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handoutMasterIdLst>
    <p:handoutMasterId r:id="rId39"/>
  </p:handoutMasterIdLst>
  <p:sldIdLst>
    <p:sldId id="452" r:id="rId6"/>
    <p:sldId id="957" r:id="rId7"/>
    <p:sldId id="450" r:id="rId8"/>
    <p:sldId id="462" r:id="rId9"/>
    <p:sldId id="460" r:id="rId10"/>
    <p:sldId id="459" r:id="rId11"/>
    <p:sldId id="959" r:id="rId12"/>
    <p:sldId id="960" r:id="rId13"/>
    <p:sldId id="915" r:id="rId14"/>
    <p:sldId id="913" r:id="rId15"/>
    <p:sldId id="914" r:id="rId16"/>
    <p:sldId id="916" r:id="rId17"/>
    <p:sldId id="922" r:id="rId18"/>
    <p:sldId id="288" r:id="rId19"/>
    <p:sldId id="927" r:id="rId20"/>
    <p:sldId id="928" r:id="rId21"/>
    <p:sldId id="964" r:id="rId22"/>
    <p:sldId id="929" r:id="rId23"/>
    <p:sldId id="292" r:id="rId24"/>
    <p:sldId id="931" r:id="rId25"/>
    <p:sldId id="933" r:id="rId26"/>
    <p:sldId id="295" r:id="rId27"/>
    <p:sldId id="939" r:id="rId28"/>
    <p:sldId id="942" r:id="rId29"/>
    <p:sldId id="943" r:id="rId30"/>
    <p:sldId id="297" r:id="rId31"/>
    <p:sldId id="298" r:id="rId32"/>
    <p:sldId id="256" r:id="rId33"/>
    <p:sldId id="257" r:id="rId34"/>
    <p:sldId id="965" r:id="rId35"/>
    <p:sldId id="966" r:id="rId36"/>
    <p:sldId id="96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7C1F7"/>
    <a:srgbClr val="EDEB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AAAE15-FF4E-0C07-50B4-097766FCF349}" v="124" dt="2024-02-23T11:46:45.953"/>
    <p1510:client id="{64030996-F85F-39C4-8ECF-B59886EBC940}" v="833" dt="2024-02-23T18:26:25.756"/>
    <p1510:client id="{917BE482-AE5A-821B-7402-6EF28F576C9A}" v="6" dt="2024-02-23T16:40:40.375"/>
    <p1510:client id="{A1AFFB0A-715A-0C04-63CB-3539312DD640}" v="762" dt="2024-02-23T16:19:42.986"/>
    <p1510:client id="{DFBD8FF4-384C-42CB-0A4F-BB334FF5E382}" v="2" dt="2024-02-23T16:35:24.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E3D3D68-BB15-41A2-BBF9-E58DE61D8284}"/>
    <pc:docChg chg="custSel delSld modSld">
      <pc:chgData name="Aishat Bakre" userId="839b68a6-4a2b-45ef-9a5a-14f954bfea5f" providerId="ADAL" clId="{DE3D3D68-BB15-41A2-BBF9-E58DE61D8284}" dt="2023-06-11T11:17:24.737" v="122" actId="2711"/>
      <pc:docMkLst>
        <pc:docMk/>
      </pc:docMkLst>
      <pc:sldChg chg="modSp mod">
        <pc:chgData name="Aishat Bakre" userId="839b68a6-4a2b-45ef-9a5a-14f954bfea5f" providerId="ADAL" clId="{DE3D3D68-BB15-41A2-BBF9-E58DE61D8284}" dt="2023-06-11T11:16:16.674" v="116" actId="113"/>
        <pc:sldMkLst>
          <pc:docMk/>
          <pc:sldMk cId="647124370" sldId="450"/>
        </pc:sldMkLst>
        <pc:spChg chg="mod">
          <ac:chgData name="Aishat Bakre" userId="839b68a6-4a2b-45ef-9a5a-14f954bfea5f" providerId="ADAL" clId="{DE3D3D68-BB15-41A2-BBF9-E58DE61D8284}" dt="2023-06-11T11:16:10.723" v="114" actId="2711"/>
          <ac:spMkLst>
            <pc:docMk/>
            <pc:sldMk cId="647124370" sldId="450"/>
            <ac:spMk id="8" creationId="{00000000-0000-0000-0000-000000000000}"/>
          </ac:spMkLst>
        </pc:spChg>
        <pc:spChg chg="mod">
          <ac:chgData name="Aishat Bakre" userId="839b68a6-4a2b-45ef-9a5a-14f954bfea5f" providerId="ADAL" clId="{DE3D3D68-BB15-41A2-BBF9-E58DE61D8284}" dt="2023-06-11T11:16:16.674" v="116" actId="113"/>
          <ac:spMkLst>
            <pc:docMk/>
            <pc:sldMk cId="647124370" sldId="450"/>
            <ac:spMk id="10" creationId="{00000000-0000-0000-0000-000000000000}"/>
          </ac:spMkLst>
        </pc:spChg>
      </pc:sldChg>
      <pc:sldChg chg="del">
        <pc:chgData name="Aishat Bakre" userId="839b68a6-4a2b-45ef-9a5a-14f954bfea5f" providerId="ADAL" clId="{DE3D3D68-BB15-41A2-BBF9-E58DE61D8284}" dt="2023-06-11T11:07:01.670" v="6" actId="2696"/>
        <pc:sldMkLst>
          <pc:docMk/>
          <pc:sldMk cId="1460264782" sldId="451"/>
        </pc:sldMkLst>
      </pc:sldChg>
      <pc:sldChg chg="modSp mod">
        <pc:chgData name="Aishat Bakre" userId="839b68a6-4a2b-45ef-9a5a-14f954bfea5f" providerId="ADAL" clId="{DE3D3D68-BB15-41A2-BBF9-E58DE61D8284}" dt="2023-06-11T11:06:09.117" v="5" actId="20577"/>
        <pc:sldMkLst>
          <pc:docMk/>
          <pc:sldMk cId="3942005549" sldId="452"/>
        </pc:sldMkLst>
        <pc:spChg chg="mod">
          <ac:chgData name="Aishat Bakre" userId="839b68a6-4a2b-45ef-9a5a-14f954bfea5f" providerId="ADAL" clId="{DE3D3D68-BB15-41A2-BBF9-E58DE61D8284}" dt="2023-06-11T11:06:09.117" v="5" actId="20577"/>
          <ac:spMkLst>
            <pc:docMk/>
            <pc:sldMk cId="3942005549" sldId="452"/>
            <ac:spMk id="2" creationId="{00000000-0000-0000-0000-000000000000}"/>
          </ac:spMkLst>
        </pc:spChg>
      </pc:sldChg>
      <pc:sldChg chg="modSp mod">
        <pc:chgData name="Aishat Bakre" userId="839b68a6-4a2b-45ef-9a5a-14f954bfea5f" providerId="ADAL" clId="{DE3D3D68-BB15-41A2-BBF9-E58DE61D8284}" dt="2023-06-11T11:17:01.879" v="120" actId="2711"/>
        <pc:sldMkLst>
          <pc:docMk/>
          <pc:sldMk cId="1985581411" sldId="453"/>
        </pc:sldMkLst>
        <pc:spChg chg="mod">
          <ac:chgData name="Aishat Bakre" userId="839b68a6-4a2b-45ef-9a5a-14f954bfea5f" providerId="ADAL" clId="{DE3D3D68-BB15-41A2-BBF9-E58DE61D8284}" dt="2023-06-11T11:17:01.879" v="120" actId="2711"/>
          <ac:spMkLst>
            <pc:docMk/>
            <pc:sldMk cId="1985581411" sldId="453"/>
            <ac:spMk id="2" creationId="{C17284CC-33D5-13DA-B2ED-25F00A71DB84}"/>
          </ac:spMkLst>
        </pc:spChg>
        <pc:spChg chg="mod">
          <ac:chgData name="Aishat Bakre" userId="839b68a6-4a2b-45ef-9a5a-14f954bfea5f" providerId="ADAL" clId="{DE3D3D68-BB15-41A2-BBF9-E58DE61D8284}" dt="2023-06-11T11:16:56.708" v="119" actId="2711"/>
          <ac:spMkLst>
            <pc:docMk/>
            <pc:sldMk cId="1985581411" sldId="453"/>
            <ac:spMk id="3" creationId="{9AD6F64A-255D-C778-4B76-31A5018CDC03}"/>
          </ac:spMkLst>
        </pc:spChg>
      </pc:sldChg>
      <pc:sldChg chg="modSp mod">
        <pc:chgData name="Aishat Bakre" userId="839b68a6-4a2b-45ef-9a5a-14f954bfea5f" providerId="ADAL" clId="{DE3D3D68-BB15-41A2-BBF9-E58DE61D8284}" dt="2023-06-11T11:16:47.105" v="118" actId="2711"/>
        <pc:sldMkLst>
          <pc:docMk/>
          <pc:sldMk cId="1623993447" sldId="454"/>
        </pc:sldMkLst>
        <pc:spChg chg="mod">
          <ac:chgData name="Aishat Bakre" userId="839b68a6-4a2b-45ef-9a5a-14f954bfea5f" providerId="ADAL" clId="{DE3D3D68-BB15-41A2-BBF9-E58DE61D8284}" dt="2023-06-11T11:16:47.105" v="118" actId="2711"/>
          <ac:spMkLst>
            <pc:docMk/>
            <pc:sldMk cId="1623993447" sldId="454"/>
            <ac:spMk id="2" creationId="{854C0C89-A654-9474-8EB9-AF58EB41BB1C}"/>
          </ac:spMkLst>
        </pc:spChg>
        <pc:spChg chg="mod">
          <ac:chgData name="Aishat Bakre" userId="839b68a6-4a2b-45ef-9a5a-14f954bfea5f" providerId="ADAL" clId="{DE3D3D68-BB15-41A2-BBF9-E58DE61D8284}" dt="2023-06-11T11:16:42.912" v="117" actId="2711"/>
          <ac:spMkLst>
            <pc:docMk/>
            <pc:sldMk cId="1623993447" sldId="454"/>
            <ac:spMk id="3" creationId="{4B04E91D-47BD-D9CB-4F50-623E3026B562}"/>
          </ac:spMkLst>
        </pc:spChg>
      </pc:sldChg>
      <pc:sldChg chg="modSp mod">
        <pc:chgData name="Aishat Bakre" userId="839b68a6-4a2b-45ef-9a5a-14f954bfea5f" providerId="ADAL" clId="{DE3D3D68-BB15-41A2-BBF9-E58DE61D8284}" dt="2023-06-11T11:15:34.037" v="108" actId="2711"/>
        <pc:sldMkLst>
          <pc:docMk/>
          <pc:sldMk cId="1947102865" sldId="459"/>
        </pc:sldMkLst>
        <pc:spChg chg="mod">
          <ac:chgData name="Aishat Bakre" userId="839b68a6-4a2b-45ef-9a5a-14f954bfea5f" providerId="ADAL" clId="{DE3D3D68-BB15-41A2-BBF9-E58DE61D8284}" dt="2023-06-11T11:15:29.345" v="107" actId="2711"/>
          <ac:spMkLst>
            <pc:docMk/>
            <pc:sldMk cId="1947102865" sldId="459"/>
            <ac:spMk id="3" creationId="{00000000-0000-0000-0000-000000000000}"/>
          </ac:spMkLst>
        </pc:spChg>
        <pc:spChg chg="mod">
          <ac:chgData name="Aishat Bakre" userId="839b68a6-4a2b-45ef-9a5a-14f954bfea5f" providerId="ADAL" clId="{DE3D3D68-BB15-41A2-BBF9-E58DE61D8284}" dt="2023-06-11T11:15:34.037" v="108" actId="2711"/>
          <ac:spMkLst>
            <pc:docMk/>
            <pc:sldMk cId="1947102865" sldId="459"/>
            <ac:spMk id="8" creationId="{00000000-0000-0000-0000-000000000000}"/>
          </ac:spMkLst>
        </pc:spChg>
      </pc:sldChg>
      <pc:sldChg chg="modSp mod modNotesTx">
        <pc:chgData name="Aishat Bakre" userId="839b68a6-4a2b-45ef-9a5a-14f954bfea5f" providerId="ADAL" clId="{DE3D3D68-BB15-41A2-BBF9-E58DE61D8284}" dt="2023-06-11T11:15:46.086" v="111" actId="27636"/>
        <pc:sldMkLst>
          <pc:docMk/>
          <pc:sldMk cId="3845472598" sldId="460"/>
        </pc:sldMkLst>
        <pc:spChg chg="mod">
          <ac:chgData name="Aishat Bakre" userId="839b68a6-4a2b-45ef-9a5a-14f954bfea5f" providerId="ADAL" clId="{DE3D3D68-BB15-41A2-BBF9-E58DE61D8284}" dt="2023-06-11T11:15:46.086" v="111" actId="27636"/>
          <ac:spMkLst>
            <pc:docMk/>
            <pc:sldMk cId="3845472598" sldId="460"/>
            <ac:spMk id="17410" creationId="{00000000-0000-0000-0000-000000000000}"/>
          </ac:spMkLst>
        </pc:spChg>
      </pc:sldChg>
      <pc:sldChg chg="modSp mod">
        <pc:chgData name="Aishat Bakre" userId="839b68a6-4a2b-45ef-9a5a-14f954bfea5f" providerId="ADAL" clId="{DE3D3D68-BB15-41A2-BBF9-E58DE61D8284}" dt="2023-06-11T11:16:03.173" v="113" actId="2711"/>
        <pc:sldMkLst>
          <pc:docMk/>
          <pc:sldMk cId="891140799" sldId="462"/>
        </pc:sldMkLst>
        <pc:spChg chg="mod">
          <ac:chgData name="Aishat Bakre" userId="839b68a6-4a2b-45ef-9a5a-14f954bfea5f" providerId="ADAL" clId="{DE3D3D68-BB15-41A2-BBF9-E58DE61D8284}" dt="2023-06-11T11:16:03.173" v="113" actId="2711"/>
          <ac:spMkLst>
            <pc:docMk/>
            <pc:sldMk cId="891140799" sldId="462"/>
            <ac:spMk id="2" creationId="{D75C8342-BC75-5523-0921-719DA0332F56}"/>
          </ac:spMkLst>
        </pc:spChg>
        <pc:spChg chg="mod">
          <ac:chgData name="Aishat Bakre" userId="839b68a6-4a2b-45ef-9a5a-14f954bfea5f" providerId="ADAL" clId="{DE3D3D68-BB15-41A2-BBF9-E58DE61D8284}" dt="2023-06-11T11:15:57.999" v="112" actId="2711"/>
          <ac:spMkLst>
            <pc:docMk/>
            <pc:sldMk cId="891140799" sldId="462"/>
            <ac:spMk id="4" creationId="{00000000-0000-0000-0000-000000000000}"/>
          </ac:spMkLst>
        </pc:spChg>
      </pc:sldChg>
      <pc:sldChg chg="modSp mod">
        <pc:chgData name="Aishat Bakre" userId="839b68a6-4a2b-45ef-9a5a-14f954bfea5f" providerId="ADAL" clId="{DE3D3D68-BB15-41A2-BBF9-E58DE61D8284}" dt="2023-06-11T11:17:24.737" v="122" actId="2711"/>
        <pc:sldMkLst>
          <pc:docMk/>
          <pc:sldMk cId="3816845881" sldId="957"/>
        </pc:sldMkLst>
        <pc:spChg chg="mod">
          <ac:chgData name="Aishat Bakre" userId="839b68a6-4a2b-45ef-9a5a-14f954bfea5f" providerId="ADAL" clId="{DE3D3D68-BB15-41A2-BBF9-E58DE61D8284}" dt="2023-06-11T11:17:24.737" v="122" actId="2711"/>
          <ac:spMkLst>
            <pc:docMk/>
            <pc:sldMk cId="3816845881" sldId="957"/>
            <ac:spMk id="2" creationId="{854C0C89-A654-9474-8EB9-AF58EB41BB1C}"/>
          </ac:spMkLst>
        </pc:spChg>
        <pc:spChg chg="mod">
          <ac:chgData name="Aishat Bakre" userId="839b68a6-4a2b-45ef-9a5a-14f954bfea5f" providerId="ADAL" clId="{DE3D3D68-BB15-41A2-BBF9-E58DE61D8284}" dt="2023-06-11T11:17:20.599" v="121" actId="2711"/>
          <ac:spMkLst>
            <pc:docMk/>
            <pc:sldMk cId="3816845881" sldId="957"/>
            <ac:spMk id="3" creationId="{4B04E91D-47BD-D9CB-4F50-623E3026B562}"/>
          </ac:spMkLst>
        </pc:spChg>
      </pc:sldChg>
      <pc:sldChg chg="modSp mod">
        <pc:chgData name="Aishat Bakre" userId="839b68a6-4a2b-45ef-9a5a-14f954bfea5f" providerId="ADAL" clId="{DE3D3D68-BB15-41A2-BBF9-E58DE61D8284}" dt="2023-06-11T11:15:22.518" v="106" actId="1076"/>
        <pc:sldMkLst>
          <pc:docMk/>
          <pc:sldMk cId="3600044606" sldId="959"/>
        </pc:sldMkLst>
        <pc:spChg chg="mod">
          <ac:chgData name="Aishat Bakre" userId="839b68a6-4a2b-45ef-9a5a-14f954bfea5f" providerId="ADAL" clId="{DE3D3D68-BB15-41A2-BBF9-E58DE61D8284}" dt="2023-06-11T11:15:22.518" v="106" actId="1076"/>
          <ac:spMkLst>
            <pc:docMk/>
            <pc:sldMk cId="3600044606" sldId="959"/>
            <ac:spMk id="7" creationId="{00000000-0000-0000-0000-000000000000}"/>
          </ac:spMkLst>
        </pc:spChg>
        <pc:spChg chg="mod">
          <ac:chgData name="Aishat Bakre" userId="839b68a6-4a2b-45ef-9a5a-14f954bfea5f" providerId="ADAL" clId="{DE3D3D68-BB15-41A2-BBF9-E58DE61D8284}" dt="2023-06-11T11:15:18.191" v="105" actId="2711"/>
          <ac:spMkLst>
            <pc:docMk/>
            <pc:sldMk cId="3600044606" sldId="959"/>
            <ac:spMk id="8" creationId="{00000000-0000-0000-0000-000000000000}"/>
          </ac:spMkLst>
        </pc:spChg>
      </pc:sldChg>
      <pc:sldChg chg="modSp mod">
        <pc:chgData name="Aishat Bakre" userId="839b68a6-4a2b-45ef-9a5a-14f954bfea5f" providerId="ADAL" clId="{DE3D3D68-BB15-41A2-BBF9-E58DE61D8284}" dt="2023-06-11T11:15:06.838" v="103" actId="2711"/>
        <pc:sldMkLst>
          <pc:docMk/>
          <pc:sldMk cId="4079750122" sldId="960"/>
        </pc:sldMkLst>
        <pc:spChg chg="mod">
          <ac:chgData name="Aishat Bakre" userId="839b68a6-4a2b-45ef-9a5a-14f954bfea5f" providerId="ADAL" clId="{DE3D3D68-BB15-41A2-BBF9-E58DE61D8284}" dt="2023-06-11T11:15:01.808" v="102" actId="2711"/>
          <ac:spMkLst>
            <pc:docMk/>
            <pc:sldMk cId="4079750122" sldId="960"/>
            <ac:spMk id="3" creationId="{00000000-0000-0000-0000-000000000000}"/>
          </ac:spMkLst>
        </pc:spChg>
        <pc:spChg chg="mod">
          <ac:chgData name="Aishat Bakre" userId="839b68a6-4a2b-45ef-9a5a-14f954bfea5f" providerId="ADAL" clId="{DE3D3D68-BB15-41A2-BBF9-E58DE61D8284}" dt="2023-06-11T11:15:06.838" v="103" actId="2711"/>
          <ac:spMkLst>
            <pc:docMk/>
            <pc:sldMk cId="4079750122" sldId="960"/>
            <ac:spMk id="7" creationId="{00000000-0000-0000-0000-000000000000}"/>
          </ac:spMkLst>
        </pc:spChg>
      </pc:sldChg>
      <pc:sldChg chg="modSp mod">
        <pc:chgData name="Aishat Bakre" userId="839b68a6-4a2b-45ef-9a5a-14f954bfea5f" providerId="ADAL" clId="{DE3D3D68-BB15-41A2-BBF9-E58DE61D8284}" dt="2023-06-11T11:11:27.182" v="26" actId="20577"/>
        <pc:sldMkLst>
          <pc:docMk/>
          <pc:sldMk cId="388439781" sldId="961"/>
        </pc:sldMkLst>
        <pc:spChg chg="mod">
          <ac:chgData name="Aishat Bakre" userId="839b68a6-4a2b-45ef-9a5a-14f954bfea5f" providerId="ADAL" clId="{DE3D3D68-BB15-41A2-BBF9-E58DE61D8284}" dt="2023-06-11T11:11:27.182" v="26" actId="20577"/>
          <ac:spMkLst>
            <pc:docMk/>
            <pc:sldMk cId="388439781" sldId="961"/>
            <ac:spMk id="2" creationId="{5E384CA3-EEDA-453D-91B3-85376CBA1B10}"/>
          </ac:spMkLst>
        </pc:spChg>
      </pc:sldChg>
    </pc:docChg>
  </pc:docChgLst>
  <pc:docChgLst>
    <pc:chgData name="Zeno Leung" userId="S::z.leung@uwtsd.ac.uk::a08ca5a1-307c-496d-ab60-1a1000b53ffc" providerId="AD" clId="Web-{DFBD8FF4-384C-42CB-0A4F-BB334FF5E382}"/>
    <pc:docChg chg="modSld">
      <pc:chgData name="Zeno Leung" userId="S::z.leung@uwtsd.ac.uk::a08ca5a1-307c-496d-ab60-1a1000b53ffc" providerId="AD" clId="Web-{DFBD8FF4-384C-42CB-0A4F-BB334FF5E382}" dt="2024-02-23T16:35:21.752" v="0"/>
      <pc:docMkLst>
        <pc:docMk/>
      </pc:docMkLst>
      <pc:sldChg chg="addSp delSp modSp">
        <pc:chgData name="Zeno Leung" userId="S::z.leung@uwtsd.ac.uk::a08ca5a1-307c-496d-ab60-1a1000b53ffc" providerId="AD" clId="Web-{DFBD8FF4-384C-42CB-0A4F-BB334FF5E382}" dt="2024-02-23T16:35:21.752" v="0"/>
        <pc:sldMkLst>
          <pc:docMk/>
          <pc:sldMk cId="1794739912" sldId="965"/>
        </pc:sldMkLst>
        <pc:spChg chg="del">
          <ac:chgData name="Zeno Leung" userId="S::z.leung@uwtsd.ac.uk::a08ca5a1-307c-496d-ab60-1a1000b53ffc" providerId="AD" clId="Web-{DFBD8FF4-384C-42CB-0A4F-BB334FF5E382}" dt="2024-02-23T16:35:21.752" v="0"/>
          <ac:spMkLst>
            <pc:docMk/>
            <pc:sldMk cId="1794739912" sldId="965"/>
            <ac:spMk id="4" creationId="{A04BB0CA-8BD3-CDE5-68F8-A2004C0D3337}"/>
          </ac:spMkLst>
        </pc:spChg>
        <pc:picChg chg="add mod ord">
          <ac:chgData name="Zeno Leung" userId="S::z.leung@uwtsd.ac.uk::a08ca5a1-307c-496d-ab60-1a1000b53ffc" providerId="AD" clId="Web-{DFBD8FF4-384C-42CB-0A4F-BB334FF5E382}" dt="2024-02-23T16:35:21.752" v="0"/>
          <ac:picMkLst>
            <pc:docMk/>
            <pc:sldMk cId="1794739912" sldId="965"/>
            <ac:picMk id="3" creationId="{FDE3AF65-52CA-BEAA-090F-65F23517F856}"/>
          </ac:picMkLst>
        </pc:picChg>
      </pc:sldChg>
    </pc:docChg>
  </pc:docChgLst>
  <pc:docChgLst>
    <pc:chgData name="Zeno Leung" userId="S::z.leung@uwtsd.ac.uk::a08ca5a1-307c-496d-ab60-1a1000b53ffc" providerId="AD" clId="Web-{A1AFFB0A-715A-0C04-63CB-3539312DD640}"/>
    <pc:docChg chg="addSld delSld modSld">
      <pc:chgData name="Zeno Leung" userId="S::z.leung@uwtsd.ac.uk::a08ca5a1-307c-496d-ab60-1a1000b53ffc" providerId="AD" clId="Web-{A1AFFB0A-715A-0C04-63CB-3539312DD640}" dt="2024-02-23T16:19:42.986" v="757"/>
      <pc:docMkLst>
        <pc:docMk/>
      </pc:docMkLst>
      <pc:sldChg chg="modSp">
        <pc:chgData name="Zeno Leung" userId="S::z.leung@uwtsd.ac.uk::a08ca5a1-307c-496d-ab60-1a1000b53ffc" providerId="AD" clId="Web-{A1AFFB0A-715A-0C04-63CB-3539312DD640}" dt="2024-02-23T14:09:03.072" v="188" actId="20577"/>
        <pc:sldMkLst>
          <pc:docMk/>
          <pc:sldMk cId="2074433328" sldId="288"/>
        </pc:sldMkLst>
        <pc:spChg chg="mod">
          <ac:chgData name="Zeno Leung" userId="S::z.leung@uwtsd.ac.uk::a08ca5a1-307c-496d-ab60-1a1000b53ffc" providerId="AD" clId="Web-{A1AFFB0A-715A-0C04-63CB-3539312DD640}" dt="2024-02-23T14:09:03.072" v="188" actId="20577"/>
          <ac:spMkLst>
            <pc:docMk/>
            <pc:sldMk cId="2074433328" sldId="288"/>
            <ac:spMk id="6" creationId="{3D0E59B4-3E7E-D729-7456-C2C122294695}"/>
          </ac:spMkLst>
        </pc:spChg>
      </pc:sldChg>
      <pc:sldChg chg="del">
        <pc:chgData name="Zeno Leung" userId="S::z.leung@uwtsd.ac.uk::a08ca5a1-307c-496d-ab60-1a1000b53ffc" providerId="AD" clId="Web-{A1AFFB0A-715A-0C04-63CB-3539312DD640}" dt="2024-02-23T15:34:11.032" v="342"/>
        <pc:sldMkLst>
          <pc:docMk/>
          <pc:sldMk cId="1702484662" sldId="289"/>
        </pc:sldMkLst>
      </pc:sldChg>
      <pc:sldChg chg="del">
        <pc:chgData name="Zeno Leung" userId="S::z.leung@uwtsd.ac.uk::a08ca5a1-307c-496d-ab60-1a1000b53ffc" providerId="AD" clId="Web-{A1AFFB0A-715A-0C04-63CB-3539312DD640}" dt="2024-02-23T15:55:49.804" v="433"/>
        <pc:sldMkLst>
          <pc:docMk/>
          <pc:sldMk cId="373719421" sldId="290"/>
        </pc:sldMkLst>
      </pc:sldChg>
      <pc:sldChg chg="del">
        <pc:chgData name="Zeno Leung" userId="S::z.leung@uwtsd.ac.uk::a08ca5a1-307c-496d-ab60-1a1000b53ffc" providerId="AD" clId="Web-{A1AFFB0A-715A-0C04-63CB-3539312DD640}" dt="2024-02-23T15:54:28.145" v="427"/>
        <pc:sldMkLst>
          <pc:docMk/>
          <pc:sldMk cId="245455660" sldId="291"/>
        </pc:sldMkLst>
      </pc:sldChg>
      <pc:sldChg chg="addSp delSp modSp">
        <pc:chgData name="Zeno Leung" userId="S::z.leung@uwtsd.ac.uk::a08ca5a1-307c-496d-ab60-1a1000b53ffc" providerId="AD" clId="Web-{A1AFFB0A-715A-0C04-63CB-3539312DD640}" dt="2024-02-23T16:07:56.762" v="553"/>
        <pc:sldMkLst>
          <pc:docMk/>
          <pc:sldMk cId="2154340644" sldId="292"/>
        </pc:sldMkLst>
        <pc:spChg chg="mod">
          <ac:chgData name="Zeno Leung" userId="S::z.leung@uwtsd.ac.uk::a08ca5a1-307c-496d-ab60-1a1000b53ffc" providerId="AD" clId="Web-{A1AFFB0A-715A-0C04-63CB-3539312DD640}" dt="2024-02-23T15:56:04.710" v="435" actId="1076"/>
          <ac:spMkLst>
            <pc:docMk/>
            <pc:sldMk cId="2154340644" sldId="292"/>
            <ac:spMk id="3" creationId="{5D5A7A7A-E93D-D35F-FFEF-42F06A7BA36E}"/>
          </ac:spMkLst>
        </pc:spChg>
        <pc:spChg chg="mod">
          <ac:chgData name="Zeno Leung" userId="S::z.leung@uwtsd.ac.uk::a08ca5a1-307c-496d-ab60-1a1000b53ffc" providerId="AD" clId="Web-{A1AFFB0A-715A-0C04-63CB-3539312DD640}" dt="2024-02-23T16:00:47.969" v="509" actId="20577"/>
          <ac:spMkLst>
            <pc:docMk/>
            <pc:sldMk cId="2154340644" sldId="292"/>
            <ac:spMk id="4" creationId="{6BA09A4A-37B2-704C-24C5-3DAD0A932B8C}"/>
          </ac:spMkLst>
        </pc:spChg>
        <pc:spChg chg="add del mod">
          <ac:chgData name="Zeno Leung" userId="S::z.leung@uwtsd.ac.uk::a08ca5a1-307c-496d-ab60-1a1000b53ffc" providerId="AD" clId="Web-{A1AFFB0A-715A-0C04-63CB-3539312DD640}" dt="2024-02-23T15:54:41.724" v="429"/>
          <ac:spMkLst>
            <pc:docMk/>
            <pc:sldMk cId="2154340644" sldId="292"/>
            <ac:spMk id="5" creationId="{7995D4B0-4ABB-6192-B971-7B41B981C72B}"/>
          </ac:spMkLst>
        </pc:spChg>
        <pc:spChg chg="del">
          <ac:chgData name="Zeno Leung" userId="S::z.leung@uwtsd.ac.uk::a08ca5a1-307c-496d-ab60-1a1000b53ffc" providerId="AD" clId="Web-{A1AFFB0A-715A-0C04-63CB-3539312DD640}" dt="2024-02-23T15:54:38.958" v="428"/>
          <ac:spMkLst>
            <pc:docMk/>
            <pc:sldMk cId="2154340644" sldId="292"/>
            <ac:spMk id="6" creationId="{2156F3E9-D127-A811-FC4A-B958A75D0947}"/>
          </ac:spMkLst>
        </pc:spChg>
        <pc:graphicFrameChg chg="mod modGraphic">
          <ac:chgData name="Zeno Leung" userId="S::z.leung@uwtsd.ac.uk::a08ca5a1-307c-496d-ab60-1a1000b53ffc" providerId="AD" clId="Web-{A1AFFB0A-715A-0C04-63CB-3539312DD640}" dt="2024-02-23T16:07:56.762" v="553"/>
          <ac:graphicFrameMkLst>
            <pc:docMk/>
            <pc:sldMk cId="2154340644" sldId="292"/>
            <ac:graphicFrameMk id="7" creationId="{53370508-38F1-2BF9-A882-F299A6824FF4}"/>
          </ac:graphicFrameMkLst>
        </pc:graphicFrameChg>
      </pc:sldChg>
      <pc:sldChg chg="modSp del">
        <pc:chgData name="Zeno Leung" userId="S::z.leung@uwtsd.ac.uk::a08ca5a1-307c-496d-ab60-1a1000b53ffc" providerId="AD" clId="Web-{A1AFFB0A-715A-0C04-63CB-3539312DD640}" dt="2024-02-23T16:02:07.299" v="511"/>
        <pc:sldMkLst>
          <pc:docMk/>
          <pc:sldMk cId="161993744" sldId="293"/>
        </pc:sldMkLst>
        <pc:spChg chg="mod">
          <ac:chgData name="Zeno Leung" userId="S::z.leung@uwtsd.ac.uk::a08ca5a1-307c-496d-ab60-1a1000b53ffc" providerId="AD" clId="Web-{A1AFFB0A-715A-0C04-63CB-3539312DD640}" dt="2024-02-23T15:58:25.464" v="461" actId="20577"/>
          <ac:spMkLst>
            <pc:docMk/>
            <pc:sldMk cId="161993744" sldId="293"/>
            <ac:spMk id="4" creationId="{6BA09A4A-37B2-704C-24C5-3DAD0A932B8C}"/>
          </ac:spMkLst>
        </pc:spChg>
      </pc:sldChg>
      <pc:sldChg chg="del">
        <pc:chgData name="Zeno Leung" userId="S::z.leung@uwtsd.ac.uk::a08ca5a1-307c-496d-ab60-1a1000b53ffc" providerId="AD" clId="Web-{A1AFFB0A-715A-0C04-63CB-3539312DD640}" dt="2024-02-23T16:19:26.126" v="754"/>
        <pc:sldMkLst>
          <pc:docMk/>
          <pc:sldMk cId="1360343870" sldId="294"/>
        </pc:sldMkLst>
      </pc:sldChg>
      <pc:sldChg chg="addSp delSp modSp">
        <pc:chgData name="Zeno Leung" userId="S::z.leung@uwtsd.ac.uk::a08ca5a1-307c-496d-ab60-1a1000b53ffc" providerId="AD" clId="Web-{A1AFFB0A-715A-0C04-63CB-3539312DD640}" dt="2024-02-23T16:09:29.499" v="586"/>
        <pc:sldMkLst>
          <pc:docMk/>
          <pc:sldMk cId="874861681" sldId="295"/>
        </pc:sldMkLst>
        <pc:spChg chg="add del mod">
          <ac:chgData name="Zeno Leung" userId="S::z.leung@uwtsd.ac.uk::a08ca5a1-307c-496d-ab60-1a1000b53ffc" providerId="AD" clId="Web-{A1AFFB0A-715A-0C04-63CB-3539312DD640}" dt="2024-02-23T16:06:08.712" v="521"/>
          <ac:spMkLst>
            <pc:docMk/>
            <pc:sldMk cId="874861681" sldId="295"/>
            <ac:spMk id="3" creationId="{A3A3816A-7200-DDD4-8C1E-997801D34FB7}"/>
          </ac:spMkLst>
        </pc:spChg>
        <pc:spChg chg="mod">
          <ac:chgData name="Zeno Leung" userId="S::z.leung@uwtsd.ac.uk::a08ca5a1-307c-496d-ab60-1a1000b53ffc" providerId="AD" clId="Web-{A1AFFB0A-715A-0C04-63CB-3539312DD640}" dt="2024-02-23T16:06:29.354" v="524" actId="14100"/>
          <ac:spMkLst>
            <pc:docMk/>
            <pc:sldMk cId="874861681" sldId="295"/>
            <ac:spMk id="4" creationId="{F54D973A-7B63-0475-8952-923D2FFBD311}"/>
          </ac:spMkLst>
        </pc:spChg>
        <pc:spChg chg="del">
          <ac:chgData name="Zeno Leung" userId="S::z.leung@uwtsd.ac.uk::a08ca5a1-307c-496d-ab60-1a1000b53ffc" providerId="AD" clId="Web-{A1AFFB0A-715A-0C04-63CB-3539312DD640}" dt="2024-02-23T16:06:06.040" v="520"/>
          <ac:spMkLst>
            <pc:docMk/>
            <pc:sldMk cId="874861681" sldId="295"/>
            <ac:spMk id="6" creationId="{BDB25197-BEEC-7F85-4773-ED7FE007EAC7}"/>
          </ac:spMkLst>
        </pc:spChg>
        <pc:spChg chg="add">
          <ac:chgData name="Zeno Leung" userId="S::z.leung@uwtsd.ac.uk::a08ca5a1-307c-496d-ab60-1a1000b53ffc" providerId="AD" clId="Web-{A1AFFB0A-715A-0C04-63CB-3539312DD640}" dt="2024-02-23T16:06:22.994" v="522"/>
          <ac:spMkLst>
            <pc:docMk/>
            <pc:sldMk cId="874861681" sldId="295"/>
            <ac:spMk id="8" creationId="{B89155BA-F57A-E9D2-3C27-D171BA592CBD}"/>
          </ac:spMkLst>
        </pc:spChg>
        <pc:graphicFrameChg chg="mod modGraphic">
          <ac:chgData name="Zeno Leung" userId="S::z.leung@uwtsd.ac.uk::a08ca5a1-307c-496d-ab60-1a1000b53ffc" providerId="AD" clId="Web-{A1AFFB0A-715A-0C04-63CB-3539312DD640}" dt="2024-02-23T16:09:29.499" v="586"/>
          <ac:graphicFrameMkLst>
            <pc:docMk/>
            <pc:sldMk cId="874861681" sldId="295"/>
            <ac:graphicFrameMk id="7" creationId="{9C0F803F-4CCF-A34F-3B54-3110243400C6}"/>
          </ac:graphicFrameMkLst>
        </pc:graphicFrameChg>
      </pc:sldChg>
      <pc:sldChg chg="modSp">
        <pc:chgData name="Zeno Leung" userId="S::z.leung@uwtsd.ac.uk::a08ca5a1-307c-496d-ab60-1a1000b53ffc" providerId="AD" clId="Web-{A1AFFB0A-715A-0C04-63CB-3539312DD640}" dt="2024-02-23T13:56:45.269" v="1" actId="20577"/>
        <pc:sldMkLst>
          <pc:docMk/>
          <pc:sldMk cId="1629448097" sldId="914"/>
        </pc:sldMkLst>
        <pc:spChg chg="mod">
          <ac:chgData name="Zeno Leung" userId="S::z.leung@uwtsd.ac.uk::a08ca5a1-307c-496d-ab60-1a1000b53ffc" providerId="AD" clId="Web-{A1AFFB0A-715A-0C04-63CB-3539312DD640}" dt="2024-02-23T13:56:45.269" v="1" actId="20577"/>
          <ac:spMkLst>
            <pc:docMk/>
            <pc:sldMk cId="1629448097" sldId="914"/>
            <ac:spMk id="3" creationId="{40F0C979-7C32-40B8-B1EB-596D47C78D66}"/>
          </ac:spMkLst>
        </pc:spChg>
      </pc:sldChg>
      <pc:sldChg chg="modSp">
        <pc:chgData name="Zeno Leung" userId="S::z.leung@uwtsd.ac.uk::a08ca5a1-307c-496d-ab60-1a1000b53ffc" providerId="AD" clId="Web-{A1AFFB0A-715A-0C04-63CB-3539312DD640}" dt="2024-02-23T14:04:55.080" v="148" actId="20577"/>
        <pc:sldMkLst>
          <pc:docMk/>
          <pc:sldMk cId="1129064191" sldId="916"/>
        </pc:sldMkLst>
        <pc:spChg chg="mod">
          <ac:chgData name="Zeno Leung" userId="S::z.leung@uwtsd.ac.uk::a08ca5a1-307c-496d-ab60-1a1000b53ffc" providerId="AD" clId="Web-{A1AFFB0A-715A-0C04-63CB-3539312DD640}" dt="2024-02-23T14:04:55.080" v="148" actId="20577"/>
          <ac:spMkLst>
            <pc:docMk/>
            <pc:sldMk cId="1129064191" sldId="916"/>
            <ac:spMk id="3" creationId="{7FB6A346-5A7E-4CA7-ABC4-48D4976EFCEA}"/>
          </ac:spMkLst>
        </pc:spChg>
      </pc:sldChg>
      <pc:sldChg chg="del">
        <pc:chgData name="Zeno Leung" userId="S::z.leung@uwtsd.ac.uk::a08ca5a1-307c-496d-ab60-1a1000b53ffc" providerId="AD" clId="Web-{A1AFFB0A-715A-0C04-63CB-3539312DD640}" dt="2024-02-23T14:06:16.364" v="153"/>
        <pc:sldMkLst>
          <pc:docMk/>
          <pc:sldMk cId="1618203785" sldId="918"/>
        </pc:sldMkLst>
      </pc:sldChg>
      <pc:sldChg chg="del">
        <pc:chgData name="Zeno Leung" userId="S::z.leung@uwtsd.ac.uk::a08ca5a1-307c-496d-ab60-1a1000b53ffc" providerId="AD" clId="Web-{A1AFFB0A-715A-0C04-63CB-3539312DD640}" dt="2024-02-23T14:06:15.598" v="152"/>
        <pc:sldMkLst>
          <pc:docMk/>
          <pc:sldMk cId="3892759700" sldId="919"/>
        </pc:sldMkLst>
      </pc:sldChg>
      <pc:sldChg chg="del">
        <pc:chgData name="Zeno Leung" userId="S::z.leung@uwtsd.ac.uk::a08ca5a1-307c-496d-ab60-1a1000b53ffc" providerId="AD" clId="Web-{A1AFFB0A-715A-0C04-63CB-3539312DD640}" dt="2024-02-23T14:06:17.239" v="154"/>
        <pc:sldMkLst>
          <pc:docMk/>
          <pc:sldMk cId="4170741663" sldId="920"/>
        </pc:sldMkLst>
      </pc:sldChg>
      <pc:sldChg chg="del">
        <pc:chgData name="Zeno Leung" userId="S::z.leung@uwtsd.ac.uk::a08ca5a1-307c-496d-ab60-1a1000b53ffc" providerId="AD" clId="Web-{A1AFFB0A-715A-0C04-63CB-3539312DD640}" dt="2024-02-23T14:06:17.817" v="155"/>
        <pc:sldMkLst>
          <pc:docMk/>
          <pc:sldMk cId="564606127" sldId="921"/>
        </pc:sldMkLst>
      </pc:sldChg>
      <pc:sldChg chg="modSp">
        <pc:chgData name="Zeno Leung" userId="S::z.leung@uwtsd.ac.uk::a08ca5a1-307c-496d-ab60-1a1000b53ffc" providerId="AD" clId="Web-{A1AFFB0A-715A-0C04-63CB-3539312DD640}" dt="2024-02-23T14:09:13.931" v="199" actId="20577"/>
        <pc:sldMkLst>
          <pc:docMk/>
          <pc:sldMk cId="3871255039" sldId="922"/>
        </pc:sldMkLst>
        <pc:spChg chg="mod">
          <ac:chgData name="Zeno Leung" userId="S::z.leung@uwtsd.ac.uk::a08ca5a1-307c-496d-ab60-1a1000b53ffc" providerId="AD" clId="Web-{A1AFFB0A-715A-0C04-63CB-3539312DD640}" dt="2024-02-23T14:09:13.931" v="199" actId="20577"/>
          <ac:spMkLst>
            <pc:docMk/>
            <pc:sldMk cId="3871255039" sldId="922"/>
            <ac:spMk id="2" creationId="{3BD27747-1B08-4440-B372-9BB4D4B67E06}"/>
          </ac:spMkLst>
        </pc:spChg>
      </pc:sldChg>
      <pc:sldChg chg="del">
        <pc:chgData name="Zeno Leung" userId="S::z.leung@uwtsd.ac.uk::a08ca5a1-307c-496d-ab60-1a1000b53ffc" providerId="AD" clId="Web-{A1AFFB0A-715A-0C04-63CB-3539312DD640}" dt="2024-02-23T15:28:37.928" v="207"/>
        <pc:sldMkLst>
          <pc:docMk/>
          <pc:sldMk cId="3873933357" sldId="924"/>
        </pc:sldMkLst>
      </pc:sldChg>
      <pc:sldChg chg="modSp del">
        <pc:chgData name="Zeno Leung" userId="S::z.leung@uwtsd.ac.uk::a08ca5a1-307c-496d-ab60-1a1000b53ffc" providerId="AD" clId="Web-{A1AFFB0A-715A-0C04-63CB-3539312DD640}" dt="2024-02-23T15:49:42.074" v="391"/>
        <pc:sldMkLst>
          <pc:docMk/>
          <pc:sldMk cId="3385909237" sldId="925"/>
        </pc:sldMkLst>
        <pc:spChg chg="mod">
          <ac:chgData name="Zeno Leung" userId="S::z.leung@uwtsd.ac.uk::a08ca5a1-307c-496d-ab60-1a1000b53ffc" providerId="AD" clId="Web-{A1AFFB0A-715A-0C04-63CB-3539312DD640}" dt="2024-02-23T15:49:08.948" v="379" actId="20577"/>
          <ac:spMkLst>
            <pc:docMk/>
            <pc:sldMk cId="3385909237" sldId="925"/>
            <ac:spMk id="3" creationId="{4A20CCD0-3E67-49B6-84E8-CD5BF25B1F05}"/>
          </ac:spMkLst>
        </pc:spChg>
      </pc:sldChg>
      <pc:sldChg chg="modSp del">
        <pc:chgData name="Zeno Leung" userId="S::z.leung@uwtsd.ac.uk::a08ca5a1-307c-496d-ab60-1a1000b53ffc" providerId="AD" clId="Web-{A1AFFB0A-715A-0C04-63CB-3539312DD640}" dt="2024-02-23T15:34:01.797" v="341"/>
        <pc:sldMkLst>
          <pc:docMk/>
          <pc:sldMk cId="1378491156" sldId="926"/>
        </pc:sldMkLst>
        <pc:spChg chg="mod">
          <ac:chgData name="Zeno Leung" userId="S::z.leung@uwtsd.ac.uk::a08ca5a1-307c-496d-ab60-1a1000b53ffc" providerId="AD" clId="Web-{A1AFFB0A-715A-0C04-63CB-3539312DD640}" dt="2024-02-23T15:32:53.623" v="292" actId="20577"/>
          <ac:spMkLst>
            <pc:docMk/>
            <pc:sldMk cId="1378491156" sldId="926"/>
            <ac:spMk id="3" creationId="{BDF47E78-534D-4039-BFEA-8B8B5A565A21}"/>
          </ac:spMkLst>
        </pc:spChg>
      </pc:sldChg>
      <pc:sldChg chg="modSp">
        <pc:chgData name="Zeno Leung" userId="S::z.leung@uwtsd.ac.uk::a08ca5a1-307c-496d-ab60-1a1000b53ffc" providerId="AD" clId="Web-{A1AFFB0A-715A-0C04-63CB-3539312DD640}" dt="2024-02-23T15:34:00.922" v="340" actId="20577"/>
        <pc:sldMkLst>
          <pc:docMk/>
          <pc:sldMk cId="1974160377" sldId="927"/>
        </pc:sldMkLst>
        <pc:spChg chg="mod">
          <ac:chgData name="Zeno Leung" userId="S::z.leung@uwtsd.ac.uk::a08ca5a1-307c-496d-ab60-1a1000b53ffc" providerId="AD" clId="Web-{A1AFFB0A-715A-0C04-63CB-3539312DD640}" dt="2024-02-23T15:34:00.922" v="340" actId="20577"/>
          <ac:spMkLst>
            <pc:docMk/>
            <pc:sldMk cId="1974160377" sldId="927"/>
            <ac:spMk id="3" creationId="{FB12A523-518F-4C8C-998C-EA2E5F4B4A18}"/>
          </ac:spMkLst>
        </pc:spChg>
      </pc:sldChg>
      <pc:sldChg chg="modSp">
        <pc:chgData name="Zeno Leung" userId="S::z.leung@uwtsd.ac.uk::a08ca5a1-307c-496d-ab60-1a1000b53ffc" providerId="AD" clId="Web-{A1AFFB0A-715A-0C04-63CB-3539312DD640}" dt="2024-02-23T15:50:33.576" v="398" actId="14100"/>
        <pc:sldMkLst>
          <pc:docMk/>
          <pc:sldMk cId="1697761135" sldId="928"/>
        </pc:sldMkLst>
        <pc:spChg chg="mod">
          <ac:chgData name="Zeno Leung" userId="S::z.leung@uwtsd.ac.uk::a08ca5a1-307c-496d-ab60-1a1000b53ffc" providerId="AD" clId="Web-{A1AFFB0A-715A-0C04-63CB-3539312DD640}" dt="2024-02-23T15:50:33.576" v="398" actId="14100"/>
          <ac:spMkLst>
            <pc:docMk/>
            <pc:sldMk cId="1697761135" sldId="928"/>
            <ac:spMk id="3" creationId="{AC2C4161-4167-4764-BEF4-4B7830AF4FB3}"/>
          </ac:spMkLst>
        </pc:spChg>
      </pc:sldChg>
      <pc:sldChg chg="addSp delSp modSp">
        <pc:chgData name="Zeno Leung" userId="S::z.leung@uwtsd.ac.uk::a08ca5a1-307c-496d-ab60-1a1000b53ffc" providerId="AD" clId="Web-{A1AFFB0A-715A-0C04-63CB-3539312DD640}" dt="2024-02-23T15:51:44.609" v="417" actId="20577"/>
        <pc:sldMkLst>
          <pc:docMk/>
          <pc:sldMk cId="2262880291" sldId="929"/>
        </pc:sldMkLst>
        <pc:spChg chg="del">
          <ac:chgData name="Zeno Leung" userId="S::z.leung@uwtsd.ac.uk::a08ca5a1-307c-496d-ab60-1a1000b53ffc" providerId="AD" clId="Web-{A1AFFB0A-715A-0C04-63CB-3539312DD640}" dt="2024-02-23T15:50:44.154" v="399"/>
          <ac:spMkLst>
            <pc:docMk/>
            <pc:sldMk cId="2262880291" sldId="929"/>
            <ac:spMk id="2" creationId="{6E406E29-78E5-4A4A-B050-BE577708C810}"/>
          </ac:spMkLst>
        </pc:spChg>
        <pc:spChg chg="mod">
          <ac:chgData name="Zeno Leung" userId="S::z.leung@uwtsd.ac.uk::a08ca5a1-307c-496d-ab60-1a1000b53ffc" providerId="AD" clId="Web-{A1AFFB0A-715A-0C04-63CB-3539312DD640}" dt="2024-02-23T15:51:44.609" v="417" actId="20577"/>
          <ac:spMkLst>
            <pc:docMk/>
            <pc:sldMk cId="2262880291" sldId="929"/>
            <ac:spMk id="3" creationId="{EA467302-863B-48B7-B7A7-5BA2F351E50A}"/>
          </ac:spMkLst>
        </pc:spChg>
        <pc:spChg chg="add mod">
          <ac:chgData name="Zeno Leung" userId="S::z.leung@uwtsd.ac.uk::a08ca5a1-307c-496d-ab60-1a1000b53ffc" providerId="AD" clId="Web-{A1AFFB0A-715A-0C04-63CB-3539312DD640}" dt="2024-02-23T15:51:01.342" v="412" actId="20577"/>
          <ac:spMkLst>
            <pc:docMk/>
            <pc:sldMk cId="2262880291" sldId="929"/>
            <ac:spMk id="5" creationId="{1235E558-1C17-EB54-810C-EC7615A97260}"/>
          </ac:spMkLst>
        </pc:spChg>
      </pc:sldChg>
      <pc:sldChg chg="del">
        <pc:chgData name="Zeno Leung" userId="S::z.leung@uwtsd.ac.uk::a08ca5a1-307c-496d-ab60-1a1000b53ffc" providerId="AD" clId="Web-{A1AFFB0A-715A-0C04-63CB-3539312DD640}" dt="2024-02-23T15:55:59.163" v="434"/>
        <pc:sldMkLst>
          <pc:docMk/>
          <pc:sldMk cId="929098777" sldId="930"/>
        </pc:sldMkLst>
      </pc:sldChg>
      <pc:sldChg chg="addSp delSp modSp">
        <pc:chgData name="Zeno Leung" userId="S::z.leung@uwtsd.ac.uk::a08ca5a1-307c-496d-ab60-1a1000b53ffc" providerId="AD" clId="Web-{A1AFFB0A-715A-0C04-63CB-3539312DD640}" dt="2024-02-23T16:15:36.557" v="729" actId="20577"/>
        <pc:sldMkLst>
          <pc:docMk/>
          <pc:sldMk cId="2006450647" sldId="931"/>
        </pc:sldMkLst>
        <pc:spChg chg="add del mod">
          <ac:chgData name="Zeno Leung" userId="S::z.leung@uwtsd.ac.uk::a08ca5a1-307c-496d-ab60-1a1000b53ffc" providerId="AD" clId="Web-{A1AFFB0A-715A-0C04-63CB-3539312DD640}" dt="2024-02-23T16:02:41.050" v="517"/>
          <ac:spMkLst>
            <pc:docMk/>
            <pc:sldMk cId="2006450647" sldId="931"/>
            <ac:spMk id="2" creationId="{8B4AECF9-167C-4270-B551-0812159FC0F5}"/>
          </ac:spMkLst>
        </pc:spChg>
        <pc:spChg chg="mod">
          <ac:chgData name="Zeno Leung" userId="S::z.leung@uwtsd.ac.uk::a08ca5a1-307c-496d-ab60-1a1000b53ffc" providerId="AD" clId="Web-{A1AFFB0A-715A-0C04-63CB-3539312DD640}" dt="2024-02-23T16:15:36.557" v="729" actId="20577"/>
          <ac:spMkLst>
            <pc:docMk/>
            <pc:sldMk cId="2006450647" sldId="931"/>
            <ac:spMk id="3" creationId="{51C9608D-F9C4-46EB-ACD6-1745A384DA21}"/>
          </ac:spMkLst>
        </pc:spChg>
      </pc:sldChg>
      <pc:sldChg chg="modSp del">
        <pc:chgData name="Zeno Leung" userId="S::z.leung@uwtsd.ac.uk::a08ca5a1-307c-496d-ab60-1a1000b53ffc" providerId="AD" clId="Web-{A1AFFB0A-715A-0C04-63CB-3539312DD640}" dt="2024-02-23T16:15:37.416" v="730"/>
        <pc:sldMkLst>
          <pc:docMk/>
          <pc:sldMk cId="1652116137" sldId="932"/>
        </pc:sldMkLst>
        <pc:spChg chg="mod">
          <ac:chgData name="Zeno Leung" userId="S::z.leung@uwtsd.ac.uk::a08ca5a1-307c-496d-ab60-1a1000b53ffc" providerId="AD" clId="Web-{A1AFFB0A-715A-0C04-63CB-3539312DD640}" dt="2024-02-23T16:14:16.586" v="669" actId="20577"/>
          <ac:spMkLst>
            <pc:docMk/>
            <pc:sldMk cId="1652116137" sldId="932"/>
            <ac:spMk id="3" creationId="{95CA5A14-3B94-423B-ADE5-01E4479ECFD9}"/>
          </ac:spMkLst>
        </pc:spChg>
      </pc:sldChg>
      <pc:sldChg chg="addSp delSp modSp">
        <pc:chgData name="Zeno Leung" userId="S::z.leung@uwtsd.ac.uk::a08ca5a1-307c-496d-ab60-1a1000b53ffc" providerId="AD" clId="Web-{A1AFFB0A-715A-0C04-63CB-3539312DD640}" dt="2024-02-23T16:19:06.360" v="752" actId="20577"/>
        <pc:sldMkLst>
          <pc:docMk/>
          <pc:sldMk cId="3675892960" sldId="933"/>
        </pc:sldMkLst>
        <pc:spChg chg="del">
          <ac:chgData name="Zeno Leung" userId="S::z.leung@uwtsd.ac.uk::a08ca5a1-307c-496d-ab60-1a1000b53ffc" providerId="AD" clId="Web-{A1AFFB0A-715A-0C04-63CB-3539312DD640}" dt="2024-02-23T16:16:07.886" v="731"/>
          <ac:spMkLst>
            <pc:docMk/>
            <pc:sldMk cId="3675892960" sldId="933"/>
            <ac:spMk id="2" creationId="{ABF29528-F7FE-4765-9BA7-239F54EEC05A}"/>
          </ac:spMkLst>
        </pc:spChg>
        <pc:spChg chg="mod">
          <ac:chgData name="Zeno Leung" userId="S::z.leung@uwtsd.ac.uk::a08ca5a1-307c-496d-ab60-1a1000b53ffc" providerId="AD" clId="Web-{A1AFFB0A-715A-0C04-63CB-3539312DD640}" dt="2024-02-23T16:19:06.360" v="752" actId="20577"/>
          <ac:spMkLst>
            <pc:docMk/>
            <pc:sldMk cId="3675892960" sldId="933"/>
            <ac:spMk id="3" creationId="{B841E305-1C00-4B7C-AE41-E99213D92E2F}"/>
          </ac:spMkLst>
        </pc:spChg>
        <pc:spChg chg="add del mod">
          <ac:chgData name="Zeno Leung" userId="S::z.leung@uwtsd.ac.uk::a08ca5a1-307c-496d-ab60-1a1000b53ffc" providerId="AD" clId="Web-{A1AFFB0A-715A-0C04-63CB-3539312DD640}" dt="2024-02-23T16:16:10.636" v="732"/>
          <ac:spMkLst>
            <pc:docMk/>
            <pc:sldMk cId="3675892960" sldId="933"/>
            <ac:spMk id="5" creationId="{5831487E-5F62-9FBC-41EA-C83EB363932D}"/>
          </ac:spMkLst>
        </pc:spChg>
      </pc:sldChg>
      <pc:sldChg chg="del">
        <pc:chgData name="Zeno Leung" userId="S::z.leung@uwtsd.ac.uk::a08ca5a1-307c-496d-ab60-1a1000b53ffc" providerId="AD" clId="Web-{A1AFFB0A-715A-0C04-63CB-3539312DD640}" dt="2024-02-23T16:19:22.626" v="753"/>
        <pc:sldMkLst>
          <pc:docMk/>
          <pc:sldMk cId="2118554627" sldId="934"/>
        </pc:sldMkLst>
      </pc:sldChg>
      <pc:sldChg chg="del">
        <pc:chgData name="Zeno Leung" userId="S::z.leung@uwtsd.ac.uk::a08ca5a1-307c-496d-ab60-1a1000b53ffc" providerId="AD" clId="Web-{A1AFFB0A-715A-0C04-63CB-3539312DD640}" dt="2024-02-23T16:05:50.384" v="519"/>
        <pc:sldMkLst>
          <pc:docMk/>
          <pc:sldMk cId="667387259" sldId="936"/>
        </pc:sldMkLst>
      </pc:sldChg>
      <pc:sldChg chg="del">
        <pc:chgData name="Zeno Leung" userId="S::z.leung@uwtsd.ac.uk::a08ca5a1-307c-496d-ab60-1a1000b53ffc" providerId="AD" clId="Web-{A1AFFB0A-715A-0C04-63CB-3539312DD640}" dt="2024-02-23T15:54:17.020" v="426"/>
        <pc:sldMkLst>
          <pc:docMk/>
          <pc:sldMk cId="2695805172" sldId="937"/>
        </pc:sldMkLst>
      </pc:sldChg>
      <pc:sldChg chg="del">
        <pc:chgData name="Zeno Leung" userId="S::z.leung@uwtsd.ac.uk::a08ca5a1-307c-496d-ab60-1a1000b53ffc" providerId="AD" clId="Web-{A1AFFB0A-715A-0C04-63CB-3539312DD640}" dt="2024-02-23T16:05:36.774" v="518"/>
        <pc:sldMkLst>
          <pc:docMk/>
          <pc:sldMk cId="679613246" sldId="938"/>
        </pc:sldMkLst>
      </pc:sldChg>
      <pc:sldChg chg="modSp del">
        <pc:chgData name="Zeno Leung" userId="S::z.leung@uwtsd.ac.uk::a08ca5a1-307c-496d-ab60-1a1000b53ffc" providerId="AD" clId="Web-{A1AFFB0A-715A-0C04-63CB-3539312DD640}" dt="2024-02-23T13:58:19.678" v="8"/>
        <pc:sldMkLst>
          <pc:docMk/>
          <pc:sldMk cId="3040367469" sldId="945"/>
        </pc:sldMkLst>
        <pc:spChg chg="mod">
          <ac:chgData name="Zeno Leung" userId="S::z.leung@uwtsd.ac.uk::a08ca5a1-307c-496d-ab60-1a1000b53ffc" providerId="AD" clId="Web-{A1AFFB0A-715A-0C04-63CB-3539312DD640}" dt="2024-02-23T13:58:10.428" v="3" actId="20577"/>
          <ac:spMkLst>
            <pc:docMk/>
            <pc:sldMk cId="3040367469" sldId="945"/>
            <ac:spMk id="3" creationId="{80924ED0-CE1D-4C93-8193-F1950DF64964}"/>
          </ac:spMkLst>
        </pc:spChg>
      </pc:sldChg>
      <pc:sldChg chg="modSp del">
        <pc:chgData name="Zeno Leung" userId="S::z.leung@uwtsd.ac.uk::a08ca5a1-307c-496d-ab60-1a1000b53ffc" providerId="AD" clId="Web-{A1AFFB0A-715A-0C04-63CB-3539312DD640}" dt="2024-02-23T14:04:55.877" v="149"/>
        <pc:sldMkLst>
          <pc:docMk/>
          <pc:sldMk cId="3442813642" sldId="946"/>
        </pc:sldMkLst>
        <pc:spChg chg="mod">
          <ac:chgData name="Zeno Leung" userId="S::z.leung@uwtsd.ac.uk::a08ca5a1-307c-496d-ab60-1a1000b53ffc" providerId="AD" clId="Web-{A1AFFB0A-715A-0C04-63CB-3539312DD640}" dt="2024-02-23T14:03:15.171" v="120" actId="20577"/>
          <ac:spMkLst>
            <pc:docMk/>
            <pc:sldMk cId="3442813642" sldId="946"/>
            <ac:spMk id="3" creationId="{C987C6AA-AF78-40A8-A557-D518AC62CCA4}"/>
          </ac:spMkLst>
        </pc:spChg>
      </pc:sldChg>
      <pc:sldChg chg="del">
        <pc:chgData name="Zeno Leung" userId="S::z.leung@uwtsd.ac.uk::a08ca5a1-307c-496d-ab60-1a1000b53ffc" providerId="AD" clId="Web-{A1AFFB0A-715A-0C04-63CB-3539312DD640}" dt="2024-02-23T14:05:30.956" v="151"/>
        <pc:sldMkLst>
          <pc:docMk/>
          <pc:sldMk cId="1262816884" sldId="948"/>
        </pc:sldMkLst>
      </pc:sldChg>
      <pc:sldChg chg="del">
        <pc:chgData name="Zeno Leung" userId="S::z.leung@uwtsd.ac.uk::a08ca5a1-307c-496d-ab60-1a1000b53ffc" providerId="AD" clId="Web-{A1AFFB0A-715A-0C04-63CB-3539312DD640}" dt="2024-02-23T14:10:10.667" v="200"/>
        <pc:sldMkLst>
          <pc:docMk/>
          <pc:sldMk cId="2431750286" sldId="950"/>
        </pc:sldMkLst>
      </pc:sldChg>
      <pc:sldChg chg="del">
        <pc:chgData name="Zeno Leung" userId="S::z.leung@uwtsd.ac.uk::a08ca5a1-307c-496d-ab60-1a1000b53ffc" providerId="AD" clId="Web-{A1AFFB0A-715A-0C04-63CB-3539312DD640}" dt="2024-02-23T14:05:28.284" v="150"/>
        <pc:sldMkLst>
          <pc:docMk/>
          <pc:sldMk cId="2278222736" sldId="951"/>
        </pc:sldMkLst>
      </pc:sldChg>
      <pc:sldChg chg="del">
        <pc:chgData name="Zeno Leung" userId="S::z.leung@uwtsd.ac.uk::a08ca5a1-307c-496d-ab60-1a1000b53ffc" providerId="AD" clId="Web-{A1AFFB0A-715A-0C04-63CB-3539312DD640}" dt="2024-02-23T15:57:42.135" v="459"/>
        <pc:sldMkLst>
          <pc:docMk/>
          <pc:sldMk cId="4117807530" sldId="953"/>
        </pc:sldMkLst>
      </pc:sldChg>
      <pc:sldChg chg="del">
        <pc:chgData name="Zeno Leung" userId="S::z.leung@uwtsd.ac.uk::a08ca5a1-307c-496d-ab60-1a1000b53ffc" providerId="AD" clId="Web-{A1AFFB0A-715A-0C04-63CB-3539312DD640}" dt="2024-02-23T16:00:51.203" v="510"/>
        <pc:sldMkLst>
          <pc:docMk/>
          <pc:sldMk cId="635334994" sldId="954"/>
        </pc:sldMkLst>
      </pc:sldChg>
      <pc:sldChg chg="del">
        <pc:chgData name="Zeno Leung" userId="S::z.leung@uwtsd.ac.uk::a08ca5a1-307c-496d-ab60-1a1000b53ffc" providerId="AD" clId="Web-{A1AFFB0A-715A-0C04-63CB-3539312DD640}" dt="2024-02-23T16:19:29.470" v="755"/>
        <pc:sldMkLst>
          <pc:docMk/>
          <pc:sldMk cId="3581204560" sldId="955"/>
        </pc:sldMkLst>
      </pc:sldChg>
      <pc:sldChg chg="modSp">
        <pc:chgData name="Zeno Leung" userId="S::z.leung@uwtsd.ac.uk::a08ca5a1-307c-496d-ab60-1a1000b53ffc" providerId="AD" clId="Web-{A1AFFB0A-715A-0C04-63CB-3539312DD640}" dt="2024-02-23T15:48:38.119" v="377" actId="20577"/>
        <pc:sldMkLst>
          <pc:docMk/>
          <pc:sldMk cId="1687051685" sldId="963"/>
        </pc:sldMkLst>
        <pc:spChg chg="mod">
          <ac:chgData name="Zeno Leung" userId="S::z.leung@uwtsd.ac.uk::a08ca5a1-307c-496d-ab60-1a1000b53ffc" providerId="AD" clId="Web-{A1AFFB0A-715A-0C04-63CB-3539312DD640}" dt="2024-02-23T15:48:38.119" v="377" actId="20577"/>
          <ac:spMkLst>
            <pc:docMk/>
            <pc:sldMk cId="1687051685" sldId="963"/>
            <ac:spMk id="3" creationId="{9FBE156D-3F98-370D-29DF-4F9F756C173A}"/>
          </ac:spMkLst>
        </pc:spChg>
      </pc:sldChg>
      <pc:sldChg chg="addSp delSp modSp new">
        <pc:chgData name="Zeno Leung" userId="S::z.leung@uwtsd.ac.uk::a08ca5a1-307c-496d-ab60-1a1000b53ffc" providerId="AD" clId="Web-{A1AFFB0A-715A-0C04-63CB-3539312DD640}" dt="2024-02-23T15:54:08.098" v="425" actId="14100"/>
        <pc:sldMkLst>
          <pc:docMk/>
          <pc:sldMk cId="1904834992" sldId="964"/>
        </pc:sldMkLst>
        <pc:spChg chg="del">
          <ac:chgData name="Zeno Leung" userId="S::z.leung@uwtsd.ac.uk::a08ca5a1-307c-496d-ab60-1a1000b53ffc" providerId="AD" clId="Web-{A1AFFB0A-715A-0C04-63CB-3539312DD640}" dt="2024-02-23T15:53:56.863" v="421"/>
          <ac:spMkLst>
            <pc:docMk/>
            <pc:sldMk cId="1904834992" sldId="964"/>
            <ac:spMk id="2" creationId="{60172234-61A2-114B-81D9-339DABCC7255}"/>
          </ac:spMkLst>
        </pc:spChg>
        <pc:spChg chg="del">
          <ac:chgData name="Zeno Leung" userId="S::z.leung@uwtsd.ac.uk::a08ca5a1-307c-496d-ab60-1a1000b53ffc" providerId="AD" clId="Web-{A1AFFB0A-715A-0C04-63CB-3539312DD640}" dt="2024-02-23T15:53:52.050" v="419"/>
          <ac:spMkLst>
            <pc:docMk/>
            <pc:sldMk cId="1904834992" sldId="964"/>
            <ac:spMk id="3" creationId="{6D071721-20B7-27B3-0C56-42E676754939}"/>
          </ac:spMkLst>
        </pc:spChg>
        <pc:picChg chg="add mod ord">
          <ac:chgData name="Zeno Leung" userId="S::z.leung@uwtsd.ac.uk::a08ca5a1-307c-496d-ab60-1a1000b53ffc" providerId="AD" clId="Web-{A1AFFB0A-715A-0C04-63CB-3539312DD640}" dt="2024-02-23T15:54:08.098" v="425" actId="14100"/>
          <ac:picMkLst>
            <pc:docMk/>
            <pc:sldMk cId="1904834992" sldId="964"/>
            <ac:picMk id="4" creationId="{2D70A429-78C9-0E6D-928B-97BDA0861148}"/>
          </ac:picMkLst>
        </pc:picChg>
      </pc:sldChg>
      <pc:sldChg chg="delSp modSp new mod modClrScheme chgLayout">
        <pc:chgData name="Zeno Leung" userId="S::z.leung@uwtsd.ac.uk::a08ca5a1-307c-496d-ab60-1a1000b53ffc" providerId="AD" clId="Web-{A1AFFB0A-715A-0C04-63CB-3539312DD640}" dt="2024-02-23T16:19:42.986" v="757"/>
        <pc:sldMkLst>
          <pc:docMk/>
          <pc:sldMk cId="1794739912" sldId="965"/>
        </pc:sldMkLst>
        <pc:spChg chg="mod ord">
          <ac:chgData name="Zeno Leung" userId="S::z.leung@uwtsd.ac.uk::a08ca5a1-307c-496d-ab60-1a1000b53ffc" providerId="AD" clId="Web-{A1AFFB0A-715A-0C04-63CB-3539312DD640}" dt="2024-02-23T16:19:42.986" v="757"/>
          <ac:spMkLst>
            <pc:docMk/>
            <pc:sldMk cId="1794739912" sldId="965"/>
            <ac:spMk id="2" creationId="{34294795-D910-6471-2797-B0674284A359}"/>
          </ac:spMkLst>
        </pc:spChg>
        <pc:spChg chg="del">
          <ac:chgData name="Zeno Leung" userId="S::z.leung@uwtsd.ac.uk::a08ca5a1-307c-496d-ab60-1a1000b53ffc" providerId="AD" clId="Web-{A1AFFB0A-715A-0C04-63CB-3539312DD640}" dt="2024-02-23T16:19:42.986" v="757"/>
          <ac:spMkLst>
            <pc:docMk/>
            <pc:sldMk cId="1794739912" sldId="965"/>
            <ac:spMk id="3" creationId="{9C801DB0-FCC5-B5AB-C185-A3C2B8FA4B29}"/>
          </ac:spMkLst>
        </pc:spChg>
        <pc:spChg chg="mod ord">
          <ac:chgData name="Zeno Leung" userId="S::z.leung@uwtsd.ac.uk::a08ca5a1-307c-496d-ab60-1a1000b53ffc" providerId="AD" clId="Web-{A1AFFB0A-715A-0C04-63CB-3539312DD640}" dt="2024-02-23T16:19:42.986" v="757"/>
          <ac:spMkLst>
            <pc:docMk/>
            <pc:sldMk cId="1794739912" sldId="965"/>
            <ac:spMk id="4" creationId="{A04BB0CA-8BD3-CDE5-68F8-A2004C0D3337}"/>
          </ac:spMkLst>
        </pc:spChg>
        <pc:spChg chg="del">
          <ac:chgData name="Zeno Leung" userId="S::z.leung@uwtsd.ac.uk::a08ca5a1-307c-496d-ab60-1a1000b53ffc" providerId="AD" clId="Web-{A1AFFB0A-715A-0C04-63CB-3539312DD640}" dt="2024-02-23T16:19:42.986" v="757"/>
          <ac:spMkLst>
            <pc:docMk/>
            <pc:sldMk cId="1794739912" sldId="965"/>
            <ac:spMk id="5" creationId="{499E243A-30CB-9963-9388-11BD881D6E15}"/>
          </ac:spMkLst>
        </pc:spChg>
        <pc:spChg chg="del">
          <ac:chgData name="Zeno Leung" userId="S::z.leung@uwtsd.ac.uk::a08ca5a1-307c-496d-ab60-1a1000b53ffc" providerId="AD" clId="Web-{A1AFFB0A-715A-0C04-63CB-3539312DD640}" dt="2024-02-23T16:19:42.986" v="757"/>
          <ac:spMkLst>
            <pc:docMk/>
            <pc:sldMk cId="1794739912" sldId="965"/>
            <ac:spMk id="6" creationId="{5E02DC27-7D61-B1FA-843B-858E4E920991}"/>
          </ac:spMkLst>
        </pc:spChg>
      </pc:sldChg>
    </pc:docChg>
  </pc:docChgLst>
  <pc:docChgLst>
    <pc:chgData name="Zeno Leung" userId="S::z.leung@uwtsd.ac.uk::a08ca5a1-307c-496d-ab60-1a1000b53ffc" providerId="AD" clId="Web-{1EAAAE15-FF4E-0C07-50B4-097766FCF349}"/>
    <pc:docChg chg="addSld delSld modSld">
      <pc:chgData name="Zeno Leung" userId="S::z.leung@uwtsd.ac.uk::a08ca5a1-307c-496d-ab60-1a1000b53ffc" providerId="AD" clId="Web-{1EAAAE15-FF4E-0C07-50B4-097766FCF349}" dt="2024-02-23T11:46:45.953" v="104"/>
      <pc:docMkLst>
        <pc:docMk/>
      </pc:docMkLst>
      <pc:sldChg chg="delSp modSp">
        <pc:chgData name="Zeno Leung" userId="S::z.leung@uwtsd.ac.uk::a08ca5a1-307c-496d-ab60-1a1000b53ffc" providerId="AD" clId="Web-{1EAAAE15-FF4E-0C07-50B4-097766FCF349}" dt="2024-02-23T11:29:06.185" v="26" actId="1076"/>
        <pc:sldMkLst>
          <pc:docMk/>
          <pc:sldMk cId="3942005549" sldId="452"/>
        </pc:sldMkLst>
        <pc:spChg chg="mod">
          <ac:chgData name="Zeno Leung" userId="S::z.leung@uwtsd.ac.uk::a08ca5a1-307c-496d-ab60-1a1000b53ffc" providerId="AD" clId="Web-{1EAAAE15-FF4E-0C07-50B4-097766FCF349}" dt="2024-02-23T11:28:25.449" v="5" actId="20577"/>
          <ac:spMkLst>
            <pc:docMk/>
            <pc:sldMk cId="3942005549" sldId="452"/>
            <ac:spMk id="2" creationId="{00000000-0000-0000-0000-000000000000}"/>
          </ac:spMkLst>
        </pc:spChg>
        <pc:spChg chg="del">
          <ac:chgData name="Zeno Leung" userId="S::z.leung@uwtsd.ac.uk::a08ca5a1-307c-496d-ab60-1a1000b53ffc" providerId="AD" clId="Web-{1EAAAE15-FF4E-0C07-50B4-097766FCF349}" dt="2024-02-23T11:28:59.153" v="25"/>
          <ac:spMkLst>
            <pc:docMk/>
            <pc:sldMk cId="3942005549" sldId="452"/>
            <ac:spMk id="3" creationId="{77A4DBEA-D6A2-4952-8612-2F1B35E2CE46}"/>
          </ac:spMkLst>
        </pc:spChg>
        <pc:spChg chg="mod">
          <ac:chgData name="Zeno Leung" userId="S::z.leung@uwtsd.ac.uk::a08ca5a1-307c-496d-ab60-1a1000b53ffc" providerId="AD" clId="Web-{1EAAAE15-FF4E-0C07-50B4-097766FCF349}" dt="2024-02-23T11:29:06.185" v="26" actId="1076"/>
          <ac:spMkLst>
            <pc:docMk/>
            <pc:sldMk cId="3942005549" sldId="452"/>
            <ac:spMk id="5" creationId="{ADFE276F-6869-41C6-B887-3EC4A210430D}"/>
          </ac:spMkLst>
        </pc:spChg>
      </pc:sldChg>
      <pc:sldChg chg="del">
        <pc:chgData name="Zeno Leung" userId="S::z.leung@uwtsd.ac.uk::a08ca5a1-307c-496d-ab60-1a1000b53ffc" providerId="AD" clId="Web-{1EAAAE15-FF4E-0C07-50B4-097766FCF349}" dt="2024-02-23T11:29:09.325" v="27"/>
        <pc:sldMkLst>
          <pc:docMk/>
          <pc:sldMk cId="1985581411" sldId="453"/>
        </pc:sldMkLst>
      </pc:sldChg>
      <pc:sldChg chg="del">
        <pc:chgData name="Zeno Leung" userId="S::z.leung@uwtsd.ac.uk::a08ca5a1-307c-496d-ab60-1a1000b53ffc" providerId="AD" clId="Web-{1EAAAE15-FF4E-0C07-50B4-097766FCF349}" dt="2024-02-23T11:29:11.247" v="28"/>
        <pc:sldMkLst>
          <pc:docMk/>
          <pc:sldMk cId="1623993447" sldId="454"/>
        </pc:sldMkLst>
      </pc:sldChg>
      <pc:sldChg chg="modSp">
        <pc:chgData name="Zeno Leung" userId="S::z.leung@uwtsd.ac.uk::a08ca5a1-307c-496d-ab60-1a1000b53ffc" providerId="AD" clId="Web-{1EAAAE15-FF4E-0C07-50B4-097766FCF349}" dt="2024-02-23T11:32:27.566" v="39" actId="20577"/>
        <pc:sldMkLst>
          <pc:docMk/>
          <pc:sldMk cId="3845472598" sldId="460"/>
        </pc:sldMkLst>
        <pc:spChg chg="mod">
          <ac:chgData name="Zeno Leung" userId="S::z.leung@uwtsd.ac.uk::a08ca5a1-307c-496d-ab60-1a1000b53ffc" providerId="AD" clId="Web-{1EAAAE15-FF4E-0C07-50B4-097766FCF349}" dt="2024-02-23T11:32:27.566" v="39" actId="20577"/>
          <ac:spMkLst>
            <pc:docMk/>
            <pc:sldMk cId="3845472598" sldId="460"/>
            <ac:spMk id="17410" creationId="{00000000-0000-0000-0000-000000000000}"/>
          </ac:spMkLst>
        </pc:spChg>
      </pc:sldChg>
      <pc:sldChg chg="modSp">
        <pc:chgData name="Zeno Leung" userId="S::z.leung@uwtsd.ac.uk::a08ca5a1-307c-496d-ab60-1a1000b53ffc" providerId="AD" clId="Web-{1EAAAE15-FF4E-0C07-50B4-097766FCF349}" dt="2024-02-23T11:45:53.889" v="93" actId="20577"/>
        <pc:sldMkLst>
          <pc:docMk/>
          <pc:sldMk cId="743202037" sldId="913"/>
        </pc:sldMkLst>
        <pc:spChg chg="mod">
          <ac:chgData name="Zeno Leung" userId="S::z.leung@uwtsd.ac.uk::a08ca5a1-307c-496d-ab60-1a1000b53ffc" providerId="AD" clId="Web-{1EAAAE15-FF4E-0C07-50B4-097766FCF349}" dt="2024-02-23T11:45:53.889" v="93" actId="20577"/>
          <ac:spMkLst>
            <pc:docMk/>
            <pc:sldMk cId="743202037" sldId="913"/>
            <ac:spMk id="3" creationId="{6098A898-6E23-4909-B75D-4169DADB5BDC}"/>
          </ac:spMkLst>
        </pc:spChg>
      </pc:sldChg>
      <pc:sldChg chg="modSp">
        <pc:chgData name="Zeno Leung" userId="S::z.leung@uwtsd.ac.uk::a08ca5a1-307c-496d-ab60-1a1000b53ffc" providerId="AD" clId="Web-{1EAAAE15-FF4E-0C07-50B4-097766FCF349}" dt="2024-02-23T11:46:23.593" v="95" actId="20577"/>
        <pc:sldMkLst>
          <pc:docMk/>
          <pc:sldMk cId="1629448097" sldId="914"/>
        </pc:sldMkLst>
        <pc:spChg chg="mod">
          <ac:chgData name="Zeno Leung" userId="S::z.leung@uwtsd.ac.uk::a08ca5a1-307c-496d-ab60-1a1000b53ffc" providerId="AD" clId="Web-{1EAAAE15-FF4E-0C07-50B4-097766FCF349}" dt="2024-02-23T11:46:23.593" v="95" actId="20577"/>
          <ac:spMkLst>
            <pc:docMk/>
            <pc:sldMk cId="1629448097" sldId="914"/>
            <ac:spMk id="3" creationId="{40F0C979-7C32-40B8-B1EB-596D47C78D66}"/>
          </ac:spMkLst>
        </pc:spChg>
      </pc:sldChg>
      <pc:sldChg chg="modSp">
        <pc:chgData name="Zeno Leung" userId="S::z.leung@uwtsd.ac.uk::a08ca5a1-307c-496d-ab60-1a1000b53ffc" providerId="AD" clId="Web-{1EAAAE15-FF4E-0C07-50B4-097766FCF349}" dt="2024-02-23T11:41:14.442" v="65" actId="20577"/>
        <pc:sldMkLst>
          <pc:docMk/>
          <pc:sldMk cId="541614048" sldId="915"/>
        </pc:sldMkLst>
        <pc:spChg chg="mod">
          <ac:chgData name="Zeno Leung" userId="S::z.leung@uwtsd.ac.uk::a08ca5a1-307c-496d-ab60-1a1000b53ffc" providerId="AD" clId="Web-{1EAAAE15-FF4E-0C07-50B4-097766FCF349}" dt="2024-02-23T11:41:14.442" v="65" actId="20577"/>
          <ac:spMkLst>
            <pc:docMk/>
            <pc:sldMk cId="541614048" sldId="915"/>
            <ac:spMk id="2" creationId="{5E384CA3-EEDA-453D-91B3-85376CBA1B10}"/>
          </ac:spMkLst>
        </pc:spChg>
      </pc:sldChg>
      <pc:sldChg chg="modSp">
        <pc:chgData name="Zeno Leung" userId="S::z.leung@uwtsd.ac.uk::a08ca5a1-307c-496d-ab60-1a1000b53ffc" providerId="AD" clId="Web-{1EAAAE15-FF4E-0C07-50B4-097766FCF349}" dt="2024-02-23T11:46:45.125" v="103" actId="20577"/>
        <pc:sldMkLst>
          <pc:docMk/>
          <pc:sldMk cId="1129064191" sldId="916"/>
        </pc:sldMkLst>
        <pc:spChg chg="mod">
          <ac:chgData name="Zeno Leung" userId="S::z.leung@uwtsd.ac.uk::a08ca5a1-307c-496d-ab60-1a1000b53ffc" providerId="AD" clId="Web-{1EAAAE15-FF4E-0C07-50B4-097766FCF349}" dt="2024-02-23T11:46:45.125" v="103" actId="20577"/>
          <ac:spMkLst>
            <pc:docMk/>
            <pc:sldMk cId="1129064191" sldId="916"/>
            <ac:spMk id="2" creationId="{31B033AC-5261-4220-99AF-81E7992294D0}"/>
          </ac:spMkLst>
        </pc:spChg>
      </pc:sldChg>
      <pc:sldChg chg="del">
        <pc:chgData name="Zeno Leung" userId="S::z.leung@uwtsd.ac.uk::a08ca5a1-307c-496d-ab60-1a1000b53ffc" providerId="AD" clId="Web-{1EAAAE15-FF4E-0C07-50B4-097766FCF349}" dt="2024-02-23T11:46:45.953" v="104"/>
        <pc:sldMkLst>
          <pc:docMk/>
          <pc:sldMk cId="1047873177" sldId="917"/>
        </pc:sldMkLst>
      </pc:sldChg>
      <pc:sldChg chg="modSp">
        <pc:chgData name="Zeno Leung" userId="S::z.leung@uwtsd.ac.uk::a08ca5a1-307c-496d-ab60-1a1000b53ffc" providerId="AD" clId="Web-{1EAAAE15-FF4E-0C07-50B4-097766FCF349}" dt="2024-02-23T11:40:26.503" v="57" actId="14100"/>
        <pc:sldMkLst>
          <pc:docMk/>
          <pc:sldMk cId="3600044606" sldId="959"/>
        </pc:sldMkLst>
        <pc:spChg chg="mod">
          <ac:chgData name="Zeno Leung" userId="S::z.leung@uwtsd.ac.uk::a08ca5a1-307c-496d-ab60-1a1000b53ffc" providerId="AD" clId="Web-{1EAAAE15-FF4E-0C07-50B4-097766FCF349}" dt="2024-02-23T11:40:26.503" v="57" actId="14100"/>
          <ac:spMkLst>
            <pc:docMk/>
            <pc:sldMk cId="3600044606" sldId="959"/>
            <ac:spMk id="7" creationId="{00000000-0000-0000-0000-000000000000}"/>
          </ac:spMkLst>
        </pc:spChg>
      </pc:sldChg>
      <pc:sldChg chg="modSp">
        <pc:chgData name="Zeno Leung" userId="S::z.leung@uwtsd.ac.uk::a08ca5a1-307c-496d-ab60-1a1000b53ffc" providerId="AD" clId="Web-{1EAAAE15-FF4E-0C07-50B4-097766FCF349}" dt="2024-02-23T11:41:53.647" v="69" actId="20577"/>
        <pc:sldMkLst>
          <pc:docMk/>
          <pc:sldMk cId="4079750122" sldId="960"/>
        </pc:sldMkLst>
        <pc:spChg chg="mod">
          <ac:chgData name="Zeno Leung" userId="S::z.leung@uwtsd.ac.uk::a08ca5a1-307c-496d-ab60-1a1000b53ffc" providerId="AD" clId="Web-{1EAAAE15-FF4E-0C07-50B4-097766FCF349}" dt="2024-02-23T11:41:53.647" v="69" actId="20577"/>
          <ac:spMkLst>
            <pc:docMk/>
            <pc:sldMk cId="4079750122" sldId="960"/>
            <ac:spMk id="3" creationId="{00000000-0000-0000-0000-000000000000}"/>
          </ac:spMkLst>
        </pc:spChg>
      </pc:sldChg>
      <pc:sldChg chg="del">
        <pc:chgData name="Zeno Leung" userId="S::z.leung@uwtsd.ac.uk::a08ca5a1-307c-496d-ab60-1a1000b53ffc" providerId="AD" clId="Web-{1EAAAE15-FF4E-0C07-50B4-097766FCF349}" dt="2024-02-23T11:32:03.097" v="37"/>
        <pc:sldMkLst>
          <pc:docMk/>
          <pc:sldMk cId="388439781" sldId="961"/>
        </pc:sldMkLst>
      </pc:sldChg>
      <pc:sldChg chg="del">
        <pc:chgData name="Zeno Leung" userId="S::z.leung@uwtsd.ac.uk::a08ca5a1-307c-496d-ab60-1a1000b53ffc" providerId="AD" clId="Web-{1EAAAE15-FF4E-0C07-50B4-097766FCF349}" dt="2024-02-23T11:32:30.660" v="40"/>
        <pc:sldMkLst>
          <pc:docMk/>
          <pc:sldMk cId="309935137" sldId="962"/>
        </pc:sldMkLst>
      </pc:sldChg>
      <pc:sldChg chg="modSp new">
        <pc:chgData name="Zeno Leung" userId="S::z.leung@uwtsd.ac.uk::a08ca5a1-307c-496d-ab60-1a1000b53ffc" providerId="AD" clId="Web-{1EAAAE15-FF4E-0C07-50B4-097766FCF349}" dt="2024-02-23T11:45:27.700" v="92" actId="20577"/>
        <pc:sldMkLst>
          <pc:docMk/>
          <pc:sldMk cId="1687051685" sldId="963"/>
        </pc:sldMkLst>
        <pc:spChg chg="mod">
          <ac:chgData name="Zeno Leung" userId="S::z.leung@uwtsd.ac.uk::a08ca5a1-307c-496d-ab60-1a1000b53ffc" providerId="AD" clId="Web-{1EAAAE15-FF4E-0C07-50B4-097766FCF349}" dt="2024-02-23T11:30:03.062" v="32" actId="20577"/>
          <ac:spMkLst>
            <pc:docMk/>
            <pc:sldMk cId="1687051685" sldId="963"/>
            <ac:spMk id="2" creationId="{6C44F36C-9561-D558-E3F8-07778A4C325C}"/>
          </ac:spMkLst>
        </pc:spChg>
        <pc:spChg chg="mod">
          <ac:chgData name="Zeno Leung" userId="S::z.leung@uwtsd.ac.uk::a08ca5a1-307c-496d-ab60-1a1000b53ffc" providerId="AD" clId="Web-{1EAAAE15-FF4E-0C07-50B4-097766FCF349}" dt="2024-02-23T11:45:27.700" v="92" actId="20577"/>
          <ac:spMkLst>
            <pc:docMk/>
            <pc:sldMk cId="1687051685" sldId="963"/>
            <ac:spMk id="3" creationId="{9FBE156D-3F98-370D-29DF-4F9F756C173A}"/>
          </ac:spMkLst>
        </pc:spChg>
      </pc:sldChg>
    </pc:docChg>
  </pc:docChgLst>
  <pc:docChgLst>
    <pc:chgData name="Zeno Leung" userId="S::z.leung@uwtsd.ac.uk::a08ca5a1-307c-496d-ab60-1a1000b53ffc" providerId="AD" clId="Web-{64030996-F85F-39C4-8ECF-B59886EBC940}"/>
    <pc:docChg chg="addSld delSld modSld sldOrd addMainMaster">
      <pc:chgData name="Zeno Leung" userId="S::z.leung@uwtsd.ac.uk::a08ca5a1-307c-496d-ab60-1a1000b53ffc" providerId="AD" clId="Web-{64030996-F85F-39C4-8ECF-B59886EBC940}" dt="2024-02-23T18:26:25.756" v="848"/>
      <pc:docMkLst>
        <pc:docMk/>
      </pc:docMkLst>
      <pc:sldChg chg="delSp add del">
        <pc:chgData name="Zeno Leung" userId="S::z.leung@uwtsd.ac.uk::a08ca5a1-307c-496d-ab60-1a1000b53ffc" providerId="AD" clId="Web-{64030996-F85F-39C4-8ECF-B59886EBC940}" dt="2024-02-23T18:24:39.077" v="804"/>
        <pc:sldMkLst>
          <pc:docMk/>
          <pc:sldMk cId="553726541" sldId="256"/>
        </pc:sldMkLst>
        <pc:spChg chg="del">
          <ac:chgData name="Zeno Leung" userId="S::z.leung@uwtsd.ac.uk::a08ca5a1-307c-496d-ab60-1a1000b53ffc" providerId="AD" clId="Web-{64030996-F85F-39C4-8ECF-B59886EBC940}" dt="2024-02-23T18:24:39.077" v="804"/>
          <ac:spMkLst>
            <pc:docMk/>
            <pc:sldMk cId="553726541" sldId="256"/>
            <ac:spMk id="3" creationId="{C4542EAC-8BF3-4BFD-9891-145BC49409C2}"/>
          </ac:spMkLst>
        </pc:spChg>
      </pc:sldChg>
      <pc:sldChg chg="add del">
        <pc:chgData name="Zeno Leung" userId="S::z.leung@uwtsd.ac.uk::a08ca5a1-307c-496d-ab60-1a1000b53ffc" providerId="AD" clId="Web-{64030996-F85F-39C4-8ECF-B59886EBC940}" dt="2024-02-23T18:24:32.686" v="802"/>
        <pc:sldMkLst>
          <pc:docMk/>
          <pc:sldMk cId="3522703063" sldId="257"/>
        </pc:sldMkLst>
      </pc:sldChg>
      <pc:sldChg chg="modSp">
        <pc:chgData name="Zeno Leung" userId="S::z.leung@uwtsd.ac.uk::a08ca5a1-307c-496d-ab60-1a1000b53ffc" providerId="AD" clId="Web-{64030996-F85F-39C4-8ECF-B59886EBC940}" dt="2024-02-23T18:04:28.037" v="280" actId="14100"/>
        <pc:sldMkLst>
          <pc:docMk/>
          <pc:sldMk cId="2074433328" sldId="288"/>
        </pc:sldMkLst>
        <pc:spChg chg="mod">
          <ac:chgData name="Zeno Leung" userId="S::z.leung@uwtsd.ac.uk::a08ca5a1-307c-496d-ab60-1a1000b53ffc" providerId="AD" clId="Web-{64030996-F85F-39C4-8ECF-B59886EBC940}" dt="2024-02-23T18:04:28.037" v="280" actId="14100"/>
          <ac:spMkLst>
            <pc:docMk/>
            <pc:sldMk cId="2074433328" sldId="288"/>
            <ac:spMk id="4" creationId="{1E4785AF-A180-5A9C-7F65-B3E431BD8EF1}"/>
          </ac:spMkLst>
        </pc:spChg>
      </pc:sldChg>
      <pc:sldChg chg="del">
        <pc:chgData name="Zeno Leung" userId="S::z.leung@uwtsd.ac.uk::a08ca5a1-307c-496d-ab60-1a1000b53ffc" providerId="AD" clId="Web-{64030996-F85F-39C4-8ECF-B59886EBC940}" dt="2024-02-23T18:06:15.872" v="297"/>
        <pc:sldMkLst>
          <pc:docMk/>
          <pc:sldMk cId="414700726" sldId="296"/>
        </pc:sldMkLst>
      </pc:sldChg>
      <pc:sldChg chg="addSp delSp modSp mod modClrScheme chgLayout">
        <pc:chgData name="Zeno Leung" userId="S::z.leung@uwtsd.ac.uk::a08ca5a1-307c-496d-ab60-1a1000b53ffc" providerId="AD" clId="Web-{64030996-F85F-39C4-8ECF-B59886EBC940}" dt="2024-02-23T18:23:27.541" v="797" actId="20577"/>
        <pc:sldMkLst>
          <pc:docMk/>
          <pc:sldMk cId="2956810103" sldId="297"/>
        </pc:sldMkLst>
        <pc:spChg chg="del mod ord">
          <ac:chgData name="Zeno Leung" userId="S::z.leung@uwtsd.ac.uk::a08ca5a1-307c-496d-ab60-1a1000b53ffc" providerId="AD" clId="Web-{64030996-F85F-39C4-8ECF-B59886EBC940}" dt="2024-02-23T18:16:41.561" v="554"/>
          <ac:spMkLst>
            <pc:docMk/>
            <pc:sldMk cId="2956810103" sldId="297"/>
            <ac:spMk id="2" creationId="{C8E3F915-8E3C-8D7A-FAA8-4AD893F56BEA}"/>
          </ac:spMkLst>
        </pc:spChg>
        <pc:spChg chg="del mod ord">
          <ac:chgData name="Zeno Leung" userId="S::z.leung@uwtsd.ac.uk::a08ca5a1-307c-496d-ab60-1a1000b53ffc" providerId="AD" clId="Web-{64030996-F85F-39C4-8ECF-B59886EBC940}" dt="2024-02-23T18:16:58.578" v="560"/>
          <ac:spMkLst>
            <pc:docMk/>
            <pc:sldMk cId="2956810103" sldId="297"/>
            <ac:spMk id="3" creationId="{0502FB03-78EC-AEB1-8D67-947B5F30F035}"/>
          </ac:spMkLst>
        </pc:spChg>
        <pc:spChg chg="del">
          <ac:chgData name="Zeno Leung" userId="S::z.leung@uwtsd.ac.uk::a08ca5a1-307c-496d-ab60-1a1000b53ffc" providerId="AD" clId="Web-{64030996-F85F-39C4-8ECF-B59886EBC940}" dt="2024-02-23T18:16:06.793" v="547"/>
          <ac:spMkLst>
            <pc:docMk/>
            <pc:sldMk cId="2956810103" sldId="297"/>
            <ac:spMk id="4" creationId="{315E5527-959F-92B6-D11A-06E9F1339446}"/>
          </ac:spMkLst>
        </pc:spChg>
        <pc:spChg chg="del">
          <ac:chgData name="Zeno Leung" userId="S::z.leung@uwtsd.ac.uk::a08ca5a1-307c-496d-ab60-1a1000b53ffc" providerId="AD" clId="Web-{64030996-F85F-39C4-8ECF-B59886EBC940}" dt="2024-02-23T18:16:00.105" v="545"/>
          <ac:spMkLst>
            <pc:docMk/>
            <pc:sldMk cId="2956810103" sldId="297"/>
            <ac:spMk id="6" creationId="{888D0AA3-9BCC-3B28-5B7B-92AF8F099274}"/>
          </ac:spMkLst>
        </pc:spChg>
        <pc:spChg chg="add del mod">
          <ac:chgData name="Zeno Leung" userId="S::z.leung@uwtsd.ac.uk::a08ca5a1-307c-496d-ab60-1a1000b53ffc" providerId="AD" clId="Web-{64030996-F85F-39C4-8ECF-B59886EBC940}" dt="2024-02-23T18:16:03.668" v="546"/>
          <ac:spMkLst>
            <pc:docMk/>
            <pc:sldMk cId="2956810103" sldId="297"/>
            <ac:spMk id="7" creationId="{27C69AEA-E9D6-B4A4-11F1-6CD53FF97484}"/>
          </ac:spMkLst>
        </pc:spChg>
        <pc:spChg chg="add mod ord">
          <ac:chgData name="Zeno Leung" userId="S::z.leung@uwtsd.ac.uk::a08ca5a1-307c-496d-ab60-1a1000b53ffc" providerId="AD" clId="Web-{64030996-F85F-39C4-8ECF-B59886EBC940}" dt="2024-02-23T18:23:27.541" v="797" actId="20577"/>
          <ac:spMkLst>
            <pc:docMk/>
            <pc:sldMk cId="2956810103" sldId="297"/>
            <ac:spMk id="9" creationId="{DDA1D698-5269-9D89-0481-6E09150BEF59}"/>
          </ac:spMkLst>
        </pc:spChg>
        <pc:spChg chg="add mod ord">
          <ac:chgData name="Zeno Leung" userId="S::z.leung@uwtsd.ac.uk::a08ca5a1-307c-496d-ab60-1a1000b53ffc" providerId="AD" clId="Web-{64030996-F85F-39C4-8ECF-B59886EBC940}" dt="2024-02-23T18:17:25.392" v="583" actId="20577"/>
          <ac:spMkLst>
            <pc:docMk/>
            <pc:sldMk cId="2956810103" sldId="297"/>
            <ac:spMk id="10" creationId="{ECA7262A-160E-04EF-AD94-DD9E6CD9F59C}"/>
          </ac:spMkLst>
        </pc:spChg>
      </pc:sldChg>
      <pc:sldChg chg="del">
        <pc:chgData name="Zeno Leung" userId="S::z.leung@uwtsd.ac.uk::a08ca5a1-307c-496d-ab60-1a1000b53ffc" providerId="AD" clId="Web-{64030996-F85F-39C4-8ECF-B59886EBC940}" dt="2024-02-23T18:09:57.737" v="405"/>
        <pc:sldMkLst>
          <pc:docMk/>
          <pc:sldMk cId="3106314381" sldId="835"/>
        </pc:sldMkLst>
      </pc:sldChg>
      <pc:sldChg chg="del">
        <pc:chgData name="Zeno Leung" userId="S::z.leung@uwtsd.ac.uk::a08ca5a1-307c-496d-ab60-1a1000b53ffc" providerId="AD" clId="Web-{64030996-F85F-39C4-8ECF-B59886EBC940}" dt="2024-02-23T18:09:34.563" v="403"/>
        <pc:sldMkLst>
          <pc:docMk/>
          <pc:sldMk cId="2649490870" sldId="899"/>
        </pc:sldMkLst>
      </pc:sldChg>
      <pc:sldChg chg="del">
        <pc:chgData name="Zeno Leung" userId="S::z.leung@uwtsd.ac.uk::a08ca5a1-307c-496d-ab60-1a1000b53ffc" providerId="AD" clId="Web-{64030996-F85F-39C4-8ECF-B59886EBC940}" dt="2024-02-23T18:09:35.532" v="404"/>
        <pc:sldMkLst>
          <pc:docMk/>
          <pc:sldMk cId="3645857588" sldId="900"/>
        </pc:sldMkLst>
      </pc:sldChg>
      <pc:sldChg chg="del">
        <pc:chgData name="Zeno Leung" userId="S::z.leung@uwtsd.ac.uk::a08ca5a1-307c-496d-ab60-1a1000b53ffc" providerId="AD" clId="Web-{64030996-F85F-39C4-8ECF-B59886EBC940}" dt="2024-02-23T18:09:18.437" v="402"/>
        <pc:sldMkLst>
          <pc:docMk/>
          <pc:sldMk cId="3737454371" sldId="923"/>
        </pc:sldMkLst>
      </pc:sldChg>
      <pc:sldChg chg="modSp">
        <pc:chgData name="Zeno Leung" userId="S::z.leung@uwtsd.ac.uk::a08ca5a1-307c-496d-ab60-1a1000b53ffc" providerId="AD" clId="Web-{64030996-F85F-39C4-8ECF-B59886EBC940}" dt="2024-02-23T18:04:12.551" v="278" actId="20577"/>
        <pc:sldMkLst>
          <pc:docMk/>
          <pc:sldMk cId="754881689" sldId="939"/>
        </pc:sldMkLst>
        <pc:spChg chg="mod">
          <ac:chgData name="Zeno Leung" userId="S::z.leung@uwtsd.ac.uk::a08ca5a1-307c-496d-ab60-1a1000b53ffc" providerId="AD" clId="Web-{64030996-F85F-39C4-8ECF-B59886EBC940}" dt="2024-02-23T18:04:12.551" v="278" actId="20577"/>
          <ac:spMkLst>
            <pc:docMk/>
            <pc:sldMk cId="754881689" sldId="939"/>
            <ac:spMk id="3" creationId="{E86E6428-FE9E-4449-8A1F-9DB5DBC2A27F}"/>
          </ac:spMkLst>
        </pc:spChg>
      </pc:sldChg>
      <pc:sldChg chg="del">
        <pc:chgData name="Zeno Leung" userId="S::z.leung@uwtsd.ac.uk::a08ca5a1-307c-496d-ab60-1a1000b53ffc" providerId="AD" clId="Web-{64030996-F85F-39C4-8ECF-B59886EBC940}" dt="2024-02-23T17:52:50.896" v="4"/>
        <pc:sldMkLst>
          <pc:docMk/>
          <pc:sldMk cId="2477629519" sldId="940"/>
        </pc:sldMkLst>
      </pc:sldChg>
      <pc:sldChg chg="del">
        <pc:chgData name="Zeno Leung" userId="S::z.leung@uwtsd.ac.uk::a08ca5a1-307c-496d-ab60-1a1000b53ffc" providerId="AD" clId="Web-{64030996-F85F-39C4-8ECF-B59886EBC940}" dt="2024-02-23T18:05:03.352" v="283"/>
        <pc:sldMkLst>
          <pc:docMk/>
          <pc:sldMk cId="3764318979" sldId="941"/>
        </pc:sldMkLst>
      </pc:sldChg>
      <pc:sldChg chg="modSp">
        <pc:chgData name="Zeno Leung" userId="S::z.leung@uwtsd.ac.uk::a08ca5a1-307c-496d-ab60-1a1000b53ffc" providerId="AD" clId="Web-{64030996-F85F-39C4-8ECF-B59886EBC940}" dt="2024-02-23T18:08:34.559" v="388" actId="14100"/>
        <pc:sldMkLst>
          <pc:docMk/>
          <pc:sldMk cId="1095562424" sldId="942"/>
        </pc:sldMkLst>
        <pc:spChg chg="mod">
          <ac:chgData name="Zeno Leung" userId="S::z.leung@uwtsd.ac.uk::a08ca5a1-307c-496d-ab60-1a1000b53ffc" providerId="AD" clId="Web-{64030996-F85F-39C4-8ECF-B59886EBC940}" dt="2024-02-23T18:08:34.559" v="388" actId="14100"/>
          <ac:spMkLst>
            <pc:docMk/>
            <pc:sldMk cId="1095562424" sldId="942"/>
            <ac:spMk id="3" creationId="{2CF165AE-4D52-4FF0-85EB-DA77162C0366}"/>
          </ac:spMkLst>
        </pc:spChg>
      </pc:sldChg>
      <pc:sldChg chg="modSp">
        <pc:chgData name="Zeno Leung" userId="S::z.leung@uwtsd.ac.uk::a08ca5a1-307c-496d-ab60-1a1000b53ffc" providerId="AD" clId="Web-{64030996-F85F-39C4-8ECF-B59886EBC940}" dt="2024-02-23T18:14:46.350" v="543" actId="20577"/>
        <pc:sldMkLst>
          <pc:docMk/>
          <pc:sldMk cId="239878112" sldId="943"/>
        </pc:sldMkLst>
        <pc:spChg chg="mod">
          <ac:chgData name="Zeno Leung" userId="S::z.leung@uwtsd.ac.uk::a08ca5a1-307c-496d-ab60-1a1000b53ffc" providerId="AD" clId="Web-{64030996-F85F-39C4-8ECF-B59886EBC940}" dt="2024-02-23T18:08:53.529" v="401" actId="20577"/>
          <ac:spMkLst>
            <pc:docMk/>
            <pc:sldMk cId="239878112" sldId="943"/>
            <ac:spMk id="2" creationId="{1C0B9395-C471-4231-8AB5-25C068D014C6}"/>
          </ac:spMkLst>
        </pc:spChg>
        <pc:spChg chg="mod">
          <ac:chgData name="Zeno Leung" userId="S::z.leung@uwtsd.ac.uk::a08ca5a1-307c-496d-ab60-1a1000b53ffc" providerId="AD" clId="Web-{64030996-F85F-39C4-8ECF-B59886EBC940}" dt="2024-02-23T18:14:46.350" v="543" actId="20577"/>
          <ac:spMkLst>
            <pc:docMk/>
            <pc:sldMk cId="239878112" sldId="943"/>
            <ac:spMk id="3" creationId="{6A880B3E-2CB4-4653-9E99-AA070C410A32}"/>
          </ac:spMkLst>
        </pc:spChg>
      </pc:sldChg>
      <pc:sldChg chg="modSp del">
        <pc:chgData name="Zeno Leung" userId="S::z.leung@uwtsd.ac.uk::a08ca5a1-307c-496d-ab60-1a1000b53ffc" providerId="AD" clId="Web-{64030996-F85F-39C4-8ECF-B59886EBC940}" dt="2024-02-23T18:15:49.761" v="544"/>
        <pc:sldMkLst>
          <pc:docMk/>
          <pc:sldMk cId="28659927" sldId="944"/>
        </pc:sldMkLst>
        <pc:spChg chg="mod">
          <ac:chgData name="Zeno Leung" userId="S::z.leung@uwtsd.ac.uk::a08ca5a1-307c-496d-ab60-1a1000b53ffc" providerId="AD" clId="Web-{64030996-F85F-39C4-8ECF-B59886EBC940}" dt="2024-02-23T18:11:58.339" v="426" actId="20577"/>
          <ac:spMkLst>
            <pc:docMk/>
            <pc:sldMk cId="28659927" sldId="944"/>
            <ac:spMk id="3" creationId="{E817847C-BFAB-45BF-9BF7-1A3F39044165}"/>
          </ac:spMkLst>
        </pc:spChg>
      </pc:sldChg>
      <pc:sldChg chg="del">
        <pc:chgData name="Zeno Leung" userId="S::z.leung@uwtsd.ac.uk::a08ca5a1-307c-496d-ab60-1a1000b53ffc" providerId="AD" clId="Web-{64030996-F85F-39C4-8ECF-B59886EBC940}" dt="2024-02-23T18:10:25.989" v="406"/>
        <pc:sldMkLst>
          <pc:docMk/>
          <pc:sldMk cId="1479279949" sldId="952"/>
        </pc:sldMkLst>
      </pc:sldChg>
      <pc:sldChg chg="del">
        <pc:chgData name="Zeno Leung" userId="S::z.leung@uwtsd.ac.uk::a08ca5a1-307c-496d-ab60-1a1000b53ffc" providerId="AD" clId="Web-{64030996-F85F-39C4-8ECF-B59886EBC940}" dt="2024-02-23T18:04:15.239" v="279"/>
        <pc:sldMkLst>
          <pc:docMk/>
          <pc:sldMk cId="3995934652" sldId="956"/>
        </pc:sldMkLst>
      </pc:sldChg>
      <pc:sldChg chg="modSp">
        <pc:chgData name="Zeno Leung" userId="S::z.leung@uwtsd.ac.uk::a08ca5a1-307c-496d-ab60-1a1000b53ffc" providerId="AD" clId="Web-{64030996-F85F-39C4-8ECF-B59886EBC940}" dt="2024-02-23T18:26:25.756" v="848"/>
        <pc:sldMkLst>
          <pc:docMk/>
          <pc:sldMk cId="3816845881" sldId="957"/>
        </pc:sldMkLst>
        <pc:spChg chg="mod">
          <ac:chgData name="Zeno Leung" userId="S::z.leung@uwtsd.ac.uk::a08ca5a1-307c-496d-ab60-1a1000b53ffc" providerId="AD" clId="Web-{64030996-F85F-39C4-8ECF-B59886EBC940}" dt="2024-02-23T18:26:25.756" v="848"/>
          <ac:spMkLst>
            <pc:docMk/>
            <pc:sldMk cId="3816845881" sldId="957"/>
            <ac:spMk id="3" creationId="{4B04E91D-47BD-D9CB-4F50-623E3026B562}"/>
          </ac:spMkLst>
        </pc:spChg>
      </pc:sldChg>
      <pc:sldChg chg="add del ord">
        <pc:chgData name="Zeno Leung" userId="S::z.leung@uwtsd.ac.uk::a08ca5a1-307c-496d-ab60-1a1000b53ffc" providerId="AD" clId="Web-{64030996-F85F-39C4-8ECF-B59886EBC940}" dt="2024-02-23T18:24:49.359" v="805"/>
        <pc:sldMkLst>
          <pc:docMk/>
          <pc:sldMk cId="1794739912" sldId="965"/>
        </pc:sldMkLst>
      </pc:sldChg>
      <pc:sldChg chg="add del ord">
        <pc:chgData name="Zeno Leung" userId="S::z.leung@uwtsd.ac.uk::a08ca5a1-307c-496d-ab60-1a1000b53ffc" providerId="AD" clId="Web-{64030996-F85F-39C4-8ECF-B59886EBC940}" dt="2024-02-23T18:24:54.266" v="806"/>
        <pc:sldMkLst>
          <pc:docMk/>
          <pc:sldMk cId="3745436313" sldId="966"/>
        </pc:sldMkLst>
      </pc:sldChg>
      <pc:sldMasterChg chg="add addSldLayout">
        <pc:chgData name="Zeno Leung" userId="S::z.leung@uwtsd.ac.uk::a08ca5a1-307c-496d-ab60-1a1000b53ffc" providerId="AD" clId="Web-{64030996-F85F-39C4-8ECF-B59886EBC940}" dt="2024-02-23T18:24:32.686" v="802"/>
        <pc:sldMasterMkLst>
          <pc:docMk/>
          <pc:sldMasterMk cId="2371758177" sldId="2147483660"/>
        </pc:sldMasterMkLst>
        <pc:sldLayoutChg chg="add">
          <pc:chgData name="Zeno Leung" userId="S::z.leung@uwtsd.ac.uk::a08ca5a1-307c-496d-ab60-1a1000b53ffc" providerId="AD" clId="Web-{64030996-F85F-39C4-8ECF-B59886EBC940}" dt="2024-02-23T18:24:32.686" v="802"/>
          <pc:sldLayoutMkLst>
            <pc:docMk/>
            <pc:sldMasterMk cId="2371758177" sldId="2147483660"/>
            <pc:sldLayoutMk cId="3129878285" sldId="2147483661"/>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572029412" sldId="2147483662"/>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3636461385" sldId="2147483663"/>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3626050071" sldId="2147483664"/>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4223613637" sldId="2147483665"/>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986665687" sldId="2147483666"/>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2924672457" sldId="2147483667"/>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1650365514" sldId="2147483668"/>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746702124" sldId="2147483669"/>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61784523" sldId="2147483670"/>
          </pc:sldLayoutMkLst>
        </pc:sldLayoutChg>
        <pc:sldLayoutChg chg="add">
          <pc:chgData name="Zeno Leung" userId="S::z.leung@uwtsd.ac.uk::a08ca5a1-307c-496d-ab60-1a1000b53ffc" providerId="AD" clId="Web-{64030996-F85F-39C4-8ECF-B59886EBC940}" dt="2024-02-23T18:24:32.686" v="802"/>
          <pc:sldLayoutMkLst>
            <pc:docMk/>
            <pc:sldMasterMk cId="2371758177" sldId="2147483660"/>
            <pc:sldLayoutMk cId="1164236222" sldId="2147483671"/>
          </pc:sldLayoutMkLst>
        </pc:sldLayoutChg>
      </pc:sldMasterChg>
    </pc:docChg>
  </pc:docChgLst>
  <pc:docChgLst>
    <pc:chgData name="Zeno Leung" userId="S::z.leung@uwtsd.ac.uk::a08ca5a1-307c-496d-ab60-1a1000b53ffc" providerId="AD" clId="Web-{917BE482-AE5A-821B-7402-6EF28F576C9A}"/>
    <pc:docChg chg="addSld modSld">
      <pc:chgData name="Zeno Leung" userId="S::z.leung@uwtsd.ac.uk::a08ca5a1-307c-496d-ab60-1a1000b53ffc" providerId="AD" clId="Web-{917BE482-AE5A-821B-7402-6EF28F576C9A}" dt="2024-02-23T16:40:43.047" v="5"/>
      <pc:docMkLst>
        <pc:docMk/>
      </pc:docMkLst>
      <pc:sldChg chg="addSp delSp modSp">
        <pc:chgData name="Zeno Leung" userId="S::z.leung@uwtsd.ac.uk::a08ca5a1-307c-496d-ab60-1a1000b53ffc" providerId="AD" clId="Web-{917BE482-AE5A-821B-7402-6EF28F576C9A}" dt="2024-02-23T16:40:43.047" v="5"/>
        <pc:sldMkLst>
          <pc:docMk/>
          <pc:sldMk cId="1794739912" sldId="965"/>
        </pc:sldMkLst>
        <pc:spChg chg="del">
          <ac:chgData name="Zeno Leung" userId="S::z.leung@uwtsd.ac.uk::a08ca5a1-307c-496d-ab60-1a1000b53ffc" providerId="AD" clId="Web-{917BE482-AE5A-821B-7402-6EF28F576C9A}" dt="2024-02-23T16:40:43.047" v="5"/>
          <ac:spMkLst>
            <pc:docMk/>
            <pc:sldMk cId="1794739912" sldId="965"/>
            <ac:spMk id="2" creationId="{34294795-D910-6471-2797-B0674284A359}"/>
          </ac:spMkLst>
        </pc:spChg>
        <pc:spChg chg="add del mod">
          <ac:chgData name="Zeno Leung" userId="S::z.leung@uwtsd.ac.uk::a08ca5a1-307c-496d-ab60-1a1000b53ffc" providerId="AD" clId="Web-{917BE482-AE5A-821B-7402-6EF28F576C9A}" dt="2024-02-23T16:40:39.578" v="4"/>
          <ac:spMkLst>
            <pc:docMk/>
            <pc:sldMk cId="1794739912" sldId="965"/>
            <ac:spMk id="5" creationId="{44B4DD17-4B14-6E66-CD3B-A406198ADCBD}"/>
          </ac:spMkLst>
        </pc:spChg>
        <pc:picChg chg="del">
          <ac:chgData name="Zeno Leung" userId="S::z.leung@uwtsd.ac.uk::a08ca5a1-307c-496d-ab60-1a1000b53ffc" providerId="AD" clId="Web-{917BE482-AE5A-821B-7402-6EF28F576C9A}" dt="2024-02-23T16:39:30.889" v="3"/>
          <ac:picMkLst>
            <pc:docMk/>
            <pc:sldMk cId="1794739912" sldId="965"/>
            <ac:picMk id="3" creationId="{FDE3AF65-52CA-BEAA-090F-65F23517F856}"/>
          </ac:picMkLst>
        </pc:picChg>
        <pc:picChg chg="add mod ord">
          <ac:chgData name="Zeno Leung" userId="S::z.leung@uwtsd.ac.uk::a08ca5a1-307c-496d-ab60-1a1000b53ffc" providerId="AD" clId="Web-{917BE482-AE5A-821B-7402-6EF28F576C9A}" dt="2024-02-23T16:40:43.047" v="5"/>
          <ac:picMkLst>
            <pc:docMk/>
            <pc:sldMk cId="1794739912" sldId="965"/>
            <ac:picMk id="6" creationId="{479EA15C-15CB-E0CA-1BE5-A179B5C1B7B2}"/>
          </ac:picMkLst>
        </pc:picChg>
      </pc:sldChg>
      <pc:sldChg chg="addSp delSp modSp new">
        <pc:chgData name="Zeno Leung" userId="S::z.leung@uwtsd.ac.uk::a08ca5a1-307c-496d-ab60-1a1000b53ffc" providerId="AD" clId="Web-{917BE482-AE5A-821B-7402-6EF28F576C9A}" dt="2024-02-23T16:39:24.451" v="2"/>
        <pc:sldMkLst>
          <pc:docMk/>
          <pc:sldMk cId="3745436313" sldId="966"/>
        </pc:sldMkLst>
        <pc:spChg chg="del">
          <ac:chgData name="Zeno Leung" userId="S::z.leung@uwtsd.ac.uk::a08ca5a1-307c-496d-ab60-1a1000b53ffc" providerId="AD" clId="Web-{917BE482-AE5A-821B-7402-6EF28F576C9A}" dt="2024-02-23T16:39:24.451" v="2"/>
          <ac:spMkLst>
            <pc:docMk/>
            <pc:sldMk cId="3745436313" sldId="966"/>
            <ac:spMk id="2" creationId="{5AE3AA29-24C8-A179-1474-BEA99D44C4E5}"/>
          </ac:spMkLst>
        </pc:spChg>
        <pc:spChg chg="del">
          <ac:chgData name="Zeno Leung" userId="S::z.leung@uwtsd.ac.uk::a08ca5a1-307c-496d-ab60-1a1000b53ffc" providerId="AD" clId="Web-{917BE482-AE5A-821B-7402-6EF28F576C9A}" dt="2024-02-23T16:39:20.232" v="1"/>
          <ac:spMkLst>
            <pc:docMk/>
            <pc:sldMk cId="3745436313" sldId="966"/>
            <ac:spMk id="3" creationId="{D9160C86-6577-6E75-3DF2-CF34AD12BC50}"/>
          </ac:spMkLst>
        </pc:spChg>
        <pc:picChg chg="add mod ord">
          <ac:chgData name="Zeno Leung" userId="S::z.leung@uwtsd.ac.uk::a08ca5a1-307c-496d-ab60-1a1000b53ffc" providerId="AD" clId="Web-{917BE482-AE5A-821B-7402-6EF28F576C9A}" dt="2024-02-23T16:39:24.451" v="2"/>
          <ac:picMkLst>
            <pc:docMk/>
            <pc:sldMk cId="3745436313" sldId="966"/>
            <ac:picMk id="4" creationId="{3CED11D4-1E4F-C413-D1A7-6F1ADA25429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23/02/2024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Focus will be on how to perform thematic analysis for your report</a:t>
            </a:r>
          </a:p>
        </p:txBody>
      </p:sp>
      <p:sp>
        <p:nvSpPr>
          <p:cNvPr id="4" name="Slide Number Placeholder 3"/>
          <p:cNvSpPr>
            <a:spLocks noGrp="1"/>
          </p:cNvSpPr>
          <p:nvPr>
            <p:ph type="sldNum" sz="quarter" idx="5"/>
          </p:nvPr>
        </p:nvSpPr>
        <p:spPr/>
        <p:txBody>
          <a:bodyPr/>
          <a:lstStyle/>
          <a:p>
            <a:fld id="{C6E1BDCB-C195-4A45-974F-E6DDB024ACAF}" type="slidenum">
              <a:rPr lang="en-GB" smtClean="0"/>
              <a:pPr/>
              <a:t>5</a:t>
            </a:fld>
            <a:endParaRPr lang="en-GB"/>
          </a:p>
        </p:txBody>
      </p:sp>
    </p:spTree>
    <p:extLst>
      <p:ext uri="{BB962C8B-B14F-4D97-AF65-F5344CB8AC3E}">
        <p14:creationId xmlns:p14="http://schemas.microsoft.com/office/powerpoint/2010/main" val="324705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to students that at this stage they should not give an overall answer to the main research questions or speculate on the meaning of the results- this will go in the discussions.</a:t>
            </a:r>
          </a:p>
        </p:txBody>
      </p:sp>
    </p:spTree>
    <p:extLst>
      <p:ext uri="{BB962C8B-B14F-4D97-AF65-F5344CB8AC3E}">
        <p14:creationId xmlns:p14="http://schemas.microsoft.com/office/powerpoint/2010/main" val="1798652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28</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755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706411"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58856" y="3428999"/>
            <a:ext cx="4138550" cy="2268559"/>
          </a:xfrm>
        </p:spPr>
        <p:txBody>
          <a:bodyPr rtlCol="0" anchor="t">
            <a:normAutofit/>
          </a:bodyPr>
          <a:lstStyle>
            <a:lvl1pPr algn="r">
              <a:defRPr sz="4500"/>
            </a:lvl1pPr>
          </a:lstStyle>
          <a:p>
            <a:pPr rtl="0"/>
            <a:r>
              <a:rPr lang="en-GB" noProof="0"/>
              <a:t>Click to edit Master title style</a:t>
            </a:r>
          </a:p>
        </p:txBody>
      </p:sp>
      <p:sp>
        <p:nvSpPr>
          <p:cNvPr id="3" name="Subtitle 2"/>
          <p:cNvSpPr>
            <a:spLocks noGrp="1"/>
          </p:cNvSpPr>
          <p:nvPr>
            <p:ph type="subTitle" idx="1"/>
          </p:nvPr>
        </p:nvSpPr>
        <p:spPr>
          <a:xfrm>
            <a:off x="2079206" y="2268787"/>
            <a:ext cx="4018200" cy="1160213"/>
          </a:xfrm>
        </p:spPr>
        <p:txBody>
          <a:bodyPr tIns="0" rtlCol="0" anchor="b">
            <a:normAutofit/>
          </a:bodyPr>
          <a:lstStyle>
            <a:lvl1pPr marL="0" indent="0" algn="r">
              <a:buNone/>
              <a:defRPr sz="1350" b="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7DD2CBF-DD1A-49F5-9C28-C03F4D74A285}" type="datetime1">
              <a:rPr lang="en-GB" noProof="0" smtClean="0"/>
              <a:t>23/02/2024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Ins="45720" rtlCol="0"/>
          <a:lstStyle/>
          <a:p>
            <a:pPr rtl="0"/>
            <a:fld id="{600CBFCC-E1FF-473E-BF42-70E7405CF173}" type="slidenum">
              <a:rPr lang="en-GB" noProof="0" smtClean="0"/>
              <a:t>‹#›</a:t>
            </a:fld>
            <a:endParaRPr lang="en-GB" noProof="0"/>
          </a:p>
        </p:txBody>
      </p:sp>
      <p:sp>
        <p:nvSpPr>
          <p:cNvPr id="13" name="TextBox 12"/>
          <p:cNvSpPr txBox="1"/>
          <p:nvPr/>
        </p:nvSpPr>
        <p:spPr>
          <a:xfrm>
            <a:off x="1643462" y="3262853"/>
            <a:ext cx="311727"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8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29878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30B201FC-9CBC-4C87-AE60-8563D1DE80CC}" type="datetime1">
              <a:rPr lang="en-GB" noProof="0" smtClean="0"/>
              <a:t>23/02/2024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7" name="TextBox 6"/>
          <p:cNvSpPr txBox="1"/>
          <p:nvPr/>
        </p:nvSpPr>
        <p:spPr>
          <a:xfrm>
            <a:off x="1646207" y="641225"/>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72029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1643882" y="2962586"/>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3147254"/>
            <a:ext cx="5967420" cy="1424746"/>
          </a:xfrm>
        </p:spPr>
        <p:txBody>
          <a:bodyPr rtlCol="0" anchor="t">
            <a:normAutofit/>
          </a:bodyPr>
          <a:lstStyle>
            <a:lvl1pPr algn="r">
              <a:defRPr sz="2400"/>
            </a:lvl1pPr>
          </a:lstStyle>
          <a:p>
            <a:pPr rtl="0"/>
            <a:r>
              <a:rPr lang="en-GB" noProof="0"/>
              <a:t>Click to edit Master title style</a:t>
            </a:r>
          </a:p>
        </p:txBody>
      </p:sp>
      <p:sp>
        <p:nvSpPr>
          <p:cNvPr id="3" name="Text Placeholder 2"/>
          <p:cNvSpPr>
            <a:spLocks noGrp="1"/>
          </p:cNvSpPr>
          <p:nvPr>
            <p:ph type="body" idx="1" hasCustomPrompt="1"/>
          </p:nvPr>
        </p:nvSpPr>
        <p:spPr>
          <a:xfrm>
            <a:off x="2080477" y="2268786"/>
            <a:ext cx="5843948" cy="878468"/>
          </a:xfrm>
        </p:spPr>
        <p:txBody>
          <a:bodyPr tIns="0" rtlCol="0" anchor="b">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6936C29-4211-4FAF-B3EB-A82EC47BEFFE}" type="datetime1">
              <a:rPr lang="en-GB" noProof="0" smtClean="0"/>
              <a:t>23/02/2024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3636461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805818"/>
            <a:ext cx="5963238" cy="1081705"/>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954031" y="2052116"/>
            <a:ext cx="2918970" cy="39978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p:cNvSpPr>
            <a:spLocks noGrp="1"/>
          </p:cNvSpPr>
          <p:nvPr>
            <p:ph sz="half" idx="2" hasCustomPrompt="1"/>
          </p:nvPr>
        </p:nvSpPr>
        <p:spPr>
          <a:xfrm>
            <a:off x="4999977" y="2052115"/>
            <a:ext cx="2920667" cy="399782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Date Placeholder 4"/>
          <p:cNvSpPr>
            <a:spLocks noGrp="1"/>
          </p:cNvSpPr>
          <p:nvPr>
            <p:ph type="dt" sz="half" idx="10"/>
          </p:nvPr>
        </p:nvSpPr>
        <p:spPr/>
        <p:txBody>
          <a:bodyPr rtlCol="0"/>
          <a:lstStyle/>
          <a:p>
            <a:pPr rtl="0"/>
            <a:fld id="{1574910E-3833-41B3-AC2C-5793CCE0BBF0}" type="datetime1">
              <a:rPr lang="en-GB" noProof="0" smtClean="0"/>
              <a:t>23/02/2024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10" name="TextBox 9"/>
          <p:cNvSpPr txBox="1"/>
          <p:nvPr/>
        </p:nvSpPr>
        <p:spPr>
          <a:xfrm>
            <a:off x="1647129" y="641223"/>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6050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1645238" y="636424"/>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805818"/>
            <a:ext cx="5967420" cy="1078348"/>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1956964" y="2052115"/>
            <a:ext cx="2922350" cy="713818"/>
          </a:xfrm>
        </p:spPr>
        <p:txBody>
          <a:bodyPr rtlCol="0"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4" name="Content Placeholder 3"/>
          <p:cNvSpPr>
            <a:spLocks noGrp="1"/>
          </p:cNvSpPr>
          <p:nvPr>
            <p:ph sz="half" idx="2" hasCustomPrompt="1"/>
          </p:nvPr>
        </p:nvSpPr>
        <p:spPr>
          <a:xfrm>
            <a:off x="1956964" y="2851331"/>
            <a:ext cx="2920217"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p:cNvSpPr>
            <a:spLocks noGrp="1"/>
          </p:cNvSpPr>
          <p:nvPr>
            <p:ph type="body" sz="quarter" idx="3" hasCustomPrompt="1"/>
          </p:nvPr>
        </p:nvSpPr>
        <p:spPr>
          <a:xfrm>
            <a:off x="4999975" y="2052115"/>
            <a:ext cx="2924849" cy="713818"/>
          </a:xfrm>
        </p:spPr>
        <p:txBody>
          <a:bodyPr rtlCol="0"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6" name="Content Placeholder 5"/>
          <p:cNvSpPr>
            <a:spLocks noGrp="1"/>
          </p:cNvSpPr>
          <p:nvPr>
            <p:ph sz="quarter" idx="4" hasCustomPrompt="1"/>
          </p:nvPr>
        </p:nvSpPr>
        <p:spPr>
          <a:xfrm>
            <a:off x="4999976" y="2851331"/>
            <a:ext cx="2924849"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p:cNvSpPr>
            <a:spLocks noGrp="1"/>
          </p:cNvSpPr>
          <p:nvPr>
            <p:ph type="dt" sz="half" idx="10"/>
          </p:nvPr>
        </p:nvSpPr>
        <p:spPr/>
        <p:txBody>
          <a:bodyPr rtlCol="0"/>
          <a:lstStyle/>
          <a:p>
            <a:pPr rtl="0"/>
            <a:fld id="{AF439FFE-31BB-4765-90EC-0F07D802BDFE}" type="datetime1">
              <a:rPr lang="en-GB" noProof="0" smtClean="0"/>
              <a:t>23/02/2024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4223613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12E193C-7355-4818-A6F3-CD6C68EF57D0}" type="datetime1">
              <a:rPr lang="en-GB" noProof="0" smtClean="0"/>
              <a:t>23/02/2024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8" name="TextBox 7"/>
          <p:cNvSpPr txBox="1"/>
          <p:nvPr/>
        </p:nvSpPr>
        <p:spPr>
          <a:xfrm>
            <a:off x="1647129" y="641226"/>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86665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E698390B-FAEC-4B87-A1FC-2864E4992899}" type="datetime1">
              <a:rPr lang="en-GB" noProof="0" smtClean="0"/>
              <a:t>23/02/2024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2924672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165616" y="1127550"/>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477743" y="1282452"/>
            <a:ext cx="1998271" cy="1903241"/>
          </a:xfrm>
        </p:spPr>
        <p:txBody>
          <a:bodyPr rtlCol="0" anchor="b">
            <a:normAutofit/>
          </a:bodyPr>
          <a:lstStyle>
            <a:lvl1pPr algn="l">
              <a:defRPr sz="1800"/>
            </a:lvl1pPr>
          </a:lstStyle>
          <a:p>
            <a:pPr rtl="0"/>
            <a:r>
              <a:rPr lang="en-GB" noProof="0"/>
              <a:t>Click to edit Master title style</a:t>
            </a:r>
          </a:p>
        </p:txBody>
      </p:sp>
      <p:sp>
        <p:nvSpPr>
          <p:cNvPr id="3" name="Content Placeholder 2"/>
          <p:cNvSpPr>
            <a:spLocks noGrp="1"/>
          </p:cNvSpPr>
          <p:nvPr>
            <p:ph idx="1" hasCustomPrompt="1"/>
          </p:nvPr>
        </p:nvSpPr>
        <p:spPr>
          <a:xfrm>
            <a:off x="3840115" y="805818"/>
            <a:ext cx="4084709" cy="5244126"/>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p:cNvSpPr>
            <a:spLocks noGrp="1"/>
          </p:cNvSpPr>
          <p:nvPr>
            <p:ph type="body" sz="half" idx="2" hasCustomPrompt="1"/>
          </p:nvPr>
        </p:nvSpPr>
        <p:spPr>
          <a:xfrm>
            <a:off x="1477742" y="3186155"/>
            <a:ext cx="1998271" cy="2386397"/>
          </a:xfrm>
        </p:spPr>
        <p:txBody>
          <a:bodyPr rtlCol="0"/>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37B0214-5A56-4176-89DC-7A389F9F9EA3}" type="datetime1">
              <a:rPr lang="en-GB" noProof="0" smtClean="0"/>
              <a:t>23/02/2024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6503655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5060296" y="3229"/>
            <a:ext cx="3472301"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rtlCol="0"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p>
        </p:txBody>
      </p:sp>
      <p:sp>
        <p:nvSpPr>
          <p:cNvPr id="10" name="TextBox 9"/>
          <p:cNvSpPr txBox="1"/>
          <p:nvPr/>
        </p:nvSpPr>
        <p:spPr>
          <a:xfrm>
            <a:off x="1166015" y="1127550"/>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478430" y="1282453"/>
            <a:ext cx="2978240" cy="1900473"/>
          </a:xfrm>
        </p:spPr>
        <p:txBody>
          <a:bodyPr rtlCol="0" anchor="b">
            <a:normAutofit/>
          </a:bodyPr>
          <a:lstStyle>
            <a:lvl1pPr algn="l">
              <a:defRPr sz="2400"/>
            </a:lvl1pPr>
          </a:lstStyle>
          <a:p>
            <a:pPr rtl="0"/>
            <a:r>
              <a:rPr lang="en-GB" noProof="0"/>
              <a:t>Click to edit Master title style</a:t>
            </a:r>
          </a:p>
        </p:txBody>
      </p:sp>
      <p:sp>
        <p:nvSpPr>
          <p:cNvPr id="4" name="Text Placeholder 3"/>
          <p:cNvSpPr>
            <a:spLocks noGrp="1"/>
          </p:cNvSpPr>
          <p:nvPr>
            <p:ph type="body" sz="half" idx="2" hasCustomPrompt="1"/>
          </p:nvPr>
        </p:nvSpPr>
        <p:spPr>
          <a:xfrm>
            <a:off x="1477741" y="3182928"/>
            <a:ext cx="2978906" cy="2386394"/>
          </a:xfrm>
        </p:spPr>
        <p:txBody>
          <a:bodyPr rtlCol="0">
            <a:normAutofit/>
          </a:bodyPr>
          <a:lstStyle>
            <a:lvl1pPr marL="0" indent="0" algn="l">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06B2C1B-701C-4988-A67D-13495027ABCC}" type="datetime1">
              <a:rPr lang="en-GB" noProof="0" smtClean="0"/>
              <a:t>23/02/2024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746702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1645677" y="641225"/>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808057"/>
            <a:ext cx="5965568" cy="1077229"/>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DCA04A88-B56E-4F55-ADD5-10EE3162DD2B}" type="datetime1">
              <a:rPr lang="en-GB" noProof="0" smtClean="0"/>
              <a:t>23/02/2024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61784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929536" y="805818"/>
            <a:ext cx="994889" cy="5244126"/>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a:xfrm>
            <a:off x="1956564" y="970410"/>
            <a:ext cx="4850177" cy="507953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B96FFAA7-5064-4488-8B53-10886DEC73FE}" type="datetime1">
              <a:rPr lang="en-GB" noProof="0" smtClean="0"/>
              <a:t>23/02/2024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16423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123846" y="2105202"/>
            <a:ext cx="7020154"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 y="0"/>
            <a:ext cx="9142400" cy="6858000"/>
          </a:xfrm>
          <a:prstGeom prst="rect">
            <a:avLst/>
          </a:prstGeom>
        </p:spPr>
      </p:pic>
      <p:sp>
        <p:nvSpPr>
          <p:cNvPr id="8" name="Rectangle 7"/>
          <p:cNvSpPr/>
          <p:nvPr/>
        </p:nvSpPr>
        <p:spPr>
          <a:xfrm>
            <a:off x="0" y="0"/>
            <a:ext cx="72313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58857" y="808057"/>
            <a:ext cx="5968748" cy="1077229"/>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080199" y="2052116"/>
            <a:ext cx="5847405" cy="399782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Sixth level</a:t>
            </a:r>
          </a:p>
          <a:p>
            <a:pPr lvl="6" rtl="0"/>
            <a:r>
              <a:rPr lang="en-GB" noProof="0"/>
              <a:t>Seventh level</a:t>
            </a:r>
          </a:p>
          <a:p>
            <a:pPr lvl="7" rtl="0"/>
            <a:r>
              <a:rPr lang="en-GB" noProof="0"/>
              <a:t>Eigth level</a:t>
            </a:r>
          </a:p>
          <a:p>
            <a:pPr lvl="8" rtl="0"/>
            <a:r>
              <a:rPr lang="en-GB" noProof="0"/>
              <a:t>Ninth level</a:t>
            </a:r>
          </a:p>
        </p:txBody>
      </p:sp>
      <p:sp>
        <p:nvSpPr>
          <p:cNvPr id="4" name="Date Placeholder 3"/>
          <p:cNvSpPr>
            <a:spLocks noGrp="1"/>
          </p:cNvSpPr>
          <p:nvPr>
            <p:ph type="dt" sz="half" idx="2"/>
          </p:nvPr>
        </p:nvSpPr>
        <p:spPr>
          <a:xfrm rot="5400000">
            <a:off x="-940390" y="5293464"/>
            <a:ext cx="2662729" cy="137160"/>
          </a:xfrm>
          <a:prstGeom prst="rect">
            <a:avLst/>
          </a:prstGeom>
        </p:spPr>
        <p:txBody>
          <a:bodyPr vert="horz" lIns="91440" tIns="18288" rIns="91440" bIns="45720" rtlCol="0" anchor="t"/>
          <a:lstStyle>
            <a:lvl1pPr algn="r">
              <a:defRPr sz="600">
                <a:solidFill>
                  <a:schemeClr val="tx1">
                    <a:tint val="75000"/>
                  </a:schemeClr>
                </a:solidFill>
                <a:latin typeface="+mn-lt"/>
              </a:defRPr>
            </a:lvl1pPr>
          </a:lstStyle>
          <a:p>
            <a:pPr rtl="0"/>
            <a:fld id="{0443D866-83F1-47B2-9EB7-665ED132AFB8}" type="datetime1">
              <a:rPr lang="en-GB" noProof="0" smtClean="0"/>
              <a:t>23/02/2024</a:t>
            </a:fld>
            <a:endParaRPr lang="en-GB" noProof="0"/>
          </a:p>
        </p:txBody>
      </p:sp>
      <p:sp>
        <p:nvSpPr>
          <p:cNvPr id="5" name="Footer Placeholder 4"/>
          <p:cNvSpPr>
            <a:spLocks noGrp="1"/>
          </p:cNvSpPr>
          <p:nvPr>
            <p:ph type="ftr" sz="quarter" idx="3"/>
          </p:nvPr>
        </p:nvSpPr>
        <p:spPr>
          <a:xfrm rot="5400000">
            <a:off x="-2413517" y="3683541"/>
            <a:ext cx="5885352" cy="134382"/>
          </a:xfrm>
          <a:prstGeom prst="rect">
            <a:avLst/>
          </a:prstGeom>
        </p:spPr>
        <p:txBody>
          <a:bodyPr vert="horz" lIns="91440" tIns="45720" rIns="91440" bIns="18288" rtlCol="0" anchor="b"/>
          <a:lstStyle>
            <a:lvl1pPr algn="r">
              <a:defRPr sz="6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18806" y="164593"/>
            <a:ext cx="477545" cy="322851"/>
          </a:xfrm>
          <a:prstGeom prst="rect">
            <a:avLst/>
          </a:prstGeom>
        </p:spPr>
        <p:txBody>
          <a:bodyPr vert="horz" lIns="91440" tIns="45720" rIns="45720" bIns="45720" rtlCol="0" anchor="ctr"/>
          <a:lstStyle>
            <a:lvl1pPr algn="r">
              <a:defRPr sz="1350">
                <a:solidFill>
                  <a:schemeClr val="tx1">
                    <a:tint val="75000"/>
                  </a:schemeClr>
                </a:solidFill>
              </a:defRPr>
            </a:lvl1pPr>
          </a:lstStyle>
          <a:p>
            <a:pPr rtl="0"/>
            <a:fld id="{600CBFCC-E1FF-473E-BF42-70E7405CF173}" type="slidenum">
              <a:rPr lang="en-GB" noProof="0" smtClean="0"/>
              <a:t>‹#›</a:t>
            </a:fld>
            <a:endParaRPr lang="en-GB" noProof="0"/>
          </a:p>
        </p:txBody>
      </p:sp>
      <p:sp>
        <p:nvSpPr>
          <p:cNvPr id="57" name="Rectangle 56"/>
          <p:cNvSpPr/>
          <p:nvPr/>
        </p:nvSpPr>
        <p:spPr>
          <a:xfrm>
            <a:off x="721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17581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0usNyQKIMNU?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1.jpeg"/><Relationship Id="rId2" Type="http://schemas.openxmlformats.org/officeDocument/2006/relationships/slideLayout" Target="../slideLayouts/slideLayout13.xml"/><Relationship Id="rId1" Type="http://schemas.openxmlformats.org/officeDocument/2006/relationships/video" Target="https://www.youtube.com/embed/BHOEQQdEoiQ?feature=oembed" TargetMode="External"/><Relationship Id="rId6" Type="http://schemas.openxmlformats.org/officeDocument/2006/relationships/hyperlink" Target="https://alternativeto.net/software/nvivo"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83532"/>
            <a:ext cx="7992888" cy="1440160"/>
          </a:xfrm>
        </p:spPr>
        <p:txBody>
          <a:bodyPr>
            <a:noAutofit/>
          </a:bodyPr>
          <a:lstStyle/>
          <a:p>
            <a:br>
              <a:rPr lang="en-GB" sz="3600" b="1" i="1">
                <a:solidFill>
                  <a:schemeClr val="bg1"/>
                </a:solidFill>
              </a:rPr>
            </a:br>
            <a:br>
              <a:rPr lang="en-GB" sz="3600" b="1" i="1">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br>
              <a:rPr lang="en-GB" sz="3600" b="1">
                <a:solidFill>
                  <a:schemeClr val="bg1"/>
                </a:solidFill>
              </a:rPr>
            </a:br>
            <a:r>
              <a:rPr lang="en-GB" sz="3600" b="1">
                <a:solidFill>
                  <a:schemeClr val="bg1"/>
                </a:solidFill>
              </a:rPr>
              <a:t>Qualitative Data Analysis:</a:t>
            </a:r>
            <a:br>
              <a:rPr lang="en-GB" sz="3600" b="1">
                <a:solidFill>
                  <a:schemeClr val="bg1"/>
                </a:solidFill>
              </a:rPr>
            </a:br>
            <a:r>
              <a:rPr lang="en-GB" sz="3600" b="1" i="1">
                <a:solidFill>
                  <a:schemeClr val="bg1"/>
                </a:solidFill>
              </a:rPr>
              <a:t>Thematic Analysis</a:t>
            </a:r>
            <a:br>
              <a:rPr lang="en-GB" sz="3600" b="1">
                <a:solidFill>
                  <a:schemeClr val="bg1"/>
                </a:solidFill>
              </a:rPr>
            </a:br>
            <a:br>
              <a:rPr lang="en-GB" sz="3600" b="1">
                <a:solidFill>
                  <a:schemeClr val="bg1"/>
                </a:solidFill>
              </a:rPr>
            </a:br>
            <a:endParaRPr lang="en-GB" sz="3200" b="1">
              <a:solidFill>
                <a:schemeClr val="bg1"/>
              </a:solidFill>
              <a:latin typeface="Arial"/>
              <a:cs typeface="Aria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73446" y="5266733"/>
            <a:ext cx="3807296" cy="769441"/>
          </a:xfrm>
          <a:prstGeom prst="rect">
            <a:avLst/>
          </a:prstGeom>
          <a:noFill/>
        </p:spPr>
        <p:txBody>
          <a:bodyPr wrap="square" lIns="91440" tIns="45720" rIns="91440" bIns="45720" anchor="t">
            <a:spAutoFit/>
          </a:bodyPr>
          <a:lstStyle/>
          <a:p>
            <a:pPr algn="ctr">
              <a:spcBef>
                <a:spcPct val="20000"/>
              </a:spcBef>
              <a:defRPr/>
            </a:pPr>
            <a:r>
              <a:rPr lang="en-GB" sz="2000" b="1">
                <a:solidFill>
                  <a:prstClr val="white"/>
                </a:solidFill>
                <a:latin typeface="Arial"/>
                <a:cs typeface="Arial"/>
              </a:rPr>
              <a:t>Created by: Dr</a:t>
            </a:r>
            <a:r>
              <a:rPr kumimoji="0" lang="en-GB" sz="2000" b="1" i="0" u="none" strike="noStrike" kern="1200" cap="none" spc="0" normalizeH="0" baseline="0" noProof="0">
                <a:ln>
                  <a:noFill/>
                </a:ln>
                <a:solidFill>
                  <a:prstClr val="white"/>
                </a:solidFill>
                <a:effectLst/>
                <a:uLnTx/>
                <a:uFillTx/>
                <a:latin typeface="Arial"/>
                <a:cs typeface="Arial"/>
              </a:rPr>
              <a:t> Aishat </a:t>
            </a:r>
            <a:r>
              <a:rPr kumimoji="0" lang="en-GB" sz="2000" b="1" i="0" u="none" strike="noStrike" kern="1200" cap="none" spc="0" normalizeH="0" baseline="0" noProof="0" err="1">
                <a:ln>
                  <a:noFill/>
                </a:ln>
                <a:solidFill>
                  <a:prstClr val="white"/>
                </a:solidFill>
                <a:effectLst/>
                <a:uLnTx/>
                <a:uFillTx/>
                <a:latin typeface="Arial"/>
                <a:cs typeface="Arial"/>
              </a:rPr>
              <a:t>Bakre</a:t>
            </a:r>
            <a:endParaRPr lang="en-GB" sz="2000" i="0" u="none" strike="noStrike" kern="1200" cap="none" spc="0" normalizeH="0" baseline="0" noProof="0" err="1">
              <a:ln>
                <a:noFill/>
              </a:ln>
              <a:solidFill>
                <a:prstClr val="white"/>
              </a:solidFill>
              <a:effectLst/>
              <a:uLnTx/>
              <a:uFillTx/>
              <a:latin typeface="Arial"/>
              <a:cs typeface="Arial"/>
            </a:endParaRPr>
          </a:p>
          <a:p>
            <a:pPr algn="ctr">
              <a:spcBef>
                <a:spcPct val="20000"/>
              </a:spcBef>
              <a:defRPr/>
            </a:pPr>
            <a:r>
              <a:rPr lang="en-GB" sz="2000" b="1">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mn-lt"/>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2028826"/>
            <a:ext cx="8229600" cy="3488407"/>
          </a:xfrm>
        </p:spPr>
        <p:txBody>
          <a:bodyPr vert="horz" lIns="91440" tIns="45720" rIns="91440" bIns="45720" rtlCol="0" anchor="t">
            <a:normAutofit/>
          </a:bodyPr>
          <a:lstStyle/>
          <a:p>
            <a:r>
              <a:rPr lang="en-GB" sz="2800" dirty="0">
                <a:cs typeface="Arial"/>
              </a:rPr>
              <a:t>Qualitative analysis</a:t>
            </a:r>
            <a:endParaRPr lang="en-US" sz="2800" dirty="0"/>
          </a:p>
          <a:p>
            <a:r>
              <a:rPr lang="en-GB" sz="2800" dirty="0">
                <a:cs typeface="Arial"/>
              </a:rPr>
              <a:t>Content analysis</a:t>
            </a:r>
          </a:p>
          <a:p>
            <a:r>
              <a:rPr lang="en-GB" sz="2800" dirty="0">
                <a:cs typeface="Arial"/>
              </a:rPr>
              <a:t>Thematic Analysis</a:t>
            </a:r>
          </a:p>
          <a:p>
            <a:r>
              <a:rPr lang="en-GB" sz="2800" dirty="0">
                <a:cs typeface="Arial"/>
              </a:rPr>
              <a:t>Six phases of thematic analysis</a:t>
            </a:r>
          </a:p>
          <a:p>
            <a:r>
              <a:rPr lang="en-GB" sz="2800" dirty="0">
                <a:cs typeface="Arial"/>
              </a:rPr>
              <a:t>Software for qualitative analysis</a:t>
            </a:r>
            <a:endParaRPr lang="en-GB" sz="2800" dirty="0">
              <a:cs typeface="Arial" panose="020B0604020202020204" pitchFamily="34" charset="0"/>
            </a:endParaRPr>
          </a:p>
          <a:p>
            <a:pPr marL="0" indent="0">
              <a:buNone/>
            </a:pP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845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1143000" y="1538790"/>
            <a:ext cx="68580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1"/>
          <p:cNvSpPr>
            <a:spLocks noChangeArrowheads="1"/>
          </p:cNvSpPr>
          <p:nvPr/>
        </p:nvSpPr>
        <p:spPr bwMode="auto">
          <a:xfrm>
            <a:off x="214536" y="1833826"/>
            <a:ext cx="5919564" cy="2654573"/>
          </a:xfrm>
          <a:prstGeom prst="rect">
            <a:avLst/>
          </a:prstGeom>
          <a:noFill/>
          <a:ln w="9525">
            <a:noFill/>
            <a:miter lim="800000"/>
            <a:headEnd/>
            <a:tailEnd/>
          </a:ln>
          <a:effectLst/>
        </p:spPr>
        <p:txBody>
          <a:bodyPr vert="horz" wrap="square" lIns="68580" tIns="34290" rIns="68580" bIns="34290" numCol="1" anchor="ctr" anchorCtr="0" compatLnSpc="1">
            <a:prstTxWarp prst="textNoShape">
              <a:avLst/>
            </a:prstTxWarp>
            <a:spAutoFit/>
          </a:bodyPr>
          <a:lstStyle/>
          <a:p>
            <a:pPr marL="457200" indent="-457200">
              <a:buFont typeface="Arial" panose="020B0604020202020204" pitchFamily="34" charset="0"/>
              <a:buChar char="•"/>
            </a:pPr>
            <a:r>
              <a:rPr lang="en-GB" sz="2800">
                <a:cs typeface="Arial" panose="020B0604020202020204" pitchFamily="34" charset="0"/>
              </a:rPr>
              <a:t>QA focus upon themes and commonalities across data.</a:t>
            </a:r>
          </a:p>
          <a:p>
            <a:pPr marL="457200" indent="-457200">
              <a:buFont typeface="Arial" panose="020B0604020202020204" pitchFamily="34" charset="0"/>
              <a:buChar char="•"/>
            </a:pPr>
            <a:endParaRPr lang="en-GB" sz="2800">
              <a:cs typeface="Arial" panose="020B0604020202020204" pitchFamily="34" charset="0"/>
            </a:endParaRPr>
          </a:p>
          <a:p>
            <a:pPr marL="457200" indent="-457200">
              <a:buFont typeface="Arial" panose="020B0604020202020204" pitchFamily="34" charset="0"/>
              <a:buChar char="•"/>
            </a:pPr>
            <a:r>
              <a:rPr lang="en-GB" sz="2800">
                <a:cs typeface="Arial" panose="020B0604020202020204" pitchFamily="34" charset="0"/>
              </a:rPr>
              <a:t>All data is considered collectively to determine what conclusions can be drawn</a:t>
            </a:r>
            <a:r>
              <a:rPr lang="en-GB" sz="2800"/>
              <a:t>.</a:t>
            </a:r>
          </a:p>
        </p:txBody>
      </p:sp>
      <p:pic>
        <p:nvPicPr>
          <p:cNvPr id="9" name="Picture 2" descr="http://www.blogworld.com/wp-content/uploads/2012/10/bigstock-ANALYSIS-Magnifying-glass-ove-1324847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8586" y="1759427"/>
            <a:ext cx="2332899" cy="3132348"/>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p:cNvSpPr>
            <a:spLocks noGrp="1"/>
          </p:cNvSpPr>
          <p:nvPr>
            <p:ph type="title"/>
          </p:nvPr>
        </p:nvSpPr>
        <p:spPr>
          <a:xfrm>
            <a:off x="1273536" y="463768"/>
            <a:ext cx="6813189" cy="745629"/>
          </a:xfrm>
        </p:spPr>
        <p:txBody>
          <a:bodyPr>
            <a:normAutofit fontScale="90000"/>
          </a:bodyPr>
          <a:lstStyle/>
          <a:p>
            <a:pPr algn="ctr"/>
            <a:r>
              <a:rPr lang="en-GB" b="1">
                <a:latin typeface="+mn-lt"/>
                <a:cs typeface="Arial" panose="020B0604020202020204" pitchFamily="34" charset="0"/>
              </a:rPr>
              <a:t>Qualitative Analysis</a:t>
            </a:r>
          </a:p>
        </p:txBody>
      </p:sp>
    </p:spTree>
    <p:extLst>
      <p:ext uri="{BB962C8B-B14F-4D97-AF65-F5344CB8AC3E}">
        <p14:creationId xmlns:p14="http://schemas.microsoft.com/office/powerpoint/2010/main" val="647124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005" y="1207243"/>
            <a:ext cx="8964995" cy="3046988"/>
          </a:xfrm>
          <a:prstGeom prst="rect">
            <a:avLst/>
          </a:prstGeom>
        </p:spPr>
        <p:txBody>
          <a:bodyPr wrap="square">
            <a:spAutoFit/>
          </a:bodyPr>
          <a:lstStyle/>
          <a:p>
            <a:pPr algn="ctr"/>
            <a:r>
              <a:rPr lang="en-GB" sz="2400">
                <a:cs typeface="Arial" panose="020B0604020202020204" pitchFamily="34" charset="0"/>
              </a:rPr>
              <a:t>“The data generated by qualitative methods are voluminous. I have found no way of preparing students for the sheer massive volume of information with which they will find themselves confronted when data collection has ended. Sitting down to make sense out of pages of interviews and whole files of field notes can be overwhelming.” </a:t>
            </a:r>
          </a:p>
          <a:p>
            <a:pPr algn="ctr"/>
            <a:endParaRPr lang="en-GB" sz="2400">
              <a:solidFill>
                <a:srgbClr val="40404C"/>
              </a:solidFill>
              <a:cs typeface="Arial" panose="020B0604020202020204" pitchFamily="34" charset="0"/>
            </a:endParaRPr>
          </a:p>
          <a:p>
            <a:pPr algn="ctr"/>
            <a:r>
              <a:rPr lang="en-GB" sz="2400" i="1">
                <a:cs typeface="Arial" panose="020B0604020202020204" pitchFamily="34" charset="0"/>
              </a:rPr>
              <a:t>(Patton 1980: 297)</a:t>
            </a:r>
          </a:p>
        </p:txBody>
      </p:sp>
      <p:pic>
        <p:nvPicPr>
          <p:cNvPr id="5" name="Picture 4"/>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6214375" y="4227009"/>
            <a:ext cx="2754305" cy="1189169"/>
          </a:xfrm>
          <a:prstGeom prst="rect">
            <a:avLst/>
          </a:prstGeom>
        </p:spPr>
      </p:pic>
      <p:pic>
        <p:nvPicPr>
          <p:cNvPr id="6" name="Picture 5"/>
          <p:cNvPicPr>
            <a:picLocks noChangeAspect="1"/>
          </p:cNvPicPr>
          <p:nvPr/>
        </p:nvPicPr>
        <p:blipFill>
          <a:blip r:embed="rId3"/>
          <a:stretch>
            <a:fillRect/>
          </a:stretch>
        </p:blipFill>
        <p:spPr>
          <a:xfrm>
            <a:off x="391344" y="4156788"/>
            <a:ext cx="2538283" cy="1329612"/>
          </a:xfrm>
          <a:prstGeom prst="rect">
            <a:avLst/>
          </a:prstGeom>
        </p:spPr>
      </p:pic>
      <p:sp>
        <p:nvSpPr>
          <p:cNvPr id="2" name="Title 1">
            <a:extLst>
              <a:ext uri="{FF2B5EF4-FFF2-40B4-BE49-F238E27FC236}">
                <a16:creationId xmlns:a16="http://schemas.microsoft.com/office/drawing/2014/main" id="{D75C8342-BC75-5523-0921-719DA0332F56}"/>
              </a:ext>
            </a:extLst>
          </p:cNvPr>
          <p:cNvSpPr>
            <a:spLocks noGrp="1"/>
          </p:cNvSpPr>
          <p:nvPr>
            <p:ph type="title"/>
          </p:nvPr>
        </p:nvSpPr>
        <p:spPr>
          <a:xfrm>
            <a:off x="1254907" y="252064"/>
            <a:ext cx="6813189" cy="745629"/>
          </a:xfrm>
        </p:spPr>
        <p:txBody>
          <a:bodyPr>
            <a:normAutofit fontScale="90000"/>
          </a:bodyPr>
          <a:lstStyle/>
          <a:p>
            <a:pPr algn="ctr"/>
            <a:r>
              <a:rPr lang="en-GB" b="1">
                <a:latin typeface="+mn-lt"/>
                <a:cs typeface="Arial" panose="020B0604020202020204" pitchFamily="34" charset="0"/>
              </a:rPr>
              <a:t>Qualitative Analysis</a:t>
            </a:r>
          </a:p>
        </p:txBody>
      </p:sp>
    </p:spTree>
    <p:extLst>
      <p:ext uri="{BB962C8B-B14F-4D97-AF65-F5344CB8AC3E}">
        <p14:creationId xmlns:p14="http://schemas.microsoft.com/office/powerpoint/2010/main" val="891140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723900" y="1383524"/>
            <a:ext cx="7516146" cy="4061699"/>
          </a:xfrm>
        </p:spPr>
        <p:txBody>
          <a:bodyPr vert="horz" lIns="91440" tIns="45720" rIns="91440" bIns="45720" rtlCol="0" anchor="t">
            <a:normAutofit fontScale="92500"/>
          </a:bodyPr>
          <a:lstStyle/>
          <a:p>
            <a:pPr>
              <a:lnSpc>
                <a:spcPct val="150000"/>
              </a:lnSpc>
            </a:pPr>
            <a:r>
              <a:rPr lang="en-GB" altLang="en-US" sz="2400">
                <a:solidFill>
                  <a:srgbClr val="C00000"/>
                </a:solidFill>
                <a:cs typeface="Arial"/>
              </a:rPr>
              <a:t>Content analysis </a:t>
            </a:r>
            <a:endParaRPr lang="en-GB" altLang="en-US" sz="2400">
              <a:solidFill>
                <a:srgbClr val="C00000"/>
              </a:solidFill>
              <a:cs typeface="Arial" panose="020B0604020202020204" pitchFamily="34" charset="0"/>
            </a:endParaRPr>
          </a:p>
          <a:p>
            <a:pPr eaLnBrk="1" hangingPunct="1">
              <a:lnSpc>
                <a:spcPct val="150000"/>
              </a:lnSpc>
            </a:pPr>
            <a:r>
              <a:rPr lang="en-GB" altLang="en-US" sz="2400">
                <a:solidFill>
                  <a:srgbClr val="C00000"/>
                </a:solidFill>
                <a:cs typeface="Arial"/>
              </a:rPr>
              <a:t>Thematic analysis</a:t>
            </a:r>
          </a:p>
          <a:p>
            <a:pPr eaLnBrk="1" hangingPunct="1">
              <a:lnSpc>
                <a:spcPct val="150000"/>
              </a:lnSpc>
            </a:pPr>
            <a:r>
              <a:rPr lang="en-GB" altLang="en-US" sz="2400">
                <a:cs typeface="Arial" panose="020B0604020202020204" pitchFamily="34" charset="0"/>
              </a:rPr>
              <a:t>Discourse analysis </a:t>
            </a:r>
          </a:p>
          <a:p>
            <a:pPr eaLnBrk="1" hangingPunct="1">
              <a:lnSpc>
                <a:spcPct val="150000"/>
              </a:lnSpc>
            </a:pPr>
            <a:r>
              <a:rPr lang="en-GB" altLang="en-US" sz="2400">
                <a:cs typeface="Arial" panose="020B0604020202020204" pitchFamily="34" charset="0"/>
              </a:rPr>
              <a:t>Conversation analysis </a:t>
            </a:r>
          </a:p>
          <a:p>
            <a:pPr eaLnBrk="1" hangingPunct="1">
              <a:lnSpc>
                <a:spcPct val="150000"/>
              </a:lnSpc>
            </a:pPr>
            <a:r>
              <a:rPr lang="en-GB" altLang="en-US" sz="2400">
                <a:cs typeface="Arial" panose="020B0604020202020204" pitchFamily="34" charset="0"/>
              </a:rPr>
              <a:t>Narrative analysis </a:t>
            </a:r>
          </a:p>
          <a:p>
            <a:pPr eaLnBrk="1" hangingPunct="1">
              <a:lnSpc>
                <a:spcPct val="150000"/>
              </a:lnSpc>
            </a:pPr>
            <a:r>
              <a:rPr lang="en-GB" altLang="en-US" sz="2400">
                <a:cs typeface="Arial" panose="020B0604020202020204" pitchFamily="34" charset="0"/>
              </a:rPr>
              <a:t>Interpretative phenomenological analysis (IPA)</a:t>
            </a:r>
          </a:p>
          <a:p>
            <a:pPr eaLnBrk="1" hangingPunct="1">
              <a:lnSpc>
                <a:spcPct val="150000"/>
              </a:lnSpc>
            </a:pPr>
            <a:r>
              <a:rPr lang="en-GB" altLang="en-US" sz="2400">
                <a:cs typeface="Arial" panose="020B0604020202020204" pitchFamily="34" charset="0"/>
              </a:rPr>
              <a:t>Grounded Theory</a:t>
            </a:r>
          </a:p>
          <a:p>
            <a:pPr eaLnBrk="1" hangingPunct="1">
              <a:buFont typeface="Wingdings" panose="05000000000000000000" pitchFamily="2" charset="2"/>
              <a:buNone/>
            </a:pPr>
            <a:endParaRPr lang="en-GB" altLang="en-US" sz="1800">
              <a:cs typeface="Times New Roman" panose="02020603050405020304" pitchFamily="18" charset="0"/>
            </a:endParaRPr>
          </a:p>
          <a:p>
            <a:pPr eaLnBrk="1" hangingPunct="1">
              <a:buFont typeface="Wingdings" panose="05000000000000000000" pitchFamily="2" charset="2"/>
              <a:buChar char="•"/>
            </a:pPr>
            <a:endParaRPr lang="en-GB" altLang="en-US" sz="1800">
              <a:cs typeface="Times New Roman" panose="02020603050405020304" pitchFamily="18" charset="0"/>
            </a:endParaRPr>
          </a:p>
        </p:txBody>
      </p:sp>
      <p:sp>
        <p:nvSpPr>
          <p:cNvPr id="40962" name="Rectangle 2"/>
          <p:cNvSpPr>
            <a:spLocks noGrp="1" noChangeArrowheads="1"/>
          </p:cNvSpPr>
          <p:nvPr>
            <p:ph type="title"/>
          </p:nvPr>
        </p:nvSpPr>
        <p:spPr>
          <a:xfrm>
            <a:off x="323850" y="335682"/>
            <a:ext cx="8496300" cy="800100"/>
          </a:xfrm>
        </p:spPr>
        <p:txBody>
          <a:bodyPr>
            <a:noAutofit/>
          </a:bodyPr>
          <a:lstStyle/>
          <a:p>
            <a:pPr algn="l">
              <a:defRPr/>
            </a:pPr>
            <a:r>
              <a:rPr lang="en-GB" sz="4000" b="1">
                <a:latin typeface="Arial" panose="020B0604020202020204" pitchFamily="34" charset="0"/>
                <a:cs typeface="Arial" panose="020B0604020202020204" pitchFamily="34" charset="0"/>
              </a:rPr>
              <a:t>Types of Qualitative Data Analysis</a:t>
            </a:r>
          </a:p>
        </p:txBody>
      </p:sp>
    </p:spTree>
    <p:extLst>
      <p:ext uri="{BB962C8B-B14F-4D97-AF65-F5344CB8AC3E}">
        <p14:creationId xmlns:p14="http://schemas.microsoft.com/office/powerpoint/2010/main" val="3845472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9304" y="1609310"/>
            <a:ext cx="8748971" cy="3975907"/>
          </a:xfrm>
        </p:spPr>
        <p:txBody>
          <a:bodyPr>
            <a:normAutofit/>
          </a:bodyPr>
          <a:lstStyle/>
          <a:p>
            <a:r>
              <a:rPr lang="en-GB" sz="2400">
                <a:cs typeface="Arial" panose="020B0604020202020204" pitchFamily="34" charset="0"/>
              </a:rPr>
              <a:t>Biddle et al. (2001) suggested that within content analysis methodologies, raw data represent the basic unit of analysis and usually comprise of quotes which clearly indentify an individual’s subjective experience. </a:t>
            </a:r>
          </a:p>
        </p:txBody>
      </p:sp>
      <p:pic>
        <p:nvPicPr>
          <p:cNvPr id="32772" name="Picture 4" descr="http://www.glasbergen.com/wp-content/gallery/marriage/toon875.gif"/>
          <p:cNvPicPr>
            <a:picLocks noChangeAspect="1" noChangeArrowheads="1"/>
          </p:cNvPicPr>
          <p:nvPr/>
        </p:nvPicPr>
        <p:blipFill>
          <a:blip r:embed="rId2" cstate="print"/>
          <a:srcRect b="10582"/>
          <a:stretch>
            <a:fillRect/>
          </a:stretch>
        </p:blipFill>
        <p:spPr bwMode="auto">
          <a:xfrm>
            <a:off x="4683789" y="3149539"/>
            <a:ext cx="3690473" cy="2435678"/>
          </a:xfrm>
          <a:prstGeom prst="rect">
            <a:avLst/>
          </a:prstGeom>
          <a:noFill/>
        </p:spPr>
      </p:pic>
      <p:sp>
        <p:nvSpPr>
          <p:cNvPr id="8" name="Title 1"/>
          <p:cNvSpPr>
            <a:spLocks noGrp="1"/>
          </p:cNvSpPr>
          <p:nvPr>
            <p:ph type="title"/>
          </p:nvPr>
        </p:nvSpPr>
        <p:spPr>
          <a:xfrm>
            <a:off x="1187811" y="394582"/>
            <a:ext cx="6813189" cy="745629"/>
          </a:xfrm>
        </p:spPr>
        <p:txBody>
          <a:bodyPr>
            <a:normAutofit/>
          </a:bodyPr>
          <a:lstStyle/>
          <a:p>
            <a:pPr algn="ctr"/>
            <a:r>
              <a:rPr lang="en-GB" sz="4000" b="1">
                <a:latin typeface="+mn-lt"/>
                <a:cs typeface="Arial" panose="020B0604020202020204" pitchFamily="34" charset="0"/>
              </a:rPr>
              <a:t>Content Analysis</a:t>
            </a:r>
          </a:p>
        </p:txBody>
      </p:sp>
    </p:spTree>
    <p:extLst>
      <p:ext uri="{BB962C8B-B14F-4D97-AF65-F5344CB8AC3E}">
        <p14:creationId xmlns:p14="http://schemas.microsoft.com/office/powerpoint/2010/main" val="1947102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539552" y="1489708"/>
            <a:ext cx="8286117" cy="3670371"/>
          </a:xfrm>
        </p:spPr>
        <p:txBody>
          <a:bodyPr>
            <a:noAutofit/>
          </a:bodyPr>
          <a:lstStyle/>
          <a:p>
            <a:r>
              <a:rPr lang="en-GB" sz="2400">
                <a:cs typeface="Arial" panose="020B0604020202020204" pitchFamily="34" charset="0"/>
              </a:rPr>
              <a:t>As Biddle et al. (2001) suggest, content analysis helps researchers to distil information from large amounts of qualitative data such as interview transcripts </a:t>
            </a:r>
          </a:p>
          <a:p>
            <a:endParaRPr lang="en-GB" sz="2400">
              <a:cs typeface="Arial" panose="020B0604020202020204" pitchFamily="34" charset="0"/>
            </a:endParaRPr>
          </a:p>
          <a:p>
            <a:r>
              <a:rPr lang="en-GB" sz="2400">
                <a:cs typeface="Arial" panose="020B0604020202020204" pitchFamily="34" charset="0"/>
              </a:rPr>
              <a:t>Content analysis organizes raw data into interpretable and meaningful themes and categories, with such processes being undertaken either </a:t>
            </a:r>
            <a:r>
              <a:rPr lang="en-GB" sz="2400" b="1" i="1">
                <a:cs typeface="Arial" panose="020B0604020202020204" pitchFamily="34" charset="0"/>
              </a:rPr>
              <a:t>deductively</a:t>
            </a:r>
            <a:r>
              <a:rPr lang="en-GB" sz="2400" b="1">
                <a:cs typeface="Arial" panose="020B0604020202020204" pitchFamily="34" charset="0"/>
              </a:rPr>
              <a:t> </a:t>
            </a:r>
            <a:r>
              <a:rPr lang="en-GB" sz="2400">
                <a:cs typeface="Arial" panose="020B0604020202020204" pitchFamily="34" charset="0"/>
              </a:rPr>
              <a:t>or </a:t>
            </a:r>
            <a:r>
              <a:rPr lang="en-GB" sz="2400" b="1" i="1">
                <a:cs typeface="Arial" panose="020B0604020202020204" pitchFamily="34" charset="0"/>
              </a:rPr>
              <a:t>inductively </a:t>
            </a:r>
          </a:p>
          <a:p>
            <a:pPr marL="0" indent="0">
              <a:buNone/>
            </a:pPr>
            <a:endParaRPr lang="en-GB" sz="2400" b="1">
              <a:cs typeface="Arial" panose="020B0604020202020204" pitchFamily="34" charset="0"/>
            </a:endParaRPr>
          </a:p>
          <a:p>
            <a:pPr marL="0" indent="0">
              <a:buNone/>
            </a:pPr>
            <a:r>
              <a:rPr lang="en-GB" sz="2400" b="1">
                <a:cs typeface="Arial" panose="020B0604020202020204" pitchFamily="34" charset="0"/>
              </a:rPr>
              <a:t>     </a:t>
            </a:r>
            <a:r>
              <a:rPr lang="en-GB" sz="2400">
                <a:cs typeface="Arial" panose="020B0604020202020204" pitchFamily="34" charset="0"/>
              </a:rPr>
              <a:t>(Biddle et al., 2001; Scanlan, Stein and Ravizza, 1989)</a:t>
            </a:r>
          </a:p>
        </p:txBody>
      </p:sp>
      <p:cxnSp>
        <p:nvCxnSpPr>
          <p:cNvPr id="5" name="Straight Connector 4"/>
          <p:cNvCxnSpPr/>
          <p:nvPr/>
        </p:nvCxnSpPr>
        <p:spPr>
          <a:xfrm>
            <a:off x="1143000" y="1538790"/>
            <a:ext cx="68580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itle 1"/>
          <p:cNvSpPr>
            <a:spLocks noGrp="1"/>
          </p:cNvSpPr>
          <p:nvPr>
            <p:ph type="title"/>
          </p:nvPr>
        </p:nvSpPr>
        <p:spPr>
          <a:xfrm>
            <a:off x="1187811" y="550134"/>
            <a:ext cx="6813189" cy="745629"/>
          </a:xfrm>
        </p:spPr>
        <p:txBody>
          <a:bodyPr>
            <a:normAutofit/>
          </a:bodyPr>
          <a:lstStyle/>
          <a:p>
            <a:pPr algn="ctr"/>
            <a:r>
              <a:rPr lang="en-GB" sz="4000" b="1">
                <a:latin typeface="+mn-lt"/>
                <a:cs typeface="Arial" panose="020B0604020202020204" pitchFamily="34" charset="0"/>
              </a:rPr>
              <a:t>Content Analysis</a:t>
            </a:r>
          </a:p>
        </p:txBody>
      </p:sp>
    </p:spTree>
    <p:extLst>
      <p:ext uri="{BB962C8B-B14F-4D97-AF65-F5344CB8AC3E}">
        <p14:creationId xmlns:p14="http://schemas.microsoft.com/office/powerpoint/2010/main" val="3600044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2528" y="1409701"/>
            <a:ext cx="8478941" cy="4238624"/>
          </a:xfrm>
        </p:spPr>
        <p:txBody>
          <a:bodyPr vert="horz" lIns="91440" tIns="45720" rIns="91440" bIns="45720" rtlCol="0" anchor="t">
            <a:noAutofit/>
          </a:bodyPr>
          <a:lstStyle/>
          <a:p>
            <a:r>
              <a:rPr lang="en-GB" sz="2200" b="1">
                <a:cs typeface="Arial"/>
              </a:rPr>
              <a:t>Deductive content analysis </a:t>
            </a:r>
            <a:r>
              <a:rPr lang="en-GB" sz="2200">
                <a:cs typeface="Arial"/>
              </a:rPr>
              <a:t>involves using a </a:t>
            </a:r>
            <a:r>
              <a:rPr lang="en-GB" sz="2200">
                <a:solidFill>
                  <a:srgbClr val="C00000"/>
                </a:solidFill>
                <a:cs typeface="Arial"/>
              </a:rPr>
              <a:t>predetermined</a:t>
            </a:r>
            <a:r>
              <a:rPr lang="en-GB" sz="2200">
                <a:cs typeface="Arial"/>
              </a:rPr>
              <a:t> set of themes and categories to organize extracted data, which may (or may not) be shaped by pre-established theoretical positions. </a:t>
            </a:r>
            <a:endParaRPr lang="en-GB" sz="2200">
              <a:cs typeface="Arial" panose="020B0604020202020204" pitchFamily="34" charset="0"/>
            </a:endParaRPr>
          </a:p>
          <a:p>
            <a:endParaRPr lang="en-GB" sz="2200">
              <a:cs typeface="Arial" panose="020B0604020202020204" pitchFamily="34" charset="0"/>
            </a:endParaRPr>
          </a:p>
          <a:p>
            <a:r>
              <a:rPr lang="en-GB" sz="2200" b="1">
                <a:cs typeface="Arial"/>
              </a:rPr>
              <a:t>Inductive content analysis </a:t>
            </a:r>
            <a:r>
              <a:rPr lang="en-GB" sz="2200">
                <a:cs typeface="Arial"/>
              </a:rPr>
              <a:t>allows the themes and categories to </a:t>
            </a:r>
            <a:r>
              <a:rPr lang="en-GB" sz="2200">
                <a:solidFill>
                  <a:srgbClr val="C00000"/>
                </a:solidFill>
                <a:cs typeface="Arial"/>
              </a:rPr>
              <a:t>organically emerge</a:t>
            </a:r>
            <a:r>
              <a:rPr lang="en-GB" sz="2200">
                <a:cs typeface="Arial"/>
              </a:rPr>
              <a:t> from the transcribed extracts (Scanlan et al., 1989) through a ‘building process’, whereby quotes are first clustered around underlying uniformities.</a:t>
            </a:r>
          </a:p>
          <a:p>
            <a:r>
              <a:rPr lang="en-GB" sz="2200">
                <a:cs typeface="Arial" panose="020B0604020202020204" pitchFamily="34" charset="0"/>
              </a:rPr>
              <a:t>The same process is then repeated within these emergent (or first-order) themes in order to identify new, higher level (or order) themes (p.68).</a:t>
            </a:r>
          </a:p>
        </p:txBody>
      </p:sp>
      <p:sp>
        <p:nvSpPr>
          <p:cNvPr id="7" name="Title 1"/>
          <p:cNvSpPr>
            <a:spLocks noGrp="1"/>
          </p:cNvSpPr>
          <p:nvPr>
            <p:ph type="title"/>
          </p:nvPr>
        </p:nvSpPr>
        <p:spPr>
          <a:xfrm>
            <a:off x="1165405" y="411417"/>
            <a:ext cx="6813189" cy="745629"/>
          </a:xfrm>
        </p:spPr>
        <p:txBody>
          <a:bodyPr>
            <a:normAutofit/>
          </a:bodyPr>
          <a:lstStyle/>
          <a:p>
            <a:pPr algn="ctr"/>
            <a:r>
              <a:rPr lang="en-GB" sz="4000" b="1">
                <a:latin typeface="+mn-lt"/>
                <a:cs typeface="Arial" panose="020B0604020202020204" pitchFamily="34" charset="0"/>
              </a:rPr>
              <a:t>Content Analysis</a:t>
            </a:r>
          </a:p>
        </p:txBody>
      </p:sp>
    </p:spTree>
    <p:extLst>
      <p:ext uri="{BB962C8B-B14F-4D97-AF65-F5344CB8AC3E}">
        <p14:creationId xmlns:p14="http://schemas.microsoft.com/office/powerpoint/2010/main" val="407975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a:solidFill>
                  <a:schemeClr val="bg1"/>
                </a:solidFill>
              </a:rPr>
              <a:t>Thematic Analysis</a:t>
            </a:r>
          </a:p>
        </p:txBody>
      </p:sp>
    </p:spTree>
    <p:extLst>
      <p:ext uri="{BB962C8B-B14F-4D97-AF65-F5344CB8AC3E}">
        <p14:creationId xmlns:p14="http://schemas.microsoft.com/office/powerpoint/2010/main" val="541614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539552" y="332656"/>
            <a:ext cx="8229600" cy="800100"/>
          </a:xfrm>
        </p:spPr>
        <p:txBody>
          <a:bodyPr>
            <a:normAutofit/>
          </a:bodyPr>
          <a:lstStyle/>
          <a:p>
            <a:pPr algn="ctr"/>
            <a:r>
              <a:rPr lang="en-GB" sz="3300" b="1"/>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549896" y="1807083"/>
            <a:ext cx="8229600" cy="3243834"/>
          </a:xfrm>
        </p:spPr>
        <p:txBody>
          <a:bodyPr vert="horz" lIns="91440" tIns="45720" rIns="91440" bIns="45720" rtlCol="0" anchor="t">
            <a:normAutofit fontScale="85000" lnSpcReduction="20000"/>
          </a:bodyPr>
          <a:lstStyle/>
          <a:p>
            <a:r>
              <a:rPr lang="en-GB"/>
              <a:t>Thematic analysis involves the </a:t>
            </a:r>
            <a:r>
              <a:rPr lang="en-GB">
                <a:solidFill>
                  <a:srgbClr val="C00000"/>
                </a:solidFill>
              </a:rPr>
              <a:t>fragmentation</a:t>
            </a:r>
            <a:r>
              <a:rPr lang="en-GB"/>
              <a:t>, </a:t>
            </a:r>
            <a:r>
              <a:rPr lang="en-GB">
                <a:solidFill>
                  <a:srgbClr val="C00000"/>
                </a:solidFill>
              </a:rPr>
              <a:t>categorisation</a:t>
            </a:r>
            <a:r>
              <a:rPr lang="en-GB"/>
              <a:t>, </a:t>
            </a:r>
            <a:r>
              <a:rPr lang="en-GB">
                <a:solidFill>
                  <a:srgbClr val="C00000"/>
                </a:solidFill>
              </a:rPr>
              <a:t>organisation</a:t>
            </a:r>
            <a:r>
              <a:rPr lang="en-GB"/>
              <a:t> and </a:t>
            </a:r>
            <a:r>
              <a:rPr lang="en-GB">
                <a:solidFill>
                  <a:srgbClr val="C00000"/>
                </a:solidFill>
              </a:rPr>
              <a:t>reconnection</a:t>
            </a:r>
            <a:r>
              <a:rPr lang="en-GB"/>
              <a:t> of coded data before they are finally interpreted (</a:t>
            </a:r>
            <a:r>
              <a:rPr lang="en-GB" err="1"/>
              <a:t>Grbich</a:t>
            </a:r>
            <a:r>
              <a:rPr lang="en-GB"/>
              <a:t>, 2010). </a:t>
            </a:r>
          </a:p>
          <a:p>
            <a:endParaRPr lang="en-GB"/>
          </a:p>
          <a:p>
            <a:r>
              <a:rPr lang="en-GB"/>
              <a:t>It is a process of identification, analysis, reporting and interpretation of identified themes that are </a:t>
            </a:r>
            <a:r>
              <a:rPr lang="en-GB">
                <a:solidFill>
                  <a:srgbClr val="C00000"/>
                </a:solidFill>
              </a:rPr>
              <a:t>important</a:t>
            </a:r>
            <a:r>
              <a:rPr lang="en-GB"/>
              <a: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539552" y="404664"/>
            <a:ext cx="8229600" cy="800100"/>
          </a:xfrm>
        </p:spPr>
        <p:txBody>
          <a:bodyPr/>
          <a:lstStyle/>
          <a:p>
            <a:pPr algn="ctr"/>
            <a:r>
              <a:rPr lang="en-GB" b="1"/>
              <a:t>Thematic analysis </a:t>
            </a:r>
            <a:endParaRPr lang="en-GB"/>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549896" y="1340768"/>
            <a:ext cx="8229600" cy="4392488"/>
          </a:xfrm>
        </p:spPr>
        <p:txBody>
          <a:bodyPr vert="horz" lIns="91440" tIns="45720" rIns="91440" bIns="45720" rtlCol="0" anchor="t">
            <a:noAutofit/>
          </a:bodyPr>
          <a:lstStyle/>
          <a:p>
            <a:r>
              <a:rPr lang="en-GB" sz="2400"/>
              <a:t>Themes are </a:t>
            </a:r>
            <a:r>
              <a:rPr lang="en-GB" sz="2400">
                <a:solidFill>
                  <a:srgbClr val="C00000"/>
                </a:solidFill>
              </a:rPr>
              <a:t>vital chunks</a:t>
            </a:r>
            <a:r>
              <a:rPr lang="en-GB" sz="2400"/>
              <a:t> of data embedded within a dataset which generally provide answers to the research questions</a:t>
            </a:r>
          </a:p>
          <a:p>
            <a:r>
              <a:rPr lang="en-GB" sz="2400"/>
              <a:t>This part of the research is exploratory in design, and thereby employed the use of an </a:t>
            </a:r>
            <a:r>
              <a:rPr lang="en-GB" sz="2400">
                <a:solidFill>
                  <a:srgbClr val="FF0000"/>
                </a:solidFill>
              </a:rPr>
              <a:t>inductive</a:t>
            </a:r>
            <a:r>
              <a:rPr lang="en-GB" sz="2400"/>
              <a:t> analytical approach (bottom-up approach). </a:t>
            </a:r>
          </a:p>
          <a:p>
            <a:r>
              <a:rPr lang="en-GB" sz="2400"/>
              <a:t>This method of analysis provides the opportunity to discover chunks of data that repeatedly occur within the transcript.</a:t>
            </a:r>
          </a:p>
          <a:p>
            <a:pPr marL="81915" indent="0">
              <a:buNone/>
            </a:pPr>
            <a:r>
              <a:rPr lang="en-GB" sz="2400"/>
              <a:t>                                                                        </a:t>
            </a:r>
          </a:p>
          <a:p>
            <a:pPr marL="81915" indent="0">
              <a:buNone/>
            </a:pPr>
            <a:r>
              <a:rPr lang="en-GB" sz="240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539552" y="332656"/>
            <a:ext cx="8229600" cy="800100"/>
          </a:xfrm>
        </p:spPr>
        <p:txBody>
          <a:bodyPr/>
          <a:lstStyle/>
          <a:p>
            <a:r>
              <a:rPr lang="en-GB" b="1"/>
              <a:t>What counts as a 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536145" y="1224764"/>
            <a:ext cx="8367823" cy="4232660"/>
          </a:xfrm>
        </p:spPr>
        <p:txBody>
          <a:bodyPr vert="horz" lIns="91440" tIns="45720" rIns="91440" bIns="45720" rtlCol="0" anchor="t">
            <a:noAutofit/>
          </a:bodyPr>
          <a:lstStyle/>
          <a:p>
            <a:r>
              <a:rPr lang="en-GB" sz="2400"/>
              <a:t>A theme captures something important about the data in relation to the </a:t>
            </a:r>
            <a:r>
              <a:rPr lang="en-GB" sz="2400" b="1"/>
              <a:t>research question,</a:t>
            </a:r>
            <a:r>
              <a:rPr lang="en-GB" sz="2400"/>
              <a:t> and represents some level of patterned response or meaning within the data set. </a:t>
            </a:r>
          </a:p>
          <a:p>
            <a:r>
              <a:rPr lang="en-GB" sz="2400"/>
              <a:t>What counts as a pattern/theme? What ‘size’ does a theme need to be?</a:t>
            </a:r>
            <a:endParaRPr lang="en-US" sz="2400">
              <a:ea typeface="+mn-lt"/>
              <a:cs typeface="+mn-lt"/>
            </a:endParaRPr>
          </a:p>
          <a:p>
            <a:pPr lvl="1">
              <a:buFont typeface="Courier New" pitchFamily="34" charset="0"/>
              <a:buChar char="o"/>
            </a:pPr>
            <a:r>
              <a:rPr lang="en-GB" sz="2000" b="1">
                <a:ea typeface="+mn-lt"/>
                <a:cs typeface="+mn-lt"/>
              </a:rPr>
              <a:t>"prevalence" </a:t>
            </a:r>
            <a:r>
              <a:rPr lang="en-GB" sz="2000">
                <a:ea typeface="+mn-lt"/>
                <a:cs typeface="+mn-lt"/>
              </a:rPr>
              <a:t>across the entire data set</a:t>
            </a:r>
            <a:endParaRPr lang="en-US" sz="2000">
              <a:ea typeface="+mn-lt"/>
              <a:cs typeface="+mn-lt"/>
            </a:endParaRPr>
          </a:p>
          <a:p>
            <a:pPr lvl="1">
              <a:buFont typeface="Courier New" pitchFamily="34" charset="0"/>
              <a:buChar char="o"/>
            </a:pPr>
            <a:r>
              <a:rPr lang="en-GB" sz="2000">
                <a:ea typeface="+mn-lt"/>
                <a:cs typeface="+mn-lt"/>
              </a:rPr>
              <a:t>ideally, there should a number of instances observed across the data set</a:t>
            </a:r>
            <a:endParaRPr lang="en-US" sz="2000">
              <a:ea typeface="+mn-lt"/>
              <a:cs typeface="+mn-lt"/>
            </a:endParaRPr>
          </a:p>
          <a:p>
            <a:pPr lvl="1">
              <a:buFont typeface="Courier New" pitchFamily="34" charset="0"/>
              <a:buChar char="o"/>
            </a:pPr>
            <a:r>
              <a:rPr lang="en-GB" sz="2000">
                <a:ea typeface="+mn-lt"/>
                <a:cs typeface="+mn-lt"/>
              </a:rPr>
              <a:t> but there is no hard and fast answer to the question</a:t>
            </a:r>
          </a:p>
          <a:p>
            <a:r>
              <a:rPr lang="en-GB" sz="2400">
                <a:ea typeface="+mn-lt"/>
                <a:cs typeface="+mn-lt"/>
              </a:rPr>
              <a:t>‘</a:t>
            </a:r>
            <a:r>
              <a:rPr lang="en-GB" sz="2400" err="1">
                <a:ea typeface="+mn-lt"/>
                <a:cs typeface="+mn-lt"/>
              </a:rPr>
              <a:t>Keyness</a:t>
            </a:r>
            <a:r>
              <a:rPr lang="en-GB" sz="2400">
                <a:ea typeface="+mn-lt"/>
                <a:cs typeface="+mn-lt"/>
              </a:rPr>
              <a:t>’ of a theme is not necessarily dependent on quantifiable measures, but rather on whether it captures something important in relation to the research questions.</a:t>
            </a:r>
          </a:p>
        </p:txBody>
      </p:sp>
    </p:spTree>
    <p:extLst>
      <p:ext uri="{BB962C8B-B14F-4D97-AF65-F5344CB8AC3E}">
        <p14:creationId xmlns:p14="http://schemas.microsoft.com/office/powerpoint/2010/main" val="112906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fontScale="90000"/>
          </a:bodyPr>
          <a:lstStyle/>
          <a:p>
            <a:r>
              <a:rPr lang="en-GB" sz="4000" b="1" i="1">
                <a:solidFill>
                  <a:schemeClr val="bg1"/>
                </a:solidFill>
              </a:rPr>
              <a:t>Six Phases of Thematic Analysis</a:t>
            </a:r>
            <a:br>
              <a:rPr lang="en-GB" sz="4000" b="1" i="1">
                <a:solidFill>
                  <a:schemeClr val="bg1"/>
                </a:solidFill>
              </a:rPr>
            </a:br>
            <a:r>
              <a:rPr lang="en-GB" sz="3200" b="1" i="1">
                <a:solidFill>
                  <a:schemeClr val="bg1"/>
                </a:solidFill>
              </a:rPr>
              <a:t>(Braun and Clarke, 2012)</a:t>
            </a:r>
          </a:p>
        </p:txBody>
      </p:sp>
    </p:spTree>
    <p:extLst>
      <p:ext uri="{BB962C8B-B14F-4D97-AF65-F5344CB8AC3E}">
        <p14:creationId xmlns:p14="http://schemas.microsoft.com/office/powerpoint/2010/main" val="3871255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a:xfrm>
            <a:off x="457200" y="2174875"/>
            <a:ext cx="5710726" cy="3414365"/>
          </a:xfrm>
        </p:spPr>
        <p:txBody>
          <a:bodyPr/>
          <a:lstStyle/>
          <a:p>
            <a:r>
              <a:rPr lang="en-GB"/>
              <a:t>Familiarisation</a:t>
            </a:r>
          </a:p>
          <a:p>
            <a:r>
              <a:rPr lang="en-GB"/>
              <a:t>Coding</a:t>
            </a:r>
          </a:p>
          <a:p>
            <a:r>
              <a:rPr lang="en-GB"/>
              <a:t>Generating themes</a:t>
            </a:r>
          </a:p>
          <a:p>
            <a:r>
              <a:rPr lang="en-GB"/>
              <a:t>Reviewing themes</a:t>
            </a:r>
          </a:p>
          <a:p>
            <a:r>
              <a:rPr lang="en-GB"/>
              <a:t>Defining and naming themes</a:t>
            </a:r>
          </a:p>
          <a:p>
            <a:r>
              <a:rPr lang="en-GB"/>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a:t>Six Phases of Thematic analysis</a:t>
            </a:r>
          </a:p>
        </p:txBody>
      </p:sp>
    </p:spTree>
    <p:extLst>
      <p:ext uri="{BB962C8B-B14F-4D97-AF65-F5344CB8AC3E}">
        <p14:creationId xmlns:p14="http://schemas.microsoft.com/office/powerpoint/2010/main" val="2074433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07504" y="544674"/>
            <a:ext cx="8832601" cy="800100"/>
          </a:xfrm>
        </p:spPr>
        <p:txBody>
          <a:bodyPr>
            <a:noAutofit/>
          </a:bodyPr>
          <a:lstStyle/>
          <a:p>
            <a:r>
              <a:rPr lang="en-GB" sz="3200" b="1"/>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457200" y="1700808"/>
            <a:ext cx="8229600" cy="3736404"/>
          </a:xfrm>
        </p:spPr>
        <p:txBody>
          <a:bodyPr vert="horz" lIns="91440" tIns="45720" rIns="91440" bIns="45720" rtlCol="0" anchor="t">
            <a:normAutofit fontScale="77500" lnSpcReduction="20000"/>
          </a:bodyPr>
          <a:lstStyle/>
          <a:p>
            <a:r>
              <a:rPr lang="en-GB" b="1"/>
              <a:t>Immersing</a:t>
            </a:r>
            <a:r>
              <a:rPr lang="en-GB"/>
              <a:t> yourself in the data so as to get familiar with the depth and breadth of the content.</a:t>
            </a:r>
            <a:endParaRPr lang="en-US"/>
          </a:p>
          <a:p>
            <a:r>
              <a:rPr lang="en-GB"/>
              <a:t>Usually involves ‘repeated reading’ of the data, and reading the data in an active way, searching for meanings, patterns and so on.</a:t>
            </a:r>
          </a:p>
          <a:p>
            <a:r>
              <a:rPr lang="en-GB"/>
              <a:t>Transcribing verbal data into written form are often required; though </a:t>
            </a:r>
            <a:r>
              <a:rPr lang="en-GB">
                <a:ea typeface="+mn-lt"/>
                <a:cs typeface="+mn-lt"/>
              </a:rPr>
              <a:t>it may seem a time-consuming process, it is an excellent way to get familiar with the data (</a:t>
            </a:r>
            <a:r>
              <a:rPr lang="en-GB" err="1">
                <a:ea typeface="+mn-lt"/>
                <a:cs typeface="+mn-lt"/>
              </a:rPr>
              <a:t>Riessman</a:t>
            </a:r>
            <a:r>
              <a:rPr lang="en-GB">
                <a:ea typeface="+mn-lt"/>
                <a:cs typeface="+mn-lt"/>
              </a:rPr>
              <a:t>, 1993).</a:t>
            </a:r>
          </a:p>
          <a:p>
            <a:r>
              <a:rPr lang="en-GB">
                <a:ea typeface="+mn-lt"/>
                <a:cs typeface="+mn-lt"/>
              </a:rPr>
              <a:t>With the advancement of technology, transcribing can often be done at the point of recording.</a:t>
            </a:r>
            <a:endParaRPr lang="en-GB"/>
          </a:p>
        </p:txBody>
      </p:sp>
    </p:spTree>
    <p:extLst>
      <p:ext uri="{BB962C8B-B14F-4D97-AF65-F5344CB8AC3E}">
        <p14:creationId xmlns:p14="http://schemas.microsoft.com/office/powerpoint/2010/main" val="1974160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588649" y="260648"/>
            <a:ext cx="8229600" cy="800100"/>
          </a:xfrm>
        </p:spPr>
        <p:txBody>
          <a:bodyPr>
            <a:normAutofit fontScale="90000"/>
          </a:bodyPr>
          <a:lstStyle/>
          <a:p>
            <a:pPr algn="ctr"/>
            <a:r>
              <a:rPr lang="en-GB" b="1"/>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537212" y="1340768"/>
            <a:ext cx="8229600" cy="3647871"/>
          </a:xfrm>
        </p:spPr>
        <p:txBody>
          <a:bodyPr vert="horz" lIns="91440" tIns="45720" rIns="91440" bIns="45720" rtlCol="0" anchor="t">
            <a:noAutofit/>
          </a:bodyPr>
          <a:lstStyle/>
          <a:p>
            <a:r>
              <a:rPr lang="en-GB" sz="2400">
                <a:ea typeface="+mn-lt"/>
                <a:cs typeface="+mn-lt"/>
              </a:rPr>
              <a:t>Coding</a:t>
            </a:r>
            <a:endParaRPr lang="en-US">
              <a:ea typeface="+mn-lt"/>
              <a:cs typeface="+mn-lt"/>
            </a:endParaRPr>
          </a:p>
          <a:p>
            <a:pPr lvl="1"/>
            <a:r>
              <a:rPr lang="en-GB" sz="2000">
                <a:ea typeface="+mn-lt"/>
                <a:cs typeface="+mn-lt"/>
              </a:rPr>
              <a:t> organising your data into meaningful groups (Miles and Huberman, 1994)</a:t>
            </a:r>
          </a:p>
          <a:p>
            <a:pPr lvl="1"/>
            <a:r>
              <a:rPr lang="en-GB" sz="2000" err="1">
                <a:ea typeface="+mn-lt"/>
                <a:cs typeface="+mn-lt"/>
              </a:rPr>
              <a:t>referx</a:t>
            </a:r>
            <a:r>
              <a:rPr lang="en-GB" sz="2000">
                <a:ea typeface="+mn-lt"/>
                <a:cs typeface="+mn-lt"/>
              </a:rPr>
              <a:t> to ‘the most basic segment, or element, of the raw data or information that can be assessed in a meaningful way regarding the phenomenon’ ((Boyatzis, 1998: 63)</a:t>
            </a:r>
            <a:endParaRPr lang="en-GB"/>
          </a:p>
          <a:p>
            <a:pPr lvl="1">
              <a:buFont typeface="Courier New" pitchFamily="34" charset="0"/>
              <a:buChar char="o"/>
            </a:pPr>
            <a:endParaRPr lang="en-GB" sz="2000"/>
          </a:p>
          <a:p>
            <a:r>
              <a:rPr lang="en-GB" sz="2400"/>
              <a:t>Grouping interesting features of the data in a systematic fashion across the entire data set, collating data relevant to each code.</a:t>
            </a:r>
            <a:br>
              <a:rPr lang="en-GB" sz="2400"/>
            </a:br>
            <a:endParaRPr lang="en-GB" sz="2400"/>
          </a:p>
        </p:txBody>
      </p:sp>
    </p:spTree>
    <p:extLst>
      <p:ext uri="{BB962C8B-B14F-4D97-AF65-F5344CB8AC3E}">
        <p14:creationId xmlns:p14="http://schemas.microsoft.com/office/powerpoint/2010/main" val="1697761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Do We Code?: Qualitative Research Methods">
            <a:hlinkClick r:id="" action="ppaction://media"/>
            <a:extLst>
              <a:ext uri="{FF2B5EF4-FFF2-40B4-BE49-F238E27FC236}">
                <a16:creationId xmlns:a16="http://schemas.microsoft.com/office/drawing/2014/main" id="{2D70A429-78C9-0E6D-928B-97BDA0861148}"/>
              </a:ext>
            </a:extLst>
          </p:cNvPr>
          <p:cNvPicPr>
            <a:picLocks noGrp="1" noRot="1" noChangeAspect="1"/>
          </p:cNvPicPr>
          <p:nvPr>
            <p:ph idx="1"/>
            <a:videoFile r:link="rId1"/>
          </p:nvPr>
        </p:nvPicPr>
        <p:blipFill>
          <a:blip r:embed="rId3"/>
          <a:stretch>
            <a:fillRect/>
          </a:stretch>
        </p:blipFill>
        <p:spPr>
          <a:xfrm>
            <a:off x="332942" y="538019"/>
            <a:ext cx="8420388" cy="4759180"/>
          </a:xfrm>
        </p:spPr>
      </p:pic>
    </p:spTree>
    <p:extLst>
      <p:ext uri="{BB962C8B-B14F-4D97-AF65-F5344CB8AC3E}">
        <p14:creationId xmlns:p14="http://schemas.microsoft.com/office/powerpoint/2010/main" val="1904834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476250" y="1556792"/>
            <a:ext cx="8229600" cy="3556374"/>
          </a:xfrm>
        </p:spPr>
        <p:txBody>
          <a:bodyPr vert="horz" lIns="91440" tIns="45720" rIns="91440" bIns="45720" rtlCol="0" anchor="t">
            <a:normAutofit fontScale="77500" lnSpcReduction="20000"/>
          </a:bodyPr>
          <a:lstStyle/>
          <a:p>
            <a:r>
              <a:rPr lang="en-GB"/>
              <a:t>For </a:t>
            </a:r>
            <a:r>
              <a:rPr lang="en-GB" b="1"/>
              <a:t>data driven</a:t>
            </a:r>
            <a:r>
              <a:rPr lang="en-GB"/>
              <a:t>, the themes will depend on the data, </a:t>
            </a:r>
            <a:endParaRPr lang="en-US"/>
          </a:p>
          <a:p>
            <a:pPr marL="81915" indent="0">
              <a:buNone/>
            </a:pPr>
            <a:endParaRPr lang="en-GB"/>
          </a:p>
          <a:p>
            <a:r>
              <a:rPr lang="en-GB"/>
              <a:t>For </a:t>
            </a:r>
            <a:r>
              <a:rPr lang="en-GB" b="1"/>
              <a:t>theory-driven</a:t>
            </a:r>
            <a:r>
              <a:rPr lang="en-GB"/>
              <a:t>, you might approach the data with specific questions in mind that you wish to code around. </a:t>
            </a:r>
          </a:p>
          <a:p>
            <a:endParaRPr lang="en-GB"/>
          </a:p>
          <a:p>
            <a:r>
              <a:rPr lang="en-GB"/>
              <a:t>It will also depend on whether you are aiming to code the content of the entire data set, or whether you are coding to identify particular (and possibly limited) features of the data set. </a:t>
            </a:r>
          </a:p>
        </p:txBody>
      </p:sp>
      <p:sp>
        <p:nvSpPr>
          <p:cNvPr id="5" name="Title 4">
            <a:extLst>
              <a:ext uri="{FF2B5EF4-FFF2-40B4-BE49-F238E27FC236}">
                <a16:creationId xmlns:a16="http://schemas.microsoft.com/office/drawing/2014/main" id="{1235E558-1C17-EB54-810C-EC7615A97260}"/>
              </a:ext>
            </a:extLst>
          </p:cNvPr>
          <p:cNvSpPr>
            <a:spLocks noGrp="1"/>
          </p:cNvSpPr>
          <p:nvPr>
            <p:ph type="title"/>
          </p:nvPr>
        </p:nvSpPr>
        <p:spPr/>
        <p:txBody>
          <a:bodyPr>
            <a:normAutofit fontScale="90000"/>
          </a:bodyPr>
          <a:lstStyle/>
          <a:p>
            <a:r>
              <a:rPr lang="en-GB"/>
              <a:t>Data-driven vs. Theory-driven coding</a:t>
            </a:r>
          </a:p>
        </p:txBody>
      </p:sp>
    </p:spTree>
    <p:extLst>
      <p:ext uri="{BB962C8B-B14F-4D97-AF65-F5344CB8AC3E}">
        <p14:creationId xmlns:p14="http://schemas.microsoft.com/office/powerpoint/2010/main" val="2262880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2264941615"/>
              </p:ext>
            </p:extLst>
          </p:nvPr>
        </p:nvGraphicFramePr>
        <p:xfrm>
          <a:off x="3325091" y="865909"/>
          <a:ext cx="5702418" cy="4777049"/>
        </p:xfrm>
        <a:graphic>
          <a:graphicData uri="http://schemas.openxmlformats.org/drawingml/2006/table">
            <a:tbl>
              <a:tblPr firstRow="1" bandRow="1">
                <a:tableStyleId>{5C22544A-7EE6-4342-B048-85BDC9FD1C3A}</a:tableStyleId>
              </a:tblPr>
              <a:tblGrid>
                <a:gridCol w="3548059">
                  <a:extLst>
                    <a:ext uri="{9D8B030D-6E8A-4147-A177-3AD203B41FA5}">
                      <a16:colId xmlns:a16="http://schemas.microsoft.com/office/drawing/2014/main" val="831317029"/>
                    </a:ext>
                  </a:extLst>
                </a:gridCol>
                <a:gridCol w="2154359">
                  <a:extLst>
                    <a:ext uri="{9D8B030D-6E8A-4147-A177-3AD203B41FA5}">
                      <a16:colId xmlns:a16="http://schemas.microsoft.com/office/drawing/2014/main" val="1851805563"/>
                    </a:ext>
                  </a:extLst>
                </a:gridCol>
              </a:tblGrid>
              <a:tr h="746069">
                <a:tc>
                  <a:txBody>
                    <a:bodyPr/>
                    <a:lstStyle/>
                    <a:p>
                      <a:r>
                        <a:rPr lang="en-GB" sz="2000"/>
                        <a:t>Interview extract</a:t>
                      </a:r>
                    </a:p>
                  </a:txBody>
                  <a:tcPr marL="68580" marR="68580" marT="34290" marB="34290"/>
                </a:tc>
                <a:tc>
                  <a:txBody>
                    <a:bodyPr/>
                    <a:lstStyle/>
                    <a:p>
                      <a:r>
                        <a:rPr lang="en-GB" sz="2000"/>
                        <a:t>Codes</a:t>
                      </a:r>
                    </a:p>
                  </a:txBody>
                  <a:tcPr marL="68580" marR="68580" marT="34290" marB="34290"/>
                </a:tc>
                <a:extLst>
                  <a:ext uri="{0D108BD9-81ED-4DB2-BD59-A6C34878D82A}">
                    <a16:rowId xmlns:a16="http://schemas.microsoft.com/office/drawing/2014/main" val="3386701047"/>
                  </a:ext>
                </a:extLst>
              </a:tr>
              <a:tr h="3467838">
                <a:tc>
                  <a:txBody>
                    <a:bodyPr/>
                    <a:lstStyle/>
                    <a:p>
                      <a:pPr algn="just"/>
                      <a:r>
                        <a:rPr lang="en-GB" sz="2000"/>
                        <a:t>Personally</a:t>
                      </a:r>
                      <a:r>
                        <a:rPr lang="en-GB" sz="2000">
                          <a:highlight>
                            <a:srgbClr val="A7C0F7"/>
                          </a:highlight>
                        </a:rPr>
                        <a:t>, I’m </a:t>
                      </a:r>
                      <a:r>
                        <a:rPr lang="en-GB" sz="2000">
                          <a:highlight>
                            <a:srgbClr val="A7C1F7"/>
                          </a:highlight>
                        </a:rPr>
                        <a:t>not</a:t>
                      </a:r>
                      <a:r>
                        <a:rPr lang="en-GB" sz="2000">
                          <a:highlight>
                            <a:srgbClr val="A7C0F7"/>
                          </a:highlight>
                        </a:rPr>
                        <a:t> sure</a:t>
                      </a:r>
                      <a:r>
                        <a:rPr lang="en-GB" sz="2000"/>
                        <a:t>. I </a:t>
                      </a:r>
                      <a:r>
                        <a:rPr lang="en-GB" sz="2000">
                          <a:highlight>
                            <a:srgbClr val="F4C327"/>
                          </a:highlight>
                        </a:rPr>
                        <a:t>think the climate is changing, </a:t>
                      </a:r>
                      <a:r>
                        <a:rPr lang="en-GB" sz="2000"/>
                        <a:t>sure, but </a:t>
                      </a:r>
                      <a:r>
                        <a:rPr lang="en-GB" sz="2000">
                          <a:highlight>
                            <a:srgbClr val="A7C0F7"/>
                          </a:highlight>
                        </a:rPr>
                        <a:t>I don’t know why or how. </a:t>
                      </a:r>
                      <a:r>
                        <a:rPr lang="en-GB" sz="2000"/>
                        <a:t>People say you should trust the experts, but </a:t>
                      </a:r>
                      <a:r>
                        <a:rPr lang="en-GB" sz="2000">
                          <a:highlight>
                            <a:srgbClr val="0067E6"/>
                          </a:highlight>
                        </a:rPr>
                        <a:t>who’s to say they don’t have their own reasons for pushing this narrative?</a:t>
                      </a:r>
                      <a:r>
                        <a:rPr lang="en-GB" sz="2000"/>
                        <a:t> I’m not saying they’re wrong, I’m just saying </a:t>
                      </a:r>
                      <a:r>
                        <a:rPr lang="en-GB" sz="2000">
                          <a:highlight>
                            <a:srgbClr val="0067E6"/>
                          </a:highlight>
                        </a:rPr>
                        <a:t>there’s reasons not to trust them 100%.</a:t>
                      </a:r>
                      <a:r>
                        <a:rPr lang="en-GB" sz="2000"/>
                        <a:t> The facts keep changing-</a:t>
                      </a:r>
                      <a:r>
                        <a:rPr lang="en-GB" sz="200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2000">
                          <a:highlight>
                            <a:srgbClr val="A7C0F7"/>
                          </a:highlight>
                        </a:rPr>
                        <a:t>Uncertainty</a:t>
                      </a:r>
                      <a:r>
                        <a:rPr lang="en-GB" sz="2000"/>
                        <a:t> </a:t>
                      </a:r>
                    </a:p>
                    <a:p>
                      <a:pPr marL="285750" indent="-285750">
                        <a:buFont typeface="Arial" panose="020B0604020202020204" pitchFamily="34" charset="0"/>
                        <a:buChar char="•"/>
                      </a:pPr>
                      <a:r>
                        <a:rPr lang="en-GB" sz="2000">
                          <a:highlight>
                            <a:srgbClr val="F4C327"/>
                          </a:highlight>
                        </a:rPr>
                        <a:t>Acknowledgement of climate change</a:t>
                      </a:r>
                    </a:p>
                    <a:p>
                      <a:pPr marL="285750" indent="-285750">
                        <a:buFont typeface="Arial" panose="020B0604020202020204" pitchFamily="34" charset="0"/>
                        <a:buChar char="•"/>
                      </a:pPr>
                      <a:r>
                        <a:rPr lang="en-GB" sz="2000">
                          <a:highlight>
                            <a:srgbClr val="0067E6"/>
                          </a:highlight>
                        </a:rPr>
                        <a:t>Distrust of experts</a:t>
                      </a:r>
                    </a:p>
                    <a:p>
                      <a:pPr marL="28575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r>
                        <a:rPr lang="en-GB" sz="2000">
                          <a:highlight>
                            <a:srgbClr val="E7E6E6"/>
                          </a:highlight>
                        </a:rPr>
                        <a:t>Changing terminology</a:t>
                      </a:r>
                      <a:endParaRPr lang="en-GB"/>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378763" y="375934"/>
            <a:ext cx="4969352" cy="387905"/>
          </a:xfrm>
        </p:spPr>
        <p:txBody>
          <a:bodyPr>
            <a:normAutofit fontScale="92500" lnSpcReduction="20000"/>
          </a:bodyPr>
          <a:lstStyle/>
          <a:p>
            <a:r>
              <a:rPr lang="en-GB"/>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59157" y="666560"/>
            <a:ext cx="3170856" cy="4877932"/>
          </a:xfrm>
        </p:spPr>
        <p:txBody>
          <a:bodyPr vert="horz" lIns="91440" tIns="45720" rIns="91440" bIns="45720" rtlCol="0" anchor="t">
            <a:noAutofit/>
          </a:bodyPr>
          <a:lstStyle/>
          <a:p>
            <a:r>
              <a:rPr lang="en-GB" sz="2000"/>
              <a:t>At this stage, be thorough.</a:t>
            </a:r>
            <a:endParaRPr lang="en-US" sz="2000"/>
          </a:p>
          <a:p>
            <a:r>
              <a:rPr lang="en-GB" sz="2000"/>
              <a:t>Highlight everything that </a:t>
            </a:r>
            <a:r>
              <a:rPr lang="en-GB" sz="2000">
                <a:solidFill>
                  <a:srgbClr val="FF0000"/>
                </a:solidFill>
              </a:rPr>
              <a:t>jumps out</a:t>
            </a:r>
            <a:r>
              <a:rPr lang="en-GB" sz="2000"/>
              <a:t> as relevant or potentially interesting.</a:t>
            </a:r>
          </a:p>
          <a:p>
            <a:r>
              <a:rPr lang="en-GB" sz="2000"/>
              <a:t>You may find that you keep adding codes as you go through the text.</a:t>
            </a:r>
          </a:p>
          <a:p>
            <a:r>
              <a:rPr lang="en-GB" sz="2000">
                <a:solidFill>
                  <a:srgbClr val="FF0000"/>
                </a:solidFill>
                <a:ea typeface="+mn-lt"/>
                <a:cs typeface="+mn-lt"/>
              </a:rPr>
              <a:t>Collate</a:t>
            </a:r>
            <a:r>
              <a:rPr lang="en-GB" sz="2000">
                <a:ea typeface="+mn-lt"/>
                <a:cs typeface="+mn-lt"/>
              </a:rPr>
              <a:t> all the data into groups identified by code. </a:t>
            </a:r>
            <a:endParaRPr lang="en-US" sz="2000">
              <a:ea typeface="+mn-lt"/>
              <a:cs typeface="+mn-lt"/>
            </a:endParaRPr>
          </a:p>
          <a:p>
            <a:r>
              <a:rPr lang="en-GB" sz="2000">
                <a:ea typeface="+mn-lt"/>
                <a:cs typeface="+mn-lt"/>
              </a:rPr>
              <a:t>Have an </a:t>
            </a:r>
            <a:r>
              <a:rPr lang="en-GB" sz="2000">
                <a:solidFill>
                  <a:srgbClr val="FF0000"/>
                </a:solidFill>
                <a:ea typeface="+mn-lt"/>
                <a:cs typeface="+mn-lt"/>
              </a:rPr>
              <a:t>overview</a:t>
            </a:r>
            <a:r>
              <a:rPr lang="en-GB" sz="2000">
                <a:ea typeface="+mn-lt"/>
                <a:cs typeface="+mn-lt"/>
              </a:rPr>
              <a:t> of the main points and common meanings that recur.</a:t>
            </a:r>
            <a:endParaRPr lang="en-US" sz="2000">
              <a:ea typeface="+mn-lt"/>
              <a:cs typeface="+mn-lt"/>
            </a:endParaRPr>
          </a:p>
          <a:p>
            <a:endParaRPr lang="en-GB" sz="2000"/>
          </a:p>
        </p:txBody>
      </p:sp>
    </p:spTree>
    <p:extLst>
      <p:ext uri="{BB962C8B-B14F-4D97-AF65-F5344CB8AC3E}">
        <p14:creationId xmlns:p14="http://schemas.microsoft.com/office/powerpoint/2010/main" val="2154340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470535" y="404664"/>
            <a:ext cx="8229600" cy="800100"/>
          </a:xfrm>
        </p:spPr>
        <p:txBody>
          <a:bodyPr>
            <a:normAutofit/>
          </a:bodyPr>
          <a:lstStyle/>
          <a:p>
            <a:r>
              <a:rPr lang="en-GB" sz="4000" b="1">
                <a:ea typeface="+mj-lt"/>
                <a:cs typeface="+mj-lt"/>
              </a:rPr>
              <a:t>Phase 3: Searching for themes</a:t>
            </a:r>
            <a:endParaRPr lang="en-GB" sz="4000">
              <a:ea typeface="+mj-lt"/>
              <a:cs typeface="+mj-lt"/>
            </a:endParaRP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502920" y="1807083"/>
            <a:ext cx="8206510" cy="3647924"/>
          </a:xfrm>
        </p:spPr>
        <p:txBody>
          <a:bodyPr vert="horz" lIns="91440" tIns="45720" rIns="91440" bIns="45720" rtlCol="0" anchor="t">
            <a:normAutofit fontScale="92500" lnSpcReduction="10000"/>
          </a:bodyPr>
          <a:lstStyle/>
          <a:p>
            <a:r>
              <a:rPr lang="en-GB" sz="2400">
                <a:latin typeface="Times New Roman"/>
                <a:cs typeface="Times New Roman"/>
              </a:rPr>
              <a:t>Re-focusing the analysis at a broader level, rather than every code in details</a:t>
            </a:r>
            <a:endParaRPr lang="en-US"/>
          </a:p>
          <a:p>
            <a:r>
              <a:rPr lang="en-GB" sz="2400">
                <a:latin typeface="Times New Roman"/>
                <a:cs typeface="Times New Roman"/>
              </a:rPr>
              <a:t>Sorting and grouping different codes, </a:t>
            </a:r>
            <a:r>
              <a:rPr lang="en-GB" sz="2400">
                <a:ea typeface="+mn-lt"/>
                <a:cs typeface="+mn-lt"/>
              </a:rPr>
              <a:t>considering how these codes may combine to form an overarching themes</a:t>
            </a:r>
            <a:endParaRPr lang="en-GB">
              <a:ea typeface="+mn-lt"/>
              <a:cs typeface="+mn-lt"/>
            </a:endParaRPr>
          </a:p>
          <a:p>
            <a:r>
              <a:rPr lang="en-GB" sz="2400">
                <a:latin typeface="Times New Roman"/>
                <a:cs typeface="Times New Roman"/>
              </a:rPr>
              <a:t>Collating all the relevant coded data extracts within the identified themes</a:t>
            </a:r>
            <a:endParaRPr lang="en-GB">
              <a:latin typeface="Myriad Pro"/>
              <a:cs typeface="Times New Roman"/>
            </a:endParaRPr>
          </a:p>
          <a:p>
            <a:r>
              <a:rPr lang="en-GB" sz="2400" b="1">
                <a:ea typeface="+mn-lt"/>
                <a:cs typeface="+mn-lt"/>
              </a:rPr>
              <a:t>Visual representations </a:t>
            </a:r>
            <a:r>
              <a:rPr lang="en-GB" sz="2400">
                <a:ea typeface="+mn-lt"/>
                <a:cs typeface="+mn-lt"/>
              </a:rPr>
              <a:t>may be helpful at this stage</a:t>
            </a:r>
            <a:endParaRPr lang="en-US" sz="2400">
              <a:ea typeface="+mn-lt"/>
              <a:cs typeface="+mn-lt"/>
            </a:endParaRPr>
          </a:p>
          <a:p>
            <a:r>
              <a:rPr lang="en-GB" sz="2400">
                <a:ea typeface="+mn-lt"/>
                <a:cs typeface="+mn-lt"/>
              </a:rPr>
              <a:t>Use tables, or mind-maps, or write the name of each code (and a brief description) on a separate piece of paper and play around with organizing them into theme-piles</a:t>
            </a:r>
            <a:endParaRPr lang="en-US" sz="2400">
              <a:ea typeface="+mn-lt"/>
              <a:cs typeface="+mn-lt"/>
            </a:endParaRPr>
          </a:p>
          <a:p>
            <a:endParaRPr lang="en-GB" sz="2400">
              <a:latin typeface="Times New Roman"/>
              <a:cs typeface="Times New Roman"/>
            </a:endParaRPr>
          </a:p>
        </p:txBody>
      </p:sp>
    </p:spTree>
    <p:extLst>
      <p:ext uri="{BB962C8B-B14F-4D97-AF65-F5344CB8AC3E}">
        <p14:creationId xmlns:p14="http://schemas.microsoft.com/office/powerpoint/2010/main" val="2006450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611560" y="1144588"/>
            <a:ext cx="8229600" cy="3744416"/>
          </a:xfrm>
        </p:spPr>
        <p:txBody>
          <a:bodyPr vert="horz" lIns="91440" tIns="45720" rIns="91440" bIns="45720" rtlCol="0" anchor="t">
            <a:noAutofit/>
          </a:bodyPr>
          <a:lstStyle/>
          <a:p>
            <a:r>
              <a:rPr lang="en-GB" sz="2400"/>
              <a:t>There can be </a:t>
            </a:r>
            <a:r>
              <a:rPr lang="en-GB" sz="2400">
                <a:effectLst/>
              </a:rPr>
              <a:t>different levels of themes</a:t>
            </a:r>
            <a:r>
              <a:rPr lang="en-GB" sz="2400"/>
              <a:t>.</a:t>
            </a:r>
            <a:endParaRPr lang="en-GB" sz="2400">
              <a:effectLst/>
            </a:endParaRPr>
          </a:p>
          <a:p>
            <a:r>
              <a:rPr lang="en-GB" sz="2400">
                <a:effectLst/>
              </a:rPr>
              <a:t>Some initial codes may go on to form main </a:t>
            </a:r>
            <a:r>
              <a:rPr lang="en-GB" sz="2400" b="1">
                <a:effectLst/>
              </a:rPr>
              <a:t>themes,</a:t>
            </a:r>
            <a:r>
              <a:rPr lang="en-GB" sz="2400">
                <a:effectLst/>
              </a:rPr>
              <a:t> whereas others may form </a:t>
            </a:r>
            <a:r>
              <a:rPr lang="en-GB" sz="2400" b="1">
                <a:effectLst/>
              </a:rPr>
              <a:t>sub-themes</a:t>
            </a:r>
            <a:r>
              <a:rPr lang="en-GB" sz="2400">
                <a:effectLst/>
              </a:rPr>
              <a:t>, and others still may be discarded. </a:t>
            </a:r>
          </a:p>
          <a:p>
            <a:r>
              <a:rPr lang="en-GB" sz="2400">
                <a:effectLst/>
              </a:rPr>
              <a:t>At this stage, you may also have a set of codes that do not seem to belong anywhere, and it is perfectly acceptable to create a ‘theme’ called ‘</a:t>
            </a:r>
            <a:r>
              <a:rPr lang="en-GB" sz="2400" b="1">
                <a:effectLst/>
              </a:rPr>
              <a:t>miscellaneous</a:t>
            </a:r>
            <a:r>
              <a:rPr lang="en-GB" sz="2400">
                <a:effectLst/>
              </a:rPr>
              <a:t>’ to house the codes .</a:t>
            </a:r>
          </a:p>
          <a:p>
            <a:pPr marL="0" indent="0">
              <a:buNone/>
            </a:pPr>
            <a:r>
              <a:rPr lang="en-GB" sz="2400"/>
              <a:t>                                                     (Braun and Clarke, 2012)</a:t>
            </a:r>
          </a:p>
        </p:txBody>
      </p:sp>
    </p:spTree>
    <p:extLst>
      <p:ext uri="{BB962C8B-B14F-4D97-AF65-F5344CB8AC3E}">
        <p14:creationId xmlns:p14="http://schemas.microsoft.com/office/powerpoint/2010/main" val="3675892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3776193508"/>
              </p:ext>
            </p:extLst>
          </p:nvPr>
        </p:nvGraphicFramePr>
        <p:xfrm>
          <a:off x="3590637" y="1131455"/>
          <a:ext cx="5316153" cy="4333616"/>
        </p:xfrm>
        <a:graphic>
          <a:graphicData uri="http://schemas.openxmlformats.org/drawingml/2006/table">
            <a:tbl>
              <a:tblPr firstRow="1" bandRow="1">
                <a:tableStyleId>{5C22544A-7EE6-4342-B048-85BDC9FD1C3A}</a:tableStyleId>
              </a:tblPr>
              <a:tblGrid>
                <a:gridCol w="3209636">
                  <a:extLst>
                    <a:ext uri="{9D8B030D-6E8A-4147-A177-3AD203B41FA5}">
                      <a16:colId xmlns:a16="http://schemas.microsoft.com/office/drawing/2014/main" val="1378144998"/>
                    </a:ext>
                  </a:extLst>
                </a:gridCol>
                <a:gridCol w="2106517">
                  <a:extLst>
                    <a:ext uri="{9D8B030D-6E8A-4147-A177-3AD203B41FA5}">
                      <a16:colId xmlns:a16="http://schemas.microsoft.com/office/drawing/2014/main" val="1465415199"/>
                    </a:ext>
                  </a:extLst>
                </a:gridCol>
              </a:tblGrid>
              <a:tr h="414166">
                <a:tc>
                  <a:txBody>
                    <a:bodyPr/>
                    <a:lstStyle/>
                    <a:p>
                      <a:r>
                        <a:rPr lang="en-GB" sz="1800"/>
                        <a:t>Codes</a:t>
                      </a:r>
                    </a:p>
                  </a:txBody>
                  <a:tcPr marL="68580" marR="68580" marT="34290" marB="34290"/>
                </a:tc>
                <a:tc>
                  <a:txBody>
                    <a:bodyPr/>
                    <a:lstStyle/>
                    <a:p>
                      <a:r>
                        <a:rPr lang="en-GB" sz="1800"/>
                        <a:t>Theme</a:t>
                      </a:r>
                    </a:p>
                  </a:txBody>
                  <a:tcPr marL="68580" marR="68580" marT="34290" marB="34290"/>
                </a:tc>
                <a:extLst>
                  <a:ext uri="{0D108BD9-81ED-4DB2-BD59-A6C34878D82A}">
                    <a16:rowId xmlns:a16="http://schemas.microsoft.com/office/drawing/2014/main" val="1498925813"/>
                  </a:ext>
                </a:extLst>
              </a:tr>
              <a:tr h="1039090">
                <a:tc>
                  <a:txBody>
                    <a:bodyPr/>
                    <a:lstStyle/>
                    <a:p>
                      <a:pPr marL="285750" indent="-285750">
                        <a:buFont typeface="Arial" panose="020B0604020202020204" pitchFamily="34" charset="0"/>
                        <a:buChar char="•"/>
                      </a:pPr>
                      <a:r>
                        <a:rPr lang="en-GB" sz="1800"/>
                        <a:t>Uncertainty</a:t>
                      </a:r>
                    </a:p>
                    <a:p>
                      <a:pPr marL="285750" indent="-285750">
                        <a:buFont typeface="Arial" panose="020B0604020202020204" pitchFamily="34" charset="0"/>
                        <a:buChar char="•"/>
                      </a:pPr>
                      <a:r>
                        <a:rPr lang="en-GB" sz="1800"/>
                        <a:t>Leave it to the experts</a:t>
                      </a:r>
                    </a:p>
                    <a:p>
                      <a:pPr marL="285750" indent="-285750">
                        <a:buFont typeface="Arial" panose="020B0604020202020204" pitchFamily="34" charset="0"/>
                        <a:buChar char="•"/>
                      </a:pPr>
                      <a:r>
                        <a:rPr lang="en-GB" sz="1800"/>
                        <a:t>Alternative explanations</a:t>
                      </a:r>
                    </a:p>
                  </a:txBody>
                  <a:tcPr marL="68580" marR="68580" marT="34290" marB="34290"/>
                </a:tc>
                <a:tc>
                  <a:txBody>
                    <a:bodyPr/>
                    <a:lstStyle/>
                    <a:p>
                      <a:pPr algn="ctr"/>
                      <a:endParaRPr lang="en-GB" sz="1800"/>
                    </a:p>
                    <a:p>
                      <a:pPr algn="ctr"/>
                      <a:r>
                        <a:rPr lang="en-GB" sz="1800"/>
                        <a:t>Uncertainty</a:t>
                      </a:r>
                    </a:p>
                  </a:txBody>
                  <a:tcPr marL="68580" marR="68580" marT="34290" marB="34290"/>
                </a:tc>
                <a:extLst>
                  <a:ext uri="{0D108BD9-81ED-4DB2-BD59-A6C34878D82A}">
                    <a16:rowId xmlns:a16="http://schemas.microsoft.com/office/drawing/2014/main" val="736809765"/>
                  </a:ext>
                </a:extLst>
              </a:tr>
              <a:tr h="1397000">
                <a:tc>
                  <a:txBody>
                    <a:bodyPr/>
                    <a:lstStyle/>
                    <a:p>
                      <a:pPr marL="285750" indent="-285750">
                        <a:buFont typeface="Arial" panose="020B0604020202020204" pitchFamily="34" charset="0"/>
                        <a:buChar char="•"/>
                      </a:pPr>
                      <a:r>
                        <a:rPr lang="en-GB" sz="1800"/>
                        <a:t>Changing terminology</a:t>
                      </a:r>
                    </a:p>
                    <a:p>
                      <a:pPr marL="285750" indent="-285750">
                        <a:buFont typeface="Arial" panose="020B0604020202020204" pitchFamily="34" charset="0"/>
                        <a:buChar char="•"/>
                      </a:pPr>
                      <a:r>
                        <a:rPr lang="en-GB" sz="1800"/>
                        <a:t>Distrust of Scientists</a:t>
                      </a:r>
                    </a:p>
                    <a:p>
                      <a:pPr marL="285750" indent="-285750">
                        <a:buFont typeface="Arial" panose="020B0604020202020204" pitchFamily="34" charset="0"/>
                        <a:buChar char="•"/>
                      </a:pPr>
                      <a:r>
                        <a:rPr lang="en-GB" sz="1800"/>
                        <a:t>Resentment towards experts</a:t>
                      </a:r>
                    </a:p>
                    <a:p>
                      <a:pPr marL="285750" indent="-285750">
                        <a:buFont typeface="Arial" panose="020B0604020202020204" pitchFamily="34" charset="0"/>
                        <a:buChar char="•"/>
                      </a:pPr>
                      <a:r>
                        <a:rPr lang="en-GB" sz="1800"/>
                        <a:t>Fear of government control</a:t>
                      </a:r>
                    </a:p>
                  </a:txBody>
                  <a:tcPr marL="68580" marR="68580" marT="34290" marB="34290"/>
                </a:tc>
                <a:tc>
                  <a:txBody>
                    <a:bodyPr/>
                    <a:lstStyle/>
                    <a:p>
                      <a:pPr algn="ctr"/>
                      <a:endParaRPr lang="en-GB" sz="1800"/>
                    </a:p>
                    <a:p>
                      <a:pPr algn="ctr"/>
                      <a:endParaRPr lang="en-GB" sz="1800"/>
                    </a:p>
                    <a:p>
                      <a:pPr algn="ctr"/>
                      <a:r>
                        <a:rPr lang="en-GB" sz="1800"/>
                        <a:t>Distrust of experts</a:t>
                      </a:r>
                    </a:p>
                  </a:txBody>
                  <a:tcPr marL="68580" marR="68580" marT="34290" marB="34290"/>
                </a:tc>
                <a:extLst>
                  <a:ext uri="{0D108BD9-81ED-4DB2-BD59-A6C34878D82A}">
                    <a16:rowId xmlns:a16="http://schemas.microsoft.com/office/drawing/2014/main" val="1408307925"/>
                  </a:ext>
                </a:extLst>
              </a:tr>
              <a:tr h="1177636">
                <a:tc>
                  <a:txBody>
                    <a:bodyPr/>
                    <a:lstStyle/>
                    <a:p>
                      <a:pPr marL="285750" indent="-285750">
                        <a:buFont typeface="Arial" panose="020B0604020202020204" pitchFamily="34" charset="0"/>
                        <a:buChar char="•"/>
                      </a:pPr>
                      <a:r>
                        <a:rPr lang="en-GB" sz="1800"/>
                        <a:t>Incorrect facts</a:t>
                      </a:r>
                    </a:p>
                    <a:p>
                      <a:pPr marL="285750" indent="-285750">
                        <a:buFont typeface="Arial" panose="020B0604020202020204" pitchFamily="34" charset="0"/>
                        <a:buChar char="•"/>
                      </a:pPr>
                      <a:r>
                        <a:rPr lang="en-GB" sz="1800"/>
                        <a:t>Misunderstanding of science</a:t>
                      </a:r>
                    </a:p>
                    <a:p>
                      <a:pPr marL="285750" indent="-285750">
                        <a:buFont typeface="Arial" panose="020B0604020202020204" pitchFamily="34" charset="0"/>
                        <a:buChar char="•"/>
                      </a:pPr>
                      <a:r>
                        <a:rPr lang="en-GB" sz="1800"/>
                        <a:t>Biased media source</a:t>
                      </a:r>
                    </a:p>
                    <a:p>
                      <a:endParaRPr lang="en-GB" sz="1800"/>
                    </a:p>
                  </a:txBody>
                  <a:tcPr marL="68580" marR="68580" marT="34290" marB="34290"/>
                </a:tc>
                <a:tc>
                  <a:txBody>
                    <a:bodyPr/>
                    <a:lstStyle/>
                    <a:p>
                      <a:pPr algn="ctr"/>
                      <a:endParaRPr lang="en-GB" sz="1800"/>
                    </a:p>
                    <a:p>
                      <a:pPr algn="ctr"/>
                      <a:endParaRPr lang="en-GB" sz="1800"/>
                    </a:p>
                    <a:p>
                      <a:pPr algn="ctr"/>
                      <a:r>
                        <a:rPr lang="en-GB" sz="180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395536" y="1029091"/>
            <a:ext cx="2978007" cy="4107091"/>
          </a:xfrm>
        </p:spPr>
        <p:txBody>
          <a:bodyPr>
            <a:normAutofit fontScale="85000" lnSpcReduction="10000"/>
          </a:bodyPr>
          <a:lstStyle/>
          <a:p>
            <a:r>
              <a:rPr lang="en-GB"/>
              <a:t>At this point you may find codes vague or not relevant- you may start discarding codes</a:t>
            </a:r>
          </a:p>
          <a:p>
            <a:r>
              <a:rPr lang="en-GB"/>
              <a:t>Other codes might become themes</a:t>
            </a:r>
          </a:p>
          <a:p>
            <a:r>
              <a:rPr lang="en-GB"/>
              <a:t>Remember, you want to create potential themes that tell you something useful about the data for YOUR purposes.</a:t>
            </a:r>
          </a:p>
          <a:p>
            <a:endParaRPr lang="en-GB"/>
          </a:p>
        </p:txBody>
      </p:sp>
      <p:sp>
        <p:nvSpPr>
          <p:cNvPr id="8" name="Text Placeholder 2">
            <a:extLst>
              <a:ext uri="{FF2B5EF4-FFF2-40B4-BE49-F238E27FC236}">
                <a16:creationId xmlns:a16="http://schemas.microsoft.com/office/drawing/2014/main" id="{B89155BA-F57A-E9D2-3C27-D171BA592CBD}"/>
              </a:ext>
            </a:extLst>
          </p:cNvPr>
          <p:cNvSpPr txBox="1">
            <a:spLocks/>
          </p:cNvSpPr>
          <p:nvPr/>
        </p:nvSpPr>
        <p:spPr>
          <a:xfrm>
            <a:off x="3378763" y="375934"/>
            <a:ext cx="4969352" cy="387905"/>
          </a:xfrm>
          <a:prstGeom prst="rect">
            <a:avLst/>
          </a:prstGeom>
        </p:spPr>
        <p:txBody>
          <a:bodyPr vert="horz" lIns="91440" tIns="45720" rIns="91440" bIns="45720" rtlCol="0" anchor="b">
            <a:normAutofit fontScale="92500" lnSpcReduction="20000"/>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a:t>Example:</a:t>
            </a:r>
          </a:p>
        </p:txBody>
      </p:sp>
    </p:spTree>
    <p:extLst>
      <p:ext uri="{BB962C8B-B14F-4D97-AF65-F5344CB8AC3E}">
        <p14:creationId xmlns:p14="http://schemas.microsoft.com/office/powerpoint/2010/main" val="874861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611560" y="232048"/>
            <a:ext cx="8229600" cy="800100"/>
          </a:xfrm>
        </p:spPr>
        <p:txBody>
          <a:bodyPr/>
          <a:lstStyle/>
          <a:p>
            <a:r>
              <a:rPr lang="en-GB" b="1"/>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612055" y="1340768"/>
            <a:ext cx="8229600" cy="4301695"/>
          </a:xfrm>
        </p:spPr>
        <p:txBody>
          <a:bodyPr vert="horz" lIns="91440" tIns="45720" rIns="91440" bIns="45720" rtlCol="0" anchor="t">
            <a:noAutofit/>
          </a:bodyPr>
          <a:lstStyle/>
          <a:p>
            <a:r>
              <a:rPr lang="en-GB" sz="2800" b="1" dirty="0">
                <a:solidFill>
                  <a:srgbClr val="000000"/>
                </a:solidFill>
              </a:rPr>
              <a:t>Review and refinement</a:t>
            </a:r>
            <a:r>
              <a:rPr lang="en-GB" sz="2800" dirty="0"/>
              <a:t> of those themes formulated from previous phase </a:t>
            </a:r>
          </a:p>
          <a:p>
            <a:r>
              <a:rPr lang="en-GB" sz="2800" dirty="0"/>
              <a:t>During this phase, there may be:</a:t>
            </a:r>
          </a:p>
          <a:p>
            <a:pPr lvl="1">
              <a:buFont typeface="Courier New" pitchFamily="34" charset="0"/>
              <a:buChar char="o"/>
            </a:pPr>
            <a:r>
              <a:rPr lang="en-GB" sz="2400" dirty="0"/>
              <a:t>Splitting of theme (e.g. Large / complex theme into smaller and better delineated ones)</a:t>
            </a:r>
          </a:p>
          <a:p>
            <a:pPr lvl="1">
              <a:buFont typeface="Courier New" pitchFamily="34" charset="0"/>
              <a:buChar char="o"/>
            </a:pPr>
            <a:r>
              <a:rPr lang="en-GB" sz="2400" dirty="0">
                <a:ea typeface="+mn-lt"/>
                <a:cs typeface="+mn-lt"/>
              </a:rPr>
              <a:t>Combination of themes (e.g. two apparently separate themes might form one theme)</a:t>
            </a:r>
            <a:endParaRPr lang="en-GB" sz="2400" dirty="0"/>
          </a:p>
          <a:p>
            <a:pPr lvl="1">
              <a:buFont typeface="Courier New" pitchFamily="34" charset="0"/>
              <a:buChar char="o"/>
            </a:pPr>
            <a:r>
              <a:rPr lang="en-GB" sz="2400" dirty="0"/>
              <a:t>Discarding of theme (e.g. not enough data to support the theme, or data being too diverse) </a:t>
            </a:r>
          </a:p>
        </p:txBody>
      </p:sp>
    </p:spTree>
    <p:extLst>
      <p:ext uri="{BB962C8B-B14F-4D97-AF65-F5344CB8AC3E}">
        <p14:creationId xmlns:p14="http://schemas.microsoft.com/office/powerpoint/2010/main" val="754881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457200" y="468660"/>
            <a:ext cx="8460432" cy="800100"/>
          </a:xfrm>
        </p:spPr>
        <p:txBody>
          <a:bodyPr>
            <a:noAutofit/>
          </a:bodyPr>
          <a:lstStyle/>
          <a:p>
            <a:pPr algn="l"/>
            <a:r>
              <a:rPr lang="en-GB" sz="3600" b="1"/>
              <a:t>Phase 5: Defining and naming themes</a:t>
            </a:r>
            <a:endParaRPr lang="en-GB" sz="360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457200" y="1587070"/>
            <a:ext cx="8229600" cy="3903257"/>
          </a:xfrm>
        </p:spPr>
        <p:txBody>
          <a:bodyPr vert="horz" lIns="91440" tIns="45720" rIns="91440" bIns="45720" rtlCol="0" anchor="t">
            <a:normAutofit fontScale="70000" lnSpcReduction="20000"/>
          </a:bodyPr>
          <a:lstStyle/>
          <a:p>
            <a:r>
              <a:rPr lang="en-GB" dirty="0"/>
              <a:t>At this point, you then define and further refine the themes you will present for your analysis, and analyse the data within them.</a:t>
            </a:r>
          </a:p>
          <a:p>
            <a:r>
              <a:rPr lang="en-GB"/>
              <a:t>By ‘define and refine’, we mean identifying the </a:t>
            </a:r>
            <a:r>
              <a:rPr lang="en-GB" dirty="0"/>
              <a:t>‘</a:t>
            </a:r>
            <a:r>
              <a:rPr lang="en-GB" dirty="0">
                <a:solidFill>
                  <a:srgbClr val="FF0000"/>
                </a:solidFill>
              </a:rPr>
              <a:t>essence</a:t>
            </a:r>
            <a:r>
              <a:rPr lang="en-GB" dirty="0"/>
              <a:t>’ of what each theme is about (as well as the themes overall), and determining what aspect of the data each theme captures.</a:t>
            </a:r>
          </a:p>
          <a:p>
            <a:r>
              <a:rPr lang="en-GB" dirty="0">
                <a:ea typeface="+mn-lt"/>
                <a:cs typeface="+mn-lt"/>
              </a:rPr>
              <a:t>Naming the theme involves choosing short and easy to understand </a:t>
            </a:r>
            <a:r>
              <a:rPr lang="en-GB">
                <a:ea typeface="+mn-lt"/>
                <a:cs typeface="+mn-lt"/>
              </a:rPr>
              <a:t>names.</a:t>
            </a:r>
            <a:endParaRPr lang="en-GB" dirty="0">
              <a:ea typeface="+mn-lt"/>
              <a:cs typeface="+mn-lt"/>
            </a:endParaRPr>
          </a:p>
          <a:p>
            <a:r>
              <a:rPr lang="en-GB" dirty="0">
                <a:ea typeface="+mn-lt"/>
                <a:cs typeface="+mn-lt"/>
              </a:rPr>
              <a:t>We would often refer back to the theoretical/conceptual framework backing our research ideas. </a:t>
            </a:r>
          </a:p>
        </p:txBody>
      </p:sp>
    </p:spTree>
    <p:extLst>
      <p:ext uri="{BB962C8B-B14F-4D97-AF65-F5344CB8AC3E}">
        <p14:creationId xmlns:p14="http://schemas.microsoft.com/office/powerpoint/2010/main" val="10955624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611560" y="332656"/>
            <a:ext cx="8229600" cy="800100"/>
          </a:xfrm>
        </p:spPr>
        <p:txBody>
          <a:bodyPr>
            <a:normAutofit/>
          </a:bodyPr>
          <a:lstStyle/>
          <a:p>
            <a:r>
              <a:rPr lang="en-GB" b="1" dirty="0"/>
              <a:t>Phase 6: Writing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613520" y="1628800"/>
            <a:ext cx="8229600" cy="3917032"/>
          </a:xfrm>
        </p:spPr>
        <p:txBody>
          <a:bodyPr vert="horz" lIns="91440" tIns="45720" rIns="91440" bIns="45720" rtlCol="0" anchor="t">
            <a:normAutofit fontScale="92500" lnSpcReduction="10000"/>
          </a:bodyPr>
          <a:lstStyle/>
          <a:p>
            <a:r>
              <a:rPr lang="en-GB" dirty="0"/>
              <a:t>Writing-up of a thematic analysis, similar to other types of qualitative research reports, aims at telling the complex and rich stories of your data in a way which convinces the reader of the merit and validity of your analysis.</a:t>
            </a:r>
          </a:p>
          <a:p>
            <a:r>
              <a:rPr lang="en-GB" dirty="0">
                <a:ea typeface="+mn-lt"/>
                <a:cs typeface="+mn-lt"/>
              </a:rPr>
              <a:t>Sufficient evidence of the themes should be extracted to demonstrate their prevalences</a:t>
            </a:r>
            <a:endParaRPr lang="en-US" dirty="0">
              <a:ea typeface="+mn-lt"/>
              <a:cs typeface="+mn-lt"/>
            </a:endParaRPr>
          </a:p>
          <a:p>
            <a:endParaRPr lang="en-GB" dirty="0"/>
          </a:p>
        </p:txBody>
      </p:sp>
    </p:spTree>
    <p:extLst>
      <p:ext uri="{BB962C8B-B14F-4D97-AF65-F5344CB8AC3E}">
        <p14:creationId xmlns:p14="http://schemas.microsoft.com/office/powerpoint/2010/main" val="239878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CA7262A-160E-04EF-AD94-DD9E6CD9F59C}"/>
              </a:ext>
            </a:extLst>
          </p:cNvPr>
          <p:cNvSpPr>
            <a:spLocks noGrp="1"/>
          </p:cNvSpPr>
          <p:nvPr>
            <p:ph type="title"/>
          </p:nvPr>
        </p:nvSpPr>
        <p:spPr/>
        <p:txBody>
          <a:bodyPr/>
          <a:lstStyle/>
          <a:p>
            <a:r>
              <a:rPr lang="en-GB" dirty="0"/>
              <a:t>Structure of</a:t>
            </a:r>
            <a:r>
              <a:rPr lang="en-GB" altLang="ja-JP" dirty="0"/>
              <a:t> theme reporting</a:t>
            </a:r>
            <a:endParaRPr lang="ja-JP" altLang="en-GB" dirty="0"/>
          </a:p>
        </p:txBody>
      </p:sp>
      <p:sp>
        <p:nvSpPr>
          <p:cNvPr id="9" name="Content Placeholder 8">
            <a:extLst>
              <a:ext uri="{FF2B5EF4-FFF2-40B4-BE49-F238E27FC236}">
                <a16:creationId xmlns:a16="http://schemas.microsoft.com/office/drawing/2014/main" id="{DDA1D698-5269-9D89-0481-6E09150BEF59}"/>
              </a:ext>
            </a:extLst>
          </p:cNvPr>
          <p:cNvSpPr>
            <a:spLocks noGrp="1"/>
          </p:cNvSpPr>
          <p:nvPr>
            <p:ph idx="1"/>
          </p:nvPr>
        </p:nvSpPr>
        <p:spPr>
          <a:xfrm>
            <a:off x="457200" y="1237519"/>
            <a:ext cx="8229600" cy="4609425"/>
          </a:xfrm>
        </p:spPr>
        <p:txBody>
          <a:bodyPr vert="horz" lIns="91440" tIns="45720" rIns="91440" bIns="45720" rtlCol="0" anchor="t">
            <a:noAutofit/>
          </a:bodyPr>
          <a:lstStyle/>
          <a:p>
            <a:r>
              <a:rPr lang="en-GB" sz="2400" b="1" dirty="0">
                <a:latin typeface="Arial"/>
                <a:cs typeface="Arial"/>
              </a:rPr>
              <a:t>Theme 1</a:t>
            </a:r>
            <a:endParaRPr lang="en-GB" sz="2400" dirty="0">
              <a:latin typeface="Arial"/>
              <a:cs typeface="Arial"/>
            </a:endParaRPr>
          </a:p>
          <a:p>
            <a:pPr marL="785495" lvl="1" indent="-385445">
              <a:buAutoNum type="romanLcPeriod"/>
            </a:pPr>
            <a:r>
              <a:rPr lang="en-GB" sz="2000" dirty="0">
                <a:latin typeface="Arial"/>
                <a:cs typeface="Arial"/>
              </a:rPr>
              <a:t>What does the theme mean?</a:t>
            </a:r>
            <a:endParaRPr lang="en-US" sz="2000">
              <a:latin typeface="Arial"/>
              <a:cs typeface="Arial"/>
            </a:endParaRPr>
          </a:p>
          <a:p>
            <a:pPr marL="785495" lvl="1" indent="-385445">
              <a:buAutoNum type="romanLcPeriod"/>
            </a:pPr>
            <a:r>
              <a:rPr lang="en-GB" sz="2000" dirty="0">
                <a:latin typeface="Arial"/>
                <a:cs typeface="Arial"/>
              </a:rPr>
              <a:t>How often did it come up? (e.g. "many interviewees mentioned that …", "all agreed that …") </a:t>
            </a:r>
            <a:endParaRPr lang="en-US" sz="2000" dirty="0">
              <a:latin typeface="Arial"/>
              <a:cs typeface="Arial"/>
            </a:endParaRPr>
          </a:p>
          <a:p>
            <a:pPr marL="785495" lvl="1" indent="-385445">
              <a:buAutoNum type="romanLcPeriod"/>
            </a:pPr>
            <a:r>
              <a:rPr lang="en-GB" sz="2000" dirty="0">
                <a:latin typeface="Arial"/>
                <a:cs typeface="Arial"/>
              </a:rPr>
              <a:t>Extracts from the data</a:t>
            </a:r>
            <a:endParaRPr lang="en-US" sz="2000">
              <a:latin typeface="Arial"/>
              <a:cs typeface="Arial"/>
            </a:endParaRPr>
          </a:p>
          <a:p>
            <a:pPr marL="785495" lvl="1" indent="-385445">
              <a:buAutoNum type="romanLcPeriod"/>
            </a:pPr>
            <a:r>
              <a:rPr lang="en-GB" sz="2000" dirty="0">
                <a:latin typeface="Arial"/>
                <a:cs typeface="Arial"/>
              </a:rPr>
              <a:t>What does it show? (e.g. relate the theme to other themes,  related concepts, or your research questions)</a:t>
            </a:r>
            <a:endParaRPr lang="en-US" sz="2000" dirty="0">
              <a:latin typeface="Arial"/>
              <a:cs typeface="Arial"/>
            </a:endParaRPr>
          </a:p>
          <a:p>
            <a:r>
              <a:rPr lang="en-GB" sz="2400" b="1" dirty="0">
                <a:latin typeface="Arial"/>
                <a:cs typeface="Arial"/>
              </a:rPr>
              <a:t>Theme</a:t>
            </a:r>
            <a:r>
              <a:rPr lang="en-GB" sz="2400" dirty="0">
                <a:latin typeface="Arial"/>
                <a:cs typeface="Arial"/>
              </a:rPr>
              <a:t> 2</a:t>
            </a:r>
            <a:endParaRPr lang="en-US" sz="2400" dirty="0">
              <a:latin typeface="Arial"/>
              <a:cs typeface="Arial"/>
            </a:endParaRPr>
          </a:p>
          <a:p>
            <a:pPr marL="785495" lvl="1" indent="-385445">
              <a:buAutoNum type="romanLcPeriod"/>
            </a:pPr>
            <a:r>
              <a:rPr lang="en-GB" sz="2000" dirty="0">
                <a:latin typeface="Arial"/>
                <a:cs typeface="Arial"/>
              </a:rPr>
              <a:t>What does the theme mean?</a:t>
            </a:r>
            <a:endParaRPr lang="en-US" sz="2000">
              <a:latin typeface="Arial"/>
              <a:cs typeface="Arial"/>
            </a:endParaRPr>
          </a:p>
          <a:p>
            <a:pPr marL="785495" lvl="1" indent="-385445">
              <a:buAutoNum type="romanLcPeriod"/>
            </a:pPr>
            <a:r>
              <a:rPr lang="en-GB" sz="2000" dirty="0">
                <a:latin typeface="Arial"/>
                <a:cs typeface="Arial"/>
              </a:rPr>
              <a:t>How often did it come up?</a:t>
            </a:r>
            <a:endParaRPr lang="en-US" sz="2000">
              <a:latin typeface="Arial"/>
              <a:cs typeface="Arial"/>
            </a:endParaRPr>
          </a:p>
          <a:p>
            <a:pPr marL="785495" lvl="1" indent="-385445">
              <a:buAutoNum type="romanLcPeriod"/>
            </a:pPr>
            <a:r>
              <a:rPr lang="en-GB" sz="2000" dirty="0">
                <a:latin typeface="Arial"/>
                <a:cs typeface="Arial"/>
              </a:rPr>
              <a:t>Extracts from the data</a:t>
            </a:r>
            <a:endParaRPr lang="en-US" sz="2000">
              <a:latin typeface="Arial"/>
              <a:cs typeface="Arial"/>
            </a:endParaRPr>
          </a:p>
          <a:p>
            <a:pPr marL="785495" lvl="1" indent="-385445">
              <a:buAutoNum type="romanLcPeriod"/>
            </a:pPr>
            <a:r>
              <a:rPr lang="en-GB" sz="2000" dirty="0">
                <a:latin typeface="Arial"/>
                <a:cs typeface="Arial"/>
              </a:rPr>
              <a:t>What does it show?</a:t>
            </a:r>
            <a:endParaRPr lang="en-US" sz="2000" dirty="0">
              <a:latin typeface="Arial"/>
              <a:cs typeface="Arial"/>
            </a:endParaRPr>
          </a:p>
          <a:p>
            <a:pPr marL="0" indent="0">
              <a:buNone/>
            </a:pPr>
            <a:r>
              <a:rPr lang="en-GB" sz="2400" dirty="0"/>
              <a:t>...</a:t>
            </a:r>
          </a:p>
        </p:txBody>
      </p:sp>
    </p:spTree>
    <p:extLst>
      <p:ext uri="{BB962C8B-B14F-4D97-AF65-F5344CB8AC3E}">
        <p14:creationId xmlns:p14="http://schemas.microsoft.com/office/powerpoint/2010/main" val="2956810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251520" y="116632"/>
            <a:ext cx="8784976" cy="648072"/>
          </a:xfrm>
        </p:spPr>
        <p:txBody>
          <a:bodyPr>
            <a:noAutofit/>
          </a:bodyPr>
          <a:lstStyle/>
          <a:p>
            <a:pPr algn="l"/>
            <a:r>
              <a:rPr lang="en-GB" sz="3600" b="1"/>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extLst>
              <p:ext uri="{D42A27DB-BD31-4B8C-83A1-F6EECF244321}">
                <p14:modId xmlns:p14="http://schemas.microsoft.com/office/powerpoint/2010/main" val="2621673600"/>
              </p:ext>
            </p:extLst>
          </p:nvPr>
        </p:nvGraphicFramePr>
        <p:xfrm>
          <a:off x="323528" y="870921"/>
          <a:ext cx="8712968" cy="463924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a:solidFill>
                            <a:schemeClr val="tx1"/>
                          </a:solidFill>
                          <a:effectLst/>
                        </a:rPr>
                        <a:t>Reporting themes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a:solidFill>
                            <a:schemeClr val="tx1"/>
                          </a:solidFill>
                          <a:effectLst/>
                        </a:rPr>
                        <a:t>Reporting participants’ views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a:effectLst/>
                        </a:rPr>
                        <a:t>Another reported problem was …</a:t>
                      </a:r>
                      <a:br>
                        <a:rPr lang="en-GB" sz="1600">
                          <a:effectLst/>
                        </a:rPr>
                      </a:br>
                      <a:r>
                        <a:rPr lang="en-GB" sz="1600">
                          <a:effectLst/>
                        </a:rPr>
                        <a:t>Opinions differed as to whether …</a:t>
                      </a:r>
                      <a:br>
                        <a:rPr lang="en-GB" sz="1600">
                          <a:effectLst/>
                        </a:rPr>
                      </a:br>
                      <a:r>
                        <a:rPr lang="en-GB" sz="1600">
                          <a:effectLst/>
                        </a:rPr>
                        <a:t>Concerns were expressed about …</a:t>
                      </a:r>
                      <a:br>
                        <a:rPr lang="en-GB" sz="1600">
                          <a:effectLst/>
                        </a:rPr>
                      </a:br>
                      <a:r>
                        <a:rPr lang="en-GB" sz="1600">
                          <a:effectLst/>
                        </a:rPr>
                        <a:t>A variety of perspectives were expressed …</a:t>
                      </a:r>
                      <a:br>
                        <a:rPr lang="en-GB" sz="1600">
                          <a:effectLst/>
                        </a:rPr>
                      </a:br>
                      <a:r>
                        <a:rPr lang="en-GB" sz="1600">
                          <a:effectLst/>
                        </a:rPr>
                        <a:t>These views surfaced mainly in relation to …</a:t>
                      </a:r>
                      <a:br>
                        <a:rPr lang="en-GB" sz="1600">
                          <a:effectLst/>
                        </a:rPr>
                      </a:br>
                      <a:r>
                        <a:rPr lang="en-GB" sz="1600">
                          <a:effectLst/>
                        </a:rPr>
                        <a:t>Concerns regarding X were more widespread.</a:t>
                      </a:r>
                      <a:br>
                        <a:rPr lang="en-GB" sz="1600">
                          <a:effectLst/>
                        </a:rPr>
                      </a:br>
                      <a:r>
                        <a:rPr lang="en-GB" sz="1600">
                          <a:effectLst/>
                        </a:rPr>
                        <a:t>There was a sense of X amongst interviewees.</a:t>
                      </a:r>
                      <a:br>
                        <a:rPr lang="en-GB" sz="1600">
                          <a:effectLst/>
                        </a:rPr>
                      </a:br>
                      <a:r>
                        <a:rPr lang="en-GB" sz="1600">
                          <a:effectLst/>
                        </a:rPr>
                        <a:t>Five broad themes emerged from the analysis.</a:t>
                      </a:r>
                      <a:br>
                        <a:rPr lang="en-GB" sz="1600">
                          <a:effectLst/>
                        </a:rPr>
                      </a:br>
                      <a:r>
                        <a:rPr lang="en-GB" sz="1600">
                          <a:effectLst/>
                        </a:rPr>
                        <a:t>A common view amongst interviewees was that …</a:t>
                      </a:r>
                      <a:br>
                        <a:rPr lang="en-GB" sz="1600">
                          <a:effectLst/>
                        </a:rPr>
                      </a:br>
                      <a:r>
                        <a:rPr lang="en-GB" sz="1600">
                          <a:effectLst/>
                        </a:rPr>
                        <a:t>This theme came up for example in discussions of …</a:t>
                      </a:r>
                      <a:br>
                        <a:rPr lang="en-GB" sz="1600">
                          <a:effectLst/>
                        </a:rPr>
                      </a:br>
                      <a:r>
                        <a:rPr lang="en-GB" sz="1600">
                          <a:effectLst/>
                        </a:rPr>
                        <a:t>Two divergent and often conflicting discourses emerged …</a:t>
                      </a:r>
                      <a:br>
                        <a:rPr lang="en-GB" sz="1100">
                          <a:effectLst/>
                        </a:rPr>
                      </a:b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a:effectLst/>
                        </a:rPr>
                        <a:t>It was suggested that …</a:t>
                      </a:r>
                      <a:br>
                        <a:rPr lang="en-GB" sz="1600">
                          <a:effectLst/>
                        </a:rPr>
                      </a:br>
                      <a:r>
                        <a:rPr lang="en-GB" sz="1600">
                          <a:effectLst/>
                        </a:rPr>
                        <a:t>One interviewee argued that …</a:t>
                      </a:r>
                      <a:br>
                        <a:rPr lang="en-GB" sz="1600">
                          <a:effectLst/>
                        </a:rPr>
                      </a:br>
                      <a:r>
                        <a:rPr lang="en-GB" sz="1600">
                          <a:effectLst/>
                        </a:rPr>
                        <a:t>There were some suggestions that …</a:t>
                      </a:r>
                      <a:br>
                        <a:rPr lang="en-GB" sz="1600">
                          <a:effectLst/>
                        </a:rPr>
                      </a:br>
                      <a:r>
                        <a:rPr lang="en-GB" sz="1600">
                          <a:effectLst/>
                        </a:rPr>
                        <a:t>In all cases, the informants reported that …</a:t>
                      </a:r>
                      <a:br>
                        <a:rPr lang="en-GB" sz="1600">
                          <a:effectLst/>
                        </a:rPr>
                      </a:br>
                      <a:r>
                        <a:rPr lang="en-GB" sz="1600">
                          <a:effectLst/>
                        </a:rPr>
                        <a:t>In their accounts of the events surrounding …</a:t>
                      </a:r>
                      <a:br>
                        <a:rPr lang="en-GB" sz="1600">
                          <a:effectLst/>
                        </a:rPr>
                      </a:br>
                      <a:r>
                        <a:rPr lang="en-GB" sz="1600">
                          <a:effectLst/>
                        </a:rPr>
                        <a:t>There were some negative comments about …</a:t>
                      </a:r>
                      <a:br>
                        <a:rPr lang="en-GB" sz="1600">
                          <a:effectLst/>
                        </a:rPr>
                      </a:br>
                      <a:r>
                        <a:rPr lang="en-GB" sz="1600">
                          <a:effectLst/>
                        </a:rPr>
                        <a:t>The participants on the whole demonstrated …</a:t>
                      </a:r>
                      <a:br>
                        <a:rPr lang="en-GB" sz="1600">
                          <a:effectLst/>
                        </a:rPr>
                      </a:br>
                      <a:r>
                        <a:rPr lang="en-GB" sz="1600">
                          <a:effectLst/>
                        </a:rPr>
                        <a:t>Some felt that … , while others considered that …</a:t>
                      </a:r>
                      <a:br>
                        <a:rPr lang="en-GB" sz="1600">
                          <a:effectLst/>
                        </a:rPr>
                      </a:br>
                      <a:r>
                        <a:rPr lang="en-GB" sz="1600">
                          <a:effectLst/>
                        </a:rPr>
                        <a:t>Some interviewees argued that … , while others …</a:t>
                      </a:r>
                      <a:br>
                        <a:rPr lang="en-GB" sz="1600">
                          <a:effectLst/>
                        </a:rPr>
                      </a:br>
                      <a:r>
                        <a:rPr lang="en-GB" sz="1600">
                          <a:effectLst/>
                        </a:rPr>
                        <a:t>This view was echoed by another informant who ..</a:t>
                      </a:r>
                      <a:br>
                        <a:rPr lang="en-GB" sz="1600">
                          <a:effectLst/>
                        </a:rPr>
                      </a:br>
                      <a:r>
                        <a:rPr lang="en-GB" sz="1600">
                          <a:effectLst/>
                        </a:rPr>
                        <a:t>Whilst a minority mentioned that…, all agreed that…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1763688" y="5467261"/>
            <a:ext cx="6306666" cy="300082"/>
          </a:xfrm>
          <a:prstGeom prst="rect">
            <a:avLst/>
          </a:prstGeom>
          <a:noFill/>
        </p:spPr>
        <p:txBody>
          <a:bodyPr wrap="square" rtlCol="0">
            <a:spAutoFit/>
          </a:bodyPr>
          <a:lstStyle/>
          <a:p>
            <a:r>
              <a:rPr lang="en-GB" sz="135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p:txBody>
          <a:bodyPr rtlCol="0">
            <a:normAutofit fontScale="90000"/>
          </a:bodyPr>
          <a:lstStyle/>
          <a:p>
            <a:r>
              <a:rPr lang="en-GB" dirty="0">
                <a:cs typeface="Arial"/>
              </a:rPr>
              <a:t>Software for qualitative analysis</a:t>
            </a:r>
            <a:endParaRPr lang="en-GB" dirty="0"/>
          </a:p>
        </p:txBody>
      </p:sp>
    </p:spTree>
    <p:extLst>
      <p:ext uri="{BB962C8B-B14F-4D97-AF65-F5344CB8AC3E}">
        <p14:creationId xmlns:p14="http://schemas.microsoft.com/office/powerpoint/2010/main" val="553726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BEDFD2F-1480-498D-9A62-BA55B14A3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2400" cy="51414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8" name="Picture 37">
            <a:extLst>
              <a:ext uri="{FF2B5EF4-FFF2-40B4-BE49-F238E27FC236}">
                <a16:creationId xmlns:a16="http://schemas.microsoft.com/office/drawing/2014/main" id="{52D381FB-9400-4C85-9074-8D2C4A88D8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6" y="2436151"/>
            <a:ext cx="7020154" cy="3564599"/>
          </a:xfrm>
          <a:prstGeom prst="rect">
            <a:avLst/>
          </a:prstGeom>
        </p:spPr>
      </p:pic>
      <p:pic>
        <p:nvPicPr>
          <p:cNvPr id="39" name="Picture 38">
            <a:extLst>
              <a:ext uri="{FF2B5EF4-FFF2-40B4-BE49-F238E27FC236}">
                <a16:creationId xmlns:a16="http://schemas.microsoft.com/office/drawing/2014/main" id="{048C39C2-D375-4197-8882-9EBD58C853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1" y="857250"/>
            <a:ext cx="9142400" cy="5143500"/>
          </a:xfrm>
          <a:prstGeom prst="rect">
            <a:avLst/>
          </a:prstGeom>
        </p:spPr>
      </p:pic>
      <p:sp>
        <p:nvSpPr>
          <p:cNvPr id="40" name="Rectangle 39">
            <a:extLst>
              <a:ext uri="{FF2B5EF4-FFF2-40B4-BE49-F238E27FC236}">
                <a16:creationId xmlns:a16="http://schemas.microsoft.com/office/drawing/2014/main" id="{C306EEC9-6E83-4555-A9D3-7910ED27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723131"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1" name="Rectangle 40">
            <a:extLst>
              <a:ext uri="{FF2B5EF4-FFF2-40B4-BE49-F238E27FC236}">
                <a16:creationId xmlns:a16="http://schemas.microsoft.com/office/drawing/2014/main" id="{186F7B80-3B04-4C72-BA77-E34EF7FAC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2" y="85725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2" name="Rectangle 41">
            <a:extLst>
              <a:ext uri="{FF2B5EF4-FFF2-40B4-BE49-F238E27FC236}">
                <a16:creationId xmlns:a16="http://schemas.microsoft.com/office/drawing/2014/main" id="{4D1AC6C6-FE68-4B13-BFCF-D0E8B3D81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50" y="85725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0D318A7-9134-2C6F-26E6-6357B85E91CA}"/>
              </a:ext>
            </a:extLst>
          </p:cNvPr>
          <p:cNvSpPr>
            <a:spLocks noGrp="1"/>
          </p:cNvSpPr>
          <p:nvPr>
            <p:ph type="title"/>
          </p:nvPr>
        </p:nvSpPr>
        <p:spPr>
          <a:xfrm>
            <a:off x="1473334" y="1463292"/>
            <a:ext cx="2001080" cy="807922"/>
          </a:xfrm>
        </p:spPr>
        <p:txBody>
          <a:bodyPr>
            <a:normAutofit/>
          </a:bodyPr>
          <a:lstStyle/>
          <a:p>
            <a:pPr algn="l"/>
            <a:r>
              <a:rPr lang="en-GB" sz="2100">
                <a:cs typeface="Arial"/>
              </a:rPr>
              <a:t>NVivo</a:t>
            </a:r>
            <a:endParaRPr lang="en-GB" sz="2100"/>
          </a:p>
        </p:txBody>
      </p:sp>
      <p:sp>
        <p:nvSpPr>
          <p:cNvPr id="8" name="Content Placeholder 7">
            <a:extLst>
              <a:ext uri="{FF2B5EF4-FFF2-40B4-BE49-F238E27FC236}">
                <a16:creationId xmlns:a16="http://schemas.microsoft.com/office/drawing/2014/main" id="{7879492C-C8BA-0D7D-9227-FB4C763BD97F}"/>
              </a:ext>
            </a:extLst>
          </p:cNvPr>
          <p:cNvSpPr>
            <a:spLocks noGrp="1"/>
          </p:cNvSpPr>
          <p:nvPr>
            <p:ph idx="1"/>
          </p:nvPr>
        </p:nvSpPr>
        <p:spPr>
          <a:xfrm>
            <a:off x="475477" y="2042551"/>
            <a:ext cx="3621947" cy="3352157"/>
          </a:xfrm>
        </p:spPr>
        <p:txBody>
          <a:bodyPr vert="horz" lIns="68580" tIns="34290" rIns="68580" bIns="34290" rtlCol="0" anchor="ctr">
            <a:noAutofit/>
          </a:bodyPr>
          <a:lstStyle/>
          <a:p>
            <a:pPr marL="258128" indent="-258128"/>
            <a:r>
              <a:rPr lang="en-US" sz="1350" dirty="0">
                <a:solidFill>
                  <a:srgbClr val="FFFFFF"/>
                </a:solidFill>
                <a:cs typeface="Arial" panose="020B0604020202020204"/>
              </a:rPr>
              <a:t>a qualitative data analysis (QDA) computer software package produced by </a:t>
            </a:r>
            <a:r>
              <a:rPr lang="en-US" sz="1350" dirty="0" err="1">
                <a:solidFill>
                  <a:srgbClr val="FFFFFF"/>
                </a:solidFill>
                <a:cs typeface="Arial" panose="020B0604020202020204"/>
              </a:rPr>
              <a:t>Lumivero</a:t>
            </a:r>
            <a:r>
              <a:rPr lang="en-US" sz="1350" dirty="0">
                <a:solidFill>
                  <a:srgbClr val="FFFFFF"/>
                </a:solidFill>
                <a:cs typeface="Arial" panose="020B0604020202020204"/>
              </a:rPr>
              <a:t> (formerly QSR International)</a:t>
            </a:r>
          </a:p>
          <a:p>
            <a:pPr marL="258128" indent="-258128"/>
            <a:r>
              <a:rPr lang="en-US" sz="1350" dirty="0">
                <a:solidFill>
                  <a:srgbClr val="FFFFFF"/>
                </a:solidFill>
                <a:cs typeface="Arial" panose="020B0604020202020204"/>
              </a:rPr>
              <a:t> used across a diverse range of fields, such as anthropology, psychology, communication, sociology, criminology  and marketing.</a:t>
            </a:r>
            <a:endParaRPr lang="en-US" dirty="0">
              <a:solidFill>
                <a:srgbClr val="FFFFFF"/>
              </a:solidFill>
              <a:cs typeface="Arial" panose="020B0604020202020204"/>
            </a:endParaRPr>
          </a:p>
          <a:p>
            <a:pPr marL="258128" indent="-258128"/>
            <a:endParaRPr lang="en-GB" dirty="0">
              <a:solidFill>
                <a:srgbClr val="FFFFFF"/>
              </a:solidFill>
              <a:cs typeface="Arial" panose="020B0604020202020204"/>
            </a:endParaRPr>
          </a:p>
          <a:p>
            <a:pPr marL="258128" indent="-258128"/>
            <a:r>
              <a:rPr lang="en-GB" dirty="0">
                <a:solidFill>
                  <a:srgbClr val="FFFFFF"/>
                </a:solidFill>
                <a:cs typeface="Arial" panose="020B0604020202020204"/>
                <a:hlinkClick r:id="rId6"/>
              </a:rPr>
              <a:t>https://alternativeto.net/software/nvivo</a:t>
            </a:r>
            <a:r>
              <a:rPr lang="en-GB" dirty="0">
                <a:solidFill>
                  <a:srgbClr val="FFFFFF"/>
                </a:solidFill>
                <a:cs typeface="Arial" panose="020B0604020202020204"/>
              </a:rPr>
              <a:t> </a:t>
            </a:r>
            <a:endParaRPr lang="en-GB">
              <a:cs typeface="Arial"/>
            </a:endParaRPr>
          </a:p>
        </p:txBody>
      </p:sp>
      <p:sp>
        <p:nvSpPr>
          <p:cNvPr id="43" name="Rectangle 42">
            <a:extLst>
              <a:ext uri="{FF2B5EF4-FFF2-40B4-BE49-F238E27FC236}">
                <a16:creationId xmlns:a16="http://schemas.microsoft.com/office/drawing/2014/main" id="{7E2C0214-1438-4F5F-8BB7-847D7B2B3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113" y="857250"/>
            <a:ext cx="4463132"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Online Media 3" title="Discover NVivo. The most cited and powerful software for qualitative data analysis.">
            <a:hlinkClick r:id="" action="ppaction://media"/>
            <a:extLst>
              <a:ext uri="{FF2B5EF4-FFF2-40B4-BE49-F238E27FC236}">
                <a16:creationId xmlns:a16="http://schemas.microsoft.com/office/drawing/2014/main" id="{5A790D9A-06BD-2E8D-12C3-56583792C589}"/>
              </a:ext>
            </a:extLst>
          </p:cNvPr>
          <p:cNvPicPr>
            <a:picLocks noRot="1" noChangeAspect="1"/>
          </p:cNvPicPr>
          <p:nvPr>
            <a:videoFile r:link="rId1"/>
          </p:nvPr>
        </p:nvPicPr>
        <p:blipFill>
          <a:blip r:embed="rId7"/>
          <a:stretch>
            <a:fillRect/>
          </a:stretch>
        </p:blipFill>
        <p:spPr>
          <a:xfrm>
            <a:off x="4317040" y="2305018"/>
            <a:ext cx="3977981" cy="2247559"/>
          </a:xfrm>
          <a:prstGeom prst="rect">
            <a:avLst/>
          </a:prstGeom>
          <a:ln w="12700">
            <a:noFill/>
          </a:ln>
        </p:spPr>
      </p:pic>
      <p:sp>
        <p:nvSpPr>
          <p:cNvPr id="44" name="Rectangle 43">
            <a:extLst>
              <a:ext uri="{FF2B5EF4-FFF2-40B4-BE49-F238E27FC236}">
                <a16:creationId xmlns:a16="http://schemas.microsoft.com/office/drawing/2014/main" id="{41CFFB3C-DBCC-498B-B635-CD1FA730D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7033" y="1037382"/>
            <a:ext cx="4095810" cy="4778878"/>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44">
            <a:extLst>
              <a:ext uri="{FF2B5EF4-FFF2-40B4-BE49-F238E27FC236}">
                <a16:creationId xmlns:a16="http://schemas.microsoft.com/office/drawing/2014/main" id="{7BB289EA-43E0-4FC3-A38C-8168D8F18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50" y="855212"/>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522703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Description automatically generated">
            <a:extLst>
              <a:ext uri="{FF2B5EF4-FFF2-40B4-BE49-F238E27FC236}">
                <a16:creationId xmlns:a16="http://schemas.microsoft.com/office/drawing/2014/main" id="{479EA15C-15CB-E0CA-1BE5-A179B5C1B7B2}"/>
              </a:ext>
            </a:extLst>
          </p:cNvPr>
          <p:cNvPicPr>
            <a:picLocks noGrp="1" noChangeAspect="1"/>
          </p:cNvPicPr>
          <p:nvPr>
            <p:ph idx="1"/>
          </p:nvPr>
        </p:nvPicPr>
        <p:blipFill>
          <a:blip r:embed="rId2"/>
          <a:stretch>
            <a:fillRect/>
          </a:stretch>
        </p:blipFill>
        <p:spPr>
          <a:xfrm>
            <a:off x="90488" y="1020187"/>
            <a:ext cx="8963025" cy="4817626"/>
          </a:xfrm>
          <a:noFill/>
        </p:spPr>
      </p:pic>
    </p:spTree>
    <p:extLst>
      <p:ext uri="{BB962C8B-B14F-4D97-AF65-F5344CB8AC3E}">
        <p14:creationId xmlns:p14="http://schemas.microsoft.com/office/powerpoint/2010/main" val="1794739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3CED11D4-1E4F-C413-D1A7-6F1ADA254293}"/>
              </a:ext>
            </a:extLst>
          </p:cNvPr>
          <p:cNvPicPr>
            <a:picLocks noGrp="1" noChangeAspect="1"/>
          </p:cNvPicPr>
          <p:nvPr>
            <p:ph idx="1"/>
          </p:nvPr>
        </p:nvPicPr>
        <p:blipFill>
          <a:blip r:embed="rId2"/>
          <a:stretch>
            <a:fillRect/>
          </a:stretch>
        </p:blipFill>
        <p:spPr>
          <a:xfrm>
            <a:off x="90488" y="1266670"/>
            <a:ext cx="8963025" cy="4324660"/>
          </a:xfrm>
          <a:noFill/>
        </p:spPr>
      </p:pic>
    </p:spTree>
    <p:extLst>
      <p:ext uri="{BB962C8B-B14F-4D97-AF65-F5344CB8AC3E}">
        <p14:creationId xmlns:p14="http://schemas.microsoft.com/office/powerpoint/2010/main" val="3745436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F36C-9561-D558-E3F8-07778A4C325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FBE156D-3F98-370D-29DF-4F9F756C173A}"/>
              </a:ext>
            </a:extLst>
          </p:cNvPr>
          <p:cNvSpPr>
            <a:spLocks noGrp="1"/>
          </p:cNvSpPr>
          <p:nvPr>
            <p:ph idx="1"/>
          </p:nvPr>
        </p:nvSpPr>
        <p:spPr/>
        <p:txBody>
          <a:bodyPr vert="horz" lIns="91440" tIns="45720" rIns="91440" bIns="45720" rtlCol="0" anchor="t">
            <a:normAutofit fontScale="47500" lnSpcReduction="20000"/>
          </a:bodyPr>
          <a:lstStyle/>
          <a:p>
            <a:r>
              <a:rPr lang="en-GB">
                <a:ea typeface="+mn-lt"/>
                <a:cs typeface="+mn-lt"/>
              </a:rPr>
              <a:t>Biddle, S.J., Markland, D., </a:t>
            </a:r>
            <a:r>
              <a:rPr lang="en-GB" err="1">
                <a:ea typeface="+mn-lt"/>
                <a:cs typeface="+mn-lt"/>
              </a:rPr>
              <a:t>Gilbourne</a:t>
            </a:r>
            <a:r>
              <a:rPr lang="en-GB">
                <a:ea typeface="+mn-lt"/>
                <a:cs typeface="+mn-lt"/>
              </a:rPr>
              <a:t>, D., </a:t>
            </a:r>
            <a:r>
              <a:rPr lang="en-GB" err="1">
                <a:ea typeface="+mn-lt"/>
                <a:cs typeface="+mn-lt"/>
              </a:rPr>
              <a:t>Chatzisarantis</a:t>
            </a:r>
            <a:r>
              <a:rPr lang="en-GB">
                <a:ea typeface="+mn-lt"/>
                <a:cs typeface="+mn-lt"/>
              </a:rPr>
              <a:t>, N.L. and Sparkes, A.C., 2001. Research methods in sport and exercise psychology: Quantitative and qualitative issues. </a:t>
            </a:r>
            <a:r>
              <a:rPr lang="en-GB" i="1">
                <a:ea typeface="+mn-lt"/>
                <a:cs typeface="+mn-lt"/>
              </a:rPr>
              <a:t>Journal of sports sciences</a:t>
            </a:r>
            <a:r>
              <a:rPr lang="en-GB">
                <a:ea typeface="+mn-lt"/>
                <a:cs typeface="+mn-lt"/>
              </a:rPr>
              <a:t>, </a:t>
            </a:r>
            <a:r>
              <a:rPr lang="en-GB" i="1">
                <a:ea typeface="+mn-lt"/>
                <a:cs typeface="+mn-lt"/>
              </a:rPr>
              <a:t>19</a:t>
            </a:r>
            <a:r>
              <a:rPr lang="en-GB">
                <a:ea typeface="+mn-lt"/>
                <a:cs typeface="+mn-lt"/>
              </a:rPr>
              <a:t>(10), pp.777-809.</a:t>
            </a:r>
            <a:endParaRPr lang="en-US"/>
          </a:p>
          <a:p>
            <a:r>
              <a:rPr lang="en-GB">
                <a:ea typeface="+mn-lt"/>
                <a:cs typeface="+mn-lt"/>
              </a:rPr>
              <a:t>Boyatzis, R.E., 1998. </a:t>
            </a:r>
            <a:r>
              <a:rPr lang="en-GB" i="1">
                <a:ea typeface="+mn-lt"/>
                <a:cs typeface="+mn-lt"/>
              </a:rPr>
              <a:t>Transforming qualitative information: Thematic analysis and code development</a:t>
            </a:r>
            <a:r>
              <a:rPr lang="en-GB">
                <a:ea typeface="+mn-lt"/>
                <a:cs typeface="+mn-lt"/>
              </a:rPr>
              <a:t>. Sage.</a:t>
            </a:r>
          </a:p>
          <a:p>
            <a:r>
              <a:rPr lang="en-GB">
                <a:ea typeface="+mn-lt"/>
                <a:cs typeface="+mn-lt"/>
              </a:rPr>
              <a:t>Braun, V. and Clarke, V., 2006. Using thematic analysis in psychology. </a:t>
            </a:r>
            <a:r>
              <a:rPr lang="en-GB" i="1">
                <a:ea typeface="+mn-lt"/>
                <a:cs typeface="+mn-lt"/>
              </a:rPr>
              <a:t>Qualitative research in psychology</a:t>
            </a:r>
            <a:r>
              <a:rPr lang="en-GB">
                <a:ea typeface="+mn-lt"/>
                <a:cs typeface="+mn-lt"/>
              </a:rPr>
              <a:t>, </a:t>
            </a:r>
            <a:r>
              <a:rPr lang="en-GB" i="1">
                <a:ea typeface="+mn-lt"/>
                <a:cs typeface="+mn-lt"/>
              </a:rPr>
              <a:t>3</a:t>
            </a:r>
            <a:r>
              <a:rPr lang="en-GB">
                <a:ea typeface="+mn-lt"/>
                <a:cs typeface="+mn-lt"/>
              </a:rPr>
              <a:t>(2), pp.77-101.</a:t>
            </a:r>
            <a:endParaRPr lang="en-GB"/>
          </a:p>
          <a:p>
            <a:r>
              <a:rPr lang="en-GB">
                <a:ea typeface="+mn-lt"/>
                <a:cs typeface="+mn-lt"/>
              </a:rPr>
              <a:t>Braun, V. and Clarke, V., 2012. </a:t>
            </a:r>
            <a:r>
              <a:rPr lang="en-GB" i="1">
                <a:ea typeface="+mn-lt"/>
                <a:cs typeface="+mn-lt"/>
              </a:rPr>
              <a:t>Thematic analysis</a:t>
            </a:r>
            <a:r>
              <a:rPr lang="en-GB">
                <a:ea typeface="+mn-lt"/>
                <a:cs typeface="+mn-lt"/>
              </a:rPr>
              <a:t>. American Psychological Association.</a:t>
            </a:r>
          </a:p>
          <a:p>
            <a:r>
              <a:rPr lang="en-GB" err="1">
                <a:ea typeface="+mn-lt"/>
                <a:cs typeface="+mn-lt"/>
              </a:rPr>
              <a:t>Grbich</a:t>
            </a:r>
            <a:r>
              <a:rPr lang="en-GB">
                <a:ea typeface="+mn-lt"/>
                <a:cs typeface="+mn-lt"/>
              </a:rPr>
              <a:t>, C., 2010. Qualitative data analysis. In </a:t>
            </a:r>
            <a:r>
              <a:rPr lang="en-GB" i="1">
                <a:ea typeface="+mn-lt"/>
                <a:cs typeface="+mn-lt"/>
              </a:rPr>
              <a:t>Researching practice</a:t>
            </a:r>
            <a:r>
              <a:rPr lang="en-GB">
                <a:ea typeface="+mn-lt"/>
                <a:cs typeface="+mn-lt"/>
              </a:rPr>
              <a:t> (pp. 173-183). Brill.</a:t>
            </a:r>
            <a:endParaRPr lang="en-GB"/>
          </a:p>
          <a:p>
            <a:r>
              <a:rPr lang="en-GB">
                <a:ea typeface="+mn-lt"/>
                <a:cs typeface="+mn-lt"/>
              </a:rPr>
              <a:t>Miles, M.B. and Huberman, A.M., 1994. </a:t>
            </a:r>
            <a:r>
              <a:rPr lang="en-GB" i="1">
                <a:ea typeface="+mn-lt"/>
                <a:cs typeface="+mn-lt"/>
              </a:rPr>
              <a:t>Qualitative data analysis: An expanded sourcebook</a:t>
            </a:r>
            <a:r>
              <a:rPr lang="en-GB">
                <a:ea typeface="+mn-lt"/>
                <a:cs typeface="+mn-lt"/>
              </a:rPr>
              <a:t>. Sage.</a:t>
            </a:r>
          </a:p>
          <a:p>
            <a:r>
              <a:rPr lang="en-GB">
                <a:ea typeface="+mn-lt"/>
                <a:cs typeface="+mn-lt"/>
              </a:rPr>
              <a:t>Patton, M.Q., 1980. Qualitative evaluation methods.</a:t>
            </a:r>
            <a:endParaRPr lang="en-GB"/>
          </a:p>
          <a:p>
            <a:r>
              <a:rPr lang="en-GB" err="1">
                <a:ea typeface="+mn-lt"/>
                <a:cs typeface="+mn-lt"/>
              </a:rPr>
              <a:t>Riessman</a:t>
            </a:r>
            <a:r>
              <a:rPr lang="en-GB">
                <a:ea typeface="+mn-lt"/>
                <a:cs typeface="+mn-lt"/>
              </a:rPr>
              <a:t>, C.K., 1993. Doing narrative analysis. </a:t>
            </a:r>
            <a:r>
              <a:rPr lang="en-GB" i="1">
                <a:ea typeface="+mn-lt"/>
                <a:cs typeface="+mn-lt"/>
              </a:rPr>
              <a:t>Narrative Analysis. London: Sage Publications</a:t>
            </a:r>
            <a:r>
              <a:rPr lang="en-GB">
                <a:ea typeface="+mn-lt"/>
                <a:cs typeface="+mn-lt"/>
              </a:rPr>
              <a:t>.</a:t>
            </a:r>
          </a:p>
          <a:p>
            <a:r>
              <a:rPr lang="en-GB">
                <a:ea typeface="+mn-lt"/>
                <a:cs typeface="+mn-lt"/>
              </a:rPr>
              <a:t>Scanlan, T.K., Stein, G.L. and Ravizza, K., 1989. An in-depth study of former elite figure skaters: II. Sources of enjoyment. </a:t>
            </a:r>
            <a:r>
              <a:rPr lang="en-GB" i="1">
                <a:ea typeface="+mn-lt"/>
                <a:cs typeface="+mn-lt"/>
              </a:rPr>
              <a:t>Journal of sport and exercise psychology</a:t>
            </a:r>
            <a:r>
              <a:rPr lang="en-GB">
                <a:ea typeface="+mn-lt"/>
                <a:cs typeface="+mn-lt"/>
              </a:rPr>
              <a:t>, </a:t>
            </a:r>
            <a:r>
              <a:rPr lang="en-GB" i="1">
                <a:ea typeface="+mn-lt"/>
                <a:cs typeface="+mn-lt"/>
              </a:rPr>
              <a:t>11</a:t>
            </a:r>
            <a:r>
              <a:rPr lang="en-GB">
                <a:ea typeface="+mn-lt"/>
                <a:cs typeface="+mn-lt"/>
              </a:rPr>
              <a:t>(1), pp.65-83.</a:t>
            </a:r>
            <a:endParaRPr lang="en-GB"/>
          </a:p>
        </p:txBody>
      </p:sp>
    </p:spTree>
    <p:extLst>
      <p:ext uri="{BB962C8B-B14F-4D97-AF65-F5344CB8AC3E}">
        <p14:creationId xmlns:p14="http://schemas.microsoft.com/office/powerpoint/2010/main" val="168705168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32</Slides>
  <Notes>3</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20140311PresentationUWTSDTemplate</vt:lpstr>
      <vt:lpstr>Madison</vt:lpstr>
      <vt:lpstr>  PRACTICE-BASED RESEARCH   Qualitative Data Analysis: Thematic Analysis  </vt:lpstr>
      <vt:lpstr>Aims of the Session</vt:lpstr>
      <vt:lpstr>Qualitative Analysis</vt:lpstr>
      <vt:lpstr>Qualitative Analysis</vt:lpstr>
      <vt:lpstr>Types of Qualitative Data Analysis</vt:lpstr>
      <vt:lpstr>Content Analysis</vt:lpstr>
      <vt:lpstr>Content Analysis</vt:lpstr>
      <vt:lpstr>Content Analysis</vt:lpstr>
      <vt:lpstr>Thematic Analysis</vt:lpstr>
      <vt:lpstr>Thematic analysis </vt:lpstr>
      <vt:lpstr>Thematic analysis </vt:lpstr>
      <vt:lpstr>What counts as a theme?</vt:lpstr>
      <vt:lpstr>Six Phases of Thematic Analysis (Braun and Clarke, 2012)</vt:lpstr>
      <vt:lpstr>Six Phases of Thematic analysis</vt:lpstr>
      <vt:lpstr>Phase 1: familiarizing yourself with your data</vt:lpstr>
      <vt:lpstr>Phase 2: Generating initial codes</vt:lpstr>
      <vt:lpstr>PowerPoint Presentation</vt:lpstr>
      <vt:lpstr>Data-driven vs. Theory-driven coding</vt:lpstr>
      <vt:lpstr>PowerPoint Presentation</vt:lpstr>
      <vt:lpstr>Phase 3: Searching for themes</vt:lpstr>
      <vt:lpstr>PowerPoint Presentation</vt:lpstr>
      <vt:lpstr>PowerPoint Presentation</vt:lpstr>
      <vt:lpstr>Phase 4: Reviewing themes</vt:lpstr>
      <vt:lpstr>Phase 5: Defining and naming themes</vt:lpstr>
      <vt:lpstr>Phase 6: Writing the report</vt:lpstr>
      <vt:lpstr>Structure of theme reporting</vt:lpstr>
      <vt:lpstr>Languages use when reporting findings</vt:lpstr>
      <vt:lpstr>Software for qualitative analysis</vt:lpstr>
      <vt:lpstr>NVivo</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185</cp:revision>
  <dcterms:created xsi:type="dcterms:W3CDTF">2015-04-14T15:21:28Z</dcterms:created>
  <dcterms:modified xsi:type="dcterms:W3CDTF">2024-02-23T18:26:29Z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