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5" Type="http://schemas.openxmlformats.org/officeDocument/2006/relationships/slide" Target="slides/slide4.xml" /><Relationship Id="rId10"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4/19/2022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4/19/2022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4/19/2022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4/19/2022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4/19/2022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4/19/2022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4/19/2022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4/19/2022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4/19/2022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2DBE7-79FD-8344-86C0-4CD70F91E08E}"/>
              </a:ext>
            </a:extLst>
          </p:cNvPr>
          <p:cNvSpPr>
            <a:spLocks noGrp="1"/>
          </p:cNvSpPr>
          <p:nvPr>
            <p:ph type="ctrTitle"/>
          </p:nvPr>
        </p:nvSpPr>
        <p:spPr>
          <a:xfrm>
            <a:off x="1682861" y="1966910"/>
            <a:ext cx="8361229" cy="1869621"/>
          </a:xfrm>
        </p:spPr>
        <p:txBody>
          <a:bodyPr/>
          <a:lstStyle/>
          <a:p>
            <a:r>
              <a:rPr lang="en-GB" sz="3200"/>
              <a:t>Effective team working And communication</a:t>
            </a:r>
            <a:br>
              <a:rPr lang="en-GB" sz="3200"/>
            </a:br>
            <a:r>
              <a:rPr lang="en-GB" sz="3200"/>
              <a:t>(BMSW4002)</a:t>
            </a:r>
            <a:br>
              <a:rPr lang="en-GB" sz="3200"/>
            </a:br>
            <a:r>
              <a:rPr lang="en-GB" sz="3200"/>
              <a:t>Kadir Chelik(2114747)</a:t>
            </a:r>
            <a:br>
              <a:rPr lang="en-GB" sz="3200"/>
            </a:br>
            <a:r>
              <a:rPr lang="en-GB" sz="3200"/>
              <a:t>Lecturer: Anita Nan</a:t>
            </a:r>
            <a:br>
              <a:rPr lang="en-GB" sz="3200"/>
            </a:br>
            <a:endParaRPr lang="en-US" sz="3200"/>
          </a:p>
        </p:txBody>
      </p:sp>
    </p:spTree>
    <p:extLst>
      <p:ext uri="{BB962C8B-B14F-4D97-AF65-F5344CB8AC3E}">
        <p14:creationId xmlns:p14="http://schemas.microsoft.com/office/powerpoint/2010/main" val="3637322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354FB-BDB9-B245-B7E9-0FF03500949D}"/>
              </a:ext>
            </a:extLst>
          </p:cNvPr>
          <p:cNvSpPr>
            <a:spLocks noGrp="1"/>
          </p:cNvSpPr>
          <p:nvPr>
            <p:ph type="title"/>
          </p:nvPr>
        </p:nvSpPr>
        <p:spPr>
          <a:xfrm>
            <a:off x="1371600" y="685800"/>
            <a:ext cx="9601200" cy="1485900"/>
          </a:xfrm>
        </p:spPr>
        <p:txBody>
          <a:bodyPr>
            <a:normAutofit/>
          </a:bodyPr>
          <a:lstStyle/>
          <a:p>
            <a:r>
              <a:rPr lang="en-GB" sz="3600"/>
              <a:t>Team Roles </a:t>
            </a:r>
            <a:br>
              <a:rPr lang="en-GB" sz="3600"/>
            </a:br>
            <a:endParaRPr lang="en-US" sz="3600"/>
          </a:p>
        </p:txBody>
      </p:sp>
      <p:sp>
        <p:nvSpPr>
          <p:cNvPr id="3" name="Content Placeholder 2">
            <a:extLst>
              <a:ext uri="{FF2B5EF4-FFF2-40B4-BE49-F238E27FC236}">
                <a16:creationId xmlns:a16="http://schemas.microsoft.com/office/drawing/2014/main" id="{10B14611-3D59-5244-B7CE-34185E7468CC}"/>
              </a:ext>
            </a:extLst>
          </p:cNvPr>
          <p:cNvSpPr>
            <a:spLocks noGrp="1"/>
          </p:cNvSpPr>
          <p:nvPr>
            <p:ph idx="1"/>
          </p:nvPr>
        </p:nvSpPr>
        <p:spPr/>
        <p:txBody>
          <a:bodyPr>
            <a:normAutofit/>
          </a:bodyPr>
          <a:lstStyle/>
          <a:p>
            <a:r>
              <a:rPr lang="en-GB" sz="3200" b="1"/>
              <a:t>Why Teams Are So Important In Business ?</a:t>
            </a:r>
          </a:p>
          <a:p>
            <a:pPr marL="0" indent="0">
              <a:buNone/>
            </a:pPr>
            <a:r>
              <a:rPr lang="en-GB" sz="3200" b="1"/>
              <a:t>°</a:t>
            </a:r>
            <a:r>
              <a:rPr lang="en-GB" sz="2400"/>
              <a:t>It’s because in business, we can’t do alone in every aspects while trying to grow our business .Beside that it’s not just for business also for sports,music, entertainment sector etc. So we need a team which has a great leader and team players. We can’t be perfect in every category but we can share our ideas to improve our business and we’d able to figure it out more easily in more effective way. This is the key of being successful in business but the thing is,not all teams have the same or similar chemistry&amp;efficiency.</a:t>
            </a:r>
            <a:endParaRPr lang="en-US" sz="3200" b="1"/>
          </a:p>
        </p:txBody>
      </p:sp>
    </p:spTree>
    <p:extLst>
      <p:ext uri="{BB962C8B-B14F-4D97-AF65-F5344CB8AC3E}">
        <p14:creationId xmlns:p14="http://schemas.microsoft.com/office/powerpoint/2010/main" val="3403222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5AA683-6AFB-F44D-A35D-5908E13BCE8D}"/>
              </a:ext>
            </a:extLst>
          </p:cNvPr>
          <p:cNvSpPr>
            <a:spLocks noGrp="1"/>
          </p:cNvSpPr>
          <p:nvPr>
            <p:ph idx="1"/>
          </p:nvPr>
        </p:nvSpPr>
        <p:spPr>
          <a:xfrm>
            <a:off x="1371600" y="684577"/>
            <a:ext cx="9601200" cy="5183229"/>
          </a:xfrm>
        </p:spPr>
        <p:txBody>
          <a:bodyPr>
            <a:normAutofit/>
          </a:bodyPr>
          <a:lstStyle/>
          <a:p>
            <a:r>
              <a:rPr lang="en-GB" sz="3600" b="1"/>
              <a:t>Belbin Team Roles</a:t>
            </a:r>
          </a:p>
          <a:p>
            <a:pPr marL="0" indent="0">
              <a:buNone/>
            </a:pPr>
            <a:r>
              <a:rPr lang="en-GB" sz="3600" b="1"/>
              <a:t>°</a:t>
            </a:r>
            <a:r>
              <a:rPr lang="en-GB" sz="2400"/>
              <a:t>A team role, as defined by the influential British management theorist R. Meredith Belbin, is “a tendency to behave, contribute, and interrelate with others in a particular way.” You can broadly classify roles into two categories:</a:t>
            </a:r>
          </a:p>
          <a:p>
            <a:pPr marL="0" indent="0">
              <a:buNone/>
            </a:pPr>
            <a:r>
              <a:rPr lang="en-GB" sz="2400"/>
              <a:t>*Formal:Formal roles are positions with specific responsibilities (such as the leader) who are responsible for ensuring the team completes formal tasks.</a:t>
            </a:r>
          </a:p>
          <a:p>
            <a:pPr marL="0" indent="0">
              <a:buNone/>
            </a:pPr>
            <a:r>
              <a:rPr lang="en-GB" sz="2400"/>
              <a:t>*Informal:Informal roles, are those naturally adopted by team members based on how they interact with the world.</a:t>
            </a:r>
          </a:p>
          <a:p>
            <a:pPr marL="0" indent="0">
              <a:buNone/>
            </a:pPr>
            <a:endParaRPr lang="en-GB" sz="3600" b="1"/>
          </a:p>
          <a:p>
            <a:pPr marL="0" indent="0">
              <a:buNone/>
            </a:pPr>
            <a:endParaRPr lang="en-US" sz="3600" b="1"/>
          </a:p>
        </p:txBody>
      </p:sp>
    </p:spTree>
    <p:extLst>
      <p:ext uri="{BB962C8B-B14F-4D97-AF65-F5344CB8AC3E}">
        <p14:creationId xmlns:p14="http://schemas.microsoft.com/office/powerpoint/2010/main" val="1420281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A8B5B2-6E6E-6646-950A-C6B74889ECD3}"/>
              </a:ext>
            </a:extLst>
          </p:cNvPr>
          <p:cNvSpPr>
            <a:spLocks noGrp="1"/>
          </p:cNvSpPr>
          <p:nvPr>
            <p:ph idx="1"/>
          </p:nvPr>
        </p:nvSpPr>
        <p:spPr>
          <a:xfrm>
            <a:off x="1393604" y="758129"/>
            <a:ext cx="9601200" cy="5341742"/>
          </a:xfrm>
        </p:spPr>
        <p:txBody>
          <a:bodyPr>
            <a:normAutofit lnSpcReduction="10000"/>
          </a:bodyPr>
          <a:lstStyle/>
          <a:p>
            <a:r>
              <a:rPr lang="en-GB" sz="3600" b="1"/>
              <a:t>Belbin Team Role Theory </a:t>
            </a:r>
          </a:p>
          <a:p>
            <a:pPr marL="0" indent="0">
              <a:buNone/>
            </a:pPr>
            <a:r>
              <a:rPr lang="en-GB" sz="3600" b="1"/>
              <a:t>°</a:t>
            </a:r>
            <a:r>
              <a:rPr lang="en-GB" sz="2400"/>
              <a:t>The British Management Theorist Meredith Belbin,has seminal work on team roles in the 1970-80s still shapes our team roles today,</a:t>
            </a:r>
          </a:p>
          <a:p>
            <a:pPr marL="0" indent="0">
              <a:buNone/>
            </a:pPr>
            <a:r>
              <a:rPr lang="en-GB" sz="2400"/>
              <a:t>*The Belbin roles are leading the way to understand team behaviours.You can create more balanced team by selecting team members based on their Belbin roles.Individual strengths and weaknesses is going to improve synergy.</a:t>
            </a:r>
          </a:p>
          <a:p>
            <a:pPr marL="0" indent="0">
              <a:buNone/>
            </a:pPr>
            <a:r>
              <a:rPr lang="en-GB" sz="2400"/>
              <a:t>*There’s 9 role in Belbin’s Theory. These are:</a:t>
            </a:r>
          </a:p>
          <a:p>
            <a:pPr marL="0" indent="0">
              <a:buNone/>
            </a:pPr>
            <a:r>
              <a:rPr lang="en-GB" sz="2400"/>
              <a:t>Plant,Monitor Evaluator, Specialist these are based on Thinking☁️</a:t>
            </a:r>
          </a:p>
          <a:p>
            <a:pPr marL="0" indent="0">
              <a:buNone/>
            </a:pPr>
            <a:r>
              <a:rPr lang="en-GB" sz="2400"/>
              <a:t>Shaper, Implementer,Finisher/Completer are based on Action🎬</a:t>
            </a:r>
          </a:p>
          <a:p>
            <a:pPr marL="0" indent="0">
              <a:buNone/>
            </a:pPr>
            <a:r>
              <a:rPr lang="en-GB" sz="2400"/>
              <a:t>Coordinator, Team Worker, Resource Investigator are based on People🫂</a:t>
            </a:r>
          </a:p>
        </p:txBody>
      </p:sp>
    </p:spTree>
    <p:extLst>
      <p:ext uri="{BB962C8B-B14F-4D97-AF65-F5344CB8AC3E}">
        <p14:creationId xmlns:p14="http://schemas.microsoft.com/office/powerpoint/2010/main" val="1224081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ubtitle 15">
            <a:extLst>
              <a:ext uri="{FF2B5EF4-FFF2-40B4-BE49-F238E27FC236}">
                <a16:creationId xmlns:a16="http://schemas.microsoft.com/office/drawing/2014/main" id="{7A7BB2E3-695C-B949-8B3A-3177C2D0CEC9}"/>
              </a:ext>
            </a:extLst>
          </p:cNvPr>
          <p:cNvSpPr>
            <a:spLocks noGrp="1"/>
          </p:cNvSpPr>
          <p:nvPr>
            <p:ph type="subTitle" idx="1"/>
          </p:nvPr>
        </p:nvSpPr>
        <p:spPr>
          <a:xfrm>
            <a:off x="7016920" y="1087990"/>
            <a:ext cx="3948546" cy="4571999"/>
          </a:xfrm>
        </p:spPr>
        <p:txBody>
          <a:bodyPr>
            <a:normAutofit fontScale="77500" lnSpcReduction="20000"/>
          </a:bodyPr>
          <a:lstStyle/>
          <a:p>
            <a:r>
              <a:rPr lang="en-GB"/>
              <a:t>*</a:t>
            </a:r>
            <a:r>
              <a:rPr lang="en-GB" sz="2800"/>
              <a:t>From project to another your role can change with time.All behaviours can change.</a:t>
            </a:r>
          </a:p>
          <a:p>
            <a:r>
              <a:rPr lang="en-GB" sz="2800"/>
              <a:t>*Each role has strengths and weaknesses but in common they need to ensure team success.</a:t>
            </a:r>
          </a:p>
          <a:p>
            <a:r>
              <a:rPr lang="en-GB" sz="2800"/>
              <a:t>*It’s not easy to create these conditions for whole journey of your business, but if it was easy everyone would had a successful business.</a:t>
            </a:r>
          </a:p>
          <a:p>
            <a:r>
              <a:rPr lang="en-GB" sz="2800"/>
              <a:t>We’re strong together.</a:t>
            </a:r>
          </a:p>
        </p:txBody>
      </p:sp>
      <p:pic>
        <p:nvPicPr>
          <p:cNvPr id="11" name="Content Placeholder 10">
            <a:extLst>
              <a:ext uri="{FF2B5EF4-FFF2-40B4-BE49-F238E27FC236}">
                <a16:creationId xmlns:a16="http://schemas.microsoft.com/office/drawing/2014/main" id="{F1B9DFCF-12D6-E246-9BEE-18587BD1B8AB}"/>
              </a:ext>
            </a:extLst>
          </p:cNvPr>
          <p:cNvPicPr>
            <a:picLocks noGrp="1" noChangeAspect="1"/>
          </p:cNvPicPr>
          <p:nvPr>
            <p:ph idx="4294967295"/>
          </p:nvPr>
        </p:nvPicPr>
        <p:blipFill>
          <a:blip r:embed="rId2"/>
          <a:stretch>
            <a:fillRect/>
          </a:stretch>
        </p:blipFill>
        <p:spPr>
          <a:xfrm>
            <a:off x="0" y="782638"/>
            <a:ext cx="6983413" cy="5549900"/>
          </a:xfrm>
          <a:prstGeom prst="rect">
            <a:avLst/>
          </a:prstGeom>
        </p:spPr>
      </p:pic>
    </p:spTree>
    <p:extLst>
      <p:ext uri="{BB962C8B-B14F-4D97-AF65-F5344CB8AC3E}">
        <p14:creationId xmlns:p14="http://schemas.microsoft.com/office/powerpoint/2010/main" val="17726922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Crop</vt:lpstr>
      <vt:lpstr>Effective team working And communication (BMSW4002) Kadir Chelik(2114747) Lecturer: Anita Nan </vt:lpstr>
      <vt:lpstr>Team Roles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(BMSW4002) Kadir Chelik(2114747)</dc:title>
  <dc:creator>Kadir Chelik</dc:creator>
  <cp:lastModifiedBy>Kadir Chelik</cp:lastModifiedBy>
  <cp:revision>4</cp:revision>
  <dcterms:created xsi:type="dcterms:W3CDTF">2022-04-19T13:06:21Z</dcterms:created>
  <dcterms:modified xsi:type="dcterms:W3CDTF">2022-04-19T15:12:02Z</dcterms:modified>
</cp:coreProperties>
</file>