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8" r:id="rId3"/>
    <p:sldId id="270" r:id="rId4"/>
    <p:sldId id="271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EA8669-A5E2-4BC3-A0E8-74FD3911363E}" v="5" dt="2024-08-04T16:07:47.0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59" d="100"/>
          <a:sy n="59" d="100"/>
        </p:scale>
        <p:origin x="9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USHEEL PAL" userId="3f8d8ca416a06125" providerId="LiveId" clId="{5FEA8669-A5E2-4BC3-A0E8-74FD3911363E}"/>
    <pc:docChg chg="undo custSel addSld delSld modSld">
      <pc:chgData name="KHUSHEEL PAL" userId="3f8d8ca416a06125" providerId="LiveId" clId="{5FEA8669-A5E2-4BC3-A0E8-74FD3911363E}" dt="2024-08-04T16:17:01.559" v="151" actId="26606"/>
      <pc:docMkLst>
        <pc:docMk/>
      </pc:docMkLst>
      <pc:sldChg chg="addSp modSp mod setBg">
        <pc:chgData name="KHUSHEEL PAL" userId="3f8d8ca416a06125" providerId="LiveId" clId="{5FEA8669-A5E2-4BC3-A0E8-74FD3911363E}" dt="2024-08-04T16:14:57.200" v="134" actId="26606"/>
        <pc:sldMkLst>
          <pc:docMk/>
          <pc:sldMk cId="2837008311" sldId="258"/>
        </pc:sldMkLst>
        <pc:spChg chg="mod">
          <ac:chgData name="KHUSHEEL PAL" userId="3f8d8ca416a06125" providerId="LiveId" clId="{5FEA8669-A5E2-4BC3-A0E8-74FD3911363E}" dt="2024-08-04T16:14:57.200" v="134" actId="26606"/>
          <ac:spMkLst>
            <pc:docMk/>
            <pc:sldMk cId="2837008311" sldId="258"/>
            <ac:spMk id="2" creationId="{1F8C2C3E-413A-22DC-17D7-07F3A1F4B78D}"/>
          </ac:spMkLst>
        </pc:spChg>
        <pc:spChg chg="mod">
          <ac:chgData name="KHUSHEEL PAL" userId="3f8d8ca416a06125" providerId="LiveId" clId="{5FEA8669-A5E2-4BC3-A0E8-74FD3911363E}" dt="2024-08-04T16:14:57.200" v="134" actId="26606"/>
          <ac:spMkLst>
            <pc:docMk/>
            <pc:sldMk cId="2837008311" sldId="258"/>
            <ac:spMk id="3" creationId="{87EA8A05-F115-74E9-6E21-3F03F85DE9EA}"/>
          </ac:spMkLst>
        </pc:spChg>
        <pc:spChg chg="add">
          <ac:chgData name="KHUSHEEL PAL" userId="3f8d8ca416a06125" providerId="LiveId" clId="{5FEA8669-A5E2-4BC3-A0E8-74FD3911363E}" dt="2024-08-04T16:14:57.200" v="134" actId="26606"/>
          <ac:spMkLst>
            <pc:docMk/>
            <pc:sldMk cId="2837008311" sldId="258"/>
            <ac:spMk id="9" creationId="{F2148B94-829B-4D06-81FB-D8797E1EC88D}"/>
          </ac:spMkLst>
        </pc:spChg>
        <pc:spChg chg="add">
          <ac:chgData name="KHUSHEEL PAL" userId="3f8d8ca416a06125" providerId="LiveId" clId="{5FEA8669-A5E2-4BC3-A0E8-74FD3911363E}" dt="2024-08-04T16:14:57.200" v="134" actId="26606"/>
          <ac:spMkLst>
            <pc:docMk/>
            <pc:sldMk cId="2837008311" sldId="258"/>
            <ac:spMk id="11" creationId="{CD84038B-4A56-439B-A184-79B2D4506692}"/>
          </ac:spMkLst>
        </pc:spChg>
        <pc:spChg chg="add">
          <ac:chgData name="KHUSHEEL PAL" userId="3f8d8ca416a06125" providerId="LiveId" clId="{5FEA8669-A5E2-4BC3-A0E8-74FD3911363E}" dt="2024-08-04T16:14:57.200" v="134" actId="26606"/>
          <ac:spMkLst>
            <pc:docMk/>
            <pc:sldMk cId="2837008311" sldId="258"/>
            <ac:spMk id="13" creationId="{4F96EE13-2C4D-4262-812E-DDE5FC35F0AD}"/>
          </ac:spMkLst>
        </pc:spChg>
        <pc:picChg chg="add">
          <ac:chgData name="KHUSHEEL PAL" userId="3f8d8ca416a06125" providerId="LiveId" clId="{5FEA8669-A5E2-4BC3-A0E8-74FD3911363E}" dt="2024-08-04T16:14:57.200" v="134" actId="26606"/>
          <ac:picMkLst>
            <pc:docMk/>
            <pc:sldMk cId="2837008311" sldId="258"/>
            <ac:picMk id="5" creationId="{984AC7B4-F3C2-90F2-F922-747C41097B7C}"/>
          </ac:picMkLst>
        </pc:picChg>
      </pc:sldChg>
      <pc:sldChg chg="modSp del mod">
        <pc:chgData name="KHUSHEEL PAL" userId="3f8d8ca416a06125" providerId="LiveId" clId="{5FEA8669-A5E2-4BC3-A0E8-74FD3911363E}" dt="2024-08-04T16:07:22.976" v="13" actId="2696"/>
        <pc:sldMkLst>
          <pc:docMk/>
          <pc:sldMk cId="2040752787" sldId="259"/>
        </pc:sldMkLst>
        <pc:spChg chg="mod">
          <ac:chgData name="KHUSHEEL PAL" userId="3f8d8ca416a06125" providerId="LiveId" clId="{5FEA8669-A5E2-4BC3-A0E8-74FD3911363E}" dt="2024-08-04T16:06:01.863" v="1" actId="20577"/>
          <ac:spMkLst>
            <pc:docMk/>
            <pc:sldMk cId="2040752787" sldId="259"/>
            <ac:spMk id="2" creationId="{A7E7F361-DABB-28B7-7E23-96D58892A10F}"/>
          </ac:spMkLst>
        </pc:spChg>
      </pc:sldChg>
      <pc:sldChg chg="addSp modSp mod setBg">
        <pc:chgData name="KHUSHEEL PAL" userId="3f8d8ca416a06125" providerId="LiveId" clId="{5FEA8669-A5E2-4BC3-A0E8-74FD3911363E}" dt="2024-08-04T16:15:57.182" v="138" actId="26606"/>
        <pc:sldMkLst>
          <pc:docMk/>
          <pc:sldMk cId="1338022269" sldId="260"/>
        </pc:sldMkLst>
        <pc:spChg chg="mod">
          <ac:chgData name="KHUSHEEL PAL" userId="3f8d8ca416a06125" providerId="LiveId" clId="{5FEA8669-A5E2-4BC3-A0E8-74FD3911363E}" dt="2024-08-04T16:15:57.182" v="138" actId="26606"/>
          <ac:spMkLst>
            <pc:docMk/>
            <pc:sldMk cId="1338022269" sldId="260"/>
            <ac:spMk id="2" creationId="{256991CD-F6B7-A7D5-C199-5355872CA9FA}"/>
          </ac:spMkLst>
        </pc:spChg>
        <pc:spChg chg="mod">
          <ac:chgData name="KHUSHEEL PAL" userId="3f8d8ca416a06125" providerId="LiveId" clId="{5FEA8669-A5E2-4BC3-A0E8-74FD3911363E}" dt="2024-08-04T16:15:57.182" v="138" actId="26606"/>
          <ac:spMkLst>
            <pc:docMk/>
            <pc:sldMk cId="1338022269" sldId="260"/>
            <ac:spMk id="3" creationId="{7E487311-F0DE-210D-B30D-5470AFEF2AFF}"/>
          </ac:spMkLst>
        </pc:spChg>
        <pc:spChg chg="add">
          <ac:chgData name="KHUSHEEL PAL" userId="3f8d8ca416a06125" providerId="LiveId" clId="{5FEA8669-A5E2-4BC3-A0E8-74FD3911363E}" dt="2024-08-04T16:15:57.182" v="138" actId="26606"/>
          <ac:spMkLst>
            <pc:docMk/>
            <pc:sldMk cId="1338022269" sldId="260"/>
            <ac:spMk id="9" creationId="{F2148B94-829B-4D06-81FB-D8797E1EC88D}"/>
          </ac:spMkLst>
        </pc:spChg>
        <pc:spChg chg="add">
          <ac:chgData name="KHUSHEEL PAL" userId="3f8d8ca416a06125" providerId="LiveId" clId="{5FEA8669-A5E2-4BC3-A0E8-74FD3911363E}" dt="2024-08-04T16:15:57.182" v="138" actId="26606"/>
          <ac:spMkLst>
            <pc:docMk/>
            <pc:sldMk cId="1338022269" sldId="260"/>
            <ac:spMk id="11" creationId="{CD84038B-4A56-439B-A184-79B2D4506692}"/>
          </ac:spMkLst>
        </pc:spChg>
        <pc:spChg chg="add">
          <ac:chgData name="KHUSHEEL PAL" userId="3f8d8ca416a06125" providerId="LiveId" clId="{5FEA8669-A5E2-4BC3-A0E8-74FD3911363E}" dt="2024-08-04T16:15:57.182" v="138" actId="26606"/>
          <ac:spMkLst>
            <pc:docMk/>
            <pc:sldMk cId="1338022269" sldId="260"/>
            <ac:spMk id="13" creationId="{4F96EE13-2C4D-4262-812E-DDE5FC35F0AD}"/>
          </ac:spMkLst>
        </pc:spChg>
        <pc:picChg chg="add">
          <ac:chgData name="KHUSHEEL PAL" userId="3f8d8ca416a06125" providerId="LiveId" clId="{5FEA8669-A5E2-4BC3-A0E8-74FD3911363E}" dt="2024-08-04T16:15:57.182" v="138" actId="26606"/>
          <ac:picMkLst>
            <pc:docMk/>
            <pc:sldMk cId="1338022269" sldId="260"/>
            <ac:picMk id="5" creationId="{3EBE53B1-7FB5-0E46-FC82-6994E86A6049}"/>
          </ac:picMkLst>
        </pc:picChg>
      </pc:sldChg>
      <pc:sldChg chg="addSp delSp modSp mod setBg">
        <pc:chgData name="KHUSHEEL PAL" userId="3f8d8ca416a06125" providerId="LiveId" clId="{5FEA8669-A5E2-4BC3-A0E8-74FD3911363E}" dt="2024-08-04T16:16:07.276" v="143" actId="26606"/>
        <pc:sldMkLst>
          <pc:docMk/>
          <pc:sldMk cId="1590118148" sldId="261"/>
        </pc:sldMkLst>
        <pc:spChg chg="mod">
          <ac:chgData name="KHUSHEEL PAL" userId="3f8d8ca416a06125" providerId="LiveId" clId="{5FEA8669-A5E2-4BC3-A0E8-74FD3911363E}" dt="2024-08-04T16:16:07.276" v="143" actId="26606"/>
          <ac:spMkLst>
            <pc:docMk/>
            <pc:sldMk cId="1590118148" sldId="261"/>
            <ac:spMk id="2" creationId="{347AB9D8-1BFA-5C79-EE09-BAFFD86956B3}"/>
          </ac:spMkLst>
        </pc:spChg>
        <pc:spChg chg="mod">
          <ac:chgData name="KHUSHEEL PAL" userId="3f8d8ca416a06125" providerId="LiveId" clId="{5FEA8669-A5E2-4BC3-A0E8-74FD3911363E}" dt="2024-08-04T16:16:07.276" v="143" actId="26606"/>
          <ac:spMkLst>
            <pc:docMk/>
            <pc:sldMk cId="1590118148" sldId="261"/>
            <ac:spMk id="3" creationId="{2844656F-6113-1188-EA93-63605849BEBA}"/>
          </ac:spMkLst>
        </pc:spChg>
        <pc:spChg chg="add del">
          <ac:chgData name="KHUSHEEL PAL" userId="3f8d8ca416a06125" providerId="LiveId" clId="{5FEA8669-A5E2-4BC3-A0E8-74FD3911363E}" dt="2024-08-04T16:16:05.995" v="140" actId="26606"/>
          <ac:spMkLst>
            <pc:docMk/>
            <pc:sldMk cId="1590118148" sldId="261"/>
            <ac:spMk id="9" creationId="{F2148B94-829B-4D06-81FB-D8797E1EC88D}"/>
          </ac:spMkLst>
        </pc:spChg>
        <pc:spChg chg="add del">
          <ac:chgData name="KHUSHEEL PAL" userId="3f8d8ca416a06125" providerId="LiveId" clId="{5FEA8669-A5E2-4BC3-A0E8-74FD3911363E}" dt="2024-08-04T16:16:05.995" v="140" actId="26606"/>
          <ac:spMkLst>
            <pc:docMk/>
            <pc:sldMk cId="1590118148" sldId="261"/>
            <ac:spMk id="11" creationId="{CD84038B-4A56-439B-A184-79B2D4506692}"/>
          </ac:spMkLst>
        </pc:spChg>
        <pc:spChg chg="add del">
          <ac:chgData name="KHUSHEEL PAL" userId="3f8d8ca416a06125" providerId="LiveId" clId="{5FEA8669-A5E2-4BC3-A0E8-74FD3911363E}" dt="2024-08-04T16:16:05.995" v="140" actId="26606"/>
          <ac:spMkLst>
            <pc:docMk/>
            <pc:sldMk cId="1590118148" sldId="261"/>
            <ac:spMk id="13" creationId="{4F96EE13-2C4D-4262-812E-DDE5FC35F0AD}"/>
          </ac:spMkLst>
        </pc:spChg>
        <pc:spChg chg="add del">
          <ac:chgData name="KHUSHEEL PAL" userId="3f8d8ca416a06125" providerId="LiveId" clId="{5FEA8669-A5E2-4BC3-A0E8-74FD3911363E}" dt="2024-08-04T16:16:07.225" v="142" actId="26606"/>
          <ac:spMkLst>
            <pc:docMk/>
            <pc:sldMk cId="1590118148" sldId="261"/>
            <ac:spMk id="15" creationId="{9F7D5CDA-D291-4307-BF55-1381FED29634}"/>
          </ac:spMkLst>
        </pc:spChg>
        <pc:spChg chg="add">
          <ac:chgData name="KHUSHEEL PAL" userId="3f8d8ca416a06125" providerId="LiveId" clId="{5FEA8669-A5E2-4BC3-A0E8-74FD3911363E}" dt="2024-08-04T16:16:07.276" v="143" actId="26606"/>
          <ac:spMkLst>
            <pc:docMk/>
            <pc:sldMk cId="1590118148" sldId="261"/>
            <ac:spMk id="18" creationId="{F2148B94-829B-4D06-81FB-D8797E1EC88D}"/>
          </ac:spMkLst>
        </pc:spChg>
        <pc:spChg chg="add">
          <ac:chgData name="KHUSHEEL PAL" userId="3f8d8ca416a06125" providerId="LiveId" clId="{5FEA8669-A5E2-4BC3-A0E8-74FD3911363E}" dt="2024-08-04T16:16:07.276" v="143" actId="26606"/>
          <ac:spMkLst>
            <pc:docMk/>
            <pc:sldMk cId="1590118148" sldId="261"/>
            <ac:spMk id="19" creationId="{CD84038B-4A56-439B-A184-79B2D4506692}"/>
          </ac:spMkLst>
        </pc:spChg>
        <pc:spChg chg="add">
          <ac:chgData name="KHUSHEEL PAL" userId="3f8d8ca416a06125" providerId="LiveId" clId="{5FEA8669-A5E2-4BC3-A0E8-74FD3911363E}" dt="2024-08-04T16:16:07.276" v="143" actId="26606"/>
          <ac:spMkLst>
            <pc:docMk/>
            <pc:sldMk cId="1590118148" sldId="261"/>
            <ac:spMk id="21" creationId="{4F96EE13-2C4D-4262-812E-DDE5FC35F0AD}"/>
          </ac:spMkLst>
        </pc:spChg>
        <pc:picChg chg="add del">
          <ac:chgData name="KHUSHEEL PAL" userId="3f8d8ca416a06125" providerId="LiveId" clId="{5FEA8669-A5E2-4BC3-A0E8-74FD3911363E}" dt="2024-08-04T16:16:05.995" v="140" actId="26606"/>
          <ac:picMkLst>
            <pc:docMk/>
            <pc:sldMk cId="1590118148" sldId="261"/>
            <ac:picMk id="5" creationId="{090657D1-8BA3-E6DF-DE25-ED89B39BF335}"/>
          </ac:picMkLst>
        </pc:picChg>
        <pc:picChg chg="add del">
          <ac:chgData name="KHUSHEEL PAL" userId="3f8d8ca416a06125" providerId="LiveId" clId="{5FEA8669-A5E2-4BC3-A0E8-74FD3911363E}" dt="2024-08-04T16:16:07.225" v="142" actId="26606"/>
          <ac:picMkLst>
            <pc:docMk/>
            <pc:sldMk cId="1590118148" sldId="261"/>
            <ac:picMk id="16" creationId="{1027C705-1212-F5AA-0979-1FEC1BEF3B44}"/>
          </ac:picMkLst>
        </pc:picChg>
        <pc:picChg chg="add">
          <ac:chgData name="KHUSHEEL PAL" userId="3f8d8ca416a06125" providerId="LiveId" clId="{5FEA8669-A5E2-4BC3-A0E8-74FD3911363E}" dt="2024-08-04T16:16:07.276" v="143" actId="26606"/>
          <ac:picMkLst>
            <pc:docMk/>
            <pc:sldMk cId="1590118148" sldId="261"/>
            <ac:picMk id="20" creationId="{090657D1-8BA3-E6DF-DE25-ED89B39BF335}"/>
          </ac:picMkLst>
        </pc:picChg>
      </pc:sldChg>
      <pc:sldChg chg="addSp modSp mod setBg">
        <pc:chgData name="KHUSHEEL PAL" userId="3f8d8ca416a06125" providerId="LiveId" clId="{5FEA8669-A5E2-4BC3-A0E8-74FD3911363E}" dt="2024-08-04T16:16:14.204" v="144" actId="26606"/>
        <pc:sldMkLst>
          <pc:docMk/>
          <pc:sldMk cId="3744180118" sldId="262"/>
        </pc:sldMkLst>
        <pc:spChg chg="mod">
          <ac:chgData name="KHUSHEEL PAL" userId="3f8d8ca416a06125" providerId="LiveId" clId="{5FEA8669-A5E2-4BC3-A0E8-74FD3911363E}" dt="2024-08-04T16:16:14.204" v="144" actId="26606"/>
          <ac:spMkLst>
            <pc:docMk/>
            <pc:sldMk cId="3744180118" sldId="262"/>
            <ac:spMk id="2" creationId="{28325550-4EDB-C97C-85A6-9D2B506248BC}"/>
          </ac:spMkLst>
        </pc:spChg>
        <pc:spChg chg="mod">
          <ac:chgData name="KHUSHEEL PAL" userId="3f8d8ca416a06125" providerId="LiveId" clId="{5FEA8669-A5E2-4BC3-A0E8-74FD3911363E}" dt="2024-08-04T16:16:14.204" v="144" actId="26606"/>
          <ac:spMkLst>
            <pc:docMk/>
            <pc:sldMk cId="3744180118" sldId="262"/>
            <ac:spMk id="3" creationId="{EED9F95C-2EE7-A9FF-75E1-DAC2A9FEA362}"/>
          </ac:spMkLst>
        </pc:spChg>
        <pc:spChg chg="add">
          <ac:chgData name="KHUSHEEL PAL" userId="3f8d8ca416a06125" providerId="LiveId" clId="{5FEA8669-A5E2-4BC3-A0E8-74FD3911363E}" dt="2024-08-04T16:16:14.204" v="144" actId="26606"/>
          <ac:spMkLst>
            <pc:docMk/>
            <pc:sldMk cId="3744180118" sldId="262"/>
            <ac:spMk id="9" creationId="{F2148B94-829B-4D06-81FB-D8797E1EC88D}"/>
          </ac:spMkLst>
        </pc:spChg>
        <pc:spChg chg="add">
          <ac:chgData name="KHUSHEEL PAL" userId="3f8d8ca416a06125" providerId="LiveId" clId="{5FEA8669-A5E2-4BC3-A0E8-74FD3911363E}" dt="2024-08-04T16:16:14.204" v="144" actId="26606"/>
          <ac:spMkLst>
            <pc:docMk/>
            <pc:sldMk cId="3744180118" sldId="262"/>
            <ac:spMk id="11" creationId="{CD84038B-4A56-439B-A184-79B2D4506692}"/>
          </ac:spMkLst>
        </pc:spChg>
        <pc:spChg chg="add">
          <ac:chgData name="KHUSHEEL PAL" userId="3f8d8ca416a06125" providerId="LiveId" clId="{5FEA8669-A5E2-4BC3-A0E8-74FD3911363E}" dt="2024-08-04T16:16:14.204" v="144" actId="26606"/>
          <ac:spMkLst>
            <pc:docMk/>
            <pc:sldMk cId="3744180118" sldId="262"/>
            <ac:spMk id="13" creationId="{4F96EE13-2C4D-4262-812E-DDE5FC35F0AD}"/>
          </ac:spMkLst>
        </pc:spChg>
        <pc:picChg chg="add">
          <ac:chgData name="KHUSHEEL PAL" userId="3f8d8ca416a06125" providerId="LiveId" clId="{5FEA8669-A5E2-4BC3-A0E8-74FD3911363E}" dt="2024-08-04T16:16:14.204" v="144" actId="26606"/>
          <ac:picMkLst>
            <pc:docMk/>
            <pc:sldMk cId="3744180118" sldId="262"/>
            <ac:picMk id="5" creationId="{76A08B06-FDBD-1CD9-053F-34D58FF87186}"/>
          </ac:picMkLst>
        </pc:picChg>
      </pc:sldChg>
      <pc:sldChg chg="addSp modSp mod setBg">
        <pc:chgData name="KHUSHEEL PAL" userId="3f8d8ca416a06125" providerId="LiveId" clId="{5FEA8669-A5E2-4BC3-A0E8-74FD3911363E}" dt="2024-08-04T16:16:30.220" v="145" actId="26606"/>
        <pc:sldMkLst>
          <pc:docMk/>
          <pc:sldMk cId="2706160511" sldId="263"/>
        </pc:sldMkLst>
        <pc:spChg chg="mod">
          <ac:chgData name="KHUSHEEL PAL" userId="3f8d8ca416a06125" providerId="LiveId" clId="{5FEA8669-A5E2-4BC3-A0E8-74FD3911363E}" dt="2024-08-04T16:16:30.220" v="145" actId="26606"/>
          <ac:spMkLst>
            <pc:docMk/>
            <pc:sldMk cId="2706160511" sldId="263"/>
            <ac:spMk id="2" creationId="{3E7E6B03-000D-DA59-BF70-B802E94783AC}"/>
          </ac:spMkLst>
        </pc:spChg>
        <pc:spChg chg="mod">
          <ac:chgData name="KHUSHEEL PAL" userId="3f8d8ca416a06125" providerId="LiveId" clId="{5FEA8669-A5E2-4BC3-A0E8-74FD3911363E}" dt="2024-08-04T16:16:30.220" v="145" actId="26606"/>
          <ac:spMkLst>
            <pc:docMk/>
            <pc:sldMk cId="2706160511" sldId="263"/>
            <ac:spMk id="3" creationId="{41836773-4167-9D1D-39C2-175F7332FB7C}"/>
          </ac:spMkLst>
        </pc:spChg>
        <pc:spChg chg="add">
          <ac:chgData name="KHUSHEEL PAL" userId="3f8d8ca416a06125" providerId="LiveId" clId="{5FEA8669-A5E2-4BC3-A0E8-74FD3911363E}" dt="2024-08-04T16:16:30.220" v="145" actId="26606"/>
          <ac:spMkLst>
            <pc:docMk/>
            <pc:sldMk cId="2706160511" sldId="263"/>
            <ac:spMk id="9" creationId="{F2148B94-829B-4D06-81FB-D8797E1EC88D}"/>
          </ac:spMkLst>
        </pc:spChg>
        <pc:spChg chg="add">
          <ac:chgData name="KHUSHEEL PAL" userId="3f8d8ca416a06125" providerId="LiveId" clId="{5FEA8669-A5E2-4BC3-A0E8-74FD3911363E}" dt="2024-08-04T16:16:30.220" v="145" actId="26606"/>
          <ac:spMkLst>
            <pc:docMk/>
            <pc:sldMk cId="2706160511" sldId="263"/>
            <ac:spMk id="11" creationId="{CD84038B-4A56-439B-A184-79B2D4506692}"/>
          </ac:spMkLst>
        </pc:spChg>
        <pc:spChg chg="add">
          <ac:chgData name="KHUSHEEL PAL" userId="3f8d8ca416a06125" providerId="LiveId" clId="{5FEA8669-A5E2-4BC3-A0E8-74FD3911363E}" dt="2024-08-04T16:16:30.220" v="145" actId="26606"/>
          <ac:spMkLst>
            <pc:docMk/>
            <pc:sldMk cId="2706160511" sldId="263"/>
            <ac:spMk id="13" creationId="{4F96EE13-2C4D-4262-812E-DDE5FC35F0AD}"/>
          </ac:spMkLst>
        </pc:spChg>
        <pc:picChg chg="add">
          <ac:chgData name="KHUSHEEL PAL" userId="3f8d8ca416a06125" providerId="LiveId" clId="{5FEA8669-A5E2-4BC3-A0E8-74FD3911363E}" dt="2024-08-04T16:16:30.220" v="145" actId="26606"/>
          <ac:picMkLst>
            <pc:docMk/>
            <pc:sldMk cId="2706160511" sldId="263"/>
            <ac:picMk id="5" creationId="{1FE4B223-E344-263C-7D63-5F974A0FE646}"/>
          </ac:picMkLst>
        </pc:picChg>
      </pc:sldChg>
      <pc:sldChg chg="del">
        <pc:chgData name="KHUSHEEL PAL" userId="3f8d8ca416a06125" providerId="LiveId" clId="{5FEA8669-A5E2-4BC3-A0E8-74FD3911363E}" dt="2024-08-04T16:07:58.041" v="18" actId="2696"/>
        <pc:sldMkLst>
          <pc:docMk/>
          <pc:sldMk cId="1602719098" sldId="264"/>
        </pc:sldMkLst>
      </pc:sldChg>
      <pc:sldChg chg="addSp modSp mod setBg">
        <pc:chgData name="KHUSHEEL PAL" userId="3f8d8ca416a06125" providerId="LiveId" clId="{5FEA8669-A5E2-4BC3-A0E8-74FD3911363E}" dt="2024-08-04T16:16:37.337" v="146" actId="26606"/>
        <pc:sldMkLst>
          <pc:docMk/>
          <pc:sldMk cId="2329650033" sldId="265"/>
        </pc:sldMkLst>
        <pc:spChg chg="mod">
          <ac:chgData name="KHUSHEEL PAL" userId="3f8d8ca416a06125" providerId="LiveId" clId="{5FEA8669-A5E2-4BC3-A0E8-74FD3911363E}" dt="2024-08-04T16:16:37.337" v="146" actId="26606"/>
          <ac:spMkLst>
            <pc:docMk/>
            <pc:sldMk cId="2329650033" sldId="265"/>
            <ac:spMk id="2" creationId="{462A9A1B-549C-CBB3-D90E-7941C4925104}"/>
          </ac:spMkLst>
        </pc:spChg>
        <pc:spChg chg="mod">
          <ac:chgData name="KHUSHEEL PAL" userId="3f8d8ca416a06125" providerId="LiveId" clId="{5FEA8669-A5E2-4BC3-A0E8-74FD3911363E}" dt="2024-08-04T16:16:37.337" v="146" actId="26606"/>
          <ac:spMkLst>
            <pc:docMk/>
            <pc:sldMk cId="2329650033" sldId="265"/>
            <ac:spMk id="3" creationId="{031A7076-D69B-DD65-FA52-5BFAA10EEA45}"/>
          </ac:spMkLst>
        </pc:spChg>
        <pc:spChg chg="add">
          <ac:chgData name="KHUSHEEL PAL" userId="3f8d8ca416a06125" providerId="LiveId" clId="{5FEA8669-A5E2-4BC3-A0E8-74FD3911363E}" dt="2024-08-04T16:16:37.337" v="146" actId="26606"/>
          <ac:spMkLst>
            <pc:docMk/>
            <pc:sldMk cId="2329650033" sldId="265"/>
            <ac:spMk id="9" creationId="{79477870-C64A-4E35-8F2F-05B7114F3C74}"/>
          </ac:spMkLst>
        </pc:spChg>
        <pc:spChg chg="add">
          <ac:chgData name="KHUSHEEL PAL" userId="3f8d8ca416a06125" providerId="LiveId" clId="{5FEA8669-A5E2-4BC3-A0E8-74FD3911363E}" dt="2024-08-04T16:16:37.337" v="146" actId="26606"/>
          <ac:spMkLst>
            <pc:docMk/>
            <pc:sldMk cId="2329650033" sldId="265"/>
            <ac:spMk id="11" creationId="{8AEA628B-C8FF-4D0B-B111-F101F580B15D}"/>
          </ac:spMkLst>
        </pc:spChg>
        <pc:spChg chg="add">
          <ac:chgData name="KHUSHEEL PAL" userId="3f8d8ca416a06125" providerId="LiveId" clId="{5FEA8669-A5E2-4BC3-A0E8-74FD3911363E}" dt="2024-08-04T16:16:37.337" v="146" actId="26606"/>
          <ac:spMkLst>
            <pc:docMk/>
            <pc:sldMk cId="2329650033" sldId="265"/>
            <ac:spMk id="13" creationId="{42663BD0-064C-40FC-A331-F49FCA9536AA}"/>
          </ac:spMkLst>
        </pc:spChg>
        <pc:picChg chg="add">
          <ac:chgData name="KHUSHEEL PAL" userId="3f8d8ca416a06125" providerId="LiveId" clId="{5FEA8669-A5E2-4BC3-A0E8-74FD3911363E}" dt="2024-08-04T16:16:37.337" v="146" actId="26606"/>
          <ac:picMkLst>
            <pc:docMk/>
            <pc:sldMk cId="2329650033" sldId="265"/>
            <ac:picMk id="5" creationId="{40B1FF59-0E8D-3EB6-1D40-F5CEFEDDDFC7}"/>
          </ac:picMkLst>
        </pc:picChg>
      </pc:sldChg>
      <pc:sldChg chg="addSp modSp mod setBg">
        <pc:chgData name="KHUSHEEL PAL" userId="3f8d8ca416a06125" providerId="LiveId" clId="{5FEA8669-A5E2-4BC3-A0E8-74FD3911363E}" dt="2024-08-04T16:16:43.256" v="147" actId="26606"/>
        <pc:sldMkLst>
          <pc:docMk/>
          <pc:sldMk cId="4172916067" sldId="266"/>
        </pc:sldMkLst>
        <pc:spChg chg="mod">
          <ac:chgData name="KHUSHEEL PAL" userId="3f8d8ca416a06125" providerId="LiveId" clId="{5FEA8669-A5E2-4BC3-A0E8-74FD3911363E}" dt="2024-08-04T16:16:43.256" v="147" actId="26606"/>
          <ac:spMkLst>
            <pc:docMk/>
            <pc:sldMk cId="4172916067" sldId="266"/>
            <ac:spMk id="2" creationId="{08901B45-570A-A62B-8CF9-667DF5D2E0BA}"/>
          </ac:spMkLst>
        </pc:spChg>
        <pc:spChg chg="mod">
          <ac:chgData name="KHUSHEEL PAL" userId="3f8d8ca416a06125" providerId="LiveId" clId="{5FEA8669-A5E2-4BC3-A0E8-74FD3911363E}" dt="2024-08-04T16:16:43.256" v="147" actId="26606"/>
          <ac:spMkLst>
            <pc:docMk/>
            <pc:sldMk cId="4172916067" sldId="266"/>
            <ac:spMk id="3" creationId="{BF5C7F7B-E488-4494-31D4-BDBA4ACFED6B}"/>
          </ac:spMkLst>
        </pc:spChg>
        <pc:spChg chg="add">
          <ac:chgData name="KHUSHEEL PAL" userId="3f8d8ca416a06125" providerId="LiveId" clId="{5FEA8669-A5E2-4BC3-A0E8-74FD3911363E}" dt="2024-08-04T16:16:43.256" v="147" actId="26606"/>
          <ac:spMkLst>
            <pc:docMk/>
            <pc:sldMk cId="4172916067" sldId="266"/>
            <ac:spMk id="9" creationId="{79477870-C64A-4E35-8F2F-05B7114F3C74}"/>
          </ac:spMkLst>
        </pc:spChg>
        <pc:spChg chg="add">
          <ac:chgData name="KHUSHEEL PAL" userId="3f8d8ca416a06125" providerId="LiveId" clId="{5FEA8669-A5E2-4BC3-A0E8-74FD3911363E}" dt="2024-08-04T16:16:43.256" v="147" actId="26606"/>
          <ac:spMkLst>
            <pc:docMk/>
            <pc:sldMk cId="4172916067" sldId="266"/>
            <ac:spMk id="11" creationId="{8AEA628B-C8FF-4D0B-B111-F101F580B15D}"/>
          </ac:spMkLst>
        </pc:spChg>
        <pc:spChg chg="add">
          <ac:chgData name="KHUSHEEL PAL" userId="3f8d8ca416a06125" providerId="LiveId" clId="{5FEA8669-A5E2-4BC3-A0E8-74FD3911363E}" dt="2024-08-04T16:16:43.256" v="147" actId="26606"/>
          <ac:spMkLst>
            <pc:docMk/>
            <pc:sldMk cId="4172916067" sldId="266"/>
            <ac:spMk id="13" creationId="{42663BD0-064C-40FC-A331-F49FCA9536AA}"/>
          </ac:spMkLst>
        </pc:spChg>
        <pc:picChg chg="add">
          <ac:chgData name="KHUSHEEL PAL" userId="3f8d8ca416a06125" providerId="LiveId" clId="{5FEA8669-A5E2-4BC3-A0E8-74FD3911363E}" dt="2024-08-04T16:16:43.256" v="147" actId="26606"/>
          <ac:picMkLst>
            <pc:docMk/>
            <pc:sldMk cId="4172916067" sldId="266"/>
            <ac:picMk id="5" creationId="{F86AADA5-00BF-F98A-2316-4322A191F1B6}"/>
          </ac:picMkLst>
        </pc:picChg>
      </pc:sldChg>
      <pc:sldChg chg="addSp modSp mod setBg">
        <pc:chgData name="KHUSHEEL PAL" userId="3f8d8ca416a06125" providerId="LiveId" clId="{5FEA8669-A5E2-4BC3-A0E8-74FD3911363E}" dt="2024-08-04T16:16:51.799" v="148" actId="26606"/>
        <pc:sldMkLst>
          <pc:docMk/>
          <pc:sldMk cId="3264808950" sldId="267"/>
        </pc:sldMkLst>
        <pc:spChg chg="mod">
          <ac:chgData name="KHUSHEEL PAL" userId="3f8d8ca416a06125" providerId="LiveId" clId="{5FEA8669-A5E2-4BC3-A0E8-74FD3911363E}" dt="2024-08-04T16:16:51.799" v="148" actId="26606"/>
          <ac:spMkLst>
            <pc:docMk/>
            <pc:sldMk cId="3264808950" sldId="267"/>
            <ac:spMk id="2" creationId="{6D88790D-4D94-FD22-70D2-76DC4269BAF7}"/>
          </ac:spMkLst>
        </pc:spChg>
        <pc:spChg chg="mod">
          <ac:chgData name="KHUSHEEL PAL" userId="3f8d8ca416a06125" providerId="LiveId" clId="{5FEA8669-A5E2-4BC3-A0E8-74FD3911363E}" dt="2024-08-04T16:16:51.799" v="148" actId="26606"/>
          <ac:spMkLst>
            <pc:docMk/>
            <pc:sldMk cId="3264808950" sldId="267"/>
            <ac:spMk id="3" creationId="{C08A2CA2-1445-9956-BE03-D9BBF6FCDE75}"/>
          </ac:spMkLst>
        </pc:spChg>
        <pc:spChg chg="add">
          <ac:chgData name="KHUSHEEL PAL" userId="3f8d8ca416a06125" providerId="LiveId" clId="{5FEA8669-A5E2-4BC3-A0E8-74FD3911363E}" dt="2024-08-04T16:16:51.799" v="148" actId="26606"/>
          <ac:spMkLst>
            <pc:docMk/>
            <pc:sldMk cId="3264808950" sldId="267"/>
            <ac:spMk id="9" creationId="{79477870-C64A-4E35-8F2F-05B7114F3C74}"/>
          </ac:spMkLst>
        </pc:spChg>
        <pc:spChg chg="add">
          <ac:chgData name="KHUSHEEL PAL" userId="3f8d8ca416a06125" providerId="LiveId" clId="{5FEA8669-A5E2-4BC3-A0E8-74FD3911363E}" dt="2024-08-04T16:16:51.799" v="148" actId="26606"/>
          <ac:spMkLst>
            <pc:docMk/>
            <pc:sldMk cId="3264808950" sldId="267"/>
            <ac:spMk id="11" creationId="{8AEA628B-C8FF-4D0B-B111-F101F580B15D}"/>
          </ac:spMkLst>
        </pc:spChg>
        <pc:spChg chg="add">
          <ac:chgData name="KHUSHEEL PAL" userId="3f8d8ca416a06125" providerId="LiveId" clId="{5FEA8669-A5E2-4BC3-A0E8-74FD3911363E}" dt="2024-08-04T16:16:51.799" v="148" actId="26606"/>
          <ac:spMkLst>
            <pc:docMk/>
            <pc:sldMk cId="3264808950" sldId="267"/>
            <ac:spMk id="13" creationId="{42663BD0-064C-40FC-A331-F49FCA9536AA}"/>
          </ac:spMkLst>
        </pc:spChg>
        <pc:picChg chg="add">
          <ac:chgData name="KHUSHEEL PAL" userId="3f8d8ca416a06125" providerId="LiveId" clId="{5FEA8669-A5E2-4BC3-A0E8-74FD3911363E}" dt="2024-08-04T16:16:51.799" v="148" actId="26606"/>
          <ac:picMkLst>
            <pc:docMk/>
            <pc:sldMk cId="3264808950" sldId="267"/>
            <ac:picMk id="5" creationId="{A143972D-DD7C-B5EF-38F1-61A583084DF7}"/>
          </ac:picMkLst>
        </pc:picChg>
      </pc:sldChg>
      <pc:sldChg chg="addSp delSp modSp mod setBg">
        <pc:chgData name="KHUSHEEL PAL" userId="3f8d8ca416a06125" providerId="LiveId" clId="{5FEA8669-A5E2-4BC3-A0E8-74FD3911363E}" dt="2024-08-04T16:17:01.559" v="151" actId="26606"/>
        <pc:sldMkLst>
          <pc:docMk/>
          <pc:sldMk cId="459081254" sldId="268"/>
        </pc:sldMkLst>
        <pc:spChg chg="mod">
          <ac:chgData name="KHUSHEEL PAL" userId="3f8d8ca416a06125" providerId="LiveId" clId="{5FEA8669-A5E2-4BC3-A0E8-74FD3911363E}" dt="2024-08-04T16:17:01.559" v="151" actId="26606"/>
          <ac:spMkLst>
            <pc:docMk/>
            <pc:sldMk cId="459081254" sldId="268"/>
            <ac:spMk id="2" creationId="{4913F2AE-DFE5-477F-BC0A-989F1707199D}"/>
          </ac:spMkLst>
        </pc:spChg>
        <pc:spChg chg="mod">
          <ac:chgData name="KHUSHEEL PAL" userId="3f8d8ca416a06125" providerId="LiveId" clId="{5FEA8669-A5E2-4BC3-A0E8-74FD3911363E}" dt="2024-08-04T16:17:01.559" v="151" actId="26606"/>
          <ac:spMkLst>
            <pc:docMk/>
            <pc:sldMk cId="459081254" sldId="268"/>
            <ac:spMk id="3" creationId="{F69EECF2-CA29-D5FA-6FAE-07E04EB4EE02}"/>
          </ac:spMkLst>
        </pc:spChg>
        <pc:spChg chg="add del">
          <ac:chgData name="KHUSHEEL PAL" userId="3f8d8ca416a06125" providerId="LiveId" clId="{5FEA8669-A5E2-4BC3-A0E8-74FD3911363E}" dt="2024-08-04T16:17:01.533" v="150" actId="26606"/>
          <ac:spMkLst>
            <pc:docMk/>
            <pc:sldMk cId="459081254" sldId="268"/>
            <ac:spMk id="9" creationId="{F2148B94-829B-4D06-81FB-D8797E1EC88D}"/>
          </ac:spMkLst>
        </pc:spChg>
        <pc:spChg chg="add del">
          <ac:chgData name="KHUSHEEL PAL" userId="3f8d8ca416a06125" providerId="LiveId" clId="{5FEA8669-A5E2-4BC3-A0E8-74FD3911363E}" dt="2024-08-04T16:17:01.533" v="150" actId="26606"/>
          <ac:spMkLst>
            <pc:docMk/>
            <pc:sldMk cId="459081254" sldId="268"/>
            <ac:spMk id="11" creationId="{CD84038B-4A56-439B-A184-79B2D4506692}"/>
          </ac:spMkLst>
        </pc:spChg>
        <pc:spChg chg="add del">
          <ac:chgData name="KHUSHEEL PAL" userId="3f8d8ca416a06125" providerId="LiveId" clId="{5FEA8669-A5E2-4BC3-A0E8-74FD3911363E}" dt="2024-08-04T16:17:01.533" v="150" actId="26606"/>
          <ac:spMkLst>
            <pc:docMk/>
            <pc:sldMk cId="459081254" sldId="268"/>
            <ac:spMk id="13" creationId="{4F96EE13-2C4D-4262-812E-DDE5FC35F0AD}"/>
          </ac:spMkLst>
        </pc:spChg>
        <pc:spChg chg="add">
          <ac:chgData name="KHUSHEEL PAL" userId="3f8d8ca416a06125" providerId="LiveId" clId="{5FEA8669-A5E2-4BC3-A0E8-74FD3911363E}" dt="2024-08-04T16:17:01.559" v="151" actId="26606"/>
          <ac:spMkLst>
            <pc:docMk/>
            <pc:sldMk cId="459081254" sldId="268"/>
            <ac:spMk id="15" creationId="{79477870-C64A-4E35-8F2F-05B7114F3C74}"/>
          </ac:spMkLst>
        </pc:spChg>
        <pc:spChg chg="add">
          <ac:chgData name="KHUSHEEL PAL" userId="3f8d8ca416a06125" providerId="LiveId" clId="{5FEA8669-A5E2-4BC3-A0E8-74FD3911363E}" dt="2024-08-04T16:17:01.559" v="151" actId="26606"/>
          <ac:spMkLst>
            <pc:docMk/>
            <pc:sldMk cId="459081254" sldId="268"/>
            <ac:spMk id="16" creationId="{8AEA628B-C8FF-4D0B-B111-F101F580B15D}"/>
          </ac:spMkLst>
        </pc:spChg>
        <pc:spChg chg="add">
          <ac:chgData name="KHUSHEEL PAL" userId="3f8d8ca416a06125" providerId="LiveId" clId="{5FEA8669-A5E2-4BC3-A0E8-74FD3911363E}" dt="2024-08-04T16:17:01.559" v="151" actId="26606"/>
          <ac:spMkLst>
            <pc:docMk/>
            <pc:sldMk cId="459081254" sldId="268"/>
            <ac:spMk id="17" creationId="{42663BD0-064C-40FC-A331-F49FCA9536AA}"/>
          </ac:spMkLst>
        </pc:spChg>
        <pc:picChg chg="add del">
          <ac:chgData name="KHUSHEEL PAL" userId="3f8d8ca416a06125" providerId="LiveId" clId="{5FEA8669-A5E2-4BC3-A0E8-74FD3911363E}" dt="2024-08-04T16:17:01.533" v="150" actId="26606"/>
          <ac:picMkLst>
            <pc:docMk/>
            <pc:sldMk cId="459081254" sldId="268"/>
            <ac:picMk id="5" creationId="{C8A6F74B-5D78-4C04-84E7-2C7101D5FB4D}"/>
          </ac:picMkLst>
        </pc:picChg>
        <pc:picChg chg="add">
          <ac:chgData name="KHUSHEEL PAL" userId="3f8d8ca416a06125" providerId="LiveId" clId="{5FEA8669-A5E2-4BC3-A0E8-74FD3911363E}" dt="2024-08-04T16:17:01.559" v="151" actId="26606"/>
          <ac:picMkLst>
            <pc:docMk/>
            <pc:sldMk cId="459081254" sldId="268"/>
            <ac:picMk id="18" creationId="{76881CA5-BCFA-4A0D-1DDA-725E585FD3A8}"/>
          </ac:picMkLst>
        </pc:picChg>
      </pc:sldChg>
      <pc:sldChg chg="addSp delSp modSp add del mod setBg delDesignElem">
        <pc:chgData name="KHUSHEEL PAL" userId="3f8d8ca416a06125" providerId="LiveId" clId="{5FEA8669-A5E2-4BC3-A0E8-74FD3911363E}" dt="2024-08-04T16:07:00.492" v="6"/>
        <pc:sldMkLst>
          <pc:docMk/>
          <pc:sldMk cId="504742970" sldId="269"/>
        </pc:sldMkLst>
        <pc:spChg chg="mod">
          <ac:chgData name="KHUSHEEL PAL" userId="3f8d8ca416a06125" providerId="LiveId" clId="{5FEA8669-A5E2-4BC3-A0E8-74FD3911363E}" dt="2024-08-04T16:06:59.874" v="5" actId="26606"/>
          <ac:spMkLst>
            <pc:docMk/>
            <pc:sldMk cId="504742970" sldId="269"/>
            <ac:spMk id="2" creationId="{A7E7F361-DABB-28B7-7E23-96D58892A10F}"/>
          </ac:spMkLst>
        </pc:spChg>
        <pc:spChg chg="mod">
          <ac:chgData name="KHUSHEEL PAL" userId="3f8d8ca416a06125" providerId="LiveId" clId="{5FEA8669-A5E2-4BC3-A0E8-74FD3911363E}" dt="2024-08-04T16:06:59.874" v="5" actId="26606"/>
          <ac:spMkLst>
            <pc:docMk/>
            <pc:sldMk cId="504742970" sldId="269"/>
            <ac:spMk id="3" creationId="{8AF19670-C83A-6E91-EB31-3F1F2E529A02}"/>
          </ac:spMkLst>
        </pc:spChg>
        <pc:spChg chg="add del">
          <ac:chgData name="KHUSHEEL PAL" userId="3f8d8ca416a06125" providerId="LiveId" clId="{5FEA8669-A5E2-4BC3-A0E8-74FD3911363E}" dt="2024-08-04T16:06:59.874" v="5" actId="26606"/>
          <ac:spMkLst>
            <pc:docMk/>
            <pc:sldMk cId="504742970" sldId="269"/>
            <ac:spMk id="10" creationId="{2E17E911-875F-4DE5-8699-99D9F1805A5D}"/>
          </ac:spMkLst>
        </pc:spChg>
        <pc:spChg chg="add del">
          <ac:chgData name="KHUSHEEL PAL" userId="3f8d8ca416a06125" providerId="LiveId" clId="{5FEA8669-A5E2-4BC3-A0E8-74FD3911363E}" dt="2024-08-04T16:06:59.874" v="5" actId="26606"/>
          <ac:spMkLst>
            <pc:docMk/>
            <pc:sldMk cId="504742970" sldId="269"/>
            <ac:spMk id="12" creationId="{CD9FE4EF-C4D8-49A0-B2FF-81D8DB7D8A24}"/>
          </ac:spMkLst>
        </pc:spChg>
        <pc:spChg chg="add del">
          <ac:chgData name="KHUSHEEL PAL" userId="3f8d8ca416a06125" providerId="LiveId" clId="{5FEA8669-A5E2-4BC3-A0E8-74FD3911363E}" dt="2024-08-04T16:06:59.874" v="5" actId="26606"/>
          <ac:spMkLst>
            <pc:docMk/>
            <pc:sldMk cId="504742970" sldId="269"/>
            <ac:spMk id="14" creationId="{4300840D-0A0B-4512-BACA-B439D5B9C57C}"/>
          </ac:spMkLst>
        </pc:spChg>
        <pc:spChg chg="add del">
          <ac:chgData name="KHUSHEEL PAL" userId="3f8d8ca416a06125" providerId="LiveId" clId="{5FEA8669-A5E2-4BC3-A0E8-74FD3911363E}" dt="2024-08-04T16:06:59.874" v="5" actId="26606"/>
          <ac:spMkLst>
            <pc:docMk/>
            <pc:sldMk cId="504742970" sldId="269"/>
            <ac:spMk id="16" creationId="{D2B78728-A580-49A7-84F9-6EF6F583ADE0}"/>
          </ac:spMkLst>
        </pc:spChg>
        <pc:spChg chg="add del">
          <ac:chgData name="KHUSHEEL PAL" userId="3f8d8ca416a06125" providerId="LiveId" clId="{5FEA8669-A5E2-4BC3-A0E8-74FD3911363E}" dt="2024-08-04T16:06:59.874" v="5" actId="26606"/>
          <ac:spMkLst>
            <pc:docMk/>
            <pc:sldMk cId="504742970" sldId="269"/>
            <ac:spMk id="18" creationId="{38FAA1A1-D861-433F-88FA-1E9D6FD31D11}"/>
          </ac:spMkLst>
        </pc:spChg>
        <pc:spChg chg="add del">
          <ac:chgData name="KHUSHEEL PAL" userId="3f8d8ca416a06125" providerId="LiveId" clId="{5FEA8669-A5E2-4BC3-A0E8-74FD3911363E}" dt="2024-08-04T16:06:59.874" v="5" actId="26606"/>
          <ac:spMkLst>
            <pc:docMk/>
            <pc:sldMk cId="504742970" sldId="269"/>
            <ac:spMk id="20" creationId="{8D71EDA1-87BF-4D5D-AB79-F346FD19278A}"/>
          </ac:spMkLst>
        </pc:spChg>
        <pc:spChg chg="add del">
          <ac:chgData name="KHUSHEEL PAL" userId="3f8d8ca416a06125" providerId="LiveId" clId="{5FEA8669-A5E2-4BC3-A0E8-74FD3911363E}" dt="2024-08-04T16:07:00.492" v="6"/>
          <ac:spMkLst>
            <pc:docMk/>
            <pc:sldMk cId="504742970" sldId="269"/>
            <ac:spMk id="56" creationId="{2E17E911-875F-4DE5-8699-99D9F1805A5D}"/>
          </ac:spMkLst>
        </pc:spChg>
        <pc:spChg chg="add del">
          <ac:chgData name="KHUSHEEL PAL" userId="3f8d8ca416a06125" providerId="LiveId" clId="{5FEA8669-A5E2-4BC3-A0E8-74FD3911363E}" dt="2024-08-04T16:07:00.492" v="6"/>
          <ac:spMkLst>
            <pc:docMk/>
            <pc:sldMk cId="504742970" sldId="269"/>
            <ac:spMk id="58" creationId="{CD9FE4EF-C4D8-49A0-B2FF-81D8DB7D8A24}"/>
          </ac:spMkLst>
        </pc:spChg>
        <pc:spChg chg="add del">
          <ac:chgData name="KHUSHEEL PAL" userId="3f8d8ca416a06125" providerId="LiveId" clId="{5FEA8669-A5E2-4BC3-A0E8-74FD3911363E}" dt="2024-08-04T16:07:00.492" v="6"/>
          <ac:spMkLst>
            <pc:docMk/>
            <pc:sldMk cId="504742970" sldId="269"/>
            <ac:spMk id="60" creationId="{4300840D-0A0B-4512-BACA-B439D5B9C57C}"/>
          </ac:spMkLst>
        </pc:spChg>
        <pc:spChg chg="add del">
          <ac:chgData name="KHUSHEEL PAL" userId="3f8d8ca416a06125" providerId="LiveId" clId="{5FEA8669-A5E2-4BC3-A0E8-74FD3911363E}" dt="2024-08-04T16:07:00.492" v="6"/>
          <ac:spMkLst>
            <pc:docMk/>
            <pc:sldMk cId="504742970" sldId="269"/>
            <ac:spMk id="62" creationId="{D2B78728-A580-49A7-84F9-6EF6F583ADE0}"/>
          </ac:spMkLst>
        </pc:spChg>
        <pc:spChg chg="add del">
          <ac:chgData name="KHUSHEEL PAL" userId="3f8d8ca416a06125" providerId="LiveId" clId="{5FEA8669-A5E2-4BC3-A0E8-74FD3911363E}" dt="2024-08-04T16:07:00.492" v="6"/>
          <ac:spMkLst>
            <pc:docMk/>
            <pc:sldMk cId="504742970" sldId="269"/>
            <ac:spMk id="64" creationId="{38FAA1A1-D861-433F-88FA-1E9D6FD31D11}"/>
          </ac:spMkLst>
        </pc:spChg>
        <pc:spChg chg="add del">
          <ac:chgData name="KHUSHEEL PAL" userId="3f8d8ca416a06125" providerId="LiveId" clId="{5FEA8669-A5E2-4BC3-A0E8-74FD3911363E}" dt="2024-08-04T16:07:00.492" v="6"/>
          <ac:spMkLst>
            <pc:docMk/>
            <pc:sldMk cId="504742970" sldId="269"/>
            <ac:spMk id="66" creationId="{8D71EDA1-87BF-4D5D-AB79-F346FD19278A}"/>
          </ac:spMkLst>
        </pc:spChg>
      </pc:sldChg>
      <pc:sldChg chg="addSp delSp modSp add del mod setBg delDesignElem">
        <pc:chgData name="KHUSHEEL PAL" userId="3f8d8ca416a06125" providerId="LiveId" clId="{5FEA8669-A5E2-4BC3-A0E8-74FD3911363E}" dt="2024-08-04T16:07:25.955" v="14" actId="2696"/>
        <pc:sldMkLst>
          <pc:docMk/>
          <pc:sldMk cId="3367887394" sldId="269"/>
        </pc:sldMkLst>
        <pc:spChg chg="mod">
          <ac:chgData name="KHUSHEEL PAL" userId="3f8d8ca416a06125" providerId="LiveId" clId="{5FEA8669-A5E2-4BC3-A0E8-74FD3911363E}" dt="2024-08-04T16:07:07.405" v="9" actId="26606"/>
          <ac:spMkLst>
            <pc:docMk/>
            <pc:sldMk cId="3367887394" sldId="269"/>
            <ac:spMk id="2" creationId="{A7E7F361-DABB-28B7-7E23-96D58892A10F}"/>
          </ac:spMkLst>
        </pc:spChg>
        <pc:spChg chg="mod">
          <ac:chgData name="KHUSHEEL PAL" userId="3f8d8ca416a06125" providerId="LiveId" clId="{5FEA8669-A5E2-4BC3-A0E8-74FD3911363E}" dt="2024-08-04T16:07:07.405" v="9" actId="26606"/>
          <ac:spMkLst>
            <pc:docMk/>
            <pc:sldMk cId="3367887394" sldId="269"/>
            <ac:spMk id="3" creationId="{8AF19670-C83A-6E91-EB31-3F1F2E529A02}"/>
          </ac:spMkLst>
        </pc:spChg>
        <pc:spChg chg="add">
          <ac:chgData name="KHUSHEEL PAL" userId="3f8d8ca416a06125" providerId="LiveId" clId="{5FEA8669-A5E2-4BC3-A0E8-74FD3911363E}" dt="2024-08-04T16:07:07.405" v="9" actId="26606"/>
          <ac:spMkLst>
            <pc:docMk/>
            <pc:sldMk cId="3367887394" sldId="269"/>
            <ac:spMk id="10" creationId="{2E17E911-875F-4DE5-8699-99D9F1805A5D}"/>
          </ac:spMkLst>
        </pc:spChg>
        <pc:spChg chg="add">
          <ac:chgData name="KHUSHEEL PAL" userId="3f8d8ca416a06125" providerId="LiveId" clId="{5FEA8669-A5E2-4BC3-A0E8-74FD3911363E}" dt="2024-08-04T16:07:07.405" v="9" actId="26606"/>
          <ac:spMkLst>
            <pc:docMk/>
            <pc:sldMk cId="3367887394" sldId="269"/>
            <ac:spMk id="12" creationId="{CD9FE4EF-C4D8-49A0-B2FF-81D8DB7D8A24}"/>
          </ac:spMkLst>
        </pc:spChg>
        <pc:spChg chg="add">
          <ac:chgData name="KHUSHEEL PAL" userId="3f8d8ca416a06125" providerId="LiveId" clId="{5FEA8669-A5E2-4BC3-A0E8-74FD3911363E}" dt="2024-08-04T16:07:07.405" v="9" actId="26606"/>
          <ac:spMkLst>
            <pc:docMk/>
            <pc:sldMk cId="3367887394" sldId="269"/>
            <ac:spMk id="14" creationId="{4300840D-0A0B-4512-BACA-B439D5B9C57C}"/>
          </ac:spMkLst>
        </pc:spChg>
        <pc:spChg chg="add">
          <ac:chgData name="KHUSHEEL PAL" userId="3f8d8ca416a06125" providerId="LiveId" clId="{5FEA8669-A5E2-4BC3-A0E8-74FD3911363E}" dt="2024-08-04T16:07:07.405" v="9" actId="26606"/>
          <ac:spMkLst>
            <pc:docMk/>
            <pc:sldMk cId="3367887394" sldId="269"/>
            <ac:spMk id="16" creationId="{D2B78728-A580-49A7-84F9-6EF6F583ADE0}"/>
          </ac:spMkLst>
        </pc:spChg>
        <pc:spChg chg="add">
          <ac:chgData name="KHUSHEEL PAL" userId="3f8d8ca416a06125" providerId="LiveId" clId="{5FEA8669-A5E2-4BC3-A0E8-74FD3911363E}" dt="2024-08-04T16:07:07.405" v="9" actId="26606"/>
          <ac:spMkLst>
            <pc:docMk/>
            <pc:sldMk cId="3367887394" sldId="269"/>
            <ac:spMk id="18" creationId="{38FAA1A1-D861-433F-88FA-1E9D6FD31D11}"/>
          </ac:spMkLst>
        </pc:spChg>
        <pc:spChg chg="add">
          <ac:chgData name="KHUSHEEL PAL" userId="3f8d8ca416a06125" providerId="LiveId" clId="{5FEA8669-A5E2-4BC3-A0E8-74FD3911363E}" dt="2024-08-04T16:07:07.405" v="9" actId="26606"/>
          <ac:spMkLst>
            <pc:docMk/>
            <pc:sldMk cId="3367887394" sldId="269"/>
            <ac:spMk id="20" creationId="{8D71EDA1-87BF-4D5D-AB79-F346FD19278A}"/>
          </ac:spMkLst>
        </pc:spChg>
        <pc:spChg chg="del">
          <ac:chgData name="KHUSHEEL PAL" userId="3f8d8ca416a06125" providerId="LiveId" clId="{5FEA8669-A5E2-4BC3-A0E8-74FD3911363E}" dt="2024-08-04T16:07:04.558" v="8"/>
          <ac:spMkLst>
            <pc:docMk/>
            <pc:sldMk cId="3367887394" sldId="269"/>
            <ac:spMk id="56" creationId="{2E17E911-875F-4DE5-8699-99D9F1805A5D}"/>
          </ac:spMkLst>
        </pc:spChg>
        <pc:spChg chg="del">
          <ac:chgData name="KHUSHEEL PAL" userId="3f8d8ca416a06125" providerId="LiveId" clId="{5FEA8669-A5E2-4BC3-A0E8-74FD3911363E}" dt="2024-08-04T16:07:04.558" v="8"/>
          <ac:spMkLst>
            <pc:docMk/>
            <pc:sldMk cId="3367887394" sldId="269"/>
            <ac:spMk id="58" creationId="{CD9FE4EF-C4D8-49A0-B2FF-81D8DB7D8A24}"/>
          </ac:spMkLst>
        </pc:spChg>
        <pc:spChg chg="del">
          <ac:chgData name="KHUSHEEL PAL" userId="3f8d8ca416a06125" providerId="LiveId" clId="{5FEA8669-A5E2-4BC3-A0E8-74FD3911363E}" dt="2024-08-04T16:07:04.558" v="8"/>
          <ac:spMkLst>
            <pc:docMk/>
            <pc:sldMk cId="3367887394" sldId="269"/>
            <ac:spMk id="60" creationId="{4300840D-0A0B-4512-BACA-B439D5B9C57C}"/>
          </ac:spMkLst>
        </pc:spChg>
        <pc:spChg chg="del">
          <ac:chgData name="KHUSHEEL PAL" userId="3f8d8ca416a06125" providerId="LiveId" clId="{5FEA8669-A5E2-4BC3-A0E8-74FD3911363E}" dt="2024-08-04T16:07:04.558" v="8"/>
          <ac:spMkLst>
            <pc:docMk/>
            <pc:sldMk cId="3367887394" sldId="269"/>
            <ac:spMk id="62" creationId="{D2B78728-A580-49A7-84F9-6EF6F583ADE0}"/>
          </ac:spMkLst>
        </pc:spChg>
        <pc:spChg chg="del">
          <ac:chgData name="KHUSHEEL PAL" userId="3f8d8ca416a06125" providerId="LiveId" clId="{5FEA8669-A5E2-4BC3-A0E8-74FD3911363E}" dt="2024-08-04T16:07:04.558" v="8"/>
          <ac:spMkLst>
            <pc:docMk/>
            <pc:sldMk cId="3367887394" sldId="269"/>
            <ac:spMk id="64" creationId="{38FAA1A1-D861-433F-88FA-1E9D6FD31D11}"/>
          </ac:spMkLst>
        </pc:spChg>
        <pc:spChg chg="del">
          <ac:chgData name="KHUSHEEL PAL" userId="3f8d8ca416a06125" providerId="LiveId" clId="{5FEA8669-A5E2-4BC3-A0E8-74FD3911363E}" dt="2024-08-04T16:07:04.558" v="8"/>
          <ac:spMkLst>
            <pc:docMk/>
            <pc:sldMk cId="3367887394" sldId="269"/>
            <ac:spMk id="66" creationId="{8D71EDA1-87BF-4D5D-AB79-F346FD19278A}"/>
          </ac:spMkLst>
        </pc:spChg>
      </pc:sldChg>
      <pc:sldChg chg="addSp delSp modSp add mod setBg delDesignElem">
        <pc:chgData name="KHUSHEEL PAL" userId="3f8d8ca416a06125" providerId="LiveId" clId="{5FEA8669-A5E2-4BC3-A0E8-74FD3911363E}" dt="2024-08-04T16:14:51.371" v="133" actId="26606"/>
        <pc:sldMkLst>
          <pc:docMk/>
          <pc:sldMk cId="4146927207" sldId="270"/>
        </pc:sldMkLst>
        <pc:spChg chg="mod">
          <ac:chgData name="KHUSHEEL PAL" userId="3f8d8ca416a06125" providerId="LiveId" clId="{5FEA8669-A5E2-4BC3-A0E8-74FD3911363E}" dt="2024-08-04T16:14:51.357" v="132" actId="26606"/>
          <ac:spMkLst>
            <pc:docMk/>
            <pc:sldMk cId="4146927207" sldId="270"/>
            <ac:spMk id="2" creationId="{A7E7F361-DABB-28B7-7E23-96D58892A10F}"/>
          </ac:spMkLst>
        </pc:spChg>
        <pc:spChg chg="mod">
          <ac:chgData name="KHUSHEEL PAL" userId="3f8d8ca416a06125" providerId="LiveId" clId="{5FEA8669-A5E2-4BC3-A0E8-74FD3911363E}" dt="2024-08-04T16:14:51.357" v="132" actId="26606"/>
          <ac:spMkLst>
            <pc:docMk/>
            <pc:sldMk cId="4146927207" sldId="270"/>
            <ac:spMk id="3" creationId="{8AF19670-C83A-6E91-EB31-3F1F2E529A02}"/>
          </ac:spMkLst>
        </pc:spChg>
        <pc:spChg chg="add del">
          <ac:chgData name="KHUSHEEL PAL" userId="3f8d8ca416a06125" providerId="LiveId" clId="{5FEA8669-A5E2-4BC3-A0E8-74FD3911363E}" dt="2024-08-04T16:08:24.721" v="27" actId="26606"/>
          <ac:spMkLst>
            <pc:docMk/>
            <pc:sldMk cId="4146927207" sldId="270"/>
            <ac:spMk id="10" creationId="{2E17E911-875F-4DE5-8699-99D9F1805A5D}"/>
          </ac:spMkLst>
        </pc:spChg>
        <pc:spChg chg="add del">
          <ac:chgData name="KHUSHEEL PAL" userId="3f8d8ca416a06125" providerId="LiveId" clId="{5FEA8669-A5E2-4BC3-A0E8-74FD3911363E}" dt="2024-08-04T16:08:24.721" v="27" actId="26606"/>
          <ac:spMkLst>
            <pc:docMk/>
            <pc:sldMk cId="4146927207" sldId="270"/>
            <ac:spMk id="12" creationId="{CD9FE4EF-C4D8-49A0-B2FF-81D8DB7D8A24}"/>
          </ac:spMkLst>
        </pc:spChg>
        <pc:spChg chg="add del">
          <ac:chgData name="KHUSHEEL PAL" userId="3f8d8ca416a06125" providerId="LiveId" clId="{5FEA8669-A5E2-4BC3-A0E8-74FD3911363E}" dt="2024-08-04T16:08:24.721" v="27" actId="26606"/>
          <ac:spMkLst>
            <pc:docMk/>
            <pc:sldMk cId="4146927207" sldId="270"/>
            <ac:spMk id="14" creationId="{4300840D-0A0B-4512-BACA-B439D5B9C57C}"/>
          </ac:spMkLst>
        </pc:spChg>
        <pc:spChg chg="add del">
          <ac:chgData name="KHUSHEEL PAL" userId="3f8d8ca416a06125" providerId="LiveId" clId="{5FEA8669-A5E2-4BC3-A0E8-74FD3911363E}" dt="2024-08-04T16:08:24.721" v="27" actId="26606"/>
          <ac:spMkLst>
            <pc:docMk/>
            <pc:sldMk cId="4146927207" sldId="270"/>
            <ac:spMk id="16" creationId="{D2B78728-A580-49A7-84F9-6EF6F583ADE0}"/>
          </ac:spMkLst>
        </pc:spChg>
        <pc:spChg chg="add del">
          <ac:chgData name="KHUSHEEL PAL" userId="3f8d8ca416a06125" providerId="LiveId" clId="{5FEA8669-A5E2-4BC3-A0E8-74FD3911363E}" dt="2024-08-04T16:08:24.721" v="27" actId="26606"/>
          <ac:spMkLst>
            <pc:docMk/>
            <pc:sldMk cId="4146927207" sldId="270"/>
            <ac:spMk id="18" creationId="{38FAA1A1-D861-433F-88FA-1E9D6FD31D11}"/>
          </ac:spMkLst>
        </pc:spChg>
        <pc:spChg chg="add del">
          <ac:chgData name="KHUSHEEL PAL" userId="3f8d8ca416a06125" providerId="LiveId" clId="{5FEA8669-A5E2-4BC3-A0E8-74FD3911363E}" dt="2024-08-04T16:08:24.721" v="27" actId="26606"/>
          <ac:spMkLst>
            <pc:docMk/>
            <pc:sldMk cId="4146927207" sldId="270"/>
            <ac:spMk id="20" creationId="{8D71EDA1-87BF-4D5D-AB79-F346FD19278A}"/>
          </ac:spMkLst>
        </pc:spChg>
        <pc:spChg chg="add del">
          <ac:chgData name="KHUSHEEL PAL" userId="3f8d8ca416a06125" providerId="LiveId" clId="{5FEA8669-A5E2-4BC3-A0E8-74FD3911363E}" dt="2024-08-04T16:08:13.495" v="20" actId="26606"/>
          <ac:spMkLst>
            <pc:docMk/>
            <pc:sldMk cId="4146927207" sldId="270"/>
            <ac:spMk id="25" creationId="{D009D6D5-DAC2-4A8B-A17A-E206B9012D09}"/>
          </ac:spMkLst>
        </pc:spChg>
        <pc:spChg chg="add del">
          <ac:chgData name="KHUSHEEL PAL" userId="3f8d8ca416a06125" providerId="LiveId" clId="{5FEA8669-A5E2-4BC3-A0E8-74FD3911363E}" dt="2024-08-04T16:08:17.345" v="22" actId="26606"/>
          <ac:spMkLst>
            <pc:docMk/>
            <pc:sldMk cId="4146927207" sldId="270"/>
            <ac:spMk id="27" creationId="{61707E60-CEC9-4661-AA82-69242EB4BDC3}"/>
          </ac:spMkLst>
        </pc:spChg>
        <pc:spChg chg="add del">
          <ac:chgData name="KHUSHEEL PAL" userId="3f8d8ca416a06125" providerId="LiveId" clId="{5FEA8669-A5E2-4BC3-A0E8-74FD3911363E}" dt="2024-08-04T16:08:17.345" v="22" actId="26606"/>
          <ac:spMkLst>
            <pc:docMk/>
            <pc:sldMk cId="4146927207" sldId="270"/>
            <ac:spMk id="28" creationId="{B66D7F65-E9B6-4775-8355-D095CC73C1C8}"/>
          </ac:spMkLst>
        </pc:spChg>
        <pc:spChg chg="add del">
          <ac:chgData name="KHUSHEEL PAL" userId="3f8d8ca416a06125" providerId="LiveId" clId="{5FEA8669-A5E2-4BC3-A0E8-74FD3911363E}" dt="2024-08-04T16:08:17.345" v="22" actId="26606"/>
          <ac:spMkLst>
            <pc:docMk/>
            <pc:sldMk cId="4146927207" sldId="270"/>
            <ac:spMk id="29" creationId="{8F035CD8-AE30-4146-96F2-036B0CE5E4F3}"/>
          </ac:spMkLst>
        </pc:spChg>
        <pc:spChg chg="add del">
          <ac:chgData name="KHUSHEEL PAL" userId="3f8d8ca416a06125" providerId="LiveId" clId="{5FEA8669-A5E2-4BC3-A0E8-74FD3911363E}" dt="2024-08-04T16:08:23.401" v="24" actId="26606"/>
          <ac:spMkLst>
            <pc:docMk/>
            <pc:sldMk cId="4146927207" sldId="270"/>
            <ac:spMk id="31" creationId="{D1D34770-47A8-402C-AF23-2B653F2D88C1}"/>
          </ac:spMkLst>
        </pc:spChg>
        <pc:spChg chg="add del">
          <ac:chgData name="KHUSHEEL PAL" userId="3f8d8ca416a06125" providerId="LiveId" clId="{5FEA8669-A5E2-4BC3-A0E8-74FD3911363E}" dt="2024-08-04T16:08:24.709" v="26" actId="26606"/>
          <ac:spMkLst>
            <pc:docMk/>
            <pc:sldMk cId="4146927207" sldId="270"/>
            <ac:spMk id="33" creationId="{6EA86598-DA2C-41D5-BC0C-E877F8818EEB}"/>
          </ac:spMkLst>
        </pc:spChg>
        <pc:spChg chg="add del">
          <ac:chgData name="KHUSHEEL PAL" userId="3f8d8ca416a06125" providerId="LiveId" clId="{5FEA8669-A5E2-4BC3-A0E8-74FD3911363E}" dt="2024-08-04T16:08:24.709" v="26" actId="26606"/>
          <ac:spMkLst>
            <pc:docMk/>
            <pc:sldMk cId="4146927207" sldId="270"/>
            <ac:spMk id="34" creationId="{450D3AD2-FA80-415F-A9CE-54D884561CD7}"/>
          </ac:spMkLst>
        </pc:spChg>
        <pc:spChg chg="add del">
          <ac:chgData name="KHUSHEEL PAL" userId="3f8d8ca416a06125" providerId="LiveId" clId="{5FEA8669-A5E2-4BC3-A0E8-74FD3911363E}" dt="2024-08-04T16:14:51.371" v="133" actId="26606"/>
          <ac:spMkLst>
            <pc:docMk/>
            <pc:sldMk cId="4146927207" sldId="270"/>
            <ac:spMk id="36" creationId="{F2148B94-829B-4D06-81FB-D8797E1EC88D}"/>
          </ac:spMkLst>
        </pc:spChg>
        <pc:spChg chg="add del">
          <ac:chgData name="KHUSHEEL PAL" userId="3f8d8ca416a06125" providerId="LiveId" clId="{5FEA8669-A5E2-4BC3-A0E8-74FD3911363E}" dt="2024-08-04T16:14:51.371" v="133" actId="26606"/>
          <ac:spMkLst>
            <pc:docMk/>
            <pc:sldMk cId="4146927207" sldId="270"/>
            <ac:spMk id="37" creationId="{CD84038B-4A56-439B-A184-79B2D4506692}"/>
          </ac:spMkLst>
        </pc:spChg>
        <pc:spChg chg="add del">
          <ac:chgData name="KHUSHEEL PAL" userId="3f8d8ca416a06125" providerId="LiveId" clId="{5FEA8669-A5E2-4BC3-A0E8-74FD3911363E}" dt="2024-08-04T16:14:51.371" v="133" actId="26606"/>
          <ac:spMkLst>
            <pc:docMk/>
            <pc:sldMk cId="4146927207" sldId="270"/>
            <ac:spMk id="38" creationId="{4F96EE13-2C4D-4262-812E-DDE5FC35F0AD}"/>
          </ac:spMkLst>
        </pc:spChg>
        <pc:spChg chg="add del">
          <ac:chgData name="KHUSHEEL PAL" userId="3f8d8ca416a06125" providerId="LiveId" clId="{5FEA8669-A5E2-4BC3-A0E8-74FD3911363E}" dt="2024-08-04T16:14:51.357" v="132" actId="26606"/>
          <ac:spMkLst>
            <pc:docMk/>
            <pc:sldMk cId="4146927207" sldId="270"/>
            <ac:spMk id="45" creationId="{DF8BC164-E230-753F-2C7E-B4EE7BA77CF1}"/>
          </ac:spMkLst>
        </pc:spChg>
        <pc:spChg chg="add">
          <ac:chgData name="KHUSHEEL PAL" userId="3f8d8ca416a06125" providerId="LiveId" clId="{5FEA8669-A5E2-4BC3-A0E8-74FD3911363E}" dt="2024-08-04T16:14:51.371" v="133" actId="26606"/>
          <ac:spMkLst>
            <pc:docMk/>
            <pc:sldMk cId="4146927207" sldId="270"/>
            <ac:spMk id="47" creationId="{4F96EE13-2C4D-4262-812E-DDE5FC35F0AD}"/>
          </ac:spMkLst>
        </pc:spChg>
        <pc:spChg chg="add">
          <ac:chgData name="KHUSHEEL PAL" userId="3f8d8ca416a06125" providerId="LiveId" clId="{5FEA8669-A5E2-4BC3-A0E8-74FD3911363E}" dt="2024-08-04T16:14:51.371" v="133" actId="26606"/>
          <ac:spMkLst>
            <pc:docMk/>
            <pc:sldMk cId="4146927207" sldId="270"/>
            <ac:spMk id="48" creationId="{F2148B94-829B-4D06-81FB-D8797E1EC88D}"/>
          </ac:spMkLst>
        </pc:spChg>
        <pc:spChg chg="add">
          <ac:chgData name="KHUSHEEL PAL" userId="3f8d8ca416a06125" providerId="LiveId" clId="{5FEA8669-A5E2-4BC3-A0E8-74FD3911363E}" dt="2024-08-04T16:14:51.371" v="133" actId="26606"/>
          <ac:spMkLst>
            <pc:docMk/>
            <pc:sldMk cId="4146927207" sldId="270"/>
            <ac:spMk id="49" creationId="{CD84038B-4A56-439B-A184-79B2D4506692}"/>
          </ac:spMkLst>
        </pc:spChg>
        <pc:spChg chg="del">
          <ac:chgData name="KHUSHEEL PAL" userId="3f8d8ca416a06125" providerId="LiveId" clId="{5FEA8669-A5E2-4BC3-A0E8-74FD3911363E}" dt="2024-08-04T16:07:14.581" v="11"/>
          <ac:spMkLst>
            <pc:docMk/>
            <pc:sldMk cId="4146927207" sldId="270"/>
            <ac:spMk id="56" creationId="{2E17E911-875F-4DE5-8699-99D9F1805A5D}"/>
          </ac:spMkLst>
        </pc:spChg>
        <pc:spChg chg="del">
          <ac:chgData name="KHUSHEEL PAL" userId="3f8d8ca416a06125" providerId="LiveId" clId="{5FEA8669-A5E2-4BC3-A0E8-74FD3911363E}" dt="2024-08-04T16:07:14.581" v="11"/>
          <ac:spMkLst>
            <pc:docMk/>
            <pc:sldMk cId="4146927207" sldId="270"/>
            <ac:spMk id="58" creationId="{CD9FE4EF-C4D8-49A0-B2FF-81D8DB7D8A24}"/>
          </ac:spMkLst>
        </pc:spChg>
        <pc:spChg chg="del">
          <ac:chgData name="KHUSHEEL PAL" userId="3f8d8ca416a06125" providerId="LiveId" clId="{5FEA8669-A5E2-4BC3-A0E8-74FD3911363E}" dt="2024-08-04T16:07:14.581" v="11"/>
          <ac:spMkLst>
            <pc:docMk/>
            <pc:sldMk cId="4146927207" sldId="270"/>
            <ac:spMk id="60" creationId="{4300840D-0A0B-4512-BACA-B439D5B9C57C}"/>
          </ac:spMkLst>
        </pc:spChg>
        <pc:spChg chg="del">
          <ac:chgData name="KHUSHEEL PAL" userId="3f8d8ca416a06125" providerId="LiveId" clId="{5FEA8669-A5E2-4BC3-A0E8-74FD3911363E}" dt="2024-08-04T16:07:14.581" v="11"/>
          <ac:spMkLst>
            <pc:docMk/>
            <pc:sldMk cId="4146927207" sldId="270"/>
            <ac:spMk id="62" creationId="{D2B78728-A580-49A7-84F9-6EF6F583ADE0}"/>
          </ac:spMkLst>
        </pc:spChg>
        <pc:spChg chg="del">
          <ac:chgData name="KHUSHEEL PAL" userId="3f8d8ca416a06125" providerId="LiveId" clId="{5FEA8669-A5E2-4BC3-A0E8-74FD3911363E}" dt="2024-08-04T16:07:14.581" v="11"/>
          <ac:spMkLst>
            <pc:docMk/>
            <pc:sldMk cId="4146927207" sldId="270"/>
            <ac:spMk id="64" creationId="{38FAA1A1-D861-433F-88FA-1E9D6FD31D11}"/>
          </ac:spMkLst>
        </pc:spChg>
        <pc:spChg chg="del">
          <ac:chgData name="KHUSHEEL PAL" userId="3f8d8ca416a06125" providerId="LiveId" clId="{5FEA8669-A5E2-4BC3-A0E8-74FD3911363E}" dt="2024-08-04T16:07:14.581" v="11"/>
          <ac:spMkLst>
            <pc:docMk/>
            <pc:sldMk cId="4146927207" sldId="270"/>
            <ac:spMk id="66" creationId="{8D71EDA1-87BF-4D5D-AB79-F346FD19278A}"/>
          </ac:spMkLst>
        </pc:spChg>
        <pc:picChg chg="mod">
          <ac:chgData name="KHUSHEEL PAL" userId="3f8d8ca416a06125" providerId="LiveId" clId="{5FEA8669-A5E2-4BC3-A0E8-74FD3911363E}" dt="2024-08-04T16:14:51.357" v="132" actId="26606"/>
          <ac:picMkLst>
            <pc:docMk/>
            <pc:sldMk cId="4146927207" sldId="270"/>
            <ac:picMk id="5" creationId="{0691876A-AD4D-9DF0-1C59-2FB5B6F411C9}"/>
          </ac:picMkLst>
        </pc:picChg>
        <pc:cxnChg chg="add del">
          <ac:chgData name="KHUSHEEL PAL" userId="3f8d8ca416a06125" providerId="LiveId" clId="{5FEA8669-A5E2-4BC3-A0E8-74FD3911363E}" dt="2024-08-04T16:14:51.357" v="132" actId="26606"/>
          <ac:cxnSpMkLst>
            <pc:docMk/>
            <pc:sldMk cId="4146927207" sldId="270"/>
            <ac:cxnSpMk id="43" creationId="{FC23E3B9-5ABF-58B3-E2B0-E9A5DAA90037}"/>
          </ac:cxnSpMkLst>
        </pc:cxnChg>
      </pc:sldChg>
      <pc:sldChg chg="addSp delSp modSp add mod setBg delDesignElem">
        <pc:chgData name="KHUSHEEL PAL" userId="3f8d8ca416a06125" providerId="LiveId" clId="{5FEA8669-A5E2-4BC3-A0E8-74FD3911363E}" dt="2024-08-04T16:15:32.896" v="137" actId="26606"/>
        <pc:sldMkLst>
          <pc:docMk/>
          <pc:sldMk cId="3255021165" sldId="271"/>
        </pc:sldMkLst>
        <pc:spChg chg="mod">
          <ac:chgData name="KHUSHEEL PAL" userId="3f8d8ca416a06125" providerId="LiveId" clId="{5FEA8669-A5E2-4BC3-A0E8-74FD3911363E}" dt="2024-08-04T16:07:52.264" v="17" actId="26606"/>
          <ac:spMkLst>
            <pc:docMk/>
            <pc:sldMk cId="3255021165" sldId="271"/>
            <ac:spMk id="2" creationId="{287AABDB-8F00-C61B-35EB-DC475C36A7E2}"/>
          </ac:spMkLst>
        </pc:spChg>
        <pc:spChg chg="del">
          <ac:chgData name="KHUSHEEL PAL" userId="3f8d8ca416a06125" providerId="LiveId" clId="{5FEA8669-A5E2-4BC3-A0E8-74FD3911363E}" dt="2024-08-04T16:07:47.079" v="16"/>
          <ac:spMkLst>
            <pc:docMk/>
            <pc:sldMk cId="3255021165" sldId="271"/>
            <ac:spMk id="58" creationId="{BACC6370-2D7E-4714-9D71-7542949D7D5D}"/>
          </ac:spMkLst>
        </pc:spChg>
        <pc:spChg chg="del">
          <ac:chgData name="KHUSHEEL PAL" userId="3f8d8ca416a06125" providerId="LiveId" clId="{5FEA8669-A5E2-4BC3-A0E8-74FD3911363E}" dt="2024-08-04T16:07:47.079" v="16"/>
          <ac:spMkLst>
            <pc:docMk/>
            <pc:sldMk cId="3255021165" sldId="271"/>
            <ac:spMk id="59" creationId="{256B2C21-A230-48C0-8DF1-C46611373C44}"/>
          </ac:spMkLst>
        </pc:spChg>
        <pc:spChg chg="del">
          <ac:chgData name="KHUSHEEL PAL" userId="3f8d8ca416a06125" providerId="LiveId" clId="{5FEA8669-A5E2-4BC3-A0E8-74FD3911363E}" dt="2024-08-04T16:07:47.079" v="16"/>
          <ac:spMkLst>
            <pc:docMk/>
            <pc:sldMk cId="3255021165" sldId="271"/>
            <ac:spMk id="60" creationId="{3847E18C-932D-4C95-AABA-FEC7C9499AD7}"/>
          </ac:spMkLst>
        </pc:spChg>
        <pc:spChg chg="del">
          <ac:chgData name="KHUSHEEL PAL" userId="3f8d8ca416a06125" providerId="LiveId" clId="{5FEA8669-A5E2-4BC3-A0E8-74FD3911363E}" dt="2024-08-04T16:07:47.079" v="16"/>
          <ac:spMkLst>
            <pc:docMk/>
            <pc:sldMk cId="3255021165" sldId="271"/>
            <ac:spMk id="61" creationId="{3150CB11-0C61-439E-910F-5787759E72A0}"/>
          </ac:spMkLst>
        </pc:spChg>
        <pc:spChg chg="del">
          <ac:chgData name="KHUSHEEL PAL" userId="3f8d8ca416a06125" providerId="LiveId" clId="{5FEA8669-A5E2-4BC3-A0E8-74FD3911363E}" dt="2024-08-04T16:07:47.079" v="16"/>
          <ac:spMkLst>
            <pc:docMk/>
            <pc:sldMk cId="3255021165" sldId="271"/>
            <ac:spMk id="62" creationId="{43F8A58B-5155-44CE-A5FF-7647B47D0A7A}"/>
          </ac:spMkLst>
        </pc:spChg>
        <pc:spChg chg="del">
          <ac:chgData name="KHUSHEEL PAL" userId="3f8d8ca416a06125" providerId="LiveId" clId="{5FEA8669-A5E2-4BC3-A0E8-74FD3911363E}" dt="2024-08-04T16:07:47.079" v="16"/>
          <ac:spMkLst>
            <pc:docMk/>
            <pc:sldMk cId="3255021165" sldId="271"/>
            <ac:spMk id="63" creationId="{443F2ACA-E6D6-4028-82DD-F03C262D5DE6}"/>
          </ac:spMkLst>
        </pc:spChg>
        <pc:spChg chg="add del">
          <ac:chgData name="KHUSHEEL PAL" userId="3f8d8ca416a06125" providerId="LiveId" clId="{5FEA8669-A5E2-4BC3-A0E8-74FD3911363E}" dt="2024-08-04T16:15:32.896" v="137" actId="26606"/>
          <ac:spMkLst>
            <pc:docMk/>
            <pc:sldMk cId="3255021165" sldId="271"/>
            <ac:spMk id="69" creationId="{BACC6370-2D7E-4714-9D71-7542949D7D5D}"/>
          </ac:spMkLst>
        </pc:spChg>
        <pc:spChg chg="add del">
          <ac:chgData name="KHUSHEEL PAL" userId="3f8d8ca416a06125" providerId="LiveId" clId="{5FEA8669-A5E2-4BC3-A0E8-74FD3911363E}" dt="2024-08-04T16:15:32.896" v="137" actId="26606"/>
          <ac:spMkLst>
            <pc:docMk/>
            <pc:sldMk cId="3255021165" sldId="271"/>
            <ac:spMk id="71" creationId="{F68B3F68-107C-434F-AA38-110D5EA91B85}"/>
          </ac:spMkLst>
        </pc:spChg>
        <pc:spChg chg="add del">
          <ac:chgData name="KHUSHEEL PAL" userId="3f8d8ca416a06125" providerId="LiveId" clId="{5FEA8669-A5E2-4BC3-A0E8-74FD3911363E}" dt="2024-08-04T16:15:32.896" v="137" actId="26606"/>
          <ac:spMkLst>
            <pc:docMk/>
            <pc:sldMk cId="3255021165" sldId="271"/>
            <ac:spMk id="73" creationId="{AAD0DBB9-1A4B-4391-81D4-CB19F9AB918A}"/>
          </ac:spMkLst>
        </pc:spChg>
        <pc:spChg chg="add del">
          <ac:chgData name="KHUSHEEL PAL" userId="3f8d8ca416a06125" providerId="LiveId" clId="{5FEA8669-A5E2-4BC3-A0E8-74FD3911363E}" dt="2024-08-04T16:15:32.896" v="137" actId="26606"/>
          <ac:spMkLst>
            <pc:docMk/>
            <pc:sldMk cId="3255021165" sldId="271"/>
            <ac:spMk id="75" creationId="{063BBA22-50EA-4C4D-BE05-F1CE4E63AA56}"/>
          </ac:spMkLst>
        </pc:spChg>
        <pc:spChg chg="add del">
          <ac:chgData name="KHUSHEEL PAL" userId="3f8d8ca416a06125" providerId="LiveId" clId="{5FEA8669-A5E2-4BC3-A0E8-74FD3911363E}" dt="2024-08-04T16:15:32.743" v="136" actId="26606"/>
          <ac:spMkLst>
            <pc:docMk/>
            <pc:sldMk cId="3255021165" sldId="271"/>
            <ac:spMk id="80" creationId="{BACC6370-2D7E-4714-9D71-7542949D7D5D}"/>
          </ac:spMkLst>
        </pc:spChg>
        <pc:spChg chg="add del">
          <ac:chgData name="KHUSHEEL PAL" userId="3f8d8ca416a06125" providerId="LiveId" clId="{5FEA8669-A5E2-4BC3-A0E8-74FD3911363E}" dt="2024-08-04T16:15:32.743" v="136" actId="26606"/>
          <ac:spMkLst>
            <pc:docMk/>
            <pc:sldMk cId="3255021165" sldId="271"/>
            <ac:spMk id="82" creationId="{F68B3F68-107C-434F-AA38-110D5EA91B85}"/>
          </ac:spMkLst>
        </pc:spChg>
        <pc:spChg chg="add del">
          <ac:chgData name="KHUSHEEL PAL" userId="3f8d8ca416a06125" providerId="LiveId" clId="{5FEA8669-A5E2-4BC3-A0E8-74FD3911363E}" dt="2024-08-04T16:15:32.743" v="136" actId="26606"/>
          <ac:spMkLst>
            <pc:docMk/>
            <pc:sldMk cId="3255021165" sldId="271"/>
            <ac:spMk id="84" creationId="{AAD0DBB9-1A4B-4391-81D4-CB19F9AB918A}"/>
          </ac:spMkLst>
        </pc:spChg>
        <pc:spChg chg="add del">
          <ac:chgData name="KHUSHEEL PAL" userId="3f8d8ca416a06125" providerId="LiveId" clId="{5FEA8669-A5E2-4BC3-A0E8-74FD3911363E}" dt="2024-08-04T16:15:32.743" v="136" actId="26606"/>
          <ac:spMkLst>
            <pc:docMk/>
            <pc:sldMk cId="3255021165" sldId="271"/>
            <ac:spMk id="86" creationId="{063BBA22-50EA-4C4D-BE05-F1CE4E63AA56}"/>
          </ac:spMkLst>
        </pc:spChg>
        <pc:spChg chg="add">
          <ac:chgData name="KHUSHEEL PAL" userId="3f8d8ca416a06125" providerId="LiveId" clId="{5FEA8669-A5E2-4BC3-A0E8-74FD3911363E}" dt="2024-08-04T16:15:32.896" v="137" actId="26606"/>
          <ac:spMkLst>
            <pc:docMk/>
            <pc:sldMk cId="3255021165" sldId="271"/>
            <ac:spMk id="88" creationId="{BACC6370-2D7E-4714-9D71-7542949D7D5D}"/>
          </ac:spMkLst>
        </pc:spChg>
        <pc:spChg chg="add">
          <ac:chgData name="KHUSHEEL PAL" userId="3f8d8ca416a06125" providerId="LiveId" clId="{5FEA8669-A5E2-4BC3-A0E8-74FD3911363E}" dt="2024-08-04T16:15:32.896" v="137" actId="26606"/>
          <ac:spMkLst>
            <pc:docMk/>
            <pc:sldMk cId="3255021165" sldId="271"/>
            <ac:spMk id="89" creationId="{F68B3F68-107C-434F-AA38-110D5EA91B85}"/>
          </ac:spMkLst>
        </pc:spChg>
        <pc:spChg chg="add">
          <ac:chgData name="KHUSHEEL PAL" userId="3f8d8ca416a06125" providerId="LiveId" clId="{5FEA8669-A5E2-4BC3-A0E8-74FD3911363E}" dt="2024-08-04T16:15:32.896" v="137" actId="26606"/>
          <ac:spMkLst>
            <pc:docMk/>
            <pc:sldMk cId="3255021165" sldId="271"/>
            <ac:spMk id="90" creationId="{AAD0DBB9-1A4B-4391-81D4-CB19F9AB918A}"/>
          </ac:spMkLst>
        </pc:spChg>
        <pc:spChg chg="add">
          <ac:chgData name="KHUSHEEL PAL" userId="3f8d8ca416a06125" providerId="LiveId" clId="{5FEA8669-A5E2-4BC3-A0E8-74FD3911363E}" dt="2024-08-04T16:15:32.896" v="137" actId="26606"/>
          <ac:spMkLst>
            <pc:docMk/>
            <pc:sldMk cId="3255021165" sldId="271"/>
            <ac:spMk id="91" creationId="{063BBA22-50EA-4C4D-BE05-F1CE4E63AA56}"/>
          </ac:spMkLst>
        </pc:spChg>
        <pc:graphicFrameChg chg="mod modGraphic">
          <ac:chgData name="KHUSHEEL PAL" userId="3f8d8ca416a06125" providerId="LiveId" clId="{5FEA8669-A5E2-4BC3-A0E8-74FD3911363E}" dt="2024-08-04T16:15:32.896" v="137" actId="26606"/>
          <ac:graphicFrameMkLst>
            <pc:docMk/>
            <pc:sldMk cId="3255021165" sldId="271"/>
            <ac:graphicFrameMk id="64" creationId="{C10C7B73-B533-EB4E-E346-25BFBDB29975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89EE70-93D1-4F30-A2C1-41FFD043D9FD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9A1614A-8FAE-424B-AF19-0A0159AF457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Expand</a:t>
          </a:r>
        </a:p>
      </dgm:t>
    </dgm:pt>
    <dgm:pt modelId="{4DF7F843-8718-46F5-B7B0-971B3B4FCE9D}" type="parTrans" cxnId="{CF256B6F-460D-4B61-9C7A-57E773989861}">
      <dgm:prSet/>
      <dgm:spPr/>
      <dgm:t>
        <a:bodyPr/>
        <a:lstStyle/>
        <a:p>
          <a:endParaRPr lang="en-US"/>
        </a:p>
      </dgm:t>
    </dgm:pt>
    <dgm:pt modelId="{02279E6D-E0C1-4BAC-88FD-4972742C95EC}" type="sibTrans" cxnId="{CF256B6F-460D-4B61-9C7A-57E773989861}">
      <dgm:prSet/>
      <dgm:spPr/>
      <dgm:t>
        <a:bodyPr/>
        <a:lstStyle/>
        <a:p>
          <a:endParaRPr lang="en-US"/>
        </a:p>
      </dgm:t>
    </dgm:pt>
    <dgm:pt modelId="{3E3C2E25-2FEB-4873-B7B5-F0CE5891EA6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Expand global footprint through strategic acquisition and partnerships.</a:t>
          </a:r>
        </a:p>
      </dgm:t>
    </dgm:pt>
    <dgm:pt modelId="{AEDF46D9-76D0-450C-AEF5-14CFFE666910}" type="parTrans" cxnId="{57B23C57-B591-41DD-BE19-6FBDCB645225}">
      <dgm:prSet/>
      <dgm:spPr/>
      <dgm:t>
        <a:bodyPr/>
        <a:lstStyle/>
        <a:p>
          <a:endParaRPr lang="en-US"/>
        </a:p>
      </dgm:t>
    </dgm:pt>
    <dgm:pt modelId="{25701046-A9FA-4E46-AF0F-3C3B1E2E7C2E}" type="sibTrans" cxnId="{57B23C57-B591-41DD-BE19-6FBDCB645225}">
      <dgm:prSet/>
      <dgm:spPr/>
      <dgm:t>
        <a:bodyPr/>
        <a:lstStyle/>
        <a:p>
          <a:endParaRPr lang="en-US"/>
        </a:p>
      </dgm:t>
    </dgm:pt>
    <dgm:pt modelId="{1779BDA9-69D2-4B4C-A7C5-6CA4E3FF520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Enhance</a:t>
          </a:r>
        </a:p>
      </dgm:t>
    </dgm:pt>
    <dgm:pt modelId="{EE7A92C8-9C10-4DA9-B1C0-2C833A2B13AA}" type="parTrans" cxnId="{180CE5F8-E66E-4B89-A29A-A35317269505}">
      <dgm:prSet/>
      <dgm:spPr/>
      <dgm:t>
        <a:bodyPr/>
        <a:lstStyle/>
        <a:p>
          <a:endParaRPr lang="en-US"/>
        </a:p>
      </dgm:t>
    </dgm:pt>
    <dgm:pt modelId="{0DD7831F-B1C3-42E8-A6D0-60D271E17216}" type="sibTrans" cxnId="{180CE5F8-E66E-4B89-A29A-A35317269505}">
      <dgm:prSet/>
      <dgm:spPr/>
      <dgm:t>
        <a:bodyPr/>
        <a:lstStyle/>
        <a:p>
          <a:endParaRPr lang="en-US"/>
        </a:p>
      </dgm:t>
    </dgm:pt>
    <dgm:pt modelId="{EE83DAAA-C72B-42D3-9960-C5174357DD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Enhance Digital transformation on improve guest experiences.</a:t>
          </a:r>
          <a:endParaRPr lang="en-US" dirty="0"/>
        </a:p>
      </dgm:t>
    </dgm:pt>
    <dgm:pt modelId="{4AACC508-0648-4A7D-89AB-3646B6E25433}" type="parTrans" cxnId="{B9A4F42E-CC73-4C80-9565-A83FB69B038A}">
      <dgm:prSet/>
      <dgm:spPr/>
      <dgm:t>
        <a:bodyPr/>
        <a:lstStyle/>
        <a:p>
          <a:endParaRPr lang="en-US"/>
        </a:p>
      </dgm:t>
    </dgm:pt>
    <dgm:pt modelId="{E23F1721-AFD5-4AF5-BB11-3AEA58662F7E}" type="sibTrans" cxnId="{B9A4F42E-CC73-4C80-9565-A83FB69B038A}">
      <dgm:prSet/>
      <dgm:spPr/>
      <dgm:t>
        <a:bodyPr/>
        <a:lstStyle/>
        <a:p>
          <a:endParaRPr lang="en-US"/>
        </a:p>
      </dgm:t>
    </dgm:pt>
    <dgm:pt modelId="{BEC625E8-C241-4742-BD1E-D5A7E49BDC0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Focus on</a:t>
          </a:r>
        </a:p>
      </dgm:t>
    </dgm:pt>
    <dgm:pt modelId="{B32606E0-DF5B-409C-88E7-B44935BE4C22}" type="parTrans" cxnId="{E39CD501-375F-4E77-BD53-5684897C4E59}">
      <dgm:prSet/>
      <dgm:spPr/>
      <dgm:t>
        <a:bodyPr/>
        <a:lstStyle/>
        <a:p>
          <a:endParaRPr lang="en-US"/>
        </a:p>
      </dgm:t>
    </dgm:pt>
    <dgm:pt modelId="{2AD23725-FDEC-4729-A782-88E9C8C5089E}" type="sibTrans" cxnId="{E39CD501-375F-4E77-BD53-5684897C4E59}">
      <dgm:prSet/>
      <dgm:spPr/>
      <dgm:t>
        <a:bodyPr/>
        <a:lstStyle/>
        <a:p>
          <a:endParaRPr lang="en-US"/>
        </a:p>
      </dgm:t>
    </dgm:pt>
    <dgm:pt modelId="{792F4775-63E3-4CF7-B7DC-E48F4635A74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Foster</a:t>
          </a:r>
        </a:p>
      </dgm:t>
    </dgm:pt>
    <dgm:pt modelId="{45EF348F-886D-4930-896E-DAD516AB92E5}" type="parTrans" cxnId="{040FD423-EE4E-4D70-BE0C-D175EFA51E2D}">
      <dgm:prSet/>
      <dgm:spPr/>
      <dgm:t>
        <a:bodyPr/>
        <a:lstStyle/>
        <a:p>
          <a:endParaRPr lang="en-US"/>
        </a:p>
      </dgm:t>
    </dgm:pt>
    <dgm:pt modelId="{50E900F3-95A9-47B0-8710-8D2E8ABB341B}" type="sibTrans" cxnId="{040FD423-EE4E-4D70-BE0C-D175EFA51E2D}">
      <dgm:prSet/>
      <dgm:spPr/>
      <dgm:t>
        <a:bodyPr/>
        <a:lstStyle/>
        <a:p>
          <a:endParaRPr lang="en-US"/>
        </a:p>
      </dgm:t>
    </dgm:pt>
    <dgm:pt modelId="{AEAAB202-432A-439D-B174-A9E74BB63DF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Foster a diverse and inclusive workforce</a:t>
          </a:r>
        </a:p>
      </dgm:t>
    </dgm:pt>
    <dgm:pt modelId="{63272C26-ACCA-4BFD-A108-57F263DBE072}" type="parTrans" cxnId="{8DA1C2DA-E01B-4DB5-A802-14D3D6B53A55}">
      <dgm:prSet/>
      <dgm:spPr/>
      <dgm:t>
        <a:bodyPr/>
        <a:lstStyle/>
        <a:p>
          <a:endParaRPr lang="en-US"/>
        </a:p>
      </dgm:t>
    </dgm:pt>
    <dgm:pt modelId="{6368E337-37EC-40D2-8845-46F182910853}" type="sibTrans" cxnId="{8DA1C2DA-E01B-4DB5-A802-14D3D6B53A55}">
      <dgm:prSet/>
      <dgm:spPr/>
      <dgm:t>
        <a:bodyPr/>
        <a:lstStyle/>
        <a:p>
          <a:endParaRPr lang="en-US"/>
        </a:p>
      </dgm:t>
    </dgm:pt>
    <dgm:pt modelId="{F865D37C-67ED-4C2B-A6A3-CD439CFC141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Maintain</a:t>
          </a:r>
        </a:p>
      </dgm:t>
    </dgm:pt>
    <dgm:pt modelId="{E4F15554-557E-4B1C-9FC5-A4D330249A99}" type="parTrans" cxnId="{DEADA041-16F3-42C5-825E-BDD46009DA63}">
      <dgm:prSet/>
      <dgm:spPr/>
      <dgm:t>
        <a:bodyPr/>
        <a:lstStyle/>
        <a:p>
          <a:endParaRPr lang="en-US"/>
        </a:p>
      </dgm:t>
    </dgm:pt>
    <dgm:pt modelId="{D2CA25DF-2F61-4C89-A46E-34AF1C0A4E58}" type="sibTrans" cxnId="{DEADA041-16F3-42C5-825E-BDD46009DA63}">
      <dgm:prSet/>
      <dgm:spPr/>
      <dgm:t>
        <a:bodyPr/>
        <a:lstStyle/>
        <a:p>
          <a:endParaRPr lang="en-US"/>
        </a:p>
      </dgm:t>
    </dgm:pt>
    <dgm:pt modelId="{78C6EF7A-41A2-45D1-8CCB-A2FC11A90A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Maintain financial strength and stability.</a:t>
          </a:r>
        </a:p>
      </dgm:t>
    </dgm:pt>
    <dgm:pt modelId="{54E87484-3329-4753-BF5E-372B461272F7}" type="parTrans" cxnId="{1AECB59E-5890-427A-B1FD-D260E07EEE04}">
      <dgm:prSet/>
      <dgm:spPr/>
      <dgm:t>
        <a:bodyPr/>
        <a:lstStyle/>
        <a:p>
          <a:endParaRPr lang="en-US"/>
        </a:p>
      </dgm:t>
    </dgm:pt>
    <dgm:pt modelId="{CCD13399-77D1-49A0-A69C-9D279BC1F1D1}" type="sibTrans" cxnId="{1AECB59E-5890-427A-B1FD-D260E07EEE04}">
      <dgm:prSet/>
      <dgm:spPr/>
      <dgm:t>
        <a:bodyPr/>
        <a:lstStyle/>
        <a:p>
          <a:endParaRPr lang="en-US"/>
        </a:p>
      </dgm:t>
    </dgm:pt>
    <dgm:pt modelId="{2E713C84-95C0-4E70-B947-DBABB691005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Focus on sustainability and reducing environmental impact.</a:t>
          </a:r>
        </a:p>
      </dgm:t>
    </dgm:pt>
    <dgm:pt modelId="{5FBA6E0A-6324-4B24-9116-5EC3D0F46CFF}" type="sibTrans" cxnId="{6C038B06-F9F1-438C-BA74-91D0555BA1C7}">
      <dgm:prSet/>
      <dgm:spPr/>
      <dgm:t>
        <a:bodyPr/>
        <a:lstStyle/>
        <a:p>
          <a:endParaRPr lang="en-US"/>
        </a:p>
      </dgm:t>
    </dgm:pt>
    <dgm:pt modelId="{9EA029D5-DD6B-41A9-AC78-EFBF876E5DBA}" type="parTrans" cxnId="{6C038B06-F9F1-438C-BA74-91D0555BA1C7}">
      <dgm:prSet/>
      <dgm:spPr/>
      <dgm:t>
        <a:bodyPr/>
        <a:lstStyle/>
        <a:p>
          <a:endParaRPr lang="en-US"/>
        </a:p>
      </dgm:t>
    </dgm:pt>
    <dgm:pt modelId="{E865161C-09F1-42B0-B366-2F98676784DA}" type="pres">
      <dgm:prSet presAssocID="{1A89EE70-93D1-4F30-A2C1-41FFD043D9FD}" presName="root" presStyleCnt="0">
        <dgm:presLayoutVars>
          <dgm:dir/>
          <dgm:resizeHandles val="exact"/>
        </dgm:presLayoutVars>
      </dgm:prSet>
      <dgm:spPr/>
    </dgm:pt>
    <dgm:pt modelId="{24F2D6DC-A002-4247-B794-DBC99A31C604}" type="pres">
      <dgm:prSet presAssocID="{79A1614A-8FAE-424B-AF19-0A0159AF457F}" presName="compNode" presStyleCnt="0"/>
      <dgm:spPr/>
    </dgm:pt>
    <dgm:pt modelId="{C961215B-F7D5-4C03-BE9E-F5ADD39B10D2}" type="pres">
      <dgm:prSet presAssocID="{79A1614A-8FAE-424B-AF19-0A0159AF457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5F99F57-F8BC-4096-8077-63515865E8B5}" type="pres">
      <dgm:prSet presAssocID="{79A1614A-8FAE-424B-AF19-0A0159AF457F}" presName="iconSpace" presStyleCnt="0"/>
      <dgm:spPr/>
    </dgm:pt>
    <dgm:pt modelId="{D6E48B1E-D610-4FCC-911B-09ECFAD8273F}" type="pres">
      <dgm:prSet presAssocID="{79A1614A-8FAE-424B-AF19-0A0159AF457F}" presName="parTx" presStyleLbl="revTx" presStyleIdx="0" presStyleCnt="10">
        <dgm:presLayoutVars>
          <dgm:chMax val="0"/>
          <dgm:chPref val="0"/>
        </dgm:presLayoutVars>
      </dgm:prSet>
      <dgm:spPr/>
    </dgm:pt>
    <dgm:pt modelId="{97370F98-669F-4340-888B-1D58A22809AE}" type="pres">
      <dgm:prSet presAssocID="{79A1614A-8FAE-424B-AF19-0A0159AF457F}" presName="txSpace" presStyleCnt="0"/>
      <dgm:spPr/>
    </dgm:pt>
    <dgm:pt modelId="{F8601C07-CDCD-483C-82C4-24BE03123FEE}" type="pres">
      <dgm:prSet presAssocID="{79A1614A-8FAE-424B-AF19-0A0159AF457F}" presName="desTx" presStyleLbl="revTx" presStyleIdx="1" presStyleCnt="10">
        <dgm:presLayoutVars/>
      </dgm:prSet>
      <dgm:spPr/>
    </dgm:pt>
    <dgm:pt modelId="{58D40CDD-126B-485A-888B-D4D209C02204}" type="pres">
      <dgm:prSet presAssocID="{02279E6D-E0C1-4BAC-88FD-4972742C95EC}" presName="sibTrans" presStyleCnt="0"/>
      <dgm:spPr/>
    </dgm:pt>
    <dgm:pt modelId="{96FF2DC6-2B46-4DAD-B392-84193590CBAD}" type="pres">
      <dgm:prSet presAssocID="{1779BDA9-69D2-4B4C-A7C5-6CA4E3FF5209}" presName="compNode" presStyleCnt="0"/>
      <dgm:spPr/>
    </dgm:pt>
    <dgm:pt modelId="{618B57B8-22B7-484F-BA40-724E326D4171}" type="pres">
      <dgm:prSet presAssocID="{1779BDA9-69D2-4B4C-A7C5-6CA4E3FF520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590D3D38-0BAB-45B0-94F3-ADEE5209397D}" type="pres">
      <dgm:prSet presAssocID="{1779BDA9-69D2-4B4C-A7C5-6CA4E3FF5209}" presName="iconSpace" presStyleCnt="0"/>
      <dgm:spPr/>
    </dgm:pt>
    <dgm:pt modelId="{1885871F-DE1A-4755-97D7-8067BF3425DD}" type="pres">
      <dgm:prSet presAssocID="{1779BDA9-69D2-4B4C-A7C5-6CA4E3FF5209}" presName="parTx" presStyleLbl="revTx" presStyleIdx="2" presStyleCnt="10">
        <dgm:presLayoutVars>
          <dgm:chMax val="0"/>
          <dgm:chPref val="0"/>
        </dgm:presLayoutVars>
      </dgm:prSet>
      <dgm:spPr/>
    </dgm:pt>
    <dgm:pt modelId="{5CEA9FBC-50B1-4CFD-B75D-302FBBE3DEDA}" type="pres">
      <dgm:prSet presAssocID="{1779BDA9-69D2-4B4C-A7C5-6CA4E3FF5209}" presName="txSpace" presStyleCnt="0"/>
      <dgm:spPr/>
    </dgm:pt>
    <dgm:pt modelId="{ED9322DC-A67B-4B7C-A021-71F49A72189E}" type="pres">
      <dgm:prSet presAssocID="{1779BDA9-69D2-4B4C-A7C5-6CA4E3FF5209}" presName="desTx" presStyleLbl="revTx" presStyleIdx="3" presStyleCnt="10">
        <dgm:presLayoutVars/>
      </dgm:prSet>
      <dgm:spPr/>
    </dgm:pt>
    <dgm:pt modelId="{0C460B6A-7DBA-4842-8BFD-C5CC42A5CC5F}" type="pres">
      <dgm:prSet presAssocID="{0DD7831F-B1C3-42E8-A6D0-60D271E17216}" presName="sibTrans" presStyleCnt="0"/>
      <dgm:spPr/>
    </dgm:pt>
    <dgm:pt modelId="{7AADD601-F69D-4ACF-907E-84F52C1BE623}" type="pres">
      <dgm:prSet presAssocID="{BEC625E8-C241-4742-BD1E-D5A7E49BDC05}" presName="compNode" presStyleCnt="0"/>
      <dgm:spPr/>
    </dgm:pt>
    <dgm:pt modelId="{5DC50AE0-86F8-4B7C-96AB-71C6A6891A12}" type="pres">
      <dgm:prSet presAssocID="{BEC625E8-C241-4742-BD1E-D5A7E49BDC0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C6071D3-79DA-475E-9D10-78BC4D05264C}" type="pres">
      <dgm:prSet presAssocID="{BEC625E8-C241-4742-BD1E-D5A7E49BDC05}" presName="iconSpace" presStyleCnt="0"/>
      <dgm:spPr/>
    </dgm:pt>
    <dgm:pt modelId="{42B6D678-078C-4E9F-AEC5-D2314A6EE2F8}" type="pres">
      <dgm:prSet presAssocID="{BEC625E8-C241-4742-BD1E-D5A7E49BDC05}" presName="parTx" presStyleLbl="revTx" presStyleIdx="4" presStyleCnt="10">
        <dgm:presLayoutVars>
          <dgm:chMax val="0"/>
          <dgm:chPref val="0"/>
        </dgm:presLayoutVars>
      </dgm:prSet>
      <dgm:spPr/>
    </dgm:pt>
    <dgm:pt modelId="{0196C2BD-625D-49F2-A9C2-9409B43A7084}" type="pres">
      <dgm:prSet presAssocID="{BEC625E8-C241-4742-BD1E-D5A7E49BDC05}" presName="txSpace" presStyleCnt="0"/>
      <dgm:spPr/>
    </dgm:pt>
    <dgm:pt modelId="{04FB05CF-8E8A-4EAB-93CD-4A0F833D63ED}" type="pres">
      <dgm:prSet presAssocID="{BEC625E8-C241-4742-BD1E-D5A7E49BDC05}" presName="desTx" presStyleLbl="revTx" presStyleIdx="5" presStyleCnt="10">
        <dgm:presLayoutVars/>
      </dgm:prSet>
      <dgm:spPr/>
    </dgm:pt>
    <dgm:pt modelId="{DDEE6A36-9CBC-424D-9A92-9342E6155318}" type="pres">
      <dgm:prSet presAssocID="{2AD23725-FDEC-4729-A782-88E9C8C5089E}" presName="sibTrans" presStyleCnt="0"/>
      <dgm:spPr/>
    </dgm:pt>
    <dgm:pt modelId="{92900B96-D545-464A-83AE-07DCB064F731}" type="pres">
      <dgm:prSet presAssocID="{792F4775-63E3-4CF7-B7DC-E48F4635A742}" presName="compNode" presStyleCnt="0"/>
      <dgm:spPr/>
    </dgm:pt>
    <dgm:pt modelId="{1D04D307-2FBF-41E8-AEEB-4E867160C631}" type="pres">
      <dgm:prSet presAssocID="{792F4775-63E3-4CF7-B7DC-E48F4635A74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FCB5E8D-400B-4935-81C1-844DEE8C78B8}" type="pres">
      <dgm:prSet presAssocID="{792F4775-63E3-4CF7-B7DC-E48F4635A742}" presName="iconSpace" presStyleCnt="0"/>
      <dgm:spPr/>
    </dgm:pt>
    <dgm:pt modelId="{7B04A8F1-230C-4A75-B4BD-3DEA399623EB}" type="pres">
      <dgm:prSet presAssocID="{792F4775-63E3-4CF7-B7DC-E48F4635A742}" presName="parTx" presStyleLbl="revTx" presStyleIdx="6" presStyleCnt="10">
        <dgm:presLayoutVars>
          <dgm:chMax val="0"/>
          <dgm:chPref val="0"/>
        </dgm:presLayoutVars>
      </dgm:prSet>
      <dgm:spPr/>
    </dgm:pt>
    <dgm:pt modelId="{7821A2B0-8068-4322-994F-BD2562945AC1}" type="pres">
      <dgm:prSet presAssocID="{792F4775-63E3-4CF7-B7DC-E48F4635A742}" presName="txSpace" presStyleCnt="0"/>
      <dgm:spPr/>
    </dgm:pt>
    <dgm:pt modelId="{797550F0-B797-4B8E-9AFB-AAC314937F90}" type="pres">
      <dgm:prSet presAssocID="{792F4775-63E3-4CF7-B7DC-E48F4635A742}" presName="desTx" presStyleLbl="revTx" presStyleIdx="7" presStyleCnt="10">
        <dgm:presLayoutVars/>
      </dgm:prSet>
      <dgm:spPr/>
    </dgm:pt>
    <dgm:pt modelId="{778AD669-D013-4D77-BDBC-BB65246B84F0}" type="pres">
      <dgm:prSet presAssocID="{50E900F3-95A9-47B0-8710-8D2E8ABB341B}" presName="sibTrans" presStyleCnt="0"/>
      <dgm:spPr/>
    </dgm:pt>
    <dgm:pt modelId="{E1B41943-0911-4610-AF3C-F7646BA93328}" type="pres">
      <dgm:prSet presAssocID="{F865D37C-67ED-4C2B-A6A3-CD439CFC1410}" presName="compNode" presStyleCnt="0"/>
      <dgm:spPr/>
    </dgm:pt>
    <dgm:pt modelId="{129C7187-329E-4BC9-8543-AB60E347FD8D}" type="pres">
      <dgm:prSet presAssocID="{F865D37C-67ED-4C2B-A6A3-CD439CFC141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F9D6277-E5C0-4B0A-B4B3-844833F20518}" type="pres">
      <dgm:prSet presAssocID="{F865D37C-67ED-4C2B-A6A3-CD439CFC1410}" presName="iconSpace" presStyleCnt="0"/>
      <dgm:spPr/>
    </dgm:pt>
    <dgm:pt modelId="{9A8C174D-242E-400A-92CB-5FD5F96058CC}" type="pres">
      <dgm:prSet presAssocID="{F865D37C-67ED-4C2B-A6A3-CD439CFC1410}" presName="parTx" presStyleLbl="revTx" presStyleIdx="8" presStyleCnt="10">
        <dgm:presLayoutVars>
          <dgm:chMax val="0"/>
          <dgm:chPref val="0"/>
        </dgm:presLayoutVars>
      </dgm:prSet>
      <dgm:spPr/>
    </dgm:pt>
    <dgm:pt modelId="{E559E009-8BB1-47AF-AE4D-79FB58CDCEF4}" type="pres">
      <dgm:prSet presAssocID="{F865D37C-67ED-4C2B-A6A3-CD439CFC1410}" presName="txSpace" presStyleCnt="0"/>
      <dgm:spPr/>
    </dgm:pt>
    <dgm:pt modelId="{EA35CD23-4FCD-47A9-BFD3-60D71A31E3B8}" type="pres">
      <dgm:prSet presAssocID="{F865D37C-67ED-4C2B-A6A3-CD439CFC1410}" presName="desTx" presStyleLbl="revTx" presStyleIdx="9" presStyleCnt="10">
        <dgm:presLayoutVars/>
      </dgm:prSet>
      <dgm:spPr/>
    </dgm:pt>
  </dgm:ptLst>
  <dgm:cxnLst>
    <dgm:cxn modelId="{E39CD501-375F-4E77-BD53-5684897C4E59}" srcId="{1A89EE70-93D1-4F30-A2C1-41FFD043D9FD}" destId="{BEC625E8-C241-4742-BD1E-D5A7E49BDC05}" srcOrd="2" destOrd="0" parTransId="{B32606E0-DF5B-409C-88E7-B44935BE4C22}" sibTransId="{2AD23725-FDEC-4729-A782-88E9C8C5089E}"/>
    <dgm:cxn modelId="{6C038B06-F9F1-438C-BA74-91D0555BA1C7}" srcId="{BEC625E8-C241-4742-BD1E-D5A7E49BDC05}" destId="{2E713C84-95C0-4E70-B947-DBABB6910058}" srcOrd="0" destOrd="0" parTransId="{9EA029D5-DD6B-41A9-AC78-EFBF876E5DBA}" sibTransId="{5FBA6E0A-6324-4B24-9116-5EC3D0F46CFF}"/>
    <dgm:cxn modelId="{040FD423-EE4E-4D70-BE0C-D175EFA51E2D}" srcId="{1A89EE70-93D1-4F30-A2C1-41FFD043D9FD}" destId="{792F4775-63E3-4CF7-B7DC-E48F4635A742}" srcOrd="3" destOrd="0" parTransId="{45EF348F-886D-4930-896E-DAD516AB92E5}" sibTransId="{50E900F3-95A9-47B0-8710-8D2E8ABB341B}"/>
    <dgm:cxn modelId="{41AC9E26-C184-43A9-9FFA-3AF99871D62C}" type="presOf" srcId="{1A89EE70-93D1-4F30-A2C1-41FFD043D9FD}" destId="{E865161C-09F1-42B0-B366-2F98676784DA}" srcOrd="0" destOrd="0" presId="urn:microsoft.com/office/officeart/2018/2/layout/IconLabelDescriptionList"/>
    <dgm:cxn modelId="{0F62AF2B-536A-4C74-A579-E114C59BE715}" type="presOf" srcId="{F865D37C-67ED-4C2B-A6A3-CD439CFC1410}" destId="{9A8C174D-242E-400A-92CB-5FD5F96058CC}" srcOrd="0" destOrd="0" presId="urn:microsoft.com/office/officeart/2018/2/layout/IconLabelDescriptionList"/>
    <dgm:cxn modelId="{B9A4F42E-CC73-4C80-9565-A83FB69B038A}" srcId="{1779BDA9-69D2-4B4C-A7C5-6CA4E3FF5209}" destId="{EE83DAAA-C72B-42D3-9960-C5174357DDAE}" srcOrd="0" destOrd="0" parTransId="{4AACC508-0648-4A7D-89AB-3646B6E25433}" sibTransId="{E23F1721-AFD5-4AF5-BB11-3AEA58662F7E}"/>
    <dgm:cxn modelId="{4E4FCD3E-E751-4C88-9DCA-345B11BF4B6B}" type="presOf" srcId="{79A1614A-8FAE-424B-AF19-0A0159AF457F}" destId="{D6E48B1E-D610-4FCC-911B-09ECFAD8273F}" srcOrd="0" destOrd="0" presId="urn:microsoft.com/office/officeart/2018/2/layout/IconLabelDescriptionList"/>
    <dgm:cxn modelId="{DEADA041-16F3-42C5-825E-BDD46009DA63}" srcId="{1A89EE70-93D1-4F30-A2C1-41FFD043D9FD}" destId="{F865D37C-67ED-4C2B-A6A3-CD439CFC1410}" srcOrd="4" destOrd="0" parTransId="{E4F15554-557E-4B1C-9FC5-A4D330249A99}" sibTransId="{D2CA25DF-2F61-4C89-A46E-34AF1C0A4E58}"/>
    <dgm:cxn modelId="{5BF5CB69-4FA9-4F0E-8F8E-484F77E07B3C}" type="presOf" srcId="{1779BDA9-69D2-4B4C-A7C5-6CA4E3FF5209}" destId="{1885871F-DE1A-4755-97D7-8067BF3425DD}" srcOrd="0" destOrd="0" presId="urn:microsoft.com/office/officeart/2018/2/layout/IconLabelDescriptionList"/>
    <dgm:cxn modelId="{CF256B6F-460D-4B61-9C7A-57E773989861}" srcId="{1A89EE70-93D1-4F30-A2C1-41FFD043D9FD}" destId="{79A1614A-8FAE-424B-AF19-0A0159AF457F}" srcOrd="0" destOrd="0" parTransId="{4DF7F843-8718-46F5-B7B0-971B3B4FCE9D}" sibTransId="{02279E6D-E0C1-4BAC-88FD-4972742C95EC}"/>
    <dgm:cxn modelId="{77F88C4F-243E-49FF-9102-AF518F692ADB}" type="presOf" srcId="{EE83DAAA-C72B-42D3-9960-C5174357DDAE}" destId="{ED9322DC-A67B-4B7C-A021-71F49A72189E}" srcOrd="0" destOrd="0" presId="urn:microsoft.com/office/officeart/2018/2/layout/IconLabelDescriptionList"/>
    <dgm:cxn modelId="{57B23C57-B591-41DD-BE19-6FBDCB645225}" srcId="{79A1614A-8FAE-424B-AF19-0A0159AF457F}" destId="{3E3C2E25-2FEB-4873-B7B5-F0CE5891EA65}" srcOrd="0" destOrd="0" parTransId="{AEDF46D9-76D0-450C-AEF5-14CFFE666910}" sibTransId="{25701046-A9FA-4E46-AF0F-3C3B1E2E7C2E}"/>
    <dgm:cxn modelId="{08DD635A-94D7-4375-BC48-611C50A73419}" type="presOf" srcId="{AEAAB202-432A-439D-B174-A9E74BB63DF3}" destId="{797550F0-B797-4B8E-9AFB-AAC314937F90}" srcOrd="0" destOrd="0" presId="urn:microsoft.com/office/officeart/2018/2/layout/IconLabelDescriptionList"/>
    <dgm:cxn modelId="{9AC59284-E7AC-40F9-947B-DF2220B94345}" type="presOf" srcId="{2E713C84-95C0-4E70-B947-DBABB6910058}" destId="{04FB05CF-8E8A-4EAB-93CD-4A0F833D63ED}" srcOrd="0" destOrd="0" presId="urn:microsoft.com/office/officeart/2018/2/layout/IconLabelDescriptionList"/>
    <dgm:cxn modelId="{F87DE391-BB7D-493B-B645-5957125E49B2}" type="presOf" srcId="{792F4775-63E3-4CF7-B7DC-E48F4635A742}" destId="{7B04A8F1-230C-4A75-B4BD-3DEA399623EB}" srcOrd="0" destOrd="0" presId="urn:microsoft.com/office/officeart/2018/2/layout/IconLabelDescriptionList"/>
    <dgm:cxn modelId="{7D04379E-11A6-422A-BCCE-1DD10CE121EC}" type="presOf" srcId="{3E3C2E25-2FEB-4873-B7B5-F0CE5891EA65}" destId="{F8601C07-CDCD-483C-82C4-24BE03123FEE}" srcOrd="0" destOrd="0" presId="urn:microsoft.com/office/officeart/2018/2/layout/IconLabelDescriptionList"/>
    <dgm:cxn modelId="{1AECB59E-5890-427A-B1FD-D260E07EEE04}" srcId="{F865D37C-67ED-4C2B-A6A3-CD439CFC1410}" destId="{78C6EF7A-41A2-45D1-8CCB-A2FC11A90A72}" srcOrd="0" destOrd="0" parTransId="{54E87484-3329-4753-BF5E-372B461272F7}" sibTransId="{CCD13399-77D1-49A0-A69C-9D279BC1F1D1}"/>
    <dgm:cxn modelId="{8DA1C2DA-E01B-4DB5-A802-14D3D6B53A55}" srcId="{792F4775-63E3-4CF7-B7DC-E48F4635A742}" destId="{AEAAB202-432A-439D-B174-A9E74BB63DF3}" srcOrd="0" destOrd="0" parTransId="{63272C26-ACCA-4BFD-A108-57F263DBE072}" sibTransId="{6368E337-37EC-40D2-8845-46F182910853}"/>
    <dgm:cxn modelId="{180CE5F8-E66E-4B89-A29A-A35317269505}" srcId="{1A89EE70-93D1-4F30-A2C1-41FFD043D9FD}" destId="{1779BDA9-69D2-4B4C-A7C5-6CA4E3FF5209}" srcOrd="1" destOrd="0" parTransId="{EE7A92C8-9C10-4DA9-B1C0-2C833A2B13AA}" sibTransId="{0DD7831F-B1C3-42E8-A6D0-60D271E17216}"/>
    <dgm:cxn modelId="{0A4CA3FC-A942-426A-BA37-7F8A4956281A}" type="presOf" srcId="{BEC625E8-C241-4742-BD1E-D5A7E49BDC05}" destId="{42B6D678-078C-4E9F-AEC5-D2314A6EE2F8}" srcOrd="0" destOrd="0" presId="urn:microsoft.com/office/officeart/2018/2/layout/IconLabelDescriptionList"/>
    <dgm:cxn modelId="{779B47FD-D174-4D73-8C5E-AE1EB53C0BE1}" type="presOf" srcId="{78C6EF7A-41A2-45D1-8CCB-A2FC11A90A72}" destId="{EA35CD23-4FCD-47A9-BFD3-60D71A31E3B8}" srcOrd="0" destOrd="0" presId="urn:microsoft.com/office/officeart/2018/2/layout/IconLabelDescriptionList"/>
    <dgm:cxn modelId="{6845114E-EC99-4A97-9582-DA317D5A498E}" type="presParOf" srcId="{E865161C-09F1-42B0-B366-2F98676784DA}" destId="{24F2D6DC-A002-4247-B794-DBC99A31C604}" srcOrd="0" destOrd="0" presId="urn:microsoft.com/office/officeart/2018/2/layout/IconLabelDescriptionList"/>
    <dgm:cxn modelId="{CBB60D97-E53C-4C57-A1AD-591AC2023DE4}" type="presParOf" srcId="{24F2D6DC-A002-4247-B794-DBC99A31C604}" destId="{C961215B-F7D5-4C03-BE9E-F5ADD39B10D2}" srcOrd="0" destOrd="0" presId="urn:microsoft.com/office/officeart/2018/2/layout/IconLabelDescriptionList"/>
    <dgm:cxn modelId="{AF17ACD8-2F0C-4EC9-BD54-8DB28F16D452}" type="presParOf" srcId="{24F2D6DC-A002-4247-B794-DBC99A31C604}" destId="{F5F99F57-F8BC-4096-8077-63515865E8B5}" srcOrd="1" destOrd="0" presId="urn:microsoft.com/office/officeart/2018/2/layout/IconLabelDescriptionList"/>
    <dgm:cxn modelId="{46E4434A-B5B3-4238-8B0D-DB0410291940}" type="presParOf" srcId="{24F2D6DC-A002-4247-B794-DBC99A31C604}" destId="{D6E48B1E-D610-4FCC-911B-09ECFAD8273F}" srcOrd="2" destOrd="0" presId="urn:microsoft.com/office/officeart/2018/2/layout/IconLabelDescriptionList"/>
    <dgm:cxn modelId="{D561E0E1-C17D-4E91-AE09-3D46E020F421}" type="presParOf" srcId="{24F2D6DC-A002-4247-B794-DBC99A31C604}" destId="{97370F98-669F-4340-888B-1D58A22809AE}" srcOrd="3" destOrd="0" presId="urn:microsoft.com/office/officeart/2018/2/layout/IconLabelDescriptionList"/>
    <dgm:cxn modelId="{B8DBB814-3967-40E7-89CB-749F9D7743C9}" type="presParOf" srcId="{24F2D6DC-A002-4247-B794-DBC99A31C604}" destId="{F8601C07-CDCD-483C-82C4-24BE03123FEE}" srcOrd="4" destOrd="0" presId="urn:microsoft.com/office/officeart/2018/2/layout/IconLabelDescriptionList"/>
    <dgm:cxn modelId="{DE51D108-F149-4050-A9B9-D25F65C32E49}" type="presParOf" srcId="{E865161C-09F1-42B0-B366-2F98676784DA}" destId="{58D40CDD-126B-485A-888B-D4D209C02204}" srcOrd="1" destOrd="0" presId="urn:microsoft.com/office/officeart/2018/2/layout/IconLabelDescriptionList"/>
    <dgm:cxn modelId="{758CAB31-6DEA-4F6E-9C66-C95270EE3B7F}" type="presParOf" srcId="{E865161C-09F1-42B0-B366-2F98676784DA}" destId="{96FF2DC6-2B46-4DAD-B392-84193590CBAD}" srcOrd="2" destOrd="0" presId="urn:microsoft.com/office/officeart/2018/2/layout/IconLabelDescriptionList"/>
    <dgm:cxn modelId="{1FFBAAAB-74C9-4847-83E6-76B77B7175D5}" type="presParOf" srcId="{96FF2DC6-2B46-4DAD-B392-84193590CBAD}" destId="{618B57B8-22B7-484F-BA40-724E326D4171}" srcOrd="0" destOrd="0" presId="urn:microsoft.com/office/officeart/2018/2/layout/IconLabelDescriptionList"/>
    <dgm:cxn modelId="{48762B8D-37B1-4CF6-8B90-1E8CB04D8222}" type="presParOf" srcId="{96FF2DC6-2B46-4DAD-B392-84193590CBAD}" destId="{590D3D38-0BAB-45B0-94F3-ADEE5209397D}" srcOrd="1" destOrd="0" presId="urn:microsoft.com/office/officeart/2018/2/layout/IconLabelDescriptionList"/>
    <dgm:cxn modelId="{F61F14EB-EBE9-41B9-86F2-4A7D1C0697E5}" type="presParOf" srcId="{96FF2DC6-2B46-4DAD-B392-84193590CBAD}" destId="{1885871F-DE1A-4755-97D7-8067BF3425DD}" srcOrd="2" destOrd="0" presId="urn:microsoft.com/office/officeart/2018/2/layout/IconLabelDescriptionList"/>
    <dgm:cxn modelId="{DBF4C6C4-597A-4019-99AC-57EACD48A4FB}" type="presParOf" srcId="{96FF2DC6-2B46-4DAD-B392-84193590CBAD}" destId="{5CEA9FBC-50B1-4CFD-B75D-302FBBE3DEDA}" srcOrd="3" destOrd="0" presId="urn:microsoft.com/office/officeart/2018/2/layout/IconLabelDescriptionList"/>
    <dgm:cxn modelId="{CFAF0F3A-39F5-4A10-ADB3-FA3304A9CA86}" type="presParOf" srcId="{96FF2DC6-2B46-4DAD-B392-84193590CBAD}" destId="{ED9322DC-A67B-4B7C-A021-71F49A72189E}" srcOrd="4" destOrd="0" presId="urn:microsoft.com/office/officeart/2018/2/layout/IconLabelDescriptionList"/>
    <dgm:cxn modelId="{34EED355-A7F8-474A-A160-70E37A9381BB}" type="presParOf" srcId="{E865161C-09F1-42B0-B366-2F98676784DA}" destId="{0C460B6A-7DBA-4842-8BFD-C5CC42A5CC5F}" srcOrd="3" destOrd="0" presId="urn:microsoft.com/office/officeart/2018/2/layout/IconLabelDescriptionList"/>
    <dgm:cxn modelId="{C250D5DC-5C51-4EE8-949B-215F6EC11EF9}" type="presParOf" srcId="{E865161C-09F1-42B0-B366-2F98676784DA}" destId="{7AADD601-F69D-4ACF-907E-84F52C1BE623}" srcOrd="4" destOrd="0" presId="urn:microsoft.com/office/officeart/2018/2/layout/IconLabelDescriptionList"/>
    <dgm:cxn modelId="{9B43C940-93A0-4E57-8C56-18496CE93438}" type="presParOf" srcId="{7AADD601-F69D-4ACF-907E-84F52C1BE623}" destId="{5DC50AE0-86F8-4B7C-96AB-71C6A6891A12}" srcOrd="0" destOrd="0" presId="urn:microsoft.com/office/officeart/2018/2/layout/IconLabelDescriptionList"/>
    <dgm:cxn modelId="{C036CEB3-47C7-4754-BF16-6596998459E0}" type="presParOf" srcId="{7AADD601-F69D-4ACF-907E-84F52C1BE623}" destId="{5C6071D3-79DA-475E-9D10-78BC4D05264C}" srcOrd="1" destOrd="0" presId="urn:microsoft.com/office/officeart/2018/2/layout/IconLabelDescriptionList"/>
    <dgm:cxn modelId="{5E01F7F4-69D1-4097-8EC4-E48BDC28FFA6}" type="presParOf" srcId="{7AADD601-F69D-4ACF-907E-84F52C1BE623}" destId="{42B6D678-078C-4E9F-AEC5-D2314A6EE2F8}" srcOrd="2" destOrd="0" presId="urn:microsoft.com/office/officeart/2018/2/layout/IconLabelDescriptionList"/>
    <dgm:cxn modelId="{4A612EB1-9753-421C-824A-D6FBB33CA24A}" type="presParOf" srcId="{7AADD601-F69D-4ACF-907E-84F52C1BE623}" destId="{0196C2BD-625D-49F2-A9C2-9409B43A7084}" srcOrd="3" destOrd="0" presId="urn:microsoft.com/office/officeart/2018/2/layout/IconLabelDescriptionList"/>
    <dgm:cxn modelId="{1A678B84-0055-4880-9496-AC4459255F77}" type="presParOf" srcId="{7AADD601-F69D-4ACF-907E-84F52C1BE623}" destId="{04FB05CF-8E8A-4EAB-93CD-4A0F833D63ED}" srcOrd="4" destOrd="0" presId="urn:microsoft.com/office/officeart/2018/2/layout/IconLabelDescriptionList"/>
    <dgm:cxn modelId="{259ED664-8D43-4685-AEE1-BDB32A2F9D86}" type="presParOf" srcId="{E865161C-09F1-42B0-B366-2F98676784DA}" destId="{DDEE6A36-9CBC-424D-9A92-9342E6155318}" srcOrd="5" destOrd="0" presId="urn:microsoft.com/office/officeart/2018/2/layout/IconLabelDescriptionList"/>
    <dgm:cxn modelId="{F9E2C353-1A5F-4020-9DF8-840BD2E0192B}" type="presParOf" srcId="{E865161C-09F1-42B0-B366-2F98676784DA}" destId="{92900B96-D545-464A-83AE-07DCB064F731}" srcOrd="6" destOrd="0" presId="urn:microsoft.com/office/officeart/2018/2/layout/IconLabelDescriptionList"/>
    <dgm:cxn modelId="{65310490-4E8E-4E95-A776-1FB03A80FFB7}" type="presParOf" srcId="{92900B96-D545-464A-83AE-07DCB064F731}" destId="{1D04D307-2FBF-41E8-AEEB-4E867160C631}" srcOrd="0" destOrd="0" presId="urn:microsoft.com/office/officeart/2018/2/layout/IconLabelDescriptionList"/>
    <dgm:cxn modelId="{44E87B54-C8CF-4F1E-93C8-C32F9E01C17E}" type="presParOf" srcId="{92900B96-D545-464A-83AE-07DCB064F731}" destId="{EFCB5E8D-400B-4935-81C1-844DEE8C78B8}" srcOrd="1" destOrd="0" presId="urn:microsoft.com/office/officeart/2018/2/layout/IconLabelDescriptionList"/>
    <dgm:cxn modelId="{D726D656-A88B-4076-B909-EB5C60DD7856}" type="presParOf" srcId="{92900B96-D545-464A-83AE-07DCB064F731}" destId="{7B04A8F1-230C-4A75-B4BD-3DEA399623EB}" srcOrd="2" destOrd="0" presId="urn:microsoft.com/office/officeart/2018/2/layout/IconLabelDescriptionList"/>
    <dgm:cxn modelId="{3EF97E13-AE3B-4BB2-9592-E96C8FE4F9B1}" type="presParOf" srcId="{92900B96-D545-464A-83AE-07DCB064F731}" destId="{7821A2B0-8068-4322-994F-BD2562945AC1}" srcOrd="3" destOrd="0" presId="urn:microsoft.com/office/officeart/2018/2/layout/IconLabelDescriptionList"/>
    <dgm:cxn modelId="{4DAD3213-D787-4D82-930A-0079966750D2}" type="presParOf" srcId="{92900B96-D545-464A-83AE-07DCB064F731}" destId="{797550F0-B797-4B8E-9AFB-AAC314937F90}" srcOrd="4" destOrd="0" presId="urn:microsoft.com/office/officeart/2018/2/layout/IconLabelDescriptionList"/>
    <dgm:cxn modelId="{C345AFA2-C9EC-42ED-B88A-E9EB26937ECE}" type="presParOf" srcId="{E865161C-09F1-42B0-B366-2F98676784DA}" destId="{778AD669-D013-4D77-BDBC-BB65246B84F0}" srcOrd="7" destOrd="0" presId="urn:microsoft.com/office/officeart/2018/2/layout/IconLabelDescriptionList"/>
    <dgm:cxn modelId="{9B2B85DC-8D90-4F91-B6F6-0AB4368306B0}" type="presParOf" srcId="{E865161C-09F1-42B0-B366-2F98676784DA}" destId="{E1B41943-0911-4610-AF3C-F7646BA93328}" srcOrd="8" destOrd="0" presId="urn:microsoft.com/office/officeart/2018/2/layout/IconLabelDescriptionList"/>
    <dgm:cxn modelId="{EFB9E27B-629B-43E5-BB8E-09DED27FFC19}" type="presParOf" srcId="{E1B41943-0911-4610-AF3C-F7646BA93328}" destId="{129C7187-329E-4BC9-8543-AB60E347FD8D}" srcOrd="0" destOrd="0" presId="urn:microsoft.com/office/officeart/2018/2/layout/IconLabelDescriptionList"/>
    <dgm:cxn modelId="{93AEA37C-F2EE-4076-824D-38DC529C69CB}" type="presParOf" srcId="{E1B41943-0911-4610-AF3C-F7646BA93328}" destId="{1F9D6277-E5C0-4B0A-B4B3-844833F20518}" srcOrd="1" destOrd="0" presId="urn:microsoft.com/office/officeart/2018/2/layout/IconLabelDescriptionList"/>
    <dgm:cxn modelId="{0B7020BA-278F-40E2-B5F4-5DA92C69FFB7}" type="presParOf" srcId="{E1B41943-0911-4610-AF3C-F7646BA93328}" destId="{9A8C174D-242E-400A-92CB-5FD5F96058CC}" srcOrd="2" destOrd="0" presId="urn:microsoft.com/office/officeart/2018/2/layout/IconLabelDescriptionList"/>
    <dgm:cxn modelId="{F624DC94-1FCC-4803-B0A9-DD7296DD40BE}" type="presParOf" srcId="{E1B41943-0911-4610-AF3C-F7646BA93328}" destId="{E559E009-8BB1-47AF-AE4D-79FB58CDCEF4}" srcOrd="3" destOrd="0" presId="urn:microsoft.com/office/officeart/2018/2/layout/IconLabelDescriptionList"/>
    <dgm:cxn modelId="{AF67D9AD-ACEE-4885-9CF4-E71F7466A80D}" type="presParOf" srcId="{E1B41943-0911-4610-AF3C-F7646BA93328}" destId="{EA35CD23-4FCD-47A9-BFD3-60D71A31E3B8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61215B-F7D5-4C03-BE9E-F5ADD39B10D2}">
      <dsp:nvSpPr>
        <dsp:cNvPr id="0" name=""/>
        <dsp:cNvSpPr/>
      </dsp:nvSpPr>
      <dsp:spPr>
        <a:xfrm>
          <a:off x="5273" y="1112485"/>
          <a:ext cx="670359" cy="6703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E48B1E-D610-4FCC-911B-09ECFAD8273F}">
      <dsp:nvSpPr>
        <dsp:cNvPr id="0" name=""/>
        <dsp:cNvSpPr/>
      </dsp:nvSpPr>
      <dsp:spPr>
        <a:xfrm>
          <a:off x="5273" y="1867461"/>
          <a:ext cx="1915312" cy="287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Expand</a:t>
          </a:r>
        </a:p>
      </dsp:txBody>
      <dsp:txXfrm>
        <a:off x="5273" y="1867461"/>
        <a:ext cx="1915312" cy="287296"/>
      </dsp:txXfrm>
    </dsp:sp>
    <dsp:sp modelId="{F8601C07-CDCD-483C-82C4-24BE03123FEE}">
      <dsp:nvSpPr>
        <dsp:cNvPr id="0" name=""/>
        <dsp:cNvSpPr/>
      </dsp:nvSpPr>
      <dsp:spPr>
        <a:xfrm>
          <a:off x="5273" y="2194115"/>
          <a:ext cx="1915312" cy="886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Expand global footprint through strategic acquisition and partnerships.</a:t>
          </a:r>
        </a:p>
      </dsp:txBody>
      <dsp:txXfrm>
        <a:off x="5273" y="2194115"/>
        <a:ext cx="1915312" cy="886204"/>
      </dsp:txXfrm>
    </dsp:sp>
    <dsp:sp modelId="{618B57B8-22B7-484F-BA40-724E326D4171}">
      <dsp:nvSpPr>
        <dsp:cNvPr id="0" name=""/>
        <dsp:cNvSpPr/>
      </dsp:nvSpPr>
      <dsp:spPr>
        <a:xfrm>
          <a:off x="2255766" y="1112485"/>
          <a:ext cx="670359" cy="6703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5871F-DE1A-4755-97D7-8067BF3425DD}">
      <dsp:nvSpPr>
        <dsp:cNvPr id="0" name=""/>
        <dsp:cNvSpPr/>
      </dsp:nvSpPr>
      <dsp:spPr>
        <a:xfrm>
          <a:off x="2255766" y="1867461"/>
          <a:ext cx="1915312" cy="287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Enhance</a:t>
          </a:r>
        </a:p>
      </dsp:txBody>
      <dsp:txXfrm>
        <a:off x="2255766" y="1867461"/>
        <a:ext cx="1915312" cy="287296"/>
      </dsp:txXfrm>
    </dsp:sp>
    <dsp:sp modelId="{ED9322DC-A67B-4B7C-A021-71F49A72189E}">
      <dsp:nvSpPr>
        <dsp:cNvPr id="0" name=""/>
        <dsp:cNvSpPr/>
      </dsp:nvSpPr>
      <dsp:spPr>
        <a:xfrm>
          <a:off x="2255766" y="2194115"/>
          <a:ext cx="1915312" cy="886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Enhance Digital transformation on improve guest experiences.</a:t>
          </a:r>
          <a:endParaRPr lang="en-US" sz="1400" kern="1200" dirty="0"/>
        </a:p>
      </dsp:txBody>
      <dsp:txXfrm>
        <a:off x="2255766" y="2194115"/>
        <a:ext cx="1915312" cy="886204"/>
      </dsp:txXfrm>
    </dsp:sp>
    <dsp:sp modelId="{5DC50AE0-86F8-4B7C-96AB-71C6A6891A12}">
      <dsp:nvSpPr>
        <dsp:cNvPr id="0" name=""/>
        <dsp:cNvSpPr/>
      </dsp:nvSpPr>
      <dsp:spPr>
        <a:xfrm>
          <a:off x="4506258" y="1112485"/>
          <a:ext cx="670359" cy="6703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B6D678-078C-4E9F-AEC5-D2314A6EE2F8}">
      <dsp:nvSpPr>
        <dsp:cNvPr id="0" name=""/>
        <dsp:cNvSpPr/>
      </dsp:nvSpPr>
      <dsp:spPr>
        <a:xfrm>
          <a:off x="4506258" y="1867461"/>
          <a:ext cx="1915312" cy="287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Focus on</a:t>
          </a:r>
        </a:p>
      </dsp:txBody>
      <dsp:txXfrm>
        <a:off x="4506258" y="1867461"/>
        <a:ext cx="1915312" cy="287296"/>
      </dsp:txXfrm>
    </dsp:sp>
    <dsp:sp modelId="{04FB05CF-8E8A-4EAB-93CD-4A0F833D63ED}">
      <dsp:nvSpPr>
        <dsp:cNvPr id="0" name=""/>
        <dsp:cNvSpPr/>
      </dsp:nvSpPr>
      <dsp:spPr>
        <a:xfrm>
          <a:off x="4506258" y="2194115"/>
          <a:ext cx="1915312" cy="886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Focus on sustainability and reducing environmental impact.</a:t>
          </a:r>
        </a:p>
      </dsp:txBody>
      <dsp:txXfrm>
        <a:off x="4506258" y="2194115"/>
        <a:ext cx="1915312" cy="886204"/>
      </dsp:txXfrm>
    </dsp:sp>
    <dsp:sp modelId="{1D04D307-2FBF-41E8-AEEB-4E867160C631}">
      <dsp:nvSpPr>
        <dsp:cNvPr id="0" name=""/>
        <dsp:cNvSpPr/>
      </dsp:nvSpPr>
      <dsp:spPr>
        <a:xfrm>
          <a:off x="6756750" y="1112485"/>
          <a:ext cx="670359" cy="6703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4A8F1-230C-4A75-B4BD-3DEA399623EB}">
      <dsp:nvSpPr>
        <dsp:cNvPr id="0" name=""/>
        <dsp:cNvSpPr/>
      </dsp:nvSpPr>
      <dsp:spPr>
        <a:xfrm>
          <a:off x="6756750" y="1867461"/>
          <a:ext cx="1915312" cy="287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Foster</a:t>
          </a:r>
        </a:p>
      </dsp:txBody>
      <dsp:txXfrm>
        <a:off x="6756750" y="1867461"/>
        <a:ext cx="1915312" cy="287296"/>
      </dsp:txXfrm>
    </dsp:sp>
    <dsp:sp modelId="{797550F0-B797-4B8E-9AFB-AAC314937F90}">
      <dsp:nvSpPr>
        <dsp:cNvPr id="0" name=""/>
        <dsp:cNvSpPr/>
      </dsp:nvSpPr>
      <dsp:spPr>
        <a:xfrm>
          <a:off x="6756750" y="2194115"/>
          <a:ext cx="1915312" cy="886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Foster a diverse and inclusive workforce</a:t>
          </a:r>
        </a:p>
      </dsp:txBody>
      <dsp:txXfrm>
        <a:off x="6756750" y="2194115"/>
        <a:ext cx="1915312" cy="886204"/>
      </dsp:txXfrm>
    </dsp:sp>
    <dsp:sp modelId="{129C7187-329E-4BC9-8543-AB60E347FD8D}">
      <dsp:nvSpPr>
        <dsp:cNvPr id="0" name=""/>
        <dsp:cNvSpPr/>
      </dsp:nvSpPr>
      <dsp:spPr>
        <a:xfrm>
          <a:off x="9007242" y="1112485"/>
          <a:ext cx="670359" cy="67035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C174D-242E-400A-92CB-5FD5F96058CC}">
      <dsp:nvSpPr>
        <dsp:cNvPr id="0" name=""/>
        <dsp:cNvSpPr/>
      </dsp:nvSpPr>
      <dsp:spPr>
        <a:xfrm>
          <a:off x="9007242" y="1867461"/>
          <a:ext cx="1915312" cy="287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Maintain</a:t>
          </a:r>
        </a:p>
      </dsp:txBody>
      <dsp:txXfrm>
        <a:off x="9007242" y="1867461"/>
        <a:ext cx="1915312" cy="287296"/>
      </dsp:txXfrm>
    </dsp:sp>
    <dsp:sp modelId="{EA35CD23-4FCD-47A9-BFD3-60D71A31E3B8}">
      <dsp:nvSpPr>
        <dsp:cNvPr id="0" name=""/>
        <dsp:cNvSpPr/>
      </dsp:nvSpPr>
      <dsp:spPr>
        <a:xfrm>
          <a:off x="9007242" y="2194115"/>
          <a:ext cx="1915312" cy="886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Maintain financial strength and stability.</a:t>
          </a:r>
        </a:p>
      </dsp:txBody>
      <dsp:txXfrm>
        <a:off x="9007242" y="2194115"/>
        <a:ext cx="1915312" cy="886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91A846-1504-4C95-8102-F75BD75C2B9B}" type="datetimeFigureOut">
              <a:rPr lang="en-GB" smtClean="0"/>
              <a:t>04/08/2024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53456-4286-48C1-9418-3C4C69F3F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239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E3E89A-D38F-4EDC-A2FA-60933EFBBF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158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1.webp" TargetMode="External"/><Relationship Id="rId2" Type="http://schemas.openxmlformats.org/officeDocument/2006/relationships/hyperlink" Target="https://uk.indeed.com/jobs?q=financial+analyst&amp;l=London%2C+Greater+London&amp;from=searchOnDesktopSerp&amp;vjk=61b5b0ee1a7d1e08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950550-6C39-B563-D3F0-C17DC33A1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88309"/>
            <a:ext cx="10066122" cy="1627960"/>
          </a:xfrm>
        </p:spPr>
        <p:txBody>
          <a:bodyPr anchor="b">
            <a:normAutofit/>
          </a:bodyPr>
          <a:lstStyle/>
          <a:p>
            <a:r>
              <a:rPr lang="en-GB" sz="1600" b="1" i="1" dirty="0">
                <a:latin typeface="Arial"/>
                <a:cs typeface="Arial"/>
              </a:rPr>
              <a:t>Student Name: </a:t>
            </a:r>
            <a:r>
              <a:rPr lang="en-GB" sz="1600" b="1" i="1" dirty="0" err="1">
                <a:latin typeface="Arial"/>
                <a:cs typeface="Arial"/>
              </a:rPr>
              <a:t>Jasvindra</a:t>
            </a:r>
            <a:r>
              <a:rPr lang="en-GB" sz="1600" b="1" i="1" dirty="0">
                <a:latin typeface="Arial"/>
                <a:cs typeface="Arial"/>
              </a:rPr>
              <a:t> </a:t>
            </a:r>
            <a:r>
              <a:rPr lang="en-GB" sz="1600" b="1" i="1" dirty="0" err="1">
                <a:latin typeface="Arial"/>
                <a:cs typeface="Arial"/>
              </a:rPr>
              <a:t>singh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Student Number: 2329310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Course Name:</a:t>
            </a:r>
            <a:r>
              <a:rPr lang="en-GB" sz="1600" i="1" dirty="0">
                <a:latin typeface="Arial"/>
                <a:cs typeface="Arial"/>
              </a:rPr>
              <a:t> Human Capital management 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Lecturer Name: </a:t>
            </a:r>
            <a:r>
              <a:rPr lang="en-GB" sz="1600" i="1" dirty="0">
                <a:latin typeface="Arial"/>
                <a:cs typeface="Arial"/>
              </a:rPr>
              <a:t>Nishi </a:t>
            </a:r>
            <a:r>
              <a:rPr lang="en-GB" sz="1600" i="1" dirty="0" err="1">
                <a:latin typeface="Arial"/>
                <a:cs typeface="Arial"/>
              </a:rPr>
              <a:t>Ramsurrun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Session</a:t>
            </a:r>
            <a:r>
              <a:rPr lang="en-GB" sz="1600" i="1" dirty="0">
                <a:latin typeface="Arial"/>
                <a:cs typeface="Arial"/>
              </a:rPr>
              <a:t>: </a:t>
            </a:r>
            <a:r>
              <a:rPr lang="en-GB" sz="1600" b="1" i="1" dirty="0">
                <a:latin typeface="Arial"/>
                <a:cs typeface="Arial"/>
              </a:rPr>
              <a:t>June 2024 Term </a:t>
            </a:r>
            <a:endParaRPr lang="en-US" sz="1600" i="1" dirty="0">
              <a:latin typeface="Arial"/>
              <a:cs typeface="Arial"/>
            </a:endParaRPr>
          </a:p>
          <a:p>
            <a:endParaRPr lang="en-GB" sz="1600" b="1" dirty="0">
              <a:latin typeface="Arial"/>
              <a:cs typeface="Arial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8C6230-9DE8-5F9B-FE86-0C1B0EB62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>
              <a:latin typeface="Arial"/>
              <a:cs typeface="Arial"/>
            </a:endParaRPr>
          </a:p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>
              <a:latin typeface="Arial"/>
              <a:cs typeface="Segoe UI"/>
            </a:endParaRPr>
          </a:p>
          <a:p>
            <a:pPr>
              <a:buFont typeface="Wingdings" panose="020B0604020202020204" pitchFamily="34" charset="0"/>
              <a:buChar char="§"/>
            </a:pPr>
            <a:endParaRPr lang="en-US" sz="2000"/>
          </a:p>
        </p:txBody>
      </p:sp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B9E415BA-9F5C-FA19-5B03-1738AA215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485143"/>
            <a:ext cx="5150277" cy="1712467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8407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2148B94-829B-4D06-81FB-D8797E1EC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C2C3E-413A-22DC-17D7-07F3A1F4B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987" y="552160"/>
            <a:ext cx="5847781" cy="1046671"/>
          </a:xfrm>
        </p:spPr>
        <p:txBody>
          <a:bodyPr>
            <a:normAutofit/>
          </a:bodyPr>
          <a:lstStyle/>
          <a:p>
            <a:r>
              <a:rPr lang="en-US" sz="2800"/>
              <a:t>Table of Contents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82603"/>
            <a:ext cx="794004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A8A05-F115-74E9-6E21-3F03F85DE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988" y="2551558"/>
            <a:ext cx="5847780" cy="3347879"/>
          </a:xfrm>
        </p:spPr>
        <p:txBody>
          <a:bodyPr anchor="ctr">
            <a:normAutofit/>
          </a:bodyPr>
          <a:lstStyle/>
          <a:p>
            <a:r>
              <a:rPr lang="en-US" sz="1400"/>
              <a:t>Introduction of Marriott</a:t>
            </a:r>
          </a:p>
          <a:p>
            <a:r>
              <a:rPr lang="en-US" sz="1400"/>
              <a:t>Strategic goal of Marriott</a:t>
            </a:r>
          </a:p>
          <a:p>
            <a:r>
              <a:rPr lang="en-US" sz="1400"/>
              <a:t>Job analysis</a:t>
            </a:r>
          </a:p>
          <a:p>
            <a:r>
              <a:rPr lang="en-US" sz="1400"/>
              <a:t>Job Description</a:t>
            </a:r>
          </a:p>
          <a:p>
            <a:r>
              <a:rPr lang="en-US" sz="1400"/>
              <a:t>Person specification</a:t>
            </a:r>
          </a:p>
          <a:p>
            <a:r>
              <a:rPr lang="en-US" sz="1400"/>
              <a:t>Required skills</a:t>
            </a:r>
          </a:p>
          <a:p>
            <a:r>
              <a:rPr lang="en-US" sz="1400"/>
              <a:t>Pay and working conditions</a:t>
            </a:r>
          </a:p>
          <a:p>
            <a:r>
              <a:rPr lang="en-US" sz="1400"/>
              <a:t>Flexible working arrangements</a:t>
            </a:r>
          </a:p>
          <a:p>
            <a:r>
              <a:rPr lang="en-US" sz="1400"/>
              <a:t>Conclusion</a:t>
            </a:r>
          </a:p>
          <a:p>
            <a:r>
              <a:rPr lang="en-US" sz="1400"/>
              <a:t>Reference</a:t>
            </a:r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984AC7B4-F3C2-90F2-F922-747C41097B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616" r="-1" b="-1"/>
          <a:stretch/>
        </p:blipFill>
        <p:spPr>
          <a:xfrm>
            <a:off x="7940040" y="10"/>
            <a:ext cx="4251960" cy="685799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8746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008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F2148B94-829B-4D06-81FB-D8797E1EC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E7F361-DABB-28B7-7E23-96D58892A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987" y="552160"/>
            <a:ext cx="5847781" cy="1046671"/>
          </a:xfrm>
        </p:spPr>
        <p:txBody>
          <a:bodyPr>
            <a:normAutofit/>
          </a:bodyPr>
          <a:lstStyle/>
          <a:p>
            <a:r>
              <a:rPr lang="en-US" sz="2800"/>
              <a:t>     INTRODUCTION OF MARRIOTT </a:t>
            </a:r>
            <a:br>
              <a:rPr lang="en-US" sz="2800"/>
            </a:br>
            <a:r>
              <a:rPr lang="en-US" sz="2800"/>
              <a:t>INTERNATIONAL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82603"/>
            <a:ext cx="794004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19670-C83A-6E91-EB31-3F1F2E529A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988" y="2551558"/>
            <a:ext cx="5847780" cy="33478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1700" b="1"/>
          </a:p>
          <a:p>
            <a:pPr marL="0" indent="0">
              <a:buNone/>
            </a:pPr>
            <a:endParaRPr lang="en-US" sz="1700" b="1"/>
          </a:p>
          <a:p>
            <a:pPr marL="0" indent="0">
              <a:buNone/>
            </a:pPr>
            <a:endParaRPr lang="en-US" sz="1700" b="1"/>
          </a:p>
          <a:p>
            <a:pPr marL="0" indent="0">
              <a:buNone/>
            </a:pPr>
            <a:endParaRPr lang="en-US" sz="1700" b="1"/>
          </a:p>
          <a:p>
            <a:pPr marL="0" indent="0">
              <a:buNone/>
            </a:pPr>
            <a:r>
              <a:rPr lang="en-US" sz="17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1. Established in 1927 by J. Willard Marriot.</a:t>
            </a:r>
          </a:p>
          <a:p>
            <a:pPr marL="0" indent="0">
              <a:buNone/>
            </a:pPr>
            <a:r>
              <a:rPr lang="en-US" sz="17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 One of the largest hotel chains worldwide.</a:t>
            </a:r>
          </a:p>
          <a:p>
            <a:pPr marL="0" indent="0">
              <a:buNone/>
            </a:pPr>
            <a:r>
              <a:rPr lang="en-US" sz="17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3. More than 7,000 properties across 131 countries.</a:t>
            </a:r>
          </a:p>
          <a:p>
            <a:pPr marL="0" indent="0">
              <a:buNone/>
            </a:pPr>
            <a:r>
              <a:rPr lang="en-US" sz="17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4. Renowned for the luxury &amp; exclusive customer service.</a:t>
            </a:r>
          </a:p>
          <a:p>
            <a:pPr marL="0" indent="0">
              <a:buNone/>
            </a:pPr>
            <a:r>
              <a:rPr lang="en-US" sz="17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5. Commitment to sustainability &amp; Innovation {Marriot 2023)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700"/>
          </a:p>
          <a:p>
            <a:pPr marL="0" indent="0">
              <a:buNone/>
            </a:pPr>
            <a:endParaRPr lang="en-US" sz="1700"/>
          </a:p>
          <a:p>
            <a:pPr marL="0" indent="0">
              <a:buNone/>
            </a:pPr>
            <a:endParaRPr lang="en-US" sz="1700"/>
          </a:p>
          <a:p>
            <a:pPr marL="0" indent="0">
              <a:buNone/>
            </a:pPr>
            <a:endParaRPr lang="en-US" sz="1700"/>
          </a:p>
        </p:txBody>
      </p:sp>
      <p:pic>
        <p:nvPicPr>
          <p:cNvPr id="5" name="Picture 4" descr="An old person in a suit and tie&#10;&#10;Description automatically generated">
            <a:extLst>
              <a:ext uri="{FF2B5EF4-FFF2-40B4-BE49-F238E27FC236}">
                <a16:creationId xmlns:a16="http://schemas.microsoft.com/office/drawing/2014/main" id="{0691876A-AD4D-9DF0-1C59-2FB5B6F411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5" r="661"/>
          <a:stretch/>
        </p:blipFill>
        <p:spPr>
          <a:xfrm>
            <a:off x="7940040" y="10"/>
            <a:ext cx="4251960" cy="6857991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8746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927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7AABDB-8F00-C61B-35EB-DC475C36A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1900">
                <a:solidFill>
                  <a:srgbClr val="FFFFFF"/>
                </a:solidFill>
              </a:rPr>
              <a:t>STRATEGIC  </a:t>
            </a:r>
            <a:br>
              <a:rPr lang="en-US" sz="1900">
                <a:solidFill>
                  <a:srgbClr val="FFFFFF"/>
                </a:solidFill>
              </a:rPr>
            </a:br>
            <a:r>
              <a:rPr lang="en-US" sz="1900">
                <a:solidFill>
                  <a:srgbClr val="FFFFFF"/>
                </a:solidFill>
              </a:rPr>
              <a:t> GOAL OF MARRIOTT </a:t>
            </a:r>
            <a:br>
              <a:rPr lang="en-US" sz="1900">
                <a:solidFill>
                  <a:srgbClr val="FFFFFF"/>
                </a:solidFill>
              </a:rPr>
            </a:br>
            <a:r>
              <a:rPr lang="en-US" sz="1900">
                <a:solidFill>
                  <a:srgbClr val="FFFFFF"/>
                </a:solidFill>
              </a:rPr>
              <a:t>INTERNATIONAL  </a:t>
            </a:r>
          </a:p>
        </p:txBody>
      </p:sp>
      <p:graphicFrame>
        <p:nvGraphicFramePr>
          <p:cNvPr id="64" name="Content Placeholder 2">
            <a:extLst>
              <a:ext uri="{FF2B5EF4-FFF2-40B4-BE49-F238E27FC236}">
                <a16:creationId xmlns:a16="http://schemas.microsoft.com/office/drawing/2014/main" id="{C10C7B73-B533-EB4E-E346-25BFBDB299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882172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5021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2148B94-829B-4D06-81FB-D8797E1EC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6991CD-F6B7-A7D5-C199-5355872CA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987" y="552160"/>
            <a:ext cx="5847781" cy="1046671"/>
          </a:xfrm>
        </p:spPr>
        <p:txBody>
          <a:bodyPr>
            <a:normAutofit/>
          </a:bodyPr>
          <a:lstStyle/>
          <a:p>
            <a:r>
              <a:rPr lang="en-US" sz="2800"/>
              <a:t>Job Analysis - Head Chef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82603"/>
            <a:ext cx="794004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87311-F0DE-210D-B30D-5470AFEF2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988" y="2551558"/>
            <a:ext cx="5847780" cy="3347879"/>
          </a:xfrm>
        </p:spPr>
        <p:txBody>
          <a:bodyPr anchor="ctr">
            <a:normAutofit/>
          </a:bodyPr>
          <a:lstStyle/>
          <a:p>
            <a:r>
              <a:rPr lang="en-US" sz="2000"/>
              <a:t>Controlling and directing food preparation process &amp; relevant activities</a:t>
            </a:r>
          </a:p>
          <a:p>
            <a:r>
              <a:rPr lang="en-US" sz="2000"/>
              <a:t>Constructing menus with new and existing culinary ensuring the variety and quality of the serving approving and polishing dishes before reaching to the customer</a:t>
            </a:r>
          </a:p>
          <a:p>
            <a:endParaRPr lang="en-US" sz="2000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3EBE53B1-7FB5-0E46-FC82-6994E86A60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064" r="8806"/>
          <a:stretch/>
        </p:blipFill>
        <p:spPr>
          <a:xfrm>
            <a:off x="7940040" y="10"/>
            <a:ext cx="4251960" cy="685799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8746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022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2148B94-829B-4D06-81FB-D8797E1EC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AB9D8-1BFA-5C79-EE09-BAFFD8695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987" y="552160"/>
            <a:ext cx="5847781" cy="1046671"/>
          </a:xfrm>
        </p:spPr>
        <p:txBody>
          <a:bodyPr>
            <a:normAutofit/>
          </a:bodyPr>
          <a:lstStyle/>
          <a:p>
            <a:r>
              <a:rPr lang="en-US" sz="2800"/>
              <a:t>Job Description – Head Chef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82603"/>
            <a:ext cx="794004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4656F-6113-1188-EA93-63605849B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988" y="2551558"/>
            <a:ext cx="5847780" cy="3347879"/>
          </a:xfrm>
        </p:spPr>
        <p:txBody>
          <a:bodyPr anchor="ctr">
            <a:normAutofit/>
          </a:bodyPr>
          <a:lstStyle/>
          <a:p>
            <a:r>
              <a:rPr lang="en-US" sz="2000"/>
              <a:t>We are seeking a highly skilled and experienced Head chef who can lead our kitchen team and ensure all aspect of food preparation.</a:t>
            </a:r>
          </a:p>
          <a:p>
            <a:r>
              <a:rPr lang="en-US" sz="2000"/>
              <a:t>The Head chef will ensure that all dishes are prepread to the highest standards and maintain a cleaned organized kitchen.</a:t>
            </a:r>
          </a:p>
          <a:p>
            <a:endParaRPr lang="en-US" sz="2000"/>
          </a:p>
          <a:p>
            <a:endParaRPr lang="en-US" sz="2000"/>
          </a:p>
        </p:txBody>
      </p:sp>
      <p:pic>
        <p:nvPicPr>
          <p:cNvPr id="20" name="Picture 19" descr="Herbs on bundles on a wood table">
            <a:extLst>
              <a:ext uri="{FF2B5EF4-FFF2-40B4-BE49-F238E27FC236}">
                <a16:creationId xmlns:a16="http://schemas.microsoft.com/office/drawing/2014/main" id="{090657D1-8BA3-E6DF-DE25-ED89B39BF3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58" r="42256" b="-1"/>
          <a:stretch/>
        </p:blipFill>
        <p:spPr>
          <a:xfrm>
            <a:off x="7940040" y="10"/>
            <a:ext cx="4251960" cy="6857991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8746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118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2148B94-829B-4D06-81FB-D8797E1EC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325550-4EDB-C97C-85A6-9D2B50624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987" y="552160"/>
            <a:ext cx="5847781" cy="1046671"/>
          </a:xfrm>
        </p:spPr>
        <p:txBody>
          <a:bodyPr>
            <a:normAutofit/>
          </a:bodyPr>
          <a:lstStyle/>
          <a:p>
            <a:r>
              <a:rPr lang="en-US" sz="2800"/>
              <a:t>Person Specification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82603"/>
            <a:ext cx="794004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9F95C-2EE7-A9FF-75E1-DAC2A9FEA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988" y="2551558"/>
            <a:ext cx="5847780" cy="3347879"/>
          </a:xfrm>
        </p:spPr>
        <p:txBody>
          <a:bodyPr anchor="ctr">
            <a:normAutofit/>
          </a:bodyPr>
          <a:lstStyle/>
          <a:p>
            <a:r>
              <a:rPr lang="en-US" sz="2000"/>
              <a:t>Minimum experience of 3 years of experience as a Head chef at hotel industry</a:t>
            </a:r>
          </a:p>
          <a:p>
            <a:r>
              <a:rPr lang="en-US" sz="2000"/>
              <a:t>A degree in culinary arts in essential</a:t>
            </a:r>
          </a:p>
          <a:p>
            <a:r>
              <a:rPr lang="en-US" sz="2000"/>
              <a:t>Menu development </a:t>
            </a:r>
          </a:p>
          <a:p>
            <a:r>
              <a:rPr lang="en-US" sz="2000"/>
              <a:t>Food preparation</a:t>
            </a:r>
          </a:p>
          <a:p>
            <a:r>
              <a:rPr lang="en-US" sz="2000"/>
              <a:t>Budget development</a:t>
            </a:r>
          </a:p>
          <a:p>
            <a:r>
              <a:rPr lang="en-US" sz="2000"/>
              <a:t>Schedule kitchen staff work hours</a:t>
            </a:r>
          </a:p>
          <a:p>
            <a:r>
              <a:rPr lang="en-US" sz="2000"/>
              <a:t>Supervise food preparation and cooking style</a:t>
            </a:r>
          </a:p>
          <a:p>
            <a:endParaRPr lang="en-US" sz="2000"/>
          </a:p>
        </p:txBody>
      </p:sp>
      <p:pic>
        <p:nvPicPr>
          <p:cNvPr id="5" name="Picture 4" descr="Spices in jars on counter">
            <a:extLst>
              <a:ext uri="{FF2B5EF4-FFF2-40B4-BE49-F238E27FC236}">
                <a16:creationId xmlns:a16="http://schemas.microsoft.com/office/drawing/2014/main" id="{76A08B06-FDBD-1CD9-053F-34D58FF87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592" r="32023" b="-1"/>
          <a:stretch/>
        </p:blipFill>
        <p:spPr>
          <a:xfrm>
            <a:off x="7940040" y="10"/>
            <a:ext cx="4251960" cy="685799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8746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180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2148B94-829B-4D06-81FB-D8797E1EC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7E6B03-000D-DA59-BF70-B802E9478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987" y="552160"/>
            <a:ext cx="5847781" cy="1046671"/>
          </a:xfrm>
        </p:spPr>
        <p:txBody>
          <a:bodyPr>
            <a:normAutofit/>
          </a:bodyPr>
          <a:lstStyle/>
          <a:p>
            <a:r>
              <a:rPr lang="en-US" sz="2800"/>
              <a:t>Required skills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82603"/>
            <a:ext cx="794004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36773-4167-9D1D-39C2-175F7332F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988" y="2551558"/>
            <a:ext cx="5847780" cy="3347879"/>
          </a:xfrm>
        </p:spPr>
        <p:txBody>
          <a:bodyPr anchor="ctr">
            <a:normAutofit/>
          </a:bodyPr>
          <a:lstStyle/>
          <a:p>
            <a:r>
              <a:rPr lang="en-US" sz="2000"/>
              <a:t>Creativity</a:t>
            </a:r>
          </a:p>
          <a:p>
            <a:r>
              <a:rPr lang="en-US" sz="2000"/>
              <a:t>Bility to work under pressure</a:t>
            </a:r>
          </a:p>
          <a:p>
            <a:r>
              <a:rPr lang="en-US" sz="2000"/>
              <a:t>Communucation skills</a:t>
            </a:r>
          </a:p>
          <a:p>
            <a:r>
              <a:rPr lang="en-US" sz="2000"/>
              <a:t>Leadership qualities</a:t>
            </a:r>
          </a:p>
          <a:p>
            <a:r>
              <a:rPr lang="en-US" sz="2000"/>
              <a:t>Food preparation skills </a:t>
            </a:r>
          </a:p>
          <a:p>
            <a:r>
              <a:rPr lang="en-US" sz="2000"/>
              <a:t>Recipe creation</a:t>
            </a:r>
          </a:p>
          <a:p>
            <a:r>
              <a:rPr lang="en-US" sz="2000"/>
              <a:t>Multitasking ability</a:t>
            </a:r>
          </a:p>
          <a:p>
            <a:r>
              <a:rPr lang="en-US" sz="2000"/>
              <a:t>Business skill</a:t>
            </a:r>
          </a:p>
        </p:txBody>
      </p:sp>
      <p:pic>
        <p:nvPicPr>
          <p:cNvPr id="5" name="Picture 4" descr="Orange coloured pencil standing out from the crowd of black pencils">
            <a:extLst>
              <a:ext uri="{FF2B5EF4-FFF2-40B4-BE49-F238E27FC236}">
                <a16:creationId xmlns:a16="http://schemas.microsoft.com/office/drawing/2014/main" id="{1FE4B223-E344-263C-7D63-5F974A0FE6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86" r="48614"/>
          <a:stretch/>
        </p:blipFill>
        <p:spPr>
          <a:xfrm>
            <a:off x="7940040" y="10"/>
            <a:ext cx="4251960" cy="685799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8746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160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2A9A1B-549C-CBB3-D90E-7941C4925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US" sz="5200"/>
              <a:t>Pay and working Conditions </a:t>
            </a:r>
          </a:p>
        </p:txBody>
      </p:sp>
      <p:sp>
        <p:nvSpPr>
          <p:cNvPr id="11" name="!!accent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A7076-D69B-DD65-FA52-5BFAA10E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58" y="3355848"/>
            <a:ext cx="6268770" cy="2825496"/>
          </a:xfrm>
        </p:spPr>
        <p:txBody>
          <a:bodyPr>
            <a:normAutofit/>
          </a:bodyPr>
          <a:lstStyle/>
          <a:p>
            <a:r>
              <a:rPr lang="en-US" sz="1900"/>
              <a:t>Competitive salary + bonus</a:t>
            </a:r>
          </a:p>
          <a:p>
            <a:r>
              <a:rPr lang="en-US" sz="1900"/>
              <a:t>Benefit including health insurance, retirement plan</a:t>
            </a:r>
          </a:p>
          <a:p>
            <a:r>
              <a:rPr lang="en-US" sz="1900"/>
              <a:t>Work environment standing foe long periods, working in hot and cramped spaces</a:t>
            </a:r>
          </a:p>
          <a:p>
            <a:r>
              <a:rPr lang="en-US" sz="1900"/>
              <a:t>Responsible for menu design, assigning staff duties, food preparation</a:t>
            </a:r>
          </a:p>
          <a:p>
            <a:r>
              <a:rPr lang="en-US" sz="1900"/>
              <a:t>Maintaining high quality of food and display process</a:t>
            </a:r>
          </a:p>
          <a:p>
            <a:r>
              <a:rPr lang="en-US" sz="1900"/>
              <a:t> </a:t>
            </a:r>
          </a:p>
          <a:p>
            <a:endParaRPr lang="en-US" sz="1900"/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40B1FF59-0E8D-3EB6-1D40-F5CEFEDDDF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537" r="585" b="-1"/>
          <a:stretch/>
        </p:blipFill>
        <p:spPr>
          <a:xfrm>
            <a:off x="7684006" y="10"/>
            <a:ext cx="45079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6500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901B45-570A-A62B-8CF9-667DF5D2E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US" sz="3600"/>
              <a:t>Flexible working arrangement with justifications </a:t>
            </a:r>
          </a:p>
        </p:txBody>
      </p:sp>
      <p:sp>
        <p:nvSpPr>
          <p:cNvPr id="11" name="!!accent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C7F7B-E488-4494-31D4-BDBA4ACFE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58" y="3355848"/>
            <a:ext cx="6268770" cy="2825496"/>
          </a:xfrm>
        </p:spPr>
        <p:txBody>
          <a:bodyPr>
            <a:normAutofit/>
          </a:bodyPr>
          <a:lstStyle/>
          <a:p>
            <a:r>
              <a:rPr lang="en-US" sz="2200"/>
              <a:t>8 hours/5 days a week for training staff, managing kitchen activities</a:t>
            </a:r>
          </a:p>
          <a:p>
            <a:r>
              <a:rPr lang="en-US" sz="2200"/>
              <a:t>Shift work such as lunch –dinner or dinner- lunch</a:t>
            </a:r>
          </a:p>
          <a:p>
            <a:endParaRPr lang="en-US" sz="2200"/>
          </a:p>
          <a:p>
            <a:endParaRPr lang="en-US" sz="2200"/>
          </a:p>
          <a:p>
            <a:endParaRPr lang="en-US" sz="2200"/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F86AADA5-00BF-F98A-2316-4322A191F1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78" r="45145" b="-1"/>
          <a:stretch/>
        </p:blipFill>
        <p:spPr>
          <a:xfrm>
            <a:off x="7684006" y="10"/>
            <a:ext cx="45079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916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88790D-4D94-FD22-70D2-76DC4269B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US" sz="5200"/>
              <a:t>Conclusion </a:t>
            </a:r>
          </a:p>
        </p:txBody>
      </p:sp>
      <p:sp>
        <p:nvSpPr>
          <p:cNvPr id="11" name="!!accent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A2CA2-1445-9956-BE03-D9BBF6FCD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58" y="3355848"/>
            <a:ext cx="6268770" cy="2825496"/>
          </a:xfrm>
        </p:spPr>
        <p:txBody>
          <a:bodyPr>
            <a:normAutofit/>
          </a:bodyPr>
          <a:lstStyle/>
          <a:p>
            <a:r>
              <a:rPr lang="en-US" sz="2200"/>
              <a:t>The role as Head chef is multifacterd and crucial to the success of a restaurant. They are responsible for menu creation, kitchen management, training, ensuring high standards of foodand presentation. Head chef must know to balance creativity with efficiency, maintaining a safe and hygienic kitchen. As a part of Marriott- we maintain our brand value so being a part of it is very exclusive opportunity.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A143972D-DD7C-B5EF-38F1-61A583084D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26" r="35996" b="-1"/>
          <a:stretch/>
        </p:blipFill>
        <p:spPr>
          <a:xfrm>
            <a:off x="7684006" y="10"/>
            <a:ext cx="45079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808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3F2AE-DFE5-477F-BC0A-989F17071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US" sz="5200"/>
              <a:t>List of References </a:t>
            </a:r>
          </a:p>
        </p:txBody>
      </p:sp>
      <p:sp>
        <p:nvSpPr>
          <p:cNvPr id="16" name="!!accent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EECF2-CA29-D5FA-6FAE-07E04EB4E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458" y="3355848"/>
            <a:ext cx="6268770" cy="28254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200">
                <a:ea typeface="+mn-lt"/>
                <a:cs typeface="+mn-lt"/>
              </a:rPr>
              <a:t>Armstrong, M. (2009) </a:t>
            </a:r>
            <a:r>
              <a:rPr lang="en-US" sz="1200" i="1">
                <a:ea typeface="+mn-lt"/>
                <a:cs typeface="+mn-lt"/>
              </a:rPr>
              <a:t>Armstrong’s handbook of performance management: an evidence-based guide to delivering high performance.</a:t>
            </a:r>
            <a:r>
              <a:rPr lang="en-US" sz="1200">
                <a:ea typeface="+mn-lt"/>
                <a:cs typeface="+mn-lt"/>
              </a:rPr>
              <a:t> 4th ed. London: Kogan Page.</a:t>
            </a:r>
            <a:endParaRPr lang="en-US" sz="1200"/>
          </a:p>
          <a:p>
            <a:r>
              <a:rPr lang="en-US" sz="1200">
                <a:ea typeface="+mn-lt"/>
                <a:cs typeface="+mn-lt"/>
              </a:rPr>
              <a:t>Armstrong, M. (2015) </a:t>
            </a:r>
            <a:r>
              <a:rPr lang="en-US" sz="1200" i="1">
                <a:ea typeface="+mn-lt"/>
                <a:cs typeface="+mn-lt"/>
              </a:rPr>
              <a:t>Armstrong’s handbook of performance management</a:t>
            </a:r>
            <a:r>
              <a:rPr lang="en-US" sz="1200">
                <a:ea typeface="+mn-lt"/>
                <a:cs typeface="+mn-lt"/>
              </a:rPr>
              <a:t>. London: Kogan Page</a:t>
            </a:r>
            <a:endParaRPr lang="en-US" sz="1200"/>
          </a:p>
          <a:p>
            <a:r>
              <a:rPr lang="en-US" sz="1200">
                <a:ea typeface="+mn-lt"/>
                <a:cs typeface="+mn-lt"/>
              </a:rPr>
              <a:t>Armstrong, M. and BARON, A. (2004) </a:t>
            </a:r>
            <a:r>
              <a:rPr lang="en-US" sz="1200" i="1">
                <a:ea typeface="+mn-lt"/>
                <a:cs typeface="+mn-lt"/>
              </a:rPr>
              <a:t>Managing performance: performance management in action</a:t>
            </a:r>
            <a:r>
              <a:rPr lang="en-US" sz="1200">
                <a:ea typeface="+mn-lt"/>
                <a:cs typeface="+mn-lt"/>
              </a:rPr>
              <a:t>. London: Chartered Institute of Personnel and Development</a:t>
            </a:r>
          </a:p>
          <a:p>
            <a:r>
              <a:rPr lang="en-US" sz="1200"/>
              <a:t>Indeed job search/ Financial Analyst  </a:t>
            </a:r>
            <a:r>
              <a:rPr lang="en-GB" sz="1200">
                <a:hlinkClick r:id="rId2"/>
              </a:rPr>
              <a:t>400+ Financial Analyst Jobs, Employment in London 3 Aug 2024| Indeed.com</a:t>
            </a:r>
            <a:endParaRPr lang="en-GB" sz="1200"/>
          </a:p>
          <a:p>
            <a:r>
              <a:rPr lang="en-US" sz="1200"/>
              <a:t>Marriott International, 2023. Careers. [online] Available at</a:t>
            </a:r>
            <a:r>
              <a:rPr lang="en-US" sz="1200">
                <a:hlinkClick r:id="rId3" action="ppaction://hlinkfile"/>
              </a:rPr>
              <a:t>https://www.marriott.com/careers </a:t>
            </a:r>
            <a:r>
              <a:rPr lang="en-US" sz="1200"/>
              <a:t> (Accessed,30 July 2024)</a:t>
            </a:r>
          </a:p>
          <a:p>
            <a:endParaRPr lang="en-US" sz="1200"/>
          </a:p>
          <a:p>
            <a:endParaRPr lang="en-US" sz="1200">
              <a:ea typeface="+mn-lt"/>
              <a:cs typeface="+mn-lt"/>
            </a:endParaRPr>
          </a:p>
          <a:p>
            <a:pPr marL="0" indent="0">
              <a:buNone/>
            </a:pPr>
            <a:endParaRPr lang="en-US" sz="1200"/>
          </a:p>
          <a:p>
            <a:endParaRPr lang="en-US" sz="1200"/>
          </a:p>
        </p:txBody>
      </p:sp>
      <p:pic>
        <p:nvPicPr>
          <p:cNvPr id="18" name="Picture 17" descr="Graph on document with pen">
            <a:extLst>
              <a:ext uri="{FF2B5EF4-FFF2-40B4-BE49-F238E27FC236}">
                <a16:creationId xmlns:a16="http://schemas.microsoft.com/office/drawing/2014/main" id="{76881CA5-BCFA-4A0D-1DDA-725E585FD3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922" r="21200" b="-1"/>
          <a:stretch/>
        </p:blipFill>
        <p:spPr>
          <a:xfrm>
            <a:off x="7684006" y="10"/>
            <a:ext cx="45079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081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</TotalTime>
  <Words>589</Words>
  <Application>Microsoft Office PowerPoint</Application>
  <PresentationFormat>Widescreen</PresentationFormat>
  <Paragraphs>85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Wingdings</vt:lpstr>
      <vt:lpstr>office theme</vt:lpstr>
      <vt:lpstr>Student Name: Jasvindra singh Student Number: 2329310 Course Name: Human Capital management  Lecturer Name: Nishi Ramsurrun Session: June 2024 Term  </vt:lpstr>
      <vt:lpstr>Table of Contents</vt:lpstr>
      <vt:lpstr>     INTRODUCTION OF MARRIOTT  INTERNATIONAL</vt:lpstr>
      <vt:lpstr>STRATEGIC    GOAL OF MARRIOTT  INTERNATIONAL  </vt:lpstr>
      <vt:lpstr>Job Analysis - Head Chef </vt:lpstr>
      <vt:lpstr>Job Description – Head Chef </vt:lpstr>
      <vt:lpstr>Person Specification </vt:lpstr>
      <vt:lpstr>Required skills </vt:lpstr>
      <vt:lpstr>Pay and working Conditions </vt:lpstr>
      <vt:lpstr>Flexible working arrangement with justifications </vt:lpstr>
      <vt:lpstr>Conclusion </vt:lpstr>
      <vt:lpstr>List of 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KHUSHEEL PAL</cp:lastModifiedBy>
  <cp:revision>100</cp:revision>
  <dcterms:created xsi:type="dcterms:W3CDTF">2024-06-27T11:21:54Z</dcterms:created>
  <dcterms:modified xsi:type="dcterms:W3CDTF">2024-08-04T16:17:06Z</dcterms:modified>
</cp:coreProperties>
</file>