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7F8FCC-A322-4E30-9DAF-8F379DAE370C}" v="314" dt="2021-01-17T15:38:23.020"/>
    <p1510:client id="{DD5B9AC1-2F86-8E96-6B57-31AD40F4E0C5}" v="93" dt="2021-01-17T17:44:49.4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Ann Ashman (1807777)" userId="S::1807777@student.uwtsd.ac.uk::479385fc-0297-4210-ab01-946d562ce514" providerId="AD" clId="Web-{DD5B9AC1-2F86-8E96-6B57-31AD40F4E0C5}"/>
    <pc:docChg chg="modSld">
      <pc:chgData name="Ffion Ann Ashman (1807777)" userId="S::1807777@student.uwtsd.ac.uk::479385fc-0297-4210-ab01-946d562ce514" providerId="AD" clId="Web-{DD5B9AC1-2F86-8E96-6B57-31AD40F4E0C5}" dt="2021-01-17T17:44:49.492" v="57" actId="1076"/>
      <pc:docMkLst>
        <pc:docMk/>
      </pc:docMkLst>
      <pc:sldChg chg="addSp modSp">
        <pc:chgData name="Ffion Ann Ashman (1807777)" userId="S::1807777@student.uwtsd.ac.uk::479385fc-0297-4210-ab01-946d562ce514" providerId="AD" clId="Web-{DD5B9AC1-2F86-8E96-6B57-31AD40F4E0C5}" dt="2021-01-17T17:32:20.222" v="33" actId="1076"/>
        <pc:sldMkLst>
          <pc:docMk/>
          <pc:sldMk cId="109857222" sldId="256"/>
        </pc:sldMkLst>
        <pc:spChg chg="add mod">
          <ac:chgData name="Ffion Ann Ashman (1807777)" userId="S::1807777@student.uwtsd.ac.uk::479385fc-0297-4210-ab01-946d562ce514" providerId="AD" clId="Web-{DD5B9AC1-2F86-8E96-6B57-31AD40F4E0C5}" dt="2021-01-17T17:32:20.222" v="33" actId="1076"/>
          <ac:spMkLst>
            <pc:docMk/>
            <pc:sldMk cId="109857222" sldId="256"/>
            <ac:spMk id="17" creationId="{14AC8167-07D1-48A8-B365-4DA4029C787E}"/>
          </ac:spMkLst>
        </pc:spChg>
        <pc:picChg chg="add mod">
          <ac:chgData name="Ffion Ann Ashman (1807777)" userId="S::1807777@student.uwtsd.ac.uk::479385fc-0297-4210-ab01-946d562ce514" providerId="AD" clId="Web-{DD5B9AC1-2F86-8E96-6B57-31AD40F4E0C5}" dt="2021-01-17T17:30:09.890" v="16" actId="1076"/>
          <ac:picMkLst>
            <pc:docMk/>
            <pc:sldMk cId="109857222" sldId="256"/>
            <ac:picMk id="2" creationId="{299B5369-D2C3-4A50-969F-0324F2BC6467}"/>
          </ac:picMkLst>
        </pc:picChg>
      </pc:sldChg>
      <pc:sldChg chg="modSp">
        <pc:chgData name="Ffion Ann Ashman (1807777)" userId="S::1807777@student.uwtsd.ac.uk::479385fc-0297-4210-ab01-946d562ce514" providerId="AD" clId="Web-{DD5B9AC1-2F86-8E96-6B57-31AD40F4E0C5}" dt="2021-01-17T17:44:49.492" v="57" actId="1076"/>
        <pc:sldMkLst>
          <pc:docMk/>
          <pc:sldMk cId="42383237" sldId="257"/>
        </pc:sldMkLst>
        <pc:spChg chg="mod">
          <ac:chgData name="Ffion Ann Ashman (1807777)" userId="S::1807777@student.uwtsd.ac.uk::479385fc-0297-4210-ab01-946d562ce514" providerId="AD" clId="Web-{DD5B9AC1-2F86-8E96-6B57-31AD40F4E0C5}" dt="2021-01-17T17:44:49.492" v="57" actId="1076"/>
          <ac:spMkLst>
            <pc:docMk/>
            <pc:sldMk cId="42383237" sldId="257"/>
            <ac:spMk id="3" creationId="{FA4F5E06-B6B0-4C77-9114-91D4DEE3A5D1}"/>
          </ac:spMkLst>
        </pc:spChg>
      </pc:sldChg>
    </pc:docChg>
  </pc:docChgLst>
  <pc:docChgLst>
    <pc:chgData name="Ffion Ann Ashman (1807777)" userId="S::1807777@student.uwtsd.ac.uk::479385fc-0297-4210-ab01-946d562ce514" providerId="AD" clId="Web-{5D7F8FCC-A322-4E30-9DAF-8F379DAE370C}"/>
    <pc:docChg chg="addSld modSld">
      <pc:chgData name="Ffion Ann Ashman (1807777)" userId="S::1807777@student.uwtsd.ac.uk::479385fc-0297-4210-ab01-946d562ce514" providerId="AD" clId="Web-{5D7F8FCC-A322-4E30-9DAF-8F379DAE370C}" dt="2021-01-17T15:38:22.723" v="210" actId="20577"/>
      <pc:docMkLst>
        <pc:docMk/>
      </pc:docMkLst>
      <pc:sldChg chg="addSp delSp modSp">
        <pc:chgData name="Ffion Ann Ashman (1807777)" userId="S::1807777@student.uwtsd.ac.uk::479385fc-0297-4210-ab01-946d562ce514" providerId="AD" clId="Web-{5D7F8FCC-A322-4E30-9DAF-8F379DAE370C}" dt="2021-01-17T15:37:54.174" v="205" actId="1076"/>
        <pc:sldMkLst>
          <pc:docMk/>
          <pc:sldMk cId="109857222" sldId="256"/>
        </pc:sldMkLst>
        <pc:spChg chg="del">
          <ac:chgData name="Ffion Ann Ashman (1807777)" userId="S::1807777@student.uwtsd.ac.uk::479385fc-0297-4210-ab01-946d562ce514" providerId="AD" clId="Web-{5D7F8FCC-A322-4E30-9DAF-8F379DAE370C}" dt="2021-01-17T15:16:44.448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fion Ann Ashman (1807777)" userId="S::1807777@student.uwtsd.ac.uk::479385fc-0297-4210-ab01-946d562ce514" providerId="AD" clId="Web-{5D7F8FCC-A322-4E30-9DAF-8F379DAE370C}" dt="2021-01-17T15:16:53.464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22:26.239" v="60" actId="1076"/>
          <ac:spMkLst>
            <pc:docMk/>
            <pc:sldMk cId="109857222" sldId="256"/>
            <ac:spMk id="4" creationId="{F0D99DB2-012F-4B89-8EB5-EFDB8F9BF297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22:55.366" v="66" actId="20577"/>
          <ac:spMkLst>
            <pc:docMk/>
            <pc:sldMk cId="109857222" sldId="256"/>
            <ac:spMk id="5" creationId="{686C1B7C-597F-4D1A-B233-FD448DC04F65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25:23.671" v="85"/>
          <ac:spMkLst>
            <pc:docMk/>
            <pc:sldMk cId="109857222" sldId="256"/>
            <ac:spMk id="7" creationId="{3B0D045B-B9D9-47A1-B744-6F8E02EEE876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29:35.201" v="137" actId="20577"/>
          <ac:spMkLst>
            <pc:docMk/>
            <pc:sldMk cId="109857222" sldId="256"/>
            <ac:spMk id="9" creationId="{7BC0E835-D9AF-44E0-9FEC-EC6E09EB6710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30:38.742" v="161" actId="1076"/>
          <ac:spMkLst>
            <pc:docMk/>
            <pc:sldMk cId="109857222" sldId="256"/>
            <ac:spMk id="10" creationId="{9BCB2AD4-22A0-4189-87A2-3997005F7025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30:59.103" v="169" actId="1076"/>
          <ac:spMkLst>
            <pc:docMk/>
            <pc:sldMk cId="109857222" sldId="256"/>
            <ac:spMk id="11" creationId="{0C22C0D9-D417-413F-83D1-868205548ACC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31:25.042" v="175" actId="1076"/>
          <ac:spMkLst>
            <pc:docMk/>
            <pc:sldMk cId="109857222" sldId="256"/>
            <ac:spMk id="12" creationId="{3959F9C9-C059-492D-8A9A-B0A886196663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34:49.991" v="188" actId="20577"/>
          <ac:spMkLst>
            <pc:docMk/>
            <pc:sldMk cId="109857222" sldId="256"/>
            <ac:spMk id="14" creationId="{B323B7B8-EB48-463F-B245-D6284A4E947A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37:54.174" v="205" actId="1076"/>
          <ac:spMkLst>
            <pc:docMk/>
            <pc:sldMk cId="109857222" sldId="256"/>
            <ac:spMk id="16" creationId="{D6B923DF-3399-480A-883A-714D234CC790}"/>
          </ac:spMkLst>
        </pc:spChg>
        <pc:spChg chg="add del">
          <ac:chgData name="Ffion Ann Ashman (1807777)" userId="S::1807777@student.uwtsd.ac.uk::479385fc-0297-4210-ab01-946d562ce514" providerId="AD" clId="Web-{5D7F8FCC-A322-4E30-9DAF-8F379DAE370C}" dt="2021-01-17T15:37:23.688" v="199"/>
          <ac:spMkLst>
            <pc:docMk/>
            <pc:sldMk cId="109857222" sldId="256"/>
            <ac:spMk id="17" creationId="{7FB61AA7-DBC4-4FA0-BF40-F020EEB26249}"/>
          </ac:spMkLst>
        </pc:spChg>
        <pc:picChg chg="add mod">
          <ac:chgData name="Ffion Ann Ashman (1807777)" userId="S::1807777@student.uwtsd.ac.uk::479385fc-0297-4210-ab01-946d562ce514" providerId="AD" clId="Web-{5D7F8FCC-A322-4E30-9DAF-8F379DAE370C}" dt="2021-01-17T15:25:26.327" v="86" actId="1076"/>
          <ac:picMkLst>
            <pc:docMk/>
            <pc:sldMk cId="109857222" sldId="256"/>
            <ac:picMk id="6" creationId="{8D4677FC-6ADE-4E51-B4CC-C04A4DD364CD}"/>
          </ac:picMkLst>
        </pc:picChg>
        <pc:picChg chg="add mod">
          <ac:chgData name="Ffion Ann Ashman (1807777)" userId="S::1807777@student.uwtsd.ac.uk::479385fc-0297-4210-ab01-946d562ce514" providerId="AD" clId="Web-{5D7F8FCC-A322-4E30-9DAF-8F379DAE370C}" dt="2021-01-17T15:29:38.670" v="138" actId="1076"/>
          <ac:picMkLst>
            <pc:docMk/>
            <pc:sldMk cId="109857222" sldId="256"/>
            <ac:picMk id="8" creationId="{63C53F99-0530-460B-A117-27DB24C510FC}"/>
          </ac:picMkLst>
        </pc:picChg>
        <pc:picChg chg="add mod">
          <ac:chgData name="Ffion Ann Ashman (1807777)" userId="S::1807777@student.uwtsd.ac.uk::479385fc-0297-4210-ab01-946d562ce514" providerId="AD" clId="Web-{5D7F8FCC-A322-4E30-9DAF-8F379DAE370C}" dt="2021-01-17T15:33:44.737" v="182" actId="1076"/>
          <ac:picMkLst>
            <pc:docMk/>
            <pc:sldMk cId="109857222" sldId="256"/>
            <ac:picMk id="13" creationId="{19AD5474-3017-41C5-945B-C2D8C50F55F0}"/>
          </ac:picMkLst>
        </pc:picChg>
        <pc:picChg chg="add mod">
          <ac:chgData name="Ffion Ann Ashman (1807777)" userId="S::1807777@student.uwtsd.ac.uk::479385fc-0297-4210-ab01-946d562ce514" providerId="AD" clId="Web-{5D7F8FCC-A322-4E30-9DAF-8F379DAE370C}" dt="2021-01-17T15:37:50.518" v="204" actId="1076"/>
          <ac:picMkLst>
            <pc:docMk/>
            <pc:sldMk cId="109857222" sldId="256"/>
            <ac:picMk id="15" creationId="{5C387BB7-81C0-4B47-BE5F-5E4DD95D336A}"/>
          </ac:picMkLst>
        </pc:picChg>
      </pc:sldChg>
      <pc:sldChg chg="addSp modSp new">
        <pc:chgData name="Ffion Ann Ashman (1807777)" userId="S::1807777@student.uwtsd.ac.uk::479385fc-0297-4210-ab01-946d562ce514" providerId="AD" clId="Web-{5D7F8FCC-A322-4E30-9DAF-8F379DAE370C}" dt="2021-01-17T15:38:22.723" v="210" actId="20577"/>
        <pc:sldMkLst>
          <pc:docMk/>
          <pc:sldMk cId="42383237" sldId="257"/>
        </pc:sldMkLst>
        <pc:spChg chg="add mod">
          <ac:chgData name="Ffion Ann Ashman (1807777)" userId="S::1807777@student.uwtsd.ac.uk::479385fc-0297-4210-ab01-946d562ce514" providerId="AD" clId="Web-{5D7F8FCC-A322-4E30-9DAF-8F379DAE370C}" dt="2021-01-17T15:26:10.877" v="118" actId="1076"/>
          <ac:spMkLst>
            <pc:docMk/>
            <pc:sldMk cId="42383237" sldId="257"/>
            <ac:spMk id="2" creationId="{F63EE4E2-3D96-4555-91F5-F05C71AA5C8A}"/>
          </ac:spMkLst>
        </pc:spChg>
        <pc:spChg chg="add mod">
          <ac:chgData name="Ffion Ann Ashman (1807777)" userId="S::1807777@student.uwtsd.ac.uk::479385fc-0297-4210-ab01-946d562ce514" providerId="AD" clId="Web-{5D7F8FCC-A322-4E30-9DAF-8F379DAE370C}" dt="2021-01-17T15:38:22.723" v="210" actId="20577"/>
          <ac:spMkLst>
            <pc:docMk/>
            <pc:sldMk cId="42383237" sldId="257"/>
            <ac:spMk id="3" creationId="{FA4F5E06-B6B0-4C77-9114-91D4DEE3A5D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D99DB2-012F-4B89-8EB5-EFDB8F9BF297}"/>
              </a:ext>
            </a:extLst>
          </p:cNvPr>
          <p:cNvSpPr txBox="1"/>
          <p:nvPr/>
        </p:nvSpPr>
        <p:spPr>
          <a:xfrm>
            <a:off x="3881718" y="152400"/>
            <a:ext cx="3971364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>
                <a:cs typeface="Calibri"/>
              </a:rPr>
              <a:t>Anti Bullying </a:t>
            </a:r>
            <a:endParaRPr lang="en-US" sz="4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6C1B7C-597F-4D1A-B233-FD448DC04F65}"/>
              </a:ext>
            </a:extLst>
          </p:cNvPr>
          <p:cNvSpPr txBox="1"/>
          <p:nvPr/>
        </p:nvSpPr>
        <p:spPr>
          <a:xfrm>
            <a:off x="4105275" y="1093133"/>
            <a:ext cx="3532094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cs typeface="Calibri"/>
              </a:rPr>
              <a:t>Tell a trusted adult !</a:t>
            </a:r>
            <a:endParaRPr lang="en-US"/>
          </a:p>
        </p:txBody>
      </p:sp>
      <p:pic>
        <p:nvPicPr>
          <p:cNvPr id="6" name="Picture 6" descr="Diagram, logo, company name&#10;&#10;Description automatically generated">
            <a:extLst>
              <a:ext uri="{FF2B5EF4-FFF2-40B4-BE49-F238E27FC236}">
                <a16:creationId xmlns:a16="http://schemas.microsoft.com/office/drawing/2014/main" id="{8D4677FC-6ADE-4E51-B4CC-C04A4DD364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70647"/>
            <a:ext cx="2743200" cy="2743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0D045B-B9D9-47A1-B744-6F8E02EEE876}"/>
              </a:ext>
            </a:extLst>
          </p:cNvPr>
          <p:cNvSpPr txBox="1"/>
          <p:nvPr/>
        </p:nvSpPr>
        <p:spPr>
          <a:xfrm>
            <a:off x="527797" y="88526"/>
            <a:ext cx="2743200" cy="43088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ea typeface="+mn-lt"/>
                <a:cs typeface="+mn-lt"/>
              </a:rPr>
              <a:t>(Kingsley St Johns Primary School: Anti-bullying, 2021)</a:t>
            </a:r>
            <a:endParaRPr lang="en-US" sz="1050" dirty="0"/>
          </a:p>
        </p:txBody>
      </p:sp>
      <p:pic>
        <p:nvPicPr>
          <p:cNvPr id="8" name="Picture 8" descr="Text, logo&#10;&#10;Description automatically generated">
            <a:extLst>
              <a:ext uri="{FF2B5EF4-FFF2-40B4-BE49-F238E27FC236}">
                <a16:creationId xmlns:a16="http://schemas.microsoft.com/office/drawing/2014/main" id="{63C53F99-0530-460B-A117-27DB24C510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5788" y="389405"/>
            <a:ext cx="3505200" cy="19733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BC0E835-D9AF-44E0-9FEC-EC6E09EB6710}"/>
              </a:ext>
            </a:extLst>
          </p:cNvPr>
          <p:cNvSpPr txBox="1"/>
          <p:nvPr/>
        </p:nvSpPr>
        <p:spPr>
          <a:xfrm>
            <a:off x="8900832" y="43702"/>
            <a:ext cx="2743200" cy="25391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ea typeface="+mn-lt"/>
                <a:cs typeface="+mn-lt"/>
              </a:rPr>
              <a:t>(Howell, 2021)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CB2AD4-22A0-4189-87A2-3997005F7025}"/>
              </a:ext>
            </a:extLst>
          </p:cNvPr>
          <p:cNvSpPr txBox="1"/>
          <p:nvPr/>
        </p:nvSpPr>
        <p:spPr>
          <a:xfrm rot="-1080000">
            <a:off x="534750" y="3538844"/>
            <a:ext cx="2904565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cs typeface="Calibri"/>
              </a:rPr>
              <a:t>Physical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2C0D9-D417-413F-83D1-868205548ACC}"/>
              </a:ext>
            </a:extLst>
          </p:cNvPr>
          <p:cNvSpPr txBox="1"/>
          <p:nvPr/>
        </p:nvSpPr>
        <p:spPr>
          <a:xfrm rot="1140000">
            <a:off x="8943644" y="3018891"/>
            <a:ext cx="2904565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cs typeface="Calibri"/>
              </a:rPr>
              <a:t>Cyber- Bullying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59F9C9-C059-492D-8A9A-B0A886196663}"/>
              </a:ext>
            </a:extLst>
          </p:cNvPr>
          <p:cNvSpPr txBox="1"/>
          <p:nvPr/>
        </p:nvSpPr>
        <p:spPr>
          <a:xfrm>
            <a:off x="4524043" y="6264114"/>
            <a:ext cx="2904565" cy="5232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cs typeface="Calibri"/>
              </a:rPr>
              <a:t>Emotional</a:t>
            </a:r>
          </a:p>
        </p:txBody>
      </p:sp>
      <p:pic>
        <p:nvPicPr>
          <p:cNvPr id="13" name="Picture 13" descr="Logo&#10;&#10;Description automatically generated">
            <a:extLst>
              <a:ext uri="{FF2B5EF4-FFF2-40B4-BE49-F238E27FC236}">
                <a16:creationId xmlns:a16="http://schemas.microsoft.com/office/drawing/2014/main" id="{19AD5474-3017-41C5-945B-C2D8C50F55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7176" y="2111188"/>
            <a:ext cx="2743200" cy="27432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323B7B8-EB48-463F-B245-D6284A4E947A}"/>
              </a:ext>
            </a:extLst>
          </p:cNvPr>
          <p:cNvSpPr txBox="1"/>
          <p:nvPr/>
        </p:nvSpPr>
        <p:spPr>
          <a:xfrm>
            <a:off x="4561914" y="4965326"/>
            <a:ext cx="2743200" cy="25391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ea typeface="+mn-lt"/>
                <a:cs typeface="+mn-lt"/>
              </a:rPr>
              <a:t>(What is </a:t>
            </a:r>
            <a:r>
              <a:rPr lang="en-US" sz="1050" dirty="0" err="1">
                <a:ea typeface="+mn-lt"/>
                <a:cs typeface="+mn-lt"/>
              </a:rPr>
              <a:t>KiVa</a:t>
            </a:r>
            <a:r>
              <a:rPr lang="en-US" sz="1050" dirty="0">
                <a:ea typeface="+mn-lt"/>
                <a:cs typeface="+mn-lt"/>
              </a:rPr>
              <a:t>? | </a:t>
            </a:r>
            <a:r>
              <a:rPr lang="en-US" sz="1050" dirty="0" err="1">
                <a:ea typeface="+mn-lt"/>
                <a:cs typeface="+mn-lt"/>
              </a:rPr>
              <a:t>KiVa</a:t>
            </a:r>
            <a:r>
              <a:rPr lang="en-US" sz="1050" dirty="0">
                <a:ea typeface="+mn-lt"/>
                <a:cs typeface="+mn-lt"/>
              </a:rPr>
              <a:t> Program, 2021)</a:t>
            </a:r>
            <a:endParaRPr lang="en-US" dirty="0"/>
          </a:p>
        </p:txBody>
      </p:sp>
      <p:pic>
        <p:nvPicPr>
          <p:cNvPr id="15" name="Picture 15" descr="A group of people looking at the camera&#10;&#10;Description automatically generated">
            <a:extLst>
              <a:ext uri="{FF2B5EF4-FFF2-40B4-BE49-F238E27FC236}">
                <a16:creationId xmlns:a16="http://schemas.microsoft.com/office/drawing/2014/main" id="{5C387BB7-81C0-4B47-BE5F-5E4DD95D33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9906" y="4558553"/>
            <a:ext cx="2743200" cy="18288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6B923DF-3399-480A-883A-714D234CC790}"/>
              </a:ext>
            </a:extLst>
          </p:cNvPr>
          <p:cNvSpPr txBox="1"/>
          <p:nvPr/>
        </p:nvSpPr>
        <p:spPr>
          <a:xfrm>
            <a:off x="1038784" y="6444502"/>
            <a:ext cx="2743200" cy="41549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ea typeface="+mn-lt"/>
                <a:cs typeface="+mn-lt"/>
              </a:rPr>
              <a:t>(How Long-Term Bullying Can Affect Your Child's Life in Many Ways, 2021)</a:t>
            </a:r>
            <a:endParaRPr lang="en-US" dirty="0"/>
          </a:p>
        </p:txBody>
      </p:sp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299B5369-D2C3-4A50-969F-0324F2BC64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0" y="4500283"/>
            <a:ext cx="3361764" cy="1676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4AC8167-07D1-48A8-B365-4DA4029C787E}"/>
              </a:ext>
            </a:extLst>
          </p:cNvPr>
          <p:cNvSpPr txBox="1"/>
          <p:nvPr/>
        </p:nvSpPr>
        <p:spPr>
          <a:xfrm>
            <a:off x="9501467" y="6310033"/>
            <a:ext cx="1371600" cy="26288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(no bystanders 2020)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3EE4E2-3D96-4555-91F5-F05C71AA5C8A}"/>
              </a:ext>
            </a:extLst>
          </p:cNvPr>
          <p:cNvSpPr txBox="1"/>
          <p:nvPr/>
        </p:nvSpPr>
        <p:spPr>
          <a:xfrm>
            <a:off x="4338918" y="0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u="sng" dirty="0"/>
              <a:t>Reference</a:t>
            </a:r>
            <a:endParaRPr lang="en-US" sz="4800" b="1" u="sng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4F5E06-B6B0-4C77-9114-91D4DEE3A5D1}"/>
              </a:ext>
            </a:extLst>
          </p:cNvPr>
          <p:cNvSpPr txBox="1"/>
          <p:nvPr/>
        </p:nvSpPr>
        <p:spPr>
          <a:xfrm>
            <a:off x="196663" y="833157"/>
            <a:ext cx="11797552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 </a:t>
            </a:r>
            <a:r>
              <a:rPr lang="en-US" sz="1600" dirty="0">
                <a:ea typeface="+mn-lt"/>
                <a:cs typeface="+mn-lt"/>
              </a:rPr>
              <a:t>Kingsley-st-johns.cheshire.sch.uk. 2021. </a:t>
            </a:r>
            <a:r>
              <a:rPr lang="en-US" sz="1600" i="1" dirty="0">
                <a:ea typeface="+mn-lt"/>
                <a:cs typeface="+mn-lt"/>
              </a:rPr>
              <a:t>Kingsley St Johns Primary School: Anti-Bullying</a:t>
            </a:r>
            <a:r>
              <a:rPr lang="en-US" sz="1600" dirty="0">
                <a:ea typeface="+mn-lt"/>
                <a:cs typeface="+mn-lt"/>
              </a:rPr>
              <a:t>. [online] Available at: &lt;http://www.kingsley-st-johns.cheshire.sch.uk/page/anti-bullying/22493&gt; [Accessed 13 January 2021].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Howell, J., 2021. </a:t>
            </a:r>
            <a:r>
              <a:rPr lang="en-US" sz="1600" i="1" dirty="0">
                <a:ea typeface="+mn-lt"/>
                <a:cs typeface="+mn-lt"/>
              </a:rPr>
              <a:t>10 Free Anti-Bullying Posters For Schools</a:t>
            </a:r>
            <a:r>
              <a:rPr lang="en-US" sz="1600" dirty="0">
                <a:ea typeface="+mn-lt"/>
                <a:cs typeface="+mn-lt"/>
              </a:rPr>
              <a:t>. [online] Risevision.com. Available at: &lt;https://www.risevision.com/blog/free-anti-bullying-posters-for-schools&gt; [Accessed 13 January 2021]. 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Primarysite-prod-sorted.s3.amazonaws.com. 2021. [online] Available at: &lt;https://primarysite-prod-sorted.s3.amazonaws.com/pembrokedockcp/UploadedDocument/c1aaaf46ef2b4fae8ac7e9fdc2cfd5de/anti-bullying.pdf&gt; [Accessed 14 January 2021].</a:t>
            </a:r>
            <a:endParaRPr lang="en-US" sz="160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 err="1">
                <a:ea typeface="+mn-lt"/>
                <a:cs typeface="+mn-lt"/>
              </a:rPr>
              <a:t>KiVa</a:t>
            </a:r>
            <a:r>
              <a:rPr lang="en-US" sz="1600" dirty="0">
                <a:ea typeface="+mn-lt"/>
                <a:cs typeface="+mn-lt"/>
              </a:rPr>
              <a:t> Program. 2021. </a:t>
            </a:r>
            <a:r>
              <a:rPr lang="en-US" sz="1600" i="1" dirty="0">
                <a:ea typeface="+mn-lt"/>
                <a:cs typeface="+mn-lt"/>
              </a:rPr>
              <a:t>What Is Kiva? | Kiva Program</a:t>
            </a:r>
            <a:r>
              <a:rPr lang="en-US" sz="1600" dirty="0">
                <a:ea typeface="+mn-lt"/>
                <a:cs typeface="+mn-lt"/>
              </a:rPr>
              <a:t>. [online] Available at: &lt;https://www.kivaprogram.net/what-is-kiva/&gt; [Accessed 14 January 2021].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 err="1">
                <a:ea typeface="+mn-lt"/>
                <a:cs typeface="+mn-lt"/>
              </a:rPr>
              <a:t>Verywell</a:t>
            </a:r>
            <a:r>
              <a:rPr lang="en-US" sz="1600" dirty="0">
                <a:ea typeface="+mn-lt"/>
                <a:cs typeface="+mn-lt"/>
              </a:rPr>
              <a:t> Family. 2021. </a:t>
            </a:r>
            <a:r>
              <a:rPr lang="en-US" sz="1600" i="1" dirty="0">
                <a:ea typeface="+mn-lt"/>
                <a:cs typeface="+mn-lt"/>
              </a:rPr>
              <a:t>How Long-Term Bullying Can Affect Your Child's Life In Many Ways</a:t>
            </a:r>
            <a:r>
              <a:rPr lang="en-US" sz="1600" dirty="0">
                <a:ea typeface="+mn-lt"/>
                <a:cs typeface="+mn-lt"/>
              </a:rPr>
              <a:t>. [online] Available at: &lt;https://www.verywellfamily.com/bullying-impact-4157338&gt; [Accessed 15 January 2021].</a:t>
            </a:r>
            <a:endParaRPr lang="en-US" sz="160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Ncab.org.au. 2021. </a:t>
            </a:r>
            <a:r>
              <a:rPr lang="en-US" sz="1600" i="1" dirty="0">
                <a:ea typeface="+mn-lt"/>
                <a:cs typeface="+mn-lt"/>
              </a:rPr>
              <a:t>Types Of Bullying | National Centre Against Bullying</a:t>
            </a:r>
            <a:r>
              <a:rPr lang="en-US" sz="1600" dirty="0">
                <a:ea typeface="+mn-lt"/>
                <a:cs typeface="+mn-lt"/>
              </a:rPr>
              <a:t>. [online] Available at: &lt;https://www.ncab.org.au/bullying-advice/bullying-for-parents/types-of-bullying/&gt; [Accessed 15 January 2021].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2021. [online] Available at: &lt;http://wwww.nobystanders.org/&gt; [Accessed 15 January 2021].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Rights Respecting Schools Award. 2020. </a:t>
            </a:r>
            <a:r>
              <a:rPr lang="en-US" sz="1600" i="1" dirty="0">
                <a:ea typeface="+mn-lt"/>
                <a:cs typeface="+mn-lt"/>
              </a:rPr>
              <a:t>Article-Of-The-</a:t>
            </a:r>
            <a:r>
              <a:rPr lang="en-US" sz="1600" i="1" dirty="0" err="1">
                <a:ea typeface="+mn-lt"/>
                <a:cs typeface="+mn-lt"/>
              </a:rPr>
              <a:t>Week_Article</a:t>
            </a:r>
            <a:r>
              <a:rPr lang="en-US" sz="1600" i="1" dirty="0">
                <a:ea typeface="+mn-lt"/>
                <a:cs typeface="+mn-lt"/>
              </a:rPr>
              <a:t>-Anti Bullying Week-Final - Rights Respecting Schools Award</a:t>
            </a:r>
            <a:r>
              <a:rPr lang="en-US" sz="1600" dirty="0">
                <a:ea typeface="+mn-lt"/>
                <a:cs typeface="+mn-lt"/>
              </a:rPr>
              <a:t>. [online] Available at: &lt;https://www.unicef.org.uk/rights-respecting-schools/resources/teaching-resources/guidance-assemblies-lessons/article-of-the-week/article-of-the-week_article-anti-bullying-week-final/&gt; [Accessed 14 January 2021].</a:t>
            </a:r>
            <a:endParaRPr lang="en-US" sz="16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NSPCC. 2021. </a:t>
            </a:r>
            <a:r>
              <a:rPr lang="en-US" sz="1600" i="1" dirty="0">
                <a:ea typeface="+mn-lt"/>
                <a:cs typeface="+mn-lt"/>
              </a:rPr>
              <a:t>Bullying And Cyberbullying</a:t>
            </a:r>
            <a:r>
              <a:rPr lang="en-US" sz="1600" dirty="0">
                <a:ea typeface="+mn-lt"/>
                <a:cs typeface="+mn-lt"/>
              </a:rPr>
              <a:t>. [online] Available at: &lt;https://www.nspcc.org.uk/what-is-child-abuse/types-of-abuse/bullying-and-cyberbullying/&gt; [Accessed 17 January 2021].</a:t>
            </a:r>
            <a:endParaRPr lang="en-US" sz="160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StopBullying.gov. 2021. </a:t>
            </a:r>
            <a:r>
              <a:rPr lang="en-US" sz="1600" i="1" dirty="0">
                <a:ea typeface="+mn-lt"/>
                <a:cs typeface="+mn-lt"/>
              </a:rPr>
              <a:t>Facts About Bullying</a:t>
            </a:r>
            <a:r>
              <a:rPr lang="en-US" sz="1600" dirty="0">
                <a:ea typeface="+mn-lt"/>
                <a:cs typeface="+mn-lt"/>
              </a:rPr>
              <a:t>. [online] Available at: &lt;https://www.stopbullying.gov/resources/facts&gt; [Accessed 16 January 2021].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ea typeface="+mn-lt"/>
                <a:cs typeface="+mn-lt"/>
              </a:rPr>
              <a:t>Pacer.org. 2020. </a:t>
            </a:r>
            <a:r>
              <a:rPr lang="en-US" sz="1600" i="1" dirty="0">
                <a:ea typeface="+mn-lt"/>
                <a:cs typeface="+mn-lt"/>
              </a:rPr>
              <a:t>Bullying Statistics</a:t>
            </a:r>
            <a:r>
              <a:rPr lang="en-US" sz="1600" dirty="0">
                <a:ea typeface="+mn-lt"/>
                <a:cs typeface="+mn-lt"/>
              </a:rPr>
              <a:t>. [online] Available at: &lt;https://www.pacer.org/bullying/resources/stats.asp&gt; [Accessed 15 January 2021].</a:t>
            </a:r>
          </a:p>
        </p:txBody>
      </p:sp>
    </p:spTree>
    <p:extLst>
      <p:ext uri="{BB962C8B-B14F-4D97-AF65-F5344CB8AC3E}">
        <p14:creationId xmlns:p14="http://schemas.microsoft.com/office/powerpoint/2010/main" val="423832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91</cp:revision>
  <dcterms:created xsi:type="dcterms:W3CDTF">2021-01-17T15:16:35Z</dcterms:created>
  <dcterms:modified xsi:type="dcterms:W3CDTF">2021-01-17T17:44:57Z</dcterms:modified>
</cp:coreProperties>
</file>