
<file path=[Content_Types].xml><?xml version="1.0" encoding="utf-8"?>
<Types xmlns="http://schemas.openxmlformats.org/package/2006/content-types">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heme/theme3.xml" ContentType="application/vnd.openxmlformats-officedocument.theme+xml"/>
  <Override PartName="/ppt/tags/tag98.xml" ContentType="application/vnd.openxmlformats-officedocument.presentationml.tags+xml"/>
  <Override PartName="/ppt/tags/tag99.xml" ContentType="application/vnd.openxmlformats-officedocument.presentationml.tags+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100.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1" r:id="rId5"/>
  </p:sldMasterIdLst>
  <p:notesMasterIdLst>
    <p:notesMasterId r:id="rId18"/>
  </p:notesMasterIdLst>
  <p:sldIdLst>
    <p:sldId id="256" r:id="rId6"/>
    <p:sldId id="330" r:id="rId7"/>
    <p:sldId id="359" r:id="rId8"/>
    <p:sldId id="360" r:id="rId9"/>
    <p:sldId id="355" r:id="rId10"/>
    <p:sldId id="362" r:id="rId11"/>
    <p:sldId id="363" r:id="rId12"/>
    <p:sldId id="361" r:id="rId13"/>
    <p:sldId id="364" r:id="rId14"/>
    <p:sldId id="365" r:id="rId15"/>
    <p:sldId id="366" r:id="rId16"/>
    <p:sldId id="351" r:id="rId17"/>
  </p:sldIdLst>
  <p:sldSz cx="20116800" cy="155448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 uri="{FBC91496-F192-435F-A999-C867EC2067FC}"/>
    <p:ext uri="{C2FA4ABD-29BB-4369-754E-0B1630E362CA}"/>
    <p:ext uri="{159C276A-7FA0-4A25-A5EF-2C0DF4D5CCAE}"/>
  </p:extLst>
</p:presentationPr>
</file>

<file path=ppt/tableStyles.xml><?xml version="1.0" encoding="utf-8"?>
<a:tblStyleLst xmlns:a="http://schemas.openxmlformats.org/drawingml/2006/main" def="{CE964C69-28B3-4CFE-AE7F-2AAE2143649C}"/>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11" autoAdjust="0"/>
    <p:restoredTop sz="94660"/>
  </p:normalViewPr>
  <p:slideViewPr>
    <p:cSldViewPr snapToGrid="0">
      <p:cViewPr>
        <p:scale>
          <a:sx n="33" d="100"/>
          <a:sy n="33" d="100"/>
        </p:scale>
        <p:origin x="210" y="-7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2.xml"/><Relationship Id="rId15" Type="http://schemas.openxmlformats.org/officeDocument/2006/relationships/slide" Target="slides/slide10.xml"/><Relationship Id="rId23" Type="http://schemas.microsoft.com/office/2016/11/relationships/changesInfo" Target="changesInfos/changesInfo1.xml"/><Relationship Id="rId10" Type="http://schemas.openxmlformats.org/officeDocument/2006/relationships/slide" Target="slides/slide5.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Yujie Wu (2409124)" userId="8640bb00-48e5-4037-841a-126dc2bad0b1" providerId="ADAL" clId="{150814CD-1EBF-4113-8F29-86B3EE8850CA}"/>
    <pc:docChg chg="undo redo custSel addSld modSld sldOrd">
      <pc:chgData name="Yujie Wu (2409124)" userId="8640bb00-48e5-4037-841a-126dc2bad0b1" providerId="ADAL" clId="{150814CD-1EBF-4113-8F29-86B3EE8850CA}" dt="2024-11-08T12:02:38.462" v="911"/>
      <pc:docMkLst>
        <pc:docMk/>
      </pc:docMkLst>
      <pc:sldChg chg="addSp delSp modSp mod modTransition modAnim">
        <pc:chgData name="Yujie Wu (2409124)" userId="8640bb00-48e5-4037-841a-126dc2bad0b1" providerId="ADAL" clId="{150814CD-1EBF-4113-8F29-86B3EE8850CA}" dt="2024-11-08T12:02:38.462" v="911"/>
        <pc:sldMkLst>
          <pc:docMk/>
          <pc:sldMk cId="0" sldId="256"/>
        </pc:sldMkLst>
        <pc:spChg chg="mod">
          <ac:chgData name="Yujie Wu (2409124)" userId="8640bb00-48e5-4037-841a-126dc2bad0b1" providerId="ADAL" clId="{150814CD-1EBF-4113-8F29-86B3EE8850CA}" dt="2024-11-08T11:03:27.027" v="908" actId="27107"/>
          <ac:spMkLst>
            <pc:docMk/>
            <pc:sldMk cId="0" sldId="256"/>
            <ac:spMk id="38" creationId="{00000000-0000-0000-0000-000000000000}"/>
          </ac:spMkLst>
        </pc:spChg>
        <pc:picChg chg="mod">
          <ac:chgData name="Yujie Wu (2409124)" userId="8640bb00-48e5-4037-841a-126dc2bad0b1" providerId="ADAL" clId="{150814CD-1EBF-4113-8F29-86B3EE8850CA}" dt="2024-11-08T09:56:10.256" v="2"/>
          <ac:picMkLst>
            <pc:docMk/>
            <pc:sldMk cId="0" sldId="256"/>
            <ac:picMk id="86" creationId="{7E654063-6940-67AD-4A5E-30C40F4D611D}"/>
          </ac:picMkLst>
        </pc:picChg>
        <pc:picChg chg="add del mod">
          <ac:chgData name="Yujie Wu (2409124)" userId="8640bb00-48e5-4037-841a-126dc2bad0b1" providerId="ADAL" clId="{150814CD-1EBF-4113-8F29-86B3EE8850CA}" dt="2024-11-08T11:32:04.172" v="910"/>
          <ac:picMkLst>
            <pc:docMk/>
            <pc:sldMk cId="0" sldId="256"/>
            <ac:picMk id="114" creationId="{97D410F7-4876-59C9-9188-FD2362D8AB81}"/>
          </ac:picMkLst>
        </pc:picChg>
        <pc:picChg chg="add mod">
          <ac:chgData name="Yujie Wu (2409124)" userId="8640bb00-48e5-4037-841a-126dc2bad0b1" providerId="ADAL" clId="{150814CD-1EBF-4113-8F29-86B3EE8850CA}" dt="2024-11-08T12:02:38.462" v="911"/>
          <ac:picMkLst>
            <pc:docMk/>
            <pc:sldMk cId="0" sldId="256"/>
            <ac:picMk id="117" creationId="{B4A24733-EE32-182F-572C-6E0A0D63E617}"/>
          </ac:picMkLst>
        </pc:picChg>
      </pc:sldChg>
      <pc:sldChg chg="addSp delSp modSp mod modTransition setBg modAnim">
        <pc:chgData name="Yujie Wu (2409124)" userId="8640bb00-48e5-4037-841a-126dc2bad0b1" providerId="ADAL" clId="{150814CD-1EBF-4113-8F29-86B3EE8850CA}" dt="2024-11-08T12:02:38.462" v="911"/>
        <pc:sldMkLst>
          <pc:docMk/>
          <pc:sldMk cId="0" sldId="330"/>
        </pc:sldMkLst>
        <pc:spChg chg="del">
          <ac:chgData name="Yujie Wu (2409124)" userId="8640bb00-48e5-4037-841a-126dc2bad0b1" providerId="ADAL" clId="{150814CD-1EBF-4113-8F29-86B3EE8850CA}" dt="2024-11-08T11:00:08.236" v="882" actId="26606"/>
          <ac:spMkLst>
            <pc:docMk/>
            <pc:sldMk cId="0" sldId="330"/>
            <ac:spMk id="2" creationId="{00000000-0000-0000-0000-000000000000}"/>
          </ac:spMkLst>
        </pc:spChg>
        <pc:spChg chg="mod">
          <ac:chgData name="Yujie Wu (2409124)" userId="8640bb00-48e5-4037-841a-126dc2bad0b1" providerId="ADAL" clId="{150814CD-1EBF-4113-8F29-86B3EE8850CA}" dt="2024-11-08T11:00:08.236" v="882" actId="26606"/>
          <ac:spMkLst>
            <pc:docMk/>
            <pc:sldMk cId="0" sldId="330"/>
            <ac:spMk id="4" creationId="{00000000-0000-0000-0000-000000000000}"/>
          </ac:spMkLst>
        </pc:spChg>
        <pc:spChg chg="del">
          <ac:chgData name="Yujie Wu (2409124)" userId="8640bb00-48e5-4037-841a-126dc2bad0b1" providerId="ADAL" clId="{150814CD-1EBF-4113-8F29-86B3EE8850CA}" dt="2024-11-08T11:00:08.236" v="882" actId="26606"/>
          <ac:spMkLst>
            <pc:docMk/>
            <pc:sldMk cId="0" sldId="330"/>
            <ac:spMk id="10" creationId="{D009D6D5-DAC2-4A8B-A17A-E206B9012D09}"/>
          </ac:spMkLst>
        </pc:spChg>
        <pc:graphicFrameChg chg="add mod modGraphic">
          <ac:chgData name="Yujie Wu (2409124)" userId="8640bb00-48e5-4037-841a-126dc2bad0b1" providerId="ADAL" clId="{150814CD-1EBF-4113-8F29-86B3EE8850CA}" dt="2024-11-08T11:00:32.132" v="896" actId="404"/>
          <ac:graphicFrameMkLst>
            <pc:docMk/>
            <pc:sldMk cId="0" sldId="330"/>
            <ac:graphicFrameMk id="12" creationId="{20415EA9-6687-CEC2-93C7-26E40A657B92}"/>
          </ac:graphicFrameMkLst>
        </pc:graphicFrameChg>
        <pc:picChg chg="del">
          <ac:chgData name="Yujie Wu (2409124)" userId="8640bb00-48e5-4037-841a-126dc2bad0b1" providerId="ADAL" clId="{150814CD-1EBF-4113-8F29-86B3EE8850CA}" dt="2024-11-08T10:59:56.786" v="881" actId="21"/>
          <ac:picMkLst>
            <pc:docMk/>
            <pc:sldMk cId="0" sldId="330"/>
            <ac:picMk id="6" creationId="{352A81F3-8860-F99A-43AE-3262B8EA9B2E}"/>
          </ac:picMkLst>
        </pc:picChg>
        <pc:picChg chg="add del mod">
          <ac:chgData name="Yujie Wu (2409124)" userId="8640bb00-48e5-4037-841a-126dc2bad0b1" providerId="ADAL" clId="{150814CD-1EBF-4113-8F29-86B3EE8850CA}" dt="2024-11-08T11:32:04.172" v="910"/>
          <ac:picMkLst>
            <pc:docMk/>
            <pc:sldMk cId="0" sldId="330"/>
            <ac:picMk id="8" creationId="{117DA577-E78F-B577-7CB3-1320BE86D92D}"/>
          </ac:picMkLst>
        </pc:picChg>
        <pc:picChg chg="add mod">
          <ac:chgData name="Yujie Wu (2409124)" userId="8640bb00-48e5-4037-841a-126dc2bad0b1" providerId="ADAL" clId="{150814CD-1EBF-4113-8F29-86B3EE8850CA}" dt="2024-11-08T12:02:38.462" v="911"/>
          <ac:picMkLst>
            <pc:docMk/>
            <pc:sldMk cId="0" sldId="330"/>
            <ac:picMk id="13" creationId="{1195D925-5B68-90BA-47D0-24056E8588BB}"/>
          </ac:picMkLst>
        </pc:picChg>
      </pc:sldChg>
      <pc:sldChg chg="addSp delSp modSp modTransition modAnim">
        <pc:chgData name="Yujie Wu (2409124)" userId="8640bb00-48e5-4037-841a-126dc2bad0b1" providerId="ADAL" clId="{150814CD-1EBF-4113-8F29-86B3EE8850CA}" dt="2024-11-08T12:02:38.462" v="911"/>
        <pc:sldMkLst>
          <pc:docMk/>
          <pc:sldMk cId="0" sldId="351"/>
        </pc:sldMkLst>
        <pc:picChg chg="add del mod">
          <ac:chgData name="Yujie Wu (2409124)" userId="8640bb00-48e5-4037-841a-126dc2bad0b1" providerId="ADAL" clId="{150814CD-1EBF-4113-8F29-86B3EE8850CA}" dt="2024-11-08T11:32:04.172" v="910"/>
          <ac:picMkLst>
            <pc:docMk/>
            <pc:sldMk cId="0" sldId="351"/>
            <ac:picMk id="5" creationId="{30768A99-CF8C-A374-30B4-C2672E3959B1}"/>
          </ac:picMkLst>
        </pc:picChg>
        <pc:picChg chg="add mod">
          <ac:chgData name="Yujie Wu (2409124)" userId="8640bb00-48e5-4037-841a-126dc2bad0b1" providerId="ADAL" clId="{150814CD-1EBF-4113-8F29-86B3EE8850CA}" dt="2024-11-08T12:02:38.462" v="911"/>
          <ac:picMkLst>
            <pc:docMk/>
            <pc:sldMk cId="0" sldId="351"/>
            <ac:picMk id="12" creationId="{234483A4-D0D6-EC4C-2944-029951D55B5F}"/>
          </ac:picMkLst>
        </pc:picChg>
      </pc:sldChg>
      <pc:sldChg chg="addSp delSp modSp mod modTransition setBg modAnim">
        <pc:chgData name="Yujie Wu (2409124)" userId="8640bb00-48e5-4037-841a-126dc2bad0b1" providerId="ADAL" clId="{150814CD-1EBF-4113-8F29-86B3EE8850CA}" dt="2024-11-08T12:02:38.462" v="911"/>
        <pc:sldMkLst>
          <pc:docMk/>
          <pc:sldMk cId="0" sldId="355"/>
        </pc:sldMkLst>
        <pc:spChg chg="mod ord">
          <ac:chgData name="Yujie Wu (2409124)" userId="8640bb00-48e5-4037-841a-126dc2bad0b1" providerId="ADAL" clId="{150814CD-1EBF-4113-8F29-86B3EE8850CA}" dt="2024-11-08T11:00:55.442" v="899" actId="27636"/>
          <ac:spMkLst>
            <pc:docMk/>
            <pc:sldMk cId="0" sldId="355"/>
            <ac:spMk id="4" creationId="{00000000-0000-0000-0000-000000000000}"/>
          </ac:spMkLst>
        </pc:spChg>
        <pc:spChg chg="del">
          <ac:chgData name="Yujie Wu (2409124)" userId="8640bb00-48e5-4037-841a-126dc2bad0b1" providerId="ADAL" clId="{150814CD-1EBF-4113-8F29-86B3EE8850CA}" dt="2024-11-08T10:58:10.658" v="860" actId="26606"/>
          <ac:spMkLst>
            <pc:docMk/>
            <pc:sldMk cId="0" sldId="355"/>
            <ac:spMk id="19" creationId="{DFCA2118-59A2-4310-A4B2-F2CBA821E842}"/>
          </ac:spMkLst>
        </pc:spChg>
        <pc:spChg chg="del">
          <ac:chgData name="Yujie Wu (2409124)" userId="8640bb00-48e5-4037-841a-126dc2bad0b1" providerId="ADAL" clId="{150814CD-1EBF-4113-8F29-86B3EE8850CA}" dt="2024-11-08T10:58:10.658" v="860" actId="26606"/>
          <ac:spMkLst>
            <pc:docMk/>
            <pc:sldMk cId="0" sldId="355"/>
            <ac:spMk id="20" creationId="{0E91F5CA-B392-444C-88E3-BF5BAAEBDEB0}"/>
          </ac:spMkLst>
        </pc:spChg>
        <pc:picChg chg="add del mod">
          <ac:chgData name="Yujie Wu (2409124)" userId="8640bb00-48e5-4037-841a-126dc2bad0b1" providerId="ADAL" clId="{150814CD-1EBF-4113-8F29-86B3EE8850CA}" dt="2024-11-08T11:32:04.172" v="910"/>
          <ac:picMkLst>
            <pc:docMk/>
            <pc:sldMk cId="0" sldId="355"/>
            <ac:picMk id="5" creationId="{2AF56DCD-9B40-043B-21A4-0EDCA2F5B58D}"/>
          </ac:picMkLst>
        </pc:picChg>
        <pc:picChg chg="mod">
          <ac:chgData name="Yujie Wu (2409124)" userId="8640bb00-48e5-4037-841a-126dc2bad0b1" providerId="ADAL" clId="{150814CD-1EBF-4113-8F29-86B3EE8850CA}" dt="2024-11-08T10:58:10.658" v="860" actId="26606"/>
          <ac:picMkLst>
            <pc:docMk/>
            <pc:sldMk cId="0" sldId="355"/>
            <ac:picMk id="7" creationId="{EA317A12-F505-F897-5DD8-4B4DAF7B31B5}"/>
          </ac:picMkLst>
        </pc:picChg>
        <pc:picChg chg="add mod">
          <ac:chgData name="Yujie Wu (2409124)" userId="8640bb00-48e5-4037-841a-126dc2bad0b1" providerId="ADAL" clId="{150814CD-1EBF-4113-8F29-86B3EE8850CA}" dt="2024-11-08T12:02:38.462" v="911"/>
          <ac:picMkLst>
            <pc:docMk/>
            <pc:sldMk cId="0" sldId="355"/>
            <ac:picMk id="8" creationId="{6CE0E0CA-0A1E-6D13-64D4-5E6DFCB8B6D8}"/>
          </ac:picMkLst>
        </pc:picChg>
      </pc:sldChg>
      <pc:sldChg chg="addSp delSp modSp mod modTransition setBg modAnim">
        <pc:chgData name="Yujie Wu (2409124)" userId="8640bb00-48e5-4037-841a-126dc2bad0b1" providerId="ADAL" clId="{150814CD-1EBF-4113-8F29-86B3EE8850CA}" dt="2024-11-08T12:02:38.462" v="911"/>
        <pc:sldMkLst>
          <pc:docMk/>
          <pc:sldMk cId="0" sldId="359"/>
        </pc:sldMkLst>
        <pc:spChg chg="del">
          <ac:chgData name="Yujie Wu (2409124)" userId="8640bb00-48e5-4037-841a-126dc2bad0b1" providerId="ADAL" clId="{150814CD-1EBF-4113-8F29-86B3EE8850CA}" dt="2024-11-08T10:59:08.848" v="863" actId="26606"/>
          <ac:spMkLst>
            <pc:docMk/>
            <pc:sldMk cId="0" sldId="359"/>
            <ac:spMk id="2" creationId="{00000000-0000-0000-0000-000000000000}"/>
          </ac:spMkLst>
        </pc:spChg>
        <pc:spChg chg="mod">
          <ac:chgData name="Yujie Wu (2409124)" userId="8640bb00-48e5-4037-841a-126dc2bad0b1" providerId="ADAL" clId="{150814CD-1EBF-4113-8F29-86B3EE8850CA}" dt="2024-11-08T10:59:08.848" v="863" actId="26606"/>
          <ac:spMkLst>
            <pc:docMk/>
            <pc:sldMk cId="0" sldId="359"/>
            <ac:spMk id="3" creationId="{00000000-0000-0000-0000-000000000000}"/>
          </ac:spMkLst>
        </pc:spChg>
        <pc:spChg chg="del">
          <ac:chgData name="Yujie Wu (2409124)" userId="8640bb00-48e5-4037-841a-126dc2bad0b1" providerId="ADAL" clId="{150814CD-1EBF-4113-8F29-86B3EE8850CA}" dt="2024-11-08T10:59:08.848" v="863" actId="26606"/>
          <ac:spMkLst>
            <pc:docMk/>
            <pc:sldMk cId="0" sldId="359"/>
            <ac:spMk id="11" creationId="{9F7D5CDA-D291-4307-BF55-1381FED29634}"/>
          </ac:spMkLst>
        </pc:spChg>
        <pc:graphicFrameChg chg="add mod modGraphic">
          <ac:chgData name="Yujie Wu (2409124)" userId="8640bb00-48e5-4037-841a-126dc2bad0b1" providerId="ADAL" clId="{150814CD-1EBF-4113-8F29-86B3EE8850CA}" dt="2024-11-08T10:59:46.886" v="880" actId="123"/>
          <ac:graphicFrameMkLst>
            <pc:docMk/>
            <pc:sldMk cId="0" sldId="359"/>
            <ac:graphicFrameMk id="13" creationId="{E06C8533-F9C1-EB81-C7AA-85E9EEF33FE4}"/>
          </ac:graphicFrameMkLst>
        </pc:graphicFrameChg>
        <pc:picChg chg="add del mod">
          <ac:chgData name="Yujie Wu (2409124)" userId="8640bb00-48e5-4037-841a-126dc2bad0b1" providerId="ADAL" clId="{150814CD-1EBF-4113-8F29-86B3EE8850CA}" dt="2024-11-08T11:32:04.172" v="910"/>
          <ac:picMkLst>
            <pc:docMk/>
            <pc:sldMk cId="0" sldId="359"/>
            <ac:picMk id="6" creationId="{B8058B06-08AD-7201-3216-67B89B8B3631}"/>
          </ac:picMkLst>
        </pc:picChg>
        <pc:picChg chg="add mod">
          <ac:chgData name="Yujie Wu (2409124)" userId="8640bb00-48e5-4037-841a-126dc2bad0b1" providerId="ADAL" clId="{150814CD-1EBF-4113-8F29-86B3EE8850CA}" dt="2024-11-08T12:02:38.462" v="911"/>
          <ac:picMkLst>
            <pc:docMk/>
            <pc:sldMk cId="0" sldId="359"/>
            <ac:picMk id="8" creationId="{7198C654-29DE-BBAB-7D8F-02F3863FA325}"/>
          </ac:picMkLst>
        </pc:picChg>
        <pc:picChg chg="del">
          <ac:chgData name="Yujie Wu (2409124)" userId="8640bb00-48e5-4037-841a-126dc2bad0b1" providerId="ADAL" clId="{150814CD-1EBF-4113-8F29-86B3EE8850CA}" dt="2024-11-08T10:58:55.518" v="862" actId="21"/>
          <ac:picMkLst>
            <pc:docMk/>
            <pc:sldMk cId="0" sldId="359"/>
            <ac:picMk id="12" creationId="{DEBA9258-0010-136F-CA48-34A53632D296}"/>
          </ac:picMkLst>
        </pc:picChg>
      </pc:sldChg>
      <pc:sldChg chg="addSp delSp modSp mod modTransition modAnim delDesignElem chgLayout">
        <pc:chgData name="Yujie Wu (2409124)" userId="8640bb00-48e5-4037-841a-126dc2bad0b1" providerId="ADAL" clId="{150814CD-1EBF-4113-8F29-86B3EE8850CA}" dt="2024-11-08T12:02:38.462" v="911"/>
        <pc:sldMkLst>
          <pc:docMk/>
          <pc:sldMk cId="0" sldId="360"/>
        </pc:sldMkLst>
        <pc:spChg chg="mod ord">
          <ac:chgData name="Yujie Wu (2409124)" userId="8640bb00-48e5-4037-841a-126dc2bad0b1" providerId="ADAL" clId="{150814CD-1EBF-4113-8F29-86B3EE8850CA}" dt="2024-11-08T11:02:29.390" v="907" actId="14100"/>
          <ac:spMkLst>
            <pc:docMk/>
            <pc:sldMk cId="0" sldId="360"/>
            <ac:spMk id="2" creationId="{00000000-0000-0000-0000-000000000000}"/>
          </ac:spMkLst>
        </pc:spChg>
        <pc:spChg chg="mod ord">
          <ac:chgData name="Yujie Wu (2409124)" userId="8640bb00-48e5-4037-841a-126dc2bad0b1" providerId="ADAL" clId="{150814CD-1EBF-4113-8F29-86B3EE8850CA}" dt="2024-11-08T11:02:03.855" v="903" actId="700"/>
          <ac:spMkLst>
            <pc:docMk/>
            <pc:sldMk cId="0" sldId="360"/>
            <ac:spMk id="3" creationId="{00000000-0000-0000-0000-000000000000}"/>
          </ac:spMkLst>
        </pc:spChg>
        <pc:spChg chg="del">
          <ac:chgData name="Yujie Wu (2409124)" userId="8640bb00-48e5-4037-841a-126dc2bad0b1" providerId="ADAL" clId="{150814CD-1EBF-4113-8F29-86B3EE8850CA}" dt="2024-11-08T11:02:03.855" v="903" actId="700"/>
          <ac:spMkLst>
            <pc:docMk/>
            <pc:sldMk cId="0" sldId="360"/>
            <ac:spMk id="9" creationId="{D009D6D5-DAC2-4A8B-A17A-E206B9012D09}"/>
          </ac:spMkLst>
        </pc:spChg>
        <pc:picChg chg="del">
          <ac:chgData name="Yujie Wu (2409124)" userId="8640bb00-48e5-4037-841a-126dc2bad0b1" providerId="ADAL" clId="{150814CD-1EBF-4113-8F29-86B3EE8850CA}" dt="2024-11-08T10:58:24.353" v="861" actId="21"/>
          <ac:picMkLst>
            <pc:docMk/>
            <pc:sldMk cId="0" sldId="360"/>
            <ac:picMk id="5" creationId="{578AECE3-CB69-C9C6-A97B-DC6E450E7D03}"/>
          </ac:picMkLst>
        </pc:picChg>
        <pc:picChg chg="add del mod">
          <ac:chgData name="Yujie Wu (2409124)" userId="8640bb00-48e5-4037-841a-126dc2bad0b1" providerId="ADAL" clId="{150814CD-1EBF-4113-8F29-86B3EE8850CA}" dt="2024-11-08T11:32:04.172" v="910"/>
          <ac:picMkLst>
            <pc:docMk/>
            <pc:sldMk cId="0" sldId="360"/>
            <ac:picMk id="8" creationId="{BECAB1CD-E7F3-DB47-3851-A0F5E6EEA78F}"/>
          </ac:picMkLst>
        </pc:picChg>
        <pc:picChg chg="add mod">
          <ac:chgData name="Yujie Wu (2409124)" userId="8640bb00-48e5-4037-841a-126dc2bad0b1" providerId="ADAL" clId="{150814CD-1EBF-4113-8F29-86B3EE8850CA}" dt="2024-11-08T12:02:38.462" v="911"/>
          <ac:picMkLst>
            <pc:docMk/>
            <pc:sldMk cId="0" sldId="360"/>
            <ac:picMk id="11" creationId="{B9FDDE94-47AA-023E-03D3-F9E9E682A4EF}"/>
          </ac:picMkLst>
        </pc:picChg>
      </pc:sldChg>
      <pc:sldChg chg="addSp delSp modSp modTransition modAnim">
        <pc:chgData name="Yujie Wu (2409124)" userId="8640bb00-48e5-4037-841a-126dc2bad0b1" providerId="ADAL" clId="{150814CD-1EBF-4113-8F29-86B3EE8850CA}" dt="2024-11-08T12:02:38.462" v="911"/>
        <pc:sldMkLst>
          <pc:docMk/>
          <pc:sldMk cId="0" sldId="361"/>
        </pc:sldMkLst>
        <pc:picChg chg="add del mod">
          <ac:chgData name="Yujie Wu (2409124)" userId="8640bb00-48e5-4037-841a-126dc2bad0b1" providerId="ADAL" clId="{150814CD-1EBF-4113-8F29-86B3EE8850CA}" dt="2024-11-08T11:32:04.172" v="910"/>
          <ac:picMkLst>
            <pc:docMk/>
            <pc:sldMk cId="0" sldId="361"/>
            <ac:picMk id="13" creationId="{5258D1F2-447A-BAB6-24C5-F3223FEC62E2}"/>
          </ac:picMkLst>
        </pc:picChg>
        <pc:picChg chg="add mod">
          <ac:chgData name="Yujie Wu (2409124)" userId="8640bb00-48e5-4037-841a-126dc2bad0b1" providerId="ADAL" clId="{150814CD-1EBF-4113-8F29-86B3EE8850CA}" dt="2024-11-08T12:02:38.462" v="911"/>
          <ac:picMkLst>
            <pc:docMk/>
            <pc:sldMk cId="0" sldId="361"/>
            <ac:picMk id="17" creationId="{B43C886A-3574-5EA8-665C-279534FD3FA8}"/>
          </ac:picMkLst>
        </pc:picChg>
      </pc:sldChg>
      <pc:sldChg chg="addSp delSp modSp new mod modTransition setBg modAnim chgLayout">
        <pc:chgData name="Yujie Wu (2409124)" userId="8640bb00-48e5-4037-841a-126dc2bad0b1" providerId="ADAL" clId="{150814CD-1EBF-4113-8F29-86B3EE8850CA}" dt="2024-11-08T12:02:38.462" v="911"/>
        <pc:sldMkLst>
          <pc:docMk/>
          <pc:sldMk cId="1541629051" sldId="362"/>
        </pc:sldMkLst>
        <pc:spChg chg="mod ord">
          <ac:chgData name="Yujie Wu (2409124)" userId="8640bb00-48e5-4037-841a-126dc2bad0b1" providerId="ADAL" clId="{150814CD-1EBF-4113-8F29-86B3EE8850CA}" dt="2024-11-08T10:17:34.169" v="94" actId="6264"/>
          <ac:spMkLst>
            <pc:docMk/>
            <pc:sldMk cId="1541629051" sldId="362"/>
            <ac:spMk id="2" creationId="{CE21EBF9-CE06-41D7-35D1-97F841860EA3}"/>
          </ac:spMkLst>
        </pc:spChg>
        <pc:spChg chg="mod ord">
          <ac:chgData name="Yujie Wu (2409124)" userId="8640bb00-48e5-4037-841a-126dc2bad0b1" providerId="ADAL" clId="{150814CD-1EBF-4113-8F29-86B3EE8850CA}" dt="2024-11-08T10:17:34.169" v="94" actId="6264"/>
          <ac:spMkLst>
            <pc:docMk/>
            <pc:sldMk cId="1541629051" sldId="362"/>
            <ac:spMk id="3" creationId="{8FBC0754-7A5B-DCB1-1D2D-31494C4F1AF7}"/>
          </ac:spMkLst>
        </pc:spChg>
        <pc:spChg chg="add del mod">
          <ac:chgData name="Yujie Wu (2409124)" userId="8640bb00-48e5-4037-841a-126dc2bad0b1" providerId="ADAL" clId="{150814CD-1EBF-4113-8F29-86B3EE8850CA}" dt="2024-11-08T10:17:34.169" v="94" actId="6264"/>
          <ac:spMkLst>
            <pc:docMk/>
            <pc:sldMk cId="1541629051" sldId="362"/>
            <ac:spMk id="4" creationId="{22E12733-F183-40B3-AAF9-DD38BF800F3A}"/>
          </ac:spMkLst>
        </pc:spChg>
        <pc:spChg chg="add del mod">
          <ac:chgData name="Yujie Wu (2409124)" userId="8640bb00-48e5-4037-841a-126dc2bad0b1" providerId="ADAL" clId="{150814CD-1EBF-4113-8F29-86B3EE8850CA}" dt="2024-11-08T10:17:34.169" v="94" actId="6264"/>
          <ac:spMkLst>
            <pc:docMk/>
            <pc:sldMk cId="1541629051" sldId="362"/>
            <ac:spMk id="5" creationId="{30EF8C26-30C8-6CC9-3735-E1E4D6C4F464}"/>
          </ac:spMkLst>
        </pc:spChg>
        <pc:picChg chg="add del mod">
          <ac:chgData name="Yujie Wu (2409124)" userId="8640bb00-48e5-4037-841a-126dc2bad0b1" providerId="ADAL" clId="{150814CD-1EBF-4113-8F29-86B3EE8850CA}" dt="2024-11-08T11:32:04.172" v="910"/>
          <ac:picMkLst>
            <pc:docMk/>
            <pc:sldMk cId="1541629051" sldId="362"/>
            <ac:picMk id="7" creationId="{389DE8EB-39D3-8E40-DFE9-A81D71A3A6A3}"/>
          </ac:picMkLst>
        </pc:picChg>
        <pc:picChg chg="add mod">
          <ac:chgData name="Yujie Wu (2409124)" userId="8640bb00-48e5-4037-841a-126dc2bad0b1" providerId="ADAL" clId="{150814CD-1EBF-4113-8F29-86B3EE8850CA}" dt="2024-11-08T12:02:38.462" v="911"/>
          <ac:picMkLst>
            <pc:docMk/>
            <pc:sldMk cId="1541629051" sldId="362"/>
            <ac:picMk id="9" creationId="{AECE1C2F-60ED-0C18-67FE-195FD8E9CF4A}"/>
          </ac:picMkLst>
        </pc:picChg>
      </pc:sldChg>
      <pc:sldChg chg="addSp delSp modSp new mod modTransition setBg modAnim chgLayout">
        <pc:chgData name="Yujie Wu (2409124)" userId="8640bb00-48e5-4037-841a-126dc2bad0b1" providerId="ADAL" clId="{150814CD-1EBF-4113-8F29-86B3EE8850CA}" dt="2024-11-08T12:02:38.462" v="911"/>
        <pc:sldMkLst>
          <pc:docMk/>
          <pc:sldMk cId="3115683868" sldId="363"/>
        </pc:sldMkLst>
        <pc:spChg chg="del mod">
          <ac:chgData name="Yujie Wu (2409124)" userId="8640bb00-48e5-4037-841a-126dc2bad0b1" providerId="ADAL" clId="{150814CD-1EBF-4113-8F29-86B3EE8850CA}" dt="2024-11-08T10:53:47.038" v="844" actId="26606"/>
          <ac:spMkLst>
            <pc:docMk/>
            <pc:sldMk cId="3115683868" sldId="363"/>
            <ac:spMk id="2" creationId="{EF70B049-681C-EBEA-64E4-05326F579512}"/>
          </ac:spMkLst>
        </pc:spChg>
        <pc:spChg chg="mod ord">
          <ac:chgData name="Yujie Wu (2409124)" userId="8640bb00-48e5-4037-841a-126dc2bad0b1" providerId="ADAL" clId="{150814CD-1EBF-4113-8F29-86B3EE8850CA}" dt="2024-11-08T10:56:41.117" v="846" actId="6264"/>
          <ac:spMkLst>
            <pc:docMk/>
            <pc:sldMk cId="3115683868" sldId="363"/>
            <ac:spMk id="3" creationId="{89ADEA98-CEC2-1577-FBEE-089C38F33F18}"/>
          </ac:spMkLst>
        </pc:spChg>
        <pc:spChg chg="add del mod">
          <ac:chgData name="Yujie Wu (2409124)" userId="8640bb00-48e5-4037-841a-126dc2bad0b1" providerId="ADAL" clId="{150814CD-1EBF-4113-8F29-86B3EE8850CA}" dt="2024-11-08T10:56:41.117" v="846" actId="6264"/>
          <ac:spMkLst>
            <pc:docMk/>
            <pc:sldMk cId="3115683868" sldId="363"/>
            <ac:spMk id="4" creationId="{7423949E-251B-3D80-91A7-FF3DC3138403}"/>
          </ac:spMkLst>
        </pc:spChg>
        <pc:spChg chg="add del mod">
          <ac:chgData name="Yujie Wu (2409124)" userId="8640bb00-48e5-4037-841a-126dc2bad0b1" providerId="ADAL" clId="{150814CD-1EBF-4113-8F29-86B3EE8850CA}" dt="2024-11-08T10:56:41.117" v="846" actId="6264"/>
          <ac:spMkLst>
            <pc:docMk/>
            <pc:sldMk cId="3115683868" sldId="363"/>
            <ac:spMk id="6" creationId="{682A2A5D-7C57-F940-9509-19C086BCF434}"/>
          </ac:spMkLst>
        </pc:spChg>
        <pc:graphicFrameChg chg="add mod ord modGraphic">
          <ac:chgData name="Yujie Wu (2409124)" userId="8640bb00-48e5-4037-841a-126dc2bad0b1" providerId="ADAL" clId="{150814CD-1EBF-4113-8F29-86B3EE8850CA}" dt="2024-11-08T10:57:50.900" v="859" actId="123"/>
          <ac:graphicFrameMkLst>
            <pc:docMk/>
            <pc:sldMk cId="3115683868" sldId="363"/>
            <ac:graphicFrameMk id="5" creationId="{93D326C0-9374-C612-D783-80D8C6D29C08}"/>
          </ac:graphicFrameMkLst>
        </pc:graphicFrameChg>
        <pc:picChg chg="add del mod">
          <ac:chgData name="Yujie Wu (2409124)" userId="8640bb00-48e5-4037-841a-126dc2bad0b1" providerId="ADAL" clId="{150814CD-1EBF-4113-8F29-86B3EE8850CA}" dt="2024-11-08T11:32:04.172" v="910"/>
          <ac:picMkLst>
            <pc:docMk/>
            <pc:sldMk cId="3115683868" sldId="363"/>
            <ac:picMk id="8" creationId="{EC9D0CB7-E5A7-F6A5-1E82-BE6DC4E3FD8A}"/>
          </ac:picMkLst>
        </pc:picChg>
        <pc:picChg chg="add mod">
          <ac:chgData name="Yujie Wu (2409124)" userId="8640bb00-48e5-4037-841a-126dc2bad0b1" providerId="ADAL" clId="{150814CD-1EBF-4113-8F29-86B3EE8850CA}" dt="2024-11-08T12:02:38.462" v="911"/>
          <ac:picMkLst>
            <pc:docMk/>
            <pc:sldMk cId="3115683868" sldId="363"/>
            <ac:picMk id="10" creationId="{F00AD96D-D0C2-5611-191C-0F8B595095D9}"/>
          </ac:picMkLst>
        </pc:picChg>
      </pc:sldChg>
      <pc:sldChg chg="addSp delSp modSp new mod ord modTransition setBg modAnim">
        <pc:chgData name="Yujie Wu (2409124)" userId="8640bb00-48e5-4037-841a-126dc2bad0b1" providerId="ADAL" clId="{150814CD-1EBF-4113-8F29-86B3EE8850CA}" dt="2024-11-08T12:02:38.462" v="911"/>
        <pc:sldMkLst>
          <pc:docMk/>
          <pc:sldMk cId="1256041987" sldId="364"/>
        </pc:sldMkLst>
        <pc:spChg chg="add del mod ord">
          <ac:chgData name="Yujie Wu (2409124)" userId="8640bb00-48e5-4037-841a-126dc2bad0b1" providerId="ADAL" clId="{150814CD-1EBF-4113-8F29-86B3EE8850CA}" dt="2024-11-08T10:40:29.573" v="658" actId="26606"/>
          <ac:spMkLst>
            <pc:docMk/>
            <pc:sldMk cId="1256041987" sldId="364"/>
            <ac:spMk id="2" creationId="{8194B78D-6407-D6A4-EDFC-D52DB47B67F1}"/>
          </ac:spMkLst>
        </pc:spChg>
        <pc:spChg chg="mod">
          <ac:chgData name="Yujie Wu (2409124)" userId="8640bb00-48e5-4037-841a-126dc2bad0b1" providerId="ADAL" clId="{150814CD-1EBF-4113-8F29-86B3EE8850CA}" dt="2024-11-08T10:41:01.142" v="665" actId="1076"/>
          <ac:spMkLst>
            <pc:docMk/>
            <pc:sldMk cId="1256041987" sldId="364"/>
            <ac:spMk id="3" creationId="{0648E914-2E27-9EF6-10AE-40E04B2311D7}"/>
          </ac:spMkLst>
        </pc:spChg>
        <pc:spChg chg="add del">
          <ac:chgData name="Yujie Wu (2409124)" userId="8640bb00-48e5-4037-841a-126dc2bad0b1" providerId="ADAL" clId="{150814CD-1EBF-4113-8F29-86B3EE8850CA}" dt="2024-11-08T10:40:06.986" v="649" actId="26606"/>
          <ac:spMkLst>
            <pc:docMk/>
            <pc:sldMk cId="1256041987" sldId="364"/>
            <ac:spMk id="8" creationId="{2029D5AD-8348-4446-B191-6A9B6FE03F21}"/>
          </ac:spMkLst>
        </pc:spChg>
        <pc:spChg chg="add del">
          <ac:chgData name="Yujie Wu (2409124)" userId="8640bb00-48e5-4037-841a-126dc2bad0b1" providerId="ADAL" clId="{150814CD-1EBF-4113-8F29-86B3EE8850CA}" dt="2024-11-08T10:40:12.730" v="651" actId="26606"/>
          <ac:spMkLst>
            <pc:docMk/>
            <pc:sldMk cId="1256041987" sldId="364"/>
            <ac:spMk id="9" creationId="{2E442304-DDBD-4F7B-8017-36BCC863FB40}"/>
          </ac:spMkLst>
        </pc:spChg>
        <pc:spChg chg="add del">
          <ac:chgData name="Yujie Wu (2409124)" userId="8640bb00-48e5-4037-841a-126dc2bad0b1" providerId="ADAL" clId="{150814CD-1EBF-4113-8F29-86B3EE8850CA}" dt="2024-11-08T10:40:06.986" v="649" actId="26606"/>
          <ac:spMkLst>
            <pc:docMk/>
            <pc:sldMk cId="1256041987" sldId="364"/>
            <ac:spMk id="10" creationId="{A3F395A2-2B64-4749-BD93-2F159C7E1FB5}"/>
          </ac:spMkLst>
        </pc:spChg>
        <pc:spChg chg="add del">
          <ac:chgData name="Yujie Wu (2409124)" userId="8640bb00-48e5-4037-841a-126dc2bad0b1" providerId="ADAL" clId="{150814CD-1EBF-4113-8F29-86B3EE8850CA}" dt="2024-11-08T10:40:12.730" v="651" actId="26606"/>
          <ac:spMkLst>
            <pc:docMk/>
            <pc:sldMk cId="1256041987" sldId="364"/>
            <ac:spMk id="11" creationId="{5E107275-3853-46FD-A241-DE4355A42675}"/>
          </ac:spMkLst>
        </pc:spChg>
        <pc:spChg chg="add del">
          <ac:chgData name="Yujie Wu (2409124)" userId="8640bb00-48e5-4037-841a-126dc2bad0b1" providerId="ADAL" clId="{150814CD-1EBF-4113-8F29-86B3EE8850CA}" dt="2024-11-08T10:40:06.986" v="649" actId="26606"/>
          <ac:spMkLst>
            <pc:docMk/>
            <pc:sldMk cId="1256041987" sldId="364"/>
            <ac:spMk id="12" creationId="{5CF0135B-EAB8-4CA0-896C-2D897ECD28BC}"/>
          </ac:spMkLst>
        </pc:spChg>
        <pc:spChg chg="add del">
          <ac:chgData name="Yujie Wu (2409124)" userId="8640bb00-48e5-4037-841a-126dc2bad0b1" providerId="ADAL" clId="{150814CD-1EBF-4113-8F29-86B3EE8850CA}" dt="2024-11-08T10:40:16.020" v="653" actId="26606"/>
          <ac:spMkLst>
            <pc:docMk/>
            <pc:sldMk cId="1256041987" sldId="364"/>
            <ac:spMk id="13" creationId="{CBB2B1F0-0DD6-4744-9A46-7A344FB48E40}"/>
          </ac:spMkLst>
        </pc:spChg>
        <pc:spChg chg="add del">
          <ac:chgData name="Yujie Wu (2409124)" userId="8640bb00-48e5-4037-841a-126dc2bad0b1" providerId="ADAL" clId="{150814CD-1EBF-4113-8F29-86B3EE8850CA}" dt="2024-11-08T10:40:06.986" v="649" actId="26606"/>
          <ac:spMkLst>
            <pc:docMk/>
            <pc:sldMk cId="1256041987" sldId="364"/>
            <ac:spMk id="14" creationId="{92C3387C-D24F-4737-8A37-1DC5CFF09CFA}"/>
          </ac:spMkLst>
        </pc:spChg>
        <pc:spChg chg="add del">
          <ac:chgData name="Yujie Wu (2409124)" userId="8640bb00-48e5-4037-841a-126dc2bad0b1" providerId="ADAL" clId="{150814CD-1EBF-4113-8F29-86B3EE8850CA}" dt="2024-11-08T10:40:16.020" v="653" actId="26606"/>
          <ac:spMkLst>
            <pc:docMk/>
            <pc:sldMk cId="1256041987" sldId="364"/>
            <ac:spMk id="15" creationId="{52D502E5-F6B4-4D58-B4AE-FC466FF15EE8}"/>
          </ac:spMkLst>
        </pc:spChg>
        <pc:spChg chg="add del">
          <ac:chgData name="Yujie Wu (2409124)" userId="8640bb00-48e5-4037-841a-126dc2bad0b1" providerId="ADAL" clId="{150814CD-1EBF-4113-8F29-86B3EE8850CA}" dt="2024-11-08T10:40:16.020" v="653" actId="26606"/>
          <ac:spMkLst>
            <pc:docMk/>
            <pc:sldMk cId="1256041987" sldId="364"/>
            <ac:spMk id="16" creationId="{9DECDBF4-02B6-4BB4-B65B-B8107AD6A9E8}"/>
          </ac:spMkLst>
        </pc:spChg>
        <pc:spChg chg="add del">
          <ac:chgData name="Yujie Wu (2409124)" userId="8640bb00-48e5-4037-841a-126dc2bad0b1" providerId="ADAL" clId="{150814CD-1EBF-4113-8F29-86B3EE8850CA}" dt="2024-11-08T10:40:16.020" v="653" actId="26606"/>
          <ac:spMkLst>
            <pc:docMk/>
            <pc:sldMk cId="1256041987" sldId="364"/>
            <ac:spMk id="17" creationId="{8194B78D-6407-D6A4-EDFC-D52DB47B67F1}"/>
          </ac:spMkLst>
        </pc:spChg>
        <pc:spChg chg="add del">
          <ac:chgData name="Yujie Wu (2409124)" userId="8640bb00-48e5-4037-841a-126dc2bad0b1" providerId="ADAL" clId="{150814CD-1EBF-4113-8F29-86B3EE8850CA}" dt="2024-11-08T10:40:25.665" v="655" actId="26606"/>
          <ac:spMkLst>
            <pc:docMk/>
            <pc:sldMk cId="1256041987" sldId="364"/>
            <ac:spMk id="19" creationId="{18873D23-2DCF-4B31-A009-95721C06E8E1}"/>
          </ac:spMkLst>
        </pc:spChg>
        <pc:spChg chg="add del">
          <ac:chgData name="Yujie Wu (2409124)" userId="8640bb00-48e5-4037-841a-126dc2bad0b1" providerId="ADAL" clId="{150814CD-1EBF-4113-8F29-86B3EE8850CA}" dt="2024-11-08T10:40:25.665" v="655" actId="26606"/>
          <ac:spMkLst>
            <pc:docMk/>
            <pc:sldMk cId="1256041987" sldId="364"/>
            <ac:spMk id="20" creationId="{C13EF075-D4EF-4929-ADBC-91B27DA19955}"/>
          </ac:spMkLst>
        </pc:spChg>
        <pc:spChg chg="add del">
          <ac:chgData name="Yujie Wu (2409124)" userId="8640bb00-48e5-4037-841a-126dc2bad0b1" providerId="ADAL" clId="{150814CD-1EBF-4113-8F29-86B3EE8850CA}" dt="2024-11-08T10:40:25.665" v="655" actId="26606"/>
          <ac:spMkLst>
            <pc:docMk/>
            <pc:sldMk cId="1256041987" sldId="364"/>
            <ac:spMk id="26" creationId="{8194B78D-6407-D6A4-EDFC-D52DB47B67F1}"/>
          </ac:spMkLst>
        </pc:spChg>
        <pc:spChg chg="add del">
          <ac:chgData name="Yujie Wu (2409124)" userId="8640bb00-48e5-4037-841a-126dc2bad0b1" providerId="ADAL" clId="{150814CD-1EBF-4113-8F29-86B3EE8850CA}" dt="2024-11-08T10:40:29.573" v="657" actId="26606"/>
          <ac:spMkLst>
            <pc:docMk/>
            <pc:sldMk cId="1256041987" sldId="364"/>
            <ac:spMk id="28" creationId="{43C823D3-D619-407C-89E0-C6F6B1E7A42A}"/>
          </ac:spMkLst>
        </pc:spChg>
        <pc:spChg chg="add del">
          <ac:chgData name="Yujie Wu (2409124)" userId="8640bb00-48e5-4037-841a-126dc2bad0b1" providerId="ADAL" clId="{150814CD-1EBF-4113-8F29-86B3EE8850CA}" dt="2024-11-08T10:40:29.573" v="657" actId="26606"/>
          <ac:spMkLst>
            <pc:docMk/>
            <pc:sldMk cId="1256041987" sldId="364"/>
            <ac:spMk id="29" creationId="{047F8E3E-2FFA-4A0F-B3C7-E57ADDCFB415}"/>
          </ac:spMkLst>
        </pc:spChg>
        <pc:spChg chg="add del">
          <ac:chgData name="Yujie Wu (2409124)" userId="8640bb00-48e5-4037-841a-126dc2bad0b1" providerId="ADAL" clId="{150814CD-1EBF-4113-8F29-86B3EE8850CA}" dt="2024-11-08T10:40:29.573" v="657" actId="26606"/>
          <ac:spMkLst>
            <pc:docMk/>
            <pc:sldMk cId="1256041987" sldId="364"/>
            <ac:spMk id="35" creationId="{8194B78D-6407-D6A4-EDFC-D52DB47B67F1}"/>
          </ac:spMkLst>
        </pc:spChg>
        <pc:spChg chg="add">
          <ac:chgData name="Yujie Wu (2409124)" userId="8640bb00-48e5-4037-841a-126dc2bad0b1" providerId="ADAL" clId="{150814CD-1EBF-4113-8F29-86B3EE8850CA}" dt="2024-11-08T10:40:29.573" v="658" actId="26606"/>
          <ac:spMkLst>
            <pc:docMk/>
            <pc:sldMk cId="1256041987" sldId="364"/>
            <ac:spMk id="41" creationId="{17718681-A12E-49D6-9925-DD7C68176D61}"/>
          </ac:spMkLst>
        </pc:spChg>
        <pc:spChg chg="add">
          <ac:chgData name="Yujie Wu (2409124)" userId="8640bb00-48e5-4037-841a-126dc2bad0b1" providerId="ADAL" clId="{150814CD-1EBF-4113-8F29-86B3EE8850CA}" dt="2024-11-08T10:40:29.573" v="658" actId="26606"/>
          <ac:spMkLst>
            <pc:docMk/>
            <pc:sldMk cId="1256041987" sldId="364"/>
            <ac:spMk id="42" creationId="{FBD77573-9EF2-4C35-8285-A1CF6FBB0EA5}"/>
          </ac:spMkLst>
        </pc:spChg>
        <pc:spChg chg="add">
          <ac:chgData name="Yujie Wu (2409124)" userId="8640bb00-48e5-4037-841a-126dc2bad0b1" providerId="ADAL" clId="{150814CD-1EBF-4113-8F29-86B3EE8850CA}" dt="2024-11-08T10:40:29.573" v="658" actId="26606"/>
          <ac:spMkLst>
            <pc:docMk/>
            <pc:sldMk cId="1256041987" sldId="364"/>
            <ac:spMk id="43" creationId="{8194B78D-6407-D6A4-EDFC-D52DB47B67F1}"/>
          </ac:spMkLst>
        </pc:spChg>
        <pc:grpChg chg="add del">
          <ac:chgData name="Yujie Wu (2409124)" userId="8640bb00-48e5-4037-841a-126dc2bad0b1" providerId="ADAL" clId="{150814CD-1EBF-4113-8F29-86B3EE8850CA}" dt="2024-11-08T10:40:29.573" v="657" actId="26606"/>
          <ac:grpSpMkLst>
            <pc:docMk/>
            <pc:sldMk cId="1256041987" sldId="364"/>
            <ac:grpSpMk id="18" creationId="{9DB3963A-4187-4A72-9DA4-CA6BADE22931}"/>
          </ac:grpSpMkLst>
        </pc:grpChg>
        <pc:grpChg chg="add del">
          <ac:chgData name="Yujie Wu (2409124)" userId="8640bb00-48e5-4037-841a-126dc2bad0b1" providerId="ADAL" clId="{150814CD-1EBF-4113-8F29-86B3EE8850CA}" dt="2024-11-08T10:40:25.665" v="655" actId="26606"/>
          <ac:grpSpMkLst>
            <pc:docMk/>
            <pc:sldMk cId="1256041987" sldId="364"/>
            <ac:grpSpMk id="21" creationId="{DAA26DFA-AAB2-4973-9C17-16D587C7B198}"/>
          </ac:grpSpMkLst>
        </pc:grpChg>
        <pc:grpChg chg="add del">
          <ac:chgData name="Yujie Wu (2409124)" userId="8640bb00-48e5-4037-841a-126dc2bad0b1" providerId="ADAL" clId="{150814CD-1EBF-4113-8F29-86B3EE8850CA}" dt="2024-11-08T10:40:29.573" v="657" actId="26606"/>
          <ac:grpSpMkLst>
            <pc:docMk/>
            <pc:sldMk cId="1256041987" sldId="364"/>
            <ac:grpSpMk id="30" creationId="{33D939F1-7ABE-4D0E-946A-43F37F556AFD}"/>
          </ac:grpSpMkLst>
        </pc:grpChg>
        <pc:graphicFrameChg chg="add del">
          <ac:chgData name="Yujie Wu (2409124)" userId="8640bb00-48e5-4037-841a-126dc2bad0b1" providerId="ADAL" clId="{150814CD-1EBF-4113-8F29-86B3EE8850CA}" dt="2024-11-08T10:40:12.730" v="651" actId="26606"/>
          <ac:graphicFrameMkLst>
            <pc:docMk/>
            <pc:sldMk cId="1256041987" sldId="364"/>
            <ac:graphicFrameMk id="5" creationId="{3D221039-87ED-5848-2CC9-FBC37564DF24}"/>
          </ac:graphicFrameMkLst>
        </pc:graphicFrameChg>
        <pc:picChg chg="add del mod">
          <ac:chgData name="Yujie Wu (2409124)" userId="8640bb00-48e5-4037-841a-126dc2bad0b1" providerId="ADAL" clId="{150814CD-1EBF-4113-8F29-86B3EE8850CA}" dt="2024-11-08T11:32:04.172" v="910"/>
          <ac:picMkLst>
            <pc:docMk/>
            <pc:sldMk cId="1256041987" sldId="364"/>
            <ac:picMk id="6" creationId="{6F7BAF3E-58F6-34A1-1117-F06A93CEDA27}"/>
          </ac:picMkLst>
        </pc:picChg>
        <pc:picChg chg="add mod">
          <ac:chgData name="Yujie Wu (2409124)" userId="8640bb00-48e5-4037-841a-126dc2bad0b1" providerId="ADAL" clId="{150814CD-1EBF-4113-8F29-86B3EE8850CA}" dt="2024-11-08T12:02:38.462" v="911"/>
          <ac:picMkLst>
            <pc:docMk/>
            <pc:sldMk cId="1256041987" sldId="364"/>
            <ac:picMk id="27" creationId="{C0E712F6-88B2-25C8-40E8-79A319B4C359}"/>
          </ac:picMkLst>
        </pc:picChg>
      </pc:sldChg>
      <pc:sldChg chg="addSp delSp modSp new mod modTransition setBg modAnim">
        <pc:chgData name="Yujie Wu (2409124)" userId="8640bb00-48e5-4037-841a-126dc2bad0b1" providerId="ADAL" clId="{150814CD-1EBF-4113-8F29-86B3EE8850CA}" dt="2024-11-08T12:02:38.462" v="911"/>
        <pc:sldMkLst>
          <pc:docMk/>
          <pc:sldMk cId="253044336" sldId="365"/>
        </pc:sldMkLst>
        <pc:spChg chg="mod ord">
          <ac:chgData name="Yujie Wu (2409124)" userId="8640bb00-48e5-4037-841a-126dc2bad0b1" providerId="ADAL" clId="{150814CD-1EBF-4113-8F29-86B3EE8850CA}" dt="2024-11-08T10:41:53.265" v="675" actId="1076"/>
          <ac:spMkLst>
            <pc:docMk/>
            <pc:sldMk cId="253044336" sldId="365"/>
            <ac:spMk id="2" creationId="{8F278212-F28D-6AFD-14FD-799C08CF09CE}"/>
          </ac:spMkLst>
        </pc:spChg>
        <pc:spChg chg="mod">
          <ac:chgData name="Yujie Wu (2409124)" userId="8640bb00-48e5-4037-841a-126dc2bad0b1" providerId="ADAL" clId="{150814CD-1EBF-4113-8F29-86B3EE8850CA}" dt="2024-11-08T10:41:59.344" v="676" actId="1076"/>
          <ac:spMkLst>
            <pc:docMk/>
            <pc:sldMk cId="253044336" sldId="365"/>
            <ac:spMk id="3" creationId="{44E61C27-3FB2-BF88-E8A1-686BCA9CE20C}"/>
          </ac:spMkLst>
        </pc:spChg>
        <pc:spChg chg="add del">
          <ac:chgData name="Yujie Wu (2409124)" userId="8640bb00-48e5-4037-841a-126dc2bad0b1" providerId="ADAL" clId="{150814CD-1EBF-4113-8F29-86B3EE8850CA}" dt="2024-11-08T10:41:15.137" v="668" actId="26606"/>
          <ac:spMkLst>
            <pc:docMk/>
            <pc:sldMk cId="253044336" sldId="365"/>
            <ac:spMk id="8" creationId="{2029D5AD-8348-4446-B191-6A9B6FE03F21}"/>
          </ac:spMkLst>
        </pc:spChg>
        <pc:spChg chg="add del">
          <ac:chgData name="Yujie Wu (2409124)" userId="8640bb00-48e5-4037-841a-126dc2bad0b1" providerId="ADAL" clId="{150814CD-1EBF-4113-8F29-86B3EE8850CA}" dt="2024-11-08T10:41:15.137" v="668" actId="26606"/>
          <ac:spMkLst>
            <pc:docMk/>
            <pc:sldMk cId="253044336" sldId="365"/>
            <ac:spMk id="10" creationId="{A3F395A2-2B64-4749-BD93-2F159C7E1FB5}"/>
          </ac:spMkLst>
        </pc:spChg>
        <pc:spChg chg="add del">
          <ac:chgData name="Yujie Wu (2409124)" userId="8640bb00-48e5-4037-841a-126dc2bad0b1" providerId="ADAL" clId="{150814CD-1EBF-4113-8F29-86B3EE8850CA}" dt="2024-11-08T10:41:15.137" v="668" actId="26606"/>
          <ac:spMkLst>
            <pc:docMk/>
            <pc:sldMk cId="253044336" sldId="365"/>
            <ac:spMk id="12" creationId="{5CF0135B-EAB8-4CA0-896C-2D897ECD28BC}"/>
          </ac:spMkLst>
        </pc:spChg>
        <pc:spChg chg="add del">
          <ac:chgData name="Yujie Wu (2409124)" userId="8640bb00-48e5-4037-841a-126dc2bad0b1" providerId="ADAL" clId="{150814CD-1EBF-4113-8F29-86B3EE8850CA}" dt="2024-11-08T10:41:15.137" v="668" actId="26606"/>
          <ac:spMkLst>
            <pc:docMk/>
            <pc:sldMk cId="253044336" sldId="365"/>
            <ac:spMk id="14" creationId="{92C3387C-D24F-4737-8A37-1DC5CFF09CFA}"/>
          </ac:spMkLst>
        </pc:spChg>
        <pc:spChg chg="add del">
          <ac:chgData name="Yujie Wu (2409124)" userId="8640bb00-48e5-4037-841a-126dc2bad0b1" providerId="ADAL" clId="{150814CD-1EBF-4113-8F29-86B3EE8850CA}" dt="2024-11-08T10:41:15.122" v="667" actId="26606"/>
          <ac:spMkLst>
            <pc:docMk/>
            <pc:sldMk cId="253044336" sldId="365"/>
            <ac:spMk id="19" creationId="{17718681-A12E-49D6-9925-DD7C68176D61}"/>
          </ac:spMkLst>
        </pc:spChg>
        <pc:spChg chg="add del">
          <ac:chgData name="Yujie Wu (2409124)" userId="8640bb00-48e5-4037-841a-126dc2bad0b1" providerId="ADAL" clId="{150814CD-1EBF-4113-8F29-86B3EE8850CA}" dt="2024-11-08T10:41:15.122" v="667" actId="26606"/>
          <ac:spMkLst>
            <pc:docMk/>
            <pc:sldMk cId="253044336" sldId="365"/>
            <ac:spMk id="21" creationId="{FBD77573-9EF2-4C35-8285-A1CF6FBB0EA5}"/>
          </ac:spMkLst>
        </pc:spChg>
        <pc:spChg chg="add">
          <ac:chgData name="Yujie Wu (2409124)" userId="8640bb00-48e5-4037-841a-126dc2bad0b1" providerId="ADAL" clId="{150814CD-1EBF-4113-8F29-86B3EE8850CA}" dt="2024-11-08T10:41:15.137" v="668" actId="26606"/>
          <ac:spMkLst>
            <pc:docMk/>
            <pc:sldMk cId="253044336" sldId="365"/>
            <ac:spMk id="23" creationId="{6A8AAC95-3719-4BCD-B710-4160043D9237}"/>
          </ac:spMkLst>
        </pc:spChg>
        <pc:spChg chg="add">
          <ac:chgData name="Yujie Wu (2409124)" userId="8640bb00-48e5-4037-841a-126dc2bad0b1" providerId="ADAL" clId="{150814CD-1EBF-4113-8F29-86B3EE8850CA}" dt="2024-11-08T10:41:15.137" v="668" actId="26606"/>
          <ac:spMkLst>
            <pc:docMk/>
            <pc:sldMk cId="253044336" sldId="365"/>
            <ac:spMk id="24" creationId="{73A6D7BA-50E4-42FE-A0E3-FC42B7EC4372}"/>
          </ac:spMkLst>
        </pc:spChg>
        <pc:picChg chg="add del mod">
          <ac:chgData name="Yujie Wu (2409124)" userId="8640bb00-48e5-4037-841a-126dc2bad0b1" providerId="ADAL" clId="{150814CD-1EBF-4113-8F29-86B3EE8850CA}" dt="2024-11-08T11:32:04.172" v="910"/>
          <ac:picMkLst>
            <pc:docMk/>
            <pc:sldMk cId="253044336" sldId="365"/>
            <ac:picMk id="5" creationId="{8B279ECA-2725-D24A-B866-C7564B6DE22C}"/>
          </ac:picMkLst>
        </pc:picChg>
        <pc:picChg chg="add mod">
          <ac:chgData name="Yujie Wu (2409124)" userId="8640bb00-48e5-4037-841a-126dc2bad0b1" providerId="ADAL" clId="{150814CD-1EBF-4113-8F29-86B3EE8850CA}" dt="2024-11-08T12:02:38.462" v="911"/>
          <ac:picMkLst>
            <pc:docMk/>
            <pc:sldMk cId="253044336" sldId="365"/>
            <ac:picMk id="7" creationId="{657C9FFC-9159-DB01-8628-ABA2D5BC78A3}"/>
          </ac:picMkLst>
        </pc:picChg>
      </pc:sldChg>
      <pc:sldChg chg="addSp delSp modSp new mod modTransition setBg modAnim">
        <pc:chgData name="Yujie Wu (2409124)" userId="8640bb00-48e5-4037-841a-126dc2bad0b1" providerId="ADAL" clId="{150814CD-1EBF-4113-8F29-86B3EE8850CA}" dt="2024-11-08T12:02:38.462" v="911"/>
        <pc:sldMkLst>
          <pc:docMk/>
          <pc:sldMk cId="1233753744" sldId="366"/>
        </pc:sldMkLst>
        <pc:spChg chg="mod ord">
          <ac:chgData name="Yujie Wu (2409124)" userId="8640bb00-48e5-4037-841a-126dc2bad0b1" providerId="ADAL" clId="{150814CD-1EBF-4113-8F29-86B3EE8850CA}" dt="2024-11-08T10:53:12.466" v="843" actId="20577"/>
          <ac:spMkLst>
            <pc:docMk/>
            <pc:sldMk cId="1233753744" sldId="366"/>
            <ac:spMk id="2" creationId="{19B6B1C8-1952-158D-5D88-E0D523B1F6E6}"/>
          </ac:spMkLst>
        </pc:spChg>
        <pc:spChg chg="mod">
          <ac:chgData name="Yujie Wu (2409124)" userId="8640bb00-48e5-4037-841a-126dc2bad0b1" providerId="ADAL" clId="{150814CD-1EBF-4113-8F29-86B3EE8850CA}" dt="2024-11-08T10:50:22.178" v="811" actId="1076"/>
          <ac:spMkLst>
            <pc:docMk/>
            <pc:sldMk cId="1233753744" sldId="366"/>
            <ac:spMk id="3" creationId="{65A63CCE-850F-FDC2-307A-2434599177D4}"/>
          </ac:spMkLst>
        </pc:spChg>
        <pc:spChg chg="add del">
          <ac:chgData name="Yujie Wu (2409124)" userId="8640bb00-48e5-4037-841a-126dc2bad0b1" providerId="ADAL" clId="{150814CD-1EBF-4113-8F29-86B3EE8850CA}" dt="2024-11-08T10:42:17.202" v="678" actId="26606"/>
          <ac:spMkLst>
            <pc:docMk/>
            <pc:sldMk cId="1233753744" sldId="366"/>
            <ac:spMk id="8" creationId="{17718681-A12E-49D6-9925-DD7C68176D61}"/>
          </ac:spMkLst>
        </pc:spChg>
        <pc:spChg chg="add del">
          <ac:chgData name="Yujie Wu (2409124)" userId="8640bb00-48e5-4037-841a-126dc2bad0b1" providerId="ADAL" clId="{150814CD-1EBF-4113-8F29-86B3EE8850CA}" dt="2024-11-08T10:42:17.202" v="678" actId="26606"/>
          <ac:spMkLst>
            <pc:docMk/>
            <pc:sldMk cId="1233753744" sldId="366"/>
            <ac:spMk id="10" creationId="{FBD77573-9EF2-4C35-8285-A1CF6FBB0EA5}"/>
          </ac:spMkLst>
        </pc:spChg>
        <pc:spChg chg="add del">
          <ac:chgData name="Yujie Wu (2409124)" userId="8640bb00-48e5-4037-841a-126dc2bad0b1" providerId="ADAL" clId="{150814CD-1EBF-4113-8F29-86B3EE8850CA}" dt="2024-11-08T10:50:15.111" v="810" actId="26606"/>
          <ac:spMkLst>
            <pc:docMk/>
            <pc:sldMk cId="1233753744" sldId="366"/>
            <ac:spMk id="12" creationId="{A0339EE9-5436-4860-BBFC-7CD7C90DBAE8}"/>
          </ac:spMkLst>
        </pc:spChg>
        <pc:spChg chg="add del">
          <ac:chgData name="Yujie Wu (2409124)" userId="8640bb00-48e5-4037-841a-126dc2bad0b1" providerId="ADAL" clId="{150814CD-1EBF-4113-8F29-86B3EE8850CA}" dt="2024-11-08T10:50:15.111" v="810" actId="26606"/>
          <ac:spMkLst>
            <pc:docMk/>
            <pc:sldMk cId="1233753744" sldId="366"/>
            <ac:spMk id="13" creationId="{AA770EBD-5B77-46EC-BF58-EF27ACD6B47C}"/>
          </ac:spMkLst>
        </pc:spChg>
        <pc:spChg chg="add del">
          <ac:chgData name="Yujie Wu (2409124)" userId="8640bb00-48e5-4037-841a-126dc2bad0b1" providerId="ADAL" clId="{150814CD-1EBF-4113-8F29-86B3EE8850CA}" dt="2024-11-08T10:49:29.694" v="797" actId="26606"/>
          <ac:spMkLst>
            <pc:docMk/>
            <pc:sldMk cId="1233753744" sldId="366"/>
            <ac:spMk id="18" creationId="{17718681-A12E-49D6-9925-DD7C68176D61}"/>
          </ac:spMkLst>
        </pc:spChg>
        <pc:spChg chg="add del">
          <ac:chgData name="Yujie Wu (2409124)" userId="8640bb00-48e5-4037-841a-126dc2bad0b1" providerId="ADAL" clId="{150814CD-1EBF-4113-8F29-86B3EE8850CA}" dt="2024-11-08T10:49:29.694" v="797" actId="26606"/>
          <ac:spMkLst>
            <pc:docMk/>
            <pc:sldMk cId="1233753744" sldId="366"/>
            <ac:spMk id="20" creationId="{FBD77573-9EF2-4C35-8285-A1CF6FBB0EA5}"/>
          </ac:spMkLst>
        </pc:spChg>
        <pc:spChg chg="add del">
          <ac:chgData name="Yujie Wu (2409124)" userId="8640bb00-48e5-4037-841a-126dc2bad0b1" providerId="ADAL" clId="{150814CD-1EBF-4113-8F29-86B3EE8850CA}" dt="2024-11-08T10:49:33.646" v="799" actId="26606"/>
          <ac:spMkLst>
            <pc:docMk/>
            <pc:sldMk cId="1233753744" sldId="366"/>
            <ac:spMk id="22" creationId="{95408913-B323-422F-B521-2957A5B7FEE8}"/>
          </ac:spMkLst>
        </pc:spChg>
        <pc:spChg chg="add del">
          <ac:chgData name="Yujie Wu (2409124)" userId="8640bb00-48e5-4037-841a-126dc2bad0b1" providerId="ADAL" clId="{150814CD-1EBF-4113-8F29-86B3EE8850CA}" dt="2024-11-08T10:49:33.646" v="799" actId="26606"/>
          <ac:spMkLst>
            <pc:docMk/>
            <pc:sldMk cId="1233753744" sldId="366"/>
            <ac:spMk id="23" creationId="{AA770EBD-5B77-46EC-BF58-EF27ACD6B47C}"/>
          </ac:spMkLst>
        </pc:spChg>
        <pc:spChg chg="add del">
          <ac:chgData name="Yujie Wu (2409124)" userId="8640bb00-48e5-4037-841a-126dc2bad0b1" providerId="ADAL" clId="{150814CD-1EBF-4113-8F29-86B3EE8850CA}" dt="2024-11-08T10:49:41.446" v="801" actId="26606"/>
          <ac:spMkLst>
            <pc:docMk/>
            <pc:sldMk cId="1233753744" sldId="366"/>
            <ac:spMk id="25" creationId="{C9A36457-A5F4-4103-A443-02581C09185B}"/>
          </ac:spMkLst>
        </pc:spChg>
        <pc:spChg chg="add del">
          <ac:chgData name="Yujie Wu (2409124)" userId="8640bb00-48e5-4037-841a-126dc2bad0b1" providerId="ADAL" clId="{150814CD-1EBF-4113-8F29-86B3EE8850CA}" dt="2024-11-08T10:49:41.446" v="801" actId="26606"/>
          <ac:spMkLst>
            <pc:docMk/>
            <pc:sldMk cId="1233753744" sldId="366"/>
            <ac:spMk id="26" creationId="{DC5FB7E8-B636-40FA-BE8D-48145C0F5C57}"/>
          </ac:spMkLst>
        </pc:spChg>
        <pc:spChg chg="add del">
          <ac:chgData name="Yujie Wu (2409124)" userId="8640bb00-48e5-4037-841a-126dc2bad0b1" providerId="ADAL" clId="{150814CD-1EBF-4113-8F29-86B3EE8850CA}" dt="2024-11-08T10:49:41.446" v="801" actId="26606"/>
          <ac:spMkLst>
            <pc:docMk/>
            <pc:sldMk cId="1233753744" sldId="366"/>
            <ac:spMk id="27" creationId="{142DCE2C-2863-46FA-9BE7-24365A24D9BA}"/>
          </ac:spMkLst>
        </pc:spChg>
        <pc:spChg chg="add del">
          <ac:chgData name="Yujie Wu (2409124)" userId="8640bb00-48e5-4037-841a-126dc2bad0b1" providerId="ADAL" clId="{150814CD-1EBF-4113-8F29-86B3EE8850CA}" dt="2024-11-08T10:49:56.659" v="803" actId="26606"/>
          <ac:spMkLst>
            <pc:docMk/>
            <pc:sldMk cId="1233753744" sldId="366"/>
            <ac:spMk id="29" creationId="{B20EED73-1494-4E89-869B-E501A02B2408}"/>
          </ac:spMkLst>
        </pc:spChg>
        <pc:spChg chg="add del">
          <ac:chgData name="Yujie Wu (2409124)" userId="8640bb00-48e5-4037-841a-126dc2bad0b1" providerId="ADAL" clId="{150814CD-1EBF-4113-8F29-86B3EE8850CA}" dt="2024-11-08T10:49:56.659" v="803" actId="26606"/>
          <ac:spMkLst>
            <pc:docMk/>
            <pc:sldMk cId="1233753744" sldId="366"/>
            <ac:spMk id="30" creationId="{E9D7A3A2-205A-4FD7-89D2-24FA8A54EA12}"/>
          </ac:spMkLst>
        </pc:spChg>
        <pc:spChg chg="add del">
          <ac:chgData name="Yujie Wu (2409124)" userId="8640bb00-48e5-4037-841a-126dc2bad0b1" providerId="ADAL" clId="{150814CD-1EBF-4113-8F29-86B3EE8850CA}" dt="2024-11-08T10:49:56.659" v="803" actId="26606"/>
          <ac:spMkLst>
            <pc:docMk/>
            <pc:sldMk cId="1233753744" sldId="366"/>
            <ac:spMk id="31" creationId="{C6BFDF0B-6325-416D-926F-7141006DDBD0}"/>
          </ac:spMkLst>
        </pc:spChg>
        <pc:spChg chg="add del">
          <ac:chgData name="Yujie Wu (2409124)" userId="8640bb00-48e5-4037-841a-126dc2bad0b1" providerId="ADAL" clId="{150814CD-1EBF-4113-8F29-86B3EE8850CA}" dt="2024-11-08T10:50:01.997" v="805" actId="26606"/>
          <ac:spMkLst>
            <pc:docMk/>
            <pc:sldMk cId="1233753744" sldId="366"/>
            <ac:spMk id="33" creationId="{84697CDA-BDB7-4883-B48B-1D4EDB2F0E93}"/>
          </ac:spMkLst>
        </pc:spChg>
        <pc:spChg chg="add del">
          <ac:chgData name="Yujie Wu (2409124)" userId="8640bb00-48e5-4037-841a-126dc2bad0b1" providerId="ADAL" clId="{150814CD-1EBF-4113-8F29-86B3EE8850CA}" dt="2024-11-08T10:50:01.997" v="805" actId="26606"/>
          <ac:spMkLst>
            <pc:docMk/>
            <pc:sldMk cId="1233753744" sldId="366"/>
            <ac:spMk id="34" creationId="{0DC0EC46-2230-4728-856D-F3531112101A}"/>
          </ac:spMkLst>
        </pc:spChg>
        <pc:spChg chg="add del">
          <ac:chgData name="Yujie Wu (2409124)" userId="8640bb00-48e5-4037-841a-126dc2bad0b1" providerId="ADAL" clId="{150814CD-1EBF-4113-8F29-86B3EE8850CA}" dt="2024-11-08T10:50:01.997" v="805" actId="26606"/>
          <ac:spMkLst>
            <pc:docMk/>
            <pc:sldMk cId="1233753744" sldId="366"/>
            <ac:spMk id="35" creationId="{16A12243-4887-4E89-8347-1146AE5D14FC}"/>
          </ac:spMkLst>
        </pc:spChg>
        <pc:spChg chg="add del">
          <ac:chgData name="Yujie Wu (2409124)" userId="8640bb00-48e5-4037-841a-126dc2bad0b1" providerId="ADAL" clId="{150814CD-1EBF-4113-8F29-86B3EE8850CA}" dt="2024-11-08T10:50:14.157" v="807" actId="26606"/>
          <ac:spMkLst>
            <pc:docMk/>
            <pc:sldMk cId="1233753744" sldId="366"/>
            <ac:spMk id="37" creationId="{CD758A0E-EDF3-4C8A-9AAF-B84F8014E095}"/>
          </ac:spMkLst>
        </pc:spChg>
        <pc:spChg chg="add del">
          <ac:chgData name="Yujie Wu (2409124)" userId="8640bb00-48e5-4037-841a-126dc2bad0b1" providerId="ADAL" clId="{150814CD-1EBF-4113-8F29-86B3EE8850CA}" dt="2024-11-08T10:50:14.157" v="807" actId="26606"/>
          <ac:spMkLst>
            <pc:docMk/>
            <pc:sldMk cId="1233753744" sldId="366"/>
            <ac:spMk id="38" creationId="{32FE9855-A391-40A9-A6FA-BAC94FB5431F}"/>
          </ac:spMkLst>
        </pc:spChg>
        <pc:spChg chg="add del">
          <ac:chgData name="Yujie Wu (2409124)" userId="8640bb00-48e5-4037-841a-126dc2bad0b1" providerId="ADAL" clId="{150814CD-1EBF-4113-8F29-86B3EE8850CA}" dt="2024-11-08T10:50:15.096" v="809" actId="26606"/>
          <ac:spMkLst>
            <pc:docMk/>
            <pc:sldMk cId="1233753744" sldId="366"/>
            <ac:spMk id="44" creationId="{84697CDA-BDB7-4883-B48B-1D4EDB2F0E93}"/>
          </ac:spMkLst>
        </pc:spChg>
        <pc:spChg chg="add del">
          <ac:chgData name="Yujie Wu (2409124)" userId="8640bb00-48e5-4037-841a-126dc2bad0b1" providerId="ADAL" clId="{150814CD-1EBF-4113-8F29-86B3EE8850CA}" dt="2024-11-08T10:50:15.096" v="809" actId="26606"/>
          <ac:spMkLst>
            <pc:docMk/>
            <pc:sldMk cId="1233753744" sldId="366"/>
            <ac:spMk id="45" creationId="{0DC0EC46-2230-4728-856D-F3531112101A}"/>
          </ac:spMkLst>
        </pc:spChg>
        <pc:spChg chg="add del">
          <ac:chgData name="Yujie Wu (2409124)" userId="8640bb00-48e5-4037-841a-126dc2bad0b1" providerId="ADAL" clId="{150814CD-1EBF-4113-8F29-86B3EE8850CA}" dt="2024-11-08T10:50:15.096" v="809" actId="26606"/>
          <ac:spMkLst>
            <pc:docMk/>
            <pc:sldMk cId="1233753744" sldId="366"/>
            <ac:spMk id="46" creationId="{16A12243-4887-4E89-8347-1146AE5D14FC}"/>
          </ac:spMkLst>
        </pc:spChg>
        <pc:spChg chg="add">
          <ac:chgData name="Yujie Wu (2409124)" userId="8640bb00-48e5-4037-841a-126dc2bad0b1" providerId="ADAL" clId="{150814CD-1EBF-4113-8F29-86B3EE8850CA}" dt="2024-11-08T10:50:15.111" v="810" actId="26606"/>
          <ac:spMkLst>
            <pc:docMk/>
            <pc:sldMk cId="1233753744" sldId="366"/>
            <ac:spMk id="48" creationId="{E8009B31-EE3C-4DCE-88F0-EA3FE2AB8744}"/>
          </ac:spMkLst>
        </pc:spChg>
        <pc:spChg chg="add">
          <ac:chgData name="Yujie Wu (2409124)" userId="8640bb00-48e5-4037-841a-126dc2bad0b1" providerId="ADAL" clId="{150814CD-1EBF-4113-8F29-86B3EE8850CA}" dt="2024-11-08T10:50:15.111" v="810" actId="26606"/>
          <ac:spMkLst>
            <pc:docMk/>
            <pc:sldMk cId="1233753744" sldId="366"/>
            <ac:spMk id="49" creationId="{A82D9556-7EB0-4226-B5CF-E48584DA6B83}"/>
          </ac:spMkLst>
        </pc:spChg>
        <pc:grpChg chg="add del">
          <ac:chgData name="Yujie Wu (2409124)" userId="8640bb00-48e5-4037-841a-126dc2bad0b1" providerId="ADAL" clId="{150814CD-1EBF-4113-8F29-86B3EE8850CA}" dt="2024-11-08T10:50:14.157" v="807" actId="26606"/>
          <ac:grpSpMkLst>
            <pc:docMk/>
            <pc:sldMk cId="1233753744" sldId="366"/>
            <ac:grpSpMk id="39" creationId="{13621FAC-5123-4838-A7BE-271A4095B234}"/>
          </ac:grpSpMkLst>
        </pc:grpChg>
        <pc:picChg chg="add del mod">
          <ac:chgData name="Yujie Wu (2409124)" userId="8640bb00-48e5-4037-841a-126dc2bad0b1" providerId="ADAL" clId="{150814CD-1EBF-4113-8F29-86B3EE8850CA}" dt="2024-11-08T11:32:04.172" v="910"/>
          <ac:picMkLst>
            <pc:docMk/>
            <pc:sldMk cId="1233753744" sldId="366"/>
            <ac:picMk id="5" creationId="{DBD44CB9-7571-8CFC-B52A-A96F5EA84825}"/>
          </ac:picMkLst>
        </pc:picChg>
        <pc:picChg chg="add mod">
          <ac:chgData name="Yujie Wu (2409124)" userId="8640bb00-48e5-4037-841a-126dc2bad0b1" providerId="ADAL" clId="{150814CD-1EBF-4113-8F29-86B3EE8850CA}" dt="2024-11-08T12:02:38.462" v="911"/>
          <ac:picMkLst>
            <pc:docMk/>
            <pc:sldMk cId="1233753744" sldId="366"/>
            <ac:picMk id="7" creationId="{8C0B732D-68D7-34BE-48B8-85871CB7AD3E}"/>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4" Type="http://schemas.openxmlformats.org/officeDocument/2006/relationships/image" Target="../media/image24.svg"/></Relationships>
</file>

<file path=ppt/diagrams/_rels/data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svg"/><Relationship Id="rId1" Type="http://schemas.openxmlformats.org/officeDocument/2006/relationships/image" Target="../media/image23.png"/><Relationship Id="rId4" Type="http://schemas.openxmlformats.org/officeDocument/2006/relationships/image" Target="../media/image26.svg"/></Relationships>
</file>

<file path=ppt/diagrams/_rels/data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4.svg"/><Relationship Id="rId1" Type="http://schemas.openxmlformats.org/officeDocument/2006/relationships/image" Target="../media/image23.png"/><Relationship Id="rId4" Type="http://schemas.openxmlformats.org/officeDocument/2006/relationships/image" Target="../media/image2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svg"/><Relationship Id="rId1" Type="http://schemas.openxmlformats.org/officeDocument/2006/relationships/image" Target="../media/image21.png"/><Relationship Id="rId4" Type="http://schemas.openxmlformats.org/officeDocument/2006/relationships/image" Target="../media/image24.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svg"/><Relationship Id="rId1" Type="http://schemas.openxmlformats.org/officeDocument/2006/relationships/image" Target="../media/image23.png"/><Relationship Id="rId4" Type="http://schemas.openxmlformats.org/officeDocument/2006/relationships/image" Target="../media/image26.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4.svg"/><Relationship Id="rId1" Type="http://schemas.openxmlformats.org/officeDocument/2006/relationships/image" Target="../media/image23.png"/><Relationship Id="rId4" Type="http://schemas.openxmlformats.org/officeDocument/2006/relationships/image" Target="../media/image29.svg"/></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98C2205-8E22-4FE3-894F-FB40AFD67796}"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3884B5E1-568E-4208-B4D3-5DABD80505C4}">
      <dgm:prSet custT="1"/>
      <dgm:spPr/>
      <dgm:t>
        <a:bodyPr/>
        <a:lstStyle/>
        <a:p>
          <a:pPr algn="just"/>
          <a:r>
            <a:rPr lang="en-US" sz="3600" b="1" i="0" baseline="0" dirty="0">
              <a:latin typeface="Times New Roman" panose="02020603050405020304" pitchFamily="18" charset="0"/>
              <a:cs typeface="Times New Roman" panose="02020603050405020304" pitchFamily="18" charset="0"/>
            </a:rPr>
            <a:t>Modality</a:t>
          </a:r>
          <a:r>
            <a:rPr lang="en-US" sz="3600" b="0" i="0" baseline="0" dirty="0">
              <a:latin typeface="Times New Roman" panose="02020603050405020304" pitchFamily="18" charset="0"/>
              <a:cs typeface="Times New Roman" panose="02020603050405020304" pitchFamily="18" charset="0"/>
            </a:rPr>
            <a:t>: Linguistics--the ways language can express various relationships to reality or truth. Broadly speaking, modality refers to different channels or forms through which information is conveyed, including </a:t>
          </a:r>
          <a:r>
            <a:rPr lang="en-US" sz="3600" b="1" i="1" u="sng" baseline="0" dirty="0">
              <a:latin typeface="Times New Roman" panose="02020603050405020304" pitchFamily="18" charset="0"/>
              <a:cs typeface="Times New Roman" panose="02020603050405020304" pitchFamily="18" charset="0"/>
            </a:rPr>
            <a:t>sounds, pictures, colors, actions</a:t>
          </a:r>
          <a:r>
            <a:rPr lang="en-US" sz="3600" b="0" i="0" baseline="0" dirty="0">
              <a:latin typeface="Times New Roman" panose="02020603050405020304" pitchFamily="18" charset="0"/>
              <a:cs typeface="Times New Roman" panose="02020603050405020304" pitchFamily="18" charset="0"/>
            </a:rPr>
            <a:t>. Language is just one of forms.(Huang </a:t>
          </a:r>
          <a:r>
            <a:rPr lang="en-US" sz="3600" b="0" i="0" baseline="0" dirty="0" err="1">
              <a:latin typeface="Times New Roman" panose="02020603050405020304" pitchFamily="18" charset="0"/>
              <a:cs typeface="Times New Roman" panose="02020603050405020304" pitchFamily="18" charset="0"/>
            </a:rPr>
            <a:t>Lihe</a:t>
          </a:r>
          <a:r>
            <a:rPr lang="en-US" sz="3600" b="0" i="0" baseline="0" dirty="0">
              <a:latin typeface="Times New Roman" panose="02020603050405020304" pitchFamily="18" charset="0"/>
              <a:cs typeface="Times New Roman" panose="02020603050405020304" pitchFamily="18" charset="0"/>
            </a:rPr>
            <a:t>, Zhang Delu,2019)</a:t>
          </a:r>
          <a:endParaRPr lang="en-US" sz="3600" dirty="0">
            <a:latin typeface="Times New Roman" panose="02020603050405020304" pitchFamily="18" charset="0"/>
            <a:cs typeface="Times New Roman" panose="02020603050405020304" pitchFamily="18" charset="0"/>
          </a:endParaRPr>
        </a:p>
      </dgm:t>
    </dgm:pt>
    <dgm:pt modelId="{3BB7EDF7-53B1-40BE-8BD5-ACBDF1606116}" type="parTrans" cxnId="{12156FB2-AADC-49E1-A1B5-2B494591EDFC}">
      <dgm:prSet/>
      <dgm:spPr/>
      <dgm:t>
        <a:bodyPr/>
        <a:lstStyle/>
        <a:p>
          <a:endParaRPr lang="en-US"/>
        </a:p>
      </dgm:t>
    </dgm:pt>
    <dgm:pt modelId="{9DE1ECD9-EAB3-4634-819F-5EC1C0680CF9}" type="sibTrans" cxnId="{12156FB2-AADC-49E1-A1B5-2B494591EDFC}">
      <dgm:prSet/>
      <dgm:spPr/>
      <dgm:t>
        <a:bodyPr/>
        <a:lstStyle/>
        <a:p>
          <a:endParaRPr lang="en-US"/>
        </a:p>
      </dgm:t>
    </dgm:pt>
    <dgm:pt modelId="{A9122440-CC36-4FF7-B3DE-5D44E956FBC8}">
      <dgm:prSet custT="1"/>
      <dgm:spPr/>
      <dgm:t>
        <a:bodyPr/>
        <a:lstStyle/>
        <a:p>
          <a:pPr algn="just"/>
          <a:r>
            <a:rPr lang="en-US" sz="3600" b="1" i="0" baseline="0" dirty="0">
              <a:latin typeface="Times New Roman" panose="02020603050405020304" pitchFamily="18" charset="0"/>
              <a:cs typeface="Times New Roman" panose="02020603050405020304" pitchFamily="18" charset="0"/>
            </a:rPr>
            <a:t>Multimodal Learning</a:t>
          </a:r>
          <a:r>
            <a:rPr lang="en-US" sz="3600" b="0" i="0" baseline="0" dirty="0">
              <a:latin typeface="Times New Roman" panose="02020603050405020304" pitchFamily="18" charset="0"/>
              <a:cs typeface="Times New Roman" panose="02020603050405020304" pitchFamily="18" charset="0"/>
            </a:rPr>
            <a:t>: teaching strategies and learning situations that involve multiple sensory systems simultaneously. Teachers can create materials for students with different learning styles such as auditory, visual, reading, and writing.</a:t>
          </a:r>
          <a:endParaRPr lang="en-US" sz="3600" dirty="0">
            <a:latin typeface="Times New Roman" panose="02020603050405020304" pitchFamily="18" charset="0"/>
            <a:cs typeface="Times New Roman" panose="02020603050405020304" pitchFamily="18" charset="0"/>
          </a:endParaRPr>
        </a:p>
      </dgm:t>
    </dgm:pt>
    <dgm:pt modelId="{45180826-ADC4-49AD-9D40-4D1FA7CDCE4E}" type="parTrans" cxnId="{EEC3A908-4870-4F5D-B86F-FD28838334C4}">
      <dgm:prSet/>
      <dgm:spPr/>
      <dgm:t>
        <a:bodyPr/>
        <a:lstStyle/>
        <a:p>
          <a:endParaRPr lang="en-US"/>
        </a:p>
      </dgm:t>
    </dgm:pt>
    <dgm:pt modelId="{49EEF0F0-8CE2-411F-A495-6AA8EED11C95}" type="sibTrans" cxnId="{EEC3A908-4870-4F5D-B86F-FD28838334C4}">
      <dgm:prSet/>
      <dgm:spPr/>
      <dgm:t>
        <a:bodyPr/>
        <a:lstStyle/>
        <a:p>
          <a:endParaRPr lang="en-US"/>
        </a:p>
      </dgm:t>
    </dgm:pt>
    <dgm:pt modelId="{C2B93777-9272-4EE7-A031-735A75F00EF9}" type="pres">
      <dgm:prSet presAssocID="{498C2205-8E22-4FE3-894F-FB40AFD67796}" presName="root" presStyleCnt="0">
        <dgm:presLayoutVars>
          <dgm:dir/>
          <dgm:resizeHandles val="exact"/>
        </dgm:presLayoutVars>
      </dgm:prSet>
      <dgm:spPr/>
    </dgm:pt>
    <dgm:pt modelId="{FE69CD02-3EE6-437F-9CC8-0FC9ED6BEAA4}" type="pres">
      <dgm:prSet presAssocID="{3884B5E1-568E-4208-B4D3-5DABD80505C4}" presName="compNode" presStyleCnt="0"/>
      <dgm:spPr/>
    </dgm:pt>
    <dgm:pt modelId="{893B7A25-F7ED-4174-9F74-5B9BE0AA1437}" type="pres">
      <dgm:prSet presAssocID="{3884B5E1-568E-4208-B4D3-5DABD80505C4}" presName="bgRect" presStyleLbl="bgShp" presStyleIdx="0" presStyleCnt="2"/>
      <dgm:spPr/>
    </dgm:pt>
    <dgm:pt modelId="{E3F441F2-2FB7-4AAA-981A-B4B1859A0A83}" type="pres">
      <dgm:prSet presAssocID="{3884B5E1-568E-4208-B4D3-5DABD80505C4}"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滑板车"/>
        </a:ext>
      </dgm:extLst>
    </dgm:pt>
    <dgm:pt modelId="{1DED6ECE-04A2-4E9C-A882-25E2F94854F2}" type="pres">
      <dgm:prSet presAssocID="{3884B5E1-568E-4208-B4D3-5DABD80505C4}" presName="spaceRect" presStyleCnt="0"/>
      <dgm:spPr/>
    </dgm:pt>
    <dgm:pt modelId="{48B12F1E-01B6-418C-8835-C682304D255C}" type="pres">
      <dgm:prSet presAssocID="{3884B5E1-568E-4208-B4D3-5DABD80505C4}" presName="parTx" presStyleLbl="revTx" presStyleIdx="0" presStyleCnt="2">
        <dgm:presLayoutVars>
          <dgm:chMax val="0"/>
          <dgm:chPref val="0"/>
        </dgm:presLayoutVars>
      </dgm:prSet>
      <dgm:spPr/>
    </dgm:pt>
    <dgm:pt modelId="{3DAF0864-330A-4510-8DF4-E98DA8198D8A}" type="pres">
      <dgm:prSet presAssocID="{9DE1ECD9-EAB3-4634-819F-5EC1C0680CF9}" presName="sibTrans" presStyleCnt="0"/>
      <dgm:spPr/>
    </dgm:pt>
    <dgm:pt modelId="{B09230E0-0ED5-4ABE-9CC5-C98F7275DDEA}" type="pres">
      <dgm:prSet presAssocID="{A9122440-CC36-4FF7-B3DE-5D44E956FBC8}" presName="compNode" presStyleCnt="0"/>
      <dgm:spPr/>
    </dgm:pt>
    <dgm:pt modelId="{FF0828BD-4871-49C5-A26A-425C97444568}" type="pres">
      <dgm:prSet presAssocID="{A9122440-CC36-4FF7-B3DE-5D44E956FBC8}" presName="bgRect" presStyleLbl="bgShp" presStyleIdx="1" presStyleCnt="2"/>
      <dgm:spPr/>
    </dgm:pt>
    <dgm:pt modelId="{1C17719F-7E08-47CF-9C54-D91B4D8CB38E}" type="pres">
      <dgm:prSet presAssocID="{A9122440-CC36-4FF7-B3DE-5D44E956FBC8}"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教室"/>
        </a:ext>
      </dgm:extLst>
    </dgm:pt>
    <dgm:pt modelId="{8BA4E32F-2905-418D-9883-94771BFA7A7B}" type="pres">
      <dgm:prSet presAssocID="{A9122440-CC36-4FF7-B3DE-5D44E956FBC8}" presName="spaceRect" presStyleCnt="0"/>
      <dgm:spPr/>
    </dgm:pt>
    <dgm:pt modelId="{C168E11E-7EA1-41C2-93CC-6534A744F0A1}" type="pres">
      <dgm:prSet presAssocID="{A9122440-CC36-4FF7-B3DE-5D44E956FBC8}" presName="parTx" presStyleLbl="revTx" presStyleIdx="1" presStyleCnt="2">
        <dgm:presLayoutVars>
          <dgm:chMax val="0"/>
          <dgm:chPref val="0"/>
        </dgm:presLayoutVars>
      </dgm:prSet>
      <dgm:spPr/>
    </dgm:pt>
  </dgm:ptLst>
  <dgm:cxnLst>
    <dgm:cxn modelId="{EEC3A908-4870-4F5D-B86F-FD28838334C4}" srcId="{498C2205-8E22-4FE3-894F-FB40AFD67796}" destId="{A9122440-CC36-4FF7-B3DE-5D44E956FBC8}" srcOrd="1" destOrd="0" parTransId="{45180826-ADC4-49AD-9D40-4D1FA7CDCE4E}" sibTransId="{49EEF0F0-8CE2-411F-A495-6AA8EED11C95}"/>
    <dgm:cxn modelId="{0001512C-86D8-41A0-9A54-2163BAA0260A}" type="presOf" srcId="{3884B5E1-568E-4208-B4D3-5DABD80505C4}" destId="{48B12F1E-01B6-418C-8835-C682304D255C}" srcOrd="0" destOrd="0" presId="urn:microsoft.com/office/officeart/2018/2/layout/IconVerticalSolidList"/>
    <dgm:cxn modelId="{44B1BD4B-E9CA-4F18-B779-8888129D2680}" type="presOf" srcId="{498C2205-8E22-4FE3-894F-FB40AFD67796}" destId="{C2B93777-9272-4EE7-A031-735A75F00EF9}" srcOrd="0" destOrd="0" presId="urn:microsoft.com/office/officeart/2018/2/layout/IconVerticalSolidList"/>
    <dgm:cxn modelId="{12156FB2-AADC-49E1-A1B5-2B494591EDFC}" srcId="{498C2205-8E22-4FE3-894F-FB40AFD67796}" destId="{3884B5E1-568E-4208-B4D3-5DABD80505C4}" srcOrd="0" destOrd="0" parTransId="{3BB7EDF7-53B1-40BE-8BD5-ACBDF1606116}" sibTransId="{9DE1ECD9-EAB3-4634-819F-5EC1C0680CF9}"/>
    <dgm:cxn modelId="{198DFEBD-B486-4ACE-A098-7AE7C2C01610}" type="presOf" srcId="{A9122440-CC36-4FF7-B3DE-5D44E956FBC8}" destId="{C168E11E-7EA1-41C2-93CC-6534A744F0A1}" srcOrd="0" destOrd="0" presId="urn:microsoft.com/office/officeart/2018/2/layout/IconVerticalSolidList"/>
    <dgm:cxn modelId="{5E14CC98-9711-4BA0-A5C3-FAF4C6FEFC40}" type="presParOf" srcId="{C2B93777-9272-4EE7-A031-735A75F00EF9}" destId="{FE69CD02-3EE6-437F-9CC8-0FC9ED6BEAA4}" srcOrd="0" destOrd="0" presId="urn:microsoft.com/office/officeart/2018/2/layout/IconVerticalSolidList"/>
    <dgm:cxn modelId="{DE6C71DB-AF2E-44D2-AD31-82E44F0A041B}" type="presParOf" srcId="{FE69CD02-3EE6-437F-9CC8-0FC9ED6BEAA4}" destId="{893B7A25-F7ED-4174-9F74-5B9BE0AA1437}" srcOrd="0" destOrd="0" presId="urn:microsoft.com/office/officeart/2018/2/layout/IconVerticalSolidList"/>
    <dgm:cxn modelId="{7B3768E5-B46F-448B-BADD-566C43F21B58}" type="presParOf" srcId="{FE69CD02-3EE6-437F-9CC8-0FC9ED6BEAA4}" destId="{E3F441F2-2FB7-4AAA-981A-B4B1859A0A83}" srcOrd="1" destOrd="0" presId="urn:microsoft.com/office/officeart/2018/2/layout/IconVerticalSolidList"/>
    <dgm:cxn modelId="{AD595C9D-5BB2-440B-AD46-C279AF9EB8FF}" type="presParOf" srcId="{FE69CD02-3EE6-437F-9CC8-0FC9ED6BEAA4}" destId="{1DED6ECE-04A2-4E9C-A882-25E2F94854F2}" srcOrd="2" destOrd="0" presId="urn:microsoft.com/office/officeart/2018/2/layout/IconVerticalSolidList"/>
    <dgm:cxn modelId="{EC2A13F4-3C5E-42C8-8A32-FA565D8C87C6}" type="presParOf" srcId="{FE69CD02-3EE6-437F-9CC8-0FC9ED6BEAA4}" destId="{48B12F1E-01B6-418C-8835-C682304D255C}" srcOrd="3" destOrd="0" presId="urn:microsoft.com/office/officeart/2018/2/layout/IconVerticalSolidList"/>
    <dgm:cxn modelId="{F0F98ECF-5607-4AFB-B95C-46E6E6B903E0}" type="presParOf" srcId="{C2B93777-9272-4EE7-A031-735A75F00EF9}" destId="{3DAF0864-330A-4510-8DF4-E98DA8198D8A}" srcOrd="1" destOrd="0" presId="urn:microsoft.com/office/officeart/2018/2/layout/IconVerticalSolidList"/>
    <dgm:cxn modelId="{0F3F7FBD-4FCD-4822-A991-17C79E06303B}" type="presParOf" srcId="{C2B93777-9272-4EE7-A031-735A75F00EF9}" destId="{B09230E0-0ED5-4ABE-9CC5-C98F7275DDEA}" srcOrd="2" destOrd="0" presId="urn:microsoft.com/office/officeart/2018/2/layout/IconVerticalSolidList"/>
    <dgm:cxn modelId="{5D0B4818-9ADC-49E7-BBE3-3662F6A3C39B}" type="presParOf" srcId="{B09230E0-0ED5-4ABE-9CC5-C98F7275DDEA}" destId="{FF0828BD-4871-49C5-A26A-425C97444568}" srcOrd="0" destOrd="0" presId="urn:microsoft.com/office/officeart/2018/2/layout/IconVerticalSolidList"/>
    <dgm:cxn modelId="{D056396F-CBA3-407E-B88E-5DCA7330B4EB}" type="presParOf" srcId="{B09230E0-0ED5-4ABE-9CC5-C98F7275DDEA}" destId="{1C17719F-7E08-47CF-9C54-D91B4D8CB38E}" srcOrd="1" destOrd="0" presId="urn:microsoft.com/office/officeart/2018/2/layout/IconVerticalSolidList"/>
    <dgm:cxn modelId="{0D5FF7BE-4E30-4915-8D35-9CF7658CD44B}" type="presParOf" srcId="{B09230E0-0ED5-4ABE-9CC5-C98F7275DDEA}" destId="{8BA4E32F-2905-418D-9883-94771BFA7A7B}" srcOrd="2" destOrd="0" presId="urn:microsoft.com/office/officeart/2018/2/layout/IconVerticalSolidList"/>
    <dgm:cxn modelId="{74933044-C4E4-45B3-84C5-16C722D3E114}" type="presParOf" srcId="{B09230E0-0ED5-4ABE-9CC5-C98F7275DDEA}" destId="{C168E11E-7EA1-41C2-93CC-6534A744F0A1}" srcOrd="3" destOrd="0" presId="urn:microsoft.com/office/officeart/2018/2/layout/IconVerticalSolidList"/>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12C7B49-513F-4F3D-B67E-FE24A2DCC631}"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91F12B4F-89FB-4609-997D-06D7864D8D38}">
      <dgm:prSet custT="1"/>
      <dgm:spPr/>
      <dgm:t>
        <a:bodyPr/>
        <a:lstStyle/>
        <a:p>
          <a:pPr algn="just"/>
          <a:r>
            <a:rPr lang="en-US" sz="4000" dirty="0">
              <a:latin typeface="Times New Roman" panose="02020603050405020304" pitchFamily="18" charset="0"/>
              <a:cs typeface="Times New Roman" panose="02020603050405020304" pitchFamily="18" charset="0"/>
            </a:rPr>
            <a:t>The discourses used by teachers to help students complete tasks in accordance with their zone of proximal development, including both verbal and non-verbal symbols (Tharp, Gallimore, 1988)</a:t>
          </a:r>
        </a:p>
      </dgm:t>
    </dgm:pt>
    <dgm:pt modelId="{271F889F-B387-4A06-81AD-716E5181D64B}" type="parTrans" cxnId="{CB6698E2-F25C-4D79-A562-FB3403484C63}">
      <dgm:prSet/>
      <dgm:spPr/>
      <dgm:t>
        <a:bodyPr/>
        <a:lstStyle/>
        <a:p>
          <a:endParaRPr lang="en-US"/>
        </a:p>
      </dgm:t>
    </dgm:pt>
    <dgm:pt modelId="{1F1A5178-E9B3-46C0-9EB3-B48FEEB2DFFA}" type="sibTrans" cxnId="{CB6698E2-F25C-4D79-A562-FB3403484C63}">
      <dgm:prSet/>
      <dgm:spPr/>
      <dgm:t>
        <a:bodyPr/>
        <a:lstStyle/>
        <a:p>
          <a:endParaRPr lang="en-US"/>
        </a:p>
      </dgm:t>
    </dgm:pt>
    <dgm:pt modelId="{B3EFBA1E-192D-410E-9150-60625959FB3F}">
      <dgm:prSet custT="1"/>
      <dgm:spPr/>
      <dgm:t>
        <a:bodyPr/>
        <a:lstStyle/>
        <a:p>
          <a:pPr algn="just"/>
          <a:r>
            <a:rPr lang="en-US" sz="4000" b="1" dirty="0">
              <a:latin typeface="Times New Roman" panose="02020603050405020304" pitchFamily="18" charset="0"/>
              <a:cs typeface="Times New Roman" panose="02020603050405020304" pitchFamily="18" charset="0"/>
            </a:rPr>
            <a:t>Scaffolding Strategies</a:t>
          </a:r>
          <a:r>
            <a:rPr lang="en-US" sz="4000" dirty="0">
              <a:latin typeface="Times New Roman" panose="02020603050405020304" pitchFamily="18" charset="0"/>
              <a:cs typeface="Times New Roman" panose="02020603050405020304" pitchFamily="18" charset="0"/>
            </a:rPr>
            <a:t>: modeling, implicating, feeding back, instructing, questioning and explaining</a:t>
          </a:r>
        </a:p>
      </dgm:t>
    </dgm:pt>
    <dgm:pt modelId="{73D1C3B6-146D-4DEB-BE5C-5FDD9E108632}" type="parTrans" cxnId="{C0011F03-4F24-484A-A822-804EC63005BF}">
      <dgm:prSet/>
      <dgm:spPr/>
      <dgm:t>
        <a:bodyPr/>
        <a:lstStyle/>
        <a:p>
          <a:endParaRPr lang="en-US"/>
        </a:p>
      </dgm:t>
    </dgm:pt>
    <dgm:pt modelId="{1467E4F1-77E8-46D6-9968-D7ECC0F9B052}" type="sibTrans" cxnId="{C0011F03-4F24-484A-A822-804EC63005BF}">
      <dgm:prSet/>
      <dgm:spPr/>
      <dgm:t>
        <a:bodyPr/>
        <a:lstStyle/>
        <a:p>
          <a:endParaRPr lang="en-US"/>
        </a:p>
      </dgm:t>
    </dgm:pt>
    <dgm:pt modelId="{010DFB16-0576-4D70-AB7D-9F6FAFA3D881}" type="pres">
      <dgm:prSet presAssocID="{612C7B49-513F-4F3D-B67E-FE24A2DCC631}" presName="root" presStyleCnt="0">
        <dgm:presLayoutVars>
          <dgm:dir/>
          <dgm:resizeHandles val="exact"/>
        </dgm:presLayoutVars>
      </dgm:prSet>
      <dgm:spPr/>
    </dgm:pt>
    <dgm:pt modelId="{FD6BEF6C-09E4-49C7-8CFB-BF71FB51829C}" type="pres">
      <dgm:prSet presAssocID="{91F12B4F-89FB-4609-997D-06D7864D8D38}" presName="compNode" presStyleCnt="0"/>
      <dgm:spPr/>
    </dgm:pt>
    <dgm:pt modelId="{DC92710D-29A5-492F-AC9E-1C0F4E7562EA}" type="pres">
      <dgm:prSet presAssocID="{91F12B4F-89FB-4609-997D-06D7864D8D38}" presName="bgRect" presStyleLbl="bgShp" presStyleIdx="0" presStyleCnt="2"/>
      <dgm:spPr/>
    </dgm:pt>
    <dgm:pt modelId="{9B88B1AC-01C4-42FE-839F-42D54C3F3495}" type="pres">
      <dgm:prSet presAssocID="{91F12B4F-89FB-4609-997D-06D7864D8D38}"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教室"/>
        </a:ext>
      </dgm:extLst>
    </dgm:pt>
    <dgm:pt modelId="{E8400772-4317-4745-9CF8-237B6745FE4B}" type="pres">
      <dgm:prSet presAssocID="{91F12B4F-89FB-4609-997D-06D7864D8D38}" presName="spaceRect" presStyleCnt="0"/>
      <dgm:spPr/>
    </dgm:pt>
    <dgm:pt modelId="{798FE0EE-F4C1-4B73-BE7C-4C5482CBE34B}" type="pres">
      <dgm:prSet presAssocID="{91F12B4F-89FB-4609-997D-06D7864D8D38}" presName="parTx" presStyleLbl="revTx" presStyleIdx="0" presStyleCnt="2">
        <dgm:presLayoutVars>
          <dgm:chMax val="0"/>
          <dgm:chPref val="0"/>
        </dgm:presLayoutVars>
      </dgm:prSet>
      <dgm:spPr/>
    </dgm:pt>
    <dgm:pt modelId="{E216C36E-43E0-499C-B314-86DC1EF9BF81}" type="pres">
      <dgm:prSet presAssocID="{1F1A5178-E9B3-46C0-9EB3-B48FEEB2DFFA}" presName="sibTrans" presStyleCnt="0"/>
      <dgm:spPr/>
    </dgm:pt>
    <dgm:pt modelId="{997F6490-00FC-4E61-96A0-D93DCE092508}" type="pres">
      <dgm:prSet presAssocID="{B3EFBA1E-192D-410E-9150-60625959FB3F}" presName="compNode" presStyleCnt="0"/>
      <dgm:spPr/>
    </dgm:pt>
    <dgm:pt modelId="{C97EE4E6-1C52-4605-A6E8-6EEB540822EB}" type="pres">
      <dgm:prSet presAssocID="{B3EFBA1E-192D-410E-9150-60625959FB3F}" presName="bgRect" presStyleLbl="bgShp" presStyleIdx="1" presStyleCnt="2"/>
      <dgm:spPr/>
    </dgm:pt>
    <dgm:pt modelId="{7A279FCB-05AD-4EB5-8EE4-8286284CDFE9}" type="pres">
      <dgm:prSet presAssocID="{B3EFBA1E-192D-410E-9150-60625959FB3F}"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迷宫"/>
        </a:ext>
      </dgm:extLst>
    </dgm:pt>
    <dgm:pt modelId="{111F864B-8632-4EEB-B202-76194E8D70D5}" type="pres">
      <dgm:prSet presAssocID="{B3EFBA1E-192D-410E-9150-60625959FB3F}" presName="spaceRect" presStyleCnt="0"/>
      <dgm:spPr/>
    </dgm:pt>
    <dgm:pt modelId="{353A6C33-88D9-41A7-97B3-4608B2F4C8FD}" type="pres">
      <dgm:prSet presAssocID="{B3EFBA1E-192D-410E-9150-60625959FB3F}" presName="parTx" presStyleLbl="revTx" presStyleIdx="1" presStyleCnt="2">
        <dgm:presLayoutVars>
          <dgm:chMax val="0"/>
          <dgm:chPref val="0"/>
        </dgm:presLayoutVars>
      </dgm:prSet>
      <dgm:spPr/>
    </dgm:pt>
  </dgm:ptLst>
  <dgm:cxnLst>
    <dgm:cxn modelId="{C0011F03-4F24-484A-A822-804EC63005BF}" srcId="{612C7B49-513F-4F3D-B67E-FE24A2DCC631}" destId="{B3EFBA1E-192D-410E-9150-60625959FB3F}" srcOrd="1" destOrd="0" parTransId="{73D1C3B6-146D-4DEB-BE5C-5FDD9E108632}" sibTransId="{1467E4F1-77E8-46D6-9968-D7ECC0F9B052}"/>
    <dgm:cxn modelId="{0F3F5619-EE54-433E-97E1-EFAC769B5E94}" type="presOf" srcId="{91F12B4F-89FB-4609-997D-06D7864D8D38}" destId="{798FE0EE-F4C1-4B73-BE7C-4C5482CBE34B}" srcOrd="0" destOrd="0" presId="urn:microsoft.com/office/officeart/2018/2/layout/IconVerticalSolidList"/>
    <dgm:cxn modelId="{8AD46B27-FB32-4C22-9233-1B1E707F8754}" type="presOf" srcId="{612C7B49-513F-4F3D-B67E-FE24A2DCC631}" destId="{010DFB16-0576-4D70-AB7D-9F6FAFA3D881}" srcOrd="0" destOrd="0" presId="urn:microsoft.com/office/officeart/2018/2/layout/IconVerticalSolidList"/>
    <dgm:cxn modelId="{BA340FD2-E135-4663-AF73-44976596F396}" type="presOf" srcId="{B3EFBA1E-192D-410E-9150-60625959FB3F}" destId="{353A6C33-88D9-41A7-97B3-4608B2F4C8FD}" srcOrd="0" destOrd="0" presId="urn:microsoft.com/office/officeart/2018/2/layout/IconVerticalSolidList"/>
    <dgm:cxn modelId="{CB6698E2-F25C-4D79-A562-FB3403484C63}" srcId="{612C7B49-513F-4F3D-B67E-FE24A2DCC631}" destId="{91F12B4F-89FB-4609-997D-06D7864D8D38}" srcOrd="0" destOrd="0" parTransId="{271F889F-B387-4A06-81AD-716E5181D64B}" sibTransId="{1F1A5178-E9B3-46C0-9EB3-B48FEEB2DFFA}"/>
    <dgm:cxn modelId="{3209A307-521F-4A4E-8253-D92BE1A61D72}" type="presParOf" srcId="{010DFB16-0576-4D70-AB7D-9F6FAFA3D881}" destId="{FD6BEF6C-09E4-49C7-8CFB-BF71FB51829C}" srcOrd="0" destOrd="0" presId="urn:microsoft.com/office/officeart/2018/2/layout/IconVerticalSolidList"/>
    <dgm:cxn modelId="{C95963E5-FEAB-4E8F-8395-3CE7F2685E26}" type="presParOf" srcId="{FD6BEF6C-09E4-49C7-8CFB-BF71FB51829C}" destId="{DC92710D-29A5-492F-AC9E-1C0F4E7562EA}" srcOrd="0" destOrd="0" presId="urn:microsoft.com/office/officeart/2018/2/layout/IconVerticalSolidList"/>
    <dgm:cxn modelId="{A6DD2009-AB68-411D-9F13-A750A143CEA4}" type="presParOf" srcId="{FD6BEF6C-09E4-49C7-8CFB-BF71FB51829C}" destId="{9B88B1AC-01C4-42FE-839F-42D54C3F3495}" srcOrd="1" destOrd="0" presId="urn:microsoft.com/office/officeart/2018/2/layout/IconVerticalSolidList"/>
    <dgm:cxn modelId="{A084598D-5644-4D31-885A-2E71903997B2}" type="presParOf" srcId="{FD6BEF6C-09E4-49C7-8CFB-BF71FB51829C}" destId="{E8400772-4317-4745-9CF8-237B6745FE4B}" srcOrd="2" destOrd="0" presId="urn:microsoft.com/office/officeart/2018/2/layout/IconVerticalSolidList"/>
    <dgm:cxn modelId="{703923FB-1678-49D2-9EA4-97577439BEE6}" type="presParOf" srcId="{FD6BEF6C-09E4-49C7-8CFB-BF71FB51829C}" destId="{798FE0EE-F4C1-4B73-BE7C-4C5482CBE34B}" srcOrd="3" destOrd="0" presId="urn:microsoft.com/office/officeart/2018/2/layout/IconVerticalSolidList"/>
    <dgm:cxn modelId="{12F26214-F498-453C-A7CA-2773CB510193}" type="presParOf" srcId="{010DFB16-0576-4D70-AB7D-9F6FAFA3D881}" destId="{E216C36E-43E0-499C-B314-86DC1EF9BF81}" srcOrd="1" destOrd="0" presId="urn:microsoft.com/office/officeart/2018/2/layout/IconVerticalSolidList"/>
    <dgm:cxn modelId="{EED0E643-505D-4DDF-B19B-1153713D21E5}" type="presParOf" srcId="{010DFB16-0576-4D70-AB7D-9F6FAFA3D881}" destId="{997F6490-00FC-4E61-96A0-D93DCE092508}" srcOrd="2" destOrd="0" presId="urn:microsoft.com/office/officeart/2018/2/layout/IconVerticalSolidList"/>
    <dgm:cxn modelId="{724AC3DE-5757-4FFD-A596-95B282457B18}" type="presParOf" srcId="{997F6490-00FC-4E61-96A0-D93DCE092508}" destId="{C97EE4E6-1C52-4605-A6E8-6EEB540822EB}" srcOrd="0" destOrd="0" presId="urn:microsoft.com/office/officeart/2018/2/layout/IconVerticalSolidList"/>
    <dgm:cxn modelId="{D945FC1F-CD5F-4917-877B-E733045D0263}" type="presParOf" srcId="{997F6490-00FC-4E61-96A0-D93DCE092508}" destId="{7A279FCB-05AD-4EB5-8EE4-8286284CDFE9}" srcOrd="1" destOrd="0" presId="urn:microsoft.com/office/officeart/2018/2/layout/IconVerticalSolidList"/>
    <dgm:cxn modelId="{7DA0EF52-8676-4269-B48D-B5BF02B5B9FE}" type="presParOf" srcId="{997F6490-00FC-4E61-96A0-D93DCE092508}" destId="{111F864B-8632-4EEB-B202-76194E8D70D5}" srcOrd="2" destOrd="0" presId="urn:microsoft.com/office/officeart/2018/2/layout/IconVerticalSolidList"/>
    <dgm:cxn modelId="{5F6A81D6-2653-4262-B2D6-B77EBEBBD44F}" type="presParOf" srcId="{997F6490-00FC-4E61-96A0-D93DCE092508}" destId="{353A6C33-88D9-41A7-97B3-4608B2F4C8FD}" srcOrd="3" destOrd="0" presId="urn:microsoft.com/office/officeart/2018/2/layout/IconVerticalSolidList"/>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8E8AB86-74B1-4303-BB8A-D15BD0AFDD29}" type="doc">
      <dgm:prSet loTypeId="urn:microsoft.com/office/officeart/2018/2/layout/IconVerticalSolidList" loCatId="icon" qsTypeId="urn:microsoft.com/office/officeart/2005/8/quickstyle/simple1" qsCatId="simple" csTypeId="urn:microsoft.com/office/officeart/2005/8/colors/accent2_2" csCatId="accent2" phldr="1"/>
      <dgm:spPr/>
      <dgm:t>
        <a:bodyPr/>
        <a:lstStyle/>
        <a:p>
          <a:endParaRPr lang="en-US"/>
        </a:p>
      </dgm:t>
    </dgm:pt>
    <dgm:pt modelId="{459A3748-0054-4D45-B5E1-0C65D181E87D}">
      <dgm:prSet custT="1"/>
      <dgm:spPr/>
      <dgm:t>
        <a:bodyPr/>
        <a:lstStyle/>
        <a:p>
          <a:pPr algn="just"/>
          <a:r>
            <a:rPr lang="en-US" sz="3600" b="1" i="0" baseline="0" dirty="0">
              <a:latin typeface="Times New Roman" panose="02020603050405020304" pitchFamily="18" charset="0"/>
              <a:cs typeface="Times New Roman" panose="02020603050405020304" pitchFamily="18" charset="0"/>
            </a:rPr>
            <a:t>Corpus Processing: </a:t>
          </a:r>
          <a:r>
            <a:rPr lang="en-US" sz="3600" b="0" i="0" baseline="0" dirty="0">
              <a:latin typeface="Times New Roman" panose="02020603050405020304" pitchFamily="18" charset="0"/>
              <a:cs typeface="Times New Roman" panose="02020603050405020304" pitchFamily="18" charset="0"/>
            </a:rPr>
            <a:t>Screening the dialogue segments of teacher-student interaction → Extracting the sequences of successful scaffolding discourse → Using ELAN software to multimodal and multilevel annotation of teachers’ scaffolding strategies, gestures, and facial expressions in the video → Exporting the text format for data </a:t>
          </a:r>
          <a:endParaRPr lang="en-US" sz="3600" dirty="0">
            <a:latin typeface="Times New Roman" panose="02020603050405020304" pitchFamily="18" charset="0"/>
            <a:cs typeface="Times New Roman" panose="02020603050405020304" pitchFamily="18" charset="0"/>
          </a:endParaRPr>
        </a:p>
      </dgm:t>
    </dgm:pt>
    <dgm:pt modelId="{7B5196B3-A215-4308-806F-61AD6D73D624}" type="parTrans" cxnId="{FF5BA0BA-68E1-49AA-816E-662646F661E8}">
      <dgm:prSet/>
      <dgm:spPr/>
      <dgm:t>
        <a:bodyPr/>
        <a:lstStyle/>
        <a:p>
          <a:endParaRPr lang="en-US"/>
        </a:p>
      </dgm:t>
    </dgm:pt>
    <dgm:pt modelId="{171EDFCA-9C53-4DAC-A7AC-C6D5B649168E}" type="sibTrans" cxnId="{FF5BA0BA-68E1-49AA-816E-662646F661E8}">
      <dgm:prSet/>
      <dgm:spPr/>
      <dgm:t>
        <a:bodyPr/>
        <a:lstStyle/>
        <a:p>
          <a:endParaRPr lang="en-US"/>
        </a:p>
      </dgm:t>
    </dgm:pt>
    <dgm:pt modelId="{EA6C058E-96E4-49F1-B269-C083AF799DC4}">
      <dgm:prSet custT="1"/>
      <dgm:spPr/>
      <dgm:t>
        <a:bodyPr/>
        <a:lstStyle/>
        <a:p>
          <a:pPr algn="just"/>
          <a:r>
            <a:rPr lang="en-US" sz="3600" b="1" i="0" kern="1200" baseline="0" dirty="0">
              <a:solidFill>
                <a:srgbClr val="000000">
                  <a:hueOff val="0"/>
                  <a:satOff val="0"/>
                  <a:lumOff val="0"/>
                  <a:alphaOff val="0"/>
                </a:srgbClr>
              </a:solidFill>
              <a:latin typeface="Times New Roman" panose="02020603050405020304" pitchFamily="18" charset="0"/>
              <a:ea typeface="MiSans Normal"/>
              <a:cs typeface="Times New Roman" panose="02020603050405020304" pitchFamily="18" charset="0"/>
            </a:rPr>
            <a:t>Date Analysis: </a:t>
          </a:r>
          <a:r>
            <a:rPr lang="en-US" sz="3600" b="0" i="0" kern="1200" baseline="0" dirty="0">
              <a:solidFill>
                <a:srgbClr val="000000">
                  <a:hueOff val="0"/>
                  <a:satOff val="0"/>
                  <a:lumOff val="0"/>
                  <a:alphaOff val="0"/>
                </a:srgbClr>
              </a:solidFill>
              <a:latin typeface="Times New Roman" panose="02020603050405020304" pitchFamily="18" charset="0"/>
              <a:ea typeface="MiSans Normal"/>
              <a:cs typeface="Times New Roman" panose="02020603050405020304" pitchFamily="18" charset="0"/>
            </a:rPr>
            <a:t>the frequency counts of the 6 types of scaffolding strategies that have been annotated → the frequency counts of gestures and facial expression types → the analysis of meaning coordination between gestures and expressions and scaffolding strategies based on the multimodal discourse analysis framework.</a:t>
          </a:r>
        </a:p>
      </dgm:t>
    </dgm:pt>
    <dgm:pt modelId="{74DA3802-B63D-4651-B804-96E9E6FB794C}" type="parTrans" cxnId="{98CCC9F9-3471-49EE-9D7E-41A48B1BAD26}">
      <dgm:prSet/>
      <dgm:spPr/>
      <dgm:t>
        <a:bodyPr/>
        <a:lstStyle/>
        <a:p>
          <a:endParaRPr lang="en-US"/>
        </a:p>
      </dgm:t>
    </dgm:pt>
    <dgm:pt modelId="{2E9DC61B-E5A6-4395-8C15-1AE01197C307}" type="sibTrans" cxnId="{98CCC9F9-3471-49EE-9D7E-41A48B1BAD26}">
      <dgm:prSet/>
      <dgm:spPr/>
      <dgm:t>
        <a:bodyPr/>
        <a:lstStyle/>
        <a:p>
          <a:endParaRPr lang="en-US"/>
        </a:p>
      </dgm:t>
    </dgm:pt>
    <dgm:pt modelId="{D2081DF0-C02F-4187-9455-C8CFD072603F}" type="pres">
      <dgm:prSet presAssocID="{88E8AB86-74B1-4303-BB8A-D15BD0AFDD29}" presName="root" presStyleCnt="0">
        <dgm:presLayoutVars>
          <dgm:dir/>
          <dgm:resizeHandles val="exact"/>
        </dgm:presLayoutVars>
      </dgm:prSet>
      <dgm:spPr/>
    </dgm:pt>
    <dgm:pt modelId="{8C78E620-ADCE-48FA-BE96-638348A128F1}" type="pres">
      <dgm:prSet presAssocID="{459A3748-0054-4D45-B5E1-0C65D181E87D}" presName="compNode" presStyleCnt="0"/>
      <dgm:spPr/>
    </dgm:pt>
    <dgm:pt modelId="{238FF0FA-6B3E-40C3-BCFD-A663E3ED6E07}" type="pres">
      <dgm:prSet presAssocID="{459A3748-0054-4D45-B5E1-0C65D181E87D}" presName="bgRect" presStyleLbl="bgShp" presStyleIdx="0" presStyleCnt="2"/>
      <dgm:spPr/>
    </dgm:pt>
    <dgm:pt modelId="{2E2996B0-950B-496B-A0E2-25C9D5824DBF}" type="pres">
      <dgm:prSet presAssocID="{459A3748-0054-4D45-B5E1-0C65D181E87D}"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教室"/>
        </a:ext>
      </dgm:extLst>
    </dgm:pt>
    <dgm:pt modelId="{27F9C9A8-95C7-45C5-A78C-49BD74F4079B}" type="pres">
      <dgm:prSet presAssocID="{459A3748-0054-4D45-B5E1-0C65D181E87D}" presName="spaceRect" presStyleCnt="0"/>
      <dgm:spPr/>
    </dgm:pt>
    <dgm:pt modelId="{7CE601AC-FE74-4861-A54A-4E9512AD48C6}" type="pres">
      <dgm:prSet presAssocID="{459A3748-0054-4D45-B5E1-0C65D181E87D}" presName="parTx" presStyleLbl="revTx" presStyleIdx="0" presStyleCnt="2">
        <dgm:presLayoutVars>
          <dgm:chMax val="0"/>
          <dgm:chPref val="0"/>
        </dgm:presLayoutVars>
      </dgm:prSet>
      <dgm:spPr/>
    </dgm:pt>
    <dgm:pt modelId="{1DB0AB32-C5BE-4ED2-858E-EC80F66CF03B}" type="pres">
      <dgm:prSet presAssocID="{171EDFCA-9C53-4DAC-A7AC-C6D5B649168E}" presName="sibTrans" presStyleCnt="0"/>
      <dgm:spPr/>
    </dgm:pt>
    <dgm:pt modelId="{26187D18-1113-4B29-A85A-D99218A7EBFF}" type="pres">
      <dgm:prSet presAssocID="{EA6C058E-96E4-49F1-B269-C083AF799DC4}" presName="compNode" presStyleCnt="0"/>
      <dgm:spPr/>
    </dgm:pt>
    <dgm:pt modelId="{B56B9350-947F-4E2A-8CDC-31D874F8910D}" type="pres">
      <dgm:prSet presAssocID="{EA6C058E-96E4-49F1-B269-C083AF799DC4}" presName="bgRect" presStyleLbl="bgShp" presStyleIdx="1" presStyleCnt="2"/>
      <dgm:spPr/>
    </dgm:pt>
    <dgm:pt modelId="{6BE343B9-9C0E-4C99-BD36-53C505CD2C20}" type="pres">
      <dgm:prSet presAssocID="{EA6C058E-96E4-49F1-B269-C083AF799DC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复选标记"/>
        </a:ext>
      </dgm:extLst>
    </dgm:pt>
    <dgm:pt modelId="{8FB817E7-E25F-4B84-A71F-0B160E965329}" type="pres">
      <dgm:prSet presAssocID="{EA6C058E-96E4-49F1-B269-C083AF799DC4}" presName="spaceRect" presStyleCnt="0"/>
      <dgm:spPr/>
    </dgm:pt>
    <dgm:pt modelId="{F16C0B4A-354E-422D-A419-E54B74BFAA80}" type="pres">
      <dgm:prSet presAssocID="{EA6C058E-96E4-49F1-B269-C083AF799DC4}" presName="parTx" presStyleLbl="revTx" presStyleIdx="1" presStyleCnt="2">
        <dgm:presLayoutVars>
          <dgm:chMax val="0"/>
          <dgm:chPref val="0"/>
        </dgm:presLayoutVars>
      </dgm:prSet>
      <dgm:spPr/>
    </dgm:pt>
  </dgm:ptLst>
  <dgm:cxnLst>
    <dgm:cxn modelId="{30607915-7A79-4F46-BFED-40ABE3F53106}" type="presOf" srcId="{88E8AB86-74B1-4303-BB8A-D15BD0AFDD29}" destId="{D2081DF0-C02F-4187-9455-C8CFD072603F}" srcOrd="0" destOrd="0" presId="urn:microsoft.com/office/officeart/2018/2/layout/IconVerticalSolidList"/>
    <dgm:cxn modelId="{2520B952-BC50-4A7B-9020-A0DEA42D9DC9}" type="presOf" srcId="{EA6C058E-96E4-49F1-B269-C083AF799DC4}" destId="{F16C0B4A-354E-422D-A419-E54B74BFAA80}" srcOrd="0" destOrd="0" presId="urn:microsoft.com/office/officeart/2018/2/layout/IconVerticalSolidList"/>
    <dgm:cxn modelId="{A6BD3E74-2BB2-4794-9317-27B3153C639C}" type="presOf" srcId="{459A3748-0054-4D45-B5E1-0C65D181E87D}" destId="{7CE601AC-FE74-4861-A54A-4E9512AD48C6}" srcOrd="0" destOrd="0" presId="urn:microsoft.com/office/officeart/2018/2/layout/IconVerticalSolidList"/>
    <dgm:cxn modelId="{FF5BA0BA-68E1-49AA-816E-662646F661E8}" srcId="{88E8AB86-74B1-4303-BB8A-D15BD0AFDD29}" destId="{459A3748-0054-4D45-B5E1-0C65D181E87D}" srcOrd="0" destOrd="0" parTransId="{7B5196B3-A215-4308-806F-61AD6D73D624}" sibTransId="{171EDFCA-9C53-4DAC-A7AC-C6D5B649168E}"/>
    <dgm:cxn modelId="{98CCC9F9-3471-49EE-9D7E-41A48B1BAD26}" srcId="{88E8AB86-74B1-4303-BB8A-D15BD0AFDD29}" destId="{EA6C058E-96E4-49F1-B269-C083AF799DC4}" srcOrd="1" destOrd="0" parTransId="{74DA3802-B63D-4651-B804-96E9E6FB794C}" sibTransId="{2E9DC61B-E5A6-4395-8C15-1AE01197C307}"/>
    <dgm:cxn modelId="{C630A10B-65BF-4500-A97D-3591078604C6}" type="presParOf" srcId="{D2081DF0-C02F-4187-9455-C8CFD072603F}" destId="{8C78E620-ADCE-48FA-BE96-638348A128F1}" srcOrd="0" destOrd="0" presId="urn:microsoft.com/office/officeart/2018/2/layout/IconVerticalSolidList"/>
    <dgm:cxn modelId="{7844E6FA-32DD-41DF-AC10-F45B8A3F2623}" type="presParOf" srcId="{8C78E620-ADCE-48FA-BE96-638348A128F1}" destId="{238FF0FA-6B3E-40C3-BCFD-A663E3ED6E07}" srcOrd="0" destOrd="0" presId="urn:microsoft.com/office/officeart/2018/2/layout/IconVerticalSolidList"/>
    <dgm:cxn modelId="{A329AF3C-7C74-4E4D-8CEF-075DC838CDD5}" type="presParOf" srcId="{8C78E620-ADCE-48FA-BE96-638348A128F1}" destId="{2E2996B0-950B-496B-A0E2-25C9D5824DBF}" srcOrd="1" destOrd="0" presId="urn:microsoft.com/office/officeart/2018/2/layout/IconVerticalSolidList"/>
    <dgm:cxn modelId="{3080ABE3-8711-40E9-9128-757A75657F1D}" type="presParOf" srcId="{8C78E620-ADCE-48FA-BE96-638348A128F1}" destId="{27F9C9A8-95C7-45C5-A78C-49BD74F4079B}" srcOrd="2" destOrd="0" presId="urn:microsoft.com/office/officeart/2018/2/layout/IconVerticalSolidList"/>
    <dgm:cxn modelId="{C081F598-20E2-453B-84FF-A6778A00B459}" type="presParOf" srcId="{8C78E620-ADCE-48FA-BE96-638348A128F1}" destId="{7CE601AC-FE74-4861-A54A-4E9512AD48C6}" srcOrd="3" destOrd="0" presId="urn:microsoft.com/office/officeart/2018/2/layout/IconVerticalSolidList"/>
    <dgm:cxn modelId="{4E690398-198C-46F7-8B39-6EF3C17F136F}" type="presParOf" srcId="{D2081DF0-C02F-4187-9455-C8CFD072603F}" destId="{1DB0AB32-C5BE-4ED2-858E-EC80F66CF03B}" srcOrd="1" destOrd="0" presId="urn:microsoft.com/office/officeart/2018/2/layout/IconVerticalSolidList"/>
    <dgm:cxn modelId="{0FC1437D-7B71-4F97-A2E5-B86DFAC3FCB3}" type="presParOf" srcId="{D2081DF0-C02F-4187-9455-C8CFD072603F}" destId="{26187D18-1113-4B29-A85A-D99218A7EBFF}" srcOrd="2" destOrd="0" presId="urn:microsoft.com/office/officeart/2018/2/layout/IconVerticalSolidList"/>
    <dgm:cxn modelId="{940451D4-35BB-45AE-A7F8-D528B64E31D7}" type="presParOf" srcId="{26187D18-1113-4B29-A85A-D99218A7EBFF}" destId="{B56B9350-947F-4E2A-8CDC-31D874F8910D}" srcOrd="0" destOrd="0" presId="urn:microsoft.com/office/officeart/2018/2/layout/IconVerticalSolidList"/>
    <dgm:cxn modelId="{A48BC6EE-AF39-4099-8244-04724F10FEA6}" type="presParOf" srcId="{26187D18-1113-4B29-A85A-D99218A7EBFF}" destId="{6BE343B9-9C0E-4C99-BD36-53C505CD2C20}" srcOrd="1" destOrd="0" presId="urn:microsoft.com/office/officeart/2018/2/layout/IconVerticalSolidList"/>
    <dgm:cxn modelId="{F602E690-D2AD-49D2-8334-A85BA044BD5A}" type="presParOf" srcId="{26187D18-1113-4B29-A85A-D99218A7EBFF}" destId="{8FB817E7-E25F-4B84-A71F-0B160E965329}" srcOrd="2" destOrd="0" presId="urn:microsoft.com/office/officeart/2018/2/layout/IconVerticalSolidList"/>
    <dgm:cxn modelId="{E10704F3-50A6-4D34-8981-96BF185CD464}" type="presParOf" srcId="{26187D18-1113-4B29-A85A-D99218A7EBFF}" destId="{F16C0B4A-354E-422D-A419-E54B74BFAA80}" srcOrd="3" destOrd="0" presId="urn:microsoft.com/office/officeart/2018/2/layout/IconVerticalSolid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93B7A25-F7ED-4174-9F74-5B9BE0AA1437}">
      <dsp:nvSpPr>
        <dsp:cNvPr id="0" name=""/>
        <dsp:cNvSpPr/>
      </dsp:nvSpPr>
      <dsp:spPr>
        <a:xfrm>
          <a:off x="0" y="1816402"/>
          <a:ext cx="17820132" cy="335335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3F441F2-2FB7-4AAA-981A-B4B1859A0A83}">
      <dsp:nvSpPr>
        <dsp:cNvPr id="0" name=""/>
        <dsp:cNvSpPr/>
      </dsp:nvSpPr>
      <dsp:spPr>
        <a:xfrm>
          <a:off x="1014391" y="2570908"/>
          <a:ext cx="1844347" cy="18443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8B12F1E-01B6-418C-8835-C682304D255C}">
      <dsp:nvSpPr>
        <dsp:cNvPr id="0" name=""/>
        <dsp:cNvSpPr/>
      </dsp:nvSpPr>
      <dsp:spPr>
        <a:xfrm>
          <a:off x="3873129" y="1816402"/>
          <a:ext cx="13947002" cy="3353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4897" tIns="354897" rIns="354897" bIns="354897" numCol="1" spcCol="1270" anchor="ctr" anchorCtr="0">
          <a:noAutofit/>
        </a:bodyPr>
        <a:lstStyle/>
        <a:p>
          <a:pPr marL="0" lvl="0" indent="0" algn="just" defTabSz="1600200">
            <a:lnSpc>
              <a:spcPct val="90000"/>
            </a:lnSpc>
            <a:spcBef>
              <a:spcPct val="0"/>
            </a:spcBef>
            <a:spcAft>
              <a:spcPct val="35000"/>
            </a:spcAft>
            <a:buNone/>
          </a:pPr>
          <a:r>
            <a:rPr lang="en-US" sz="3600" b="1" i="0" kern="1200" baseline="0" dirty="0">
              <a:latin typeface="Times New Roman" panose="02020603050405020304" pitchFamily="18" charset="0"/>
              <a:cs typeface="Times New Roman" panose="02020603050405020304" pitchFamily="18" charset="0"/>
            </a:rPr>
            <a:t>Modality</a:t>
          </a:r>
          <a:r>
            <a:rPr lang="en-US" sz="3600" b="0" i="0" kern="1200" baseline="0" dirty="0">
              <a:latin typeface="Times New Roman" panose="02020603050405020304" pitchFamily="18" charset="0"/>
              <a:cs typeface="Times New Roman" panose="02020603050405020304" pitchFamily="18" charset="0"/>
            </a:rPr>
            <a:t>: Linguistics--the ways language can express various relationships to reality or truth. Broadly speaking, modality refers to different channels or forms through which information is conveyed, including </a:t>
          </a:r>
          <a:r>
            <a:rPr lang="en-US" sz="3600" b="1" i="1" u="sng" kern="1200" baseline="0" dirty="0">
              <a:latin typeface="Times New Roman" panose="02020603050405020304" pitchFamily="18" charset="0"/>
              <a:cs typeface="Times New Roman" panose="02020603050405020304" pitchFamily="18" charset="0"/>
            </a:rPr>
            <a:t>sounds, pictures, colors, actions</a:t>
          </a:r>
          <a:r>
            <a:rPr lang="en-US" sz="3600" b="0" i="0" kern="1200" baseline="0" dirty="0">
              <a:latin typeface="Times New Roman" panose="02020603050405020304" pitchFamily="18" charset="0"/>
              <a:cs typeface="Times New Roman" panose="02020603050405020304" pitchFamily="18" charset="0"/>
            </a:rPr>
            <a:t>. Language is just one of forms.(Huang </a:t>
          </a:r>
          <a:r>
            <a:rPr lang="en-US" sz="3600" b="0" i="0" kern="1200" baseline="0" dirty="0" err="1">
              <a:latin typeface="Times New Roman" panose="02020603050405020304" pitchFamily="18" charset="0"/>
              <a:cs typeface="Times New Roman" panose="02020603050405020304" pitchFamily="18" charset="0"/>
            </a:rPr>
            <a:t>Lihe</a:t>
          </a:r>
          <a:r>
            <a:rPr lang="en-US" sz="3600" b="0" i="0" kern="1200" baseline="0" dirty="0">
              <a:latin typeface="Times New Roman" panose="02020603050405020304" pitchFamily="18" charset="0"/>
              <a:cs typeface="Times New Roman" panose="02020603050405020304" pitchFamily="18" charset="0"/>
            </a:rPr>
            <a:t>, Zhang Delu,2019)</a:t>
          </a:r>
          <a:endParaRPr lang="en-US" sz="3600" kern="1200" dirty="0">
            <a:latin typeface="Times New Roman" panose="02020603050405020304" pitchFamily="18" charset="0"/>
            <a:cs typeface="Times New Roman" panose="02020603050405020304" pitchFamily="18" charset="0"/>
          </a:endParaRPr>
        </a:p>
      </dsp:txBody>
      <dsp:txXfrm>
        <a:off x="3873129" y="1816402"/>
        <a:ext cx="13947002" cy="3353358"/>
      </dsp:txXfrm>
    </dsp:sp>
    <dsp:sp modelId="{FF0828BD-4871-49C5-A26A-425C97444568}">
      <dsp:nvSpPr>
        <dsp:cNvPr id="0" name=""/>
        <dsp:cNvSpPr/>
      </dsp:nvSpPr>
      <dsp:spPr>
        <a:xfrm>
          <a:off x="0" y="6008101"/>
          <a:ext cx="17820132" cy="335335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C17719F-7E08-47CF-9C54-D91B4D8CB38E}">
      <dsp:nvSpPr>
        <dsp:cNvPr id="0" name=""/>
        <dsp:cNvSpPr/>
      </dsp:nvSpPr>
      <dsp:spPr>
        <a:xfrm>
          <a:off x="1014391" y="6762607"/>
          <a:ext cx="1844347" cy="18443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C168E11E-7EA1-41C2-93CC-6534A744F0A1}">
      <dsp:nvSpPr>
        <dsp:cNvPr id="0" name=""/>
        <dsp:cNvSpPr/>
      </dsp:nvSpPr>
      <dsp:spPr>
        <a:xfrm>
          <a:off x="3873129" y="6008101"/>
          <a:ext cx="13947002" cy="3353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4897" tIns="354897" rIns="354897" bIns="354897" numCol="1" spcCol="1270" anchor="ctr" anchorCtr="0">
          <a:noAutofit/>
        </a:bodyPr>
        <a:lstStyle/>
        <a:p>
          <a:pPr marL="0" lvl="0" indent="0" algn="just" defTabSz="1600200">
            <a:lnSpc>
              <a:spcPct val="90000"/>
            </a:lnSpc>
            <a:spcBef>
              <a:spcPct val="0"/>
            </a:spcBef>
            <a:spcAft>
              <a:spcPct val="35000"/>
            </a:spcAft>
            <a:buNone/>
          </a:pPr>
          <a:r>
            <a:rPr lang="en-US" sz="3600" b="1" i="0" kern="1200" baseline="0" dirty="0">
              <a:latin typeface="Times New Roman" panose="02020603050405020304" pitchFamily="18" charset="0"/>
              <a:cs typeface="Times New Roman" panose="02020603050405020304" pitchFamily="18" charset="0"/>
            </a:rPr>
            <a:t>Multimodal Learning</a:t>
          </a:r>
          <a:r>
            <a:rPr lang="en-US" sz="3600" b="0" i="0" kern="1200" baseline="0" dirty="0">
              <a:latin typeface="Times New Roman" panose="02020603050405020304" pitchFamily="18" charset="0"/>
              <a:cs typeface="Times New Roman" panose="02020603050405020304" pitchFamily="18" charset="0"/>
            </a:rPr>
            <a:t>: teaching strategies and learning situations that involve multiple sensory systems simultaneously. Teachers can create materials for students with different learning styles such as auditory, visual, reading, and writing.</a:t>
          </a:r>
          <a:endParaRPr lang="en-US" sz="3600" kern="1200" dirty="0">
            <a:latin typeface="Times New Roman" panose="02020603050405020304" pitchFamily="18" charset="0"/>
            <a:cs typeface="Times New Roman" panose="02020603050405020304" pitchFamily="18" charset="0"/>
          </a:endParaRPr>
        </a:p>
      </dsp:txBody>
      <dsp:txXfrm>
        <a:off x="3873129" y="6008101"/>
        <a:ext cx="13947002" cy="335335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C92710D-29A5-492F-AC9E-1C0F4E7562EA}">
      <dsp:nvSpPr>
        <dsp:cNvPr id="0" name=""/>
        <dsp:cNvSpPr/>
      </dsp:nvSpPr>
      <dsp:spPr>
        <a:xfrm>
          <a:off x="0" y="1816402"/>
          <a:ext cx="17820132" cy="335335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B88B1AC-01C4-42FE-839F-42D54C3F3495}">
      <dsp:nvSpPr>
        <dsp:cNvPr id="0" name=""/>
        <dsp:cNvSpPr/>
      </dsp:nvSpPr>
      <dsp:spPr>
        <a:xfrm>
          <a:off x="1014391" y="2570908"/>
          <a:ext cx="1844347" cy="18443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98FE0EE-F4C1-4B73-BE7C-4C5482CBE34B}">
      <dsp:nvSpPr>
        <dsp:cNvPr id="0" name=""/>
        <dsp:cNvSpPr/>
      </dsp:nvSpPr>
      <dsp:spPr>
        <a:xfrm>
          <a:off x="3873129" y="1816402"/>
          <a:ext cx="13947002" cy="3353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4897" tIns="354897" rIns="354897" bIns="354897" numCol="1" spcCol="1270" anchor="ctr" anchorCtr="0">
          <a:noAutofit/>
        </a:bodyPr>
        <a:lstStyle/>
        <a:p>
          <a:pPr marL="0" lvl="0" indent="0" algn="just" defTabSz="1778000">
            <a:lnSpc>
              <a:spcPct val="90000"/>
            </a:lnSpc>
            <a:spcBef>
              <a:spcPct val="0"/>
            </a:spcBef>
            <a:spcAft>
              <a:spcPct val="35000"/>
            </a:spcAft>
            <a:buNone/>
          </a:pPr>
          <a:r>
            <a:rPr lang="en-US" sz="4000" kern="1200" dirty="0">
              <a:latin typeface="Times New Roman" panose="02020603050405020304" pitchFamily="18" charset="0"/>
              <a:cs typeface="Times New Roman" panose="02020603050405020304" pitchFamily="18" charset="0"/>
            </a:rPr>
            <a:t>The discourses used by teachers to help students complete tasks in accordance with their zone of proximal development, including both verbal and non-verbal symbols (Tharp, Gallimore, 1988)</a:t>
          </a:r>
        </a:p>
      </dsp:txBody>
      <dsp:txXfrm>
        <a:off x="3873129" y="1816402"/>
        <a:ext cx="13947002" cy="3353358"/>
      </dsp:txXfrm>
    </dsp:sp>
    <dsp:sp modelId="{C97EE4E6-1C52-4605-A6E8-6EEB540822EB}">
      <dsp:nvSpPr>
        <dsp:cNvPr id="0" name=""/>
        <dsp:cNvSpPr/>
      </dsp:nvSpPr>
      <dsp:spPr>
        <a:xfrm>
          <a:off x="0" y="6008101"/>
          <a:ext cx="17820132" cy="335335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A279FCB-05AD-4EB5-8EE4-8286284CDFE9}">
      <dsp:nvSpPr>
        <dsp:cNvPr id="0" name=""/>
        <dsp:cNvSpPr/>
      </dsp:nvSpPr>
      <dsp:spPr>
        <a:xfrm>
          <a:off x="1014391" y="6762607"/>
          <a:ext cx="1844347" cy="18443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53A6C33-88D9-41A7-97B3-4608B2F4C8FD}">
      <dsp:nvSpPr>
        <dsp:cNvPr id="0" name=""/>
        <dsp:cNvSpPr/>
      </dsp:nvSpPr>
      <dsp:spPr>
        <a:xfrm>
          <a:off x="3873129" y="6008101"/>
          <a:ext cx="13947002" cy="3353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4897" tIns="354897" rIns="354897" bIns="354897" numCol="1" spcCol="1270" anchor="ctr" anchorCtr="0">
          <a:noAutofit/>
        </a:bodyPr>
        <a:lstStyle/>
        <a:p>
          <a:pPr marL="0" lvl="0" indent="0" algn="just" defTabSz="1778000">
            <a:lnSpc>
              <a:spcPct val="90000"/>
            </a:lnSpc>
            <a:spcBef>
              <a:spcPct val="0"/>
            </a:spcBef>
            <a:spcAft>
              <a:spcPct val="35000"/>
            </a:spcAft>
            <a:buNone/>
          </a:pPr>
          <a:r>
            <a:rPr lang="en-US" sz="4000" b="1" kern="1200" dirty="0">
              <a:latin typeface="Times New Roman" panose="02020603050405020304" pitchFamily="18" charset="0"/>
              <a:cs typeface="Times New Roman" panose="02020603050405020304" pitchFamily="18" charset="0"/>
            </a:rPr>
            <a:t>Scaffolding Strategies</a:t>
          </a:r>
          <a:r>
            <a:rPr lang="en-US" sz="4000" kern="1200" dirty="0">
              <a:latin typeface="Times New Roman" panose="02020603050405020304" pitchFamily="18" charset="0"/>
              <a:cs typeface="Times New Roman" panose="02020603050405020304" pitchFamily="18" charset="0"/>
            </a:rPr>
            <a:t>: modeling, implicating, feeding back, instructing, questioning and explaining</a:t>
          </a:r>
        </a:p>
      </dsp:txBody>
      <dsp:txXfrm>
        <a:off x="3873129" y="6008101"/>
        <a:ext cx="13947002" cy="335335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8FF0FA-6B3E-40C3-BCFD-A663E3ED6E07}">
      <dsp:nvSpPr>
        <dsp:cNvPr id="0" name=""/>
        <dsp:cNvSpPr/>
      </dsp:nvSpPr>
      <dsp:spPr>
        <a:xfrm>
          <a:off x="0" y="1816402"/>
          <a:ext cx="17820132" cy="335335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E2996B0-950B-496B-A0E2-25C9D5824DBF}">
      <dsp:nvSpPr>
        <dsp:cNvPr id="0" name=""/>
        <dsp:cNvSpPr/>
      </dsp:nvSpPr>
      <dsp:spPr>
        <a:xfrm>
          <a:off x="1014391" y="2570908"/>
          <a:ext cx="1844347" cy="184434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CE601AC-FE74-4861-A54A-4E9512AD48C6}">
      <dsp:nvSpPr>
        <dsp:cNvPr id="0" name=""/>
        <dsp:cNvSpPr/>
      </dsp:nvSpPr>
      <dsp:spPr>
        <a:xfrm>
          <a:off x="3873129" y="1816402"/>
          <a:ext cx="13947002" cy="3353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4897" tIns="354897" rIns="354897" bIns="354897" numCol="1" spcCol="1270" anchor="ctr" anchorCtr="0">
          <a:noAutofit/>
        </a:bodyPr>
        <a:lstStyle/>
        <a:p>
          <a:pPr marL="0" lvl="0" indent="0" algn="just" defTabSz="1600200">
            <a:lnSpc>
              <a:spcPct val="90000"/>
            </a:lnSpc>
            <a:spcBef>
              <a:spcPct val="0"/>
            </a:spcBef>
            <a:spcAft>
              <a:spcPct val="35000"/>
            </a:spcAft>
            <a:buNone/>
          </a:pPr>
          <a:r>
            <a:rPr lang="en-US" sz="3600" b="1" i="0" kern="1200" baseline="0" dirty="0">
              <a:latin typeface="Times New Roman" panose="02020603050405020304" pitchFamily="18" charset="0"/>
              <a:cs typeface="Times New Roman" panose="02020603050405020304" pitchFamily="18" charset="0"/>
            </a:rPr>
            <a:t>Corpus Processing: </a:t>
          </a:r>
          <a:r>
            <a:rPr lang="en-US" sz="3600" b="0" i="0" kern="1200" baseline="0" dirty="0">
              <a:latin typeface="Times New Roman" panose="02020603050405020304" pitchFamily="18" charset="0"/>
              <a:cs typeface="Times New Roman" panose="02020603050405020304" pitchFamily="18" charset="0"/>
            </a:rPr>
            <a:t>Screening the dialogue segments of teacher-student interaction → Extracting the sequences of successful scaffolding discourse → Using ELAN software to multimodal and multilevel annotation of teachers’ scaffolding strategies, gestures, and facial expressions in the video → Exporting the text format for data </a:t>
          </a:r>
          <a:endParaRPr lang="en-US" sz="3600" kern="1200" dirty="0">
            <a:latin typeface="Times New Roman" panose="02020603050405020304" pitchFamily="18" charset="0"/>
            <a:cs typeface="Times New Roman" panose="02020603050405020304" pitchFamily="18" charset="0"/>
          </a:endParaRPr>
        </a:p>
      </dsp:txBody>
      <dsp:txXfrm>
        <a:off x="3873129" y="1816402"/>
        <a:ext cx="13947002" cy="3353358"/>
      </dsp:txXfrm>
    </dsp:sp>
    <dsp:sp modelId="{B56B9350-947F-4E2A-8CDC-31D874F8910D}">
      <dsp:nvSpPr>
        <dsp:cNvPr id="0" name=""/>
        <dsp:cNvSpPr/>
      </dsp:nvSpPr>
      <dsp:spPr>
        <a:xfrm>
          <a:off x="0" y="6008101"/>
          <a:ext cx="17820132" cy="3353358"/>
        </a:xfrm>
        <a:prstGeom prst="roundRect">
          <a:avLst>
            <a:gd name="adj" fmla="val 10000"/>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BE343B9-9C0E-4C99-BD36-53C505CD2C20}">
      <dsp:nvSpPr>
        <dsp:cNvPr id="0" name=""/>
        <dsp:cNvSpPr/>
      </dsp:nvSpPr>
      <dsp:spPr>
        <a:xfrm>
          <a:off x="1014391" y="6762607"/>
          <a:ext cx="1844347" cy="184434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16C0B4A-354E-422D-A419-E54B74BFAA80}">
      <dsp:nvSpPr>
        <dsp:cNvPr id="0" name=""/>
        <dsp:cNvSpPr/>
      </dsp:nvSpPr>
      <dsp:spPr>
        <a:xfrm>
          <a:off x="3873129" y="6008101"/>
          <a:ext cx="13947002" cy="335335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54897" tIns="354897" rIns="354897" bIns="354897" numCol="1" spcCol="1270" anchor="ctr" anchorCtr="0">
          <a:noAutofit/>
        </a:bodyPr>
        <a:lstStyle/>
        <a:p>
          <a:pPr marL="0" lvl="0" indent="0" algn="just" defTabSz="1600200">
            <a:lnSpc>
              <a:spcPct val="90000"/>
            </a:lnSpc>
            <a:spcBef>
              <a:spcPct val="0"/>
            </a:spcBef>
            <a:spcAft>
              <a:spcPct val="35000"/>
            </a:spcAft>
            <a:buNone/>
          </a:pPr>
          <a:r>
            <a:rPr lang="en-US" sz="3600" b="1" i="0" kern="1200" baseline="0" dirty="0">
              <a:solidFill>
                <a:srgbClr val="000000">
                  <a:hueOff val="0"/>
                  <a:satOff val="0"/>
                  <a:lumOff val="0"/>
                  <a:alphaOff val="0"/>
                </a:srgbClr>
              </a:solidFill>
              <a:latin typeface="Times New Roman" panose="02020603050405020304" pitchFamily="18" charset="0"/>
              <a:ea typeface="MiSans Normal"/>
              <a:cs typeface="Times New Roman" panose="02020603050405020304" pitchFamily="18" charset="0"/>
            </a:rPr>
            <a:t>Date Analysis: </a:t>
          </a:r>
          <a:r>
            <a:rPr lang="en-US" sz="3600" b="0" i="0" kern="1200" baseline="0" dirty="0">
              <a:solidFill>
                <a:srgbClr val="000000">
                  <a:hueOff val="0"/>
                  <a:satOff val="0"/>
                  <a:lumOff val="0"/>
                  <a:alphaOff val="0"/>
                </a:srgbClr>
              </a:solidFill>
              <a:latin typeface="Times New Roman" panose="02020603050405020304" pitchFamily="18" charset="0"/>
              <a:ea typeface="MiSans Normal"/>
              <a:cs typeface="Times New Roman" panose="02020603050405020304" pitchFamily="18" charset="0"/>
            </a:rPr>
            <a:t>the frequency counts of the 6 types of scaffolding strategies that have been annotated → the frequency counts of gestures and facial expression types → the analysis of meaning coordination between gestures and expressions and scaffolding strategies based on the multimodal discourse analysis framework.</a:t>
          </a:r>
        </a:p>
      </dsp:txBody>
      <dsp:txXfrm>
        <a:off x="3873129" y="6008101"/>
        <a:ext cx="13947002" cy="3353358"/>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440EAEF-6A1E-4939-8442-261BF8C85084}" type="datetimeFigureOut">
              <a:rPr lang="zh-CN" altLang="en-US" smtClean="0"/>
              <a:t>2024/11/8</a:t>
            </a:fld>
            <a:endParaRPr lang="zh-CN" altLang="en-US"/>
          </a:p>
        </p:txBody>
      </p:sp>
      <p:sp>
        <p:nvSpPr>
          <p:cNvPr id="4" name="幻灯片图像占位符 3"/>
          <p:cNvSpPr>
            <a:spLocks noGrp="1" noRot="1" noChangeAspect="1"/>
          </p:cNvSpPr>
          <p:nvPr>
            <p:ph type="sldImg" idx="2"/>
          </p:nvPr>
        </p:nvSpPr>
        <p:spPr>
          <a:xfrm>
            <a:off x="1431925" y="1143000"/>
            <a:ext cx="399415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88B2CF4-2AC5-4B88-B785-CB3231B92904}" type="slidenum">
              <a:rPr lang="zh-CN" altLang="en-US" smtClean="0"/>
              <a:t>‹#›</a:t>
            </a:fld>
            <a:endParaRPr lang="zh-CN" altLang="en-US"/>
          </a:p>
        </p:txBody>
      </p:sp>
    </p:spTree>
    <p:extLst>
      <p:ext uri="{BB962C8B-B14F-4D97-AF65-F5344CB8AC3E}">
        <p14:creationId xmlns:p14="http://schemas.microsoft.com/office/powerpoint/2010/main" val="12407825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D0DACE-38E0-42D2-9336-2B707D34BC6D}" type="slidenum">
              <a:rPr kumimoji="0" lang="zh-CN" altLang="en-US" sz="1200" b="0" i="0" u="none" strike="noStrike" kern="1200" cap="none" spc="0" normalizeH="0" baseline="0" noProof="0" smtClean="0">
                <a:ln>
                  <a:noFill/>
                </a:ln>
                <a:solidFill>
                  <a:prstClr val="black"/>
                </a:solidFill>
                <a:effectLst/>
                <a:uLnTx/>
                <a:uFillTx/>
                <a:ea typeface="MiSans Normal" charset="-122"/>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ea typeface="MiSans Normal" charset="-122"/>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5D0DACE-38E0-42D2-9336-2B707D34BC6D}" type="slidenum">
              <a:rPr kumimoji="0" lang="zh-CN" altLang="en-US" sz="1200" b="0" i="0" u="none" strike="noStrike" kern="1200" cap="none" spc="0" normalizeH="0" baseline="0" noProof="0" smtClean="0">
                <a:ln>
                  <a:noFill/>
                </a:ln>
                <a:solidFill>
                  <a:prstClr val="black"/>
                </a:solidFill>
                <a:effectLst/>
                <a:uLnTx/>
                <a:uFillTx/>
                <a:ea typeface="MiSans Normal" charset="-122"/>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ea typeface="MiSans Normal" charset="-122"/>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8" Type="http://schemas.openxmlformats.org/officeDocument/2006/relationships/tags" Target="../tags/tag15.xml"/><Relationship Id="rId13" Type="http://schemas.openxmlformats.org/officeDocument/2006/relationships/tags" Target="../tags/tag20.xml"/><Relationship Id="rId3" Type="http://schemas.openxmlformats.org/officeDocument/2006/relationships/tags" Target="../tags/tag10.xml"/><Relationship Id="rId7" Type="http://schemas.openxmlformats.org/officeDocument/2006/relationships/tags" Target="../tags/tag14.xml"/><Relationship Id="rId12" Type="http://schemas.openxmlformats.org/officeDocument/2006/relationships/tags" Target="../tags/tag19.xml"/><Relationship Id="rId17" Type="http://schemas.openxmlformats.org/officeDocument/2006/relationships/slideMaster" Target="../slideMasters/slideMaster2.xml"/><Relationship Id="rId2" Type="http://schemas.openxmlformats.org/officeDocument/2006/relationships/tags" Target="../tags/tag9.xml"/><Relationship Id="rId16" Type="http://schemas.openxmlformats.org/officeDocument/2006/relationships/tags" Target="../tags/tag23.xml"/><Relationship Id="rId1" Type="http://schemas.openxmlformats.org/officeDocument/2006/relationships/tags" Target="../tags/tag8.xml"/><Relationship Id="rId6" Type="http://schemas.openxmlformats.org/officeDocument/2006/relationships/tags" Target="../tags/tag13.xml"/><Relationship Id="rId11" Type="http://schemas.openxmlformats.org/officeDocument/2006/relationships/tags" Target="../tags/tag18.xml"/><Relationship Id="rId5" Type="http://schemas.openxmlformats.org/officeDocument/2006/relationships/tags" Target="../tags/tag12.xml"/><Relationship Id="rId15" Type="http://schemas.openxmlformats.org/officeDocument/2006/relationships/tags" Target="../tags/tag22.xml"/><Relationship Id="rId10" Type="http://schemas.openxmlformats.org/officeDocument/2006/relationships/tags" Target="../tags/tag17.xml"/><Relationship Id="rId4" Type="http://schemas.openxmlformats.org/officeDocument/2006/relationships/tags" Target="../tags/tag11.xml"/><Relationship Id="rId9" Type="http://schemas.openxmlformats.org/officeDocument/2006/relationships/tags" Target="../tags/tag16.xml"/><Relationship Id="rId14" Type="http://schemas.openxmlformats.org/officeDocument/2006/relationships/tags" Target="../tags/tag21.xml"/></Relationships>
</file>

<file path=ppt/slideLayouts/_rels/slideLayout13.xml.rels><?xml version="1.0" encoding="UTF-8" standalone="yes"?>
<Relationships xmlns="http://schemas.openxmlformats.org/package/2006/relationships"><Relationship Id="rId3" Type="http://schemas.openxmlformats.org/officeDocument/2006/relationships/tags" Target="../tags/tag26.xml"/><Relationship Id="rId7" Type="http://schemas.openxmlformats.org/officeDocument/2006/relationships/slideMaster" Target="../slideMasters/slideMaster2.xml"/><Relationship Id="rId2" Type="http://schemas.openxmlformats.org/officeDocument/2006/relationships/tags" Target="../tags/tag25.xml"/><Relationship Id="rId1" Type="http://schemas.openxmlformats.org/officeDocument/2006/relationships/tags" Target="../tags/tag24.xml"/><Relationship Id="rId6" Type="http://schemas.openxmlformats.org/officeDocument/2006/relationships/tags" Target="../tags/tag29.xml"/><Relationship Id="rId5" Type="http://schemas.openxmlformats.org/officeDocument/2006/relationships/tags" Target="../tags/tag28.xml"/><Relationship Id="rId4" Type="http://schemas.openxmlformats.org/officeDocument/2006/relationships/tags" Target="../tags/tag27.xml"/></Relationships>
</file>

<file path=ppt/slideLayouts/_rels/slideLayout14.xml.rels><?xml version="1.0" encoding="UTF-8" standalone="yes"?>
<Relationships xmlns="http://schemas.openxmlformats.org/package/2006/relationships"><Relationship Id="rId3" Type="http://schemas.openxmlformats.org/officeDocument/2006/relationships/tags" Target="../tags/tag32.xml"/><Relationship Id="rId7" Type="http://schemas.openxmlformats.org/officeDocument/2006/relationships/slideMaster" Target="../slideMasters/slideMaster2.xml"/><Relationship Id="rId2" Type="http://schemas.openxmlformats.org/officeDocument/2006/relationships/tags" Target="../tags/tag31.xml"/><Relationship Id="rId1" Type="http://schemas.openxmlformats.org/officeDocument/2006/relationships/tags" Target="../tags/tag30.xml"/><Relationship Id="rId6" Type="http://schemas.openxmlformats.org/officeDocument/2006/relationships/tags" Target="../tags/tag35.xml"/><Relationship Id="rId5" Type="http://schemas.openxmlformats.org/officeDocument/2006/relationships/tags" Target="../tags/tag34.xml"/><Relationship Id="rId4" Type="http://schemas.openxmlformats.org/officeDocument/2006/relationships/tags" Target="../tags/tag33.xml"/></Relationships>
</file>

<file path=ppt/slideLayouts/_rels/slideLayout15.xml.rels><?xml version="1.0" encoding="UTF-8" standalone="yes"?>
<Relationships xmlns="http://schemas.openxmlformats.org/package/2006/relationships"><Relationship Id="rId8" Type="http://schemas.openxmlformats.org/officeDocument/2006/relationships/tags" Target="../tags/tag43.xml"/><Relationship Id="rId3" Type="http://schemas.openxmlformats.org/officeDocument/2006/relationships/tags" Target="../tags/tag38.xml"/><Relationship Id="rId7" Type="http://schemas.openxmlformats.org/officeDocument/2006/relationships/tags" Target="../tags/tag42.xml"/><Relationship Id="rId2" Type="http://schemas.openxmlformats.org/officeDocument/2006/relationships/tags" Target="../tags/tag37.xml"/><Relationship Id="rId1" Type="http://schemas.openxmlformats.org/officeDocument/2006/relationships/tags" Target="../tags/tag36.xml"/><Relationship Id="rId6" Type="http://schemas.openxmlformats.org/officeDocument/2006/relationships/tags" Target="../tags/tag41.xml"/><Relationship Id="rId11" Type="http://schemas.openxmlformats.org/officeDocument/2006/relationships/slideMaster" Target="../slideMasters/slideMaster2.xml"/><Relationship Id="rId5" Type="http://schemas.openxmlformats.org/officeDocument/2006/relationships/tags" Target="../tags/tag40.xml"/><Relationship Id="rId10" Type="http://schemas.openxmlformats.org/officeDocument/2006/relationships/tags" Target="../tags/tag45.xml"/><Relationship Id="rId4" Type="http://schemas.openxmlformats.org/officeDocument/2006/relationships/tags" Target="../tags/tag39.xml"/><Relationship Id="rId9" Type="http://schemas.openxmlformats.org/officeDocument/2006/relationships/tags" Target="../tags/tag44.xml"/></Relationships>
</file>

<file path=ppt/slideLayouts/_rels/slideLayout16.xml.rels><?xml version="1.0" encoding="UTF-8" standalone="yes"?>
<Relationships xmlns="http://schemas.openxmlformats.org/package/2006/relationships"><Relationship Id="rId8" Type="http://schemas.openxmlformats.org/officeDocument/2006/relationships/slideMaster" Target="../slideMasters/slideMaster2.xml"/><Relationship Id="rId3" Type="http://schemas.openxmlformats.org/officeDocument/2006/relationships/tags" Target="../tags/tag48.xml"/><Relationship Id="rId7" Type="http://schemas.openxmlformats.org/officeDocument/2006/relationships/tags" Target="../tags/tag52.xml"/><Relationship Id="rId2" Type="http://schemas.openxmlformats.org/officeDocument/2006/relationships/tags" Target="../tags/tag47.xml"/><Relationship Id="rId1" Type="http://schemas.openxmlformats.org/officeDocument/2006/relationships/tags" Target="../tags/tag46.xml"/><Relationship Id="rId6" Type="http://schemas.openxmlformats.org/officeDocument/2006/relationships/tags" Target="../tags/tag51.xml"/><Relationship Id="rId5" Type="http://schemas.openxmlformats.org/officeDocument/2006/relationships/tags" Target="../tags/tag50.xml"/><Relationship Id="rId4" Type="http://schemas.openxmlformats.org/officeDocument/2006/relationships/tags" Target="../tags/tag49.xml"/></Relationships>
</file>

<file path=ppt/slideLayouts/_rels/slideLayout17.xml.rels><?xml version="1.0" encoding="UTF-8" standalone="yes"?>
<Relationships xmlns="http://schemas.openxmlformats.org/package/2006/relationships"><Relationship Id="rId8" Type="http://schemas.openxmlformats.org/officeDocument/2006/relationships/tags" Target="../tags/tag60.xml"/><Relationship Id="rId3" Type="http://schemas.openxmlformats.org/officeDocument/2006/relationships/tags" Target="../tags/tag55.xml"/><Relationship Id="rId7" Type="http://schemas.openxmlformats.org/officeDocument/2006/relationships/tags" Target="../tags/tag59.xml"/><Relationship Id="rId2" Type="http://schemas.openxmlformats.org/officeDocument/2006/relationships/tags" Target="../tags/tag54.xml"/><Relationship Id="rId1" Type="http://schemas.openxmlformats.org/officeDocument/2006/relationships/tags" Target="../tags/tag53.xml"/><Relationship Id="rId6" Type="http://schemas.openxmlformats.org/officeDocument/2006/relationships/tags" Target="../tags/tag58.xml"/><Relationship Id="rId5" Type="http://schemas.openxmlformats.org/officeDocument/2006/relationships/tags" Target="../tags/tag57.xml"/><Relationship Id="rId10" Type="http://schemas.openxmlformats.org/officeDocument/2006/relationships/slideMaster" Target="../slideMasters/slideMaster2.xml"/><Relationship Id="rId4" Type="http://schemas.openxmlformats.org/officeDocument/2006/relationships/tags" Target="../tags/tag56.xml"/><Relationship Id="rId9" Type="http://schemas.openxmlformats.org/officeDocument/2006/relationships/tags" Target="../tags/tag61.xml"/></Relationships>
</file>

<file path=ppt/slideLayouts/_rels/slideLayout18.xml.rels><?xml version="1.0" encoding="UTF-8" standalone="yes"?>
<Relationships xmlns="http://schemas.openxmlformats.org/package/2006/relationships"><Relationship Id="rId3" Type="http://schemas.openxmlformats.org/officeDocument/2006/relationships/tags" Target="../tags/tag64.xml"/><Relationship Id="rId2" Type="http://schemas.openxmlformats.org/officeDocument/2006/relationships/tags" Target="../tags/tag63.xml"/><Relationship Id="rId1" Type="http://schemas.openxmlformats.org/officeDocument/2006/relationships/tags" Target="../tags/tag62.xml"/><Relationship Id="rId6" Type="http://schemas.openxmlformats.org/officeDocument/2006/relationships/slideMaster" Target="../slideMasters/slideMaster2.xml"/><Relationship Id="rId5" Type="http://schemas.openxmlformats.org/officeDocument/2006/relationships/tags" Target="../tags/tag66.xml"/><Relationship Id="rId4" Type="http://schemas.openxmlformats.org/officeDocument/2006/relationships/tags" Target="../tags/tag65.xml"/></Relationships>
</file>

<file path=ppt/slideLayouts/_rels/slideLayout19.xml.rels><?xml version="1.0" encoding="UTF-8" standalone="yes"?>
<Relationships xmlns="http://schemas.openxmlformats.org/package/2006/relationships"><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tags" Target="../tags/tag67.xml"/><Relationship Id="rId5" Type="http://schemas.openxmlformats.org/officeDocument/2006/relationships/slideMaster" Target="../slideMasters/slideMaster2.xml"/><Relationship Id="rId4" Type="http://schemas.openxmlformats.org/officeDocument/2006/relationships/tags" Target="../tags/tag70.xml"/></Relationships>
</file>

<file path=ppt/slideLayouts/_rels/slideLayout20.xml.rels><?xml version="1.0" encoding="UTF-8" standalone="yes"?>
<Relationships xmlns="http://schemas.openxmlformats.org/package/2006/relationships"><Relationship Id="rId3" Type="http://schemas.openxmlformats.org/officeDocument/2006/relationships/tags" Target="../tags/tag73.xml"/><Relationship Id="rId2" Type="http://schemas.openxmlformats.org/officeDocument/2006/relationships/tags" Target="../tags/tag72.xml"/><Relationship Id="rId1" Type="http://schemas.openxmlformats.org/officeDocument/2006/relationships/tags" Target="../tags/tag71.xml"/><Relationship Id="rId6" Type="http://schemas.openxmlformats.org/officeDocument/2006/relationships/slideMaster" Target="../slideMasters/slideMaster2.xml"/><Relationship Id="rId5" Type="http://schemas.openxmlformats.org/officeDocument/2006/relationships/tags" Target="../tags/tag75.xml"/><Relationship Id="rId4" Type="http://schemas.openxmlformats.org/officeDocument/2006/relationships/tags" Target="../tags/tag74.xml"/></Relationships>
</file>

<file path=ppt/slideLayouts/_rels/slideLayout21.xml.rels><?xml version="1.0" encoding="UTF-8" standalone="yes"?>
<Relationships xmlns="http://schemas.openxmlformats.org/package/2006/relationships"><Relationship Id="rId3" Type="http://schemas.openxmlformats.org/officeDocument/2006/relationships/tags" Target="../tags/tag78.xml"/><Relationship Id="rId7" Type="http://schemas.openxmlformats.org/officeDocument/2006/relationships/slideMaster" Target="../slideMasters/slideMaster2.xml"/><Relationship Id="rId2" Type="http://schemas.openxmlformats.org/officeDocument/2006/relationships/tags" Target="../tags/tag77.xml"/><Relationship Id="rId1" Type="http://schemas.openxmlformats.org/officeDocument/2006/relationships/tags" Target="../tags/tag76.xml"/><Relationship Id="rId6" Type="http://schemas.openxmlformats.org/officeDocument/2006/relationships/tags" Target="../tags/tag81.xml"/><Relationship Id="rId5" Type="http://schemas.openxmlformats.org/officeDocument/2006/relationships/tags" Target="../tags/tag80.xml"/><Relationship Id="rId4" Type="http://schemas.openxmlformats.org/officeDocument/2006/relationships/tags" Target="../tags/tag79.xml"/></Relationships>
</file>

<file path=ppt/slideLayouts/_rels/slideLayout22.xml.rels><?xml version="1.0" encoding="UTF-8" standalone="yes"?>
<Relationships xmlns="http://schemas.openxmlformats.org/package/2006/relationships"><Relationship Id="rId8" Type="http://schemas.openxmlformats.org/officeDocument/2006/relationships/tags" Target="../tags/tag89.xml"/><Relationship Id="rId13" Type="http://schemas.openxmlformats.org/officeDocument/2006/relationships/tags" Target="../tags/tag94.xml"/><Relationship Id="rId3" Type="http://schemas.openxmlformats.org/officeDocument/2006/relationships/tags" Target="../tags/tag84.xml"/><Relationship Id="rId7" Type="http://schemas.openxmlformats.org/officeDocument/2006/relationships/tags" Target="../tags/tag88.xml"/><Relationship Id="rId12" Type="http://schemas.openxmlformats.org/officeDocument/2006/relationships/tags" Target="../tags/tag93.xml"/><Relationship Id="rId17" Type="http://schemas.openxmlformats.org/officeDocument/2006/relationships/slideMaster" Target="../slideMasters/slideMaster2.xml"/><Relationship Id="rId2" Type="http://schemas.openxmlformats.org/officeDocument/2006/relationships/tags" Target="../tags/tag83.xml"/><Relationship Id="rId16" Type="http://schemas.openxmlformats.org/officeDocument/2006/relationships/tags" Target="../tags/tag97.xml"/><Relationship Id="rId1" Type="http://schemas.openxmlformats.org/officeDocument/2006/relationships/tags" Target="../tags/tag82.xml"/><Relationship Id="rId6" Type="http://schemas.openxmlformats.org/officeDocument/2006/relationships/tags" Target="../tags/tag87.xml"/><Relationship Id="rId11" Type="http://schemas.openxmlformats.org/officeDocument/2006/relationships/tags" Target="../tags/tag92.xml"/><Relationship Id="rId5" Type="http://schemas.openxmlformats.org/officeDocument/2006/relationships/tags" Target="../tags/tag86.xml"/><Relationship Id="rId15" Type="http://schemas.openxmlformats.org/officeDocument/2006/relationships/tags" Target="../tags/tag96.xml"/><Relationship Id="rId10" Type="http://schemas.openxmlformats.org/officeDocument/2006/relationships/tags" Target="../tags/tag91.xml"/><Relationship Id="rId4" Type="http://schemas.openxmlformats.org/officeDocument/2006/relationships/tags" Target="../tags/tag85.xml"/><Relationship Id="rId9" Type="http://schemas.openxmlformats.org/officeDocument/2006/relationships/tags" Target="../tags/tag90.xml"/><Relationship Id="rId14" Type="http://schemas.openxmlformats.org/officeDocument/2006/relationships/tags" Target="../tags/tag95.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91AF7BA4-B843-4DAD-7017-2137226B2829}" type="datetimeFigureOut">
              <a:rPr lang="zh-CN" altLang="en-US" smtClean="0"/>
              <a:t>2024/11/8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09712FA8-C0C0-48BE-B1B3-48AAEB02DD45}" type="slidenum">
              <a:rPr lang="zh-CN" altLang="en-US" smtClean="0"/>
              <a:t>‹#›</a:t>
            </a:fld>
            <a:endParaRPr lang="zh-CN" altLang="en-US"/>
          </a:p>
        </p:txBody>
      </p:sp>
    </p:spTree>
    <p:extLst>
      <p:ext uri="{A583AFE8-04B1-4324-7E83-029026B41579}"/>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0069386C-3F12-44EF-DE80-3CFCAD67724A}" type="datetimeFigureOut">
              <a:rPr lang="zh-CN" altLang="en-US" smtClean="0"/>
              <a:t>2024/11/8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E6D20C64-064C-415E-F160-3DC8B41FEC2F}" type="slidenum">
              <a:rPr lang="zh-CN" altLang="en-US" smtClean="0"/>
              <a:t>‹#›</a:t>
            </a:fld>
            <a:endParaRPr lang="zh-CN" altLang="en-US"/>
          </a:p>
        </p:txBody>
      </p:sp>
    </p:spTree>
    <p:extLst>
      <p:ext uri="{1021F7E4-A45F-493C-F752-93B4B375D60B}"/>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7A95CA71-36F6-418D-A169-79AF59F93E1D}" type="datetimeFigureOut">
              <a:rPr lang="zh-CN" altLang="en-US" smtClean="0"/>
              <a:t>2024/11/8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778B32D-363F-40C3-0161-651F6082AA29}" type="slidenum">
              <a:rPr lang="zh-CN" altLang="en-US" smtClean="0"/>
              <a:t>‹#›</a:t>
            </a:fld>
            <a:endParaRPr lang="zh-CN" altLang="en-US"/>
          </a:p>
        </p:txBody>
      </p:sp>
    </p:spTree>
    <p:extLst>
      <p:ext uri="{344CB36F-DBF3-4C94-DD97-4AC7486B0072}"/>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B0833B4F-AC5B-4019-E3C1-ECBFDE175319}" type="datetimeFigureOut">
              <a:rPr lang="zh-CN" altLang="en-US" smtClean="0"/>
              <a:t>2024/11/8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78E4E30-6734-488C-8EA8-71F4483036DB}" type="slidenum">
              <a:rPr lang="zh-CN" altLang="en-US" smtClean="0"/>
              <a:t>‹#›</a:t>
            </a:fld>
            <a:endParaRPr lang="zh-CN" altLang="en-US"/>
          </a:p>
        </p:txBody>
      </p:sp>
    </p:spTree>
    <p:extLst>
      <p:ext uri="{73DDB5B9-2766-4F35-9EF3-3536F73C38BB}"/>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636D28ED-EDDA-4FE4-4005-E041C2037451}" type="datetimeFigureOut">
              <a:rPr lang="zh-CN" altLang="en-US" smtClean="0"/>
              <a:t>2024/11/8</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3F44F0F9-F61D-4C29-6653-2D7C78B69176}" type="slidenum">
              <a:rPr lang="zh-CN" altLang="en-US" smtClean="0"/>
              <a:t>‹#›</a:t>
            </a:fld>
            <a:endParaRPr lang="zh-CN" altLang="en-US"/>
          </a:p>
        </p:txBody>
      </p:sp>
    </p:spTree>
    <p:extLst>
      <p:ext uri="{866533F5-6851-448D-22DE-F5E24FFCBB81}"/>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4661FC4D-02A4-46CB-EFAE-7CC09C704A75}" type="datetimeFigureOut">
              <a:rPr lang="zh-CN" altLang="en-US" smtClean="0"/>
              <a:t>2024/11/8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B18C8058-5046-4CFD-352F-95FBFE4A4901}" type="slidenum">
              <a:rPr lang="zh-CN" altLang="en-US" smtClean="0"/>
              <a:t>‹#›</a:t>
            </a:fld>
            <a:endParaRPr lang="zh-CN" altLang="en-US"/>
          </a:p>
        </p:txBody>
      </p:sp>
    </p:spTree>
    <p:extLst>
      <p:ext uri="{FD9D7EB4-7428-4526-88D7-1669A55F8BA3}"/>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6CCC0EB1-A79C-450B-9D05-475A02DC13AA}" type="datetimeFigureOut">
              <a:rPr lang="zh-CN" altLang="en-US" smtClean="0"/>
              <a:t>2024/11/8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E98B7B5C-75C3-47EF-A824-3C3586FE9847}" type="slidenum">
              <a:rPr lang="zh-CN" altLang="en-US" smtClean="0"/>
              <a:t>‹#›</a:t>
            </a:fld>
            <a:endParaRPr lang="zh-CN" altLang="en-US"/>
          </a:p>
        </p:txBody>
      </p:sp>
    </p:spTree>
    <p:extLst>
      <p:ext uri="{F12EB2BD-8B79-4BF1-9DBB-87A07EBBDF20}"/>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ACE7CCA5-D501-4368-8942-818A0480FBFD}" type="datetimeFigureOut">
              <a:rPr lang="zh-CN" altLang="en-US" smtClean="0"/>
              <a:t>2024/11/8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74C12E1-2F25-453A-D4E7-9A692628F21A}" type="slidenum">
              <a:rPr lang="zh-CN" altLang="en-US" smtClean="0"/>
              <a:t>‹#›</a:t>
            </a:fld>
            <a:endParaRPr lang="zh-CN" altLang="en-US"/>
          </a:p>
        </p:txBody>
      </p:sp>
    </p:spTree>
    <p:extLst>
      <p:ext uri="{1B0D1D0F-B041-4A36-E94B-EF0A0DC07417}"/>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E1C491ED-ED60-4A83-E69A-30187E70901A}" type="datetimeFigureOut">
              <a:rPr lang="zh-CN" altLang="en-US" smtClean="0"/>
              <a:t>2024/11/8</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F557802-55EF-4A4C-5A22-AE417890A420}" type="slidenum">
              <a:rPr lang="zh-CN" altLang="en-US" smtClean="0"/>
              <a:t>‹#›</a:t>
            </a:fld>
            <a:endParaRPr lang="zh-CN" altLang="en-US"/>
          </a:p>
        </p:txBody>
      </p:sp>
    </p:spTree>
    <p:extLst>
      <p:ext uri="{3E765995-2A7F-4A6C-FACC-A27B693854EE}"/>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nchor="b"/>
          <a:lstStyle>
            <a:lvl1pPr>
              <a:defRPr sz="3200"/>
            </a:lvl1p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FBEE4877-CFBB-44BD-EEDB-79BD3E530046}" type="datetimeFigureOut">
              <a:rPr lang="zh-CN" altLang="en-US" smtClean="0"/>
              <a:t>2024/11/8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3AD58D8C-CAD3-4C54-BBBB-383DC3F4808C}" type="slidenum">
              <a:rPr lang="zh-CN" altLang="en-US" smtClean="0"/>
              <a:t>‹#›</a:t>
            </a:fld>
            <a:endParaRPr lang="zh-CN" altLang="en-US"/>
          </a:p>
        </p:txBody>
      </p:sp>
    </p:spTree>
    <p:extLst>
      <p:ext uri="{D2398EAD-A217-4837-2844-6401808B14F2}"/>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 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46B27C16-9786-46BC-1C16-595A19D444DA}" type="datetimeFigureOut">
              <a:rPr lang="zh-CN" altLang="en-US" smtClean="0"/>
              <a:t>2024/11/8</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93218C9C-1255-4EEA-63D3-B3ACC655F0D0}" type="slidenum">
              <a:rPr lang="zh-CN" altLang="en-US" smtClean="0"/>
              <a:t>‹#›</a:t>
            </a:fld>
            <a:endParaRPr lang="zh-CN" altLang="en-US"/>
          </a:p>
        </p:txBody>
      </p:sp>
    </p:spTree>
    <p:extLst>
      <p:ext uri="{2CD0E471-0054-4156-5AF0-0267772A906F}"/>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userDrawn="1">
  <p:cSld name="标题幻灯片">
    <p:spTree>
      <p:nvGrpSpPr>
        <p:cNvPr id="1" name=""/>
        <p:cNvGrpSpPr/>
        <p:nvPr/>
      </p:nvGrpSpPr>
      <p:grpSpPr>
        <a:xfrm>
          <a:off x="0" y="0"/>
          <a:ext cx="0" cy="0"/>
          <a:chOff x="0" y="0"/>
          <a:chExt cx="0" cy="0"/>
        </a:xfrm>
      </p:grpSpPr>
      <p:sp>
        <p:nvSpPr>
          <p:cNvPr id="15" name="任意多边形 14"/>
          <p:cNvSpPr/>
          <p:nvPr>
            <p:custDataLst>
              <p:tags r:id="rId1"/>
            </p:custDataLst>
          </p:nvPr>
        </p:nvSpPr>
        <p:spPr>
          <a:xfrm>
            <a:off x="-24097" y="0"/>
            <a:ext cx="9910667" cy="15544800"/>
          </a:xfrm>
          <a:custGeom>
            <a:avLst/>
            <a:gdLst/>
            <a:ahLst/>
            <a:cxnLst>
              <a:cxn ang="3">
                <a:pos x="hc" y="t"/>
              </a:cxn>
              <a:cxn ang="cd2">
                <a:pos x="l" y="vc"/>
              </a:cxn>
              <a:cxn ang="cd4">
                <a:pos x="hc" y="b"/>
              </a:cxn>
              <a:cxn ang="0">
                <a:pos x="r" y="vc"/>
              </a:cxn>
            </a:cxnLst>
            <a:rect l="l" t="t" r="r" b="b"/>
            <a:pathLst>
              <a:path w="9459" h="10862">
                <a:moveTo>
                  <a:pt x="0" y="0"/>
                </a:moveTo>
                <a:lnTo>
                  <a:pt x="7595" y="0"/>
                </a:lnTo>
                <a:lnTo>
                  <a:pt x="7612" y="22"/>
                </a:lnTo>
                <a:cubicBezTo>
                  <a:pt x="8770" y="1514"/>
                  <a:pt x="9459" y="3388"/>
                  <a:pt x="9459" y="5423"/>
                </a:cubicBezTo>
                <a:cubicBezTo>
                  <a:pt x="9459" y="7458"/>
                  <a:pt x="8770" y="9332"/>
                  <a:pt x="7612" y="10824"/>
                </a:cubicBezTo>
                <a:lnTo>
                  <a:pt x="7582" y="10862"/>
                </a:lnTo>
                <a:lnTo>
                  <a:pt x="0" y="10862"/>
                </a:lnTo>
                <a:lnTo>
                  <a:pt x="0" y="0"/>
                </a:lnTo>
                <a:close/>
              </a:path>
            </a:pathLst>
          </a:custGeom>
          <a:solidFill>
            <a:schemeClr val="bg2"/>
          </a:solidFill>
          <a:ln>
            <a:noFill/>
          </a:ln>
          <a:effectLst>
            <a:outerShdw blurRad="495300" dist="38100" dir="2700000" algn="tl"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970">
              <a:cs typeface="MiSans Normal" charset="-122"/>
            </a:endParaRPr>
          </a:p>
        </p:txBody>
      </p:sp>
      <p:sp>
        <p:nvSpPr>
          <p:cNvPr id="12" name="任意多边形 11"/>
          <p:cNvSpPr/>
          <p:nvPr>
            <p:custDataLst>
              <p:tags r:id="rId2"/>
            </p:custDataLst>
          </p:nvPr>
        </p:nvSpPr>
        <p:spPr>
          <a:xfrm rot="16200000">
            <a:off x="-4397591" y="4373496"/>
            <a:ext cx="15544798" cy="6797804"/>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0858" h="6488">
                <a:moveTo>
                  <a:pt x="0" y="0"/>
                </a:moveTo>
                <a:lnTo>
                  <a:pt x="10858" y="0"/>
                </a:lnTo>
                <a:lnTo>
                  <a:pt x="10858" y="2789"/>
                </a:lnTo>
                <a:lnTo>
                  <a:pt x="10834" y="2850"/>
                </a:lnTo>
                <a:cubicBezTo>
                  <a:pt x="9962" y="4984"/>
                  <a:pt x="7865" y="6488"/>
                  <a:pt x="5417" y="6488"/>
                </a:cubicBezTo>
                <a:cubicBezTo>
                  <a:pt x="2982" y="6488"/>
                  <a:pt x="895" y="5001"/>
                  <a:pt x="15" y="2885"/>
                </a:cubicBezTo>
                <a:lnTo>
                  <a:pt x="0" y="2849"/>
                </a:lnTo>
                <a:lnTo>
                  <a:pt x="0" y="0"/>
                </a:lnTo>
                <a:close/>
              </a:path>
            </a:pathLst>
          </a:custGeom>
          <a:solidFill>
            <a:schemeClr val="bg2"/>
          </a:solidFill>
          <a:ln>
            <a:noFill/>
          </a:ln>
          <a:effectLst>
            <a:outerShdw blurRad="495300" dist="152400" dir="2700000" algn="tl" rotWithShape="0">
              <a:schemeClr val="accent1">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970" dirty="0">
              <a:solidFill>
                <a:schemeClr val="lt1"/>
              </a:solidFill>
              <a:cs typeface="MiSans Normal" charset="-122"/>
            </a:endParaRPr>
          </a:p>
        </p:txBody>
      </p:sp>
      <p:sp>
        <p:nvSpPr>
          <p:cNvPr id="11" name="任意多边形 10"/>
          <p:cNvSpPr/>
          <p:nvPr>
            <p:custDataLst>
              <p:tags r:id="rId3"/>
            </p:custDataLst>
          </p:nvPr>
        </p:nvSpPr>
        <p:spPr>
          <a:xfrm rot="16200000">
            <a:off x="-3696395" y="5931500"/>
            <a:ext cx="11025862" cy="3681270"/>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7660" h="3514">
                <a:moveTo>
                  <a:pt x="0" y="0"/>
                </a:moveTo>
                <a:lnTo>
                  <a:pt x="7660" y="0"/>
                </a:lnTo>
                <a:lnTo>
                  <a:pt x="7659" y="14"/>
                </a:lnTo>
                <a:cubicBezTo>
                  <a:pt x="7485" y="1975"/>
                  <a:pt x="5837" y="3514"/>
                  <a:pt x="3830" y="3514"/>
                </a:cubicBezTo>
                <a:cubicBezTo>
                  <a:pt x="1822" y="3514"/>
                  <a:pt x="173" y="1974"/>
                  <a:pt x="1" y="10"/>
                </a:cubicBezTo>
                <a:lnTo>
                  <a:pt x="0" y="0"/>
                </a:lnTo>
                <a:close/>
              </a:path>
            </a:pathLst>
          </a:custGeom>
          <a:solidFill>
            <a:schemeClr val="bg2"/>
          </a:solidFill>
          <a:ln>
            <a:noFill/>
          </a:ln>
          <a:effectLst>
            <a:outerShdw blurRad="495300" dist="38100" dir="2700000" algn="tl" rotWithShape="0">
              <a:schemeClr val="accent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970">
              <a:solidFill>
                <a:schemeClr val="lt1"/>
              </a:solidFill>
              <a:cs typeface="MiSans Normal" charset="-122"/>
            </a:endParaRPr>
          </a:p>
        </p:txBody>
      </p:sp>
      <p:sp>
        <p:nvSpPr>
          <p:cNvPr id="25" name="圆角矩形 24"/>
          <p:cNvSpPr/>
          <p:nvPr>
            <p:custDataLst>
              <p:tags r:id="rId4"/>
            </p:custDataLst>
          </p:nvPr>
        </p:nvSpPr>
        <p:spPr>
          <a:xfrm rot="10800000">
            <a:off x="8506682" y="8739633"/>
            <a:ext cx="8882825" cy="25188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32500" lnSpcReduction="20000"/>
          </a:bodyPr>
          <a:lstStyle/>
          <a:p>
            <a:pPr algn="ctr"/>
            <a:endParaRPr lang="zh-CN" altLang="en-US" sz="2970">
              <a:cs typeface="MiSans Normal" charset="-122"/>
            </a:endParaRPr>
          </a:p>
        </p:txBody>
      </p:sp>
      <p:cxnSp>
        <p:nvCxnSpPr>
          <p:cNvPr id="10" name="直接连接符 9"/>
          <p:cNvCxnSpPr/>
          <p:nvPr>
            <p:custDataLst>
              <p:tags r:id="rId5"/>
            </p:custDataLst>
          </p:nvPr>
        </p:nvCxnSpPr>
        <p:spPr>
          <a:xfrm>
            <a:off x="18476024" y="6806607"/>
            <a:ext cx="356235" cy="0"/>
          </a:xfrm>
          <a:prstGeom prst="line">
            <a:avLst/>
          </a:prstGeom>
          <a:ln w="95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custDataLst>
              <p:tags r:id="rId6"/>
            </p:custDataLst>
          </p:nvPr>
        </p:nvCxnSpPr>
        <p:spPr>
          <a:xfrm>
            <a:off x="18654141" y="4384211"/>
            <a:ext cx="0" cy="1348655"/>
          </a:xfrm>
          <a:prstGeom prst="line">
            <a:avLst/>
          </a:prstGeom>
          <a:ln w="95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custDataLst>
              <p:tags r:id="rId7"/>
            </p:custDataLst>
          </p:nvPr>
        </p:nvCxnSpPr>
        <p:spPr>
          <a:xfrm>
            <a:off x="18654141" y="7880351"/>
            <a:ext cx="0" cy="1443651"/>
          </a:xfrm>
          <a:prstGeom prst="line">
            <a:avLst/>
          </a:prstGeom>
          <a:ln w="95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22" name="椭圆 21"/>
          <p:cNvSpPr/>
          <p:nvPr>
            <p:custDataLst>
              <p:tags r:id="rId8"/>
            </p:custDataLst>
          </p:nvPr>
        </p:nvSpPr>
        <p:spPr>
          <a:xfrm>
            <a:off x="16545020" y="9845040"/>
            <a:ext cx="888492" cy="1220555"/>
          </a:xfrm>
          <a:prstGeom prst="ellipse">
            <a:avLst/>
          </a:prstGeom>
          <a:solidFill>
            <a:schemeClr val="accent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sz="2970">
              <a:cs typeface="MiSans Normal" charset="-122"/>
            </a:endParaRPr>
          </a:p>
        </p:txBody>
      </p:sp>
      <p:sp>
        <p:nvSpPr>
          <p:cNvPr id="21" name="椭圆 20"/>
          <p:cNvSpPr/>
          <p:nvPr>
            <p:custDataLst>
              <p:tags r:id="rId9"/>
            </p:custDataLst>
          </p:nvPr>
        </p:nvSpPr>
        <p:spPr>
          <a:xfrm>
            <a:off x="16721042" y="10086848"/>
            <a:ext cx="536448" cy="73693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97500" lnSpcReduction="10000"/>
          </a:bodyPr>
          <a:lstStyle/>
          <a:p>
            <a:pPr algn="ctr"/>
            <a:endParaRPr lang="zh-CN" altLang="en-US" sz="2970">
              <a:cs typeface="MiSans Normal" charset="-122"/>
            </a:endParaRPr>
          </a:p>
        </p:txBody>
      </p:sp>
      <p:sp>
        <p:nvSpPr>
          <p:cNvPr id="90" name="向下箭头"/>
          <p:cNvSpPr/>
          <p:nvPr>
            <p:custDataLst>
              <p:tags r:id="rId10"/>
            </p:custDataLst>
          </p:nvPr>
        </p:nvSpPr>
        <p:spPr>
          <a:xfrm>
            <a:off x="16892874" y="10296991"/>
            <a:ext cx="195929" cy="316653"/>
          </a:xfrm>
          <a:custGeom>
            <a:avLst/>
            <a:gdLst>
              <a:gd name="connsiteX0" fmla="*/ 222512 w 477622"/>
              <a:gd name="connsiteY0" fmla="*/ 0 h 559381"/>
              <a:gd name="connsiteX1" fmla="*/ 258512 w 477622"/>
              <a:gd name="connsiteY1" fmla="*/ 0 h 559381"/>
              <a:gd name="connsiteX2" fmla="*/ 258512 w 477622"/>
              <a:gd name="connsiteY2" fmla="*/ 488296 h 559381"/>
              <a:gd name="connsiteX3" fmla="*/ 452168 w 477622"/>
              <a:gd name="connsiteY3" fmla="*/ 294641 h 559381"/>
              <a:gd name="connsiteX4" fmla="*/ 477622 w 477622"/>
              <a:gd name="connsiteY4" fmla="*/ 320096 h 559381"/>
              <a:gd name="connsiteX5" fmla="*/ 264266 w 477622"/>
              <a:gd name="connsiteY5" fmla="*/ 533452 h 559381"/>
              <a:gd name="connsiteX6" fmla="*/ 264740 w 477622"/>
              <a:gd name="connsiteY6" fmla="*/ 533926 h 559381"/>
              <a:gd name="connsiteX7" fmla="*/ 239284 w 477622"/>
              <a:gd name="connsiteY7" fmla="*/ 559381 h 559381"/>
              <a:gd name="connsiteX8" fmla="*/ 238812 w 477622"/>
              <a:gd name="connsiteY8" fmla="*/ 558908 h 559381"/>
              <a:gd name="connsiteX9" fmla="*/ 238338 w 477622"/>
              <a:gd name="connsiteY9" fmla="*/ 559381 h 559381"/>
              <a:gd name="connsiteX10" fmla="*/ 212882 w 477622"/>
              <a:gd name="connsiteY10" fmla="*/ 533926 h 559381"/>
              <a:gd name="connsiteX11" fmla="*/ 213356 w 477622"/>
              <a:gd name="connsiteY11" fmla="*/ 533452 h 559381"/>
              <a:gd name="connsiteX12" fmla="*/ 0 w 477622"/>
              <a:gd name="connsiteY12" fmla="*/ 320096 h 559381"/>
              <a:gd name="connsiteX13" fmla="*/ 25456 w 477622"/>
              <a:gd name="connsiteY13" fmla="*/ 294641 h 559381"/>
              <a:gd name="connsiteX14" fmla="*/ 222512 w 477622"/>
              <a:gd name="connsiteY14" fmla="*/ 491698 h 559381"/>
              <a:gd name="connsiteX15" fmla="*/ 222512 w 477622"/>
              <a:gd name="connsiteY15" fmla="*/ 0 h 559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77622" h="559381">
                <a:moveTo>
                  <a:pt x="222512" y="0"/>
                </a:moveTo>
                <a:lnTo>
                  <a:pt x="258512" y="0"/>
                </a:lnTo>
                <a:lnTo>
                  <a:pt x="258512" y="488296"/>
                </a:lnTo>
                <a:lnTo>
                  <a:pt x="452168" y="294641"/>
                </a:lnTo>
                <a:lnTo>
                  <a:pt x="477622" y="320096"/>
                </a:lnTo>
                <a:lnTo>
                  <a:pt x="264266" y="533452"/>
                </a:lnTo>
                <a:lnTo>
                  <a:pt x="264740" y="533926"/>
                </a:lnTo>
                <a:lnTo>
                  <a:pt x="239284" y="559381"/>
                </a:lnTo>
                <a:lnTo>
                  <a:pt x="238812" y="558908"/>
                </a:lnTo>
                <a:lnTo>
                  <a:pt x="238338" y="559381"/>
                </a:lnTo>
                <a:lnTo>
                  <a:pt x="212882" y="533926"/>
                </a:lnTo>
                <a:lnTo>
                  <a:pt x="213356" y="533452"/>
                </a:lnTo>
                <a:lnTo>
                  <a:pt x="0" y="320096"/>
                </a:lnTo>
                <a:lnTo>
                  <a:pt x="25456" y="294641"/>
                </a:lnTo>
                <a:lnTo>
                  <a:pt x="222512" y="491698"/>
                </a:lnTo>
                <a:lnTo>
                  <a:pt x="222512" y="0"/>
                </a:lnTo>
                <a:close/>
              </a:path>
            </a:pathLst>
          </a:cu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fontScale="55000" lnSpcReduction="20000"/>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970">
              <a:cs typeface="MiSans Normal" charset="-122"/>
            </a:endParaRPr>
          </a:p>
        </p:txBody>
      </p:sp>
      <p:sp>
        <p:nvSpPr>
          <p:cNvPr id="14" name="任意多边形 13"/>
          <p:cNvSpPr/>
          <p:nvPr>
            <p:custDataLst>
              <p:tags r:id="rId11"/>
            </p:custDataLst>
          </p:nvPr>
        </p:nvSpPr>
        <p:spPr>
          <a:xfrm>
            <a:off x="14760702" y="13594504"/>
            <a:ext cx="5356098" cy="1950297"/>
          </a:xfrm>
          <a:custGeom>
            <a:avLst/>
            <a:gdLst/>
            <a:ahLst/>
            <a:cxnLst>
              <a:cxn ang="3">
                <a:pos x="hc" y="t"/>
              </a:cxn>
              <a:cxn ang="cd2">
                <a:pos x="l" y="vc"/>
              </a:cxn>
              <a:cxn ang="cd4">
                <a:pos x="hc" y="b"/>
              </a:cxn>
              <a:cxn ang="0">
                <a:pos x="r" y="vc"/>
              </a:cxn>
            </a:cxnLst>
            <a:rect l="l" t="t" r="r" b="b"/>
            <a:pathLst>
              <a:path w="5112" h="1355">
                <a:moveTo>
                  <a:pt x="301" y="0"/>
                </a:moveTo>
                <a:lnTo>
                  <a:pt x="5112" y="0"/>
                </a:lnTo>
                <a:lnTo>
                  <a:pt x="5112" y="1355"/>
                </a:lnTo>
                <a:lnTo>
                  <a:pt x="0" y="1355"/>
                </a:lnTo>
                <a:lnTo>
                  <a:pt x="0" y="301"/>
                </a:lnTo>
                <a:cubicBezTo>
                  <a:pt x="0" y="135"/>
                  <a:pt x="135" y="0"/>
                  <a:pt x="30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970">
              <a:cs typeface="MiSans Normal" charset="-122"/>
            </a:endParaRPr>
          </a:p>
        </p:txBody>
      </p:sp>
      <p:sp>
        <p:nvSpPr>
          <p:cNvPr id="7" name="标题"/>
          <p:cNvSpPr txBox="1">
            <a:spLocks noGrp="1"/>
          </p:cNvSpPr>
          <p:nvPr>
            <p:ph type="title" idx="1" hasCustomPrompt="1"/>
            <p:custDataLst>
              <p:tags r:id="rId12"/>
            </p:custDataLst>
          </p:nvPr>
        </p:nvSpPr>
        <p:spPr>
          <a:xfrm>
            <a:off x="3750945" y="4309364"/>
            <a:ext cx="13882688" cy="3874685"/>
          </a:xfrm>
          <a:prstGeom prst="rect">
            <a:avLst/>
          </a:prstGeom>
          <a:noFill/>
        </p:spPr>
        <p:txBody>
          <a:bodyPr wrap="square" lIns="91440" tIns="45720" rIns="91440" bIns="45720" rtlCol="0" anchor="b" anchorCtr="0">
            <a:normAutofit/>
          </a:bodyPr>
          <a:lstStyle>
            <a:lvl1pPr marL="0" marR="0" lvl="0" algn="r" defTabSz="1508760" rtl="0" eaLnBrk="1" fontAlgn="auto" latinLnBrk="0" hangingPunct="1">
              <a:lnSpc>
                <a:spcPct val="100000"/>
              </a:lnSpc>
              <a:buClrTx/>
              <a:buSzTx/>
              <a:buFontTx/>
              <a:buNone/>
              <a:defRPr kumimoji="0" lang="zh-CN" altLang="en-US" sz="11880" b="0" i="0" u="none" strike="noStrike" kern="1200" cap="none" spc="0" normalizeH="0" baseline="0" noProof="1" dirty="0">
                <a:solidFill>
                  <a:schemeClr val="tx1">
                    <a:lumMod val="85000"/>
                    <a:lumOff val="15000"/>
                  </a:schemeClr>
                </a:solidFill>
                <a:latin typeface="+mj-ea"/>
                <a:ea typeface="+mj-ea"/>
                <a:cs typeface="MiSans Heavy" charset="-122"/>
                <a:sym typeface="+mn-ea"/>
              </a:defRPr>
            </a:lvl1pPr>
          </a:lstStyle>
          <a:p>
            <a:pPr lvl="0" algn="r">
              <a:buClrTx/>
              <a:buSzTx/>
              <a:buFontTx/>
            </a:pPr>
            <a:r>
              <a:rPr dirty="0">
                <a:sym typeface="+mn-ea"/>
              </a:rPr>
              <a:t>单击此处编辑标题</a:t>
            </a:r>
          </a:p>
        </p:txBody>
      </p:sp>
      <p:sp>
        <p:nvSpPr>
          <p:cNvPr id="4" name="日期占位符 3"/>
          <p:cNvSpPr>
            <a:spLocks noGrp="1"/>
          </p:cNvSpPr>
          <p:nvPr>
            <p:ph type="dt" sz="half" idx="10"/>
            <p:custDataLst>
              <p:tags r:id="rId13"/>
            </p:custDataLst>
          </p:nvPr>
        </p:nvSpPr>
        <p:spPr>
          <a:xfrm>
            <a:off x="1009800" y="14312640"/>
            <a:ext cx="4455000" cy="718080"/>
          </a:xfrm>
        </p:spPr>
        <p:txBody>
          <a:bodyPr/>
          <a:lstStyle/>
          <a:p>
            <a:fld id="{760FBDFE-C587-4B4C-A407-44438C67B59E}" type="datetimeFigureOut">
              <a:rPr lang="zh-CN" altLang="en-US" smtClean="0"/>
              <a:t>2024/11/8</a:t>
            </a:fld>
            <a:endParaRPr lang="zh-CN" altLang="en-US"/>
          </a:p>
        </p:txBody>
      </p:sp>
      <p:sp>
        <p:nvSpPr>
          <p:cNvPr id="5" name="页脚占位符 4"/>
          <p:cNvSpPr>
            <a:spLocks noGrp="1"/>
          </p:cNvSpPr>
          <p:nvPr>
            <p:ph type="ftr" sz="quarter" idx="11"/>
            <p:custDataLst>
              <p:tags r:id="rId14"/>
            </p:custDataLst>
          </p:nvPr>
        </p:nvSpPr>
        <p:spPr>
          <a:xfrm>
            <a:off x="6791400" y="14312640"/>
            <a:ext cx="6534000" cy="718080"/>
          </a:xfrm>
        </p:spPr>
        <p:txBody>
          <a:bodyPr/>
          <a:lstStyle/>
          <a:p>
            <a:endParaRPr lang="zh-CN" altLang="en-US" dirty="0"/>
          </a:p>
        </p:txBody>
      </p:sp>
      <p:sp>
        <p:nvSpPr>
          <p:cNvPr id="6" name="灯片编号占位符 5"/>
          <p:cNvSpPr>
            <a:spLocks noGrp="1"/>
          </p:cNvSpPr>
          <p:nvPr>
            <p:ph type="sldNum" sz="quarter" idx="12"/>
            <p:custDataLst>
              <p:tags r:id="rId15"/>
            </p:custDataLst>
          </p:nvPr>
        </p:nvSpPr>
        <p:spPr>
          <a:xfrm>
            <a:off x="14648040" y="14312640"/>
            <a:ext cx="4455000" cy="718080"/>
          </a:xfrm>
        </p:spPr>
        <p:txBody>
          <a:bodyPr/>
          <a:lstStyle/>
          <a:p>
            <a:fld id="{49AE70B2-8BF9-45C0-BB95-33D1B9D3A854}" type="slidenum">
              <a:rPr lang="zh-CN" altLang="en-US" smtClean="0"/>
              <a:t>‹#›</a:t>
            </a:fld>
            <a:endParaRPr lang="zh-CN" altLang="en-US" dirty="0"/>
          </a:p>
        </p:txBody>
      </p:sp>
      <p:sp>
        <p:nvSpPr>
          <p:cNvPr id="18" name="署名占位符 10"/>
          <p:cNvSpPr>
            <a:spLocks noGrp="1"/>
          </p:cNvSpPr>
          <p:nvPr>
            <p:ph type="body" sz="quarter" idx="17" hasCustomPrompt="1"/>
            <p:custDataLst>
              <p:tags r:id="rId16"/>
            </p:custDataLst>
          </p:nvPr>
        </p:nvSpPr>
        <p:spPr>
          <a:xfrm>
            <a:off x="3750944" y="9692212"/>
            <a:ext cx="12522706" cy="1488293"/>
          </a:xfrm>
        </p:spPr>
        <p:txBody>
          <a:bodyPr wrap="square" anchor="ctr">
            <a:normAutofit/>
          </a:bodyPr>
          <a:lstStyle>
            <a:lvl1pPr marL="0" indent="0" algn="r">
              <a:lnSpc>
                <a:spcPct val="100000"/>
              </a:lnSpc>
              <a:buNone/>
              <a:defRPr sz="3300" b="0">
                <a:solidFill>
                  <a:schemeClr val="tx1"/>
                </a:solidFill>
                <a:latin typeface="+mj-ea"/>
                <a:ea typeface="+mj-ea"/>
              </a:defRPr>
            </a:lvl1pPr>
          </a:lstStyle>
          <a:p>
            <a:pPr lvl="0"/>
            <a:r>
              <a:rPr lang="zh-CN" altLang="en-US" dirty="0"/>
              <a:t>署名</a:t>
            </a:r>
          </a:p>
        </p:txBody>
      </p:sp>
    </p:spTree>
    <p:extLst>
      <p:ext uri="{BB962C8B-B14F-4D97-AF65-F5344CB8AC3E}">
        <p14:creationId xmlns:p14="http://schemas.microsoft.com/office/powerpoint/2010/main" val="191773826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obj" preserve="1">
  <p:cSld name="标题和内容">
    <p:spTree>
      <p:nvGrpSpPr>
        <p:cNvPr id="1" name=""/>
        <p:cNvGrpSpPr/>
        <p:nvPr/>
      </p:nvGrpSpPr>
      <p:grpSpPr>
        <a:xfrm>
          <a:off x="0" y="0"/>
          <a:ext cx="0" cy="0"/>
          <a:chOff x="0" y="0"/>
          <a:chExt cx="0" cy="0"/>
        </a:xfrm>
      </p:grpSpPr>
      <p:sp>
        <p:nvSpPr>
          <p:cNvPr id="8" name="正文"/>
          <p:cNvSpPr txBox="1">
            <a:spLocks noGrp="1"/>
          </p:cNvSpPr>
          <p:nvPr>
            <p:ph idx="3"/>
            <p:custDataLst>
              <p:tags r:id="rId1"/>
            </p:custDataLst>
          </p:nvPr>
        </p:nvSpPr>
        <p:spPr>
          <a:xfrm>
            <a:off x="1148334" y="2822533"/>
            <a:ext cx="17820132" cy="11177863"/>
          </a:xfrm>
          <a:prstGeom prst="rect">
            <a:avLst/>
          </a:prstGeom>
          <a:ln>
            <a:noFill/>
            <a:prstDash val="sysDash"/>
          </a:ln>
        </p:spPr>
        <p:txBody>
          <a:bodyPr vert="horz" lIns="90000" tIns="46800" rIns="90000" bIns="46800" rtlCol="0">
            <a:normAutofit/>
          </a:bodyPr>
          <a:lstStyle>
            <a:defPPr>
              <a:defRPr lang="zh-CN"/>
            </a:defPPr>
            <a:lvl1pPr marL="377190" marR="0" lvl="0" indent="-377190" algn="l" defTabSz="1508760" rtl="0" eaLnBrk="1" fontAlgn="auto" latinLnBrk="0" hangingPunct="1">
              <a:lnSpc>
                <a:spcPct val="130000"/>
              </a:lnSpc>
              <a:spcBef>
                <a:spcPts val="1980"/>
              </a:spcBef>
              <a:spcAft>
                <a:spcPts val="0"/>
              </a:spcAft>
              <a:buClrTx/>
              <a:buSzTx/>
              <a:buFont typeface="Arial" panose="020B0604020202020204" pitchFamily="34" charset="0"/>
              <a:buChar char="●"/>
              <a:defRPr kumimoji="0" lang="zh-CN" altLang="en-US" sz="2970" b="0" i="0" u="none" strike="noStrike" kern="1200" cap="none" spc="248" normalizeH="0" baseline="0" noProof="1" dirty="0">
                <a:ln>
                  <a:noFill/>
                  <a:prstDash val="sysDot"/>
                </a:ln>
                <a:solidFill>
                  <a:schemeClr val="tx1">
                    <a:lumMod val="75000"/>
                    <a:lumOff val="25000"/>
                  </a:schemeClr>
                </a:solidFill>
                <a:uFillTx/>
                <a:latin typeface="+mn-ea"/>
                <a:ea typeface="+mn-ea"/>
                <a:cs typeface="MiSans Normal" charset="-122"/>
                <a:sym typeface="+mn-ea"/>
              </a:defRPr>
            </a:lvl1pPr>
            <a:lvl2pPr marL="741807" marR="0" lvl="1" indent="-382429" defTabSz="0" fontAlgn="auto">
              <a:lnSpc>
                <a:spcPct val="120000"/>
              </a:lnSpc>
              <a:spcBef>
                <a:spcPts val="0"/>
              </a:spcBef>
              <a:spcAft>
                <a:spcPts val="990"/>
              </a:spcAft>
              <a:buFont typeface="Arial" panose="020B0604020202020204" pitchFamily="34" charset="0"/>
              <a:buChar char="●"/>
              <a:tabLst>
                <a:tab pos="2656046" algn="l"/>
              </a:tabLst>
              <a:defRPr kumimoji="0" sz="2640" b="0" i="0" u="none" strike="noStrike" cap="none" spc="248" normalizeH="0" baseline="0">
                <a:ln>
                  <a:noFill/>
                  <a:prstDash val="sysDot"/>
                </a:ln>
                <a:solidFill>
                  <a:schemeClr val="tx1">
                    <a:lumMod val="50000"/>
                    <a:lumOff val="50000"/>
                  </a:schemeClr>
                </a:solidFill>
                <a:uFillTx/>
                <a:latin typeface="+mn-ea"/>
                <a:ea typeface="+mn-ea"/>
              </a:defRPr>
            </a:lvl2pPr>
            <a:lvl3pPr marL="1187101" marR="0" lvl="2" indent="-455771" fontAlgn="auto">
              <a:lnSpc>
                <a:spcPct val="120000"/>
              </a:lnSpc>
              <a:spcBef>
                <a:spcPts val="0"/>
              </a:spcBef>
              <a:spcAft>
                <a:spcPts val="990"/>
              </a:spcAft>
              <a:buFont typeface="Arial" panose="020B0604020202020204" pitchFamily="34" charset="0"/>
              <a:buChar char="●"/>
              <a:defRPr kumimoji="0" sz="2640" b="0" i="0" u="none" strike="noStrike" cap="none" spc="248" normalizeH="0" baseline="0">
                <a:ln>
                  <a:noFill/>
                  <a:prstDash val="sysDot"/>
                </a:ln>
                <a:solidFill>
                  <a:schemeClr val="tx1">
                    <a:lumMod val="50000"/>
                    <a:lumOff val="50000"/>
                  </a:schemeClr>
                </a:solidFill>
                <a:uFillTx/>
                <a:latin typeface="+mn-ea"/>
                <a:ea typeface="+mn-ea"/>
              </a:defRPr>
            </a:lvl3pPr>
            <a:lvl4pPr marL="1629251" marR="0" lvl="3" indent="-432721" defTabSz="0" fontAlgn="auto">
              <a:lnSpc>
                <a:spcPct val="120000"/>
              </a:lnSpc>
              <a:spcBef>
                <a:spcPts val="0"/>
              </a:spcBef>
              <a:spcAft>
                <a:spcPts val="495"/>
              </a:spcAft>
              <a:buFont typeface="Wingdings" panose="05000000000000000000" pitchFamily="2" charset="2"/>
              <a:buChar char=""/>
              <a:tabLst>
                <a:tab pos="1484662" algn="l"/>
              </a:tabLst>
              <a:defRPr kumimoji="0" sz="2310" b="0" i="0" u="none" strike="noStrike" cap="none" spc="248" normalizeH="0" baseline="0">
                <a:ln>
                  <a:noFill/>
                  <a:prstDash val="sysDot"/>
                </a:ln>
                <a:solidFill>
                  <a:schemeClr val="tx1">
                    <a:lumMod val="50000"/>
                    <a:lumOff val="50000"/>
                  </a:schemeClr>
                </a:solidFill>
                <a:uFillTx/>
                <a:latin typeface="+mn-ea"/>
                <a:ea typeface="+mn-ea"/>
              </a:defRPr>
            </a:lvl4pPr>
            <a:lvl5pPr marL="2072450" marR="0" lvl="4" indent="-432721" fontAlgn="auto">
              <a:lnSpc>
                <a:spcPct val="120000"/>
              </a:lnSpc>
              <a:spcBef>
                <a:spcPts val="0"/>
              </a:spcBef>
              <a:spcAft>
                <a:spcPts val="495"/>
              </a:spcAft>
              <a:buFont typeface="Arial" panose="020B0604020202020204" pitchFamily="34" charset="0"/>
              <a:buChar char="•"/>
              <a:defRPr kumimoji="0" sz="2310" b="0" i="0" u="none" strike="noStrike" cap="none" spc="248" normalizeH="0" baseline="0">
                <a:ln>
                  <a:noFill/>
                  <a:prstDash val="sysDot"/>
                </a:ln>
                <a:solidFill>
                  <a:schemeClr val="tx1">
                    <a:lumMod val="50000"/>
                    <a:lumOff val="50000"/>
                  </a:schemeClr>
                </a:solidFill>
                <a:uFillTx/>
                <a:latin typeface="+mn-ea"/>
                <a:ea typeface="+mn-ea"/>
              </a:defRPr>
            </a:lvl5pPr>
            <a:lvl6pPr indent="0">
              <a:lnSpc>
                <a:spcPct val="90000"/>
              </a:lnSpc>
              <a:spcBef>
                <a:spcPts val="825"/>
              </a:spcBef>
              <a:buFont typeface="Arial" panose="020B0604020202020204" pitchFamily="34" charset="0"/>
              <a:buNone/>
            </a:lvl6pPr>
            <a:lvl7pPr marL="4903470" indent="-377190">
              <a:lnSpc>
                <a:spcPct val="90000"/>
              </a:lnSpc>
              <a:spcBef>
                <a:spcPts val="825"/>
              </a:spcBef>
              <a:buFont typeface="Arial" panose="020B0604020202020204" pitchFamily="34" charset="0"/>
              <a:buChar char="•"/>
            </a:lvl7pPr>
            <a:lvl8pPr marL="5657850" indent="-377190">
              <a:lnSpc>
                <a:spcPct val="90000"/>
              </a:lnSpc>
              <a:spcBef>
                <a:spcPts val="825"/>
              </a:spcBef>
              <a:buFont typeface="Arial" panose="020B0604020202020204" pitchFamily="34" charset="0"/>
              <a:buChar char="•"/>
            </a:lvl8pPr>
            <a:lvl9pPr marL="6412230" indent="-377190">
              <a:lnSpc>
                <a:spcPct val="90000"/>
              </a:lnSpc>
              <a:spcBef>
                <a:spcPts val="825"/>
              </a:spcBef>
              <a:buFont typeface="Arial" panose="020B0604020202020204" pitchFamily="34" charset="0"/>
              <a:buChar char="•"/>
            </a:lvl9pPr>
          </a:lstStyle>
          <a:p>
            <a:pPr lvl="0">
              <a:spcBef>
                <a:spcPts val="1980"/>
              </a:spcBef>
              <a:spcAft>
                <a:spcPts val="0"/>
              </a:spcAft>
            </a:pPr>
            <a:r>
              <a:rPr>
                <a:sym typeface="+mn-ea"/>
              </a:rPr>
              <a:t>单击此处编辑母版文本样式</a:t>
            </a:r>
          </a:p>
          <a:p>
            <a:pPr lvl="1">
              <a:spcBef>
                <a:spcPts val="1980"/>
              </a:spcBef>
              <a:spcAft>
                <a:spcPts val="0"/>
              </a:spcAft>
            </a:pPr>
            <a:r>
              <a:rPr>
                <a:sym typeface="+mn-ea"/>
              </a:rPr>
              <a:t>第二级</a:t>
            </a:r>
          </a:p>
          <a:p>
            <a:pPr lvl="2">
              <a:spcBef>
                <a:spcPts val="1980"/>
              </a:spcBef>
              <a:spcAft>
                <a:spcPts val="0"/>
              </a:spcAft>
            </a:pPr>
            <a:r>
              <a:rPr>
                <a:sym typeface="+mn-ea"/>
              </a:rPr>
              <a:t>第三级</a:t>
            </a:r>
          </a:p>
          <a:p>
            <a:pPr lvl="3">
              <a:spcBef>
                <a:spcPts val="1980"/>
              </a:spcBef>
              <a:spcAft>
                <a:spcPts val="0"/>
              </a:spcAft>
            </a:pPr>
            <a:r>
              <a:rPr>
                <a:sym typeface="+mn-ea"/>
              </a:rPr>
              <a:t>第四级</a:t>
            </a:r>
          </a:p>
          <a:p>
            <a:pPr lvl="4">
              <a:spcBef>
                <a:spcPts val="1980"/>
              </a:spcBef>
              <a:spcAft>
                <a:spcPts val="0"/>
              </a:spcAft>
            </a:pPr>
            <a:r>
              <a:rPr>
                <a:sym typeface="+mn-ea"/>
              </a:rPr>
              <a:t>第五级</a:t>
            </a:r>
          </a:p>
        </p:txBody>
      </p:sp>
      <p:sp>
        <p:nvSpPr>
          <p:cNvPr id="14" name="任意多边形 13"/>
          <p:cNvSpPr/>
          <p:nvPr userDrawn="1">
            <p:custDataLst>
              <p:tags r:id="rId2"/>
            </p:custDataLst>
          </p:nvPr>
        </p:nvSpPr>
        <p:spPr>
          <a:xfrm rot="5400000" flipV="1">
            <a:off x="-801089" y="802333"/>
            <a:ext cx="2238163" cy="634937"/>
          </a:xfrm>
          <a:custGeom>
            <a:avLst/>
            <a:gdLst/>
            <a:ahLst/>
            <a:cxnLst>
              <a:cxn ang="3">
                <a:pos x="hc" y="t"/>
              </a:cxn>
              <a:cxn ang="cd2">
                <a:pos x="l" y="vc"/>
              </a:cxn>
              <a:cxn ang="cd4">
                <a:pos x="hc" y="b"/>
              </a:cxn>
              <a:cxn ang="0">
                <a:pos x="r" y="vc"/>
              </a:cxn>
            </a:cxnLst>
            <a:rect l="l" t="t" r="r" b="b"/>
            <a:pathLst>
              <a:path w="2001" h="606">
                <a:moveTo>
                  <a:pt x="0" y="0"/>
                </a:moveTo>
                <a:lnTo>
                  <a:pt x="2001" y="0"/>
                </a:lnTo>
                <a:lnTo>
                  <a:pt x="2001" y="256"/>
                </a:lnTo>
                <a:cubicBezTo>
                  <a:pt x="2001" y="450"/>
                  <a:pt x="1845" y="606"/>
                  <a:pt x="1651" y="606"/>
                </a:cubicBezTo>
                <a:lnTo>
                  <a:pt x="0" y="606"/>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970">
              <a:cs typeface="MiSans Normal" charset="-122"/>
            </a:endParaRPr>
          </a:p>
        </p:txBody>
      </p:sp>
      <p:sp>
        <p:nvSpPr>
          <p:cNvPr id="7" name="标题"/>
          <p:cNvSpPr>
            <a:spLocks noGrp="1"/>
          </p:cNvSpPr>
          <p:nvPr>
            <p:ph type="title" idx="1"/>
            <p:custDataLst>
              <p:tags r:id="rId3"/>
            </p:custDataLst>
          </p:nvPr>
        </p:nvSpPr>
        <p:spPr>
          <a:xfrm>
            <a:off x="1148334" y="816000"/>
            <a:ext cx="17820132" cy="1632000"/>
          </a:xfrm>
          <a:prstGeom prst="rect">
            <a:avLst/>
          </a:prstGeom>
          <a:noFill/>
        </p:spPr>
        <p:txBody>
          <a:bodyPr vert="horz" wrap="square" lIns="0" tIns="0" rIns="0" bIns="0" rtlCol="0" anchor="b" anchorCtr="0">
            <a:normAutofit/>
          </a:bodyPr>
          <a:lstStyle>
            <a:lvl1pPr marL="0" marR="0" lvl="0" algn="l" defTabSz="1508760" rtl="0" eaLnBrk="1" fontAlgn="auto" latinLnBrk="0" hangingPunct="1">
              <a:lnSpc>
                <a:spcPct val="100000"/>
              </a:lnSpc>
              <a:buClrTx/>
              <a:buSzTx/>
              <a:buFontTx/>
              <a:buNone/>
              <a:defRPr kumimoji="0" lang="zh-CN" altLang="en-US" sz="5940" b="0" i="0" u="none" strike="noStrike" kern="1200" cap="none" spc="495" normalizeH="0" baseline="0" noProof="1" dirty="0" smtClean="0">
                <a:ln>
                  <a:noFill/>
                  <a:prstDash val="sysDot"/>
                </a:ln>
                <a:solidFill>
                  <a:schemeClr val="tx1">
                    <a:lumMod val="85000"/>
                    <a:lumOff val="15000"/>
                  </a:schemeClr>
                </a:solidFill>
                <a:uFillTx/>
                <a:latin typeface="+mj-lt"/>
                <a:ea typeface="+mj-lt"/>
                <a:cs typeface="MiSans Normal" charset="-122"/>
                <a:sym typeface="+mn-ea"/>
              </a:defRPr>
            </a:lvl1pPr>
          </a:lstStyle>
          <a:p>
            <a:pPr lvl="0"/>
            <a:r>
              <a:rPr>
                <a:sym typeface="+mn-ea"/>
              </a:rPr>
              <a:t>单击此处编辑母版标题样式</a:t>
            </a:r>
          </a:p>
        </p:txBody>
      </p:sp>
      <p:sp>
        <p:nvSpPr>
          <p:cNvPr id="4" name="日期占位符 3"/>
          <p:cNvSpPr>
            <a:spLocks noGrp="1"/>
          </p:cNvSpPr>
          <p:nvPr>
            <p:ph type="dt" sz="half" idx="10"/>
            <p:custDataLst>
              <p:tags r:id="rId4"/>
            </p:custDataLst>
          </p:nvPr>
        </p:nvSpPr>
        <p:spPr>
          <a:xfrm>
            <a:off x="1145192" y="14312732"/>
            <a:ext cx="4319873" cy="718227"/>
          </a:xfrm>
        </p:spPr>
        <p:txBody>
          <a:bodyPr/>
          <a:lstStyle/>
          <a:p>
            <a:fld id="{760FBDFE-C587-4B4C-A407-44438C67B59E}" type="datetimeFigureOut">
              <a:rPr lang="zh-CN" altLang="en-US" smtClean="0"/>
              <a:t>2024/11/8</a:t>
            </a:fld>
            <a:endParaRPr lang="zh-CN" altLang="en-US"/>
          </a:p>
        </p:txBody>
      </p:sp>
      <p:sp>
        <p:nvSpPr>
          <p:cNvPr id="5" name="页脚占位符 4"/>
          <p:cNvSpPr>
            <a:spLocks noGrp="1"/>
          </p:cNvSpPr>
          <p:nvPr>
            <p:ph type="ftr" sz="quarter" idx="11"/>
            <p:custDataLst>
              <p:tags r:id="rId5"/>
            </p:custDataLst>
          </p:nvPr>
        </p:nvSpPr>
        <p:spPr>
          <a:xfrm>
            <a:off x="6791400" y="14312640"/>
            <a:ext cx="6534000" cy="718080"/>
          </a:xfrm>
        </p:spPr>
        <p:txBody>
          <a:bodyPr/>
          <a:lstStyle/>
          <a:p>
            <a:endParaRPr lang="zh-CN" altLang="en-US" dirty="0"/>
          </a:p>
        </p:txBody>
      </p:sp>
      <p:sp>
        <p:nvSpPr>
          <p:cNvPr id="6" name="灯片编号占位符 5"/>
          <p:cNvSpPr>
            <a:spLocks noGrp="1"/>
          </p:cNvSpPr>
          <p:nvPr>
            <p:ph type="sldNum" sz="quarter" idx="12"/>
            <p:custDataLst>
              <p:tags r:id="rId6"/>
            </p:custDataLst>
          </p:nvPr>
        </p:nvSpPr>
        <p:spPr>
          <a:xfrm>
            <a:off x="14647545" y="14312732"/>
            <a:ext cx="4320921" cy="718227"/>
          </a:xfrm>
        </p:spPr>
        <p:txBody>
          <a:bodyPr/>
          <a:lstStyle/>
          <a:p>
            <a:fld id="{49AE70B2-8BF9-45C0-BB95-33D1B9D3A854}" type="slidenum">
              <a:rPr lang="zh-CN" altLang="en-US" smtClean="0"/>
              <a:t>‹#›</a:t>
            </a:fld>
            <a:endParaRPr lang="zh-CN" altLang="en-US" dirty="0"/>
          </a:p>
        </p:txBody>
      </p:sp>
    </p:spTree>
    <p:extLst>
      <p:ext uri="{BB962C8B-B14F-4D97-AF65-F5344CB8AC3E}">
        <p14:creationId xmlns:p14="http://schemas.microsoft.com/office/powerpoint/2010/main" val="252427619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reserve="1" userDrawn="1">
  <p:cSld name="目录">
    <p:spTree>
      <p:nvGrpSpPr>
        <p:cNvPr id="1" name=""/>
        <p:cNvGrpSpPr/>
        <p:nvPr/>
      </p:nvGrpSpPr>
      <p:grpSpPr>
        <a:xfrm>
          <a:off x="0" y="0"/>
          <a:ext cx="0" cy="0"/>
          <a:chOff x="0" y="0"/>
          <a:chExt cx="0" cy="0"/>
        </a:xfrm>
      </p:grpSpPr>
      <p:cxnSp>
        <p:nvCxnSpPr>
          <p:cNvPr id="60" name="直接连接符 59"/>
          <p:cNvCxnSpPr/>
          <p:nvPr>
            <p:custDataLst>
              <p:tags r:id="rId1"/>
            </p:custDataLst>
          </p:nvPr>
        </p:nvCxnSpPr>
        <p:spPr>
          <a:xfrm>
            <a:off x="5789867" y="3343571"/>
            <a:ext cx="0" cy="10363200"/>
          </a:xfrm>
          <a:prstGeom prst="line">
            <a:avLst/>
          </a:prstGeom>
          <a:ln>
            <a:solidFill>
              <a:schemeClr val="bg2">
                <a:lumMod val="50000"/>
                <a:alpha val="20000"/>
              </a:schemeClr>
            </a:solidFill>
            <a:headEnd type="oval"/>
            <a:tailEnd type="oval"/>
          </a:ln>
        </p:spPr>
        <p:style>
          <a:lnRef idx="1">
            <a:schemeClr val="accent1"/>
          </a:lnRef>
          <a:fillRef idx="0">
            <a:schemeClr val="accent1"/>
          </a:fillRef>
          <a:effectRef idx="0">
            <a:schemeClr val="accent1"/>
          </a:effectRef>
          <a:fontRef idx="minor">
            <a:schemeClr val="tx1"/>
          </a:fontRef>
        </p:style>
      </p:cxnSp>
      <p:sp>
        <p:nvSpPr>
          <p:cNvPr id="8" name="任意多边形 7"/>
          <p:cNvSpPr/>
          <p:nvPr>
            <p:custDataLst>
              <p:tags r:id="rId2"/>
            </p:custDataLst>
          </p:nvPr>
        </p:nvSpPr>
        <p:spPr>
          <a:xfrm>
            <a:off x="-30384" y="1"/>
            <a:ext cx="3714274" cy="1976205"/>
          </a:xfrm>
          <a:custGeom>
            <a:avLst/>
            <a:gdLst/>
            <a:ahLst/>
            <a:cxnLst>
              <a:cxn ang="3">
                <a:pos x="hc" y="t"/>
              </a:cxn>
              <a:cxn ang="cd2">
                <a:pos x="l" y="vc"/>
              </a:cxn>
              <a:cxn ang="cd4">
                <a:pos x="hc" y="b"/>
              </a:cxn>
              <a:cxn ang="0">
                <a:pos x="r" y="vc"/>
              </a:cxn>
            </a:cxnLst>
            <a:rect l="l" t="t" r="r" b="b"/>
            <a:pathLst>
              <a:path w="3545" h="1373">
                <a:moveTo>
                  <a:pt x="0" y="0"/>
                </a:moveTo>
                <a:lnTo>
                  <a:pt x="3545" y="0"/>
                </a:lnTo>
                <a:lnTo>
                  <a:pt x="3545" y="1023"/>
                </a:lnTo>
                <a:cubicBezTo>
                  <a:pt x="3545" y="1217"/>
                  <a:pt x="3389" y="1373"/>
                  <a:pt x="3195" y="1373"/>
                </a:cubicBezTo>
                <a:lnTo>
                  <a:pt x="9" y="1373"/>
                </a:lnTo>
                <a:lnTo>
                  <a:pt x="0" y="1373"/>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970">
              <a:cs typeface="MiSans Normal" charset="-122"/>
            </a:endParaRPr>
          </a:p>
        </p:txBody>
      </p:sp>
      <p:sp>
        <p:nvSpPr>
          <p:cNvPr id="6" name="标题"/>
          <p:cNvSpPr txBox="1">
            <a:spLocks noGrp="1"/>
          </p:cNvSpPr>
          <p:nvPr>
            <p:ph type="title" idx="1" hasCustomPrompt="1"/>
            <p:custDataLst>
              <p:tags r:id="rId3"/>
            </p:custDataLst>
          </p:nvPr>
        </p:nvSpPr>
        <p:spPr>
          <a:xfrm>
            <a:off x="1924716" y="4064679"/>
            <a:ext cx="2269427" cy="8171095"/>
          </a:xfrm>
          <a:prstGeom prst="rect">
            <a:avLst/>
          </a:prstGeom>
          <a:noFill/>
        </p:spPr>
        <p:txBody>
          <a:bodyPr vert="eaVert" wrap="square" lIns="91440" tIns="45720" rIns="91440" bIns="45720" rtlCol="0" anchor="ctr" anchorCtr="0">
            <a:normAutofit/>
          </a:bodyPr>
          <a:lstStyle>
            <a:lvl1pPr marL="0" marR="0" lvl="0" algn="ctr" defTabSz="1508760" rtl="0" eaLnBrk="1" fontAlgn="auto" latinLnBrk="0" hangingPunct="1">
              <a:lnSpc>
                <a:spcPct val="100000"/>
              </a:lnSpc>
              <a:buClrTx/>
              <a:buSzTx/>
              <a:buFontTx/>
              <a:buNone/>
              <a:defRPr kumimoji="0" lang="zh-CN" altLang="en-US" sz="9900" b="0" i="0" u="none" strike="noStrike" kern="1200" cap="none" spc="0" normalizeH="0" baseline="0" noProof="1">
                <a:solidFill>
                  <a:schemeClr val="tx1">
                    <a:lumMod val="85000"/>
                    <a:lumOff val="15000"/>
                  </a:schemeClr>
                </a:solidFill>
                <a:latin typeface="+mj-ea"/>
                <a:ea typeface="+mj-ea"/>
                <a:cs typeface="MiSans Normal" charset="-122"/>
                <a:sym typeface="+mn-ea"/>
              </a:defRPr>
            </a:lvl1pPr>
          </a:lstStyle>
          <a:p>
            <a:pPr lvl="0" algn="l">
              <a:buClrTx/>
              <a:buSzTx/>
              <a:buFontTx/>
            </a:pPr>
            <a:r>
              <a:rPr dirty="0">
                <a:sym typeface="+mn-ea"/>
              </a:rPr>
              <a:t>标题</a:t>
            </a:r>
          </a:p>
        </p:txBody>
      </p:sp>
      <p:sp>
        <p:nvSpPr>
          <p:cNvPr id="3" name="日期占位符 2"/>
          <p:cNvSpPr>
            <a:spLocks noGrp="1"/>
          </p:cNvSpPr>
          <p:nvPr>
            <p:ph type="dt" sz="half" idx="10"/>
            <p:custDataLst>
              <p:tags r:id="rId4"/>
            </p:custDataLst>
          </p:nvPr>
        </p:nvSpPr>
        <p:spPr>
          <a:xfrm>
            <a:off x="1009800" y="14312640"/>
            <a:ext cx="4455000" cy="718080"/>
          </a:xfrm>
        </p:spPr>
        <p:txBody>
          <a:bodyPr/>
          <a:lstStyle/>
          <a:p>
            <a:fld id="{760FBDFE-C587-4B4C-A407-44438C67B59E}" type="datetimeFigureOut">
              <a:rPr lang="zh-CN" altLang="en-US" smtClean="0"/>
              <a:t>2024/11/8</a:t>
            </a:fld>
            <a:endParaRPr lang="zh-CN" altLang="en-US"/>
          </a:p>
        </p:txBody>
      </p:sp>
      <p:sp>
        <p:nvSpPr>
          <p:cNvPr id="4" name="页脚占位符 3"/>
          <p:cNvSpPr>
            <a:spLocks noGrp="1"/>
          </p:cNvSpPr>
          <p:nvPr>
            <p:ph type="ftr" sz="quarter" idx="11"/>
            <p:custDataLst>
              <p:tags r:id="rId5"/>
            </p:custDataLst>
          </p:nvPr>
        </p:nvSpPr>
        <p:spPr>
          <a:xfrm>
            <a:off x="6791400" y="14312640"/>
            <a:ext cx="6534000" cy="718080"/>
          </a:xfrm>
        </p:spPr>
        <p:txBody>
          <a:bodyPr/>
          <a:lstStyle/>
          <a:p>
            <a:endParaRPr lang="zh-CN" altLang="en-US" dirty="0"/>
          </a:p>
        </p:txBody>
      </p:sp>
      <p:sp>
        <p:nvSpPr>
          <p:cNvPr id="5" name="灯片编号占位符 4"/>
          <p:cNvSpPr>
            <a:spLocks noGrp="1"/>
          </p:cNvSpPr>
          <p:nvPr>
            <p:ph type="sldNum" sz="quarter" idx="12"/>
            <p:custDataLst>
              <p:tags r:id="rId6"/>
            </p:custDataLst>
          </p:nvPr>
        </p:nvSpPr>
        <p:spPr>
          <a:xfrm>
            <a:off x="14648040" y="14312640"/>
            <a:ext cx="4455000" cy="718080"/>
          </a:xfrm>
        </p:spPr>
        <p:txBody>
          <a:bodyPr/>
          <a:lstStyle/>
          <a:p>
            <a:fld id="{49AE70B2-8BF9-45C0-BB95-33D1B9D3A854}" type="slidenum">
              <a:rPr lang="zh-CN" altLang="en-US" smtClean="0"/>
              <a:t>‹#›</a:t>
            </a:fld>
            <a:endParaRPr lang="zh-CN" altLang="en-US" dirty="0"/>
          </a:p>
        </p:txBody>
      </p:sp>
    </p:spTree>
    <p:extLst>
      <p:ext uri="{BB962C8B-B14F-4D97-AF65-F5344CB8AC3E}">
        <p14:creationId xmlns:p14="http://schemas.microsoft.com/office/powerpoint/2010/main" val="409701607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节标题">
    <p:spTree>
      <p:nvGrpSpPr>
        <p:cNvPr id="1" name=""/>
        <p:cNvGrpSpPr/>
        <p:nvPr/>
      </p:nvGrpSpPr>
      <p:grpSpPr>
        <a:xfrm>
          <a:off x="0" y="0"/>
          <a:ext cx="0" cy="0"/>
          <a:chOff x="0" y="0"/>
          <a:chExt cx="0" cy="0"/>
        </a:xfrm>
      </p:grpSpPr>
      <p:sp>
        <p:nvSpPr>
          <p:cNvPr id="12" name="椭圆 11"/>
          <p:cNvSpPr/>
          <p:nvPr>
            <p:custDataLst>
              <p:tags r:id="rId1"/>
            </p:custDataLst>
          </p:nvPr>
        </p:nvSpPr>
        <p:spPr>
          <a:xfrm rot="16200000">
            <a:off x="271971" y="4369922"/>
            <a:ext cx="9862312" cy="7179183"/>
          </a:xfrm>
          <a:prstGeom prst="ellipse">
            <a:avLst/>
          </a:prstGeom>
          <a:solidFill>
            <a:schemeClr val="bg2"/>
          </a:solidFill>
          <a:ln>
            <a:noFill/>
          </a:ln>
          <a:effectLst>
            <a:outerShdw blurRad="495300" dist="38100" dir="2700000" algn="tl" rotWithShape="0">
              <a:schemeClr val="accent1">
                <a:alpha val="18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sz="2970">
              <a:solidFill>
                <a:schemeClr val="lt1"/>
              </a:solidFill>
              <a:cs typeface="MiSans Normal" charset="-122"/>
            </a:endParaRPr>
          </a:p>
        </p:txBody>
      </p:sp>
      <p:sp>
        <p:nvSpPr>
          <p:cNvPr id="11" name="椭圆 10"/>
          <p:cNvSpPr/>
          <p:nvPr>
            <p:custDataLst>
              <p:tags r:id="rId2"/>
            </p:custDataLst>
          </p:nvPr>
        </p:nvSpPr>
        <p:spPr>
          <a:xfrm rot="16200000">
            <a:off x="2200677" y="5773907"/>
            <a:ext cx="6004899" cy="4371213"/>
          </a:xfrm>
          <a:prstGeom prst="ellipse">
            <a:avLst/>
          </a:prstGeom>
          <a:solidFill>
            <a:schemeClr val="bg2"/>
          </a:solidFill>
          <a:ln>
            <a:noFill/>
          </a:ln>
          <a:effectLst>
            <a:outerShdw blurRad="495300" dist="38100" dir="2700000" algn="tl" rotWithShape="0">
              <a:schemeClr val="accent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sz="2970">
              <a:solidFill>
                <a:schemeClr val="lt1"/>
              </a:solidFill>
              <a:cs typeface="MiSans Normal" charset="-122"/>
            </a:endParaRPr>
          </a:p>
        </p:txBody>
      </p:sp>
      <p:sp>
        <p:nvSpPr>
          <p:cNvPr id="9" name="弧形 8"/>
          <p:cNvSpPr/>
          <p:nvPr>
            <p:custDataLst>
              <p:tags r:id="rId3"/>
            </p:custDataLst>
          </p:nvPr>
        </p:nvSpPr>
        <p:spPr>
          <a:xfrm>
            <a:off x="497681" y="1495467"/>
            <a:ext cx="9410891" cy="12928092"/>
          </a:xfrm>
          <a:prstGeom prst="arc">
            <a:avLst>
              <a:gd name="adj1" fmla="val 16200000"/>
              <a:gd name="adj2" fmla="val 5319923"/>
            </a:avLst>
          </a:prstGeom>
          <a:ln>
            <a:solidFill>
              <a:schemeClr val="bg2">
                <a:lumMod val="85000"/>
              </a:schemeClr>
            </a:solidFill>
            <a:headEnd type="ova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2970">
              <a:cs typeface="MiSans Normal" charset="-122"/>
            </a:endParaRPr>
          </a:p>
        </p:txBody>
      </p:sp>
      <p:sp>
        <p:nvSpPr>
          <p:cNvPr id="10" name="圆角矩形 9"/>
          <p:cNvSpPr/>
          <p:nvPr>
            <p:custDataLst>
              <p:tags r:id="rId4"/>
            </p:custDataLst>
          </p:nvPr>
        </p:nvSpPr>
        <p:spPr>
          <a:xfrm rot="10800000">
            <a:off x="11346085" y="8730997"/>
            <a:ext cx="3974116" cy="36127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62500" lnSpcReduction="20000"/>
          </a:bodyPr>
          <a:lstStyle/>
          <a:p>
            <a:pPr algn="ctr"/>
            <a:endParaRPr lang="zh-CN" altLang="en-US" sz="2970">
              <a:cs typeface="MiSans Normal" charset="-122"/>
            </a:endParaRPr>
          </a:p>
        </p:txBody>
      </p:sp>
      <p:sp>
        <p:nvSpPr>
          <p:cNvPr id="14" name="任意多边形 13"/>
          <p:cNvSpPr/>
          <p:nvPr>
            <p:custDataLst>
              <p:tags r:id="rId5"/>
            </p:custDataLst>
          </p:nvPr>
        </p:nvSpPr>
        <p:spPr>
          <a:xfrm flipV="1">
            <a:off x="14760702" y="1"/>
            <a:ext cx="5356098" cy="1950297"/>
          </a:xfrm>
          <a:custGeom>
            <a:avLst/>
            <a:gdLst/>
            <a:ahLst/>
            <a:cxnLst>
              <a:cxn ang="3">
                <a:pos x="hc" y="t"/>
              </a:cxn>
              <a:cxn ang="cd2">
                <a:pos x="l" y="vc"/>
              </a:cxn>
              <a:cxn ang="cd4">
                <a:pos x="hc" y="b"/>
              </a:cxn>
              <a:cxn ang="0">
                <a:pos x="r" y="vc"/>
              </a:cxn>
            </a:cxnLst>
            <a:rect l="l" t="t" r="r" b="b"/>
            <a:pathLst>
              <a:path w="5112" h="1355">
                <a:moveTo>
                  <a:pt x="301" y="0"/>
                </a:moveTo>
                <a:lnTo>
                  <a:pt x="5112" y="0"/>
                </a:lnTo>
                <a:lnTo>
                  <a:pt x="5112" y="1355"/>
                </a:lnTo>
                <a:lnTo>
                  <a:pt x="0" y="1355"/>
                </a:lnTo>
                <a:lnTo>
                  <a:pt x="0" y="301"/>
                </a:lnTo>
                <a:cubicBezTo>
                  <a:pt x="0" y="135"/>
                  <a:pt x="135" y="0"/>
                  <a:pt x="30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970">
              <a:cs typeface="MiSans Normal" charset="-122"/>
            </a:endParaRPr>
          </a:p>
        </p:txBody>
      </p:sp>
      <p:sp>
        <p:nvSpPr>
          <p:cNvPr id="8" name="节编号"/>
          <p:cNvSpPr txBox="1">
            <a:spLocks noGrp="1"/>
          </p:cNvSpPr>
          <p:nvPr>
            <p:ph type="body" idx="2" hasCustomPrompt="1"/>
            <p:custDataLst>
              <p:tags r:id="rId6"/>
            </p:custDataLst>
          </p:nvPr>
        </p:nvSpPr>
        <p:spPr>
          <a:xfrm>
            <a:off x="3017520" y="6809487"/>
            <a:ext cx="4371213" cy="2739051"/>
          </a:xfrm>
          <a:prstGeom prst="rect">
            <a:avLst/>
          </a:prstGeom>
          <a:noFill/>
        </p:spPr>
        <p:txBody>
          <a:bodyPr wrap="square" lIns="91440" tIns="45720" rIns="91440" bIns="45720" rtlCol="0" anchor="t" anchorCtr="0">
            <a:normAutofit/>
          </a:bodyPr>
          <a:lstStyle>
            <a:lvl1pPr marL="0" marR="0" lvl="0" algn="ctr" defTabSz="1508760" rtl="0" eaLnBrk="1" fontAlgn="auto" latinLnBrk="0" hangingPunct="1">
              <a:lnSpc>
                <a:spcPct val="100000"/>
              </a:lnSpc>
              <a:buClrTx/>
              <a:buSzTx/>
              <a:buFontTx/>
              <a:buNone/>
              <a:defRPr kumimoji="0" lang="en-US" altLang="zh-CN" sz="9900" b="0" i="0" u="none" strike="noStrike" kern="1200" cap="none" spc="330" normalizeH="0" baseline="0" noProof="1">
                <a:solidFill>
                  <a:schemeClr val="tx1">
                    <a:lumMod val="85000"/>
                    <a:lumOff val="15000"/>
                  </a:schemeClr>
                </a:solidFill>
                <a:uFillTx/>
                <a:latin typeface="MiSans Heavy" charset="-122"/>
                <a:ea typeface="MiSans Heavy" charset="-122"/>
                <a:cs typeface="MiSans Normal" charset="-122"/>
                <a:sym typeface="+mn-ea"/>
              </a:defRPr>
            </a:lvl1pPr>
          </a:lstStyle>
          <a:p>
            <a:pPr lvl="0" algn="ctr">
              <a:buClrTx/>
              <a:buSzTx/>
              <a:buFontTx/>
            </a:pPr>
            <a:r>
              <a:rPr>
                <a:sym typeface="+mn-ea"/>
              </a:rPr>
              <a:t>节编号</a:t>
            </a:r>
          </a:p>
        </p:txBody>
      </p:sp>
      <p:sp>
        <p:nvSpPr>
          <p:cNvPr id="7" name="标题"/>
          <p:cNvSpPr txBox="1">
            <a:spLocks noGrp="1"/>
          </p:cNvSpPr>
          <p:nvPr>
            <p:ph type="title" idx="1" hasCustomPrompt="1"/>
            <p:custDataLst>
              <p:tags r:id="rId7"/>
            </p:custDataLst>
          </p:nvPr>
        </p:nvSpPr>
        <p:spPr>
          <a:xfrm>
            <a:off x="11109293" y="4742603"/>
            <a:ext cx="8258366" cy="3817112"/>
          </a:xfrm>
          <a:prstGeom prst="rect">
            <a:avLst/>
          </a:prstGeom>
          <a:noFill/>
        </p:spPr>
        <p:txBody>
          <a:bodyPr wrap="square" lIns="91440" tIns="45720" rIns="91440" bIns="45720" rtlCol="0" anchor="b" anchorCtr="0">
            <a:normAutofit/>
          </a:bodyPr>
          <a:lstStyle>
            <a:lvl1pPr marL="0" marR="0" lvl="0" algn="l" defTabSz="1508760" rtl="0" eaLnBrk="1" fontAlgn="auto" latinLnBrk="0" hangingPunct="1">
              <a:lnSpc>
                <a:spcPct val="100000"/>
              </a:lnSpc>
              <a:buClrTx/>
              <a:buSzTx/>
              <a:buFontTx/>
              <a:buNone/>
              <a:defRPr kumimoji="0" lang="zh-CN" altLang="en-US" sz="7920" b="0" i="0" u="none" strike="noStrike" kern="1200" cap="none" spc="330" normalizeH="0" baseline="0" noProof="1">
                <a:solidFill>
                  <a:schemeClr val="tx1">
                    <a:lumMod val="85000"/>
                    <a:lumOff val="15000"/>
                  </a:schemeClr>
                </a:solidFill>
                <a:uFillTx/>
                <a:latin typeface="+mj-ea"/>
                <a:ea typeface="+mj-ea"/>
                <a:cs typeface="MiSans Normal" charset="-122"/>
                <a:sym typeface="+mn-ea"/>
              </a:defRPr>
            </a:lvl1pPr>
          </a:lstStyle>
          <a:p>
            <a:pPr lvl="0" algn="l">
              <a:buClrTx/>
              <a:buSzTx/>
              <a:buFontTx/>
            </a:pPr>
            <a:r>
              <a:rPr>
                <a:sym typeface="+mn-ea"/>
              </a:rPr>
              <a:t>单击编辑标题</a:t>
            </a:r>
          </a:p>
        </p:txBody>
      </p:sp>
      <p:sp>
        <p:nvSpPr>
          <p:cNvPr id="4" name="日期占位符 3"/>
          <p:cNvSpPr>
            <a:spLocks noGrp="1"/>
          </p:cNvSpPr>
          <p:nvPr>
            <p:ph type="dt" sz="half" idx="10"/>
            <p:custDataLst>
              <p:tags r:id="rId8"/>
            </p:custDataLst>
          </p:nvPr>
        </p:nvSpPr>
        <p:spPr>
          <a:xfrm>
            <a:off x="1009800" y="14312640"/>
            <a:ext cx="4455000" cy="718080"/>
          </a:xfrm>
        </p:spPr>
        <p:txBody>
          <a:bodyPr/>
          <a:lstStyle/>
          <a:p>
            <a:fld id="{760FBDFE-C587-4B4C-A407-44438C67B59E}" type="datetimeFigureOut">
              <a:rPr lang="zh-CN" altLang="en-US" smtClean="0"/>
              <a:t>2024/11/8</a:t>
            </a:fld>
            <a:endParaRPr lang="zh-CN" altLang="en-US"/>
          </a:p>
        </p:txBody>
      </p:sp>
      <p:sp>
        <p:nvSpPr>
          <p:cNvPr id="5" name="页脚占位符 4"/>
          <p:cNvSpPr>
            <a:spLocks noGrp="1"/>
          </p:cNvSpPr>
          <p:nvPr>
            <p:ph type="ftr" sz="quarter" idx="11"/>
            <p:custDataLst>
              <p:tags r:id="rId9"/>
            </p:custDataLst>
          </p:nvPr>
        </p:nvSpPr>
        <p:spPr>
          <a:xfrm>
            <a:off x="6791400" y="14312640"/>
            <a:ext cx="6534000" cy="718080"/>
          </a:xfrm>
        </p:spPr>
        <p:txBody>
          <a:bodyPr/>
          <a:lstStyle/>
          <a:p>
            <a:endParaRPr lang="zh-CN" altLang="en-US" dirty="0"/>
          </a:p>
        </p:txBody>
      </p:sp>
      <p:sp>
        <p:nvSpPr>
          <p:cNvPr id="6" name="灯片编号占位符 5"/>
          <p:cNvSpPr>
            <a:spLocks noGrp="1"/>
          </p:cNvSpPr>
          <p:nvPr>
            <p:ph type="sldNum" sz="quarter" idx="12"/>
            <p:custDataLst>
              <p:tags r:id="rId10"/>
            </p:custDataLst>
          </p:nvPr>
        </p:nvSpPr>
        <p:spPr>
          <a:xfrm>
            <a:off x="14648040" y="14312640"/>
            <a:ext cx="4455000" cy="718080"/>
          </a:xfrm>
        </p:spPr>
        <p:txBody>
          <a:bodyPr/>
          <a:lstStyle/>
          <a:p>
            <a:fld id="{49AE70B2-8BF9-45C0-BB95-33D1B9D3A854}" type="slidenum">
              <a:rPr lang="zh-CN" altLang="en-US" smtClean="0"/>
              <a:t>‹#›</a:t>
            </a:fld>
            <a:endParaRPr lang="zh-CN" altLang="en-US" dirty="0"/>
          </a:p>
        </p:txBody>
      </p:sp>
    </p:spTree>
    <p:extLst>
      <p:ext uri="{BB962C8B-B14F-4D97-AF65-F5344CB8AC3E}">
        <p14:creationId xmlns:p14="http://schemas.microsoft.com/office/powerpoint/2010/main" val="28800851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Obj" preserve="1">
  <p:cSld name="标题和两栏">
    <p:spTree>
      <p:nvGrpSpPr>
        <p:cNvPr id="1" name=""/>
        <p:cNvGrpSpPr/>
        <p:nvPr/>
      </p:nvGrpSpPr>
      <p:grpSpPr>
        <a:xfrm>
          <a:off x="0" y="0"/>
          <a:ext cx="0" cy="0"/>
          <a:chOff x="0" y="0"/>
          <a:chExt cx="0" cy="0"/>
        </a:xfrm>
      </p:grpSpPr>
      <p:sp>
        <p:nvSpPr>
          <p:cNvPr id="10" name="正文"/>
          <p:cNvSpPr txBox="1">
            <a:spLocks noGrp="1"/>
          </p:cNvSpPr>
          <p:nvPr>
            <p:ph idx="4"/>
            <p:custDataLst>
              <p:tags r:id="rId1"/>
            </p:custDataLst>
          </p:nvPr>
        </p:nvSpPr>
        <p:spPr>
          <a:xfrm>
            <a:off x="10561320" y="2822534"/>
            <a:ext cx="8407146" cy="11176423"/>
          </a:xfrm>
          <a:prstGeom prst="rect">
            <a:avLst/>
          </a:prstGeom>
          <a:ln>
            <a:noFill/>
            <a:prstDash val="sysDash"/>
          </a:ln>
        </p:spPr>
        <p:txBody>
          <a:bodyPr vert="horz" lIns="90000" tIns="46800" rIns="90000" bIns="46800" rtlCol="0">
            <a:normAutofit/>
          </a:bodyPr>
          <a:lstStyle>
            <a:defPPr>
              <a:defRPr lang="zh-CN"/>
            </a:defPPr>
            <a:lvl1pPr marL="377190" marR="0" lvl="0" indent="-377190" algn="l" defTabSz="1508760" rtl="0" eaLnBrk="1" fontAlgn="auto" latinLnBrk="0" hangingPunct="1">
              <a:lnSpc>
                <a:spcPct val="130000"/>
              </a:lnSpc>
              <a:spcBef>
                <a:spcPts val="2970"/>
              </a:spcBef>
              <a:spcAft>
                <a:spcPts val="0"/>
              </a:spcAft>
              <a:buClrTx/>
              <a:buSzTx/>
              <a:buFont typeface="Arial" panose="020B0604020202020204" pitchFamily="34" charset="0"/>
              <a:buChar char="●"/>
              <a:defRPr kumimoji="0" lang="zh-CN" altLang="en-US" sz="2970" b="0" i="0" u="none" strike="noStrike" kern="1200" cap="none" spc="248" normalizeH="0" baseline="0" noProof="1" dirty="0">
                <a:ln>
                  <a:noFill/>
                  <a:prstDash val="sysDot"/>
                </a:ln>
                <a:solidFill>
                  <a:schemeClr val="tx1">
                    <a:lumMod val="85000"/>
                    <a:lumOff val="15000"/>
                  </a:schemeClr>
                </a:solidFill>
                <a:uFillTx/>
                <a:latin typeface="+mn-ea"/>
                <a:ea typeface="+mn-ea"/>
                <a:cs typeface="MiSans Normal" charset="-122"/>
                <a:sym typeface="+mn-ea"/>
              </a:defRPr>
            </a:lvl1pPr>
            <a:lvl2pPr marL="741807" marR="0" lvl="1" indent="-382429" defTabSz="0" fontAlgn="auto">
              <a:lnSpc>
                <a:spcPct val="120000"/>
              </a:lnSpc>
              <a:spcBef>
                <a:spcPts val="0"/>
              </a:spcBef>
              <a:spcAft>
                <a:spcPts val="990"/>
              </a:spcAft>
              <a:buFont typeface="Arial" panose="020B0604020202020204" pitchFamily="34" charset="0"/>
              <a:buChar char="●"/>
              <a:tabLst>
                <a:tab pos="2656046" algn="l"/>
              </a:tabLst>
              <a:defRPr kumimoji="0" sz="2640" b="0" i="0" u="none" strike="noStrike" cap="none" spc="248" normalizeH="0" baseline="0">
                <a:ln>
                  <a:noFill/>
                  <a:prstDash val="sysDot"/>
                </a:ln>
                <a:solidFill>
                  <a:schemeClr val="tx1">
                    <a:lumMod val="50000"/>
                    <a:lumOff val="50000"/>
                  </a:schemeClr>
                </a:solidFill>
                <a:uFillTx/>
                <a:latin typeface="+mn-ea"/>
                <a:ea typeface="+mn-ea"/>
              </a:defRPr>
            </a:lvl2pPr>
            <a:lvl3pPr marL="1187101" marR="0" lvl="2" indent="-455771" fontAlgn="auto">
              <a:lnSpc>
                <a:spcPct val="120000"/>
              </a:lnSpc>
              <a:spcBef>
                <a:spcPts val="0"/>
              </a:spcBef>
              <a:spcAft>
                <a:spcPts val="990"/>
              </a:spcAft>
              <a:buFont typeface="Arial" panose="020B0604020202020204" pitchFamily="34" charset="0"/>
              <a:buChar char="●"/>
              <a:defRPr kumimoji="0" sz="2640" b="0" i="0" u="none" strike="noStrike" cap="none" spc="248" normalizeH="0" baseline="0">
                <a:ln>
                  <a:noFill/>
                  <a:prstDash val="sysDot"/>
                </a:ln>
                <a:solidFill>
                  <a:schemeClr val="tx1">
                    <a:lumMod val="50000"/>
                    <a:lumOff val="50000"/>
                  </a:schemeClr>
                </a:solidFill>
                <a:uFillTx/>
                <a:latin typeface="+mn-ea"/>
                <a:ea typeface="+mn-ea"/>
              </a:defRPr>
            </a:lvl3pPr>
            <a:lvl4pPr marL="1629251" marR="0" lvl="3" indent="-432721" defTabSz="0" fontAlgn="auto">
              <a:lnSpc>
                <a:spcPct val="120000"/>
              </a:lnSpc>
              <a:spcBef>
                <a:spcPts val="0"/>
              </a:spcBef>
              <a:spcAft>
                <a:spcPts val="495"/>
              </a:spcAft>
              <a:buFont typeface="Wingdings" panose="05000000000000000000" pitchFamily="2" charset="2"/>
              <a:buChar char=""/>
              <a:tabLst>
                <a:tab pos="1484662" algn="l"/>
              </a:tabLst>
              <a:defRPr kumimoji="0" sz="2310" b="0" i="0" u="none" strike="noStrike" cap="none" spc="248" normalizeH="0" baseline="0">
                <a:ln>
                  <a:noFill/>
                  <a:prstDash val="sysDot"/>
                </a:ln>
                <a:solidFill>
                  <a:schemeClr val="tx1">
                    <a:lumMod val="50000"/>
                    <a:lumOff val="50000"/>
                  </a:schemeClr>
                </a:solidFill>
                <a:uFillTx/>
                <a:latin typeface="+mn-ea"/>
                <a:ea typeface="+mn-ea"/>
              </a:defRPr>
            </a:lvl4pPr>
            <a:lvl5pPr marL="2072450" marR="0" lvl="4" indent="-432721" fontAlgn="auto">
              <a:lnSpc>
                <a:spcPct val="120000"/>
              </a:lnSpc>
              <a:spcBef>
                <a:spcPts val="0"/>
              </a:spcBef>
              <a:spcAft>
                <a:spcPts val="495"/>
              </a:spcAft>
              <a:buFont typeface="Arial" panose="020B0604020202020204" pitchFamily="34" charset="0"/>
              <a:buChar char="•"/>
              <a:defRPr kumimoji="0" sz="2310" b="0" i="0" u="none" strike="noStrike" cap="none" spc="248" normalizeH="0" baseline="0">
                <a:ln>
                  <a:noFill/>
                  <a:prstDash val="sysDot"/>
                </a:ln>
                <a:solidFill>
                  <a:schemeClr val="tx1">
                    <a:lumMod val="50000"/>
                    <a:lumOff val="50000"/>
                  </a:schemeClr>
                </a:solidFill>
                <a:uFillTx/>
                <a:latin typeface="+mn-ea"/>
                <a:ea typeface="+mn-ea"/>
              </a:defRPr>
            </a:lvl5pPr>
            <a:lvl6pPr indent="0">
              <a:lnSpc>
                <a:spcPct val="90000"/>
              </a:lnSpc>
              <a:spcBef>
                <a:spcPts val="825"/>
              </a:spcBef>
              <a:buFont typeface="Arial" panose="020B0604020202020204" pitchFamily="34" charset="0"/>
              <a:buNone/>
            </a:lvl6pPr>
            <a:lvl7pPr marL="4903470" indent="-377190">
              <a:lnSpc>
                <a:spcPct val="90000"/>
              </a:lnSpc>
              <a:spcBef>
                <a:spcPts val="825"/>
              </a:spcBef>
              <a:buFont typeface="Arial" panose="020B0604020202020204" pitchFamily="34" charset="0"/>
              <a:buChar char="•"/>
            </a:lvl7pPr>
            <a:lvl8pPr marL="5657850" indent="-377190">
              <a:lnSpc>
                <a:spcPct val="90000"/>
              </a:lnSpc>
              <a:spcBef>
                <a:spcPts val="825"/>
              </a:spcBef>
              <a:buFont typeface="Arial" panose="020B0604020202020204" pitchFamily="34" charset="0"/>
              <a:buChar char="•"/>
            </a:lvl8pPr>
            <a:lvl9pPr marL="6412230" indent="-377190">
              <a:lnSpc>
                <a:spcPct val="90000"/>
              </a:lnSpc>
              <a:spcBef>
                <a:spcPts val="825"/>
              </a:spcBef>
              <a:buFont typeface="Arial" panose="020B0604020202020204" pitchFamily="34" charset="0"/>
              <a:buChar char="•"/>
            </a:lvl9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9" name="正文"/>
          <p:cNvSpPr txBox="1">
            <a:spLocks noGrp="1"/>
          </p:cNvSpPr>
          <p:nvPr>
            <p:ph idx="3"/>
            <p:custDataLst>
              <p:tags r:id="rId2"/>
            </p:custDataLst>
          </p:nvPr>
        </p:nvSpPr>
        <p:spPr>
          <a:xfrm>
            <a:off x="1148334" y="2822534"/>
            <a:ext cx="8396669" cy="11176423"/>
          </a:xfrm>
          <a:prstGeom prst="rect">
            <a:avLst/>
          </a:prstGeom>
          <a:ln>
            <a:noFill/>
            <a:prstDash val="sysDash"/>
          </a:ln>
        </p:spPr>
        <p:txBody>
          <a:bodyPr vert="horz" lIns="90000" tIns="46800" rIns="90000" bIns="46800" rtlCol="0">
            <a:normAutofit/>
          </a:bodyPr>
          <a:lstStyle>
            <a:lvl1pPr marL="377190" marR="0" lvl="0" indent="-377190" algn="l" defTabSz="1508760" rtl="0" eaLnBrk="1" fontAlgn="auto" latinLnBrk="0" hangingPunct="1">
              <a:lnSpc>
                <a:spcPct val="130000"/>
              </a:lnSpc>
              <a:spcBef>
                <a:spcPts val="2970"/>
              </a:spcBef>
              <a:spcAft>
                <a:spcPts val="0"/>
              </a:spcAft>
              <a:buClrTx/>
              <a:buSzTx/>
              <a:buFont typeface="Arial" panose="020B0604020202020204" pitchFamily="34" charset="0"/>
              <a:buChar char="●"/>
              <a:defRPr kumimoji="0" lang="zh-CN" altLang="en-US" sz="2970" b="0" i="0" u="none" strike="noStrike" kern="1200" cap="none" spc="248" normalizeH="0" baseline="0" noProof="1" dirty="0">
                <a:ln>
                  <a:noFill/>
                  <a:prstDash val="sysDot"/>
                </a:ln>
                <a:solidFill>
                  <a:schemeClr val="tx1">
                    <a:lumMod val="85000"/>
                    <a:lumOff val="15000"/>
                  </a:schemeClr>
                </a:solidFill>
                <a:uFillTx/>
                <a:latin typeface="+mn-ea"/>
                <a:ea typeface="+mn-ea"/>
                <a:cs typeface="MiSans Normal" charset="-122"/>
                <a:sym typeface="+mn-ea"/>
              </a:defRPr>
            </a:lvl1pPr>
            <a:lvl2pPr marL="1131570" marR="0" lvl="1" indent="-377190" defTabSz="0" fontAlgn="auto">
              <a:lnSpc>
                <a:spcPct val="120000"/>
              </a:lnSpc>
              <a:spcBef>
                <a:spcPts val="0"/>
              </a:spcBef>
              <a:spcAft>
                <a:spcPts val="990"/>
              </a:spcAft>
              <a:buFont typeface="Arial" panose="020B0604020202020204" pitchFamily="34" charset="0"/>
              <a:buChar char="●"/>
              <a:tabLst>
                <a:tab pos="2656046" algn="l"/>
              </a:tabLst>
              <a:defRPr kumimoji="0" sz="2640" b="0" i="0" u="none" strike="noStrike" cap="none" spc="248" normalizeH="0" baseline="0">
                <a:solidFill>
                  <a:schemeClr val="tx1">
                    <a:lumMod val="65000"/>
                    <a:lumOff val="35000"/>
                  </a:schemeClr>
                </a:solidFill>
                <a:uFillTx/>
                <a:latin typeface="+mn-ea"/>
                <a:ea typeface="+mn-ea"/>
              </a:defRPr>
            </a:lvl2pPr>
            <a:lvl3pPr marL="1885950" marR="0" lvl="2" indent="-377190" fontAlgn="auto">
              <a:lnSpc>
                <a:spcPct val="120000"/>
              </a:lnSpc>
              <a:spcBef>
                <a:spcPts val="0"/>
              </a:spcBef>
              <a:spcAft>
                <a:spcPts val="990"/>
              </a:spcAft>
              <a:buFont typeface="Arial" panose="020B0604020202020204" pitchFamily="34" charset="0"/>
              <a:buChar char="●"/>
              <a:defRPr kumimoji="0" sz="2640" b="0" i="0" u="none" strike="noStrike" cap="none" spc="248" normalizeH="0" baseline="0">
                <a:solidFill>
                  <a:schemeClr val="tx1">
                    <a:lumMod val="65000"/>
                    <a:lumOff val="35000"/>
                  </a:schemeClr>
                </a:solidFill>
                <a:uFillTx/>
                <a:latin typeface="+mn-ea"/>
                <a:ea typeface="+mn-ea"/>
              </a:defRPr>
            </a:lvl3pPr>
            <a:lvl4pPr marL="2640330" marR="0" lvl="3" indent="-377190" fontAlgn="auto">
              <a:lnSpc>
                <a:spcPct val="120000"/>
              </a:lnSpc>
              <a:spcBef>
                <a:spcPts val="0"/>
              </a:spcBef>
              <a:spcAft>
                <a:spcPts val="495"/>
              </a:spcAft>
              <a:buFont typeface="Wingdings" panose="05000000000000000000" pitchFamily="2" charset="2"/>
              <a:buChar char=""/>
              <a:defRPr kumimoji="0" sz="2310" b="0" i="0" u="none" strike="noStrike" cap="none" spc="248" normalizeH="0" baseline="0">
                <a:solidFill>
                  <a:schemeClr val="tx1">
                    <a:lumMod val="65000"/>
                    <a:lumOff val="35000"/>
                  </a:schemeClr>
                </a:solidFill>
                <a:uFillTx/>
                <a:latin typeface="+mn-ea"/>
                <a:ea typeface="+mn-ea"/>
              </a:defRPr>
            </a:lvl4pPr>
            <a:lvl5pPr marL="3394710" marR="0" lvl="4" indent="-377190" fontAlgn="auto">
              <a:lnSpc>
                <a:spcPct val="120000"/>
              </a:lnSpc>
              <a:spcBef>
                <a:spcPts val="0"/>
              </a:spcBef>
              <a:spcAft>
                <a:spcPts val="495"/>
              </a:spcAft>
              <a:buFont typeface="Arial" panose="020B0604020202020204" pitchFamily="34" charset="0"/>
              <a:buChar char="•"/>
              <a:defRPr kumimoji="0" sz="2310" b="0" i="0" u="none" strike="noStrike" cap="none" spc="248" normalizeH="0" baseline="0">
                <a:solidFill>
                  <a:schemeClr val="tx1">
                    <a:lumMod val="65000"/>
                    <a:lumOff val="35000"/>
                  </a:schemeClr>
                </a:solidFill>
                <a:uFillTx/>
                <a:latin typeface="+mn-ea"/>
                <a:ea typeface="+mn-ea"/>
              </a:defRPr>
            </a:lvl5pPr>
            <a:lvl6pPr indent="0">
              <a:lnSpc>
                <a:spcPct val="90000"/>
              </a:lnSpc>
              <a:spcBef>
                <a:spcPts val="825"/>
              </a:spcBef>
              <a:buFont typeface="Arial" panose="020B0604020202020204" pitchFamily="34" charset="0"/>
              <a:buNone/>
            </a:lvl6pPr>
            <a:lvl7pPr marL="4903470" indent="-377190">
              <a:lnSpc>
                <a:spcPct val="90000"/>
              </a:lnSpc>
              <a:spcBef>
                <a:spcPts val="825"/>
              </a:spcBef>
              <a:buFont typeface="Arial" panose="020B0604020202020204" pitchFamily="34" charset="0"/>
              <a:buChar char="•"/>
            </a:lvl7pPr>
            <a:lvl8pPr marL="5657850" indent="-377190">
              <a:lnSpc>
                <a:spcPct val="90000"/>
              </a:lnSpc>
              <a:spcBef>
                <a:spcPts val="825"/>
              </a:spcBef>
              <a:buFont typeface="Arial" panose="020B0604020202020204" pitchFamily="34" charset="0"/>
              <a:buChar char="•"/>
            </a:lvl8pPr>
            <a:lvl9pPr marL="6412230" indent="-377190">
              <a:lnSpc>
                <a:spcPct val="90000"/>
              </a:lnSpc>
              <a:spcBef>
                <a:spcPts val="825"/>
              </a:spcBef>
              <a:buFont typeface="Arial" panose="020B0604020202020204" pitchFamily="34" charset="0"/>
              <a:buChar char="•"/>
            </a:lvl9pPr>
          </a:lstStyle>
          <a:p>
            <a:pPr lvl="0">
              <a:spcBef>
                <a:spcPts val="2970"/>
              </a:spcBef>
              <a:spcAft>
                <a:spcPts val="0"/>
              </a:spcAft>
            </a:pPr>
            <a:r>
              <a:rPr>
                <a:sym typeface="+mn-ea"/>
              </a:rPr>
              <a:t>单击此处编辑母版文本样式</a:t>
            </a:r>
          </a:p>
          <a:p>
            <a:pPr lvl="1">
              <a:spcBef>
                <a:spcPts val="2970"/>
              </a:spcBef>
              <a:spcAft>
                <a:spcPts val="0"/>
              </a:spcAft>
            </a:pPr>
            <a:r>
              <a:rPr>
                <a:sym typeface="+mn-ea"/>
              </a:rPr>
              <a:t>第二级</a:t>
            </a:r>
          </a:p>
          <a:p>
            <a:pPr lvl="2">
              <a:spcBef>
                <a:spcPts val="2970"/>
              </a:spcBef>
              <a:spcAft>
                <a:spcPts val="0"/>
              </a:spcAft>
            </a:pPr>
            <a:r>
              <a:rPr>
                <a:sym typeface="+mn-ea"/>
              </a:rPr>
              <a:t>第三级</a:t>
            </a:r>
          </a:p>
          <a:p>
            <a:pPr lvl="3">
              <a:spcBef>
                <a:spcPts val="2970"/>
              </a:spcBef>
              <a:spcAft>
                <a:spcPts val="0"/>
              </a:spcAft>
            </a:pPr>
            <a:r>
              <a:rPr>
                <a:sym typeface="+mn-ea"/>
              </a:rPr>
              <a:t>第四级</a:t>
            </a:r>
          </a:p>
          <a:p>
            <a:pPr lvl="4">
              <a:spcBef>
                <a:spcPts val="2970"/>
              </a:spcBef>
              <a:spcAft>
                <a:spcPts val="0"/>
              </a:spcAft>
            </a:pPr>
            <a:r>
              <a:rPr>
                <a:sym typeface="+mn-ea"/>
              </a:rPr>
              <a:t>第五级</a:t>
            </a:r>
          </a:p>
        </p:txBody>
      </p:sp>
      <p:sp>
        <p:nvSpPr>
          <p:cNvPr id="14" name="任意多边形 13"/>
          <p:cNvSpPr/>
          <p:nvPr userDrawn="1">
            <p:custDataLst>
              <p:tags r:id="rId3"/>
            </p:custDataLst>
          </p:nvPr>
        </p:nvSpPr>
        <p:spPr>
          <a:xfrm rot="5400000" flipV="1">
            <a:off x="-801089" y="802333"/>
            <a:ext cx="2238163" cy="634937"/>
          </a:xfrm>
          <a:custGeom>
            <a:avLst/>
            <a:gdLst/>
            <a:ahLst/>
            <a:cxnLst>
              <a:cxn ang="3">
                <a:pos x="hc" y="t"/>
              </a:cxn>
              <a:cxn ang="cd2">
                <a:pos x="l" y="vc"/>
              </a:cxn>
              <a:cxn ang="cd4">
                <a:pos x="hc" y="b"/>
              </a:cxn>
              <a:cxn ang="0">
                <a:pos x="r" y="vc"/>
              </a:cxn>
            </a:cxnLst>
            <a:rect l="l" t="t" r="r" b="b"/>
            <a:pathLst>
              <a:path w="2001" h="606">
                <a:moveTo>
                  <a:pt x="0" y="0"/>
                </a:moveTo>
                <a:lnTo>
                  <a:pt x="2001" y="0"/>
                </a:lnTo>
                <a:lnTo>
                  <a:pt x="2001" y="256"/>
                </a:lnTo>
                <a:cubicBezTo>
                  <a:pt x="2001" y="450"/>
                  <a:pt x="1845" y="606"/>
                  <a:pt x="1651" y="606"/>
                </a:cubicBezTo>
                <a:lnTo>
                  <a:pt x="0" y="606"/>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970">
              <a:cs typeface="MiSans Normal" charset="-122"/>
            </a:endParaRPr>
          </a:p>
        </p:txBody>
      </p:sp>
      <p:sp>
        <p:nvSpPr>
          <p:cNvPr id="8" name="标题"/>
          <p:cNvSpPr>
            <a:spLocks noGrp="1"/>
          </p:cNvSpPr>
          <p:nvPr>
            <p:ph type="title" idx="1"/>
            <p:custDataLst>
              <p:tags r:id="rId4"/>
            </p:custDataLst>
          </p:nvPr>
        </p:nvSpPr>
        <p:spPr>
          <a:xfrm>
            <a:off x="1148334" y="816000"/>
            <a:ext cx="17820132" cy="1632000"/>
          </a:xfrm>
          <a:prstGeom prst="rect">
            <a:avLst/>
          </a:prstGeom>
          <a:noFill/>
        </p:spPr>
        <p:txBody>
          <a:bodyPr vert="horz" wrap="square" lIns="0" tIns="0" rIns="0" bIns="0" rtlCol="0" anchor="b" anchorCtr="0">
            <a:normAutofit/>
          </a:bodyPr>
          <a:lstStyle>
            <a:lvl1pPr marL="0" marR="0" lvl="0" algn="l" defTabSz="1508760" rtl="0" eaLnBrk="1" fontAlgn="auto" latinLnBrk="0" hangingPunct="1">
              <a:lnSpc>
                <a:spcPct val="100000"/>
              </a:lnSpc>
              <a:buClrTx/>
              <a:buSzTx/>
              <a:buFontTx/>
              <a:buNone/>
              <a:defRPr kumimoji="0" lang="zh-CN" altLang="en-US" sz="5940" b="0" i="0" u="none" strike="noStrike" kern="1200" cap="none" spc="495" normalizeH="0" baseline="0" noProof="1" dirty="0" smtClean="0">
                <a:ln>
                  <a:noFill/>
                  <a:prstDash val="sysDot"/>
                </a:ln>
                <a:solidFill>
                  <a:schemeClr val="tx1">
                    <a:lumMod val="85000"/>
                    <a:lumOff val="15000"/>
                  </a:schemeClr>
                </a:solidFill>
                <a:uFillTx/>
                <a:latin typeface="+mj-lt"/>
                <a:ea typeface="+mj-lt"/>
                <a:cs typeface="MiSans Normal" charset="-122"/>
              </a:defRPr>
            </a:lvl1pPr>
          </a:lstStyle>
          <a:p>
            <a:pPr lvl="0"/>
            <a:r>
              <a:rPr>
                <a:sym typeface="+mn-ea"/>
              </a:rPr>
              <a:t>单击此处编辑母版标题样式</a:t>
            </a:r>
          </a:p>
        </p:txBody>
      </p:sp>
      <p:sp>
        <p:nvSpPr>
          <p:cNvPr id="5" name="日期占位符 4"/>
          <p:cNvSpPr>
            <a:spLocks noGrp="1"/>
          </p:cNvSpPr>
          <p:nvPr>
            <p:ph type="dt" sz="half" idx="10"/>
            <p:custDataLst>
              <p:tags r:id="rId5"/>
            </p:custDataLst>
          </p:nvPr>
        </p:nvSpPr>
        <p:spPr>
          <a:xfrm>
            <a:off x="1145192" y="14312732"/>
            <a:ext cx="4319873" cy="718227"/>
          </a:xfrm>
        </p:spPr>
        <p:txBody>
          <a:bodyPr/>
          <a:lstStyle/>
          <a:p>
            <a:fld id="{760FBDFE-C587-4B4C-A407-44438C67B59E}" type="datetimeFigureOut">
              <a:rPr lang="zh-CN" altLang="en-US" smtClean="0"/>
              <a:t>2024/11/8</a:t>
            </a:fld>
            <a:endParaRPr lang="zh-CN" altLang="en-US"/>
          </a:p>
        </p:txBody>
      </p:sp>
      <p:sp>
        <p:nvSpPr>
          <p:cNvPr id="6" name="页脚占位符 5"/>
          <p:cNvSpPr>
            <a:spLocks noGrp="1"/>
          </p:cNvSpPr>
          <p:nvPr>
            <p:ph type="ftr" sz="quarter" idx="11"/>
            <p:custDataLst>
              <p:tags r:id="rId6"/>
            </p:custDataLst>
          </p:nvPr>
        </p:nvSpPr>
        <p:spPr>
          <a:xfrm>
            <a:off x="6791400" y="14312640"/>
            <a:ext cx="6534000" cy="718080"/>
          </a:xfrm>
        </p:spPr>
        <p:txBody>
          <a:bodyPr/>
          <a:lstStyle/>
          <a:p>
            <a:endParaRPr lang="zh-CN" altLang="en-US" dirty="0"/>
          </a:p>
        </p:txBody>
      </p:sp>
      <p:sp>
        <p:nvSpPr>
          <p:cNvPr id="7" name="灯片编号占位符 6"/>
          <p:cNvSpPr>
            <a:spLocks noGrp="1"/>
          </p:cNvSpPr>
          <p:nvPr>
            <p:ph type="sldNum" sz="quarter" idx="12"/>
            <p:custDataLst>
              <p:tags r:id="rId7"/>
            </p:custDataLst>
          </p:nvPr>
        </p:nvSpPr>
        <p:spPr>
          <a:xfrm>
            <a:off x="14647545" y="14312732"/>
            <a:ext cx="4320921" cy="718227"/>
          </a:xfrm>
        </p:spPr>
        <p:txBody>
          <a:bodyPr/>
          <a:lstStyle/>
          <a:p>
            <a:fld id="{49AE70B2-8BF9-45C0-BB95-33D1B9D3A854}" type="slidenum">
              <a:rPr lang="zh-CN" altLang="en-US" smtClean="0"/>
              <a:t>‹#›</a:t>
            </a:fld>
            <a:endParaRPr lang="zh-CN" altLang="en-US" dirty="0"/>
          </a:p>
        </p:txBody>
      </p:sp>
    </p:spTree>
    <p:extLst>
      <p:ext uri="{BB962C8B-B14F-4D97-AF65-F5344CB8AC3E}">
        <p14:creationId xmlns:p14="http://schemas.microsoft.com/office/powerpoint/2010/main" val="200882961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woTxTwoObj" preserve="1">
  <p:cSld name="标题和比较">
    <p:spTree>
      <p:nvGrpSpPr>
        <p:cNvPr id="1" name=""/>
        <p:cNvGrpSpPr/>
        <p:nvPr/>
      </p:nvGrpSpPr>
      <p:grpSpPr>
        <a:xfrm>
          <a:off x="0" y="0"/>
          <a:ext cx="0" cy="0"/>
          <a:chOff x="0" y="0"/>
          <a:chExt cx="0" cy="0"/>
        </a:xfrm>
      </p:grpSpPr>
      <p:sp>
        <p:nvSpPr>
          <p:cNvPr id="15" name="正文"/>
          <p:cNvSpPr txBox="1">
            <a:spLocks noGrp="1"/>
          </p:cNvSpPr>
          <p:nvPr>
            <p:ph idx="6"/>
            <p:custDataLst>
              <p:tags r:id="rId1"/>
            </p:custDataLst>
          </p:nvPr>
        </p:nvSpPr>
        <p:spPr>
          <a:xfrm>
            <a:off x="10287858" y="3789765"/>
            <a:ext cx="8680609" cy="10210631"/>
          </a:xfrm>
          <a:prstGeom prst="rect">
            <a:avLst/>
          </a:prstGeom>
          <a:ln>
            <a:noFill/>
            <a:prstDash val="sysDash"/>
          </a:ln>
        </p:spPr>
        <p:txBody>
          <a:bodyPr vert="horz" lIns="90000" tIns="46800" rIns="90000" bIns="46800" rtlCol="0">
            <a:normAutofit/>
          </a:bodyPr>
          <a:lstStyle>
            <a:defPPr>
              <a:defRPr lang="zh-CN"/>
            </a:defPPr>
            <a:lvl1pPr marL="377190" marR="0" lvl="0" indent="-377190" algn="l" defTabSz="1508760" rtl="0" eaLnBrk="1" fontAlgn="auto" latinLnBrk="0" hangingPunct="1">
              <a:lnSpc>
                <a:spcPct val="130000"/>
              </a:lnSpc>
              <a:spcBef>
                <a:spcPts val="2970"/>
              </a:spcBef>
              <a:spcAft>
                <a:spcPts val="0"/>
              </a:spcAft>
              <a:buClrTx/>
              <a:buSzTx/>
              <a:buFont typeface="Arial" panose="020B0604020202020204" pitchFamily="34" charset="0"/>
              <a:buChar char="●"/>
              <a:defRPr kumimoji="0" lang="zh-CN" altLang="en-US" sz="2970" b="0" i="0" u="none" strike="noStrike" kern="1200" cap="none" spc="248" normalizeH="0" baseline="0" noProof="1" dirty="0">
                <a:ln>
                  <a:noFill/>
                  <a:prstDash val="sysDot"/>
                </a:ln>
                <a:solidFill>
                  <a:schemeClr val="tx1">
                    <a:lumMod val="85000"/>
                    <a:lumOff val="15000"/>
                  </a:schemeClr>
                </a:solidFill>
                <a:uFillTx/>
                <a:latin typeface="+mn-ea"/>
                <a:ea typeface="+mn-ea"/>
                <a:cs typeface="MiSans Normal" charset="-122"/>
                <a:sym typeface="+mn-ea"/>
              </a:defRPr>
            </a:lvl1pPr>
            <a:lvl2pPr marL="741807" marR="0" lvl="1" indent="-382429" defTabSz="0" fontAlgn="auto">
              <a:lnSpc>
                <a:spcPct val="120000"/>
              </a:lnSpc>
              <a:spcBef>
                <a:spcPts val="0"/>
              </a:spcBef>
              <a:spcAft>
                <a:spcPts val="990"/>
              </a:spcAft>
              <a:buFont typeface="Arial" panose="020B0604020202020204" pitchFamily="34" charset="0"/>
              <a:buChar char="●"/>
              <a:tabLst>
                <a:tab pos="2656046" algn="l"/>
              </a:tabLst>
              <a:defRPr kumimoji="0" sz="2640" b="0" i="0" u="none" strike="noStrike" cap="none" spc="248" normalizeH="0" baseline="0">
                <a:ln>
                  <a:noFill/>
                  <a:prstDash val="sysDot"/>
                </a:ln>
                <a:solidFill>
                  <a:schemeClr val="tx1">
                    <a:lumMod val="50000"/>
                    <a:lumOff val="50000"/>
                  </a:schemeClr>
                </a:solidFill>
                <a:uFillTx/>
                <a:latin typeface="+mn-ea"/>
                <a:ea typeface="+mn-ea"/>
              </a:defRPr>
            </a:lvl2pPr>
            <a:lvl3pPr marL="1187101" marR="0" lvl="2" indent="-455771" fontAlgn="auto">
              <a:lnSpc>
                <a:spcPct val="120000"/>
              </a:lnSpc>
              <a:spcBef>
                <a:spcPts val="0"/>
              </a:spcBef>
              <a:spcAft>
                <a:spcPts val="990"/>
              </a:spcAft>
              <a:buFont typeface="Arial" panose="020B0604020202020204" pitchFamily="34" charset="0"/>
              <a:buChar char="●"/>
              <a:defRPr kumimoji="0" sz="2640" b="0" i="0" u="none" strike="noStrike" cap="none" spc="248" normalizeH="0" baseline="0">
                <a:ln>
                  <a:noFill/>
                  <a:prstDash val="sysDot"/>
                </a:ln>
                <a:solidFill>
                  <a:schemeClr val="tx1">
                    <a:lumMod val="50000"/>
                    <a:lumOff val="50000"/>
                  </a:schemeClr>
                </a:solidFill>
                <a:uFillTx/>
                <a:latin typeface="+mn-ea"/>
                <a:ea typeface="+mn-ea"/>
              </a:defRPr>
            </a:lvl3pPr>
            <a:lvl4pPr marL="1629251" marR="0" lvl="3" indent="-432721" defTabSz="0" fontAlgn="auto">
              <a:lnSpc>
                <a:spcPct val="120000"/>
              </a:lnSpc>
              <a:spcBef>
                <a:spcPts val="0"/>
              </a:spcBef>
              <a:spcAft>
                <a:spcPts val="495"/>
              </a:spcAft>
              <a:buFont typeface="Wingdings" panose="05000000000000000000" pitchFamily="2" charset="2"/>
              <a:buChar char=""/>
              <a:tabLst>
                <a:tab pos="1484662" algn="l"/>
              </a:tabLst>
              <a:defRPr kumimoji="0" sz="2310" b="0" i="0" u="none" strike="noStrike" cap="none" spc="248" normalizeH="0" baseline="0">
                <a:ln>
                  <a:noFill/>
                  <a:prstDash val="sysDot"/>
                </a:ln>
                <a:solidFill>
                  <a:schemeClr val="tx1">
                    <a:lumMod val="50000"/>
                    <a:lumOff val="50000"/>
                  </a:schemeClr>
                </a:solidFill>
                <a:uFillTx/>
                <a:latin typeface="+mn-ea"/>
                <a:ea typeface="+mn-ea"/>
              </a:defRPr>
            </a:lvl4pPr>
            <a:lvl5pPr marL="2072450" marR="0" lvl="4" indent="-432721" fontAlgn="auto">
              <a:lnSpc>
                <a:spcPct val="120000"/>
              </a:lnSpc>
              <a:spcBef>
                <a:spcPts val="0"/>
              </a:spcBef>
              <a:spcAft>
                <a:spcPts val="495"/>
              </a:spcAft>
              <a:buFont typeface="Arial" panose="020B0604020202020204" pitchFamily="34" charset="0"/>
              <a:buChar char="•"/>
              <a:defRPr kumimoji="0" sz="2310" b="0" i="0" u="none" strike="noStrike" cap="none" spc="248" normalizeH="0" baseline="0">
                <a:ln>
                  <a:noFill/>
                  <a:prstDash val="sysDot"/>
                </a:ln>
                <a:solidFill>
                  <a:schemeClr val="tx1">
                    <a:lumMod val="50000"/>
                    <a:lumOff val="50000"/>
                  </a:schemeClr>
                </a:solidFill>
                <a:uFillTx/>
                <a:latin typeface="+mn-ea"/>
                <a:ea typeface="+mn-ea"/>
              </a:defRPr>
            </a:lvl5pPr>
            <a:lvl6pPr indent="0">
              <a:lnSpc>
                <a:spcPct val="90000"/>
              </a:lnSpc>
              <a:spcBef>
                <a:spcPts val="825"/>
              </a:spcBef>
              <a:buFont typeface="Arial" panose="020B0604020202020204" pitchFamily="34" charset="0"/>
              <a:buNone/>
            </a:lvl6pPr>
            <a:lvl7pPr marL="4903470" indent="-377190">
              <a:lnSpc>
                <a:spcPct val="90000"/>
              </a:lnSpc>
              <a:spcBef>
                <a:spcPts val="825"/>
              </a:spcBef>
              <a:buFont typeface="Arial" panose="020B0604020202020204" pitchFamily="34" charset="0"/>
              <a:buChar char="•"/>
            </a:lvl7pPr>
            <a:lvl8pPr marL="5657850" indent="-377190">
              <a:lnSpc>
                <a:spcPct val="90000"/>
              </a:lnSpc>
              <a:spcBef>
                <a:spcPts val="825"/>
              </a:spcBef>
              <a:buFont typeface="Arial" panose="020B0604020202020204" pitchFamily="34" charset="0"/>
              <a:buChar char="•"/>
            </a:lvl8pPr>
            <a:lvl9pPr marL="6412230" indent="-377190">
              <a:lnSpc>
                <a:spcPct val="90000"/>
              </a:lnSpc>
              <a:spcBef>
                <a:spcPts val="825"/>
              </a:spcBef>
              <a:buFont typeface="Arial" panose="020B0604020202020204" pitchFamily="34" charset="0"/>
              <a:buChar char="•"/>
            </a:lvl9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14" name="标题"/>
          <p:cNvSpPr txBox="1">
            <a:spLocks noGrp="1"/>
          </p:cNvSpPr>
          <p:nvPr>
            <p:ph type="title" idx="5"/>
            <p:custDataLst>
              <p:tags r:id="rId2"/>
            </p:custDataLst>
          </p:nvPr>
        </p:nvSpPr>
        <p:spPr>
          <a:xfrm>
            <a:off x="10287858" y="2826851"/>
            <a:ext cx="8680609" cy="906780"/>
          </a:xfrm>
          <a:prstGeom prst="rect">
            <a:avLst/>
          </a:prstGeom>
          <a:noFill/>
          <a:ln>
            <a:noFill/>
            <a:prstDash val="sysDash"/>
          </a:ln>
        </p:spPr>
        <p:txBody>
          <a:bodyPr wrap="square" rtlCol="0">
            <a:normAutofit/>
          </a:bodyPr>
          <a:lstStyle>
            <a:lvl1pPr marL="0" marR="0" algn="l" defTabSz="1508760" rtl="0" eaLnBrk="1" fontAlgn="auto" latinLnBrk="0" hangingPunct="1">
              <a:lnSpc>
                <a:spcPct val="100000"/>
              </a:lnSpc>
              <a:buClrTx/>
              <a:buSzTx/>
              <a:buFontTx/>
              <a:buNone/>
              <a:defRPr kumimoji="0" lang="zh-CN" altLang="en-US" sz="3300" b="1" i="0" u="none" strike="noStrike" kern="1200" cap="none" spc="0" normalizeH="0" baseline="0" noProof="1" dirty="0">
                <a:solidFill>
                  <a:schemeClr val="tx1">
                    <a:lumMod val="85000"/>
                    <a:lumOff val="15000"/>
                  </a:schemeClr>
                </a:solidFill>
                <a:latin typeface="+mj-ea"/>
                <a:ea typeface="+mj-ea"/>
                <a:cs typeface="MiSans Normal" charset="-122"/>
              </a:defRPr>
            </a:lvl1pPr>
          </a:lstStyle>
          <a:p>
            <a:pPr lvl="0"/>
            <a:r>
              <a:rPr>
                <a:sym typeface="+mn-ea"/>
              </a:rPr>
              <a:t>单击此处编辑母版标题样式</a:t>
            </a:r>
          </a:p>
        </p:txBody>
      </p:sp>
      <p:sp>
        <p:nvSpPr>
          <p:cNvPr id="13" name="正文"/>
          <p:cNvSpPr txBox="1">
            <a:spLocks noGrp="1"/>
          </p:cNvSpPr>
          <p:nvPr>
            <p:ph idx="4"/>
            <p:custDataLst>
              <p:tags r:id="rId3"/>
            </p:custDataLst>
          </p:nvPr>
        </p:nvSpPr>
        <p:spPr>
          <a:xfrm>
            <a:off x="1147286" y="3789765"/>
            <a:ext cx="8671179" cy="10210631"/>
          </a:xfrm>
          <a:prstGeom prst="rect">
            <a:avLst/>
          </a:prstGeom>
          <a:ln>
            <a:noFill/>
            <a:prstDash val="sysDash"/>
          </a:ln>
        </p:spPr>
        <p:txBody>
          <a:bodyPr vert="horz" lIns="90000" tIns="46800" rIns="90000" bIns="46800" rtlCol="0">
            <a:normAutofit/>
          </a:bodyPr>
          <a:lstStyle>
            <a:defPPr>
              <a:defRPr lang="zh-CN"/>
            </a:defPPr>
            <a:lvl1pPr marL="377190" marR="0" lvl="0" indent="-377190" algn="l" defTabSz="1508760" rtl="0" eaLnBrk="1" fontAlgn="auto" latinLnBrk="0" hangingPunct="1">
              <a:lnSpc>
                <a:spcPct val="130000"/>
              </a:lnSpc>
              <a:spcBef>
                <a:spcPts val="2970"/>
              </a:spcBef>
              <a:spcAft>
                <a:spcPts val="0"/>
              </a:spcAft>
              <a:buClrTx/>
              <a:buSzTx/>
              <a:buFont typeface="Arial" panose="020B0604020202020204" pitchFamily="34" charset="0"/>
              <a:buChar char="●"/>
              <a:defRPr kumimoji="0" lang="zh-CN" altLang="en-US" sz="2970" b="0" i="0" u="none" strike="noStrike" kern="1200" cap="none" spc="248" normalizeH="0" baseline="0" noProof="1" dirty="0">
                <a:ln>
                  <a:noFill/>
                  <a:prstDash val="sysDot"/>
                </a:ln>
                <a:solidFill>
                  <a:schemeClr val="tx1">
                    <a:lumMod val="85000"/>
                    <a:lumOff val="15000"/>
                  </a:schemeClr>
                </a:solidFill>
                <a:uFillTx/>
                <a:latin typeface="+mn-ea"/>
                <a:ea typeface="+mn-ea"/>
                <a:cs typeface="MiSans Normal" charset="-122"/>
                <a:sym typeface="+mn-ea"/>
              </a:defRPr>
            </a:lvl1pPr>
            <a:lvl2pPr marL="741807" marR="0" lvl="1" indent="-382429" defTabSz="0" fontAlgn="auto">
              <a:lnSpc>
                <a:spcPct val="120000"/>
              </a:lnSpc>
              <a:spcBef>
                <a:spcPts val="0"/>
              </a:spcBef>
              <a:spcAft>
                <a:spcPts val="990"/>
              </a:spcAft>
              <a:buFont typeface="Arial" panose="020B0604020202020204" pitchFamily="34" charset="0"/>
              <a:buChar char="●"/>
              <a:tabLst>
                <a:tab pos="2656046" algn="l"/>
              </a:tabLst>
              <a:defRPr kumimoji="0" sz="2640" b="0" i="0" u="none" strike="noStrike" cap="none" spc="248" normalizeH="0" baseline="0">
                <a:ln>
                  <a:noFill/>
                  <a:prstDash val="sysDot"/>
                </a:ln>
                <a:solidFill>
                  <a:schemeClr val="tx1">
                    <a:lumMod val="50000"/>
                    <a:lumOff val="50000"/>
                  </a:schemeClr>
                </a:solidFill>
                <a:uFillTx/>
                <a:latin typeface="+mn-ea"/>
                <a:ea typeface="+mn-ea"/>
              </a:defRPr>
            </a:lvl2pPr>
            <a:lvl3pPr marL="1187101" marR="0" lvl="2" indent="-455771" fontAlgn="auto">
              <a:lnSpc>
                <a:spcPct val="120000"/>
              </a:lnSpc>
              <a:spcBef>
                <a:spcPts val="0"/>
              </a:spcBef>
              <a:spcAft>
                <a:spcPts val="990"/>
              </a:spcAft>
              <a:buFont typeface="Arial" panose="020B0604020202020204" pitchFamily="34" charset="0"/>
              <a:buChar char="●"/>
              <a:defRPr kumimoji="0" sz="2640" b="0" i="0" u="none" strike="noStrike" cap="none" spc="248" normalizeH="0" baseline="0">
                <a:ln>
                  <a:noFill/>
                  <a:prstDash val="sysDot"/>
                </a:ln>
                <a:solidFill>
                  <a:schemeClr val="tx1">
                    <a:lumMod val="50000"/>
                    <a:lumOff val="50000"/>
                  </a:schemeClr>
                </a:solidFill>
                <a:uFillTx/>
                <a:latin typeface="+mn-ea"/>
                <a:ea typeface="+mn-ea"/>
              </a:defRPr>
            </a:lvl3pPr>
            <a:lvl4pPr marL="1629251" marR="0" lvl="3" indent="-432721" defTabSz="0" fontAlgn="auto">
              <a:lnSpc>
                <a:spcPct val="120000"/>
              </a:lnSpc>
              <a:spcBef>
                <a:spcPts val="0"/>
              </a:spcBef>
              <a:spcAft>
                <a:spcPts val="495"/>
              </a:spcAft>
              <a:buFont typeface="Wingdings" panose="05000000000000000000" pitchFamily="2" charset="2"/>
              <a:buChar char=""/>
              <a:tabLst>
                <a:tab pos="1484662" algn="l"/>
              </a:tabLst>
              <a:defRPr kumimoji="0" sz="2310" b="0" i="0" u="none" strike="noStrike" cap="none" spc="248" normalizeH="0" baseline="0">
                <a:ln>
                  <a:noFill/>
                  <a:prstDash val="sysDot"/>
                </a:ln>
                <a:solidFill>
                  <a:schemeClr val="tx1">
                    <a:lumMod val="50000"/>
                    <a:lumOff val="50000"/>
                  </a:schemeClr>
                </a:solidFill>
                <a:uFillTx/>
                <a:latin typeface="+mn-ea"/>
                <a:ea typeface="+mn-ea"/>
              </a:defRPr>
            </a:lvl4pPr>
            <a:lvl5pPr marL="2072450" marR="0" lvl="4" indent="-432721" fontAlgn="auto">
              <a:lnSpc>
                <a:spcPct val="120000"/>
              </a:lnSpc>
              <a:spcBef>
                <a:spcPts val="0"/>
              </a:spcBef>
              <a:spcAft>
                <a:spcPts val="495"/>
              </a:spcAft>
              <a:buFont typeface="Arial" panose="020B0604020202020204" pitchFamily="34" charset="0"/>
              <a:buChar char="•"/>
              <a:defRPr kumimoji="0" sz="2310" b="0" i="0" u="none" strike="noStrike" cap="none" spc="248" normalizeH="0" baseline="0">
                <a:ln>
                  <a:noFill/>
                  <a:prstDash val="sysDot"/>
                </a:ln>
                <a:solidFill>
                  <a:schemeClr val="tx1">
                    <a:lumMod val="50000"/>
                    <a:lumOff val="50000"/>
                  </a:schemeClr>
                </a:solidFill>
                <a:uFillTx/>
                <a:latin typeface="+mn-ea"/>
                <a:ea typeface="+mn-ea"/>
              </a:defRPr>
            </a:lvl5pPr>
            <a:lvl6pPr indent="0">
              <a:lnSpc>
                <a:spcPct val="90000"/>
              </a:lnSpc>
              <a:spcBef>
                <a:spcPts val="825"/>
              </a:spcBef>
              <a:buFont typeface="Arial" panose="020B0604020202020204" pitchFamily="34" charset="0"/>
              <a:buNone/>
            </a:lvl6pPr>
            <a:lvl7pPr marL="4903470" indent="-377190">
              <a:lnSpc>
                <a:spcPct val="90000"/>
              </a:lnSpc>
              <a:spcBef>
                <a:spcPts val="825"/>
              </a:spcBef>
              <a:buFont typeface="Arial" panose="020B0604020202020204" pitchFamily="34" charset="0"/>
              <a:buChar char="•"/>
            </a:lvl7pPr>
            <a:lvl8pPr marL="5657850" indent="-377190">
              <a:lnSpc>
                <a:spcPct val="90000"/>
              </a:lnSpc>
              <a:spcBef>
                <a:spcPts val="825"/>
              </a:spcBef>
              <a:buFont typeface="Arial" panose="020B0604020202020204" pitchFamily="34" charset="0"/>
              <a:buChar char="•"/>
            </a:lvl8pPr>
            <a:lvl9pPr marL="6412230" indent="-377190">
              <a:lnSpc>
                <a:spcPct val="90000"/>
              </a:lnSpc>
              <a:spcBef>
                <a:spcPts val="825"/>
              </a:spcBef>
              <a:buFont typeface="Arial" panose="020B0604020202020204" pitchFamily="34" charset="0"/>
              <a:buChar char="•"/>
            </a:lvl9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12" name="标题"/>
          <p:cNvSpPr txBox="1">
            <a:spLocks noGrp="1"/>
          </p:cNvSpPr>
          <p:nvPr>
            <p:ph type="title" idx="3"/>
            <p:custDataLst>
              <p:tags r:id="rId4"/>
            </p:custDataLst>
          </p:nvPr>
        </p:nvSpPr>
        <p:spPr>
          <a:xfrm>
            <a:off x="1147286" y="2826851"/>
            <a:ext cx="8671179" cy="906780"/>
          </a:xfrm>
          <a:prstGeom prst="rect">
            <a:avLst/>
          </a:prstGeom>
          <a:noFill/>
          <a:ln>
            <a:noFill/>
            <a:prstDash val="sysDash"/>
          </a:ln>
        </p:spPr>
        <p:txBody>
          <a:bodyPr wrap="square" rtlCol="0">
            <a:normAutofit/>
          </a:bodyPr>
          <a:lstStyle>
            <a:lvl1pPr marL="0" marR="0" algn="l" defTabSz="1508760" rtl="0" eaLnBrk="1" fontAlgn="auto" latinLnBrk="0" hangingPunct="1">
              <a:lnSpc>
                <a:spcPct val="100000"/>
              </a:lnSpc>
              <a:buClrTx/>
              <a:buSzTx/>
              <a:buFontTx/>
              <a:buNone/>
              <a:defRPr kumimoji="0" lang="zh-CN" altLang="en-US" sz="3300" b="1" i="0" u="none" strike="noStrike" kern="1200" cap="none" spc="0" normalizeH="0" baseline="0" noProof="1">
                <a:solidFill>
                  <a:schemeClr val="tx1">
                    <a:lumMod val="85000"/>
                    <a:lumOff val="15000"/>
                  </a:schemeClr>
                </a:solidFill>
                <a:latin typeface="+mj-ea"/>
                <a:ea typeface="+mj-ea"/>
                <a:cs typeface="MiSans Normal" charset="-122"/>
              </a:defRPr>
            </a:lvl1pPr>
          </a:lstStyle>
          <a:p>
            <a:pPr lvl="0"/>
            <a:r>
              <a:rPr>
                <a:sym typeface="+mn-ea"/>
              </a:rPr>
              <a:t>单击此处编辑母版标题样式</a:t>
            </a:r>
          </a:p>
        </p:txBody>
      </p:sp>
      <p:sp>
        <p:nvSpPr>
          <p:cNvPr id="11" name="任意多边形 10"/>
          <p:cNvSpPr/>
          <p:nvPr userDrawn="1">
            <p:custDataLst>
              <p:tags r:id="rId5"/>
            </p:custDataLst>
          </p:nvPr>
        </p:nvSpPr>
        <p:spPr>
          <a:xfrm rot="5400000" flipV="1">
            <a:off x="-801089" y="802333"/>
            <a:ext cx="2238163" cy="634937"/>
          </a:xfrm>
          <a:custGeom>
            <a:avLst/>
            <a:gdLst/>
            <a:ahLst/>
            <a:cxnLst>
              <a:cxn ang="3">
                <a:pos x="hc" y="t"/>
              </a:cxn>
              <a:cxn ang="cd2">
                <a:pos x="l" y="vc"/>
              </a:cxn>
              <a:cxn ang="cd4">
                <a:pos x="hc" y="b"/>
              </a:cxn>
              <a:cxn ang="0">
                <a:pos x="r" y="vc"/>
              </a:cxn>
            </a:cxnLst>
            <a:rect l="l" t="t" r="r" b="b"/>
            <a:pathLst>
              <a:path w="2001" h="606">
                <a:moveTo>
                  <a:pt x="0" y="0"/>
                </a:moveTo>
                <a:lnTo>
                  <a:pt x="2001" y="0"/>
                </a:lnTo>
                <a:lnTo>
                  <a:pt x="2001" y="256"/>
                </a:lnTo>
                <a:cubicBezTo>
                  <a:pt x="2001" y="450"/>
                  <a:pt x="1845" y="606"/>
                  <a:pt x="1651" y="606"/>
                </a:cubicBezTo>
                <a:lnTo>
                  <a:pt x="0" y="606"/>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970">
              <a:cs typeface="MiSans Normal" charset="-122"/>
            </a:endParaRPr>
          </a:p>
        </p:txBody>
      </p:sp>
      <p:sp>
        <p:nvSpPr>
          <p:cNvPr id="10" name="标题"/>
          <p:cNvSpPr txBox="1">
            <a:spLocks noGrp="1"/>
          </p:cNvSpPr>
          <p:nvPr>
            <p:ph type="title" idx="1"/>
            <p:custDataLst>
              <p:tags r:id="rId6"/>
            </p:custDataLst>
          </p:nvPr>
        </p:nvSpPr>
        <p:spPr>
          <a:xfrm>
            <a:off x="1148334" y="816000"/>
            <a:ext cx="17820132" cy="1632000"/>
          </a:xfrm>
          <a:prstGeom prst="rect">
            <a:avLst/>
          </a:prstGeom>
          <a:noFill/>
        </p:spPr>
        <p:txBody>
          <a:bodyPr wrap="square" rtlCol="0" anchor="b" anchorCtr="0">
            <a:normAutofit/>
          </a:bodyPr>
          <a:lstStyle>
            <a:lvl1pPr marL="0" marR="0" lvl="0" algn="l" defTabSz="1508760" rtl="0" eaLnBrk="1" fontAlgn="auto" latinLnBrk="0" hangingPunct="1">
              <a:lnSpc>
                <a:spcPct val="100000"/>
              </a:lnSpc>
              <a:buClrTx/>
              <a:buSzTx/>
              <a:buFontTx/>
              <a:buNone/>
              <a:defRPr kumimoji="0" lang="zh-CN" altLang="en-US" sz="5280" b="0" i="0" u="none" strike="noStrike" kern="1200" cap="none" spc="495" normalizeH="0" baseline="0" noProof="1" dirty="0">
                <a:ln>
                  <a:noFill/>
                  <a:prstDash val="sysDot"/>
                </a:ln>
                <a:solidFill>
                  <a:schemeClr val="tx1">
                    <a:lumMod val="85000"/>
                    <a:lumOff val="15000"/>
                  </a:schemeClr>
                </a:solidFill>
                <a:latin typeface="+mj-lt"/>
                <a:ea typeface="+mj-lt"/>
                <a:cs typeface="MiSans Normal" charset="-122"/>
                <a:sym typeface="+mn-ea"/>
              </a:defRPr>
            </a:lvl1pPr>
          </a:lstStyle>
          <a:p>
            <a:pPr lvl="0" algn="l">
              <a:buClrTx/>
              <a:buSzTx/>
              <a:buFontTx/>
            </a:pPr>
            <a:r>
              <a:rPr>
                <a:sym typeface="+mn-ea"/>
              </a:rPr>
              <a:t>单击此处编辑母版标题样式</a:t>
            </a:r>
          </a:p>
        </p:txBody>
      </p:sp>
      <p:sp>
        <p:nvSpPr>
          <p:cNvPr id="7" name="日期占位符 6"/>
          <p:cNvSpPr>
            <a:spLocks noGrp="1"/>
          </p:cNvSpPr>
          <p:nvPr>
            <p:ph type="dt" sz="half" idx="10"/>
            <p:custDataLst>
              <p:tags r:id="rId7"/>
            </p:custDataLst>
          </p:nvPr>
        </p:nvSpPr>
        <p:spPr>
          <a:xfrm>
            <a:off x="1153574" y="14312732"/>
            <a:ext cx="4311491" cy="718227"/>
          </a:xfrm>
        </p:spPr>
        <p:txBody>
          <a:bodyPr/>
          <a:lstStyle/>
          <a:p>
            <a:fld id="{760FBDFE-C587-4B4C-A407-44438C67B59E}" type="datetimeFigureOut">
              <a:rPr lang="zh-CN" altLang="en-US" smtClean="0"/>
              <a:t>2024/11/8</a:t>
            </a:fld>
            <a:endParaRPr lang="zh-CN" altLang="en-US"/>
          </a:p>
        </p:txBody>
      </p:sp>
      <p:sp>
        <p:nvSpPr>
          <p:cNvPr id="8" name="页脚占位符 7"/>
          <p:cNvSpPr>
            <a:spLocks noGrp="1"/>
          </p:cNvSpPr>
          <p:nvPr>
            <p:ph type="ftr" sz="quarter" idx="11"/>
            <p:custDataLst>
              <p:tags r:id="rId8"/>
            </p:custDataLst>
          </p:nvPr>
        </p:nvSpPr>
        <p:spPr>
          <a:xfrm>
            <a:off x="6791400" y="14312640"/>
            <a:ext cx="6534000" cy="718080"/>
          </a:xfrm>
        </p:spPr>
        <p:txBody>
          <a:bodyPr/>
          <a:lstStyle/>
          <a:p>
            <a:endParaRPr lang="zh-CN" altLang="en-US" dirty="0"/>
          </a:p>
        </p:txBody>
      </p:sp>
      <p:sp>
        <p:nvSpPr>
          <p:cNvPr id="9" name="灯片编号占位符 8"/>
          <p:cNvSpPr>
            <a:spLocks noGrp="1"/>
          </p:cNvSpPr>
          <p:nvPr>
            <p:ph type="sldNum" sz="quarter" idx="12"/>
            <p:custDataLst>
              <p:tags r:id="rId9"/>
            </p:custDataLst>
          </p:nvPr>
        </p:nvSpPr>
        <p:spPr>
          <a:xfrm>
            <a:off x="14647545" y="14312732"/>
            <a:ext cx="4320921" cy="718227"/>
          </a:xfrm>
        </p:spPr>
        <p:txBody>
          <a:bodyPr/>
          <a:lstStyle/>
          <a:p>
            <a:fld id="{49AE70B2-8BF9-45C0-BB95-33D1B9D3A854}" type="slidenum">
              <a:rPr lang="zh-CN" altLang="en-US" smtClean="0"/>
              <a:t>‹#›</a:t>
            </a:fld>
            <a:endParaRPr lang="zh-CN" altLang="en-US" dirty="0"/>
          </a:p>
        </p:txBody>
      </p:sp>
    </p:spTree>
    <p:extLst>
      <p:ext uri="{BB962C8B-B14F-4D97-AF65-F5344CB8AC3E}">
        <p14:creationId xmlns:p14="http://schemas.microsoft.com/office/powerpoint/2010/main" val="46479835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titleOnly" preserve="1">
  <p:cSld name="仅标题">
    <p:spTree>
      <p:nvGrpSpPr>
        <p:cNvPr id="1" name=""/>
        <p:cNvGrpSpPr/>
        <p:nvPr/>
      </p:nvGrpSpPr>
      <p:grpSpPr>
        <a:xfrm>
          <a:off x="0" y="0"/>
          <a:ext cx="0" cy="0"/>
          <a:chOff x="0" y="0"/>
          <a:chExt cx="0" cy="0"/>
        </a:xfrm>
      </p:grpSpPr>
      <p:sp>
        <p:nvSpPr>
          <p:cNvPr id="7" name="任意多边形 6"/>
          <p:cNvSpPr/>
          <p:nvPr userDrawn="1">
            <p:custDataLst>
              <p:tags r:id="rId1"/>
            </p:custDataLst>
          </p:nvPr>
        </p:nvSpPr>
        <p:spPr>
          <a:xfrm rot="5400000" flipV="1">
            <a:off x="-801089" y="802333"/>
            <a:ext cx="2238163" cy="634937"/>
          </a:xfrm>
          <a:custGeom>
            <a:avLst/>
            <a:gdLst/>
            <a:ahLst/>
            <a:cxnLst>
              <a:cxn ang="3">
                <a:pos x="hc" y="t"/>
              </a:cxn>
              <a:cxn ang="cd2">
                <a:pos x="l" y="vc"/>
              </a:cxn>
              <a:cxn ang="cd4">
                <a:pos x="hc" y="b"/>
              </a:cxn>
              <a:cxn ang="0">
                <a:pos x="r" y="vc"/>
              </a:cxn>
            </a:cxnLst>
            <a:rect l="l" t="t" r="r" b="b"/>
            <a:pathLst>
              <a:path w="2001" h="606">
                <a:moveTo>
                  <a:pt x="0" y="0"/>
                </a:moveTo>
                <a:lnTo>
                  <a:pt x="2001" y="0"/>
                </a:lnTo>
                <a:lnTo>
                  <a:pt x="2001" y="256"/>
                </a:lnTo>
                <a:cubicBezTo>
                  <a:pt x="2001" y="450"/>
                  <a:pt x="1845" y="606"/>
                  <a:pt x="1651" y="606"/>
                </a:cubicBezTo>
                <a:lnTo>
                  <a:pt x="0" y="606"/>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970">
              <a:cs typeface="MiSans Normal" charset="-122"/>
            </a:endParaRPr>
          </a:p>
        </p:txBody>
      </p:sp>
      <p:sp>
        <p:nvSpPr>
          <p:cNvPr id="6" name="标题"/>
          <p:cNvSpPr txBox="1">
            <a:spLocks noGrp="1"/>
          </p:cNvSpPr>
          <p:nvPr>
            <p:ph type="title" idx="1"/>
            <p:custDataLst>
              <p:tags r:id="rId2"/>
            </p:custDataLst>
          </p:nvPr>
        </p:nvSpPr>
        <p:spPr>
          <a:xfrm>
            <a:off x="1148334" y="816000"/>
            <a:ext cx="17820132" cy="1632000"/>
          </a:xfrm>
          <a:prstGeom prst="rect">
            <a:avLst/>
          </a:prstGeom>
          <a:noFill/>
        </p:spPr>
        <p:txBody>
          <a:bodyPr wrap="square" rtlCol="0" anchor="b" anchorCtr="0">
            <a:normAutofit/>
          </a:bodyPr>
          <a:lstStyle>
            <a:lvl1pPr marL="0" marR="0" lvl="0" algn="l" defTabSz="1508760" rtl="0" eaLnBrk="1" fontAlgn="auto" latinLnBrk="0" hangingPunct="1">
              <a:lnSpc>
                <a:spcPct val="100000"/>
              </a:lnSpc>
              <a:buClrTx/>
              <a:buSzTx/>
              <a:buFontTx/>
              <a:buNone/>
              <a:defRPr kumimoji="0" lang="zh-CN" altLang="en-US" sz="5280" b="0" i="0" u="none" strike="noStrike" kern="1200" cap="none" spc="495" normalizeH="0" baseline="0" noProof="1" dirty="0">
                <a:ln>
                  <a:noFill/>
                  <a:prstDash val="sysDot"/>
                </a:ln>
                <a:solidFill>
                  <a:schemeClr val="tx1">
                    <a:lumMod val="85000"/>
                    <a:lumOff val="15000"/>
                  </a:schemeClr>
                </a:solidFill>
                <a:latin typeface="+mj-lt"/>
                <a:ea typeface="+mj-lt"/>
                <a:cs typeface="MiSans Normal" charset="-122"/>
                <a:sym typeface="+mn-ea"/>
              </a:defRPr>
            </a:lvl1pPr>
          </a:lstStyle>
          <a:p>
            <a:pPr lvl="0" algn="l">
              <a:buClrTx/>
              <a:buSzTx/>
              <a:buFontTx/>
            </a:pPr>
            <a:r>
              <a:rPr>
                <a:sym typeface="+mn-ea"/>
              </a:rPr>
              <a:t>单击此处编辑母版标题样式</a:t>
            </a:r>
          </a:p>
        </p:txBody>
      </p:sp>
      <p:sp>
        <p:nvSpPr>
          <p:cNvPr id="3" name="日期占位符 2"/>
          <p:cNvSpPr>
            <a:spLocks noGrp="1"/>
          </p:cNvSpPr>
          <p:nvPr>
            <p:ph type="dt" sz="half" idx="10"/>
            <p:custDataLst>
              <p:tags r:id="rId3"/>
            </p:custDataLst>
          </p:nvPr>
        </p:nvSpPr>
        <p:spPr>
          <a:xfrm>
            <a:off x="1153574" y="14312732"/>
            <a:ext cx="4311491" cy="718227"/>
          </a:xfrm>
        </p:spPr>
        <p:txBody>
          <a:bodyPr/>
          <a:lstStyle/>
          <a:p>
            <a:fld id="{760FBDFE-C587-4B4C-A407-44438C67B59E}" type="datetimeFigureOut">
              <a:rPr lang="zh-CN" altLang="en-US" smtClean="0"/>
              <a:t>2024/11/8</a:t>
            </a:fld>
            <a:endParaRPr lang="zh-CN" altLang="en-US"/>
          </a:p>
        </p:txBody>
      </p:sp>
      <p:sp>
        <p:nvSpPr>
          <p:cNvPr id="4" name="页脚占位符 3"/>
          <p:cNvSpPr>
            <a:spLocks noGrp="1"/>
          </p:cNvSpPr>
          <p:nvPr>
            <p:ph type="ftr" sz="quarter" idx="11"/>
            <p:custDataLst>
              <p:tags r:id="rId4"/>
            </p:custDataLst>
          </p:nvPr>
        </p:nvSpPr>
        <p:spPr>
          <a:xfrm>
            <a:off x="6791400" y="14312640"/>
            <a:ext cx="6534000" cy="718080"/>
          </a:xfrm>
        </p:spPr>
        <p:txBody>
          <a:bodyPr/>
          <a:lstStyle/>
          <a:p>
            <a:endParaRPr lang="zh-CN" altLang="en-US" dirty="0"/>
          </a:p>
        </p:txBody>
      </p:sp>
      <p:sp>
        <p:nvSpPr>
          <p:cNvPr id="5" name="灯片编号占位符 4"/>
          <p:cNvSpPr>
            <a:spLocks noGrp="1"/>
          </p:cNvSpPr>
          <p:nvPr>
            <p:ph type="sldNum" sz="quarter" idx="12"/>
            <p:custDataLst>
              <p:tags r:id="rId5"/>
            </p:custDataLst>
          </p:nvPr>
        </p:nvSpPr>
        <p:spPr>
          <a:xfrm>
            <a:off x="14647545" y="14312732"/>
            <a:ext cx="4320921" cy="718227"/>
          </a:xfrm>
        </p:spPr>
        <p:txBody>
          <a:bodyPr/>
          <a:lstStyle/>
          <a:p>
            <a:fld id="{49AE70B2-8BF9-45C0-BB95-33D1B9D3A854}" type="slidenum">
              <a:rPr lang="zh-CN" altLang="en-US" smtClean="0"/>
              <a:t>‹#›</a:t>
            </a:fld>
            <a:endParaRPr lang="zh-CN" altLang="en-US" dirty="0"/>
          </a:p>
        </p:txBody>
      </p:sp>
    </p:spTree>
    <p:extLst>
      <p:ext uri="{BB962C8B-B14F-4D97-AF65-F5344CB8AC3E}">
        <p14:creationId xmlns:p14="http://schemas.microsoft.com/office/powerpoint/2010/main" val="297569543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blank" preserve="1">
  <p:cSld name="空白">
    <p:spTree>
      <p:nvGrpSpPr>
        <p:cNvPr id="1" name=""/>
        <p:cNvGrpSpPr/>
        <p:nvPr/>
      </p:nvGrpSpPr>
      <p:grpSpPr>
        <a:xfrm>
          <a:off x="0" y="0"/>
          <a:ext cx="0" cy="0"/>
          <a:chOff x="0" y="0"/>
          <a:chExt cx="0" cy="0"/>
        </a:xfrm>
      </p:grpSpPr>
      <p:sp>
        <p:nvSpPr>
          <p:cNvPr id="14" name="任意多边形 13"/>
          <p:cNvSpPr/>
          <p:nvPr>
            <p:custDataLst>
              <p:tags r:id="rId1"/>
            </p:custDataLst>
          </p:nvPr>
        </p:nvSpPr>
        <p:spPr>
          <a:xfrm rot="5400000" flipV="1">
            <a:off x="-801089" y="802333"/>
            <a:ext cx="2238163" cy="634937"/>
          </a:xfrm>
          <a:custGeom>
            <a:avLst/>
            <a:gdLst/>
            <a:ahLst/>
            <a:cxnLst>
              <a:cxn ang="3">
                <a:pos x="hc" y="t"/>
              </a:cxn>
              <a:cxn ang="cd2">
                <a:pos x="l" y="vc"/>
              </a:cxn>
              <a:cxn ang="cd4">
                <a:pos x="hc" y="b"/>
              </a:cxn>
              <a:cxn ang="0">
                <a:pos x="r" y="vc"/>
              </a:cxn>
            </a:cxnLst>
            <a:rect l="l" t="t" r="r" b="b"/>
            <a:pathLst>
              <a:path w="2001" h="606">
                <a:moveTo>
                  <a:pt x="0" y="0"/>
                </a:moveTo>
                <a:lnTo>
                  <a:pt x="2001" y="0"/>
                </a:lnTo>
                <a:lnTo>
                  <a:pt x="2001" y="256"/>
                </a:lnTo>
                <a:cubicBezTo>
                  <a:pt x="2001" y="450"/>
                  <a:pt x="1845" y="606"/>
                  <a:pt x="1651" y="606"/>
                </a:cubicBezTo>
                <a:lnTo>
                  <a:pt x="0" y="606"/>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970">
              <a:cs typeface="MiSans Normal" charset="-122"/>
            </a:endParaRPr>
          </a:p>
        </p:txBody>
      </p:sp>
      <p:sp>
        <p:nvSpPr>
          <p:cNvPr id="2" name="日期占位符 1"/>
          <p:cNvSpPr>
            <a:spLocks noGrp="1"/>
          </p:cNvSpPr>
          <p:nvPr>
            <p:ph type="dt" sz="half" idx="10"/>
            <p:custDataLst>
              <p:tags r:id="rId2"/>
            </p:custDataLst>
          </p:nvPr>
        </p:nvSpPr>
        <p:spPr/>
        <p:txBody>
          <a:bodyPr/>
          <a:lstStyle/>
          <a:p>
            <a:fld id="{760FBDFE-C587-4B4C-A407-44438C67B59E}" type="datetimeFigureOut">
              <a:rPr lang="zh-CN" altLang="en-US" smtClean="0"/>
              <a:t>2024/11/8</a:t>
            </a:fld>
            <a:endParaRPr lang="zh-CN" altLang="en-US"/>
          </a:p>
        </p:txBody>
      </p:sp>
      <p:sp>
        <p:nvSpPr>
          <p:cNvPr id="3" name="页脚占位符 2"/>
          <p:cNvSpPr>
            <a:spLocks noGrp="1"/>
          </p:cNvSpPr>
          <p:nvPr>
            <p:ph type="ftr" sz="quarter" idx="11"/>
            <p:custDataLst>
              <p:tags r:id="rId3"/>
            </p:custDataLst>
          </p:nvPr>
        </p:nvSpPr>
        <p:spPr/>
        <p:txBody>
          <a:bodyPr/>
          <a:lstStyle/>
          <a:p>
            <a:endParaRPr lang="zh-CN" altLang="en-US" dirty="0"/>
          </a:p>
        </p:txBody>
      </p:sp>
      <p:sp>
        <p:nvSpPr>
          <p:cNvPr id="4" name="灯片编号占位符 3"/>
          <p:cNvSpPr>
            <a:spLocks noGrp="1"/>
          </p:cNvSpPr>
          <p:nvPr>
            <p:ph type="sldNum" sz="quarter" idx="12"/>
            <p:custDataLst>
              <p:tags r:id="rId4"/>
            </p:custDataLst>
          </p:nvPr>
        </p:nvSpPr>
        <p:spPr/>
        <p:txBody>
          <a:bodyPr/>
          <a:lstStyle/>
          <a:p>
            <a:fld id="{49AE70B2-8BF9-45C0-BB95-33D1B9D3A854}" type="slidenum">
              <a:rPr lang="zh-CN" altLang="en-US" smtClean="0"/>
              <a:t>‹#›</a:t>
            </a:fld>
            <a:endParaRPr lang="zh-CN" altLang="en-US" dirty="0"/>
          </a:p>
        </p:txBody>
      </p:sp>
    </p:spTree>
    <p:extLst>
      <p:ext uri="{BB962C8B-B14F-4D97-AF65-F5344CB8AC3E}">
        <p14:creationId xmlns:p14="http://schemas.microsoft.com/office/powerpoint/2010/main" val="383225663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obj" preserve="1">
  <p:cSld name="仅内容">
    <p:spTree>
      <p:nvGrpSpPr>
        <p:cNvPr id="1" name=""/>
        <p:cNvGrpSpPr/>
        <p:nvPr/>
      </p:nvGrpSpPr>
      <p:grpSpPr>
        <a:xfrm>
          <a:off x="0" y="0"/>
          <a:ext cx="0" cy="0"/>
          <a:chOff x="0" y="0"/>
          <a:chExt cx="0" cy="0"/>
        </a:xfrm>
      </p:grpSpPr>
      <p:sp>
        <p:nvSpPr>
          <p:cNvPr id="7" name="正文"/>
          <p:cNvSpPr txBox="1">
            <a:spLocks noGrp="1"/>
          </p:cNvSpPr>
          <p:nvPr>
            <p:ph idx="2"/>
            <p:custDataLst>
              <p:tags r:id="rId1"/>
            </p:custDataLst>
          </p:nvPr>
        </p:nvSpPr>
        <p:spPr>
          <a:xfrm>
            <a:off x="1148335" y="816102"/>
            <a:ext cx="17823275" cy="13187172"/>
          </a:xfrm>
          <a:prstGeom prst="rect">
            <a:avLst/>
          </a:prstGeom>
          <a:ln>
            <a:noFill/>
            <a:prstDash val="sysDash"/>
          </a:ln>
        </p:spPr>
        <p:txBody>
          <a:bodyPr vert="horz" lIns="90000" tIns="46800" rIns="90000" bIns="46800" rtlCol="0">
            <a:normAutofit/>
          </a:bodyPr>
          <a:lstStyle>
            <a:defPPr>
              <a:defRPr lang="zh-CN"/>
            </a:defPPr>
            <a:lvl1pPr marL="377190" marR="0" lvl="0" indent="-377190" algn="l" defTabSz="1508760" rtl="0" eaLnBrk="1" fontAlgn="auto" latinLnBrk="0" hangingPunct="1">
              <a:lnSpc>
                <a:spcPct val="130000"/>
              </a:lnSpc>
              <a:spcBef>
                <a:spcPts val="2970"/>
              </a:spcBef>
              <a:spcAft>
                <a:spcPts val="0"/>
              </a:spcAft>
              <a:buClrTx/>
              <a:buSzTx/>
              <a:buFont typeface="Arial" panose="020B0604020202020204" pitchFamily="34" charset="0"/>
              <a:buChar char="●"/>
              <a:defRPr kumimoji="0" lang="zh-CN" altLang="en-US" sz="2970" b="0" i="0" u="none" strike="noStrike" kern="1200" cap="none" spc="248" normalizeH="0" baseline="0" noProof="1" dirty="0">
                <a:ln>
                  <a:noFill/>
                  <a:prstDash val="sysDot"/>
                </a:ln>
                <a:solidFill>
                  <a:schemeClr val="tx1">
                    <a:lumMod val="85000"/>
                    <a:lumOff val="15000"/>
                  </a:schemeClr>
                </a:solidFill>
                <a:uFillTx/>
                <a:latin typeface="+mn-ea"/>
                <a:ea typeface="+mn-ea"/>
                <a:cs typeface="MiSans Normal" charset="-122"/>
                <a:sym typeface="+mn-ea"/>
              </a:defRPr>
            </a:lvl1pPr>
            <a:lvl2pPr marL="741807" marR="0" lvl="1" indent="-382429" defTabSz="0" fontAlgn="auto">
              <a:lnSpc>
                <a:spcPct val="120000"/>
              </a:lnSpc>
              <a:spcBef>
                <a:spcPts val="0"/>
              </a:spcBef>
              <a:spcAft>
                <a:spcPts val="990"/>
              </a:spcAft>
              <a:buFont typeface="Arial" panose="020B0604020202020204" pitchFamily="34" charset="0"/>
              <a:buChar char="●"/>
              <a:tabLst>
                <a:tab pos="2656046" algn="l"/>
              </a:tabLst>
              <a:defRPr kumimoji="0" sz="2640" b="0" i="0" u="none" strike="noStrike" cap="none" spc="248" normalizeH="0" baseline="0">
                <a:ln>
                  <a:noFill/>
                  <a:prstDash val="sysDot"/>
                </a:ln>
                <a:solidFill>
                  <a:schemeClr val="tx1">
                    <a:lumMod val="50000"/>
                    <a:lumOff val="50000"/>
                  </a:schemeClr>
                </a:solidFill>
                <a:uFillTx/>
                <a:latin typeface="+mn-ea"/>
                <a:ea typeface="+mn-ea"/>
              </a:defRPr>
            </a:lvl2pPr>
            <a:lvl3pPr marL="1187101" marR="0" lvl="2" indent="-455771" fontAlgn="auto">
              <a:lnSpc>
                <a:spcPct val="120000"/>
              </a:lnSpc>
              <a:spcBef>
                <a:spcPts val="0"/>
              </a:spcBef>
              <a:spcAft>
                <a:spcPts val="990"/>
              </a:spcAft>
              <a:buFont typeface="Arial" panose="020B0604020202020204" pitchFamily="34" charset="0"/>
              <a:buChar char="●"/>
              <a:defRPr kumimoji="0" sz="2640" b="0" i="0" u="none" strike="noStrike" cap="none" spc="248" normalizeH="0" baseline="0">
                <a:ln>
                  <a:noFill/>
                  <a:prstDash val="sysDot"/>
                </a:ln>
                <a:solidFill>
                  <a:schemeClr val="tx1">
                    <a:lumMod val="50000"/>
                    <a:lumOff val="50000"/>
                  </a:schemeClr>
                </a:solidFill>
                <a:uFillTx/>
                <a:latin typeface="+mn-ea"/>
                <a:ea typeface="+mn-ea"/>
              </a:defRPr>
            </a:lvl3pPr>
            <a:lvl4pPr marL="1629251" marR="0" lvl="3" indent="-432721" defTabSz="0" fontAlgn="auto">
              <a:lnSpc>
                <a:spcPct val="120000"/>
              </a:lnSpc>
              <a:spcBef>
                <a:spcPts val="0"/>
              </a:spcBef>
              <a:spcAft>
                <a:spcPts val="495"/>
              </a:spcAft>
              <a:buFont typeface="Wingdings" panose="05000000000000000000" pitchFamily="2" charset="2"/>
              <a:buChar char=""/>
              <a:tabLst>
                <a:tab pos="1484662" algn="l"/>
              </a:tabLst>
              <a:defRPr kumimoji="0" sz="2310" b="0" i="0" u="none" strike="noStrike" cap="none" spc="248" normalizeH="0" baseline="0">
                <a:ln>
                  <a:noFill/>
                  <a:prstDash val="sysDot"/>
                </a:ln>
                <a:solidFill>
                  <a:schemeClr val="tx1">
                    <a:lumMod val="50000"/>
                    <a:lumOff val="50000"/>
                  </a:schemeClr>
                </a:solidFill>
                <a:uFillTx/>
                <a:latin typeface="+mn-ea"/>
                <a:ea typeface="+mn-ea"/>
              </a:defRPr>
            </a:lvl4pPr>
            <a:lvl5pPr marL="2072450" marR="0" lvl="4" indent="-432721" fontAlgn="auto">
              <a:lnSpc>
                <a:spcPct val="120000"/>
              </a:lnSpc>
              <a:spcBef>
                <a:spcPts val="0"/>
              </a:spcBef>
              <a:spcAft>
                <a:spcPts val="495"/>
              </a:spcAft>
              <a:buFont typeface="Arial" panose="020B0604020202020204" pitchFamily="34" charset="0"/>
              <a:buChar char="•"/>
              <a:defRPr kumimoji="0" sz="2310" b="0" i="0" u="none" strike="noStrike" cap="none" spc="248" normalizeH="0" baseline="0">
                <a:ln>
                  <a:noFill/>
                  <a:prstDash val="sysDot"/>
                </a:ln>
                <a:solidFill>
                  <a:schemeClr val="tx1">
                    <a:lumMod val="50000"/>
                    <a:lumOff val="50000"/>
                  </a:schemeClr>
                </a:solidFill>
                <a:uFillTx/>
                <a:latin typeface="+mn-ea"/>
                <a:ea typeface="+mn-ea"/>
              </a:defRPr>
            </a:lvl5pPr>
            <a:lvl6pPr indent="0">
              <a:lnSpc>
                <a:spcPct val="90000"/>
              </a:lnSpc>
              <a:spcBef>
                <a:spcPts val="825"/>
              </a:spcBef>
              <a:buFont typeface="Arial" panose="020B0604020202020204" pitchFamily="34" charset="0"/>
              <a:buNone/>
            </a:lvl6pPr>
            <a:lvl7pPr marL="4903470" indent="-377190">
              <a:lnSpc>
                <a:spcPct val="90000"/>
              </a:lnSpc>
              <a:spcBef>
                <a:spcPts val="825"/>
              </a:spcBef>
              <a:buFont typeface="Arial" panose="020B0604020202020204" pitchFamily="34" charset="0"/>
              <a:buChar char="•"/>
            </a:lvl7pPr>
            <a:lvl8pPr marL="5657850" indent="-377190">
              <a:lnSpc>
                <a:spcPct val="90000"/>
              </a:lnSpc>
              <a:spcBef>
                <a:spcPts val="825"/>
              </a:spcBef>
              <a:buFont typeface="Arial" panose="020B0604020202020204" pitchFamily="34" charset="0"/>
              <a:buChar char="•"/>
            </a:lvl8pPr>
            <a:lvl9pPr marL="6412230" indent="-377190">
              <a:lnSpc>
                <a:spcPct val="90000"/>
              </a:lnSpc>
              <a:spcBef>
                <a:spcPts val="825"/>
              </a:spcBef>
              <a:buFont typeface="Arial" panose="020B0604020202020204" pitchFamily="34" charset="0"/>
              <a:buChar char="•"/>
            </a:lvl9pPr>
          </a:lstStyle>
          <a:p>
            <a:pPr lvl="0"/>
            <a:r>
              <a:rPr>
                <a:sym typeface="+mn-ea"/>
              </a:rPr>
              <a:t>单击此处编辑母版文本样式</a:t>
            </a:r>
          </a:p>
          <a:p>
            <a:pPr lvl="1"/>
            <a:r>
              <a:rPr>
                <a:sym typeface="+mn-ea"/>
              </a:rPr>
              <a:t>第二级</a:t>
            </a:r>
          </a:p>
          <a:p>
            <a:pPr lvl="2"/>
            <a:r>
              <a:rPr>
                <a:sym typeface="+mn-ea"/>
              </a:rPr>
              <a:t>第三级</a:t>
            </a:r>
          </a:p>
          <a:p>
            <a:pPr lvl="3"/>
            <a:r>
              <a:rPr>
                <a:sym typeface="+mn-ea"/>
              </a:rPr>
              <a:t>第四级</a:t>
            </a:r>
          </a:p>
          <a:p>
            <a:pPr lvl="4"/>
            <a:r>
              <a:rPr>
                <a:sym typeface="+mn-ea"/>
              </a:rPr>
              <a:t>第五级</a:t>
            </a:r>
          </a:p>
        </p:txBody>
      </p:sp>
      <p:sp>
        <p:nvSpPr>
          <p:cNvPr id="14" name="任意多边形 13"/>
          <p:cNvSpPr/>
          <p:nvPr userDrawn="1">
            <p:custDataLst>
              <p:tags r:id="rId2"/>
            </p:custDataLst>
          </p:nvPr>
        </p:nvSpPr>
        <p:spPr>
          <a:xfrm rot="5400000" flipV="1">
            <a:off x="-801089" y="802333"/>
            <a:ext cx="2238163" cy="634937"/>
          </a:xfrm>
          <a:custGeom>
            <a:avLst/>
            <a:gdLst/>
            <a:ahLst/>
            <a:cxnLst>
              <a:cxn ang="3">
                <a:pos x="hc" y="t"/>
              </a:cxn>
              <a:cxn ang="cd2">
                <a:pos x="l" y="vc"/>
              </a:cxn>
              <a:cxn ang="cd4">
                <a:pos x="hc" y="b"/>
              </a:cxn>
              <a:cxn ang="0">
                <a:pos x="r" y="vc"/>
              </a:cxn>
            </a:cxnLst>
            <a:rect l="l" t="t" r="r" b="b"/>
            <a:pathLst>
              <a:path w="2001" h="606">
                <a:moveTo>
                  <a:pt x="0" y="0"/>
                </a:moveTo>
                <a:lnTo>
                  <a:pt x="2001" y="0"/>
                </a:lnTo>
                <a:lnTo>
                  <a:pt x="2001" y="256"/>
                </a:lnTo>
                <a:cubicBezTo>
                  <a:pt x="2001" y="450"/>
                  <a:pt x="1845" y="606"/>
                  <a:pt x="1651" y="606"/>
                </a:cubicBezTo>
                <a:lnTo>
                  <a:pt x="0" y="606"/>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970">
              <a:cs typeface="MiSans Normal" charset="-122"/>
            </a:endParaRPr>
          </a:p>
        </p:txBody>
      </p:sp>
      <p:sp>
        <p:nvSpPr>
          <p:cNvPr id="4" name="日期占位符 3"/>
          <p:cNvSpPr>
            <a:spLocks noGrp="1"/>
          </p:cNvSpPr>
          <p:nvPr>
            <p:ph type="dt" sz="half" idx="10"/>
            <p:custDataLst>
              <p:tags r:id="rId3"/>
            </p:custDataLst>
          </p:nvPr>
        </p:nvSpPr>
        <p:spPr>
          <a:xfrm>
            <a:off x="1153574" y="14312732"/>
            <a:ext cx="4311491" cy="718227"/>
          </a:xfrm>
        </p:spPr>
        <p:txBody>
          <a:bodyPr/>
          <a:lstStyle/>
          <a:p>
            <a:fld id="{760FBDFE-C587-4B4C-A407-44438C67B59E}" type="datetimeFigureOut">
              <a:rPr lang="zh-CN" altLang="en-US" smtClean="0"/>
              <a:t>2024/11/8</a:t>
            </a:fld>
            <a:endParaRPr lang="zh-CN" altLang="en-US"/>
          </a:p>
        </p:txBody>
      </p:sp>
      <p:sp>
        <p:nvSpPr>
          <p:cNvPr id="5" name="页脚占位符 4"/>
          <p:cNvSpPr>
            <a:spLocks noGrp="1"/>
          </p:cNvSpPr>
          <p:nvPr>
            <p:ph type="ftr" sz="quarter" idx="11"/>
            <p:custDataLst>
              <p:tags r:id="rId4"/>
            </p:custDataLst>
          </p:nvPr>
        </p:nvSpPr>
        <p:spPr>
          <a:xfrm>
            <a:off x="6791400" y="14312640"/>
            <a:ext cx="6534000" cy="718080"/>
          </a:xfrm>
        </p:spPr>
        <p:txBody>
          <a:bodyPr/>
          <a:lstStyle/>
          <a:p>
            <a:endParaRPr lang="zh-CN" altLang="en-US" dirty="0"/>
          </a:p>
        </p:txBody>
      </p:sp>
      <p:sp>
        <p:nvSpPr>
          <p:cNvPr id="6" name="灯片编号占位符 5"/>
          <p:cNvSpPr>
            <a:spLocks noGrp="1"/>
          </p:cNvSpPr>
          <p:nvPr>
            <p:ph type="sldNum" sz="quarter" idx="12"/>
            <p:custDataLst>
              <p:tags r:id="rId5"/>
            </p:custDataLst>
          </p:nvPr>
        </p:nvSpPr>
        <p:spPr>
          <a:xfrm>
            <a:off x="14647545" y="14312732"/>
            <a:ext cx="4320921" cy="718227"/>
          </a:xfrm>
        </p:spPr>
        <p:txBody>
          <a:bodyPr/>
          <a:lstStyle/>
          <a:p>
            <a:fld id="{49AE70B2-8BF9-45C0-BB95-33D1B9D3A854}" type="slidenum">
              <a:rPr lang="zh-CN" altLang="en-US" smtClean="0"/>
              <a:t>‹#›</a:t>
            </a:fld>
            <a:endParaRPr lang="zh-CN" altLang="en-US" dirty="0"/>
          </a:p>
        </p:txBody>
      </p:sp>
    </p:spTree>
    <p:extLst>
      <p:ext uri="{BB962C8B-B14F-4D97-AF65-F5344CB8AC3E}">
        <p14:creationId xmlns:p14="http://schemas.microsoft.com/office/powerpoint/2010/main" val="114853677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Only" preserve="1">
  <p:cSld name="标题和副标题">
    <p:spTree>
      <p:nvGrpSpPr>
        <p:cNvPr id="1" name=""/>
        <p:cNvGrpSpPr/>
        <p:nvPr/>
      </p:nvGrpSpPr>
      <p:grpSpPr>
        <a:xfrm>
          <a:off x="0" y="0"/>
          <a:ext cx="0" cy="0"/>
          <a:chOff x="0" y="0"/>
          <a:chExt cx="0" cy="0"/>
        </a:xfrm>
      </p:grpSpPr>
      <p:sp>
        <p:nvSpPr>
          <p:cNvPr id="8" name="任意多边形 7"/>
          <p:cNvSpPr/>
          <p:nvPr userDrawn="1">
            <p:custDataLst>
              <p:tags r:id="rId1"/>
            </p:custDataLst>
          </p:nvPr>
        </p:nvSpPr>
        <p:spPr>
          <a:xfrm rot="5400000" flipV="1">
            <a:off x="-801089" y="802333"/>
            <a:ext cx="2238163" cy="634937"/>
          </a:xfrm>
          <a:custGeom>
            <a:avLst/>
            <a:gdLst/>
            <a:ahLst/>
            <a:cxnLst>
              <a:cxn ang="3">
                <a:pos x="hc" y="t"/>
              </a:cxn>
              <a:cxn ang="cd2">
                <a:pos x="l" y="vc"/>
              </a:cxn>
              <a:cxn ang="cd4">
                <a:pos x="hc" y="b"/>
              </a:cxn>
              <a:cxn ang="0">
                <a:pos x="r" y="vc"/>
              </a:cxn>
            </a:cxnLst>
            <a:rect l="l" t="t" r="r" b="b"/>
            <a:pathLst>
              <a:path w="2001" h="606">
                <a:moveTo>
                  <a:pt x="0" y="0"/>
                </a:moveTo>
                <a:lnTo>
                  <a:pt x="2001" y="0"/>
                </a:lnTo>
                <a:lnTo>
                  <a:pt x="2001" y="256"/>
                </a:lnTo>
                <a:cubicBezTo>
                  <a:pt x="2001" y="450"/>
                  <a:pt x="1845" y="606"/>
                  <a:pt x="1651" y="606"/>
                </a:cubicBezTo>
                <a:lnTo>
                  <a:pt x="0" y="606"/>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970">
              <a:cs typeface="MiSans Normal" charset="-122"/>
            </a:endParaRPr>
          </a:p>
        </p:txBody>
      </p:sp>
      <p:sp>
        <p:nvSpPr>
          <p:cNvPr id="7" name="副标题"/>
          <p:cNvSpPr txBox="1">
            <a:spLocks noGrp="1"/>
          </p:cNvSpPr>
          <p:nvPr>
            <p:ph type="body" idx="2" hasCustomPrompt="1"/>
            <p:custDataLst>
              <p:tags r:id="rId2"/>
            </p:custDataLst>
          </p:nvPr>
        </p:nvSpPr>
        <p:spPr>
          <a:xfrm>
            <a:off x="1148334" y="2950635"/>
            <a:ext cx="17818495" cy="919253"/>
          </a:xfrm>
          <a:prstGeom prst="rect">
            <a:avLst/>
          </a:prstGeom>
          <a:noFill/>
          <a:ln>
            <a:noFill/>
            <a:prstDash val="sysDash"/>
          </a:ln>
        </p:spPr>
        <p:txBody>
          <a:bodyPr wrap="square" rtlCol="0">
            <a:normAutofit/>
          </a:bodyPr>
          <a:lstStyle>
            <a:lvl1pPr marL="0" marR="0" algn="l" defTabSz="1508760" rtl="0" eaLnBrk="1" fontAlgn="auto" latinLnBrk="0" hangingPunct="1">
              <a:lnSpc>
                <a:spcPct val="100000"/>
              </a:lnSpc>
              <a:buClrTx/>
              <a:buSzTx/>
              <a:buFontTx/>
              <a:buNone/>
              <a:defRPr kumimoji="0" lang="zh-CN" altLang="en-US" sz="3300" b="0" i="0" u="none" strike="noStrike" kern="1200" cap="none" spc="495" normalizeH="0" baseline="0" noProof="1" dirty="0">
                <a:solidFill>
                  <a:schemeClr val="tx1">
                    <a:lumMod val="75000"/>
                    <a:lumOff val="25000"/>
                  </a:schemeClr>
                </a:solidFill>
                <a:latin typeface="+mn-lt"/>
                <a:ea typeface="+mn-lt"/>
                <a:cs typeface="MiSans Normal" charset="-122"/>
              </a:defRPr>
            </a:lvl1pPr>
          </a:lstStyle>
          <a:p>
            <a:pPr lvl="0" algn="l"/>
            <a:r>
              <a:rPr>
                <a:sym typeface="+mn-ea"/>
              </a:rPr>
              <a:t>单击此处编辑母版副标题样式</a:t>
            </a:r>
          </a:p>
        </p:txBody>
      </p:sp>
      <p:sp>
        <p:nvSpPr>
          <p:cNvPr id="6" name="标题"/>
          <p:cNvSpPr txBox="1">
            <a:spLocks noGrp="1"/>
          </p:cNvSpPr>
          <p:nvPr>
            <p:ph type="title" idx="1"/>
            <p:custDataLst>
              <p:tags r:id="rId3"/>
            </p:custDataLst>
          </p:nvPr>
        </p:nvSpPr>
        <p:spPr>
          <a:xfrm>
            <a:off x="1148334" y="816000"/>
            <a:ext cx="17820132" cy="1632000"/>
          </a:xfrm>
          <a:prstGeom prst="rect">
            <a:avLst/>
          </a:prstGeom>
          <a:noFill/>
        </p:spPr>
        <p:txBody>
          <a:bodyPr wrap="square" lIns="0" tIns="0" rIns="0" bIns="0" rtlCol="0" anchor="b" anchorCtr="0">
            <a:normAutofit/>
          </a:bodyPr>
          <a:lstStyle>
            <a:lvl1pPr marL="0" marR="0" lvl="0" algn="l" defTabSz="1508760" rtl="0" eaLnBrk="1" fontAlgn="auto" latinLnBrk="0" hangingPunct="1">
              <a:lnSpc>
                <a:spcPct val="100000"/>
              </a:lnSpc>
              <a:buClrTx/>
              <a:buSzTx/>
              <a:buFontTx/>
              <a:buNone/>
              <a:defRPr kumimoji="0" lang="zh-CN" altLang="en-US" sz="5280" b="0" i="0" u="none" strike="noStrike" kern="1200" cap="none" spc="495" normalizeH="0" baseline="0" noProof="1" dirty="0">
                <a:ln>
                  <a:noFill/>
                  <a:prstDash val="sysDot"/>
                </a:ln>
                <a:solidFill>
                  <a:schemeClr val="tx1">
                    <a:lumMod val="85000"/>
                    <a:lumOff val="15000"/>
                  </a:schemeClr>
                </a:solidFill>
                <a:latin typeface="+mj-lt"/>
                <a:ea typeface="+mj-lt"/>
                <a:cs typeface="MiSans Normal" charset="-122"/>
                <a:sym typeface="+mn-ea"/>
              </a:defRPr>
            </a:lvl1pPr>
          </a:lstStyle>
          <a:p>
            <a:pPr lvl="0" algn="l">
              <a:buClrTx/>
              <a:buSzTx/>
              <a:buFontTx/>
            </a:pPr>
            <a:r>
              <a:rPr>
                <a:sym typeface="+mn-ea"/>
              </a:rPr>
              <a:t>单击此处编辑母版标题样式</a:t>
            </a:r>
          </a:p>
        </p:txBody>
      </p:sp>
      <p:sp>
        <p:nvSpPr>
          <p:cNvPr id="3" name="日期占位符 2"/>
          <p:cNvSpPr>
            <a:spLocks noGrp="1"/>
          </p:cNvSpPr>
          <p:nvPr>
            <p:ph type="dt" sz="half" idx="10"/>
            <p:custDataLst>
              <p:tags r:id="rId4"/>
            </p:custDataLst>
          </p:nvPr>
        </p:nvSpPr>
        <p:spPr>
          <a:xfrm>
            <a:off x="1145192" y="14312732"/>
            <a:ext cx="4319873" cy="718227"/>
          </a:xfrm>
        </p:spPr>
        <p:txBody>
          <a:bodyPr/>
          <a:lstStyle/>
          <a:p>
            <a:fld id="{760FBDFE-C587-4B4C-A407-44438C67B59E}" type="datetimeFigureOut">
              <a:rPr lang="zh-CN" altLang="en-US" smtClean="0"/>
              <a:t>2024/11/8</a:t>
            </a:fld>
            <a:endParaRPr lang="zh-CN" altLang="en-US"/>
          </a:p>
        </p:txBody>
      </p:sp>
      <p:sp>
        <p:nvSpPr>
          <p:cNvPr id="4" name="页脚占位符 3"/>
          <p:cNvSpPr>
            <a:spLocks noGrp="1"/>
          </p:cNvSpPr>
          <p:nvPr>
            <p:ph type="ftr" sz="quarter" idx="11"/>
            <p:custDataLst>
              <p:tags r:id="rId5"/>
            </p:custDataLst>
          </p:nvPr>
        </p:nvSpPr>
        <p:spPr>
          <a:xfrm>
            <a:off x="6791400" y="14312640"/>
            <a:ext cx="6534000" cy="718080"/>
          </a:xfrm>
        </p:spPr>
        <p:txBody>
          <a:bodyPr/>
          <a:lstStyle/>
          <a:p>
            <a:endParaRPr lang="zh-CN" altLang="en-US" dirty="0"/>
          </a:p>
        </p:txBody>
      </p:sp>
      <p:sp>
        <p:nvSpPr>
          <p:cNvPr id="5" name="灯片编号占位符 4"/>
          <p:cNvSpPr>
            <a:spLocks noGrp="1"/>
          </p:cNvSpPr>
          <p:nvPr>
            <p:ph type="sldNum" sz="quarter" idx="12"/>
            <p:custDataLst>
              <p:tags r:id="rId6"/>
            </p:custDataLst>
          </p:nvPr>
        </p:nvSpPr>
        <p:spPr>
          <a:xfrm>
            <a:off x="14647545" y="14312732"/>
            <a:ext cx="4320921" cy="718227"/>
          </a:xfrm>
        </p:spPr>
        <p:txBody>
          <a:bodyPr/>
          <a:lstStyle/>
          <a:p>
            <a:fld id="{49AE70B2-8BF9-45C0-BB95-33D1B9D3A854}" type="slidenum">
              <a:rPr lang="zh-CN" altLang="en-US" smtClean="0"/>
              <a:t>‹#›</a:t>
            </a:fld>
            <a:endParaRPr lang="zh-CN" altLang="en-US" dirty="0"/>
          </a:p>
        </p:txBody>
      </p:sp>
    </p:spTree>
    <p:extLst>
      <p:ext uri="{BB962C8B-B14F-4D97-AF65-F5344CB8AC3E}">
        <p14:creationId xmlns:p14="http://schemas.microsoft.com/office/powerpoint/2010/main" val="346474922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末尾幻灯片">
    <p:spTree>
      <p:nvGrpSpPr>
        <p:cNvPr id="1" name=""/>
        <p:cNvGrpSpPr/>
        <p:nvPr/>
      </p:nvGrpSpPr>
      <p:grpSpPr>
        <a:xfrm>
          <a:off x="0" y="0"/>
          <a:ext cx="0" cy="0"/>
          <a:chOff x="0" y="0"/>
          <a:chExt cx="0" cy="0"/>
        </a:xfrm>
      </p:grpSpPr>
      <p:sp>
        <p:nvSpPr>
          <p:cNvPr id="23" name="任意多边形 22"/>
          <p:cNvSpPr/>
          <p:nvPr userDrawn="1">
            <p:custDataLst>
              <p:tags r:id="rId1"/>
            </p:custDataLst>
          </p:nvPr>
        </p:nvSpPr>
        <p:spPr>
          <a:xfrm>
            <a:off x="-24097" y="-1"/>
            <a:ext cx="9910667" cy="15544802"/>
          </a:xfrm>
          <a:custGeom>
            <a:avLst/>
            <a:gdLst/>
            <a:ahLst/>
            <a:cxnLst>
              <a:cxn ang="3">
                <a:pos x="hc" y="t"/>
              </a:cxn>
              <a:cxn ang="cd2">
                <a:pos x="l" y="vc"/>
              </a:cxn>
              <a:cxn ang="cd4">
                <a:pos x="hc" y="b"/>
              </a:cxn>
              <a:cxn ang="0">
                <a:pos x="r" y="vc"/>
              </a:cxn>
            </a:cxnLst>
            <a:rect l="l" t="t" r="r" b="b"/>
            <a:pathLst>
              <a:path w="9459" h="10862">
                <a:moveTo>
                  <a:pt x="0" y="0"/>
                </a:moveTo>
                <a:lnTo>
                  <a:pt x="7595" y="0"/>
                </a:lnTo>
                <a:lnTo>
                  <a:pt x="7612" y="22"/>
                </a:lnTo>
                <a:cubicBezTo>
                  <a:pt x="8770" y="1514"/>
                  <a:pt x="9459" y="3388"/>
                  <a:pt x="9459" y="5423"/>
                </a:cubicBezTo>
                <a:cubicBezTo>
                  <a:pt x="9459" y="7458"/>
                  <a:pt x="8770" y="9332"/>
                  <a:pt x="7612" y="10824"/>
                </a:cubicBezTo>
                <a:lnTo>
                  <a:pt x="7582" y="10862"/>
                </a:lnTo>
                <a:lnTo>
                  <a:pt x="0" y="10862"/>
                </a:lnTo>
                <a:lnTo>
                  <a:pt x="0" y="0"/>
                </a:lnTo>
                <a:close/>
              </a:path>
            </a:pathLst>
          </a:custGeom>
          <a:solidFill>
            <a:schemeClr val="bg2"/>
          </a:solidFill>
          <a:ln>
            <a:noFill/>
          </a:ln>
          <a:effectLst>
            <a:outerShdw blurRad="495300" dist="38100" dir="2700000" algn="tl" rotWithShape="0">
              <a:schemeClr val="accent1">
                <a:alpha val="1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970">
              <a:cs typeface="MiSans Normal" charset="-122"/>
            </a:endParaRPr>
          </a:p>
        </p:txBody>
      </p:sp>
      <p:sp>
        <p:nvSpPr>
          <p:cNvPr id="24" name="任意多边形 23"/>
          <p:cNvSpPr/>
          <p:nvPr userDrawn="1">
            <p:custDataLst>
              <p:tags r:id="rId2"/>
            </p:custDataLst>
          </p:nvPr>
        </p:nvSpPr>
        <p:spPr>
          <a:xfrm rot="16200000">
            <a:off x="-4397596" y="4373496"/>
            <a:ext cx="15544800" cy="6797804"/>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10858" h="6488">
                <a:moveTo>
                  <a:pt x="0" y="0"/>
                </a:moveTo>
                <a:lnTo>
                  <a:pt x="10858" y="0"/>
                </a:lnTo>
                <a:lnTo>
                  <a:pt x="10858" y="2789"/>
                </a:lnTo>
                <a:lnTo>
                  <a:pt x="10834" y="2850"/>
                </a:lnTo>
                <a:cubicBezTo>
                  <a:pt x="9962" y="4984"/>
                  <a:pt x="7865" y="6488"/>
                  <a:pt x="5417" y="6488"/>
                </a:cubicBezTo>
                <a:cubicBezTo>
                  <a:pt x="2982" y="6488"/>
                  <a:pt x="895" y="5001"/>
                  <a:pt x="15" y="2885"/>
                </a:cubicBezTo>
                <a:lnTo>
                  <a:pt x="0" y="2849"/>
                </a:lnTo>
                <a:lnTo>
                  <a:pt x="0" y="0"/>
                </a:lnTo>
                <a:close/>
              </a:path>
            </a:pathLst>
          </a:custGeom>
          <a:solidFill>
            <a:schemeClr val="bg2"/>
          </a:solidFill>
          <a:ln>
            <a:noFill/>
          </a:ln>
          <a:effectLst>
            <a:outerShdw blurRad="495300" dist="152400" dir="2700000" algn="tl" rotWithShape="0">
              <a:schemeClr val="accent1">
                <a:alpha val="1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970">
              <a:solidFill>
                <a:schemeClr val="lt1"/>
              </a:solidFill>
              <a:cs typeface="MiSans Normal" charset="-122"/>
            </a:endParaRPr>
          </a:p>
        </p:txBody>
      </p:sp>
      <p:sp>
        <p:nvSpPr>
          <p:cNvPr id="26" name="任意多边形 25"/>
          <p:cNvSpPr/>
          <p:nvPr userDrawn="1">
            <p:custDataLst>
              <p:tags r:id="rId3"/>
            </p:custDataLst>
          </p:nvPr>
        </p:nvSpPr>
        <p:spPr>
          <a:xfrm rot="16200000">
            <a:off x="-3705300" y="5940403"/>
            <a:ext cx="11025862" cy="3663459"/>
          </a:xfrm>
          <a:custGeom>
            <a:avLst/>
            <a:gdLst>
              <a:gd name="idx" fmla="cos wd2 2700000"/>
              <a:gd name="idy" fmla="sin hd2 2700000"/>
              <a:gd name="il" fmla="+- hc 0 idx"/>
              <a:gd name="ir" fmla="+- hc idx 0"/>
              <a:gd name="it" fmla="+- vc 0 idy"/>
              <a:gd name="ib" fmla="+- vc idy 0"/>
            </a:gdLst>
            <a:ahLst/>
            <a:cxnLst>
              <a:cxn ang="3">
                <a:pos x="hc" y="t"/>
              </a:cxn>
              <a:cxn ang="3">
                <a:pos x="il" y="it"/>
              </a:cxn>
              <a:cxn ang="cd2">
                <a:pos x="l" y="vc"/>
              </a:cxn>
              <a:cxn ang="cd4">
                <a:pos x="il" y="ib"/>
              </a:cxn>
              <a:cxn ang="cd4">
                <a:pos x="hc" y="b"/>
              </a:cxn>
              <a:cxn ang="cd4">
                <a:pos x="ir" y="ib"/>
              </a:cxn>
              <a:cxn ang="0">
                <a:pos x="r" y="vc"/>
              </a:cxn>
              <a:cxn ang="3">
                <a:pos x="ir" y="it"/>
              </a:cxn>
            </a:cxnLst>
            <a:rect l="l" t="t" r="r" b="b"/>
            <a:pathLst>
              <a:path w="7660" h="3514">
                <a:moveTo>
                  <a:pt x="0" y="0"/>
                </a:moveTo>
                <a:lnTo>
                  <a:pt x="7660" y="0"/>
                </a:lnTo>
                <a:lnTo>
                  <a:pt x="7659" y="14"/>
                </a:lnTo>
                <a:cubicBezTo>
                  <a:pt x="7485" y="1975"/>
                  <a:pt x="5837" y="3514"/>
                  <a:pt x="3830" y="3514"/>
                </a:cubicBezTo>
                <a:cubicBezTo>
                  <a:pt x="1822" y="3514"/>
                  <a:pt x="173" y="1974"/>
                  <a:pt x="1" y="10"/>
                </a:cubicBezTo>
                <a:lnTo>
                  <a:pt x="0" y="0"/>
                </a:lnTo>
                <a:close/>
              </a:path>
            </a:pathLst>
          </a:custGeom>
          <a:solidFill>
            <a:schemeClr val="bg2"/>
          </a:solidFill>
          <a:ln>
            <a:noFill/>
          </a:ln>
          <a:effectLst>
            <a:outerShdw blurRad="495300" dist="38100" dir="2700000" algn="tl" rotWithShape="0">
              <a:schemeClr val="accent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p>
            <a:pPr algn="ctr"/>
            <a:endParaRPr lang="zh-CN" altLang="en-US" sz="2970">
              <a:solidFill>
                <a:schemeClr val="lt1"/>
              </a:solidFill>
              <a:cs typeface="MiSans Normal" charset="-122"/>
            </a:endParaRPr>
          </a:p>
        </p:txBody>
      </p:sp>
      <p:sp>
        <p:nvSpPr>
          <p:cNvPr id="30" name="圆角矩形 29"/>
          <p:cNvSpPr/>
          <p:nvPr userDrawn="1">
            <p:custDataLst>
              <p:tags r:id="rId4"/>
            </p:custDataLst>
          </p:nvPr>
        </p:nvSpPr>
        <p:spPr>
          <a:xfrm rot="10800000">
            <a:off x="8506682" y="8739633"/>
            <a:ext cx="8882825" cy="251883"/>
          </a:xfrm>
          <a:prstGeom prst="round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fontScale="32500" lnSpcReduction="20000"/>
          </a:bodyPr>
          <a:lstStyle/>
          <a:p>
            <a:pPr algn="ctr"/>
            <a:endParaRPr lang="zh-CN" altLang="en-US" sz="2970">
              <a:cs typeface="MiSans Normal" charset="-122"/>
            </a:endParaRPr>
          </a:p>
        </p:txBody>
      </p:sp>
      <p:cxnSp>
        <p:nvCxnSpPr>
          <p:cNvPr id="32" name="直接连接符 31"/>
          <p:cNvCxnSpPr/>
          <p:nvPr userDrawn="1">
            <p:custDataLst>
              <p:tags r:id="rId5"/>
            </p:custDataLst>
          </p:nvPr>
        </p:nvCxnSpPr>
        <p:spPr>
          <a:xfrm>
            <a:off x="18476024" y="6757670"/>
            <a:ext cx="356235" cy="0"/>
          </a:xfrm>
          <a:prstGeom prst="line">
            <a:avLst/>
          </a:prstGeom>
          <a:ln w="95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userDrawn="1">
            <p:custDataLst>
              <p:tags r:id="rId6"/>
            </p:custDataLst>
          </p:nvPr>
        </p:nvCxnSpPr>
        <p:spPr>
          <a:xfrm>
            <a:off x="18654141" y="4335273"/>
            <a:ext cx="0" cy="1348655"/>
          </a:xfrm>
          <a:prstGeom prst="line">
            <a:avLst/>
          </a:prstGeom>
          <a:ln w="95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userDrawn="1">
            <p:custDataLst>
              <p:tags r:id="rId7"/>
            </p:custDataLst>
          </p:nvPr>
        </p:nvCxnSpPr>
        <p:spPr>
          <a:xfrm>
            <a:off x="18654141" y="7831414"/>
            <a:ext cx="0" cy="1443651"/>
          </a:xfrm>
          <a:prstGeom prst="line">
            <a:avLst/>
          </a:prstGeom>
          <a:ln w="9525">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37" name="椭圆 36"/>
          <p:cNvSpPr/>
          <p:nvPr userDrawn="1">
            <p:custDataLst>
              <p:tags r:id="rId8"/>
            </p:custDataLst>
          </p:nvPr>
        </p:nvSpPr>
        <p:spPr>
          <a:xfrm>
            <a:off x="16527209" y="10050865"/>
            <a:ext cx="888492" cy="1220555"/>
          </a:xfrm>
          <a:prstGeom prst="ellipse">
            <a:avLst/>
          </a:prstGeom>
          <a:solidFill>
            <a:schemeClr val="accent1">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a:bodyPr>
          <a:lstStyle/>
          <a:p>
            <a:pPr algn="ctr"/>
            <a:endParaRPr lang="zh-CN" altLang="en-US" sz="2970">
              <a:cs typeface="MiSans Normal" charset="-122"/>
            </a:endParaRPr>
          </a:p>
        </p:txBody>
      </p:sp>
      <p:sp>
        <p:nvSpPr>
          <p:cNvPr id="38" name="椭圆 37"/>
          <p:cNvSpPr/>
          <p:nvPr userDrawn="1">
            <p:custDataLst>
              <p:tags r:id="rId9"/>
            </p:custDataLst>
          </p:nvPr>
        </p:nvSpPr>
        <p:spPr>
          <a:xfrm>
            <a:off x="16703231" y="10292673"/>
            <a:ext cx="536448" cy="736939"/>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rmAutofit lnSpcReduction="10000"/>
          </a:bodyPr>
          <a:lstStyle/>
          <a:p>
            <a:pPr algn="ctr"/>
            <a:endParaRPr lang="zh-CN" altLang="en-US" sz="2970">
              <a:cs typeface="MiSans Normal" charset="-122"/>
            </a:endParaRPr>
          </a:p>
        </p:txBody>
      </p:sp>
      <p:sp>
        <p:nvSpPr>
          <p:cNvPr id="39" name="向下箭头"/>
          <p:cNvSpPr/>
          <p:nvPr userDrawn="1">
            <p:custDataLst>
              <p:tags r:id="rId10"/>
            </p:custDataLst>
          </p:nvPr>
        </p:nvSpPr>
        <p:spPr>
          <a:xfrm>
            <a:off x="16875062" y="10502816"/>
            <a:ext cx="195929" cy="316653"/>
          </a:xfrm>
          <a:custGeom>
            <a:avLst/>
            <a:gdLst>
              <a:gd name="connsiteX0" fmla="*/ 222512 w 477622"/>
              <a:gd name="connsiteY0" fmla="*/ 0 h 559381"/>
              <a:gd name="connsiteX1" fmla="*/ 258512 w 477622"/>
              <a:gd name="connsiteY1" fmla="*/ 0 h 559381"/>
              <a:gd name="connsiteX2" fmla="*/ 258512 w 477622"/>
              <a:gd name="connsiteY2" fmla="*/ 488296 h 559381"/>
              <a:gd name="connsiteX3" fmla="*/ 452168 w 477622"/>
              <a:gd name="connsiteY3" fmla="*/ 294641 h 559381"/>
              <a:gd name="connsiteX4" fmla="*/ 477622 w 477622"/>
              <a:gd name="connsiteY4" fmla="*/ 320096 h 559381"/>
              <a:gd name="connsiteX5" fmla="*/ 264266 w 477622"/>
              <a:gd name="connsiteY5" fmla="*/ 533452 h 559381"/>
              <a:gd name="connsiteX6" fmla="*/ 264740 w 477622"/>
              <a:gd name="connsiteY6" fmla="*/ 533926 h 559381"/>
              <a:gd name="connsiteX7" fmla="*/ 239284 w 477622"/>
              <a:gd name="connsiteY7" fmla="*/ 559381 h 559381"/>
              <a:gd name="connsiteX8" fmla="*/ 238812 w 477622"/>
              <a:gd name="connsiteY8" fmla="*/ 558908 h 559381"/>
              <a:gd name="connsiteX9" fmla="*/ 238338 w 477622"/>
              <a:gd name="connsiteY9" fmla="*/ 559381 h 559381"/>
              <a:gd name="connsiteX10" fmla="*/ 212882 w 477622"/>
              <a:gd name="connsiteY10" fmla="*/ 533926 h 559381"/>
              <a:gd name="connsiteX11" fmla="*/ 213356 w 477622"/>
              <a:gd name="connsiteY11" fmla="*/ 533452 h 559381"/>
              <a:gd name="connsiteX12" fmla="*/ 0 w 477622"/>
              <a:gd name="connsiteY12" fmla="*/ 320096 h 559381"/>
              <a:gd name="connsiteX13" fmla="*/ 25456 w 477622"/>
              <a:gd name="connsiteY13" fmla="*/ 294641 h 559381"/>
              <a:gd name="connsiteX14" fmla="*/ 222512 w 477622"/>
              <a:gd name="connsiteY14" fmla="*/ 491698 h 559381"/>
              <a:gd name="connsiteX15" fmla="*/ 222512 w 477622"/>
              <a:gd name="connsiteY15" fmla="*/ 0 h 5593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77622" h="559381">
                <a:moveTo>
                  <a:pt x="222512" y="0"/>
                </a:moveTo>
                <a:lnTo>
                  <a:pt x="258512" y="0"/>
                </a:lnTo>
                <a:lnTo>
                  <a:pt x="258512" y="488296"/>
                </a:lnTo>
                <a:lnTo>
                  <a:pt x="452168" y="294641"/>
                </a:lnTo>
                <a:lnTo>
                  <a:pt x="477622" y="320096"/>
                </a:lnTo>
                <a:lnTo>
                  <a:pt x="264266" y="533452"/>
                </a:lnTo>
                <a:lnTo>
                  <a:pt x="264740" y="533926"/>
                </a:lnTo>
                <a:lnTo>
                  <a:pt x="239284" y="559381"/>
                </a:lnTo>
                <a:lnTo>
                  <a:pt x="238812" y="558908"/>
                </a:lnTo>
                <a:lnTo>
                  <a:pt x="238338" y="559381"/>
                </a:lnTo>
                <a:lnTo>
                  <a:pt x="212882" y="533926"/>
                </a:lnTo>
                <a:lnTo>
                  <a:pt x="213356" y="533452"/>
                </a:lnTo>
                <a:lnTo>
                  <a:pt x="0" y="320096"/>
                </a:lnTo>
                <a:lnTo>
                  <a:pt x="25456" y="294641"/>
                </a:lnTo>
                <a:lnTo>
                  <a:pt x="222512" y="491698"/>
                </a:lnTo>
                <a:lnTo>
                  <a:pt x="222512" y="0"/>
                </a:lnTo>
                <a:close/>
              </a:path>
            </a:pathLst>
          </a:custGeom>
          <a:solidFill>
            <a:schemeClr val="bg1"/>
          </a:solidFill>
          <a:ln w="3175">
            <a:noFill/>
          </a:ln>
        </p:spPr>
        <p:style>
          <a:lnRef idx="2">
            <a:schemeClr val="accent1">
              <a:shade val="50000"/>
            </a:schemeClr>
          </a:lnRef>
          <a:fillRef idx="1">
            <a:schemeClr val="accent1"/>
          </a:fillRef>
          <a:effectRef idx="0">
            <a:schemeClr val="accent1"/>
          </a:effectRef>
          <a:fontRef idx="minor">
            <a:schemeClr val="lt1"/>
          </a:fontRef>
        </p:style>
        <p:txBody>
          <a:bodyPr vertOverflow="overflow" horzOverflow="overflow" vert="horz" wrap="square" numCol="1" spcCol="0" rtlCol="0" fromWordArt="0" anchor="ctr" anchorCtr="0" forceAA="0" compatLnSpc="1">
            <a:normAutofit fontScale="55000" lnSpcReduction="20000"/>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970">
              <a:cs typeface="MiSans Normal" charset="-122"/>
            </a:endParaRPr>
          </a:p>
        </p:txBody>
      </p:sp>
      <p:sp>
        <p:nvSpPr>
          <p:cNvPr id="44" name="任意多边形 43"/>
          <p:cNvSpPr/>
          <p:nvPr userDrawn="1">
            <p:custDataLst>
              <p:tags r:id="rId11"/>
            </p:custDataLst>
          </p:nvPr>
        </p:nvSpPr>
        <p:spPr>
          <a:xfrm>
            <a:off x="14760702" y="13594504"/>
            <a:ext cx="5356098" cy="1950297"/>
          </a:xfrm>
          <a:custGeom>
            <a:avLst/>
            <a:gdLst/>
            <a:ahLst/>
            <a:cxnLst>
              <a:cxn ang="3">
                <a:pos x="hc" y="t"/>
              </a:cxn>
              <a:cxn ang="cd2">
                <a:pos x="l" y="vc"/>
              </a:cxn>
              <a:cxn ang="cd4">
                <a:pos x="hc" y="b"/>
              </a:cxn>
              <a:cxn ang="0">
                <a:pos x="r" y="vc"/>
              </a:cxn>
            </a:cxnLst>
            <a:rect l="l" t="t" r="r" b="b"/>
            <a:pathLst>
              <a:path w="5112" h="1355">
                <a:moveTo>
                  <a:pt x="301" y="0"/>
                </a:moveTo>
                <a:lnTo>
                  <a:pt x="5112" y="0"/>
                </a:lnTo>
                <a:lnTo>
                  <a:pt x="5112" y="1355"/>
                </a:lnTo>
                <a:lnTo>
                  <a:pt x="0" y="1355"/>
                </a:lnTo>
                <a:lnTo>
                  <a:pt x="0" y="301"/>
                </a:lnTo>
                <a:cubicBezTo>
                  <a:pt x="0" y="135"/>
                  <a:pt x="135" y="0"/>
                  <a:pt x="301" y="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970">
              <a:cs typeface="MiSans Normal" charset="-122"/>
            </a:endParaRPr>
          </a:p>
        </p:txBody>
      </p:sp>
      <p:sp>
        <p:nvSpPr>
          <p:cNvPr id="7" name="标题"/>
          <p:cNvSpPr txBox="1">
            <a:spLocks noGrp="1"/>
          </p:cNvSpPr>
          <p:nvPr>
            <p:ph type="title" idx="1" hasCustomPrompt="1"/>
            <p:custDataLst>
              <p:tags r:id="rId12"/>
            </p:custDataLst>
          </p:nvPr>
        </p:nvSpPr>
        <p:spPr>
          <a:xfrm>
            <a:off x="3990880" y="4309364"/>
            <a:ext cx="13613416" cy="3866049"/>
          </a:xfrm>
          <a:prstGeom prst="rect">
            <a:avLst/>
          </a:prstGeom>
          <a:noFill/>
        </p:spPr>
        <p:txBody>
          <a:bodyPr wrap="square" lIns="91440" tIns="45720" rIns="91440" bIns="45720" rtlCol="0" anchor="b" anchorCtr="0">
            <a:normAutofit/>
          </a:bodyPr>
          <a:lstStyle>
            <a:lvl1pPr marL="0" marR="0" lvl="0" algn="r" defTabSz="1508760" rtl="0" eaLnBrk="1" fontAlgn="auto" latinLnBrk="0" hangingPunct="1">
              <a:lnSpc>
                <a:spcPct val="100000"/>
              </a:lnSpc>
              <a:buClrTx/>
              <a:buSzTx/>
              <a:buFontTx/>
              <a:buNone/>
              <a:defRPr kumimoji="0" lang="en-US" altLang="zh-CN" sz="11880" b="0" i="0" u="none" strike="noStrike" kern="1200" cap="none" spc="0" normalizeH="0" baseline="0" noProof="1">
                <a:solidFill>
                  <a:schemeClr val="tx1">
                    <a:lumMod val="85000"/>
                    <a:lumOff val="15000"/>
                  </a:schemeClr>
                </a:solidFill>
                <a:latin typeface="+mj-ea"/>
                <a:ea typeface="+mj-ea"/>
                <a:cs typeface="MiSans Heavy" charset="-122"/>
                <a:sym typeface="+mn-ea"/>
              </a:defRPr>
            </a:lvl1pPr>
          </a:lstStyle>
          <a:p>
            <a:pPr lvl="0" algn="r">
              <a:buClrTx/>
              <a:buSzTx/>
              <a:buFontTx/>
            </a:pPr>
            <a:r>
              <a:rPr>
                <a:sym typeface="+mn-ea"/>
              </a:rPr>
              <a:t>单击此处编辑标题</a:t>
            </a:r>
          </a:p>
        </p:txBody>
      </p:sp>
      <p:sp>
        <p:nvSpPr>
          <p:cNvPr id="4" name="日期占位符 3"/>
          <p:cNvSpPr>
            <a:spLocks noGrp="1"/>
          </p:cNvSpPr>
          <p:nvPr>
            <p:ph type="dt" sz="half" idx="10"/>
            <p:custDataLst>
              <p:tags r:id="rId13"/>
            </p:custDataLst>
          </p:nvPr>
        </p:nvSpPr>
        <p:spPr>
          <a:xfrm>
            <a:off x="1009800" y="14312640"/>
            <a:ext cx="4455000" cy="718080"/>
          </a:xfrm>
        </p:spPr>
        <p:txBody>
          <a:bodyPr/>
          <a:lstStyle/>
          <a:p>
            <a:fld id="{760FBDFE-C587-4B4C-A407-44438C67B59E}" type="datetimeFigureOut">
              <a:rPr lang="zh-CN" altLang="en-US" smtClean="0"/>
              <a:t>2024/11/8</a:t>
            </a:fld>
            <a:endParaRPr lang="zh-CN" altLang="en-US"/>
          </a:p>
        </p:txBody>
      </p:sp>
      <p:sp>
        <p:nvSpPr>
          <p:cNvPr id="5" name="页脚占位符 4"/>
          <p:cNvSpPr>
            <a:spLocks noGrp="1"/>
          </p:cNvSpPr>
          <p:nvPr>
            <p:ph type="ftr" sz="quarter" idx="11"/>
            <p:custDataLst>
              <p:tags r:id="rId14"/>
            </p:custDataLst>
          </p:nvPr>
        </p:nvSpPr>
        <p:spPr>
          <a:xfrm>
            <a:off x="6791400" y="14312640"/>
            <a:ext cx="6534000" cy="718080"/>
          </a:xfrm>
        </p:spPr>
        <p:txBody>
          <a:bodyPr/>
          <a:lstStyle/>
          <a:p>
            <a:endParaRPr lang="zh-CN" altLang="en-US" dirty="0"/>
          </a:p>
        </p:txBody>
      </p:sp>
      <p:sp>
        <p:nvSpPr>
          <p:cNvPr id="6" name="灯片编号占位符 5"/>
          <p:cNvSpPr>
            <a:spLocks noGrp="1"/>
          </p:cNvSpPr>
          <p:nvPr>
            <p:ph type="sldNum" sz="quarter" idx="12"/>
            <p:custDataLst>
              <p:tags r:id="rId15"/>
            </p:custDataLst>
          </p:nvPr>
        </p:nvSpPr>
        <p:spPr>
          <a:xfrm>
            <a:off x="14648040" y="14312640"/>
            <a:ext cx="4455000" cy="718080"/>
          </a:xfrm>
        </p:spPr>
        <p:txBody>
          <a:bodyPr/>
          <a:lstStyle/>
          <a:p>
            <a:fld id="{49AE70B2-8BF9-45C0-BB95-33D1B9D3A854}" type="slidenum">
              <a:rPr lang="zh-CN" altLang="en-US" smtClean="0"/>
              <a:t>‹#›</a:t>
            </a:fld>
            <a:endParaRPr lang="zh-CN" altLang="en-US" dirty="0"/>
          </a:p>
        </p:txBody>
      </p:sp>
      <p:sp>
        <p:nvSpPr>
          <p:cNvPr id="18" name="署名占位符 10"/>
          <p:cNvSpPr>
            <a:spLocks noGrp="1"/>
          </p:cNvSpPr>
          <p:nvPr>
            <p:ph type="body" sz="quarter" idx="17" hasCustomPrompt="1"/>
            <p:custDataLst>
              <p:tags r:id="rId16"/>
            </p:custDataLst>
          </p:nvPr>
        </p:nvSpPr>
        <p:spPr>
          <a:xfrm>
            <a:off x="3990881" y="9916996"/>
            <a:ext cx="12282770" cy="1488293"/>
          </a:xfrm>
        </p:spPr>
        <p:txBody>
          <a:bodyPr wrap="square" anchor="ctr">
            <a:normAutofit/>
          </a:bodyPr>
          <a:lstStyle>
            <a:lvl1pPr marL="0" indent="0" algn="r">
              <a:lnSpc>
                <a:spcPct val="100000"/>
              </a:lnSpc>
              <a:buNone/>
              <a:defRPr sz="3300" b="0">
                <a:solidFill>
                  <a:schemeClr val="tx1"/>
                </a:solidFill>
                <a:latin typeface="+mj-ea"/>
                <a:ea typeface="+mj-ea"/>
              </a:defRPr>
            </a:lvl1pPr>
          </a:lstStyle>
          <a:p>
            <a:pPr lvl="0"/>
            <a:r>
              <a:rPr lang="zh-CN" altLang="en-US" dirty="0"/>
              <a:t>署名</a:t>
            </a:r>
          </a:p>
        </p:txBody>
      </p:sp>
    </p:spTree>
    <p:extLst>
      <p:ext uri="{BB962C8B-B14F-4D97-AF65-F5344CB8AC3E}">
        <p14:creationId xmlns:p14="http://schemas.microsoft.com/office/powerpoint/2010/main" val="6521698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214305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18" Type="http://schemas.openxmlformats.org/officeDocument/2006/relationships/tags" Target="../tags/tag5.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tags" Target="../tags/tag4.xml"/><Relationship Id="rId2" Type="http://schemas.openxmlformats.org/officeDocument/2006/relationships/slideLayout" Target="../slideLayouts/slideLayout13.xml"/><Relationship Id="rId16" Type="http://schemas.openxmlformats.org/officeDocument/2006/relationships/tags" Target="../tags/tag3.xml"/><Relationship Id="rId20" Type="http://schemas.openxmlformats.org/officeDocument/2006/relationships/tags" Target="../tags/tag7.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ags" Target="../tags/tag2.xml"/><Relationship Id="rId10" Type="http://schemas.openxmlformats.org/officeDocument/2006/relationships/slideLayout" Target="../slideLayouts/slideLayout21.xml"/><Relationship Id="rId19" Type="http://schemas.openxmlformats.org/officeDocument/2006/relationships/tags" Target="../tags/tag6.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ags" Target="../tags/tag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F15BFEB-3DAB-4BA2-5475-D06E312EE502}" type="datetimeFigureOut">
              <a:rPr lang="zh-CN" altLang="en-US" smtClean="0"/>
              <a:t>2024/11/8</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B954195-D085-4A18-6A09-DAC3EAB5DC58}" type="slidenum">
              <a:rPr lang="zh-CN" altLang="en-US" smtClean="0"/>
              <a:t>‹#›</a:t>
            </a:fld>
            <a:endParaRPr lang="zh-CN" altLang="en-US"/>
          </a:p>
        </p:txBody>
      </p:sp>
    </p:spTree>
    <p:extLst>
      <p:ext uri="{28DD0E33-CB8F-42A3-AC35-E5E3AFFCBC2B}"/>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任意多边形 6"/>
          <p:cNvSpPr/>
          <p:nvPr userDrawn="1">
            <p:custDataLst>
              <p:tags r:id="rId14"/>
            </p:custDataLst>
          </p:nvPr>
        </p:nvSpPr>
        <p:spPr>
          <a:xfrm rot="5400000" flipV="1">
            <a:off x="-801089" y="802333"/>
            <a:ext cx="2238163" cy="634937"/>
          </a:xfrm>
          <a:custGeom>
            <a:avLst/>
            <a:gdLst/>
            <a:ahLst/>
            <a:cxnLst>
              <a:cxn ang="3">
                <a:pos x="hc" y="t"/>
              </a:cxn>
              <a:cxn ang="cd2">
                <a:pos x="l" y="vc"/>
              </a:cxn>
              <a:cxn ang="cd4">
                <a:pos x="hc" y="b"/>
              </a:cxn>
              <a:cxn ang="0">
                <a:pos x="r" y="vc"/>
              </a:cxn>
            </a:cxnLst>
            <a:rect l="l" t="t" r="r" b="b"/>
            <a:pathLst>
              <a:path w="2001" h="606">
                <a:moveTo>
                  <a:pt x="0" y="0"/>
                </a:moveTo>
                <a:lnTo>
                  <a:pt x="2001" y="0"/>
                </a:lnTo>
                <a:lnTo>
                  <a:pt x="2001" y="256"/>
                </a:lnTo>
                <a:cubicBezTo>
                  <a:pt x="2001" y="450"/>
                  <a:pt x="1845" y="606"/>
                  <a:pt x="1651" y="606"/>
                </a:cubicBezTo>
                <a:lnTo>
                  <a:pt x="0" y="606"/>
                </a:lnTo>
                <a:lnTo>
                  <a:pt x="0"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rmAutofit/>
          </a:bodyP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2970">
              <a:cs typeface="MiSans Normal" charset="-122"/>
            </a:endParaRPr>
          </a:p>
        </p:txBody>
      </p:sp>
      <p:sp>
        <p:nvSpPr>
          <p:cNvPr id="9" name="日期占位符 8"/>
          <p:cNvSpPr>
            <a:spLocks noGrp="1"/>
          </p:cNvSpPr>
          <p:nvPr>
            <p:ph type="dt" sz="half" idx="10"/>
            <p:custDataLst>
              <p:tags r:id="rId15"/>
            </p:custDataLst>
          </p:nvPr>
        </p:nvSpPr>
        <p:spPr>
          <a:xfrm>
            <a:off x="1148334" y="14407728"/>
            <a:ext cx="4526280" cy="827617"/>
          </a:xfrm>
        </p:spPr>
        <p:txBody>
          <a:bodyPr/>
          <a:lstStyle/>
          <a:p>
            <a:fld id="{760FBDFE-C587-4B4C-A407-44438C67B59E}" type="datetimeFigureOut">
              <a:rPr lang="zh-CN" altLang="en-US" smtClean="0"/>
              <a:t>2024/11/8</a:t>
            </a:fld>
            <a:endParaRPr lang="zh-CN" altLang="en-US"/>
          </a:p>
        </p:txBody>
      </p:sp>
      <p:sp>
        <p:nvSpPr>
          <p:cNvPr id="10" name="页脚占位符 9"/>
          <p:cNvSpPr>
            <a:spLocks noGrp="1"/>
          </p:cNvSpPr>
          <p:nvPr>
            <p:ph type="ftr" sz="quarter" idx="11"/>
            <p:custDataLst>
              <p:tags r:id="rId16"/>
            </p:custDataLst>
          </p:nvPr>
        </p:nvSpPr>
        <p:spPr>
          <a:xfrm>
            <a:off x="6663690" y="14407728"/>
            <a:ext cx="6789420" cy="827617"/>
          </a:xfrm>
        </p:spPr>
        <p:txBody>
          <a:bodyPr/>
          <a:lstStyle/>
          <a:p>
            <a:endParaRPr lang="zh-CN" altLang="en-US" dirty="0"/>
          </a:p>
        </p:txBody>
      </p:sp>
      <p:sp>
        <p:nvSpPr>
          <p:cNvPr id="11" name="灯片编号占位符 10"/>
          <p:cNvSpPr>
            <a:spLocks noGrp="1"/>
          </p:cNvSpPr>
          <p:nvPr>
            <p:ph type="sldNum" sz="quarter" idx="12"/>
            <p:custDataLst>
              <p:tags r:id="rId17"/>
            </p:custDataLst>
          </p:nvPr>
        </p:nvSpPr>
        <p:spPr>
          <a:xfrm>
            <a:off x="14444072" y="14407728"/>
            <a:ext cx="4526280" cy="827617"/>
          </a:xfrm>
        </p:spPr>
        <p:txBody>
          <a:bodyPr/>
          <a:lstStyle/>
          <a:p>
            <a:fld id="{49AE70B2-8BF9-45C0-BB95-33D1B9D3A854}" type="slidenum">
              <a:rPr lang="zh-CN" altLang="en-US" smtClean="0"/>
              <a:t>‹#›</a:t>
            </a:fld>
            <a:endParaRPr lang="zh-CN" altLang="en-US" dirty="0"/>
          </a:p>
        </p:txBody>
      </p:sp>
      <p:sp>
        <p:nvSpPr>
          <p:cNvPr id="2" name="标题占位符 1"/>
          <p:cNvSpPr>
            <a:spLocks noGrp="1"/>
          </p:cNvSpPr>
          <p:nvPr>
            <p:ph type="title"/>
            <p:custDataLst>
              <p:tags r:id="rId18"/>
            </p:custDataLst>
          </p:nvPr>
        </p:nvSpPr>
        <p:spPr>
          <a:xfrm>
            <a:off x="1148334" y="816000"/>
            <a:ext cx="17820000" cy="1632000"/>
          </a:xfrm>
          <a:prstGeom prst="rect">
            <a:avLst/>
          </a:prstGeom>
          <a:noFill/>
        </p:spPr>
        <p:txBody>
          <a:bodyPr vert="horz" wrap="square" lIns="0" tIns="0" rIns="0" bIns="0" rtlCol="0" anchor="b" anchorCtr="0">
            <a:normAutofit/>
          </a:bodyPr>
          <a:lstStyle/>
          <a:p>
            <a:pPr marL="0" marR="0" lvl="0">
              <a:buClrTx/>
              <a:buSzTx/>
              <a:buFontTx/>
            </a:pPr>
            <a:r>
              <a:rPr lang="zh-CN" altLang="en-US" dirty="0"/>
              <a:t>单击此处编辑母版标题样式</a:t>
            </a:r>
          </a:p>
        </p:txBody>
      </p:sp>
      <p:sp>
        <p:nvSpPr>
          <p:cNvPr id="3" name="文本占位符 2"/>
          <p:cNvSpPr>
            <a:spLocks noGrp="1"/>
          </p:cNvSpPr>
          <p:nvPr>
            <p:ph type="body" idx="1"/>
            <p:custDataLst>
              <p:tags r:id="rId19"/>
            </p:custDataLst>
          </p:nvPr>
        </p:nvSpPr>
        <p:spPr>
          <a:xfrm>
            <a:off x="1148334" y="2950632"/>
            <a:ext cx="17820000" cy="11046883"/>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KSO_TEMPLATE" hidden="1"/>
          <p:cNvSpPr/>
          <p:nvPr userDrawn="1">
            <p:custDataLst>
              <p:tags r:id="rId20"/>
            </p:custDataLst>
          </p:nvPr>
        </p:nvSpPr>
        <p:spPr>
          <a:xfrm>
            <a:off x="0" y="0"/>
            <a:ext cx="0" cy="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970"/>
          </a:p>
        </p:txBody>
      </p:sp>
    </p:spTree>
    <p:extLst>
      <p:ext uri="{BB962C8B-B14F-4D97-AF65-F5344CB8AC3E}">
        <p14:creationId xmlns:p14="http://schemas.microsoft.com/office/powerpoint/2010/main" val="656802768"/>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 id="2147483673" r:id="rId12"/>
  </p:sldLayoutIdLst>
  <p:txStyles>
    <p:titleStyle>
      <a:lvl1pPr algn="l" defTabSz="1508760" rtl="0" eaLnBrk="1" fontAlgn="auto" latinLnBrk="0" hangingPunct="1">
        <a:lnSpc>
          <a:spcPct val="100000"/>
        </a:lnSpc>
        <a:spcBef>
          <a:spcPct val="0"/>
        </a:spcBef>
        <a:buNone/>
        <a:defRPr kumimoji="0" lang="zh-CN" altLang="en-US" sz="5280" b="0" i="0" u="none" strike="noStrike" kern="1200" cap="none" spc="495" normalizeH="0" baseline="0" smtClean="0">
          <a:ln>
            <a:noFill/>
            <a:prstDash val="sysDot"/>
          </a:ln>
          <a:solidFill>
            <a:schemeClr val="tx1">
              <a:lumMod val="85000"/>
              <a:lumOff val="15000"/>
            </a:schemeClr>
          </a:solidFill>
          <a:uFillTx/>
          <a:latin typeface="+mj-lt"/>
          <a:ea typeface="+mj-lt"/>
          <a:cs typeface="MiSans Normal" charset="-122"/>
        </a:defRPr>
      </a:lvl1pPr>
    </p:titleStyle>
    <p:bodyStyle>
      <a:lvl1pPr marL="377190" indent="-377190" algn="l" defTabSz="1508760" rtl="0" eaLnBrk="1" fontAlgn="auto" latinLnBrk="0" hangingPunct="1">
        <a:lnSpc>
          <a:spcPct val="130000"/>
        </a:lnSpc>
        <a:spcBef>
          <a:spcPts val="0"/>
        </a:spcBef>
        <a:spcAft>
          <a:spcPts val="1650"/>
        </a:spcAft>
        <a:buFont typeface="Arial" panose="020B0604020202020204" pitchFamily="34" charset="0"/>
        <a:buChar char="●"/>
        <a:defRPr sz="2970" u="none" strike="noStrike" kern="1200" cap="none" spc="248" normalizeH="0" baseline="0">
          <a:solidFill>
            <a:schemeClr val="tx1">
              <a:lumMod val="65000"/>
              <a:lumOff val="35000"/>
            </a:schemeClr>
          </a:solidFill>
          <a:uFillTx/>
          <a:latin typeface="+mn-ea"/>
          <a:ea typeface="+mn-ea"/>
          <a:cs typeface="MiSans Normal" charset="-122"/>
        </a:defRPr>
      </a:lvl1pPr>
      <a:lvl2pPr marL="1131570" indent="-377190" algn="l" defTabSz="1508760" rtl="0" eaLnBrk="1" fontAlgn="auto" latinLnBrk="0" hangingPunct="1">
        <a:lnSpc>
          <a:spcPct val="120000"/>
        </a:lnSpc>
        <a:spcBef>
          <a:spcPts val="0"/>
        </a:spcBef>
        <a:spcAft>
          <a:spcPts val="990"/>
        </a:spcAft>
        <a:buFont typeface="Arial" panose="020B0604020202020204" pitchFamily="34" charset="0"/>
        <a:buChar char="●"/>
        <a:tabLst>
          <a:tab pos="2656046" algn="l"/>
          <a:tab pos="2656046" algn="l"/>
          <a:tab pos="2656046" algn="l"/>
          <a:tab pos="2656046" algn="l"/>
        </a:tabLst>
        <a:defRPr sz="2640" u="none" strike="noStrike" kern="1200" cap="none" spc="248" normalizeH="0" baseline="0">
          <a:solidFill>
            <a:schemeClr val="tx1">
              <a:lumMod val="65000"/>
              <a:lumOff val="35000"/>
            </a:schemeClr>
          </a:solidFill>
          <a:uFillTx/>
          <a:latin typeface="+mn-ea"/>
          <a:ea typeface="+mn-ea"/>
          <a:cs typeface="MiSans Normal" charset="-122"/>
        </a:defRPr>
      </a:lvl2pPr>
      <a:lvl3pPr marL="1885950" indent="-377190" algn="l" defTabSz="1508760" rtl="0" eaLnBrk="1" fontAlgn="auto" latinLnBrk="0" hangingPunct="1">
        <a:lnSpc>
          <a:spcPct val="120000"/>
        </a:lnSpc>
        <a:spcBef>
          <a:spcPts val="0"/>
        </a:spcBef>
        <a:spcAft>
          <a:spcPts val="990"/>
        </a:spcAft>
        <a:buFont typeface="Arial" panose="020B0604020202020204" pitchFamily="34" charset="0"/>
        <a:buChar char="●"/>
        <a:defRPr sz="2640" u="none" strike="noStrike" kern="1200" cap="none" spc="248" normalizeH="0" baseline="0">
          <a:solidFill>
            <a:schemeClr val="tx1">
              <a:lumMod val="65000"/>
              <a:lumOff val="35000"/>
            </a:schemeClr>
          </a:solidFill>
          <a:uFillTx/>
          <a:latin typeface="+mn-ea"/>
          <a:ea typeface="+mn-ea"/>
          <a:cs typeface="MiSans Normal" charset="-122"/>
        </a:defRPr>
      </a:lvl3pPr>
      <a:lvl4pPr marL="2640330" indent="-377190" algn="l" defTabSz="1508760" rtl="0" eaLnBrk="1" fontAlgn="auto" latinLnBrk="0" hangingPunct="1">
        <a:lnSpc>
          <a:spcPct val="120000"/>
        </a:lnSpc>
        <a:spcBef>
          <a:spcPts val="0"/>
        </a:spcBef>
        <a:spcAft>
          <a:spcPts val="495"/>
        </a:spcAft>
        <a:buFont typeface="Wingdings" panose="05000000000000000000" pitchFamily="2" charset="2"/>
        <a:buChar char=""/>
        <a:defRPr sz="2310" u="none" strike="noStrike" kern="1200" cap="none" spc="248" normalizeH="0" baseline="0">
          <a:solidFill>
            <a:schemeClr val="tx1">
              <a:lumMod val="65000"/>
              <a:lumOff val="35000"/>
            </a:schemeClr>
          </a:solidFill>
          <a:uFillTx/>
          <a:latin typeface="+mn-ea"/>
          <a:ea typeface="+mn-ea"/>
          <a:cs typeface="MiSans Normal" charset="-122"/>
        </a:defRPr>
      </a:lvl4pPr>
      <a:lvl5pPr marL="3394710" indent="-377190" algn="l" defTabSz="1508760" rtl="0" eaLnBrk="1" fontAlgn="auto" latinLnBrk="0" hangingPunct="1">
        <a:lnSpc>
          <a:spcPct val="120000"/>
        </a:lnSpc>
        <a:spcBef>
          <a:spcPts val="0"/>
        </a:spcBef>
        <a:spcAft>
          <a:spcPts val="495"/>
        </a:spcAft>
        <a:buFont typeface="Arial" panose="020B0604020202020204" pitchFamily="34" charset="0"/>
        <a:buChar char="•"/>
        <a:defRPr sz="2310" u="none" strike="noStrike" kern="1200" cap="none" spc="248" normalizeH="0" baseline="0">
          <a:solidFill>
            <a:schemeClr val="tx1">
              <a:lumMod val="65000"/>
              <a:lumOff val="35000"/>
            </a:schemeClr>
          </a:solidFill>
          <a:uFillTx/>
          <a:latin typeface="+mn-ea"/>
          <a:ea typeface="+mn-ea"/>
          <a:cs typeface="MiSans Normal" charset="-122"/>
        </a:defRPr>
      </a:lvl5pPr>
      <a:lvl6pPr marL="4149090" indent="-377190" algn="l" defTabSz="1508760" rtl="0" eaLnBrk="1" latinLnBrk="0" hangingPunct="1">
        <a:lnSpc>
          <a:spcPct val="90000"/>
        </a:lnSpc>
        <a:spcBef>
          <a:spcPts val="825"/>
        </a:spcBef>
        <a:buFont typeface="Arial" panose="020B0604020202020204" pitchFamily="34" charset="0"/>
        <a:buChar char="•"/>
        <a:defRPr sz="2970" kern="1200">
          <a:solidFill>
            <a:schemeClr val="tx1"/>
          </a:solidFill>
          <a:latin typeface="+mn-lt"/>
          <a:ea typeface="+mn-ea"/>
          <a:cs typeface="+mn-cs"/>
        </a:defRPr>
      </a:lvl6pPr>
      <a:lvl7pPr marL="4903470" indent="-377190" algn="l" defTabSz="1508760" rtl="0" eaLnBrk="1" latinLnBrk="0" hangingPunct="1">
        <a:lnSpc>
          <a:spcPct val="90000"/>
        </a:lnSpc>
        <a:spcBef>
          <a:spcPts val="825"/>
        </a:spcBef>
        <a:buFont typeface="Arial" panose="020B0604020202020204" pitchFamily="34" charset="0"/>
        <a:buChar char="•"/>
        <a:defRPr sz="2970" kern="1200">
          <a:solidFill>
            <a:schemeClr val="tx1"/>
          </a:solidFill>
          <a:latin typeface="+mn-lt"/>
          <a:ea typeface="+mn-ea"/>
          <a:cs typeface="+mn-cs"/>
        </a:defRPr>
      </a:lvl7pPr>
      <a:lvl8pPr marL="5657850" indent="-377190" algn="l" defTabSz="1508760" rtl="0" eaLnBrk="1" latinLnBrk="0" hangingPunct="1">
        <a:lnSpc>
          <a:spcPct val="90000"/>
        </a:lnSpc>
        <a:spcBef>
          <a:spcPts val="825"/>
        </a:spcBef>
        <a:buFont typeface="Arial" panose="020B0604020202020204" pitchFamily="34" charset="0"/>
        <a:buChar char="•"/>
        <a:defRPr sz="2970" kern="1200">
          <a:solidFill>
            <a:schemeClr val="tx1"/>
          </a:solidFill>
          <a:latin typeface="+mn-lt"/>
          <a:ea typeface="+mn-ea"/>
          <a:cs typeface="+mn-cs"/>
        </a:defRPr>
      </a:lvl8pPr>
      <a:lvl9pPr marL="6412230" indent="-377190" algn="l" defTabSz="1508760" rtl="0" eaLnBrk="1" latinLnBrk="0" hangingPunct="1">
        <a:lnSpc>
          <a:spcPct val="90000"/>
        </a:lnSpc>
        <a:spcBef>
          <a:spcPts val="825"/>
        </a:spcBef>
        <a:buFont typeface="Arial" panose="020B0604020202020204" pitchFamily="34" charset="0"/>
        <a:buChar char="•"/>
        <a:defRPr sz="2970" kern="1200">
          <a:solidFill>
            <a:schemeClr val="tx1"/>
          </a:solidFill>
          <a:latin typeface="+mn-lt"/>
          <a:ea typeface="+mn-ea"/>
          <a:cs typeface="+mn-cs"/>
        </a:defRPr>
      </a:lvl9pPr>
    </p:bodyStyle>
    <p:otherStyle>
      <a:defPPr>
        <a:defRPr lang="zh-CN"/>
      </a:defPPr>
      <a:lvl1pPr marL="0" algn="l" defTabSz="1508760" rtl="0" eaLnBrk="1" latinLnBrk="0" hangingPunct="1">
        <a:defRPr sz="2970" kern="1200">
          <a:solidFill>
            <a:schemeClr val="tx1"/>
          </a:solidFill>
          <a:latin typeface="+mn-lt"/>
          <a:ea typeface="+mn-ea"/>
          <a:cs typeface="+mn-cs"/>
        </a:defRPr>
      </a:lvl1pPr>
      <a:lvl2pPr marL="754380" algn="l" defTabSz="1508760" rtl="0" eaLnBrk="1" latinLnBrk="0" hangingPunct="1">
        <a:defRPr sz="2970" kern="1200">
          <a:solidFill>
            <a:schemeClr val="tx1"/>
          </a:solidFill>
          <a:latin typeface="+mn-lt"/>
          <a:ea typeface="+mn-ea"/>
          <a:cs typeface="+mn-cs"/>
        </a:defRPr>
      </a:lvl2pPr>
      <a:lvl3pPr marL="1508760" algn="l" defTabSz="1508760" rtl="0" eaLnBrk="1" latinLnBrk="0" hangingPunct="1">
        <a:defRPr sz="2970" kern="1200">
          <a:solidFill>
            <a:schemeClr val="tx1"/>
          </a:solidFill>
          <a:latin typeface="+mn-lt"/>
          <a:ea typeface="+mn-ea"/>
          <a:cs typeface="+mn-cs"/>
        </a:defRPr>
      </a:lvl3pPr>
      <a:lvl4pPr marL="2263140" algn="l" defTabSz="1508760" rtl="0" eaLnBrk="1" latinLnBrk="0" hangingPunct="1">
        <a:defRPr sz="2970" kern="1200">
          <a:solidFill>
            <a:schemeClr val="tx1"/>
          </a:solidFill>
          <a:latin typeface="+mn-lt"/>
          <a:ea typeface="+mn-ea"/>
          <a:cs typeface="+mn-cs"/>
        </a:defRPr>
      </a:lvl4pPr>
      <a:lvl5pPr marL="3017520" algn="l" defTabSz="1508760" rtl="0" eaLnBrk="1" latinLnBrk="0" hangingPunct="1">
        <a:defRPr sz="2970" kern="1200">
          <a:solidFill>
            <a:schemeClr val="tx1"/>
          </a:solidFill>
          <a:latin typeface="+mn-lt"/>
          <a:ea typeface="+mn-ea"/>
          <a:cs typeface="+mn-cs"/>
        </a:defRPr>
      </a:lvl5pPr>
      <a:lvl6pPr marL="3771900" algn="l" defTabSz="1508760" rtl="0" eaLnBrk="1" latinLnBrk="0" hangingPunct="1">
        <a:defRPr sz="2970" kern="1200">
          <a:solidFill>
            <a:schemeClr val="tx1"/>
          </a:solidFill>
          <a:latin typeface="+mn-lt"/>
          <a:ea typeface="+mn-ea"/>
          <a:cs typeface="+mn-cs"/>
        </a:defRPr>
      </a:lvl6pPr>
      <a:lvl7pPr marL="4526280" algn="l" defTabSz="1508760" rtl="0" eaLnBrk="1" latinLnBrk="0" hangingPunct="1">
        <a:defRPr sz="2970" kern="1200">
          <a:solidFill>
            <a:schemeClr val="tx1"/>
          </a:solidFill>
          <a:latin typeface="+mn-lt"/>
          <a:ea typeface="+mn-ea"/>
          <a:cs typeface="+mn-cs"/>
        </a:defRPr>
      </a:lvl7pPr>
      <a:lvl8pPr marL="5280660" algn="l" defTabSz="1508760" rtl="0" eaLnBrk="1" latinLnBrk="0" hangingPunct="1">
        <a:defRPr sz="2970" kern="1200">
          <a:solidFill>
            <a:schemeClr val="tx1"/>
          </a:solidFill>
          <a:latin typeface="+mn-lt"/>
          <a:ea typeface="+mn-ea"/>
          <a:cs typeface="+mn-cs"/>
        </a:defRPr>
      </a:lvl8pPr>
      <a:lvl9pPr marL="6035040" algn="l" defTabSz="1508760" rtl="0" eaLnBrk="1" latinLnBrk="0" hangingPunct="1">
        <a:defRPr sz="297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png"/><Relationship Id="rId18" Type="http://schemas.openxmlformats.org/officeDocument/2006/relationships/image" Target="../media/image14.png"/><Relationship Id="rId3" Type="http://schemas.openxmlformats.org/officeDocument/2006/relationships/slideLayout" Target="../slideLayouts/slideLayout1.xml"/><Relationship Id="rId21" Type="http://schemas.openxmlformats.org/officeDocument/2006/relationships/image" Target="../media/image17.png"/><Relationship Id="rId7" Type="http://schemas.openxmlformats.org/officeDocument/2006/relationships/image" Target="../media/image4.png"/><Relationship Id="rId12" Type="http://schemas.openxmlformats.org/officeDocument/2006/relationships/image" Target="../media/image9.png"/><Relationship Id="rId17" Type="http://schemas.openxmlformats.org/officeDocument/2006/relationships/image" Target="../media/image13.png"/><Relationship Id="rId2" Type="http://schemas.openxmlformats.org/officeDocument/2006/relationships/audio" Target="../media/media1.m4a"/><Relationship Id="rId16" Type="http://schemas.openxmlformats.org/officeDocument/2006/relationships/image" Target="../media/image12.png"/><Relationship Id="rId20" Type="http://schemas.openxmlformats.org/officeDocument/2006/relationships/image" Target="../media/image16.png"/><Relationship Id="rId1" Type="http://schemas.microsoft.com/office/2007/relationships/media" Target="../media/media1.m4a"/><Relationship Id="rId6" Type="http://schemas.openxmlformats.org/officeDocument/2006/relationships/image" Target="../media/image3.png"/><Relationship Id="rId11" Type="http://schemas.openxmlformats.org/officeDocument/2006/relationships/image" Target="../media/image8.png"/><Relationship Id="rId24" Type="http://schemas.openxmlformats.org/officeDocument/2006/relationships/image" Target="../media/image20.png"/><Relationship Id="rId5" Type="http://schemas.openxmlformats.org/officeDocument/2006/relationships/image" Target="../media/image2.png"/><Relationship Id="rId15" Type="http://schemas.openxmlformats.org/officeDocument/2006/relationships/hyperlink" Target="https://doi.org/10.1016/j.pragma.2020.04.005" TargetMode="External"/><Relationship Id="rId23" Type="http://schemas.openxmlformats.org/officeDocument/2006/relationships/image" Target="../media/image19.png"/><Relationship Id="rId10" Type="http://schemas.openxmlformats.org/officeDocument/2006/relationships/image" Target="../media/image7.png"/><Relationship Id="rId19" Type="http://schemas.openxmlformats.org/officeDocument/2006/relationships/image" Target="../media/image15.png"/><Relationship Id="rId4" Type="http://schemas.openxmlformats.org/officeDocument/2006/relationships/image" Target="../media/image1.png"/><Relationship Id="rId9" Type="http://schemas.openxmlformats.org/officeDocument/2006/relationships/image" Target="../media/image6.png"/><Relationship Id="rId14" Type="http://schemas.openxmlformats.org/officeDocument/2006/relationships/image" Target="../media/image11.png"/><Relationship Id="rId22" Type="http://schemas.openxmlformats.org/officeDocument/2006/relationships/image" Target="../media/image18.png"/></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1.xml"/><Relationship Id="rId3" Type="http://schemas.microsoft.com/office/2007/relationships/media" Target="../media/media2.m4a"/><Relationship Id="rId7" Type="http://schemas.openxmlformats.org/officeDocument/2006/relationships/diagramData" Target="../diagrams/data1.xml"/><Relationship Id="rId12" Type="http://schemas.openxmlformats.org/officeDocument/2006/relationships/image" Target="../media/image20.png"/><Relationship Id="rId2" Type="http://schemas.openxmlformats.org/officeDocument/2006/relationships/tags" Target="../tags/tag99.xml"/><Relationship Id="rId1" Type="http://schemas.openxmlformats.org/officeDocument/2006/relationships/tags" Target="../tags/tag98.xml"/><Relationship Id="rId6" Type="http://schemas.openxmlformats.org/officeDocument/2006/relationships/notesSlide" Target="../notesSlides/notesSlide1.xml"/><Relationship Id="rId11" Type="http://schemas.microsoft.com/office/2007/relationships/diagramDrawing" Target="../diagrams/drawing1.xml"/><Relationship Id="rId5" Type="http://schemas.openxmlformats.org/officeDocument/2006/relationships/slideLayout" Target="../slideLayouts/slideLayout13.xml"/><Relationship Id="rId10" Type="http://schemas.openxmlformats.org/officeDocument/2006/relationships/diagramColors" Target="../diagrams/colors1.xml"/><Relationship Id="rId4" Type="http://schemas.openxmlformats.org/officeDocument/2006/relationships/audio" Target="../media/media2.m4a"/><Relationship Id="rId9"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audio" Target="../media/media3.m4a"/><Relationship Id="rId7" Type="http://schemas.openxmlformats.org/officeDocument/2006/relationships/diagramQuickStyle" Target="../diagrams/quickStyle2.xml"/><Relationship Id="rId2" Type="http://schemas.microsoft.com/office/2007/relationships/media" Target="../media/media3.m4a"/><Relationship Id="rId1" Type="http://schemas.openxmlformats.org/officeDocument/2006/relationships/tags" Target="../tags/tag100.xml"/><Relationship Id="rId6" Type="http://schemas.openxmlformats.org/officeDocument/2006/relationships/diagramLayout" Target="../diagrams/layout2.xml"/><Relationship Id="rId5" Type="http://schemas.openxmlformats.org/officeDocument/2006/relationships/diagramData" Target="../diagrams/data2.xml"/><Relationship Id="rId10" Type="http://schemas.openxmlformats.org/officeDocument/2006/relationships/image" Target="../media/image20.png"/><Relationship Id="rId4" Type="http://schemas.openxmlformats.org/officeDocument/2006/relationships/slideLayout" Target="../slideLayouts/slideLayout13.xml"/><Relationship Id="rId9" Type="http://schemas.microsoft.com/office/2007/relationships/diagramDrawing" Target="../diagrams/drawing2.xml"/></Relationships>
</file>

<file path=ppt/slides/_rels/slide4.xml.rels><?xml version="1.0" encoding="UTF-8" standalone="yes"?>
<Relationships xmlns="http://schemas.openxmlformats.org/package/2006/relationships"><Relationship Id="rId3" Type="http://schemas.openxmlformats.org/officeDocument/2006/relationships/audio" Target="../media/media4.m4a"/><Relationship Id="rId2" Type="http://schemas.microsoft.com/office/2007/relationships/media" Target="../media/media4.m4a"/><Relationship Id="rId1" Type="http://schemas.openxmlformats.org/officeDocument/2006/relationships/tags" Target="../tags/tag101.xml"/><Relationship Id="rId5" Type="http://schemas.openxmlformats.org/officeDocument/2006/relationships/image" Target="../media/image20.png"/><Relationship Id="rId4"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8" Type="http://schemas.openxmlformats.org/officeDocument/2006/relationships/image" Target="../media/image20.png"/><Relationship Id="rId3" Type="http://schemas.microsoft.com/office/2007/relationships/media" Target="../media/media5.m4a"/><Relationship Id="rId7" Type="http://schemas.openxmlformats.org/officeDocument/2006/relationships/image" Target="../media/image27.png"/><Relationship Id="rId2" Type="http://schemas.openxmlformats.org/officeDocument/2006/relationships/tags" Target="../tags/tag103.xml"/><Relationship Id="rId1" Type="http://schemas.openxmlformats.org/officeDocument/2006/relationships/tags" Target="../tags/tag102.xml"/><Relationship Id="rId6" Type="http://schemas.openxmlformats.org/officeDocument/2006/relationships/notesSlide" Target="../notesSlides/notesSlide2.xml"/><Relationship Id="rId5" Type="http://schemas.openxmlformats.org/officeDocument/2006/relationships/slideLayout" Target="../slideLayouts/slideLayout13.xml"/><Relationship Id="rId4" Type="http://schemas.openxmlformats.org/officeDocument/2006/relationships/audio" Target="../media/media5.m4a"/></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6.m4a"/><Relationship Id="rId1" Type="http://schemas.microsoft.com/office/2007/relationships/media" Target="../media/media6.m4a"/><Relationship Id="rId4" Type="http://schemas.openxmlformats.org/officeDocument/2006/relationships/image" Target="../media/image20.png"/></Relationships>
</file>

<file path=ppt/slides/_rels/slide7.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slideLayout" Target="../slideLayouts/slideLayout13.xml"/><Relationship Id="rId7" Type="http://schemas.openxmlformats.org/officeDocument/2006/relationships/diagramColors" Target="../diagrams/colors3.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 Id="rId9" Type="http://schemas.openxmlformats.org/officeDocument/2006/relationships/image" Target="../media/image20.png"/></Relationships>
</file>

<file path=ppt/slides/_rels/slide8.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audio" Target="../media/media8.m4a"/><Relationship Id="rId7" Type="http://schemas.openxmlformats.org/officeDocument/2006/relationships/image" Target="../media/image32.png"/><Relationship Id="rId2" Type="http://schemas.microsoft.com/office/2007/relationships/media" Target="../media/media8.m4a"/><Relationship Id="rId1" Type="http://schemas.openxmlformats.org/officeDocument/2006/relationships/tags" Target="../tags/tag104.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slideLayout" Target="../slideLayouts/slideLayout13.xml"/><Relationship Id="rId9" Type="http://schemas.openxmlformats.org/officeDocument/2006/relationships/image" Target="../media/image20.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9.m4a"/><Relationship Id="rId1" Type="http://schemas.microsoft.com/office/2007/relationships/media" Target="../media/media9.m4a"/><Relationship Id="rId4" Type="http://schemas.openxmlformats.org/officeDocument/2006/relationships/image" Target="../media/image20.pn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0.m4a"/><Relationship Id="rId1" Type="http://schemas.microsoft.com/office/2007/relationships/media" Target="../media/media10.m4a"/><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3.xml"/><Relationship Id="rId2" Type="http://schemas.openxmlformats.org/officeDocument/2006/relationships/audio" Target="../media/media11.m4a"/><Relationship Id="rId1" Type="http://schemas.microsoft.com/office/2007/relationships/media" Target="../media/media11.m4a"/><Relationship Id="rId4" Type="http://schemas.openxmlformats.org/officeDocument/2006/relationships/image" Target="../media/image20.png"/></Relationships>
</file>

<file path=ppt/slides/_rels/slide12.xml.rels><?xml version="1.0" encoding="UTF-8" standalone="yes"?>
<Relationships xmlns="http://schemas.openxmlformats.org/package/2006/relationships"><Relationship Id="rId3" Type="http://schemas.openxmlformats.org/officeDocument/2006/relationships/tags" Target="../tags/tag107.xml"/><Relationship Id="rId7" Type="http://schemas.openxmlformats.org/officeDocument/2006/relationships/image" Target="../media/image20.png"/><Relationship Id="rId2" Type="http://schemas.openxmlformats.org/officeDocument/2006/relationships/tags" Target="../tags/tag106.xml"/><Relationship Id="rId1" Type="http://schemas.openxmlformats.org/officeDocument/2006/relationships/tags" Target="../tags/tag105.xml"/><Relationship Id="rId6" Type="http://schemas.openxmlformats.org/officeDocument/2006/relationships/slideLayout" Target="../slideLayouts/slideLayout22.xml"/><Relationship Id="rId5" Type="http://schemas.openxmlformats.org/officeDocument/2006/relationships/audio" Target="../media/media12.m4a"/><Relationship Id="rId4" Type="http://schemas.microsoft.com/office/2007/relationships/media" Target="../media/media12.m4a"/></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1BD73B9E-0400-4BE6-3EBA-F450C948AC7B"/>
          <p:cNvPicPr>
            <a:picLocks noChangeAspect="1"/>
          </p:cNvPicPr>
          <p:nvPr/>
        </p:nvPicPr>
        <p:blipFill>
          <a:blip r:embed="rId4" cstate="print">
            <a:extLst>
              <a:ext uri="{8A42D3AD-95CD-4159-DD69-4CF0AA93776F}"/>
            </a:extLst>
          </a:blip>
          <a:srcRect/>
          <a:stretch>
            <a:fillRect/>
          </a:stretch>
        </p:blipFill>
        <p:spPr>
          <a:xfrm>
            <a:off x="7872095" y="11170286"/>
            <a:ext cx="5972175" cy="3314700"/>
          </a:xfrm>
          <a:prstGeom prst="rect">
            <a:avLst/>
          </a:prstGeom>
        </p:spPr>
      </p:pic>
      <p:grpSp>
        <p:nvGrpSpPr>
          <p:cNvPr id="3" name="Combination 3"/>
          <p:cNvGrpSpPr/>
          <p:nvPr/>
        </p:nvGrpSpPr>
        <p:grpSpPr>
          <a:xfrm>
            <a:off x="8916670" y="11222990"/>
            <a:ext cx="3869690" cy="307340"/>
            <a:chOff x="8916670" y="11222990"/>
            <a:chExt cx="3869690" cy="307340"/>
          </a:xfrm>
        </p:grpSpPr>
        <p:sp>
          <p:nvSpPr>
            <p:cNvPr id="4" name="VectorPath 4"/>
            <p:cNvSpPr/>
            <p:nvPr/>
          </p:nvSpPr>
          <p:spPr>
            <a:xfrm>
              <a:off x="8916670" y="11222990"/>
              <a:ext cx="857250" cy="307340"/>
            </a:xfrm>
            <a:custGeom>
              <a:avLst/>
              <a:gdLst/>
              <a:ahLst/>
              <a:cxnLst/>
              <a:rect l="l" t="t" r="r" b="b"/>
              <a:pathLst>
                <a:path w="857250" h="307340">
                  <a:moveTo>
                    <a:pt x="0" y="0"/>
                  </a:moveTo>
                  <a:lnTo>
                    <a:pt x="857250" y="0"/>
                  </a:lnTo>
                  <a:lnTo>
                    <a:pt x="857250" y="307340"/>
                  </a:lnTo>
                  <a:lnTo>
                    <a:pt x="0" y="307340"/>
                  </a:lnTo>
                  <a:lnTo>
                    <a:pt x="0" y="0"/>
                  </a:lnTo>
                </a:path>
              </a:pathLst>
            </a:custGeom>
            <a:solidFill>
              <a:srgbClr val="FFFF00">
                <a:alpha val="100000"/>
              </a:srgbClr>
            </a:solidFill>
          </p:spPr>
          <p:txBody>
            <a:bodyPr/>
            <a:lstStyle/>
            <a:p>
              <a:endParaRPr lang="zh-CN" altLang="en-US"/>
            </a:p>
          </p:txBody>
        </p:sp>
        <p:sp>
          <p:nvSpPr>
            <p:cNvPr id="5" name="VectorPath 5"/>
            <p:cNvSpPr/>
            <p:nvPr/>
          </p:nvSpPr>
          <p:spPr>
            <a:xfrm>
              <a:off x="9821544" y="11222990"/>
              <a:ext cx="937895" cy="307340"/>
            </a:xfrm>
            <a:custGeom>
              <a:avLst/>
              <a:gdLst/>
              <a:ahLst/>
              <a:cxnLst/>
              <a:rect l="l" t="t" r="r" b="b"/>
              <a:pathLst>
                <a:path w="937895" h="307340">
                  <a:moveTo>
                    <a:pt x="0" y="0"/>
                  </a:moveTo>
                  <a:lnTo>
                    <a:pt x="937895" y="0"/>
                  </a:lnTo>
                  <a:lnTo>
                    <a:pt x="937895" y="307340"/>
                  </a:lnTo>
                  <a:lnTo>
                    <a:pt x="0" y="307340"/>
                  </a:lnTo>
                  <a:lnTo>
                    <a:pt x="0" y="0"/>
                  </a:lnTo>
                </a:path>
              </a:pathLst>
            </a:custGeom>
            <a:solidFill>
              <a:srgbClr val="FFFF00">
                <a:alpha val="100000"/>
              </a:srgbClr>
            </a:solidFill>
          </p:spPr>
          <p:txBody>
            <a:bodyPr/>
            <a:lstStyle/>
            <a:p>
              <a:endParaRPr lang="zh-CN" altLang="en-US"/>
            </a:p>
          </p:txBody>
        </p:sp>
        <p:sp>
          <p:nvSpPr>
            <p:cNvPr id="6" name="VectorPath 6"/>
            <p:cNvSpPr/>
            <p:nvPr/>
          </p:nvSpPr>
          <p:spPr>
            <a:xfrm>
              <a:off x="10807066" y="11222990"/>
              <a:ext cx="158750" cy="307340"/>
            </a:xfrm>
            <a:custGeom>
              <a:avLst/>
              <a:gdLst/>
              <a:ahLst/>
              <a:cxnLst/>
              <a:rect l="l" t="t" r="r" b="b"/>
              <a:pathLst>
                <a:path w="158750" h="307340">
                  <a:moveTo>
                    <a:pt x="0" y="0"/>
                  </a:moveTo>
                  <a:lnTo>
                    <a:pt x="158750" y="0"/>
                  </a:lnTo>
                  <a:lnTo>
                    <a:pt x="158750" y="307340"/>
                  </a:lnTo>
                  <a:lnTo>
                    <a:pt x="0" y="307340"/>
                  </a:lnTo>
                  <a:lnTo>
                    <a:pt x="0" y="0"/>
                  </a:lnTo>
                </a:path>
              </a:pathLst>
            </a:custGeom>
            <a:solidFill>
              <a:srgbClr val="FFFF00">
                <a:alpha val="100000"/>
              </a:srgbClr>
            </a:solidFill>
          </p:spPr>
          <p:txBody>
            <a:bodyPr/>
            <a:lstStyle/>
            <a:p>
              <a:endParaRPr lang="zh-CN" altLang="en-US"/>
            </a:p>
          </p:txBody>
        </p:sp>
        <p:sp>
          <p:nvSpPr>
            <p:cNvPr id="7" name="VectorPath 7"/>
            <p:cNvSpPr/>
            <p:nvPr/>
          </p:nvSpPr>
          <p:spPr>
            <a:xfrm>
              <a:off x="11013442" y="11222990"/>
              <a:ext cx="920750" cy="307340"/>
            </a:xfrm>
            <a:custGeom>
              <a:avLst/>
              <a:gdLst/>
              <a:ahLst/>
              <a:cxnLst/>
              <a:rect l="l" t="t" r="r" b="b"/>
              <a:pathLst>
                <a:path w="920750" h="307340">
                  <a:moveTo>
                    <a:pt x="0" y="0"/>
                  </a:moveTo>
                  <a:lnTo>
                    <a:pt x="920750" y="0"/>
                  </a:lnTo>
                  <a:lnTo>
                    <a:pt x="920750" y="307340"/>
                  </a:lnTo>
                  <a:lnTo>
                    <a:pt x="0" y="307340"/>
                  </a:lnTo>
                  <a:lnTo>
                    <a:pt x="0" y="0"/>
                  </a:lnTo>
                </a:path>
              </a:pathLst>
            </a:custGeom>
            <a:solidFill>
              <a:srgbClr val="FFFF00">
                <a:alpha val="100000"/>
              </a:srgbClr>
            </a:solidFill>
          </p:spPr>
          <p:txBody>
            <a:bodyPr/>
            <a:lstStyle/>
            <a:p>
              <a:endParaRPr lang="zh-CN" altLang="en-US"/>
            </a:p>
          </p:txBody>
        </p:sp>
        <p:sp>
          <p:nvSpPr>
            <p:cNvPr id="8" name="VectorPath 8"/>
            <p:cNvSpPr/>
            <p:nvPr/>
          </p:nvSpPr>
          <p:spPr>
            <a:xfrm>
              <a:off x="11981816" y="11222990"/>
              <a:ext cx="804545" cy="307340"/>
            </a:xfrm>
            <a:custGeom>
              <a:avLst/>
              <a:gdLst/>
              <a:ahLst/>
              <a:cxnLst/>
              <a:rect l="l" t="t" r="r" b="b"/>
              <a:pathLst>
                <a:path w="804545" h="307340">
                  <a:moveTo>
                    <a:pt x="0" y="0"/>
                  </a:moveTo>
                  <a:lnTo>
                    <a:pt x="804545" y="0"/>
                  </a:lnTo>
                  <a:lnTo>
                    <a:pt x="804545" y="307340"/>
                  </a:lnTo>
                  <a:lnTo>
                    <a:pt x="0" y="307340"/>
                  </a:lnTo>
                  <a:lnTo>
                    <a:pt x="0" y="0"/>
                  </a:lnTo>
                </a:path>
              </a:pathLst>
            </a:custGeom>
            <a:solidFill>
              <a:srgbClr val="FFFF00">
                <a:alpha val="100000"/>
              </a:srgbClr>
            </a:solidFill>
          </p:spPr>
          <p:txBody>
            <a:bodyPr/>
            <a:lstStyle/>
            <a:p>
              <a:endParaRPr lang="zh-CN" altLang="en-US"/>
            </a:p>
          </p:txBody>
        </p:sp>
      </p:grpSp>
      <p:pic>
        <p:nvPicPr>
          <p:cNvPr id="9" name="80953FEA-D947-4645-74FD-864A8D5657CA"/>
          <p:cNvPicPr>
            <a:picLocks noChangeAspect="1"/>
          </p:cNvPicPr>
          <p:nvPr/>
        </p:nvPicPr>
        <p:blipFill>
          <a:blip r:embed="rId5" cstate="print">
            <a:extLst>
              <a:ext uri="{D5AC4F3D-28FE-4D3E-BD13-40EA996B5DEB}"/>
            </a:extLst>
          </a:blip>
          <a:srcRect/>
          <a:stretch>
            <a:fillRect/>
          </a:stretch>
        </p:blipFill>
        <p:spPr>
          <a:xfrm>
            <a:off x="7870191" y="6746875"/>
            <a:ext cx="5972175" cy="7391400"/>
          </a:xfrm>
          <a:prstGeom prst="rect">
            <a:avLst/>
          </a:prstGeom>
        </p:spPr>
      </p:pic>
      <p:sp>
        <p:nvSpPr>
          <p:cNvPr id="10" name="VectorPath 10"/>
          <p:cNvSpPr/>
          <p:nvPr/>
        </p:nvSpPr>
        <p:spPr>
          <a:xfrm>
            <a:off x="10320020" y="6799581"/>
            <a:ext cx="391161" cy="307339"/>
          </a:xfrm>
          <a:custGeom>
            <a:avLst/>
            <a:gdLst/>
            <a:ahLst/>
            <a:cxnLst/>
            <a:rect l="l" t="t" r="r" b="b"/>
            <a:pathLst>
              <a:path w="391160" h="307339">
                <a:moveTo>
                  <a:pt x="0" y="0"/>
                </a:moveTo>
                <a:lnTo>
                  <a:pt x="391160" y="0"/>
                </a:lnTo>
                <a:lnTo>
                  <a:pt x="391160" y="307340"/>
                </a:lnTo>
                <a:lnTo>
                  <a:pt x="0" y="307340"/>
                </a:lnTo>
                <a:lnTo>
                  <a:pt x="0" y="0"/>
                </a:lnTo>
              </a:path>
            </a:pathLst>
          </a:custGeom>
          <a:solidFill>
            <a:srgbClr val="FFFF00">
              <a:alpha val="100000"/>
            </a:srgbClr>
          </a:solidFill>
        </p:spPr>
        <p:txBody>
          <a:bodyPr/>
          <a:lstStyle/>
          <a:p>
            <a:endParaRPr lang="zh-CN" altLang="en-US"/>
          </a:p>
        </p:txBody>
      </p:sp>
      <p:pic>
        <p:nvPicPr>
          <p:cNvPr id="11" name="26EA168D-9DE6-41A9-E043-FA5EEA64B7BC"/>
          <p:cNvPicPr>
            <a:picLocks noChangeAspect="1"/>
          </p:cNvPicPr>
          <p:nvPr/>
        </p:nvPicPr>
        <p:blipFill>
          <a:blip r:embed="rId6" cstate="print">
            <a:extLst>
              <a:ext uri="{6657A29F-D367-49DB-C7AF-865267B302D4}"/>
            </a:extLst>
          </a:blip>
          <a:srcRect/>
          <a:stretch>
            <a:fillRect/>
          </a:stretch>
        </p:blipFill>
        <p:spPr>
          <a:xfrm>
            <a:off x="13963650" y="2159000"/>
            <a:ext cx="5381625" cy="1200150"/>
          </a:xfrm>
          <a:prstGeom prst="rect">
            <a:avLst/>
          </a:prstGeom>
        </p:spPr>
      </p:pic>
      <p:grpSp>
        <p:nvGrpSpPr>
          <p:cNvPr id="12" name="Combination 12"/>
          <p:cNvGrpSpPr/>
          <p:nvPr/>
        </p:nvGrpSpPr>
        <p:grpSpPr>
          <a:xfrm>
            <a:off x="14342112" y="2211705"/>
            <a:ext cx="2642234" cy="307339"/>
            <a:chOff x="14342112" y="2211705"/>
            <a:chExt cx="2642234" cy="307339"/>
          </a:xfrm>
        </p:grpSpPr>
        <p:sp>
          <p:nvSpPr>
            <p:cNvPr id="13" name="VectorPath 13"/>
            <p:cNvSpPr/>
            <p:nvPr/>
          </p:nvSpPr>
          <p:spPr>
            <a:xfrm>
              <a:off x="14342112" y="2211705"/>
              <a:ext cx="857250" cy="307339"/>
            </a:xfrm>
            <a:custGeom>
              <a:avLst/>
              <a:gdLst/>
              <a:ahLst/>
              <a:cxnLst/>
              <a:rect l="l" t="t" r="r" b="b"/>
              <a:pathLst>
                <a:path w="857250" h="307339">
                  <a:moveTo>
                    <a:pt x="0" y="0"/>
                  </a:moveTo>
                  <a:lnTo>
                    <a:pt x="857250" y="0"/>
                  </a:lnTo>
                  <a:lnTo>
                    <a:pt x="857250" y="307339"/>
                  </a:lnTo>
                  <a:lnTo>
                    <a:pt x="0" y="307339"/>
                  </a:lnTo>
                  <a:lnTo>
                    <a:pt x="0" y="0"/>
                  </a:lnTo>
                </a:path>
              </a:pathLst>
            </a:custGeom>
            <a:solidFill>
              <a:srgbClr val="FFFF00">
                <a:alpha val="100000"/>
              </a:srgbClr>
            </a:solidFill>
          </p:spPr>
          <p:txBody>
            <a:bodyPr/>
            <a:lstStyle/>
            <a:p>
              <a:endParaRPr lang="zh-CN" altLang="en-US"/>
            </a:p>
          </p:txBody>
        </p:sp>
        <p:sp>
          <p:nvSpPr>
            <p:cNvPr id="14" name="VectorPath 14"/>
            <p:cNvSpPr/>
            <p:nvPr/>
          </p:nvSpPr>
          <p:spPr>
            <a:xfrm>
              <a:off x="15246986" y="2211705"/>
              <a:ext cx="719455" cy="307339"/>
            </a:xfrm>
            <a:custGeom>
              <a:avLst/>
              <a:gdLst/>
              <a:ahLst/>
              <a:cxnLst/>
              <a:rect l="l" t="t" r="r" b="b"/>
              <a:pathLst>
                <a:path w="719455" h="307339">
                  <a:moveTo>
                    <a:pt x="0" y="0"/>
                  </a:moveTo>
                  <a:lnTo>
                    <a:pt x="719455" y="0"/>
                  </a:lnTo>
                  <a:lnTo>
                    <a:pt x="719455" y="307339"/>
                  </a:lnTo>
                  <a:lnTo>
                    <a:pt x="0" y="307339"/>
                  </a:lnTo>
                  <a:lnTo>
                    <a:pt x="0" y="0"/>
                  </a:lnTo>
                </a:path>
              </a:pathLst>
            </a:custGeom>
            <a:solidFill>
              <a:srgbClr val="FFFF00">
                <a:alpha val="100000"/>
              </a:srgbClr>
            </a:solidFill>
          </p:spPr>
          <p:txBody>
            <a:bodyPr/>
            <a:lstStyle/>
            <a:p>
              <a:endParaRPr lang="zh-CN" altLang="en-US"/>
            </a:p>
          </p:txBody>
        </p:sp>
        <p:sp>
          <p:nvSpPr>
            <p:cNvPr id="15" name="VectorPath 15"/>
            <p:cNvSpPr/>
            <p:nvPr/>
          </p:nvSpPr>
          <p:spPr>
            <a:xfrm>
              <a:off x="16014066" y="2211705"/>
              <a:ext cx="970280" cy="307339"/>
            </a:xfrm>
            <a:custGeom>
              <a:avLst/>
              <a:gdLst/>
              <a:ahLst/>
              <a:cxnLst/>
              <a:rect l="l" t="t" r="r" b="b"/>
              <a:pathLst>
                <a:path w="970279" h="307339">
                  <a:moveTo>
                    <a:pt x="0" y="0"/>
                  </a:moveTo>
                  <a:lnTo>
                    <a:pt x="970280" y="0"/>
                  </a:lnTo>
                  <a:lnTo>
                    <a:pt x="970280" y="307339"/>
                  </a:lnTo>
                  <a:lnTo>
                    <a:pt x="0" y="307339"/>
                  </a:lnTo>
                  <a:lnTo>
                    <a:pt x="0" y="0"/>
                  </a:lnTo>
                </a:path>
              </a:pathLst>
            </a:custGeom>
            <a:solidFill>
              <a:srgbClr val="FFFF00">
                <a:alpha val="100000"/>
              </a:srgbClr>
            </a:solidFill>
          </p:spPr>
          <p:txBody>
            <a:bodyPr/>
            <a:lstStyle/>
            <a:p>
              <a:endParaRPr lang="zh-CN" altLang="en-US"/>
            </a:p>
          </p:txBody>
        </p:sp>
      </p:grpSp>
      <p:pic>
        <p:nvPicPr>
          <p:cNvPr id="16" name="ADBEDF7F-B7B0-4E1A-C802-5D2630A7651E"/>
          <p:cNvPicPr>
            <a:picLocks noChangeAspect="1"/>
          </p:cNvPicPr>
          <p:nvPr/>
        </p:nvPicPr>
        <p:blipFill>
          <a:blip r:embed="rId7" cstate="print">
            <a:extLst>
              <a:ext uri="{41CC1FA1-5556-46FB-E220-D93098525EA0}"/>
            </a:extLst>
          </a:blip>
          <a:srcRect/>
          <a:stretch>
            <a:fillRect/>
          </a:stretch>
        </p:blipFill>
        <p:spPr>
          <a:xfrm>
            <a:off x="875030" y="2142489"/>
            <a:ext cx="6886575" cy="4476750"/>
          </a:xfrm>
          <a:prstGeom prst="rect">
            <a:avLst/>
          </a:prstGeom>
        </p:spPr>
      </p:pic>
      <p:sp>
        <p:nvSpPr>
          <p:cNvPr id="17" name="VectorPath 17"/>
          <p:cNvSpPr/>
          <p:nvPr/>
        </p:nvSpPr>
        <p:spPr>
          <a:xfrm>
            <a:off x="3794125" y="2200911"/>
            <a:ext cx="1033780" cy="307339"/>
          </a:xfrm>
          <a:custGeom>
            <a:avLst/>
            <a:gdLst/>
            <a:ahLst/>
            <a:cxnLst/>
            <a:rect l="l" t="t" r="r" b="b"/>
            <a:pathLst>
              <a:path w="1033780" h="307339">
                <a:moveTo>
                  <a:pt x="0" y="0"/>
                </a:moveTo>
                <a:lnTo>
                  <a:pt x="1033780" y="0"/>
                </a:lnTo>
                <a:lnTo>
                  <a:pt x="1033780" y="307339"/>
                </a:lnTo>
                <a:lnTo>
                  <a:pt x="0" y="307339"/>
                </a:lnTo>
                <a:lnTo>
                  <a:pt x="0" y="0"/>
                </a:lnTo>
              </a:path>
            </a:pathLst>
          </a:custGeom>
          <a:solidFill>
            <a:srgbClr val="FFFF00">
              <a:alpha val="100000"/>
            </a:srgbClr>
          </a:solidFill>
        </p:spPr>
        <p:txBody>
          <a:bodyPr/>
          <a:lstStyle/>
          <a:p>
            <a:endParaRPr lang="zh-CN" altLang="en-US"/>
          </a:p>
        </p:txBody>
      </p:sp>
      <p:pic>
        <p:nvPicPr>
          <p:cNvPr id="18" name="1961FE34-31C6-42FB-CC87-7CB7F3CDC376"/>
          <p:cNvPicPr>
            <a:picLocks noChangeAspect="1"/>
          </p:cNvPicPr>
          <p:nvPr/>
        </p:nvPicPr>
        <p:blipFill>
          <a:blip r:embed="rId8" cstate="print">
            <a:extLst>
              <a:ext uri="{EA50A65A-E15C-4955-6A86-F9644220B95F}"/>
            </a:extLst>
          </a:blip>
          <a:srcRect/>
          <a:stretch>
            <a:fillRect/>
          </a:stretch>
        </p:blipFill>
        <p:spPr>
          <a:xfrm>
            <a:off x="875030" y="6698615"/>
            <a:ext cx="6886575" cy="7781926"/>
          </a:xfrm>
          <a:prstGeom prst="rect">
            <a:avLst/>
          </a:prstGeom>
        </p:spPr>
      </p:pic>
      <p:grpSp>
        <p:nvGrpSpPr>
          <p:cNvPr id="19" name="Combination 19"/>
          <p:cNvGrpSpPr/>
          <p:nvPr/>
        </p:nvGrpSpPr>
        <p:grpSpPr>
          <a:xfrm>
            <a:off x="2513330" y="6751320"/>
            <a:ext cx="3594100" cy="307340"/>
            <a:chOff x="2513330" y="6751320"/>
            <a:chExt cx="3594100" cy="307340"/>
          </a:xfrm>
        </p:grpSpPr>
        <p:sp>
          <p:nvSpPr>
            <p:cNvPr id="20" name="VectorPath 20"/>
            <p:cNvSpPr/>
            <p:nvPr/>
          </p:nvSpPr>
          <p:spPr>
            <a:xfrm>
              <a:off x="2513330" y="6751320"/>
              <a:ext cx="747395" cy="307340"/>
            </a:xfrm>
            <a:custGeom>
              <a:avLst/>
              <a:gdLst/>
              <a:ahLst/>
              <a:cxnLst/>
              <a:rect l="l" t="t" r="r" b="b"/>
              <a:pathLst>
                <a:path w="747395" h="307340">
                  <a:moveTo>
                    <a:pt x="0" y="0"/>
                  </a:moveTo>
                  <a:lnTo>
                    <a:pt x="747395" y="0"/>
                  </a:lnTo>
                  <a:lnTo>
                    <a:pt x="747395" y="307340"/>
                  </a:lnTo>
                  <a:lnTo>
                    <a:pt x="0" y="307340"/>
                  </a:lnTo>
                  <a:lnTo>
                    <a:pt x="0" y="0"/>
                  </a:lnTo>
                </a:path>
              </a:pathLst>
            </a:custGeom>
            <a:solidFill>
              <a:srgbClr val="FFFF00">
                <a:alpha val="100000"/>
              </a:srgbClr>
            </a:solidFill>
          </p:spPr>
          <p:txBody>
            <a:bodyPr/>
            <a:lstStyle/>
            <a:p>
              <a:endParaRPr lang="zh-CN" altLang="en-US"/>
            </a:p>
          </p:txBody>
        </p:sp>
        <p:sp>
          <p:nvSpPr>
            <p:cNvPr id="21" name="VectorPath 21"/>
            <p:cNvSpPr/>
            <p:nvPr/>
          </p:nvSpPr>
          <p:spPr>
            <a:xfrm>
              <a:off x="3308350" y="6751320"/>
              <a:ext cx="709295" cy="307340"/>
            </a:xfrm>
            <a:custGeom>
              <a:avLst/>
              <a:gdLst/>
              <a:ahLst/>
              <a:cxnLst/>
              <a:rect l="l" t="t" r="r" b="b"/>
              <a:pathLst>
                <a:path w="709295" h="307340">
                  <a:moveTo>
                    <a:pt x="0" y="0"/>
                  </a:moveTo>
                  <a:lnTo>
                    <a:pt x="709295" y="0"/>
                  </a:lnTo>
                  <a:lnTo>
                    <a:pt x="709295" y="307340"/>
                  </a:lnTo>
                  <a:lnTo>
                    <a:pt x="0" y="307340"/>
                  </a:lnTo>
                  <a:lnTo>
                    <a:pt x="0" y="0"/>
                  </a:lnTo>
                </a:path>
              </a:pathLst>
            </a:custGeom>
            <a:solidFill>
              <a:srgbClr val="FFFF00">
                <a:alpha val="100000"/>
              </a:srgbClr>
            </a:solidFill>
          </p:spPr>
          <p:txBody>
            <a:bodyPr/>
            <a:lstStyle/>
            <a:p>
              <a:endParaRPr lang="zh-CN" altLang="en-US"/>
            </a:p>
          </p:txBody>
        </p:sp>
        <p:sp>
          <p:nvSpPr>
            <p:cNvPr id="22" name="VectorPath 22"/>
            <p:cNvSpPr/>
            <p:nvPr/>
          </p:nvSpPr>
          <p:spPr>
            <a:xfrm>
              <a:off x="4065270" y="6751320"/>
              <a:ext cx="158115" cy="307340"/>
            </a:xfrm>
            <a:custGeom>
              <a:avLst/>
              <a:gdLst/>
              <a:ahLst/>
              <a:cxnLst/>
              <a:rect l="l" t="t" r="r" b="b"/>
              <a:pathLst>
                <a:path w="158115" h="307340">
                  <a:moveTo>
                    <a:pt x="0" y="0"/>
                  </a:moveTo>
                  <a:lnTo>
                    <a:pt x="158115" y="0"/>
                  </a:lnTo>
                  <a:lnTo>
                    <a:pt x="158115" y="307340"/>
                  </a:lnTo>
                  <a:lnTo>
                    <a:pt x="0" y="307340"/>
                  </a:lnTo>
                  <a:lnTo>
                    <a:pt x="0" y="0"/>
                  </a:lnTo>
                </a:path>
              </a:pathLst>
            </a:custGeom>
            <a:solidFill>
              <a:srgbClr val="FFFF00">
                <a:alpha val="100000"/>
              </a:srgbClr>
            </a:solidFill>
          </p:spPr>
          <p:txBody>
            <a:bodyPr/>
            <a:lstStyle/>
            <a:p>
              <a:endParaRPr lang="zh-CN" altLang="en-US"/>
            </a:p>
          </p:txBody>
        </p:sp>
        <p:sp>
          <p:nvSpPr>
            <p:cNvPr id="23" name="VectorPath 23"/>
            <p:cNvSpPr/>
            <p:nvPr/>
          </p:nvSpPr>
          <p:spPr>
            <a:xfrm>
              <a:off x="4260850" y="6751320"/>
              <a:ext cx="487045" cy="307340"/>
            </a:xfrm>
            <a:custGeom>
              <a:avLst/>
              <a:gdLst/>
              <a:ahLst/>
              <a:cxnLst/>
              <a:rect l="l" t="t" r="r" b="b"/>
              <a:pathLst>
                <a:path w="487045" h="307340">
                  <a:moveTo>
                    <a:pt x="0" y="0"/>
                  </a:moveTo>
                  <a:lnTo>
                    <a:pt x="487045" y="0"/>
                  </a:lnTo>
                  <a:lnTo>
                    <a:pt x="487045" y="307340"/>
                  </a:lnTo>
                  <a:lnTo>
                    <a:pt x="0" y="307340"/>
                  </a:lnTo>
                  <a:lnTo>
                    <a:pt x="0" y="0"/>
                  </a:lnTo>
                </a:path>
              </a:pathLst>
            </a:custGeom>
            <a:solidFill>
              <a:srgbClr val="FFFF00">
                <a:alpha val="100000"/>
              </a:srgbClr>
            </a:solidFill>
          </p:spPr>
          <p:txBody>
            <a:bodyPr/>
            <a:lstStyle/>
            <a:p>
              <a:endParaRPr lang="zh-CN" altLang="en-US"/>
            </a:p>
          </p:txBody>
        </p:sp>
        <p:sp>
          <p:nvSpPr>
            <p:cNvPr id="24" name="VectorPath 24"/>
            <p:cNvSpPr/>
            <p:nvPr/>
          </p:nvSpPr>
          <p:spPr>
            <a:xfrm>
              <a:off x="4747895" y="6751320"/>
              <a:ext cx="349250" cy="307340"/>
            </a:xfrm>
            <a:custGeom>
              <a:avLst/>
              <a:gdLst/>
              <a:ahLst/>
              <a:cxnLst/>
              <a:rect l="l" t="t" r="r" b="b"/>
              <a:pathLst>
                <a:path w="349250" h="307340">
                  <a:moveTo>
                    <a:pt x="0" y="0"/>
                  </a:moveTo>
                  <a:lnTo>
                    <a:pt x="349250" y="0"/>
                  </a:lnTo>
                  <a:lnTo>
                    <a:pt x="349250" y="307340"/>
                  </a:lnTo>
                  <a:lnTo>
                    <a:pt x="0" y="307340"/>
                  </a:lnTo>
                  <a:lnTo>
                    <a:pt x="0" y="0"/>
                  </a:lnTo>
                </a:path>
              </a:pathLst>
            </a:custGeom>
            <a:solidFill>
              <a:srgbClr val="FFFF00">
                <a:alpha val="100000"/>
              </a:srgbClr>
            </a:solidFill>
          </p:spPr>
          <p:txBody>
            <a:bodyPr/>
            <a:lstStyle/>
            <a:p>
              <a:endParaRPr lang="zh-CN" altLang="en-US"/>
            </a:p>
          </p:txBody>
        </p:sp>
        <p:sp>
          <p:nvSpPr>
            <p:cNvPr id="25" name="VectorPath 25"/>
            <p:cNvSpPr/>
            <p:nvPr/>
          </p:nvSpPr>
          <p:spPr>
            <a:xfrm>
              <a:off x="5144770" y="6751320"/>
              <a:ext cx="962660" cy="307340"/>
            </a:xfrm>
            <a:custGeom>
              <a:avLst/>
              <a:gdLst/>
              <a:ahLst/>
              <a:cxnLst/>
              <a:rect l="l" t="t" r="r" b="b"/>
              <a:pathLst>
                <a:path w="962660" h="307340">
                  <a:moveTo>
                    <a:pt x="0" y="0"/>
                  </a:moveTo>
                  <a:lnTo>
                    <a:pt x="962660" y="0"/>
                  </a:lnTo>
                  <a:lnTo>
                    <a:pt x="962660" y="307340"/>
                  </a:lnTo>
                  <a:lnTo>
                    <a:pt x="0" y="307340"/>
                  </a:lnTo>
                  <a:lnTo>
                    <a:pt x="0" y="0"/>
                  </a:lnTo>
                </a:path>
              </a:pathLst>
            </a:custGeom>
            <a:solidFill>
              <a:srgbClr val="FFFF00">
                <a:alpha val="100000"/>
              </a:srgbClr>
            </a:solidFill>
          </p:spPr>
          <p:txBody>
            <a:bodyPr/>
            <a:lstStyle/>
            <a:p>
              <a:endParaRPr lang="zh-CN" altLang="en-US"/>
            </a:p>
          </p:txBody>
        </p:sp>
      </p:grpSp>
      <p:pic>
        <p:nvPicPr>
          <p:cNvPr id="26" name="8ED17D01-3EF8-4D50-AA39-C9C773E87EBE"/>
          <p:cNvPicPr>
            <a:picLocks noChangeAspect="1"/>
          </p:cNvPicPr>
          <p:nvPr/>
        </p:nvPicPr>
        <p:blipFill>
          <a:blip r:embed="rId9" cstate="print">
            <a:extLst>
              <a:ext uri="{4407192F-24C4-447B-9FED-9090080AD6FF}"/>
            </a:extLst>
          </a:blip>
          <a:srcRect/>
          <a:stretch>
            <a:fillRect/>
          </a:stretch>
        </p:blipFill>
        <p:spPr>
          <a:xfrm>
            <a:off x="1090930" y="10209532"/>
            <a:ext cx="6434328" cy="3977640"/>
          </a:xfrm>
          <a:prstGeom prst="rect">
            <a:avLst/>
          </a:prstGeom>
        </p:spPr>
      </p:pic>
      <p:pic>
        <p:nvPicPr>
          <p:cNvPr id="27" name="17718015-0319-4FA0-0D71-F985072DC810"/>
          <p:cNvPicPr>
            <a:picLocks noChangeAspect="1"/>
          </p:cNvPicPr>
          <p:nvPr/>
        </p:nvPicPr>
        <p:blipFill>
          <a:blip r:embed="rId10" cstate="print">
            <a:extLst>
              <a:ext uri="{360D06C7-2AD6-4834-BDE2-A1D50FD62EDA}"/>
            </a:extLst>
          </a:blip>
          <a:srcRect/>
          <a:stretch>
            <a:fillRect/>
          </a:stretch>
        </p:blipFill>
        <p:spPr>
          <a:xfrm>
            <a:off x="7893050" y="2148840"/>
            <a:ext cx="5915025" cy="2009775"/>
          </a:xfrm>
          <a:prstGeom prst="rect">
            <a:avLst/>
          </a:prstGeom>
        </p:spPr>
      </p:pic>
      <p:grpSp>
        <p:nvGrpSpPr>
          <p:cNvPr id="28" name="Combination 28"/>
          <p:cNvGrpSpPr/>
          <p:nvPr/>
        </p:nvGrpSpPr>
        <p:grpSpPr>
          <a:xfrm>
            <a:off x="10045700" y="2201545"/>
            <a:ext cx="1599565" cy="307341"/>
            <a:chOff x="10045700" y="2201545"/>
            <a:chExt cx="1599565" cy="307341"/>
          </a:xfrm>
        </p:grpSpPr>
        <p:sp>
          <p:nvSpPr>
            <p:cNvPr id="29" name="VectorPath 29"/>
            <p:cNvSpPr/>
            <p:nvPr/>
          </p:nvSpPr>
          <p:spPr>
            <a:xfrm>
              <a:off x="10045700" y="2201545"/>
              <a:ext cx="747395" cy="307341"/>
            </a:xfrm>
            <a:custGeom>
              <a:avLst/>
              <a:gdLst/>
              <a:ahLst/>
              <a:cxnLst/>
              <a:rect l="l" t="t" r="r" b="b"/>
              <a:pathLst>
                <a:path w="747395" h="307341">
                  <a:moveTo>
                    <a:pt x="0" y="0"/>
                  </a:moveTo>
                  <a:lnTo>
                    <a:pt x="747395" y="0"/>
                  </a:lnTo>
                  <a:lnTo>
                    <a:pt x="747395" y="307341"/>
                  </a:lnTo>
                  <a:lnTo>
                    <a:pt x="0" y="307341"/>
                  </a:lnTo>
                  <a:lnTo>
                    <a:pt x="0" y="0"/>
                  </a:lnTo>
                </a:path>
              </a:pathLst>
            </a:custGeom>
            <a:solidFill>
              <a:srgbClr val="FFFF00">
                <a:alpha val="100000"/>
              </a:srgbClr>
            </a:solidFill>
          </p:spPr>
          <p:txBody>
            <a:bodyPr/>
            <a:lstStyle/>
            <a:p>
              <a:endParaRPr lang="zh-CN" altLang="en-US"/>
            </a:p>
          </p:txBody>
        </p:sp>
        <p:sp>
          <p:nvSpPr>
            <p:cNvPr id="30" name="VectorPath 30"/>
            <p:cNvSpPr/>
            <p:nvPr/>
          </p:nvSpPr>
          <p:spPr>
            <a:xfrm>
              <a:off x="10840720" y="2201545"/>
              <a:ext cx="804545" cy="307341"/>
            </a:xfrm>
            <a:custGeom>
              <a:avLst/>
              <a:gdLst/>
              <a:ahLst/>
              <a:cxnLst/>
              <a:rect l="l" t="t" r="r" b="b"/>
              <a:pathLst>
                <a:path w="804545" h="307341">
                  <a:moveTo>
                    <a:pt x="0" y="0"/>
                  </a:moveTo>
                  <a:lnTo>
                    <a:pt x="804545" y="0"/>
                  </a:lnTo>
                  <a:lnTo>
                    <a:pt x="804545" y="307341"/>
                  </a:lnTo>
                  <a:lnTo>
                    <a:pt x="0" y="307341"/>
                  </a:lnTo>
                  <a:lnTo>
                    <a:pt x="0" y="0"/>
                  </a:lnTo>
                </a:path>
              </a:pathLst>
            </a:custGeom>
            <a:solidFill>
              <a:srgbClr val="FFFF00">
                <a:alpha val="100000"/>
              </a:srgbClr>
            </a:solidFill>
          </p:spPr>
          <p:txBody>
            <a:bodyPr/>
            <a:lstStyle/>
            <a:p>
              <a:endParaRPr lang="zh-CN" altLang="en-US"/>
            </a:p>
          </p:txBody>
        </p:sp>
      </p:grpSp>
      <p:pic>
        <p:nvPicPr>
          <p:cNvPr id="31" name="C1845AE5-352A-4341-F1F5-AA987BC5906C"/>
          <p:cNvPicPr>
            <a:picLocks noChangeAspect="1"/>
          </p:cNvPicPr>
          <p:nvPr/>
        </p:nvPicPr>
        <p:blipFill>
          <a:blip r:embed="rId11" cstate="print">
            <a:extLst>
              <a:ext uri="{A01EDBE5-E658-49DF-590F-C7714928186B}"/>
            </a:extLst>
          </a:blip>
          <a:srcRect/>
          <a:stretch>
            <a:fillRect/>
          </a:stretch>
        </p:blipFill>
        <p:spPr>
          <a:xfrm>
            <a:off x="7881620" y="4215131"/>
            <a:ext cx="5943600" cy="2409825"/>
          </a:xfrm>
          <a:prstGeom prst="rect">
            <a:avLst/>
          </a:prstGeom>
        </p:spPr>
      </p:pic>
      <p:sp>
        <p:nvSpPr>
          <p:cNvPr id="32" name="VectorPath 32"/>
          <p:cNvSpPr/>
          <p:nvPr/>
        </p:nvSpPr>
        <p:spPr>
          <a:xfrm>
            <a:off x="10090786" y="4267835"/>
            <a:ext cx="747395" cy="307340"/>
          </a:xfrm>
          <a:custGeom>
            <a:avLst/>
            <a:gdLst/>
            <a:ahLst/>
            <a:cxnLst/>
            <a:rect l="l" t="t" r="r" b="b"/>
            <a:pathLst>
              <a:path w="747395" h="307340">
                <a:moveTo>
                  <a:pt x="0" y="0"/>
                </a:moveTo>
                <a:lnTo>
                  <a:pt x="747395" y="0"/>
                </a:lnTo>
                <a:lnTo>
                  <a:pt x="747395" y="307340"/>
                </a:lnTo>
                <a:lnTo>
                  <a:pt x="0" y="307340"/>
                </a:lnTo>
                <a:lnTo>
                  <a:pt x="0" y="0"/>
                </a:lnTo>
              </a:path>
            </a:pathLst>
          </a:custGeom>
          <a:solidFill>
            <a:srgbClr val="FFFF00">
              <a:alpha val="100000"/>
            </a:srgbClr>
          </a:solidFill>
        </p:spPr>
        <p:txBody>
          <a:bodyPr/>
          <a:lstStyle/>
          <a:p>
            <a:endParaRPr lang="zh-CN" altLang="en-US"/>
          </a:p>
        </p:txBody>
      </p:sp>
      <p:sp>
        <p:nvSpPr>
          <p:cNvPr id="33" name="TextBox33"/>
          <p:cNvSpPr txBox="1"/>
          <p:nvPr/>
        </p:nvSpPr>
        <p:spPr>
          <a:xfrm>
            <a:off x="978535" y="2287270"/>
            <a:ext cx="6664960" cy="1007111"/>
          </a:xfrm>
          <a:prstGeom prst="rect">
            <a:avLst/>
          </a:prstGeom>
          <a:noFill/>
        </p:spPr>
        <p:txBody>
          <a:bodyPr wrap="square" lIns="0" tIns="0" rIns="0" bIns="0" rtlCol="0">
            <a:spAutoFit/>
          </a:bodyPr>
          <a:lstStyle/>
          <a:p>
            <a:pPr marL="2806700" marR="0" indent="0" eaLnBrk="0">
              <a:lnSpc>
                <a:spcPct val="99712"/>
              </a:lnSpc>
            </a:pPr>
            <a:r>
              <a:rPr lang="en-US" altLang="zh-CN" sz="1450" b="1" kern="0" spc="-15" baseline="0" noProof="0" dirty="0">
                <a:solidFill>
                  <a:srgbClr val="000000"/>
                </a:solidFill>
                <a:latin typeface="Times New Roman" pitchFamily="18" charset="0"/>
                <a:ea typeface="Times New Roman" pitchFamily="18" charset="0"/>
                <a:cs typeface="Times New Roman" pitchFamily="18" charset="0"/>
              </a:rPr>
              <a:t>I</a:t>
            </a:r>
            <a:r>
              <a:rPr lang="en-US" altLang="zh-CN" sz="1450" b="1" kern="0" spc="0" baseline="0" noProof="0" dirty="0">
                <a:solidFill>
                  <a:srgbClr val="000000"/>
                </a:solidFill>
                <a:latin typeface="Times New Roman" pitchFamily="18" charset="0"/>
                <a:ea typeface="Times New Roman" pitchFamily="18" charset="0"/>
                <a:cs typeface="Times New Roman" pitchFamily="18" charset="0"/>
              </a:rPr>
              <a:t>ntroduction</a:t>
            </a:r>
          </a:p>
          <a:p>
            <a:pPr marL="0" marR="0" indent="0" eaLnBrk="0">
              <a:lnSpc>
                <a:spcPct val="116250"/>
              </a:lnSpc>
            </a:pPr>
            <a:endParaRPr lang="en-US" altLang="zh-CN" sz="1000" kern="0" spc="0" baseline="0" noProof="0" dirty="0">
              <a:solidFill>
                <a:srgbClr val="000000"/>
              </a:solidFill>
              <a:latin typeface="Arial" pitchFamily="34" charset="0"/>
              <a:ea typeface="Arial" pitchFamily="34" charset="0"/>
              <a:cs typeface="Arial" pitchFamily="34" charset="0"/>
            </a:endParaRPr>
          </a:p>
          <a:p>
            <a:pPr marL="0" marR="0" indent="356616" eaLnBrk="0">
              <a:lnSpc>
                <a:spcPct val="142857"/>
              </a:lnSpc>
            </a:pP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Several</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studies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indicate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that</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teachers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can</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improve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effectiveness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of</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second</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or</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foreign</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language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teaching</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when</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they</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use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non-verbal</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symbols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such</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gestures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and</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facial</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expressions</a:t>
            </a:r>
          </a:p>
        </p:txBody>
      </p:sp>
      <p:sp>
        <p:nvSpPr>
          <p:cNvPr id="34" name="VectorPath 34"/>
          <p:cNvSpPr/>
          <p:nvPr/>
        </p:nvSpPr>
        <p:spPr>
          <a:xfrm>
            <a:off x="10793094" y="2201545"/>
            <a:ext cx="47625" cy="307341"/>
          </a:xfrm>
          <a:custGeom>
            <a:avLst/>
            <a:gdLst/>
            <a:ahLst/>
            <a:cxnLst/>
            <a:rect l="l" t="t" r="r" b="b"/>
            <a:pathLst>
              <a:path w="47625" h="307341">
                <a:moveTo>
                  <a:pt x="0" y="0"/>
                </a:moveTo>
                <a:lnTo>
                  <a:pt x="47625" y="0"/>
                </a:lnTo>
                <a:lnTo>
                  <a:pt x="47625" y="307341"/>
                </a:lnTo>
                <a:lnTo>
                  <a:pt x="0" y="307341"/>
                </a:lnTo>
                <a:lnTo>
                  <a:pt x="0" y="0"/>
                </a:lnTo>
              </a:path>
            </a:pathLst>
          </a:custGeom>
          <a:solidFill>
            <a:srgbClr val="FFFF00">
              <a:alpha val="100000"/>
            </a:srgbClr>
          </a:solidFill>
        </p:spPr>
        <p:txBody>
          <a:bodyPr/>
          <a:lstStyle/>
          <a:p>
            <a:endParaRPr lang="zh-CN" altLang="en-US"/>
          </a:p>
        </p:txBody>
      </p:sp>
      <p:sp>
        <p:nvSpPr>
          <p:cNvPr id="35" name="TextBox35"/>
          <p:cNvSpPr txBox="1"/>
          <p:nvPr/>
        </p:nvSpPr>
        <p:spPr>
          <a:xfrm>
            <a:off x="7992110" y="2266950"/>
            <a:ext cx="6202680" cy="1028700"/>
          </a:xfrm>
          <a:prstGeom prst="rect">
            <a:avLst/>
          </a:prstGeom>
          <a:noFill/>
        </p:spPr>
        <p:txBody>
          <a:bodyPr wrap="square" lIns="0" tIns="0" rIns="0" bIns="0" rtlCol="0">
            <a:spAutoFit/>
          </a:bodyPr>
          <a:lstStyle/>
          <a:p>
            <a:pPr marL="2044700" marR="0" indent="0" eaLnBrk="0">
              <a:lnSpc>
                <a:spcPct val="119252"/>
              </a:lnSpc>
            </a:pPr>
            <a:r>
              <a:rPr lang="en-US" altLang="zh-CN" sz="2175" b="1" kern="0" spc="60" baseline="3512" noProof="0" dirty="0">
                <a:solidFill>
                  <a:srgbClr val="000000"/>
                </a:solidFill>
                <a:latin typeface="Times New Roman" pitchFamily="18" charset="0"/>
                <a:ea typeface="Times New Roman" pitchFamily="18" charset="0"/>
                <a:cs typeface="Times New Roman" pitchFamily="18" charset="0"/>
              </a:rPr>
              <a:t>R</a:t>
            </a:r>
            <a:r>
              <a:rPr lang="en-US" altLang="zh-CN" sz="2175" b="1" kern="0" spc="50" baseline="3512" noProof="0" dirty="0">
                <a:solidFill>
                  <a:srgbClr val="000000"/>
                </a:solidFill>
                <a:latin typeface="Times New Roman" pitchFamily="18" charset="0"/>
                <a:ea typeface="Times New Roman" pitchFamily="18" charset="0"/>
                <a:cs typeface="Times New Roman" pitchFamily="18" charset="0"/>
              </a:rPr>
              <a:t>es</a:t>
            </a:r>
            <a:r>
              <a:rPr lang="en-US" altLang="zh-CN" sz="2175" b="1" kern="0" spc="45" baseline="3512" noProof="0" dirty="0">
                <a:solidFill>
                  <a:srgbClr val="000000"/>
                </a:solidFill>
                <a:latin typeface="Times New Roman" pitchFamily="18" charset="0"/>
                <a:ea typeface="Times New Roman" pitchFamily="18" charset="0"/>
                <a:cs typeface="Times New Roman" pitchFamily="18" charset="0"/>
              </a:rPr>
              <a:t>e</a:t>
            </a:r>
            <a:r>
              <a:rPr lang="en-US" altLang="zh-CN" sz="2175" b="1" kern="0" spc="35" baseline="3512" noProof="0" dirty="0">
                <a:solidFill>
                  <a:srgbClr val="000000"/>
                </a:solidFill>
                <a:latin typeface="Times New Roman" pitchFamily="18" charset="0"/>
                <a:ea typeface="Times New Roman" pitchFamily="18" charset="0"/>
                <a:cs typeface="Times New Roman" pitchFamily="18" charset="0"/>
              </a:rPr>
              <a:t>arch</a:t>
            </a:r>
            <a:r>
              <a:rPr lang="en-US" altLang="zh-CN" sz="2175" b="1" kern="0" spc="-25" baseline="3512" noProof="0" dirty="0">
                <a:latin typeface="Times New Roman" pitchFamily="18" charset="0"/>
                <a:ea typeface="Times New Roman" pitchFamily="18" charset="0"/>
                <a:cs typeface="Times New Roman" pitchFamily="18" charset="0"/>
              </a:rPr>
              <a:t> </a:t>
            </a:r>
            <a:r>
              <a:rPr lang="en-US" altLang="zh-CN" sz="2175" b="1" kern="0" spc="0" baseline="3512" noProof="0" dirty="0">
                <a:solidFill>
                  <a:srgbClr val="000000"/>
                </a:solidFill>
                <a:latin typeface="Times New Roman" pitchFamily="18" charset="0"/>
                <a:ea typeface="Times New Roman" pitchFamily="18" charset="0"/>
                <a:cs typeface="Times New Roman" pitchFamily="18" charset="0"/>
              </a:rPr>
              <a:t>Questions</a:t>
            </a:r>
          </a:p>
          <a:p>
            <a:pPr marL="0" marR="0" indent="0" eaLnBrk="0">
              <a:lnSpc>
                <a:spcPct val="102083"/>
              </a:lnSpc>
            </a:pPr>
            <a:endParaRPr lang="en-US" altLang="zh-CN" sz="1000" kern="0" spc="0" baseline="0" noProof="0" dirty="0">
              <a:solidFill>
                <a:srgbClr val="000000"/>
              </a:solidFill>
              <a:latin typeface="Arial" pitchFamily="34" charset="0"/>
              <a:ea typeface="Arial" pitchFamily="34" charset="0"/>
              <a:cs typeface="Arial" pitchFamily="34" charset="0"/>
            </a:endParaRPr>
          </a:p>
          <a:p>
            <a:pPr marL="266700" marR="0" lvl="0" indent="-269735" eaLnBrk="0">
              <a:lnSpc>
                <a:spcPct val="138728"/>
              </a:lnSpc>
              <a:buSzPct val="86000"/>
              <a:buAutoNum type="arabicPeriod"/>
            </a:pPr>
            <a:r>
              <a:rPr lang="en-US" altLang="zh-CN" sz="1400" kern="0" spc="5" baseline="0" noProof="0" dirty="0">
                <a:solidFill>
                  <a:srgbClr val="000000"/>
                </a:solidFill>
                <a:latin typeface="Times New Roman" pitchFamily="18" charset="0"/>
                <a:ea typeface="Times New Roman" pitchFamily="18" charset="0"/>
                <a:cs typeface="Times New Roman" pitchFamily="18" charset="0"/>
              </a:rPr>
              <a:t>What</a:t>
            </a:r>
            <a:r>
              <a:rPr lang="en-US" altLang="zh-CN" sz="1400" kern="0" spc="250"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gestures</a:t>
            </a:r>
            <a:r>
              <a:rPr lang="en-US" altLang="zh-CN" sz="1400" kern="0" spc="250"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and</a:t>
            </a:r>
            <a:r>
              <a:rPr lang="en-US" altLang="zh-CN" sz="1400" kern="0" spc="250"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facial</a:t>
            </a:r>
            <a:r>
              <a:rPr lang="en-US" altLang="zh-CN" sz="1400" kern="0" spc="250"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expres</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sions</a:t>
            </a:r>
            <a:r>
              <a:rPr lang="en-US" altLang="zh-CN" sz="1400" kern="0" spc="25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do</a:t>
            </a:r>
            <a:r>
              <a:rPr lang="en-US" altLang="zh-CN" sz="1400" kern="0" spc="25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teachers</a:t>
            </a:r>
            <a:r>
              <a:rPr lang="en-US" altLang="zh-CN" sz="1400" kern="0" spc="25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use</a:t>
            </a:r>
            <a:r>
              <a:rPr lang="en-US" altLang="zh-CN" sz="1400" kern="0" spc="25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to</a:t>
            </a:r>
            <a:r>
              <a:rPr lang="en-US" altLang="zh-CN" sz="1400" kern="0" spc="25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coordinate</a:t>
            </a:r>
            <a:r>
              <a:rPr lang="en-US" altLang="zh-CN" sz="1400" kern="0" spc="25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with</a:t>
            </a:r>
            <a:r>
              <a:rPr lang="en-US" altLang="zh-CN" sz="1400" kern="0" spc="2510" baseline="0" noProof="0" dirty="0">
                <a:latin typeface="Times New Roman" pitchFamily="18" charset="0"/>
                <a:ea typeface="Times New Roman" pitchFamily="18" charset="0"/>
                <a:cs typeface="Times New Roman" pitchFamily="18" charset="0"/>
              </a:rPr>
              <a:t> </a:t>
            </a:r>
            <a:r>
              <a:rPr lang="en-US" altLang="zh-CN" sz="2100" kern="0" spc="-45" baseline="-4762" noProof="0" dirty="0">
                <a:solidFill>
                  <a:srgbClr val="000000"/>
                </a:solidFill>
                <a:latin typeface="Wingdings" pitchFamily="2" charset="0"/>
                <a:ea typeface="Wingdings" pitchFamily="2" charset="0"/>
                <a:cs typeface="Wingdings" pitchFamily="2" charset="0"/>
              </a:rPr>
              <a:t></a:t>
            </a:r>
            <a:r>
              <a:rPr lang="en-US" altLang="zh-CN" sz="2100" kern="0" spc="0" baseline="-4762" noProof="0" dirty="0">
                <a:latin typeface="Arial" pitchFamily="34" charset="0"/>
                <a:ea typeface="Arial" pitchFamily="34" charset="0"/>
                <a:cs typeface="Arial" pitchFamily="34"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language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to</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scaffold</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students’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discourse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output?</a:t>
            </a:r>
          </a:p>
        </p:txBody>
      </p:sp>
      <p:sp>
        <p:nvSpPr>
          <p:cNvPr id="36" name="TextBox36"/>
          <p:cNvSpPr txBox="1"/>
          <p:nvPr/>
        </p:nvSpPr>
        <p:spPr>
          <a:xfrm>
            <a:off x="977899" y="3375978"/>
            <a:ext cx="6665596" cy="213360"/>
          </a:xfrm>
          <a:prstGeom prst="rect">
            <a:avLst/>
          </a:prstGeom>
          <a:noFill/>
        </p:spPr>
        <p:txBody>
          <a:bodyPr wrap="square" lIns="0" tIns="0" rIns="0" bIns="0" rtlCol="0">
            <a:spAutoFit/>
          </a:bodyPr>
          <a:lstStyle/>
          <a:p>
            <a:pPr marL="0" marR="0" indent="0" eaLnBrk="0">
              <a:lnSpc>
                <a:spcPct val="100000"/>
              </a:lnSpc>
            </a:pPr>
            <a:r>
              <a:rPr lang="en-US" altLang="zh-CN" sz="1400" kern="0" spc="0" baseline="0" noProof="0" dirty="0">
                <a:solidFill>
                  <a:srgbClr val="000000"/>
                </a:solidFill>
                <a:latin typeface="Times New Roman" pitchFamily="18" charset="0"/>
                <a:ea typeface="Times New Roman" pitchFamily="18" charset="0"/>
                <a:cs typeface="Times New Roman" pitchFamily="18" charset="0"/>
              </a:rPr>
              <a:t>(Jakonen</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&amp;</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Evnitskaya,</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2020).</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Moreover,</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scaffolding</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language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refers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to</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discourses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used</a:t>
            </a:r>
          </a:p>
        </p:txBody>
      </p:sp>
      <p:sp>
        <p:nvSpPr>
          <p:cNvPr id="37" name="TextBox37"/>
          <p:cNvSpPr txBox="1"/>
          <p:nvPr/>
        </p:nvSpPr>
        <p:spPr>
          <a:xfrm>
            <a:off x="7992110" y="3478530"/>
            <a:ext cx="5708651" cy="213360"/>
          </a:xfrm>
          <a:prstGeom prst="rect">
            <a:avLst/>
          </a:prstGeom>
          <a:noFill/>
        </p:spPr>
        <p:txBody>
          <a:bodyPr wrap="square" lIns="0" tIns="0" rIns="0" bIns="0" rtlCol="0">
            <a:spAutoFit/>
          </a:bodyPr>
          <a:lstStyle/>
          <a:p>
            <a:pPr marL="0" marR="0" lvl="0" indent="0" eaLnBrk="0">
              <a:lnSpc>
                <a:spcPct val="100000"/>
              </a:lnSpc>
              <a:buSzPct val="86000"/>
              <a:buAutoNum type="arabicPeriod" startAt="2"/>
              <a:tabLst>
                <a:tab pos="266700" algn="l"/>
              </a:tabLst>
            </a:pPr>
            <a:r>
              <a:rPr sz="1150" kern="0" baseline="0" noProof="0" dirty="0">
                <a:solidFill>
                  <a:srgbClr val="000000"/>
                </a:solidFill>
                <a:latin typeface="Times New Roman" pitchFamily="34" charset="0"/>
                <a:ea typeface="Times New Roman" pitchFamily="34" charset="0"/>
                <a:cs typeface="Times New Roman" pitchFamily="34"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How</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teachers’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gestures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and</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facial</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expressions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and</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scaffolding</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language</a:t>
            </a:r>
          </a:p>
        </p:txBody>
      </p:sp>
      <p:sp>
        <p:nvSpPr>
          <p:cNvPr id="38" name="TextBox38"/>
          <p:cNvSpPr txBox="1"/>
          <p:nvPr/>
        </p:nvSpPr>
        <p:spPr>
          <a:xfrm>
            <a:off x="985837" y="3654425"/>
            <a:ext cx="6664960" cy="2780248"/>
          </a:xfrm>
          <a:prstGeom prst="rect">
            <a:avLst/>
          </a:prstGeom>
          <a:noFill/>
        </p:spPr>
        <p:txBody>
          <a:bodyPr wrap="square" lIns="0" tIns="0" rIns="0" bIns="0" rtlCol="0">
            <a:spAutoFit/>
          </a:bodyPr>
          <a:lstStyle/>
          <a:p>
            <a:pPr marL="0" marR="0" indent="-178" algn="just" eaLnBrk="0">
              <a:lnSpc>
                <a:spcPct val="164285"/>
              </a:lnSpc>
            </a:pPr>
            <a:r>
              <a:rPr lang="en-US" altLang="zh-CN" sz="1400" kern="0" spc="5" baseline="0" noProof="0" dirty="0">
                <a:solidFill>
                  <a:srgbClr val="000000"/>
                </a:solidFill>
                <a:latin typeface="Times New Roman" pitchFamily="18" charset="0"/>
                <a:ea typeface="Times New Roman" pitchFamily="18" charset="0"/>
                <a:cs typeface="Times New Roman" pitchFamily="18" charset="0"/>
              </a:rPr>
              <a:t>by</a:t>
            </a:r>
            <a:r>
              <a:rPr lang="en-US" altLang="zh-CN" sz="1400" kern="0" spc="335"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teachers</a:t>
            </a:r>
            <a:r>
              <a:rPr lang="en-US" altLang="zh-CN" sz="1400" kern="0" spc="335"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to</a:t>
            </a:r>
            <a:r>
              <a:rPr lang="en-US" altLang="zh-CN" sz="1400" kern="0" spc="335"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help</a:t>
            </a:r>
            <a:r>
              <a:rPr lang="en-US" altLang="zh-CN" sz="1400" kern="0" spc="335"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students</a:t>
            </a:r>
            <a:r>
              <a:rPr lang="en-US" altLang="zh-CN" sz="1400" kern="0" spc="335"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complete</a:t>
            </a:r>
            <a:r>
              <a:rPr lang="en-US" altLang="zh-CN" sz="1400" kern="0" spc="335"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task</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a:t>
            </a:r>
            <a:r>
              <a:rPr lang="en-US" altLang="zh-CN" sz="1400" kern="0" spc="3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in</a:t>
            </a:r>
            <a:r>
              <a:rPr lang="en-US" altLang="zh-CN" sz="1400" kern="0" spc="3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accordance</a:t>
            </a:r>
            <a:r>
              <a:rPr lang="en-US" altLang="zh-CN" sz="1400" kern="0" spc="3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with</a:t>
            </a:r>
            <a:r>
              <a:rPr lang="en-US" altLang="zh-CN" sz="1400" kern="0" spc="3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their</a:t>
            </a:r>
            <a:r>
              <a:rPr lang="en-US" altLang="zh-CN" sz="1400" kern="0" spc="3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zone</a:t>
            </a:r>
            <a:r>
              <a:rPr lang="en-US" altLang="zh-CN" sz="1400" kern="0" spc="3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of</a:t>
            </a:r>
            <a:r>
              <a:rPr lang="en-US" altLang="zh-CN" sz="1400" kern="0" spc="3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proximal</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development,</a:t>
            </a:r>
            <a:r>
              <a:rPr lang="en-US" altLang="zh-CN" sz="1400" kern="0" spc="10"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includ</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ing</a:t>
            </a:r>
            <a:r>
              <a:rPr lang="en-US" altLang="zh-CN" sz="1400" kern="0" spc="1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both</a:t>
            </a:r>
            <a:r>
              <a:rPr lang="en-US" altLang="zh-CN" sz="1400" kern="0" spc="1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verbal</a:t>
            </a:r>
            <a:r>
              <a:rPr lang="en-US" altLang="zh-CN" sz="1400" kern="0" spc="1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and</a:t>
            </a:r>
            <a:r>
              <a:rPr lang="en-US" altLang="zh-CN" sz="1400" kern="0" spc="1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non-verbal</a:t>
            </a:r>
            <a:r>
              <a:rPr lang="en-US" altLang="zh-CN" sz="1400" kern="0" spc="1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symbals</a:t>
            </a:r>
            <a:r>
              <a:rPr lang="en-US" altLang="zh-CN" sz="1400" kern="0" spc="1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(Tharp,</a:t>
            </a:r>
            <a:r>
              <a:rPr lang="en-US" altLang="zh-CN" sz="1400" kern="0" spc="1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Gallimore,</a:t>
            </a:r>
            <a:r>
              <a:rPr lang="en-US" altLang="zh-CN" sz="1400" kern="0" spc="1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1988),</a:t>
            </a:r>
            <a:r>
              <a:rPr lang="en-US" altLang="zh-CN" sz="1400" kern="0" spc="1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which</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has</a:t>
            </a:r>
            <a:r>
              <a:rPr lang="en-US" altLang="zh-CN" sz="1400" kern="0" spc="160"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been</a:t>
            </a:r>
            <a:r>
              <a:rPr lang="en-US" altLang="zh-CN" sz="1400" kern="0" spc="160"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warmly</a:t>
            </a:r>
            <a:r>
              <a:rPr lang="en-US" altLang="zh-CN" sz="1400" kern="0" spc="160"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dis</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cussed</a:t>
            </a:r>
            <a:r>
              <a:rPr lang="en-US" altLang="zh-CN" sz="1400" kern="0" spc="16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in</a:t>
            </a:r>
            <a:r>
              <a:rPr lang="en-US" altLang="zh-CN" sz="1400" kern="0" spc="16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the</a:t>
            </a:r>
            <a:r>
              <a:rPr lang="en-US" altLang="zh-CN" sz="1400" kern="0" spc="16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field</a:t>
            </a:r>
            <a:r>
              <a:rPr lang="en-US" altLang="zh-CN" sz="1400" kern="0" spc="16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of</a:t>
            </a:r>
            <a:r>
              <a:rPr lang="en-US" altLang="zh-CN" sz="1400" kern="0" spc="16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English</a:t>
            </a:r>
            <a:r>
              <a:rPr lang="en-US" altLang="zh-CN" sz="1400" kern="0" spc="16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language</a:t>
            </a:r>
            <a:r>
              <a:rPr lang="en-US" altLang="zh-CN" sz="1400" kern="0" spc="16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teaching.</a:t>
            </a:r>
            <a:r>
              <a:rPr lang="en-US" altLang="zh-CN" sz="1400" kern="0" spc="16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Taking</a:t>
            </a:r>
            <a:r>
              <a:rPr lang="en-US" altLang="zh-CN" sz="1400" kern="0" spc="16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the</a:t>
            </a:r>
            <a:r>
              <a:rPr lang="en-US" altLang="zh-CN" sz="1400" kern="0" spc="16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systemic</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functional</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multiodal</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discourse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analysis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analytical</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framework,</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this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study</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explores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how</a:t>
            </a:r>
            <a:r>
              <a:rPr lang="en-US" altLang="zh-CN" sz="1400" kern="0" spc="10" baseline="0" noProof="0" dirty="0">
                <a:solidFill>
                  <a:srgbClr val="000000"/>
                </a:solidFill>
                <a:latin typeface="Times New Roman" pitchFamily="18" charset="0"/>
                <a:ea typeface="Times New Roman" pitchFamily="18" charset="0"/>
                <a:cs typeface="Times New Roman" pitchFamily="18" charset="0"/>
              </a:rPr>
              <a:t> g</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estures,</a:t>
            </a:r>
            <a:r>
              <a:rPr lang="en-US" altLang="zh-CN" sz="1400" kern="0" spc="275"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facial</a:t>
            </a:r>
            <a:r>
              <a:rPr lang="en-US" altLang="zh-CN" sz="1400" kern="0" spc="275"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expre</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ssions</a:t>
            </a:r>
            <a:r>
              <a:rPr lang="en-US" altLang="zh-CN" sz="1400" kern="0" spc="27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and</a:t>
            </a:r>
            <a:r>
              <a:rPr lang="en-US" altLang="zh-CN" sz="1400" kern="0" spc="27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language</a:t>
            </a:r>
            <a:r>
              <a:rPr lang="en-US" altLang="zh-CN" sz="1400" kern="0" spc="27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work</a:t>
            </a:r>
            <a:r>
              <a:rPr lang="en-US" altLang="zh-CN" sz="1400" kern="0" spc="27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together</a:t>
            </a:r>
            <a:r>
              <a:rPr lang="en-US" altLang="zh-CN" sz="1400" kern="0" spc="27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to</a:t>
            </a:r>
            <a:r>
              <a:rPr lang="en-US" altLang="zh-CN" sz="1400" kern="0" spc="27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generate</a:t>
            </a:r>
            <a:r>
              <a:rPr lang="en-US" altLang="zh-CN" sz="1400" kern="0" spc="27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meaning,</a:t>
            </a:r>
            <a:r>
              <a:rPr lang="en-US" altLang="zh-CN" sz="1400" kern="0" spc="27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serving</a:t>
            </a:r>
            <a:r>
              <a:rPr lang="en-US" altLang="zh-CN" sz="1400" kern="0" spc="27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as</a:t>
            </a:r>
          </a:p>
          <a:p>
            <a:pPr indent="-178" algn="just" eaLnBrk="0">
              <a:lnSpc>
                <a:spcPct val="164285"/>
              </a:lnSpc>
            </a:pP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scaffolding.</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It</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is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expected</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to</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provide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implications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for</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college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English</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teachers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on</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how</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to</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coordinate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verbal</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and</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non-verbal</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resources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to</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achieve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effective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classroom</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communication.</a:t>
            </a:r>
          </a:p>
          <a:p>
            <a:pPr marL="0" marR="0" indent="-178" algn="just" eaLnBrk="0">
              <a:lnSpc>
                <a:spcPct val="164285"/>
              </a:lnSpc>
            </a:pPr>
            <a:r>
              <a:rPr lang="en-US" altLang="zh-CN" sz="1400" kern="0" spc="2300" baseline="0" noProof="0" dirty="0">
                <a:latin typeface="Times New Roman" pitchFamily="18" charset="0"/>
                <a:ea typeface="Times New Roman" pitchFamily="18" charset="0"/>
                <a:cs typeface="Times New Roman" pitchFamily="18" charset="0"/>
              </a:rPr>
              <a:t> </a:t>
            </a:r>
            <a:endParaRPr lang="en-US" altLang="zh-CN" sz="1400" kern="0" spc="0" baseline="0" noProof="0" dirty="0">
              <a:solidFill>
                <a:srgbClr val="000000"/>
              </a:solidFill>
              <a:latin typeface="Times New Roman" pitchFamily="18" charset="0"/>
              <a:ea typeface="Times New Roman" pitchFamily="18" charset="0"/>
              <a:cs typeface="Times New Roman" pitchFamily="18" charset="0"/>
            </a:endParaRPr>
          </a:p>
        </p:txBody>
      </p:sp>
      <p:sp>
        <p:nvSpPr>
          <p:cNvPr id="39" name="TextBox39"/>
          <p:cNvSpPr txBox="1"/>
          <p:nvPr/>
        </p:nvSpPr>
        <p:spPr>
          <a:xfrm>
            <a:off x="8261350" y="3874770"/>
            <a:ext cx="2616835" cy="213361"/>
          </a:xfrm>
          <a:prstGeom prst="rect">
            <a:avLst/>
          </a:prstGeom>
          <a:noFill/>
        </p:spPr>
        <p:txBody>
          <a:bodyPr wrap="square" lIns="0" tIns="0" rIns="0" bIns="0" rtlCol="0">
            <a:spAutoFit/>
          </a:bodyPr>
          <a:lstStyle/>
          <a:p>
            <a:pPr marL="0" marR="0" indent="0" eaLnBrk="0">
              <a:lnSpc>
                <a:spcPct val="100000"/>
              </a:lnSpc>
            </a:pPr>
            <a:r>
              <a:rPr lang="en-US" altLang="zh-CN" sz="1400" kern="0" spc="0" baseline="0" noProof="0" dirty="0">
                <a:solidFill>
                  <a:srgbClr val="000000"/>
                </a:solidFill>
                <a:latin typeface="Times New Roman" pitchFamily="18" charset="0"/>
                <a:ea typeface="Times New Roman" pitchFamily="18" charset="0"/>
                <a:cs typeface="Times New Roman" pitchFamily="18" charset="0"/>
              </a:rPr>
              <a:t>work</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together</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to</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gernerate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meaning?</a:t>
            </a:r>
          </a:p>
        </p:txBody>
      </p:sp>
      <p:sp>
        <p:nvSpPr>
          <p:cNvPr id="40" name="TextBox40"/>
          <p:cNvSpPr txBox="1"/>
          <p:nvPr/>
        </p:nvSpPr>
        <p:spPr>
          <a:xfrm>
            <a:off x="10090150" y="4333241"/>
            <a:ext cx="748030" cy="263525"/>
          </a:xfrm>
          <a:prstGeom prst="rect">
            <a:avLst/>
          </a:prstGeom>
          <a:noFill/>
        </p:spPr>
        <p:txBody>
          <a:bodyPr wrap="square" lIns="0" tIns="0" rIns="0" bIns="0" rtlCol="0">
            <a:spAutoFit/>
          </a:bodyPr>
          <a:lstStyle/>
          <a:p>
            <a:pPr marL="0" marR="0" indent="0" eaLnBrk="0">
              <a:lnSpc>
                <a:spcPct val="119252"/>
              </a:lnSpc>
            </a:pPr>
            <a:r>
              <a:rPr lang="en-US" altLang="zh-CN" sz="2175" b="1" kern="0" spc="35" baseline="3511" noProof="0" dirty="0">
                <a:solidFill>
                  <a:srgbClr val="000000"/>
                </a:solidFill>
                <a:latin typeface="Times New Roman" pitchFamily="18" charset="0"/>
                <a:ea typeface="Times New Roman" pitchFamily="18" charset="0"/>
                <a:cs typeface="Times New Roman" pitchFamily="18" charset="0"/>
              </a:rPr>
              <a:t>Resea</a:t>
            </a:r>
            <a:r>
              <a:rPr lang="en-US" altLang="zh-CN" sz="2175" b="1" kern="0" spc="30" baseline="3511" noProof="0" dirty="0">
                <a:solidFill>
                  <a:srgbClr val="000000"/>
                </a:solidFill>
                <a:latin typeface="Times New Roman" pitchFamily="18" charset="0"/>
                <a:ea typeface="Times New Roman" pitchFamily="18" charset="0"/>
                <a:cs typeface="Times New Roman" pitchFamily="18" charset="0"/>
              </a:rPr>
              <a:t>r</a:t>
            </a:r>
            <a:r>
              <a:rPr lang="en-US" altLang="zh-CN" sz="2175" b="1" kern="0" spc="15" baseline="3511" noProof="0" dirty="0">
                <a:solidFill>
                  <a:srgbClr val="000000"/>
                </a:solidFill>
                <a:latin typeface="Times New Roman" pitchFamily="18" charset="0"/>
                <a:ea typeface="Times New Roman" pitchFamily="18" charset="0"/>
                <a:cs typeface="Times New Roman" pitchFamily="18" charset="0"/>
              </a:rPr>
              <a:t>ch</a:t>
            </a:r>
          </a:p>
        </p:txBody>
      </p:sp>
      <p:grpSp>
        <p:nvGrpSpPr>
          <p:cNvPr id="41" name="Combination 41"/>
          <p:cNvGrpSpPr/>
          <p:nvPr/>
        </p:nvGrpSpPr>
        <p:grpSpPr>
          <a:xfrm>
            <a:off x="10838182" y="4267835"/>
            <a:ext cx="767080" cy="307340"/>
            <a:chOff x="10838182" y="4267835"/>
            <a:chExt cx="767080" cy="307340"/>
          </a:xfrm>
        </p:grpSpPr>
        <p:sp>
          <p:nvSpPr>
            <p:cNvPr id="42" name="VectorPath 42"/>
            <p:cNvSpPr/>
            <p:nvPr/>
          </p:nvSpPr>
          <p:spPr>
            <a:xfrm>
              <a:off x="10838182" y="4267835"/>
              <a:ext cx="47625" cy="307340"/>
            </a:xfrm>
            <a:custGeom>
              <a:avLst/>
              <a:gdLst/>
              <a:ahLst/>
              <a:cxnLst/>
              <a:rect l="l" t="t" r="r" b="b"/>
              <a:pathLst>
                <a:path w="47625" h="307340">
                  <a:moveTo>
                    <a:pt x="0" y="0"/>
                  </a:moveTo>
                  <a:lnTo>
                    <a:pt x="47625" y="0"/>
                  </a:lnTo>
                  <a:lnTo>
                    <a:pt x="47625" y="307340"/>
                  </a:lnTo>
                  <a:lnTo>
                    <a:pt x="0" y="307340"/>
                  </a:lnTo>
                  <a:lnTo>
                    <a:pt x="0" y="0"/>
                  </a:lnTo>
                </a:path>
              </a:pathLst>
            </a:custGeom>
            <a:solidFill>
              <a:srgbClr val="FFFF00">
                <a:alpha val="100000"/>
              </a:srgbClr>
            </a:solidFill>
          </p:spPr>
          <p:txBody>
            <a:bodyPr/>
            <a:lstStyle/>
            <a:p>
              <a:endParaRPr lang="zh-CN" altLang="en-US"/>
            </a:p>
          </p:txBody>
        </p:sp>
        <p:sp>
          <p:nvSpPr>
            <p:cNvPr id="43" name="VectorPath 43"/>
            <p:cNvSpPr/>
            <p:nvPr/>
          </p:nvSpPr>
          <p:spPr>
            <a:xfrm>
              <a:off x="10885804" y="4267835"/>
              <a:ext cx="719455" cy="307340"/>
            </a:xfrm>
            <a:custGeom>
              <a:avLst/>
              <a:gdLst/>
              <a:ahLst/>
              <a:cxnLst/>
              <a:rect l="l" t="t" r="r" b="b"/>
              <a:pathLst>
                <a:path w="719455" h="307340">
                  <a:moveTo>
                    <a:pt x="0" y="0"/>
                  </a:moveTo>
                  <a:lnTo>
                    <a:pt x="719455" y="0"/>
                  </a:lnTo>
                  <a:lnTo>
                    <a:pt x="719455" y="307340"/>
                  </a:lnTo>
                  <a:lnTo>
                    <a:pt x="0" y="307340"/>
                  </a:lnTo>
                  <a:lnTo>
                    <a:pt x="0" y="0"/>
                  </a:lnTo>
                </a:path>
              </a:pathLst>
            </a:custGeom>
            <a:solidFill>
              <a:srgbClr val="FFFF00">
                <a:alpha val="100000"/>
              </a:srgbClr>
            </a:solidFill>
          </p:spPr>
          <p:txBody>
            <a:bodyPr/>
            <a:lstStyle/>
            <a:p>
              <a:endParaRPr lang="zh-CN" altLang="en-US"/>
            </a:p>
          </p:txBody>
        </p:sp>
      </p:grpSp>
      <p:sp>
        <p:nvSpPr>
          <p:cNvPr id="44" name="TextBox44"/>
          <p:cNvSpPr txBox="1"/>
          <p:nvPr/>
        </p:nvSpPr>
        <p:spPr>
          <a:xfrm>
            <a:off x="7979410" y="4355465"/>
            <a:ext cx="5737226" cy="1007110"/>
          </a:xfrm>
          <a:prstGeom prst="rect">
            <a:avLst/>
          </a:prstGeom>
          <a:noFill/>
        </p:spPr>
        <p:txBody>
          <a:bodyPr wrap="square" lIns="0" tIns="0" rIns="0" bIns="0" rtlCol="0">
            <a:spAutoFit/>
          </a:bodyPr>
          <a:lstStyle/>
          <a:p>
            <a:pPr marL="2895600" marR="0" indent="0" eaLnBrk="0">
              <a:lnSpc>
                <a:spcPct val="99712"/>
              </a:lnSpc>
            </a:pPr>
            <a:r>
              <a:rPr lang="en-US" altLang="zh-CN" sz="1450" b="1" kern="0" spc="-15" baseline="0" noProof="0" dirty="0">
                <a:solidFill>
                  <a:srgbClr val="000000"/>
                </a:solidFill>
                <a:latin typeface="Times New Roman" pitchFamily="18" charset="0"/>
                <a:ea typeface="Times New Roman" pitchFamily="18" charset="0"/>
                <a:cs typeface="Times New Roman" pitchFamily="18" charset="0"/>
              </a:rPr>
              <a:t>C</a:t>
            </a:r>
            <a:r>
              <a:rPr lang="en-US" altLang="zh-CN" sz="1450" b="1" kern="0" spc="0" baseline="0" noProof="0" dirty="0">
                <a:solidFill>
                  <a:srgbClr val="000000"/>
                </a:solidFill>
                <a:latin typeface="Times New Roman" pitchFamily="18" charset="0"/>
                <a:ea typeface="Times New Roman" pitchFamily="18" charset="0"/>
                <a:cs typeface="Times New Roman" pitchFamily="18" charset="0"/>
              </a:rPr>
              <a:t>ontexts</a:t>
            </a:r>
          </a:p>
          <a:p>
            <a:pPr marL="0" marR="0" indent="0" eaLnBrk="0">
              <a:lnSpc>
                <a:spcPct val="116250"/>
              </a:lnSpc>
            </a:pPr>
            <a:endParaRPr lang="en-US" altLang="zh-CN" sz="1000" kern="0" spc="0" baseline="0" noProof="0" dirty="0">
              <a:solidFill>
                <a:srgbClr val="000000"/>
              </a:solidFill>
              <a:latin typeface="Arial" pitchFamily="34" charset="0"/>
              <a:ea typeface="Arial" pitchFamily="34" charset="0"/>
              <a:cs typeface="Arial" pitchFamily="34" charset="0"/>
            </a:endParaRPr>
          </a:p>
          <a:p>
            <a:pPr marL="266700" marR="0" lvl="0" indent="-266700" eaLnBrk="0">
              <a:lnSpc>
                <a:spcPct val="142857"/>
              </a:lnSpc>
              <a:buClr>
                <a:srgbClr val="000000"/>
              </a:buClr>
              <a:buSzPct val="100000"/>
              <a:buFont typeface="Wingdings" panose="02000000000000000000" charset="0"/>
              <a:buChar char=""/>
            </a:pPr>
            <a:r>
              <a:rPr lang="en-US" altLang="zh-CN" sz="1400" kern="0" spc="0" baseline="0" noProof="0" dirty="0">
                <a:solidFill>
                  <a:srgbClr val="000000"/>
                </a:solidFill>
                <a:latin typeface="Times New Roman" pitchFamily="18" charset="0"/>
                <a:ea typeface="Times New Roman" pitchFamily="18" charset="0"/>
                <a:cs typeface="Times New Roman" pitchFamily="18" charset="0"/>
              </a:rPr>
              <a:t>10</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teachers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in</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comprehensive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English</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course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group</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of</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university</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in</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China</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will</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be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chosen</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subjects</a:t>
            </a:r>
          </a:p>
        </p:txBody>
      </p:sp>
      <p:sp>
        <p:nvSpPr>
          <p:cNvPr id="45" name="TextBox45"/>
          <p:cNvSpPr txBox="1"/>
          <p:nvPr/>
        </p:nvSpPr>
        <p:spPr>
          <a:xfrm>
            <a:off x="8008847" y="5461184"/>
            <a:ext cx="5596436" cy="215444"/>
          </a:xfrm>
          <a:prstGeom prst="rect">
            <a:avLst/>
          </a:prstGeom>
          <a:noFill/>
        </p:spPr>
        <p:txBody>
          <a:bodyPr wrap="square" lIns="0" tIns="0" rIns="0" bIns="0" rtlCol="0">
            <a:spAutoFit/>
          </a:bodyPr>
          <a:lstStyle/>
          <a:p>
            <a:pPr marL="0" marR="0" indent="0" eaLnBrk="0">
              <a:lnSpc>
                <a:spcPct val="99579"/>
              </a:lnSpc>
            </a:pPr>
            <a:r>
              <a:rPr lang="en-US" altLang="zh-CN" sz="2100" kern="0" spc="0" baseline="-33333" noProof="0" dirty="0">
                <a:solidFill>
                  <a:srgbClr val="000000"/>
                </a:solidFill>
                <a:latin typeface="Wingdings" pitchFamily="2" charset="0"/>
                <a:ea typeface="Wingdings" pitchFamily="2" charset="0"/>
                <a:cs typeface="Wingdings" pitchFamily="2" charset="0"/>
              </a:rPr>
              <a:t></a:t>
            </a:r>
            <a:r>
              <a:rPr lang="en-US" altLang="zh-CN" sz="2100" kern="0" spc="-25" baseline="-33333" noProof="0" dirty="0">
                <a:latin typeface="Arial" pitchFamily="34" charset="0"/>
                <a:ea typeface="Arial" pitchFamily="34" charset="0"/>
                <a:cs typeface="Arial" pitchFamily="34" charset="0"/>
              </a:rPr>
              <a:t>  </a:t>
            </a:r>
            <a:r>
              <a:rPr lang="en-US" altLang="zh-CN" sz="2100" kern="0" spc="0" baseline="-33333" noProof="0" dirty="0">
                <a:solidFill>
                  <a:srgbClr val="000000"/>
                </a:solidFill>
                <a:latin typeface="Times New Roman" pitchFamily="18" charset="0"/>
                <a:ea typeface="Times New Roman" pitchFamily="18" charset="0"/>
                <a:cs typeface="Times New Roman" pitchFamily="18" charset="0"/>
              </a:rPr>
              <a:t>Videos</a:t>
            </a:r>
            <a:r>
              <a:rPr lang="en-US" altLang="zh-CN" sz="2100" kern="0" spc="-25" baseline="-33333" noProof="0" dirty="0">
                <a:latin typeface="Times New Roman" pitchFamily="18" charset="0"/>
                <a:ea typeface="Times New Roman" pitchFamily="18" charset="0"/>
                <a:cs typeface="Times New Roman" pitchFamily="18" charset="0"/>
              </a:rPr>
              <a:t> </a:t>
            </a:r>
            <a:r>
              <a:rPr lang="en-US" altLang="zh-CN" sz="2100" kern="0" spc="0" baseline="-33333" noProof="0" dirty="0">
                <a:solidFill>
                  <a:srgbClr val="000000"/>
                </a:solidFill>
                <a:latin typeface="Times New Roman" pitchFamily="18" charset="0"/>
                <a:ea typeface="Times New Roman" pitchFamily="18" charset="0"/>
                <a:cs typeface="Times New Roman" pitchFamily="18" charset="0"/>
              </a:rPr>
              <a:t>(about</a:t>
            </a:r>
            <a:r>
              <a:rPr lang="en-US" altLang="zh-CN" sz="2100" kern="0" spc="-25" baseline="-33333" noProof="0" dirty="0">
                <a:latin typeface="Times New Roman" pitchFamily="18" charset="0"/>
                <a:ea typeface="Times New Roman" pitchFamily="18" charset="0"/>
                <a:cs typeface="Times New Roman" pitchFamily="18" charset="0"/>
              </a:rPr>
              <a:t> </a:t>
            </a:r>
            <a:r>
              <a:rPr lang="en-US" altLang="zh-CN" sz="2100" kern="0" spc="0" baseline="-33333" noProof="0" dirty="0">
                <a:solidFill>
                  <a:srgbClr val="000000"/>
                </a:solidFill>
                <a:latin typeface="Times New Roman" pitchFamily="18" charset="0"/>
                <a:ea typeface="Times New Roman" pitchFamily="18" charset="0"/>
                <a:cs typeface="Times New Roman" pitchFamily="18" charset="0"/>
              </a:rPr>
              <a:t>800mins)</a:t>
            </a:r>
            <a:r>
              <a:rPr lang="en-US" altLang="zh-CN" sz="2100" kern="0" spc="-25" baseline="-33333" noProof="0" dirty="0">
                <a:latin typeface="Times New Roman" pitchFamily="18" charset="0"/>
                <a:ea typeface="Times New Roman" pitchFamily="18" charset="0"/>
                <a:cs typeface="Times New Roman" pitchFamily="18" charset="0"/>
              </a:rPr>
              <a:t> </a:t>
            </a:r>
            <a:r>
              <a:rPr lang="en-US" altLang="zh-CN" sz="2100" kern="0" spc="0" baseline="-33333" noProof="0" dirty="0">
                <a:solidFill>
                  <a:srgbClr val="000000"/>
                </a:solidFill>
                <a:latin typeface="Times New Roman" pitchFamily="18" charset="0"/>
                <a:ea typeface="Times New Roman" pitchFamily="18" charset="0"/>
                <a:cs typeface="Times New Roman" pitchFamily="18" charset="0"/>
              </a:rPr>
              <a:t>from</a:t>
            </a:r>
            <a:r>
              <a:rPr lang="en-US" altLang="zh-CN" sz="2100" kern="0" spc="-25" baseline="-33333" noProof="0" dirty="0">
                <a:latin typeface="Times New Roman" pitchFamily="18" charset="0"/>
                <a:ea typeface="Times New Roman" pitchFamily="18" charset="0"/>
                <a:cs typeface="Times New Roman" pitchFamily="18" charset="0"/>
              </a:rPr>
              <a:t> </a:t>
            </a:r>
            <a:r>
              <a:rPr lang="en-US" altLang="zh-CN" sz="2100" kern="0" spc="0" baseline="-33333" noProof="0" dirty="0">
                <a:solidFill>
                  <a:srgbClr val="000000"/>
                </a:solidFill>
                <a:latin typeface="Times New Roman" pitchFamily="18" charset="0"/>
                <a:ea typeface="Times New Roman" pitchFamily="18" charset="0"/>
                <a:cs typeface="Times New Roman" pitchFamily="18" charset="0"/>
              </a:rPr>
              <a:t>subjects</a:t>
            </a:r>
            <a:r>
              <a:rPr lang="en-US" altLang="zh-CN" sz="2100" kern="0" spc="-25" baseline="-33333" noProof="0" dirty="0">
                <a:latin typeface="Times New Roman" pitchFamily="18" charset="0"/>
                <a:ea typeface="Times New Roman" pitchFamily="18" charset="0"/>
                <a:cs typeface="Times New Roman" pitchFamily="18" charset="0"/>
              </a:rPr>
              <a:t> </a:t>
            </a:r>
            <a:r>
              <a:rPr lang="en-US" altLang="zh-CN" sz="2100" kern="0" spc="0" baseline="-33333" noProof="0" dirty="0">
                <a:solidFill>
                  <a:srgbClr val="000000"/>
                </a:solidFill>
                <a:latin typeface="Times New Roman" pitchFamily="18" charset="0"/>
                <a:ea typeface="Times New Roman" pitchFamily="18" charset="0"/>
                <a:cs typeface="Times New Roman" pitchFamily="18" charset="0"/>
              </a:rPr>
              <a:t>will</a:t>
            </a:r>
            <a:r>
              <a:rPr lang="en-US" altLang="zh-CN" sz="2100" kern="0" spc="-25" baseline="-33333" noProof="0" dirty="0">
                <a:latin typeface="Times New Roman" pitchFamily="18" charset="0"/>
                <a:ea typeface="Times New Roman" pitchFamily="18" charset="0"/>
                <a:cs typeface="Times New Roman" pitchFamily="18" charset="0"/>
              </a:rPr>
              <a:t> </a:t>
            </a:r>
            <a:r>
              <a:rPr lang="en-US" altLang="zh-CN" sz="2100" kern="0" spc="0" baseline="-33333" noProof="0" dirty="0">
                <a:solidFill>
                  <a:srgbClr val="000000"/>
                </a:solidFill>
                <a:latin typeface="Times New Roman" pitchFamily="18" charset="0"/>
                <a:ea typeface="Times New Roman" pitchFamily="18" charset="0"/>
                <a:cs typeface="Times New Roman" pitchFamily="18" charset="0"/>
              </a:rPr>
              <a:t>be</a:t>
            </a:r>
            <a:r>
              <a:rPr lang="en-US" altLang="zh-CN" sz="2100" kern="0" spc="-25" baseline="-33333" noProof="0" dirty="0">
                <a:latin typeface="Times New Roman" pitchFamily="18" charset="0"/>
                <a:ea typeface="Times New Roman" pitchFamily="18" charset="0"/>
                <a:cs typeface="Times New Roman" pitchFamily="18" charset="0"/>
              </a:rPr>
              <a:t> </a:t>
            </a:r>
            <a:r>
              <a:rPr lang="en-US" altLang="zh-CN" sz="2100" kern="0" spc="0" baseline="-33333" noProof="0" dirty="0">
                <a:solidFill>
                  <a:srgbClr val="000000"/>
                </a:solidFill>
                <a:latin typeface="Times New Roman" pitchFamily="18" charset="0"/>
                <a:ea typeface="Times New Roman" pitchFamily="18" charset="0"/>
                <a:cs typeface="Times New Roman" pitchFamily="18" charset="0"/>
              </a:rPr>
              <a:t>collected</a:t>
            </a:r>
            <a:r>
              <a:rPr lang="en-US" altLang="zh-CN" sz="2100" kern="0" spc="-25" baseline="-33333" noProof="0" dirty="0">
                <a:latin typeface="Times New Roman" pitchFamily="18" charset="0"/>
                <a:ea typeface="Times New Roman" pitchFamily="18" charset="0"/>
                <a:cs typeface="Times New Roman" pitchFamily="18" charset="0"/>
              </a:rPr>
              <a:t> </a:t>
            </a:r>
            <a:r>
              <a:rPr lang="en-US" altLang="zh-CN" sz="2100" kern="0" spc="0" baseline="-33333" noProof="0" dirty="0">
                <a:solidFill>
                  <a:srgbClr val="000000"/>
                </a:solidFill>
                <a:latin typeface="Times New Roman" pitchFamily="18" charset="0"/>
                <a:ea typeface="Times New Roman" pitchFamily="18" charset="0"/>
                <a:cs typeface="Times New Roman" pitchFamily="18" charset="0"/>
              </a:rPr>
              <a:t>as</a:t>
            </a:r>
            <a:r>
              <a:rPr lang="en-US" altLang="zh-CN" sz="2100" kern="0" spc="-25" baseline="-33333" noProof="0" dirty="0">
                <a:latin typeface="Times New Roman" pitchFamily="18" charset="0"/>
                <a:ea typeface="Times New Roman" pitchFamily="18" charset="0"/>
                <a:cs typeface="Times New Roman" pitchFamily="18" charset="0"/>
              </a:rPr>
              <a:t> </a:t>
            </a:r>
            <a:r>
              <a:rPr lang="en-US" altLang="zh-CN" sz="2100" kern="0" spc="0" baseline="-33333" noProof="0" dirty="0">
                <a:solidFill>
                  <a:srgbClr val="000000"/>
                </a:solidFill>
                <a:latin typeface="Times New Roman" pitchFamily="18" charset="0"/>
                <a:ea typeface="Times New Roman" pitchFamily="18" charset="0"/>
                <a:cs typeface="Times New Roman" pitchFamily="18" charset="0"/>
              </a:rPr>
              <a:t>the</a:t>
            </a:r>
            <a:r>
              <a:rPr lang="en-US" altLang="zh-CN" sz="2100" kern="0" spc="-25" baseline="-33333" noProof="0" dirty="0">
                <a:latin typeface="Times New Roman" pitchFamily="18" charset="0"/>
                <a:ea typeface="Times New Roman" pitchFamily="18" charset="0"/>
                <a:cs typeface="Times New Roman" pitchFamily="18" charset="0"/>
              </a:rPr>
              <a:t> </a:t>
            </a:r>
            <a:r>
              <a:rPr lang="en-US" altLang="zh-CN" sz="2100" kern="0" spc="0" baseline="-33333" noProof="0" dirty="0">
                <a:solidFill>
                  <a:srgbClr val="000000"/>
                </a:solidFill>
                <a:latin typeface="Times New Roman" pitchFamily="18" charset="0"/>
                <a:ea typeface="Times New Roman" pitchFamily="18" charset="0"/>
                <a:cs typeface="Times New Roman" pitchFamily="18" charset="0"/>
              </a:rPr>
              <a:t>study’s</a:t>
            </a:r>
            <a:r>
              <a:rPr lang="en-US" altLang="zh-CN" sz="2100" kern="0" spc="-25" baseline="-33333" noProof="0" dirty="0">
                <a:latin typeface="Times New Roman" pitchFamily="18" charset="0"/>
                <a:ea typeface="Times New Roman" pitchFamily="18" charset="0"/>
                <a:cs typeface="Times New Roman" pitchFamily="18" charset="0"/>
              </a:rPr>
              <a:t> </a:t>
            </a:r>
            <a:r>
              <a:rPr lang="en-US" altLang="zh-CN" sz="2100" kern="0" spc="0" baseline="-33333" noProof="0" dirty="0">
                <a:solidFill>
                  <a:srgbClr val="000000"/>
                </a:solidFill>
                <a:latin typeface="Times New Roman" pitchFamily="18" charset="0"/>
                <a:ea typeface="Times New Roman" pitchFamily="18" charset="0"/>
                <a:cs typeface="Times New Roman" pitchFamily="18" charset="0"/>
              </a:rPr>
              <a:t>data</a:t>
            </a:r>
          </a:p>
        </p:txBody>
      </p:sp>
      <p:sp>
        <p:nvSpPr>
          <p:cNvPr id="46" name="VectorPath 46"/>
          <p:cNvSpPr/>
          <p:nvPr/>
        </p:nvSpPr>
        <p:spPr>
          <a:xfrm>
            <a:off x="4017645" y="6751320"/>
            <a:ext cx="47625" cy="307340"/>
          </a:xfrm>
          <a:custGeom>
            <a:avLst/>
            <a:gdLst/>
            <a:ahLst/>
            <a:cxnLst/>
            <a:rect l="l" t="t" r="r" b="b"/>
            <a:pathLst>
              <a:path w="47625" h="307340">
                <a:moveTo>
                  <a:pt x="0" y="0"/>
                </a:moveTo>
                <a:lnTo>
                  <a:pt x="47625" y="0"/>
                </a:lnTo>
                <a:lnTo>
                  <a:pt x="47625" y="307340"/>
                </a:lnTo>
                <a:lnTo>
                  <a:pt x="0" y="307340"/>
                </a:lnTo>
                <a:lnTo>
                  <a:pt x="0" y="0"/>
                </a:lnTo>
              </a:path>
            </a:pathLst>
          </a:custGeom>
          <a:solidFill>
            <a:srgbClr val="FFFF00">
              <a:alpha val="100000"/>
            </a:srgbClr>
          </a:solidFill>
        </p:spPr>
        <p:txBody>
          <a:bodyPr/>
          <a:lstStyle/>
          <a:p>
            <a:endParaRPr lang="zh-CN" altLang="en-US"/>
          </a:p>
        </p:txBody>
      </p:sp>
      <p:sp>
        <p:nvSpPr>
          <p:cNvPr id="47" name="TextBox47"/>
          <p:cNvSpPr txBox="1"/>
          <p:nvPr/>
        </p:nvSpPr>
        <p:spPr>
          <a:xfrm>
            <a:off x="994409" y="5753991"/>
            <a:ext cx="6675120" cy="2470356"/>
          </a:xfrm>
          <a:prstGeom prst="rect">
            <a:avLst/>
          </a:prstGeom>
          <a:noFill/>
        </p:spPr>
        <p:txBody>
          <a:bodyPr wrap="square" lIns="0" tIns="0" rIns="0" bIns="0" rtlCol="0">
            <a:spAutoFit/>
          </a:bodyPr>
          <a:lstStyle/>
          <a:p>
            <a:pPr marL="0" marR="0" indent="0" eaLnBrk="0">
              <a:lnSpc>
                <a:spcPct val="230833"/>
              </a:lnSpc>
            </a:pPr>
            <a:endParaRPr lang="en-US" altLang="zh-CN" sz="1000" kern="0" spc="0" baseline="0" noProof="0" dirty="0">
              <a:solidFill>
                <a:srgbClr val="000000"/>
              </a:solidFill>
              <a:latin typeface="Arial" pitchFamily="34" charset="0"/>
              <a:ea typeface="Arial" pitchFamily="34" charset="0"/>
              <a:cs typeface="Arial" pitchFamily="34" charset="0"/>
            </a:endParaRPr>
          </a:p>
          <a:p>
            <a:pPr marL="0" marR="0" indent="0" eaLnBrk="0">
              <a:lnSpc>
                <a:spcPct val="230833"/>
              </a:lnSpc>
            </a:pPr>
            <a:endParaRPr lang="en-US" altLang="zh-CN" sz="1000" kern="0" noProof="0" dirty="0">
              <a:solidFill>
                <a:srgbClr val="000000"/>
              </a:solidFill>
              <a:latin typeface="Arial" pitchFamily="34" charset="0"/>
              <a:ea typeface="Arial" pitchFamily="34" charset="0"/>
              <a:cs typeface="Arial" pitchFamily="34" charset="0"/>
            </a:endParaRPr>
          </a:p>
          <a:p>
            <a:pPr marL="0" marR="0" indent="0" eaLnBrk="0">
              <a:lnSpc>
                <a:spcPct val="230833"/>
              </a:lnSpc>
            </a:pPr>
            <a:endParaRPr lang="en-US" altLang="zh-CN" sz="1000" kern="0" spc="0" baseline="0" noProof="0" dirty="0">
              <a:solidFill>
                <a:srgbClr val="000000"/>
              </a:solidFill>
              <a:latin typeface="Arial" pitchFamily="34" charset="0"/>
              <a:ea typeface="Arial" pitchFamily="34" charset="0"/>
              <a:cs typeface="Arial" pitchFamily="34" charset="0"/>
            </a:endParaRPr>
          </a:p>
          <a:p>
            <a:pPr marL="1536700" marR="0" indent="0" eaLnBrk="0">
              <a:lnSpc>
                <a:spcPct val="119252"/>
              </a:lnSpc>
            </a:pPr>
            <a:r>
              <a:rPr lang="en-US" altLang="zh-CN" sz="2175" b="1" kern="0" spc="45" baseline="3511" noProof="0" dirty="0">
                <a:solidFill>
                  <a:srgbClr val="000000"/>
                </a:solidFill>
                <a:latin typeface="Times New Roman" pitchFamily="18" charset="0"/>
                <a:ea typeface="Times New Roman" pitchFamily="18" charset="0"/>
                <a:cs typeface="Times New Roman" pitchFamily="18" charset="0"/>
              </a:rPr>
              <a:t>R</a:t>
            </a:r>
            <a:r>
              <a:rPr lang="en-US" altLang="zh-CN" sz="2175" b="1" kern="0" spc="35" baseline="3511" noProof="0" dirty="0">
                <a:solidFill>
                  <a:srgbClr val="000000"/>
                </a:solidFill>
                <a:latin typeface="Times New Roman" pitchFamily="18" charset="0"/>
                <a:ea typeface="Times New Roman" pitchFamily="18" charset="0"/>
                <a:cs typeface="Times New Roman" pitchFamily="18" charset="0"/>
              </a:rPr>
              <a:t>esearc</a:t>
            </a:r>
            <a:r>
              <a:rPr lang="en-US" altLang="zh-CN" sz="2175" b="1" kern="0" spc="15" baseline="3511" noProof="0" dirty="0">
                <a:solidFill>
                  <a:srgbClr val="000000"/>
                </a:solidFill>
                <a:latin typeface="Times New Roman" pitchFamily="18" charset="0"/>
                <a:ea typeface="Times New Roman" pitchFamily="18" charset="0"/>
                <a:cs typeface="Times New Roman" pitchFamily="18" charset="0"/>
              </a:rPr>
              <a:t>h</a:t>
            </a:r>
            <a:r>
              <a:rPr lang="en-US" altLang="zh-CN" sz="2175" b="1" kern="0" spc="300" baseline="3511" noProof="0" dirty="0">
                <a:latin typeface="Times New Roman" pitchFamily="18" charset="0"/>
                <a:ea typeface="Times New Roman" pitchFamily="18" charset="0"/>
                <a:cs typeface="Times New Roman" pitchFamily="18" charset="0"/>
              </a:rPr>
              <a:t> </a:t>
            </a:r>
            <a:r>
              <a:rPr lang="en-US" altLang="zh-CN" sz="2175" b="1" kern="0" spc="0" baseline="3511" noProof="0" dirty="0">
                <a:solidFill>
                  <a:srgbClr val="000000"/>
                </a:solidFill>
                <a:latin typeface="Times New Roman" pitchFamily="18" charset="0"/>
                <a:ea typeface="Times New Roman" pitchFamily="18" charset="0"/>
                <a:cs typeface="Times New Roman" pitchFamily="18" charset="0"/>
              </a:rPr>
              <a:t>Methods</a:t>
            </a:r>
            <a:r>
              <a:rPr lang="en-US" altLang="zh-CN" sz="2175" b="1" kern="0" spc="50" baseline="3511" noProof="0" dirty="0">
                <a:latin typeface="Times New Roman" pitchFamily="18" charset="0"/>
                <a:ea typeface="Times New Roman" pitchFamily="18" charset="0"/>
                <a:cs typeface="Times New Roman" pitchFamily="18" charset="0"/>
              </a:rPr>
              <a:t> </a:t>
            </a:r>
            <a:r>
              <a:rPr lang="en-US" altLang="zh-CN" sz="2175" b="1" kern="0" spc="5" baseline="3511" noProof="0" dirty="0">
                <a:solidFill>
                  <a:srgbClr val="000000"/>
                </a:solidFill>
                <a:latin typeface="Times New Roman" pitchFamily="18" charset="0"/>
                <a:ea typeface="Times New Roman" pitchFamily="18" charset="0"/>
                <a:cs typeface="Times New Roman" pitchFamily="18" charset="0"/>
              </a:rPr>
              <a:t>&amp;</a:t>
            </a:r>
            <a:r>
              <a:rPr lang="en-US" altLang="zh-CN" sz="2175" b="1" kern="0" spc="200" baseline="3511" noProof="0" dirty="0">
                <a:latin typeface="Times New Roman" pitchFamily="18" charset="0"/>
                <a:ea typeface="Times New Roman" pitchFamily="18" charset="0"/>
                <a:cs typeface="Times New Roman" pitchFamily="18" charset="0"/>
              </a:rPr>
              <a:t> </a:t>
            </a:r>
            <a:r>
              <a:rPr lang="en-US" altLang="zh-CN" sz="2175" b="1" kern="0" spc="5" baseline="3511" noProof="0" dirty="0">
                <a:solidFill>
                  <a:srgbClr val="000000"/>
                </a:solidFill>
                <a:latin typeface="Times New Roman" pitchFamily="18" charset="0"/>
                <a:ea typeface="Times New Roman" pitchFamily="18" charset="0"/>
                <a:cs typeface="Times New Roman" pitchFamily="18" charset="0"/>
              </a:rPr>
              <a:t>A</a:t>
            </a:r>
            <a:r>
              <a:rPr lang="en-US" altLang="zh-CN" sz="2175" b="1" kern="0" spc="0" baseline="3511" noProof="0" dirty="0">
                <a:solidFill>
                  <a:srgbClr val="000000"/>
                </a:solidFill>
                <a:latin typeface="Times New Roman" pitchFamily="18" charset="0"/>
                <a:ea typeface="Times New Roman" pitchFamily="18" charset="0"/>
                <a:cs typeface="Times New Roman" pitchFamily="18" charset="0"/>
              </a:rPr>
              <a:t>nalytical</a:t>
            </a:r>
            <a:r>
              <a:rPr lang="en-US" altLang="zh-CN" sz="2175" b="1" kern="0" spc="-25" baseline="3511" noProof="0" dirty="0">
                <a:latin typeface="Times New Roman" pitchFamily="18" charset="0"/>
                <a:ea typeface="Times New Roman" pitchFamily="18" charset="0"/>
                <a:cs typeface="Times New Roman" pitchFamily="18" charset="0"/>
              </a:rPr>
              <a:t> </a:t>
            </a:r>
            <a:r>
              <a:rPr lang="en-US" altLang="zh-CN" sz="2175" b="1" kern="0" spc="0" baseline="3511" noProof="0" dirty="0">
                <a:solidFill>
                  <a:srgbClr val="000000"/>
                </a:solidFill>
                <a:latin typeface="Times New Roman" pitchFamily="18" charset="0"/>
                <a:ea typeface="Times New Roman" pitchFamily="18" charset="0"/>
                <a:cs typeface="Times New Roman" pitchFamily="18" charset="0"/>
              </a:rPr>
              <a:t>Framework</a:t>
            </a:r>
          </a:p>
          <a:p>
            <a:pPr marL="0" marR="0" indent="0" eaLnBrk="0">
              <a:lnSpc>
                <a:spcPct val="102083"/>
              </a:lnSpc>
            </a:pPr>
            <a:endParaRPr lang="en-US" altLang="zh-CN" sz="1000" kern="0" spc="0" baseline="0" noProof="0" dirty="0">
              <a:solidFill>
                <a:srgbClr val="000000"/>
              </a:solidFill>
              <a:latin typeface="Arial" pitchFamily="34" charset="0"/>
              <a:ea typeface="Arial" pitchFamily="34" charset="0"/>
              <a:cs typeface="Arial" pitchFamily="34" charset="0"/>
            </a:endParaRPr>
          </a:p>
          <a:p>
            <a:pPr marL="0" marR="0" indent="0" eaLnBrk="0">
              <a:lnSpc>
                <a:spcPct val="100000"/>
              </a:lnSpc>
            </a:pPr>
            <a:r>
              <a:rPr lang="en-US" altLang="zh-CN" sz="1400" b="1" kern="0" spc="0" baseline="0" noProof="0" dirty="0">
                <a:solidFill>
                  <a:srgbClr val="000000"/>
                </a:solidFill>
                <a:latin typeface="Times New Roman" pitchFamily="18" charset="0"/>
                <a:ea typeface="Times New Roman" pitchFamily="18" charset="0"/>
                <a:cs typeface="Times New Roman" pitchFamily="18" charset="0"/>
              </a:rPr>
              <a:t>Research</a:t>
            </a:r>
            <a:r>
              <a:rPr lang="en-US" altLang="zh-CN" sz="1400" b="1" kern="0" spc="-25" baseline="0" noProof="0" dirty="0">
                <a:latin typeface="Times New Roman" pitchFamily="18" charset="0"/>
                <a:ea typeface="Times New Roman" pitchFamily="18" charset="0"/>
                <a:cs typeface="Times New Roman" pitchFamily="18" charset="0"/>
              </a:rPr>
              <a:t> </a:t>
            </a:r>
            <a:r>
              <a:rPr lang="en-US" altLang="zh-CN" sz="1400" b="1" kern="0" spc="0" baseline="0" noProof="0" dirty="0">
                <a:solidFill>
                  <a:srgbClr val="000000"/>
                </a:solidFill>
                <a:latin typeface="Times New Roman" pitchFamily="18" charset="0"/>
                <a:ea typeface="Times New Roman" pitchFamily="18" charset="0"/>
                <a:cs typeface="Times New Roman" pitchFamily="18" charset="0"/>
              </a:rPr>
              <a:t>Method</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t>
            </a:r>
            <a:r>
              <a:rPr lang="en-US" altLang="zh-CN" sz="1400" kern="0" spc="-2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qualitative</a:t>
            </a:r>
            <a:r>
              <a:rPr lang="en-US" altLang="zh-CN" sz="1400" kern="0" spc="-2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analysis</a:t>
            </a:r>
          </a:p>
          <a:p>
            <a:pPr marL="0" marR="0" indent="0" eaLnBrk="0">
              <a:lnSpc>
                <a:spcPct val="120000"/>
              </a:lnSpc>
            </a:pPr>
            <a:endParaRPr lang="en-US" altLang="zh-CN" sz="1000" kern="0" spc="0" baseline="0" noProof="0" dirty="0">
              <a:solidFill>
                <a:srgbClr val="000000"/>
              </a:solidFill>
              <a:latin typeface="Arial" pitchFamily="34" charset="0"/>
              <a:ea typeface="Arial" pitchFamily="34" charset="0"/>
              <a:cs typeface="Arial" pitchFamily="34" charset="0"/>
            </a:endParaRPr>
          </a:p>
          <a:p>
            <a:pPr marL="0" marR="0" indent="0" algn="just" eaLnBrk="0">
              <a:lnSpc>
                <a:spcPct val="142857"/>
              </a:lnSpc>
            </a:pPr>
            <a:r>
              <a:rPr lang="en-US" altLang="zh-CN" sz="1400" b="1" kern="0" spc="0" baseline="0" noProof="0" dirty="0">
                <a:solidFill>
                  <a:srgbClr val="000000"/>
                </a:solidFill>
                <a:latin typeface="Times New Roman" pitchFamily="18" charset="0"/>
                <a:ea typeface="Times New Roman" pitchFamily="18" charset="0"/>
                <a:cs typeface="Times New Roman" pitchFamily="18" charset="0"/>
              </a:rPr>
              <a:t>Analytical</a:t>
            </a:r>
            <a:r>
              <a:rPr lang="en-US" altLang="zh-CN" sz="1400" b="1" kern="0" spc="-15" baseline="0" noProof="0" dirty="0">
                <a:latin typeface="Times New Roman" pitchFamily="18" charset="0"/>
                <a:ea typeface="Times New Roman" pitchFamily="18" charset="0"/>
                <a:cs typeface="Times New Roman" pitchFamily="18" charset="0"/>
              </a:rPr>
              <a:t> </a:t>
            </a:r>
            <a:r>
              <a:rPr lang="en-US" altLang="zh-CN" sz="1400" b="1" kern="0" spc="0" baseline="0" noProof="0" dirty="0">
                <a:solidFill>
                  <a:srgbClr val="000000"/>
                </a:solidFill>
                <a:latin typeface="Times New Roman" pitchFamily="18" charset="0"/>
                <a:ea typeface="Times New Roman" pitchFamily="18" charset="0"/>
                <a:cs typeface="Times New Roman" pitchFamily="18" charset="0"/>
              </a:rPr>
              <a:t>Framework:</a:t>
            </a:r>
            <a:r>
              <a:rPr lang="en-US" altLang="zh-CN" sz="1400" b="1"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Based</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on</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theory</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of</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system-functional</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linguistics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(Halliday,</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1987),</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Lim</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(2017)</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proved</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systemic</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functional</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multiodal</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discourse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analysis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framework,</a:t>
            </a:r>
          </a:p>
        </p:txBody>
      </p:sp>
      <p:sp>
        <p:nvSpPr>
          <p:cNvPr id="48" name="VectorPath 48"/>
          <p:cNvSpPr/>
          <p:nvPr/>
        </p:nvSpPr>
        <p:spPr>
          <a:xfrm>
            <a:off x="3260725" y="6751320"/>
            <a:ext cx="47625" cy="307340"/>
          </a:xfrm>
          <a:custGeom>
            <a:avLst/>
            <a:gdLst/>
            <a:ahLst/>
            <a:cxnLst/>
            <a:rect l="l" t="t" r="r" b="b"/>
            <a:pathLst>
              <a:path w="47625" h="307340">
                <a:moveTo>
                  <a:pt x="0" y="0"/>
                </a:moveTo>
                <a:lnTo>
                  <a:pt x="47625" y="0"/>
                </a:lnTo>
                <a:lnTo>
                  <a:pt x="47625" y="307340"/>
                </a:lnTo>
                <a:lnTo>
                  <a:pt x="0" y="307340"/>
                </a:lnTo>
                <a:lnTo>
                  <a:pt x="0" y="0"/>
                </a:lnTo>
              </a:path>
            </a:pathLst>
          </a:custGeom>
          <a:solidFill>
            <a:srgbClr val="FFFF00">
              <a:alpha val="100000"/>
            </a:srgbClr>
          </a:solidFill>
        </p:spPr>
        <p:txBody>
          <a:bodyPr/>
          <a:lstStyle/>
          <a:p>
            <a:endParaRPr lang="zh-CN" altLang="en-US"/>
          </a:p>
        </p:txBody>
      </p:sp>
      <p:sp>
        <p:nvSpPr>
          <p:cNvPr id="49" name="VectorPath 49"/>
          <p:cNvSpPr/>
          <p:nvPr/>
        </p:nvSpPr>
        <p:spPr>
          <a:xfrm>
            <a:off x="4223385" y="6751320"/>
            <a:ext cx="37465" cy="307340"/>
          </a:xfrm>
          <a:custGeom>
            <a:avLst/>
            <a:gdLst/>
            <a:ahLst/>
            <a:cxnLst/>
            <a:rect l="l" t="t" r="r" b="b"/>
            <a:pathLst>
              <a:path w="37465" h="307340">
                <a:moveTo>
                  <a:pt x="0" y="0"/>
                </a:moveTo>
                <a:lnTo>
                  <a:pt x="37465" y="0"/>
                </a:lnTo>
                <a:lnTo>
                  <a:pt x="37465" y="307340"/>
                </a:lnTo>
                <a:lnTo>
                  <a:pt x="0" y="307340"/>
                </a:lnTo>
                <a:lnTo>
                  <a:pt x="0" y="0"/>
                </a:lnTo>
              </a:path>
            </a:pathLst>
          </a:custGeom>
          <a:solidFill>
            <a:srgbClr val="FFFF00">
              <a:alpha val="100000"/>
            </a:srgbClr>
          </a:solidFill>
        </p:spPr>
        <p:txBody>
          <a:bodyPr/>
          <a:lstStyle/>
          <a:p>
            <a:endParaRPr lang="zh-CN" altLang="en-US"/>
          </a:p>
        </p:txBody>
      </p:sp>
      <p:sp>
        <p:nvSpPr>
          <p:cNvPr id="50" name="VectorPath 50"/>
          <p:cNvSpPr/>
          <p:nvPr/>
        </p:nvSpPr>
        <p:spPr>
          <a:xfrm>
            <a:off x="5097145" y="6751320"/>
            <a:ext cx="47625" cy="307340"/>
          </a:xfrm>
          <a:custGeom>
            <a:avLst/>
            <a:gdLst/>
            <a:ahLst/>
            <a:cxnLst/>
            <a:rect l="l" t="t" r="r" b="b"/>
            <a:pathLst>
              <a:path w="47625" h="307340">
                <a:moveTo>
                  <a:pt x="0" y="0"/>
                </a:moveTo>
                <a:lnTo>
                  <a:pt x="47625" y="0"/>
                </a:lnTo>
                <a:lnTo>
                  <a:pt x="47625" y="307340"/>
                </a:lnTo>
                <a:lnTo>
                  <a:pt x="0" y="307340"/>
                </a:lnTo>
                <a:lnTo>
                  <a:pt x="0" y="0"/>
                </a:lnTo>
              </a:path>
            </a:pathLst>
          </a:custGeom>
          <a:solidFill>
            <a:srgbClr val="FFFF00">
              <a:alpha val="100000"/>
            </a:srgbClr>
          </a:solidFill>
        </p:spPr>
        <p:txBody>
          <a:bodyPr/>
          <a:lstStyle/>
          <a:p>
            <a:endParaRPr lang="zh-CN" altLang="en-US"/>
          </a:p>
        </p:txBody>
      </p:sp>
      <p:sp>
        <p:nvSpPr>
          <p:cNvPr id="51" name="TextBox51"/>
          <p:cNvSpPr txBox="1"/>
          <p:nvPr/>
        </p:nvSpPr>
        <p:spPr>
          <a:xfrm>
            <a:off x="7978776" y="5955574"/>
            <a:ext cx="5737860" cy="1186180"/>
          </a:xfrm>
          <a:prstGeom prst="rect">
            <a:avLst/>
          </a:prstGeom>
          <a:noFill/>
        </p:spPr>
        <p:txBody>
          <a:bodyPr wrap="square" lIns="0" tIns="0" rIns="0" bIns="0" rtlCol="0">
            <a:spAutoFit/>
          </a:bodyPr>
          <a:lstStyle/>
          <a:p>
            <a:pPr marL="266700" marR="0" lvl="0" indent="-266700" eaLnBrk="0">
              <a:lnSpc>
                <a:spcPct val="142857"/>
              </a:lnSpc>
              <a:buClr>
                <a:srgbClr val="000000"/>
              </a:buClr>
              <a:buSzPct val="100000"/>
              <a:buFont typeface="Wingdings" panose="02000000000000000000" charset="0"/>
              <a:buChar char=""/>
            </a:pPr>
            <a:r>
              <a:rPr lang="en-US" altLang="zh-CN" sz="1400" kern="0" spc="5" baseline="0" noProof="0" dirty="0">
                <a:solidFill>
                  <a:srgbClr val="000000"/>
                </a:solidFill>
                <a:latin typeface="Times New Roman" pitchFamily="18" charset="0"/>
                <a:ea typeface="Times New Roman" pitchFamily="18" charset="0"/>
                <a:cs typeface="Times New Roman" pitchFamily="18" charset="0"/>
              </a:rPr>
              <a:t>Teachers</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are</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re</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quired</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to</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teach</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all</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in</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English</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and</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teaching</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content</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is</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related</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to</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textual</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explanation</a:t>
            </a:r>
          </a:p>
          <a:p>
            <a:pPr marL="0" marR="0" indent="0" eaLnBrk="0">
              <a:lnSpc>
                <a:spcPct val="205833"/>
              </a:lnSpc>
            </a:pPr>
            <a:endParaRPr lang="en-US" altLang="zh-CN" sz="1000" kern="0" spc="0" baseline="0" noProof="0" dirty="0">
              <a:solidFill>
                <a:srgbClr val="000000"/>
              </a:solidFill>
              <a:latin typeface="Arial" pitchFamily="34" charset="0"/>
              <a:ea typeface="Arial" pitchFamily="34" charset="0"/>
              <a:cs typeface="Arial" pitchFamily="34" charset="0"/>
            </a:endParaRPr>
          </a:p>
          <a:p>
            <a:pPr marL="2336800" marR="0" indent="0" eaLnBrk="0">
              <a:lnSpc>
                <a:spcPct val="118965"/>
              </a:lnSpc>
            </a:pPr>
            <a:r>
              <a:rPr lang="en-US" altLang="zh-CN" sz="2175" b="1" kern="0" spc="60" baseline="3608" noProof="0" dirty="0">
                <a:solidFill>
                  <a:srgbClr val="000000"/>
                </a:solidFill>
                <a:latin typeface="Times New Roman" pitchFamily="18" charset="0"/>
                <a:ea typeface="Times New Roman" pitchFamily="18" charset="0"/>
                <a:cs typeface="Times New Roman" pitchFamily="18" charset="0"/>
              </a:rPr>
              <a:t>D</a:t>
            </a:r>
            <a:r>
              <a:rPr lang="en-US" altLang="zh-CN" sz="2175" b="1" kern="0" spc="50" baseline="3608" noProof="0" dirty="0">
                <a:solidFill>
                  <a:srgbClr val="000000"/>
                </a:solidFill>
                <a:latin typeface="Times New Roman" pitchFamily="18" charset="0"/>
                <a:ea typeface="Times New Roman" pitchFamily="18" charset="0"/>
                <a:cs typeface="Times New Roman" pitchFamily="18" charset="0"/>
              </a:rPr>
              <a:t>a</a:t>
            </a:r>
            <a:r>
              <a:rPr lang="en-US" altLang="zh-CN" sz="2175" b="1" kern="0" spc="45" baseline="3608" noProof="0" dirty="0">
                <a:solidFill>
                  <a:srgbClr val="000000"/>
                </a:solidFill>
                <a:latin typeface="Times New Roman" pitchFamily="18" charset="0"/>
                <a:ea typeface="Times New Roman" pitchFamily="18" charset="0"/>
                <a:cs typeface="Times New Roman" pitchFamily="18" charset="0"/>
              </a:rPr>
              <a:t>t</a:t>
            </a:r>
            <a:r>
              <a:rPr lang="en-US" altLang="zh-CN" sz="2175" b="1" kern="0" spc="35" baseline="3608" noProof="0" dirty="0">
                <a:solidFill>
                  <a:srgbClr val="000000"/>
                </a:solidFill>
                <a:latin typeface="Times New Roman" pitchFamily="18" charset="0"/>
                <a:ea typeface="Times New Roman" pitchFamily="18" charset="0"/>
                <a:cs typeface="Times New Roman" pitchFamily="18" charset="0"/>
              </a:rPr>
              <a:t>a</a:t>
            </a:r>
          </a:p>
        </p:txBody>
      </p:sp>
      <p:sp>
        <p:nvSpPr>
          <p:cNvPr id="52" name="VectorPath 52"/>
          <p:cNvSpPr/>
          <p:nvPr/>
        </p:nvSpPr>
        <p:spPr>
          <a:xfrm>
            <a:off x="10711180" y="6799581"/>
            <a:ext cx="37464" cy="307339"/>
          </a:xfrm>
          <a:custGeom>
            <a:avLst/>
            <a:gdLst/>
            <a:ahLst/>
            <a:cxnLst/>
            <a:rect l="l" t="t" r="r" b="b"/>
            <a:pathLst>
              <a:path w="37464" h="307339">
                <a:moveTo>
                  <a:pt x="0" y="0"/>
                </a:moveTo>
                <a:lnTo>
                  <a:pt x="37465" y="0"/>
                </a:lnTo>
                <a:lnTo>
                  <a:pt x="37465" y="307340"/>
                </a:lnTo>
                <a:lnTo>
                  <a:pt x="0" y="307340"/>
                </a:lnTo>
                <a:lnTo>
                  <a:pt x="0" y="0"/>
                </a:lnTo>
              </a:path>
            </a:pathLst>
          </a:custGeom>
          <a:solidFill>
            <a:srgbClr val="FFFF00">
              <a:alpha val="100000"/>
            </a:srgbClr>
          </a:solidFill>
        </p:spPr>
        <p:txBody>
          <a:bodyPr/>
          <a:lstStyle/>
          <a:p>
            <a:endParaRPr lang="zh-CN" altLang="en-US"/>
          </a:p>
        </p:txBody>
      </p:sp>
      <p:sp>
        <p:nvSpPr>
          <p:cNvPr id="53" name="TextBox53"/>
          <p:cNvSpPr txBox="1"/>
          <p:nvPr/>
        </p:nvSpPr>
        <p:spPr>
          <a:xfrm>
            <a:off x="14342112" y="2276475"/>
            <a:ext cx="2643504" cy="262889"/>
          </a:xfrm>
          <a:prstGeom prst="rect">
            <a:avLst/>
          </a:prstGeom>
          <a:noFill/>
        </p:spPr>
        <p:txBody>
          <a:bodyPr wrap="square" lIns="0" tIns="0" rIns="0" bIns="0" rtlCol="0">
            <a:spAutoFit/>
          </a:bodyPr>
          <a:lstStyle/>
          <a:p>
            <a:pPr marL="0" marR="0" indent="0" eaLnBrk="0">
              <a:lnSpc>
                <a:spcPct val="118965"/>
              </a:lnSpc>
            </a:pPr>
            <a:r>
              <a:rPr lang="en-US" altLang="zh-CN" sz="2175" b="1" kern="0" spc="45" baseline="3607" noProof="0" dirty="0">
                <a:solidFill>
                  <a:srgbClr val="000000"/>
                </a:solidFill>
                <a:latin typeface="Times New Roman" pitchFamily="18" charset="0"/>
                <a:ea typeface="Times New Roman" pitchFamily="18" charset="0"/>
                <a:cs typeface="Times New Roman" pitchFamily="18" charset="0"/>
              </a:rPr>
              <a:t>D</a:t>
            </a:r>
            <a:r>
              <a:rPr lang="en-US" altLang="zh-CN" sz="2175" b="1" kern="0" spc="35" baseline="3607" noProof="0" dirty="0">
                <a:solidFill>
                  <a:srgbClr val="000000"/>
                </a:solidFill>
                <a:latin typeface="Times New Roman" pitchFamily="18" charset="0"/>
                <a:ea typeface="Times New Roman" pitchFamily="18" charset="0"/>
                <a:cs typeface="Times New Roman" pitchFamily="18" charset="0"/>
              </a:rPr>
              <a:t>iscuss</a:t>
            </a:r>
            <a:r>
              <a:rPr lang="en-US" altLang="zh-CN" sz="2175" b="1" kern="0" spc="20" baseline="3607" noProof="0" dirty="0">
                <a:solidFill>
                  <a:srgbClr val="000000"/>
                </a:solidFill>
                <a:latin typeface="Times New Roman" pitchFamily="18" charset="0"/>
                <a:ea typeface="Times New Roman" pitchFamily="18" charset="0"/>
                <a:cs typeface="Times New Roman" pitchFamily="18" charset="0"/>
              </a:rPr>
              <a:t>i</a:t>
            </a:r>
            <a:r>
              <a:rPr lang="en-US" altLang="zh-CN" sz="2175" b="1" kern="0" spc="15" baseline="3607" noProof="0" dirty="0">
                <a:solidFill>
                  <a:srgbClr val="000000"/>
                </a:solidFill>
                <a:latin typeface="Times New Roman" pitchFamily="18" charset="0"/>
                <a:ea typeface="Times New Roman" pitchFamily="18" charset="0"/>
                <a:cs typeface="Times New Roman" pitchFamily="18" charset="0"/>
              </a:rPr>
              <a:t>on</a:t>
            </a:r>
            <a:r>
              <a:rPr lang="en-US" altLang="zh-CN" sz="2175" b="1" kern="0" spc="300" baseline="3607" noProof="0" dirty="0">
                <a:latin typeface="Times New Roman" pitchFamily="18" charset="0"/>
                <a:ea typeface="Times New Roman" pitchFamily="18" charset="0"/>
                <a:cs typeface="Times New Roman" pitchFamily="18" charset="0"/>
              </a:rPr>
              <a:t> </a:t>
            </a:r>
            <a:r>
              <a:rPr lang="en-US" altLang="zh-CN" sz="2175" b="1" kern="0" spc="0" baseline="3607" noProof="0" dirty="0">
                <a:solidFill>
                  <a:srgbClr val="000000"/>
                </a:solidFill>
                <a:latin typeface="Times New Roman" pitchFamily="18" charset="0"/>
                <a:ea typeface="Times New Roman" pitchFamily="18" charset="0"/>
                <a:cs typeface="Times New Roman" pitchFamily="18" charset="0"/>
              </a:rPr>
              <a:t>2--Facial</a:t>
            </a:r>
            <a:r>
              <a:rPr lang="en-US" altLang="zh-CN" sz="2175" b="1" kern="0" spc="350" baseline="3607" noProof="0" dirty="0">
                <a:latin typeface="Times New Roman" pitchFamily="18" charset="0"/>
                <a:ea typeface="Times New Roman" pitchFamily="18" charset="0"/>
                <a:cs typeface="Times New Roman" pitchFamily="18" charset="0"/>
              </a:rPr>
              <a:t> </a:t>
            </a:r>
            <a:r>
              <a:rPr lang="en-US" altLang="zh-CN" sz="2175" b="1" kern="0" spc="5" baseline="3607" noProof="0" dirty="0">
                <a:solidFill>
                  <a:srgbClr val="000000"/>
                </a:solidFill>
                <a:latin typeface="Times New Roman" pitchFamily="18" charset="0"/>
                <a:ea typeface="Times New Roman" pitchFamily="18" charset="0"/>
                <a:cs typeface="Times New Roman" pitchFamily="18" charset="0"/>
              </a:rPr>
              <a:t>E</a:t>
            </a:r>
            <a:r>
              <a:rPr lang="en-US" altLang="zh-CN" sz="2175" b="1" kern="0" spc="0" baseline="3607" noProof="0" dirty="0">
                <a:solidFill>
                  <a:srgbClr val="000000"/>
                </a:solidFill>
                <a:latin typeface="Times New Roman" pitchFamily="18" charset="0"/>
                <a:ea typeface="Times New Roman" pitchFamily="18" charset="0"/>
                <a:cs typeface="Times New Roman" pitchFamily="18" charset="0"/>
              </a:rPr>
              <a:t>xpressions</a:t>
            </a:r>
          </a:p>
        </p:txBody>
      </p:sp>
      <p:sp>
        <p:nvSpPr>
          <p:cNvPr id="54" name="VectorPath 54"/>
          <p:cNvSpPr/>
          <p:nvPr/>
        </p:nvSpPr>
        <p:spPr>
          <a:xfrm>
            <a:off x="15199362" y="2211705"/>
            <a:ext cx="47625" cy="307339"/>
          </a:xfrm>
          <a:custGeom>
            <a:avLst/>
            <a:gdLst/>
            <a:ahLst/>
            <a:cxnLst/>
            <a:rect l="l" t="t" r="r" b="b"/>
            <a:pathLst>
              <a:path w="47625" h="307339">
                <a:moveTo>
                  <a:pt x="0" y="0"/>
                </a:moveTo>
                <a:lnTo>
                  <a:pt x="47625" y="0"/>
                </a:lnTo>
                <a:lnTo>
                  <a:pt x="47625" y="307339"/>
                </a:lnTo>
                <a:lnTo>
                  <a:pt x="0" y="307339"/>
                </a:lnTo>
                <a:lnTo>
                  <a:pt x="0" y="0"/>
                </a:lnTo>
              </a:path>
            </a:pathLst>
          </a:custGeom>
          <a:solidFill>
            <a:srgbClr val="FFFF00">
              <a:alpha val="100000"/>
            </a:srgbClr>
          </a:solidFill>
        </p:spPr>
        <p:txBody>
          <a:bodyPr/>
          <a:lstStyle/>
          <a:p>
            <a:endParaRPr lang="zh-CN" altLang="en-US"/>
          </a:p>
        </p:txBody>
      </p:sp>
      <p:sp>
        <p:nvSpPr>
          <p:cNvPr id="55" name="VectorPath 55"/>
          <p:cNvSpPr/>
          <p:nvPr/>
        </p:nvSpPr>
        <p:spPr>
          <a:xfrm>
            <a:off x="15966440" y="2211705"/>
            <a:ext cx="47625" cy="307339"/>
          </a:xfrm>
          <a:custGeom>
            <a:avLst/>
            <a:gdLst/>
            <a:ahLst/>
            <a:cxnLst/>
            <a:rect l="l" t="t" r="r" b="b"/>
            <a:pathLst>
              <a:path w="47625" h="307339">
                <a:moveTo>
                  <a:pt x="0" y="0"/>
                </a:moveTo>
                <a:lnTo>
                  <a:pt x="47625" y="0"/>
                </a:lnTo>
                <a:lnTo>
                  <a:pt x="47625" y="307339"/>
                </a:lnTo>
                <a:lnTo>
                  <a:pt x="0" y="307339"/>
                </a:lnTo>
                <a:lnTo>
                  <a:pt x="0" y="0"/>
                </a:lnTo>
              </a:path>
            </a:pathLst>
          </a:custGeom>
          <a:solidFill>
            <a:srgbClr val="FFFF00">
              <a:alpha val="100000"/>
            </a:srgbClr>
          </a:solidFill>
        </p:spPr>
        <p:txBody>
          <a:bodyPr/>
          <a:lstStyle/>
          <a:p>
            <a:endParaRPr lang="zh-CN" altLang="en-US"/>
          </a:p>
        </p:txBody>
      </p:sp>
      <p:sp>
        <p:nvSpPr>
          <p:cNvPr id="56" name="VectorPath 56"/>
          <p:cNvSpPr/>
          <p:nvPr/>
        </p:nvSpPr>
        <p:spPr>
          <a:xfrm>
            <a:off x="16984344" y="2211705"/>
            <a:ext cx="47625" cy="307339"/>
          </a:xfrm>
          <a:custGeom>
            <a:avLst/>
            <a:gdLst/>
            <a:ahLst/>
            <a:cxnLst/>
            <a:rect l="l" t="t" r="r" b="b"/>
            <a:pathLst>
              <a:path w="47623" h="307339">
                <a:moveTo>
                  <a:pt x="0" y="0"/>
                </a:moveTo>
                <a:lnTo>
                  <a:pt x="47625" y="0"/>
                </a:lnTo>
                <a:lnTo>
                  <a:pt x="47625" y="307339"/>
                </a:lnTo>
                <a:lnTo>
                  <a:pt x="0" y="307339"/>
                </a:lnTo>
                <a:lnTo>
                  <a:pt x="0" y="0"/>
                </a:lnTo>
              </a:path>
            </a:pathLst>
          </a:custGeom>
          <a:solidFill>
            <a:srgbClr val="FFFF00">
              <a:alpha val="100000"/>
            </a:srgbClr>
          </a:solidFill>
        </p:spPr>
        <p:txBody>
          <a:bodyPr/>
          <a:lstStyle/>
          <a:p>
            <a:endParaRPr lang="zh-CN" altLang="en-US"/>
          </a:p>
        </p:txBody>
      </p:sp>
      <p:grpSp>
        <p:nvGrpSpPr>
          <p:cNvPr id="57" name="Combination 57"/>
          <p:cNvGrpSpPr/>
          <p:nvPr/>
        </p:nvGrpSpPr>
        <p:grpSpPr>
          <a:xfrm>
            <a:off x="17031970" y="2211705"/>
            <a:ext cx="1931670" cy="307339"/>
            <a:chOff x="17031970" y="2211705"/>
            <a:chExt cx="1931670" cy="307339"/>
          </a:xfrm>
        </p:grpSpPr>
        <p:sp>
          <p:nvSpPr>
            <p:cNvPr id="58" name="VectorPath 58"/>
            <p:cNvSpPr/>
            <p:nvPr/>
          </p:nvSpPr>
          <p:spPr>
            <a:xfrm>
              <a:off x="17190720" y="2211705"/>
              <a:ext cx="47625" cy="307339"/>
            </a:xfrm>
            <a:custGeom>
              <a:avLst/>
              <a:gdLst/>
              <a:ahLst/>
              <a:cxnLst/>
              <a:rect l="l" t="t" r="r" b="b"/>
              <a:pathLst>
                <a:path w="47625" h="307339">
                  <a:moveTo>
                    <a:pt x="0" y="0"/>
                  </a:moveTo>
                  <a:lnTo>
                    <a:pt x="47625" y="0"/>
                  </a:lnTo>
                  <a:lnTo>
                    <a:pt x="47625" y="307339"/>
                  </a:lnTo>
                  <a:lnTo>
                    <a:pt x="0" y="307339"/>
                  </a:lnTo>
                  <a:lnTo>
                    <a:pt x="0" y="0"/>
                  </a:lnTo>
                </a:path>
              </a:pathLst>
            </a:custGeom>
            <a:solidFill>
              <a:srgbClr val="FFFF00">
                <a:alpha val="100000"/>
              </a:srgbClr>
            </a:solidFill>
          </p:spPr>
          <p:txBody>
            <a:bodyPr/>
            <a:lstStyle/>
            <a:p>
              <a:endParaRPr lang="zh-CN" altLang="en-US"/>
            </a:p>
          </p:txBody>
        </p:sp>
        <p:sp>
          <p:nvSpPr>
            <p:cNvPr id="59" name="VectorPath 59"/>
            <p:cNvSpPr/>
            <p:nvPr/>
          </p:nvSpPr>
          <p:spPr>
            <a:xfrm>
              <a:off x="17031970" y="2211705"/>
              <a:ext cx="158750" cy="307339"/>
            </a:xfrm>
            <a:custGeom>
              <a:avLst/>
              <a:gdLst/>
              <a:ahLst/>
              <a:cxnLst/>
              <a:rect l="l" t="t" r="r" b="b"/>
              <a:pathLst>
                <a:path w="158750" h="307339">
                  <a:moveTo>
                    <a:pt x="0" y="0"/>
                  </a:moveTo>
                  <a:lnTo>
                    <a:pt x="158750" y="0"/>
                  </a:lnTo>
                  <a:lnTo>
                    <a:pt x="158750" y="307339"/>
                  </a:lnTo>
                  <a:lnTo>
                    <a:pt x="0" y="307339"/>
                  </a:lnTo>
                  <a:lnTo>
                    <a:pt x="0" y="0"/>
                  </a:lnTo>
                </a:path>
              </a:pathLst>
            </a:custGeom>
            <a:solidFill>
              <a:srgbClr val="FFFF00">
                <a:alpha val="100000"/>
              </a:srgbClr>
            </a:solidFill>
          </p:spPr>
          <p:txBody>
            <a:bodyPr/>
            <a:lstStyle/>
            <a:p>
              <a:endParaRPr lang="zh-CN" altLang="en-US"/>
            </a:p>
          </p:txBody>
        </p:sp>
        <p:sp>
          <p:nvSpPr>
            <p:cNvPr id="60" name="VectorPath 60"/>
            <p:cNvSpPr/>
            <p:nvPr/>
          </p:nvSpPr>
          <p:spPr>
            <a:xfrm>
              <a:off x="17238346" y="2211705"/>
              <a:ext cx="1725295" cy="307339"/>
            </a:xfrm>
            <a:custGeom>
              <a:avLst/>
              <a:gdLst/>
              <a:ahLst/>
              <a:cxnLst/>
              <a:rect l="l" t="t" r="r" b="b"/>
              <a:pathLst>
                <a:path w="1725293" h="307339">
                  <a:moveTo>
                    <a:pt x="0" y="0"/>
                  </a:moveTo>
                  <a:lnTo>
                    <a:pt x="1725295" y="0"/>
                  </a:lnTo>
                  <a:lnTo>
                    <a:pt x="1725295" y="307339"/>
                  </a:lnTo>
                  <a:lnTo>
                    <a:pt x="0" y="307339"/>
                  </a:lnTo>
                  <a:lnTo>
                    <a:pt x="0" y="0"/>
                  </a:lnTo>
                </a:path>
              </a:pathLst>
            </a:custGeom>
            <a:solidFill>
              <a:srgbClr val="FFFF00">
                <a:alpha val="100000"/>
              </a:srgbClr>
            </a:solidFill>
          </p:spPr>
          <p:txBody>
            <a:bodyPr/>
            <a:lstStyle/>
            <a:p>
              <a:endParaRPr lang="zh-CN" altLang="en-US"/>
            </a:p>
          </p:txBody>
        </p:sp>
      </p:grpSp>
      <p:sp>
        <p:nvSpPr>
          <p:cNvPr id="61" name="TextBox61"/>
          <p:cNvSpPr txBox="1"/>
          <p:nvPr/>
        </p:nvSpPr>
        <p:spPr>
          <a:xfrm>
            <a:off x="17031970" y="2298065"/>
            <a:ext cx="1931670" cy="220346"/>
          </a:xfrm>
          <a:prstGeom prst="rect">
            <a:avLst/>
          </a:prstGeom>
          <a:noFill/>
        </p:spPr>
        <p:txBody>
          <a:bodyPr wrap="square" lIns="0" tIns="0" rIns="0" bIns="0" rtlCol="0">
            <a:spAutoFit/>
          </a:bodyPr>
          <a:lstStyle/>
          <a:p>
            <a:pPr marL="0" marR="0" indent="0" eaLnBrk="0">
              <a:lnSpc>
                <a:spcPct val="99712"/>
              </a:lnSpc>
            </a:pPr>
            <a:r>
              <a:rPr lang="en-US" altLang="zh-CN" sz="1450" b="1" kern="0" spc="0" baseline="0" noProof="0" dirty="0">
                <a:solidFill>
                  <a:srgbClr val="000000"/>
                </a:solidFill>
                <a:latin typeface="Times New Roman" pitchFamily="18" charset="0"/>
                <a:ea typeface="Times New Roman" pitchFamily="18" charset="0"/>
                <a:cs typeface="Times New Roman" pitchFamily="18" charset="0"/>
              </a:rPr>
              <a:t>&amp;</a:t>
            </a:r>
            <a:r>
              <a:rPr lang="en-US" altLang="zh-CN" sz="1450" b="1" kern="0" spc="-15" baseline="0" noProof="0" dirty="0">
                <a:latin typeface="Times New Roman" pitchFamily="18" charset="0"/>
                <a:ea typeface="Times New Roman" pitchFamily="18" charset="0"/>
                <a:cs typeface="Times New Roman" pitchFamily="18" charset="0"/>
              </a:rPr>
              <a:t> </a:t>
            </a:r>
            <a:r>
              <a:rPr lang="en-US" altLang="zh-CN" sz="1450" b="1" kern="0" spc="0" baseline="0" noProof="0" dirty="0">
                <a:solidFill>
                  <a:srgbClr val="000000"/>
                </a:solidFill>
                <a:latin typeface="Times New Roman" pitchFamily="18" charset="0"/>
                <a:ea typeface="Times New Roman" pitchFamily="18" charset="0"/>
                <a:cs typeface="Times New Roman" pitchFamily="18" charset="0"/>
              </a:rPr>
              <a:t>ScaffoldingLanguage</a:t>
            </a:r>
          </a:p>
        </p:txBody>
      </p:sp>
      <p:sp>
        <p:nvSpPr>
          <p:cNvPr id="62" name="TextBox62"/>
          <p:cNvSpPr txBox="1"/>
          <p:nvPr/>
        </p:nvSpPr>
        <p:spPr>
          <a:xfrm>
            <a:off x="14062076" y="2695575"/>
            <a:ext cx="3395345" cy="581057"/>
          </a:xfrm>
          <a:prstGeom prst="rect">
            <a:avLst/>
          </a:prstGeom>
          <a:noFill/>
        </p:spPr>
        <p:txBody>
          <a:bodyPr wrap="square" lIns="0" tIns="0" rIns="0" bIns="0" rtlCol="0">
            <a:spAutoFit/>
          </a:bodyPr>
          <a:lstStyle/>
          <a:p>
            <a:pPr marL="0" marR="0" indent="266700" eaLnBrk="0">
              <a:lnSpc>
                <a:spcPct val="143303"/>
              </a:lnSpc>
            </a:pPr>
            <a:r>
              <a:rPr lang="en-US" altLang="zh-CN" sz="1400" kern="0" spc="0" baseline="0" noProof="0" dirty="0">
                <a:solidFill>
                  <a:srgbClr val="000000"/>
                </a:solidFill>
                <a:latin typeface="Times New Roman" pitchFamily="18" charset="0"/>
                <a:ea typeface="Times New Roman" pitchFamily="18" charset="0"/>
                <a:cs typeface="Times New Roman" pitchFamily="18" charset="0"/>
              </a:rPr>
              <a:t>Questioning</a:t>
            </a:r>
            <a:r>
              <a:rPr lang="en-US" altLang="zh-CN" sz="1400" kern="0" spc="-2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or</a:t>
            </a:r>
            <a:r>
              <a:rPr lang="en-US" altLang="zh-CN" sz="1400" kern="0" spc="-2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Modeling:</a:t>
            </a:r>
            <a:r>
              <a:rPr lang="en-US" altLang="zh-CN" sz="1400" kern="0" spc="-2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seriousness+gaze</a:t>
            </a:r>
            <a:r>
              <a:rPr lang="en-US" altLang="zh-CN" sz="1400" kern="0" spc="0" baseline="0" noProof="0" dirty="0">
                <a:latin typeface="Times New Roman" pitchFamily="18" charset="0"/>
                <a:ea typeface="Times New Roman" pitchFamily="18" charset="0"/>
                <a:cs typeface="Times New Roman" pitchFamily="18" charset="0"/>
              </a:rPr>
              <a:t> </a:t>
            </a:r>
            <a:br>
              <a:rPr lang="en-US" altLang="zh-CN" sz="1400" kern="0" dirty="0">
                <a:latin typeface="Times New Roman" pitchFamily="18" charset="0"/>
                <a:ea typeface="Times New Roman" pitchFamily="18" charset="0"/>
                <a:cs typeface="Times New Roman" pitchFamily="18" charset="0"/>
              </a:rPr>
            </a:br>
            <a:r>
              <a:rPr lang="en-US" altLang="zh-CN" sz="1400" kern="0" spc="0" baseline="0" noProof="0" dirty="0">
                <a:solidFill>
                  <a:srgbClr val="000000"/>
                </a:solidFill>
                <a:latin typeface="Wingdings" pitchFamily="2" charset="0"/>
                <a:ea typeface="Wingdings" pitchFamily="2" charset="0"/>
                <a:cs typeface="Wingdings" pitchFamily="2" charset="0"/>
              </a:rPr>
              <a:t></a:t>
            </a:r>
            <a:r>
              <a:rPr lang="en-US" altLang="zh-CN" sz="1400" kern="0" spc="-15" baseline="0" noProof="0" dirty="0">
                <a:latin typeface="Arial" pitchFamily="34" charset="0"/>
                <a:ea typeface="Arial" pitchFamily="34" charset="0"/>
                <a:cs typeface="Arial" pitchFamily="34"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Explaining:</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smile</a:t>
            </a:r>
          </a:p>
        </p:txBody>
      </p:sp>
      <p:sp>
        <p:nvSpPr>
          <p:cNvPr id="63" name="VectorPath 63"/>
          <p:cNvSpPr/>
          <p:nvPr/>
        </p:nvSpPr>
        <p:spPr>
          <a:xfrm>
            <a:off x="10748646" y="6799581"/>
            <a:ext cx="635000" cy="307339"/>
          </a:xfrm>
          <a:custGeom>
            <a:avLst/>
            <a:gdLst/>
            <a:ahLst/>
            <a:cxnLst/>
            <a:rect l="l" t="t" r="r" b="b"/>
            <a:pathLst>
              <a:path w="635000" h="307339">
                <a:moveTo>
                  <a:pt x="0" y="0"/>
                </a:moveTo>
                <a:lnTo>
                  <a:pt x="635000" y="0"/>
                </a:lnTo>
                <a:lnTo>
                  <a:pt x="635000" y="307340"/>
                </a:lnTo>
                <a:lnTo>
                  <a:pt x="0" y="307340"/>
                </a:lnTo>
                <a:lnTo>
                  <a:pt x="0" y="0"/>
                </a:lnTo>
              </a:path>
            </a:pathLst>
          </a:custGeom>
          <a:solidFill>
            <a:srgbClr val="FFFF00">
              <a:alpha val="100000"/>
            </a:srgbClr>
          </a:solidFill>
        </p:spPr>
        <p:txBody>
          <a:bodyPr/>
          <a:lstStyle/>
          <a:p>
            <a:endParaRPr lang="zh-CN" altLang="en-US"/>
          </a:p>
        </p:txBody>
      </p:sp>
      <p:pic>
        <p:nvPicPr>
          <p:cNvPr id="64" name="75C45702-3A5D-4776-5B01-CC168329F54C"/>
          <p:cNvPicPr>
            <a:picLocks noChangeAspect="1"/>
          </p:cNvPicPr>
          <p:nvPr/>
        </p:nvPicPr>
        <p:blipFill>
          <a:blip r:embed="rId12" cstate="print">
            <a:extLst>
              <a:ext uri="{BC47634D-345A-4477-DF4E-9E74D7170F94}"/>
            </a:extLst>
          </a:blip>
          <a:srcRect/>
          <a:stretch>
            <a:fillRect/>
          </a:stretch>
        </p:blipFill>
        <p:spPr>
          <a:xfrm>
            <a:off x="13972542" y="7468773"/>
            <a:ext cx="5400675" cy="3701513"/>
          </a:xfrm>
          <a:prstGeom prst="rect">
            <a:avLst/>
          </a:prstGeom>
        </p:spPr>
      </p:pic>
      <p:grpSp>
        <p:nvGrpSpPr>
          <p:cNvPr id="65" name="Combination 65"/>
          <p:cNvGrpSpPr/>
          <p:nvPr/>
        </p:nvGrpSpPr>
        <p:grpSpPr>
          <a:xfrm>
            <a:off x="15605124" y="7544435"/>
            <a:ext cx="2132965" cy="307340"/>
            <a:chOff x="15605124" y="7544435"/>
            <a:chExt cx="2132965" cy="307340"/>
          </a:xfrm>
        </p:grpSpPr>
        <p:sp>
          <p:nvSpPr>
            <p:cNvPr id="66" name="VectorPath 66"/>
            <p:cNvSpPr/>
            <p:nvPr/>
          </p:nvSpPr>
          <p:spPr>
            <a:xfrm>
              <a:off x="15605124" y="7544435"/>
              <a:ext cx="137161" cy="307340"/>
            </a:xfrm>
            <a:custGeom>
              <a:avLst/>
              <a:gdLst/>
              <a:ahLst/>
              <a:cxnLst/>
              <a:rect l="l" t="t" r="r" b="b"/>
              <a:pathLst>
                <a:path w="137161" h="307340">
                  <a:moveTo>
                    <a:pt x="0" y="0"/>
                  </a:moveTo>
                  <a:lnTo>
                    <a:pt x="137161" y="0"/>
                  </a:lnTo>
                  <a:lnTo>
                    <a:pt x="137161" y="307340"/>
                  </a:lnTo>
                  <a:lnTo>
                    <a:pt x="0" y="307340"/>
                  </a:lnTo>
                  <a:lnTo>
                    <a:pt x="0" y="0"/>
                  </a:lnTo>
                </a:path>
              </a:pathLst>
            </a:custGeom>
            <a:solidFill>
              <a:srgbClr val="FFFF00">
                <a:alpha val="100000"/>
              </a:srgbClr>
            </a:solidFill>
          </p:spPr>
          <p:txBody>
            <a:bodyPr/>
            <a:lstStyle/>
            <a:p>
              <a:endParaRPr lang="zh-CN" altLang="en-US"/>
            </a:p>
          </p:txBody>
        </p:sp>
        <p:sp>
          <p:nvSpPr>
            <p:cNvPr id="67" name="VectorPath 67"/>
            <p:cNvSpPr/>
            <p:nvPr/>
          </p:nvSpPr>
          <p:spPr>
            <a:xfrm>
              <a:off x="15742286" y="7544435"/>
              <a:ext cx="772795" cy="307340"/>
            </a:xfrm>
            <a:custGeom>
              <a:avLst/>
              <a:gdLst/>
              <a:ahLst/>
              <a:cxnLst/>
              <a:rect l="l" t="t" r="r" b="b"/>
              <a:pathLst>
                <a:path w="772795" h="307340">
                  <a:moveTo>
                    <a:pt x="0" y="0"/>
                  </a:moveTo>
                  <a:lnTo>
                    <a:pt x="772795" y="0"/>
                  </a:lnTo>
                  <a:lnTo>
                    <a:pt x="772795" y="307340"/>
                  </a:lnTo>
                  <a:lnTo>
                    <a:pt x="0" y="307340"/>
                  </a:lnTo>
                  <a:lnTo>
                    <a:pt x="0" y="0"/>
                  </a:lnTo>
                </a:path>
              </a:pathLst>
            </a:custGeom>
            <a:solidFill>
              <a:srgbClr val="FFFF00">
                <a:alpha val="100000"/>
              </a:srgbClr>
            </a:solidFill>
          </p:spPr>
          <p:txBody>
            <a:bodyPr/>
            <a:lstStyle/>
            <a:p>
              <a:endParaRPr lang="zh-CN" altLang="en-US"/>
            </a:p>
          </p:txBody>
        </p:sp>
        <p:sp>
          <p:nvSpPr>
            <p:cNvPr id="68" name="VectorPath 68"/>
            <p:cNvSpPr/>
            <p:nvPr/>
          </p:nvSpPr>
          <p:spPr>
            <a:xfrm>
              <a:off x="16562706" y="7544435"/>
              <a:ext cx="1175386" cy="307340"/>
            </a:xfrm>
            <a:custGeom>
              <a:avLst/>
              <a:gdLst/>
              <a:ahLst/>
              <a:cxnLst/>
              <a:rect l="l" t="t" r="r" b="b"/>
              <a:pathLst>
                <a:path w="1175384" h="307340">
                  <a:moveTo>
                    <a:pt x="0" y="0"/>
                  </a:moveTo>
                  <a:lnTo>
                    <a:pt x="1175386" y="0"/>
                  </a:lnTo>
                  <a:lnTo>
                    <a:pt x="1175386" y="307340"/>
                  </a:lnTo>
                  <a:lnTo>
                    <a:pt x="0" y="307340"/>
                  </a:lnTo>
                  <a:lnTo>
                    <a:pt x="0" y="0"/>
                  </a:lnTo>
                </a:path>
              </a:pathLst>
            </a:custGeom>
            <a:solidFill>
              <a:srgbClr val="FFFF00">
                <a:alpha val="100000"/>
              </a:srgbClr>
            </a:solidFill>
          </p:spPr>
          <p:txBody>
            <a:bodyPr/>
            <a:lstStyle/>
            <a:p>
              <a:endParaRPr lang="zh-CN" altLang="en-US"/>
            </a:p>
          </p:txBody>
        </p:sp>
      </p:grpSp>
      <p:sp>
        <p:nvSpPr>
          <p:cNvPr id="69" name="TextBox69"/>
          <p:cNvSpPr txBox="1"/>
          <p:nvPr/>
        </p:nvSpPr>
        <p:spPr>
          <a:xfrm>
            <a:off x="7969250" y="6886575"/>
            <a:ext cx="5784850" cy="1417311"/>
          </a:xfrm>
          <a:prstGeom prst="rect">
            <a:avLst/>
          </a:prstGeom>
          <a:noFill/>
        </p:spPr>
        <p:txBody>
          <a:bodyPr wrap="square" lIns="0" tIns="0" rIns="0" bIns="0" rtlCol="0">
            <a:spAutoFit/>
          </a:bodyPr>
          <a:lstStyle/>
          <a:p>
            <a:pPr marL="2768600" marR="0" indent="0" eaLnBrk="0">
              <a:lnSpc>
                <a:spcPct val="99712"/>
              </a:lnSpc>
            </a:pPr>
            <a:r>
              <a:rPr lang="en-US" altLang="zh-CN" sz="1450" b="1" kern="0" spc="-15" baseline="0" noProof="0" dirty="0">
                <a:solidFill>
                  <a:srgbClr val="000000"/>
                </a:solidFill>
                <a:latin typeface="Times New Roman" pitchFamily="18" charset="0"/>
                <a:ea typeface="Times New Roman" pitchFamily="18" charset="0"/>
                <a:cs typeface="Times New Roman" pitchFamily="18" charset="0"/>
              </a:rPr>
              <a:t>A</a:t>
            </a:r>
            <a:r>
              <a:rPr lang="en-US" altLang="zh-CN" sz="1450" b="1" kern="0" spc="0" baseline="0" noProof="0" dirty="0">
                <a:solidFill>
                  <a:srgbClr val="000000"/>
                </a:solidFill>
                <a:latin typeface="Times New Roman" pitchFamily="18" charset="0"/>
                <a:ea typeface="Times New Roman" pitchFamily="18" charset="0"/>
                <a:cs typeface="Times New Roman" pitchFamily="18" charset="0"/>
              </a:rPr>
              <a:t>naysis</a:t>
            </a:r>
          </a:p>
          <a:p>
            <a:pPr marL="0" marR="0" indent="0" eaLnBrk="0">
              <a:lnSpc>
                <a:spcPct val="116250"/>
              </a:lnSpc>
            </a:pPr>
            <a:endParaRPr lang="en-US" altLang="zh-CN" sz="1000" kern="0" spc="0" baseline="0" noProof="0" dirty="0">
              <a:solidFill>
                <a:srgbClr val="000000"/>
              </a:solidFill>
              <a:latin typeface="Arial" pitchFamily="34" charset="0"/>
              <a:ea typeface="Arial" pitchFamily="34" charset="0"/>
              <a:cs typeface="Arial" pitchFamily="34" charset="0"/>
            </a:endParaRPr>
          </a:p>
          <a:p>
            <a:pPr marL="0" marR="0" indent="0" algn="dist" eaLnBrk="0">
              <a:lnSpc>
                <a:spcPct val="100000"/>
              </a:lnSpc>
            </a:pPr>
            <a:r>
              <a:rPr lang="en-US" altLang="zh-CN" sz="1400" b="1" kern="0" spc="0" baseline="0" noProof="0" dirty="0">
                <a:solidFill>
                  <a:srgbClr val="000000"/>
                </a:solidFill>
                <a:latin typeface="Times New Roman" pitchFamily="18" charset="0"/>
                <a:ea typeface="Times New Roman" pitchFamily="18" charset="0"/>
                <a:cs typeface="Times New Roman" pitchFamily="18" charset="0"/>
              </a:rPr>
              <a:t>Corpus</a:t>
            </a:r>
            <a:r>
              <a:rPr lang="en-US" altLang="zh-CN" sz="1400" b="1" kern="0" spc="-15" baseline="0" noProof="0" dirty="0">
                <a:latin typeface="Times New Roman" pitchFamily="18" charset="0"/>
                <a:ea typeface="Times New Roman" pitchFamily="18" charset="0"/>
                <a:cs typeface="Times New Roman" pitchFamily="18" charset="0"/>
              </a:rPr>
              <a:t> </a:t>
            </a:r>
            <a:r>
              <a:rPr lang="en-US" altLang="zh-CN" sz="1400" b="1" kern="0" spc="0" baseline="0" noProof="0" dirty="0">
                <a:solidFill>
                  <a:srgbClr val="000000"/>
                </a:solidFill>
                <a:latin typeface="Times New Roman" pitchFamily="18" charset="0"/>
                <a:ea typeface="Times New Roman" pitchFamily="18" charset="0"/>
                <a:cs typeface="Times New Roman" pitchFamily="18" charset="0"/>
              </a:rPr>
              <a:t>Processing:</a:t>
            </a:r>
            <a:r>
              <a:rPr lang="en-US" altLang="zh-CN" sz="1400" b="1"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Screening</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dialogue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segments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of</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teacher-student</a:t>
            </a:r>
          </a:p>
          <a:p>
            <a:pPr marL="0" marR="0" indent="0" algn="dist" eaLnBrk="0">
              <a:lnSpc>
                <a:spcPct val="120000"/>
              </a:lnSpc>
            </a:pPr>
            <a:endParaRPr lang="en-US" altLang="zh-CN" sz="1000" kern="0" spc="0" baseline="0" noProof="0" dirty="0">
              <a:solidFill>
                <a:srgbClr val="000000"/>
              </a:solidFill>
              <a:latin typeface="Arial" pitchFamily="34" charset="0"/>
              <a:ea typeface="Arial" pitchFamily="34" charset="0"/>
              <a:cs typeface="Arial" pitchFamily="34" charset="0"/>
            </a:endParaRPr>
          </a:p>
          <a:p>
            <a:pPr marL="0" marR="0" indent="0" algn="dist" eaLnBrk="0">
              <a:lnSpc>
                <a:spcPct val="100000"/>
              </a:lnSpc>
            </a:pPr>
            <a:r>
              <a:rPr lang="en-US" altLang="zh-CN" sz="1400" kern="0" spc="-10" baseline="0" noProof="0" dirty="0">
                <a:solidFill>
                  <a:srgbClr val="000000"/>
                </a:solidFill>
                <a:latin typeface="Times New Roman" pitchFamily="18" charset="0"/>
                <a:ea typeface="Times New Roman" pitchFamily="18" charset="0"/>
                <a:cs typeface="Times New Roman" pitchFamily="18" charset="0"/>
              </a:rPr>
              <a:t>i</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nteraction→Extracting</a:t>
            </a:r>
            <a:r>
              <a:rPr lang="en-US" altLang="zh-CN" sz="1400" kern="0" spc="1980" baseline="0" noProof="0" dirty="0">
                <a:latin typeface="Times New Roman" pitchFamily="18" charset="0"/>
                <a:ea typeface="Times New Roman" pitchFamily="18" charset="0"/>
                <a:cs typeface="Times New Roman" pitchFamily="18" charset="0"/>
              </a:rPr>
              <a:t> </a:t>
            </a:r>
            <a:r>
              <a:rPr lang="en-US" altLang="zh-CN" sz="1400" kern="0" spc="-15" baseline="0" noProof="0" dirty="0">
                <a:solidFill>
                  <a:srgbClr val="000000"/>
                </a:solidFill>
                <a:latin typeface="Times New Roman" pitchFamily="18" charset="0"/>
                <a:ea typeface="Times New Roman" pitchFamily="18" charset="0"/>
                <a:cs typeface="Times New Roman" pitchFamily="18" charset="0"/>
              </a:rPr>
              <a:t>t</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he</a:t>
            </a:r>
            <a:r>
              <a:rPr lang="en-US" altLang="zh-CN" sz="1400" kern="0" spc="1960" baseline="0" noProof="0" dirty="0">
                <a:latin typeface="Times New Roman" pitchFamily="18" charset="0"/>
                <a:ea typeface="Times New Roman" pitchFamily="18" charset="0"/>
                <a:cs typeface="Times New Roman" pitchFamily="18" charset="0"/>
              </a:rPr>
              <a:t> </a:t>
            </a:r>
            <a:r>
              <a:rPr lang="en-US" altLang="zh-CN" sz="1400" kern="0" spc="-10" baseline="0" noProof="0" dirty="0">
                <a:solidFill>
                  <a:srgbClr val="000000"/>
                </a:solidFill>
                <a:latin typeface="Times New Roman" pitchFamily="18" charset="0"/>
                <a:ea typeface="Times New Roman" pitchFamily="18" charset="0"/>
                <a:cs typeface="Times New Roman" pitchFamily="18" charset="0"/>
              </a:rPr>
              <a:t>s</a:t>
            </a:r>
            <a:r>
              <a:rPr lang="en-US" altLang="zh-CN" sz="1400" kern="0" spc="-15" baseline="0" noProof="0" dirty="0">
                <a:solidFill>
                  <a:srgbClr val="000000"/>
                </a:solidFill>
                <a:latin typeface="Times New Roman" pitchFamily="18" charset="0"/>
                <a:ea typeface="Times New Roman" pitchFamily="18" charset="0"/>
                <a:cs typeface="Times New Roman" pitchFamily="18" charset="0"/>
              </a:rPr>
              <a:t>e</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quences</a:t>
            </a:r>
            <a:r>
              <a:rPr lang="en-US" altLang="zh-CN" sz="1400" kern="0" spc="1950" baseline="0" noProof="0" dirty="0">
                <a:latin typeface="Times New Roman" pitchFamily="18" charset="0"/>
                <a:ea typeface="Times New Roman" pitchFamily="18" charset="0"/>
                <a:cs typeface="Times New Roman" pitchFamily="18" charset="0"/>
              </a:rPr>
              <a:t> </a:t>
            </a:r>
            <a:r>
              <a:rPr lang="en-US" altLang="zh-CN" sz="1400" kern="0" spc="75" baseline="0" noProof="0" dirty="0">
                <a:solidFill>
                  <a:srgbClr val="000000"/>
                </a:solidFill>
                <a:latin typeface="Times New Roman" pitchFamily="18" charset="0"/>
                <a:ea typeface="Times New Roman" pitchFamily="18" charset="0"/>
                <a:cs typeface="Times New Roman" pitchFamily="18" charset="0"/>
              </a:rPr>
              <a:t>of</a:t>
            </a:r>
            <a:r>
              <a:rPr lang="en-US" altLang="zh-CN" sz="1400" kern="0" spc="1820" baseline="0" noProof="0" dirty="0">
                <a:latin typeface="Times New Roman" pitchFamily="18" charset="0"/>
                <a:ea typeface="Times New Roman" pitchFamily="18" charset="0"/>
                <a:cs typeface="Times New Roman" pitchFamily="18" charset="0"/>
              </a:rPr>
              <a:t> </a:t>
            </a:r>
            <a:r>
              <a:rPr lang="en-US" altLang="zh-CN" sz="1400" kern="0" spc="-15" baseline="0" noProof="0" dirty="0">
                <a:solidFill>
                  <a:srgbClr val="000000"/>
                </a:solidFill>
                <a:latin typeface="Times New Roman" pitchFamily="18" charset="0"/>
                <a:ea typeface="Times New Roman" pitchFamily="18" charset="0"/>
                <a:cs typeface="Times New Roman" pitchFamily="18" charset="0"/>
              </a:rPr>
              <a:t>s</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uccessful</a:t>
            </a:r>
            <a:r>
              <a:rPr lang="en-US" altLang="zh-CN" sz="1400" kern="0" spc="1950" baseline="0" noProof="0" dirty="0">
                <a:latin typeface="Times New Roman" pitchFamily="18" charset="0"/>
                <a:ea typeface="Times New Roman" pitchFamily="18" charset="0"/>
                <a:cs typeface="Times New Roman" pitchFamily="18" charset="0"/>
              </a:rPr>
              <a:t> </a:t>
            </a:r>
            <a:r>
              <a:rPr lang="en-US" altLang="zh-CN" sz="1400" kern="0" spc="-15" baseline="0" noProof="0" dirty="0">
                <a:solidFill>
                  <a:srgbClr val="000000"/>
                </a:solidFill>
                <a:latin typeface="Times New Roman" pitchFamily="18" charset="0"/>
                <a:ea typeface="Times New Roman" pitchFamily="18" charset="0"/>
                <a:cs typeface="Times New Roman" pitchFamily="18" charset="0"/>
              </a:rPr>
              <a:t>s</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caffolding</a:t>
            </a:r>
          </a:p>
          <a:p>
            <a:pPr marL="0" marR="0" indent="0" algn="dist" eaLnBrk="0">
              <a:lnSpc>
                <a:spcPct val="120000"/>
              </a:lnSpc>
            </a:pPr>
            <a:endParaRPr lang="en-US" altLang="zh-CN" sz="1000" kern="0" spc="0" baseline="0" noProof="0" dirty="0">
              <a:solidFill>
                <a:srgbClr val="000000"/>
              </a:solidFill>
              <a:latin typeface="Arial" pitchFamily="34" charset="0"/>
              <a:ea typeface="Arial" pitchFamily="34" charset="0"/>
              <a:cs typeface="Arial" pitchFamily="34" charset="0"/>
            </a:endParaRPr>
          </a:p>
          <a:p>
            <a:pPr marL="0" marR="0" indent="0" algn="dist" eaLnBrk="0">
              <a:lnSpc>
                <a:spcPct val="100000"/>
              </a:lnSpc>
            </a:pPr>
            <a:r>
              <a:rPr lang="en-US" altLang="zh-CN" sz="1400" kern="0" spc="0" baseline="0" noProof="0" dirty="0">
                <a:solidFill>
                  <a:srgbClr val="000000"/>
                </a:solidFill>
                <a:latin typeface="Times New Roman" pitchFamily="18" charset="0"/>
                <a:ea typeface="Times New Roman" pitchFamily="18" charset="0"/>
                <a:cs typeface="Times New Roman" pitchFamily="18" charset="0"/>
              </a:rPr>
              <a:t>discourse→Using</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ELAN</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software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to</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multimodal</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and</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multilevel</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annotation</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of</a:t>
            </a:r>
          </a:p>
        </p:txBody>
      </p:sp>
      <p:pic>
        <p:nvPicPr>
          <p:cNvPr id="70" name="DC0AC5BF-EC54-4FEE-0E8F-06CDD2D32889"/>
          <p:cNvPicPr>
            <a:picLocks noChangeAspect="1"/>
          </p:cNvPicPr>
          <p:nvPr/>
        </p:nvPicPr>
        <p:blipFill>
          <a:blip r:embed="rId13" cstate="print">
            <a:extLst>
              <a:ext uri="{EE656C3F-DA21-4C85-F0D9-9C668EF30458}"/>
            </a:extLst>
          </a:blip>
          <a:srcRect/>
          <a:stretch>
            <a:fillRect/>
          </a:stretch>
        </p:blipFill>
        <p:spPr>
          <a:xfrm>
            <a:off x="13973812" y="3445510"/>
            <a:ext cx="5381625" cy="3952875"/>
          </a:xfrm>
          <a:prstGeom prst="rect">
            <a:avLst/>
          </a:prstGeom>
        </p:spPr>
      </p:pic>
      <p:grpSp>
        <p:nvGrpSpPr>
          <p:cNvPr id="71" name="Combination 71"/>
          <p:cNvGrpSpPr/>
          <p:nvPr/>
        </p:nvGrpSpPr>
        <p:grpSpPr>
          <a:xfrm>
            <a:off x="15375890" y="3498215"/>
            <a:ext cx="1387475" cy="307340"/>
            <a:chOff x="15375890" y="3498215"/>
            <a:chExt cx="1387475" cy="307340"/>
          </a:xfrm>
        </p:grpSpPr>
        <p:sp>
          <p:nvSpPr>
            <p:cNvPr id="72" name="VectorPath 72"/>
            <p:cNvSpPr/>
            <p:nvPr/>
          </p:nvSpPr>
          <p:spPr>
            <a:xfrm>
              <a:off x="15375890" y="3498215"/>
              <a:ext cx="747395" cy="307341"/>
            </a:xfrm>
            <a:custGeom>
              <a:avLst/>
              <a:gdLst/>
              <a:ahLst/>
              <a:cxnLst/>
              <a:rect l="l" t="t" r="r" b="b"/>
              <a:pathLst>
                <a:path w="747395" h="307340">
                  <a:moveTo>
                    <a:pt x="0" y="-1"/>
                  </a:moveTo>
                  <a:lnTo>
                    <a:pt x="747395" y="-1"/>
                  </a:lnTo>
                  <a:lnTo>
                    <a:pt x="747395" y="307340"/>
                  </a:lnTo>
                  <a:lnTo>
                    <a:pt x="0" y="307340"/>
                  </a:lnTo>
                  <a:lnTo>
                    <a:pt x="0" y="-1"/>
                  </a:lnTo>
                </a:path>
              </a:pathLst>
            </a:custGeom>
            <a:solidFill>
              <a:srgbClr val="FFFF00">
                <a:alpha val="100000"/>
              </a:srgbClr>
            </a:solidFill>
          </p:spPr>
          <p:txBody>
            <a:bodyPr/>
            <a:lstStyle/>
            <a:p>
              <a:endParaRPr lang="zh-CN" altLang="en-US"/>
            </a:p>
          </p:txBody>
        </p:sp>
        <p:sp>
          <p:nvSpPr>
            <p:cNvPr id="73" name="VectorPath 73"/>
            <p:cNvSpPr/>
            <p:nvPr/>
          </p:nvSpPr>
          <p:spPr>
            <a:xfrm>
              <a:off x="16170912" y="3498215"/>
              <a:ext cx="592455" cy="307341"/>
            </a:xfrm>
            <a:custGeom>
              <a:avLst/>
              <a:gdLst/>
              <a:ahLst/>
              <a:cxnLst/>
              <a:rect l="l" t="t" r="r" b="b"/>
              <a:pathLst>
                <a:path w="592454" h="307340">
                  <a:moveTo>
                    <a:pt x="0" y="-1"/>
                  </a:moveTo>
                  <a:lnTo>
                    <a:pt x="592455" y="-1"/>
                  </a:lnTo>
                  <a:lnTo>
                    <a:pt x="592455" y="307340"/>
                  </a:lnTo>
                  <a:lnTo>
                    <a:pt x="0" y="307340"/>
                  </a:lnTo>
                  <a:lnTo>
                    <a:pt x="0" y="-1"/>
                  </a:lnTo>
                </a:path>
              </a:pathLst>
            </a:custGeom>
            <a:solidFill>
              <a:srgbClr val="FFFF00">
                <a:alpha val="100000"/>
              </a:srgbClr>
            </a:solidFill>
          </p:spPr>
          <p:txBody>
            <a:bodyPr/>
            <a:lstStyle/>
            <a:p>
              <a:endParaRPr lang="zh-CN" altLang="en-US"/>
            </a:p>
          </p:txBody>
        </p:sp>
      </p:grpSp>
      <p:grpSp>
        <p:nvGrpSpPr>
          <p:cNvPr id="74" name="Combination 74"/>
          <p:cNvGrpSpPr/>
          <p:nvPr/>
        </p:nvGrpSpPr>
        <p:grpSpPr>
          <a:xfrm>
            <a:off x="16763364" y="3498215"/>
            <a:ext cx="1180466" cy="307340"/>
            <a:chOff x="16763364" y="3498215"/>
            <a:chExt cx="1180466" cy="307340"/>
          </a:xfrm>
        </p:grpSpPr>
        <p:sp>
          <p:nvSpPr>
            <p:cNvPr id="75" name="VectorPath 75"/>
            <p:cNvSpPr/>
            <p:nvPr/>
          </p:nvSpPr>
          <p:spPr>
            <a:xfrm>
              <a:off x="16763366" y="3498215"/>
              <a:ext cx="47625" cy="307341"/>
            </a:xfrm>
            <a:custGeom>
              <a:avLst/>
              <a:gdLst/>
              <a:ahLst/>
              <a:cxnLst/>
              <a:rect l="l" t="t" r="r" b="b"/>
              <a:pathLst>
                <a:path w="47625" h="307340">
                  <a:moveTo>
                    <a:pt x="0" y="-1"/>
                  </a:moveTo>
                  <a:lnTo>
                    <a:pt x="47625" y="-1"/>
                  </a:lnTo>
                  <a:lnTo>
                    <a:pt x="47625" y="307340"/>
                  </a:lnTo>
                  <a:lnTo>
                    <a:pt x="0" y="307340"/>
                  </a:lnTo>
                  <a:lnTo>
                    <a:pt x="0" y="-1"/>
                  </a:lnTo>
                </a:path>
              </a:pathLst>
            </a:custGeom>
            <a:solidFill>
              <a:srgbClr val="FFFF00">
                <a:alpha val="100000"/>
              </a:srgbClr>
            </a:solidFill>
          </p:spPr>
          <p:txBody>
            <a:bodyPr/>
            <a:lstStyle/>
            <a:p>
              <a:endParaRPr lang="zh-CN" altLang="en-US"/>
            </a:p>
          </p:txBody>
        </p:sp>
        <p:sp>
          <p:nvSpPr>
            <p:cNvPr id="76" name="VectorPath 76"/>
            <p:cNvSpPr/>
            <p:nvPr/>
          </p:nvSpPr>
          <p:spPr>
            <a:xfrm>
              <a:off x="16810990" y="3498215"/>
              <a:ext cx="1132839" cy="307341"/>
            </a:xfrm>
            <a:custGeom>
              <a:avLst/>
              <a:gdLst/>
              <a:ahLst/>
              <a:cxnLst/>
              <a:rect l="l" t="t" r="r" b="b"/>
              <a:pathLst>
                <a:path w="1132839" h="307340">
                  <a:moveTo>
                    <a:pt x="0" y="-1"/>
                  </a:moveTo>
                  <a:lnTo>
                    <a:pt x="1132839" y="-1"/>
                  </a:lnTo>
                  <a:lnTo>
                    <a:pt x="1132839" y="307340"/>
                  </a:lnTo>
                  <a:lnTo>
                    <a:pt x="0" y="307340"/>
                  </a:lnTo>
                  <a:lnTo>
                    <a:pt x="0" y="-1"/>
                  </a:lnTo>
                </a:path>
              </a:pathLst>
            </a:custGeom>
            <a:solidFill>
              <a:srgbClr val="FFFF00">
                <a:alpha val="100000"/>
              </a:srgbClr>
            </a:solidFill>
          </p:spPr>
          <p:txBody>
            <a:bodyPr/>
            <a:lstStyle/>
            <a:p>
              <a:endParaRPr lang="zh-CN" altLang="en-US"/>
            </a:p>
          </p:txBody>
        </p:sp>
      </p:grpSp>
      <p:sp>
        <p:nvSpPr>
          <p:cNvPr id="77" name="TextBox77"/>
          <p:cNvSpPr txBox="1"/>
          <p:nvPr/>
        </p:nvSpPr>
        <p:spPr>
          <a:xfrm>
            <a:off x="14072870" y="3563620"/>
            <a:ext cx="5198745" cy="4503028"/>
          </a:xfrm>
          <a:prstGeom prst="rect">
            <a:avLst/>
          </a:prstGeom>
          <a:noFill/>
        </p:spPr>
        <p:txBody>
          <a:bodyPr wrap="square" lIns="0" tIns="0" rIns="0" bIns="0" rtlCol="0">
            <a:spAutoFit/>
          </a:bodyPr>
          <a:lstStyle/>
          <a:p>
            <a:pPr marL="1295400" marR="0" indent="0" eaLnBrk="0">
              <a:lnSpc>
                <a:spcPct val="119252"/>
              </a:lnSpc>
            </a:pPr>
            <a:r>
              <a:rPr lang="en-US" altLang="zh-CN" sz="2175" b="1" kern="0" spc="50" baseline="3511" noProof="0" dirty="0">
                <a:solidFill>
                  <a:srgbClr val="000000"/>
                </a:solidFill>
                <a:latin typeface="Times New Roman" pitchFamily="18" charset="0"/>
                <a:ea typeface="Times New Roman" pitchFamily="18" charset="0"/>
                <a:cs typeface="Times New Roman" pitchFamily="18" charset="0"/>
              </a:rPr>
              <a:t>R</a:t>
            </a:r>
            <a:r>
              <a:rPr lang="en-US" altLang="zh-CN" sz="2175" b="1" kern="0" spc="45" baseline="3511" noProof="0" dirty="0">
                <a:solidFill>
                  <a:srgbClr val="000000"/>
                </a:solidFill>
                <a:latin typeface="Times New Roman" pitchFamily="18" charset="0"/>
                <a:ea typeface="Times New Roman" pitchFamily="18" charset="0"/>
                <a:cs typeface="Times New Roman" pitchFamily="18" charset="0"/>
              </a:rPr>
              <a:t>esea</a:t>
            </a:r>
            <a:r>
              <a:rPr lang="en-US" altLang="zh-CN" sz="2175" b="1" kern="0" spc="35" baseline="3511" noProof="0" dirty="0">
                <a:solidFill>
                  <a:srgbClr val="000000"/>
                </a:solidFill>
                <a:latin typeface="Times New Roman" pitchFamily="18" charset="0"/>
                <a:ea typeface="Times New Roman" pitchFamily="18" charset="0"/>
                <a:cs typeface="Times New Roman" pitchFamily="18" charset="0"/>
              </a:rPr>
              <a:t>rch</a:t>
            </a:r>
            <a:r>
              <a:rPr lang="en-US" altLang="zh-CN" sz="2175" b="1" kern="0" spc="-25" baseline="3511" noProof="0" dirty="0">
                <a:latin typeface="Times New Roman" pitchFamily="18" charset="0"/>
                <a:ea typeface="Times New Roman" pitchFamily="18" charset="0"/>
                <a:cs typeface="Times New Roman" pitchFamily="18" charset="0"/>
              </a:rPr>
              <a:t> </a:t>
            </a:r>
            <a:r>
              <a:rPr lang="en-US" altLang="zh-CN" sz="2175" b="1" kern="0" spc="0" baseline="3511" noProof="0" dirty="0">
                <a:solidFill>
                  <a:srgbClr val="000000"/>
                </a:solidFill>
                <a:latin typeface="Times New Roman" pitchFamily="18" charset="0"/>
                <a:ea typeface="Times New Roman" pitchFamily="18" charset="0"/>
                <a:cs typeface="Times New Roman" pitchFamily="18" charset="0"/>
              </a:rPr>
              <a:t>Results</a:t>
            </a:r>
            <a:r>
              <a:rPr lang="en-US" altLang="zh-CN" sz="2175" b="1" kern="0" spc="-25" baseline="3511" noProof="0" dirty="0">
                <a:latin typeface="Times New Roman" pitchFamily="18" charset="0"/>
                <a:ea typeface="Times New Roman" pitchFamily="18" charset="0"/>
                <a:cs typeface="Times New Roman" pitchFamily="18" charset="0"/>
              </a:rPr>
              <a:t> </a:t>
            </a:r>
            <a:r>
              <a:rPr lang="en-US" altLang="zh-CN" sz="2175" b="1" kern="0" spc="0" baseline="3511" noProof="0" dirty="0">
                <a:solidFill>
                  <a:srgbClr val="000000"/>
                </a:solidFill>
                <a:latin typeface="Times New Roman" pitchFamily="18" charset="0"/>
                <a:ea typeface="Times New Roman" pitchFamily="18" charset="0"/>
                <a:cs typeface="Times New Roman" pitchFamily="18" charset="0"/>
              </a:rPr>
              <a:t>(assumptions)</a:t>
            </a:r>
          </a:p>
          <a:p>
            <a:pPr marL="0" marR="0" indent="0" eaLnBrk="0">
              <a:lnSpc>
                <a:spcPct val="102500"/>
              </a:lnSpc>
            </a:pPr>
            <a:endParaRPr lang="en-US" altLang="zh-CN" sz="1000" kern="0" spc="0" baseline="0" noProof="0" dirty="0">
              <a:solidFill>
                <a:srgbClr val="000000"/>
              </a:solidFill>
              <a:latin typeface="Arial" pitchFamily="34" charset="0"/>
              <a:ea typeface="Arial" pitchFamily="34" charset="0"/>
              <a:cs typeface="Arial" pitchFamily="34" charset="0"/>
            </a:endParaRPr>
          </a:p>
          <a:p>
            <a:pPr marL="266700" marR="12700" lvl="0" indent="-266700" algn="just" eaLnBrk="0">
              <a:lnSpc>
                <a:spcPct val="185714"/>
              </a:lnSpc>
              <a:buClr>
                <a:srgbClr val="000000"/>
              </a:buClr>
              <a:buSzPct val="100000"/>
              <a:buFont typeface="Wingdings" panose="02000000000000000000" charset="0"/>
              <a:buChar char=""/>
            </a:pP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Teachers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use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language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modality</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most</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frequently,</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with</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language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scaffolding</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strategies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including</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questioning,</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explanation,</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modeling,</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and</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feedback.</a:t>
            </a:r>
          </a:p>
          <a:p>
            <a:pPr marL="266700" marR="12700" lvl="0" indent="-266700" algn="just" eaLnBrk="0">
              <a:lnSpc>
                <a:spcPct val="185714"/>
              </a:lnSpc>
              <a:buClr>
                <a:srgbClr val="000000"/>
              </a:buClr>
              <a:buSzPct val="100000"/>
              <a:buFont typeface="Wingdings" panose="02000000000000000000" charset="0"/>
              <a:buChar char=""/>
            </a:pP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for</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non-verbal</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modality,</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gesture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is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most</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frequently</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used</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by</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teachers,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combined</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with</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language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functioning</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explanation,</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emphasis,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guidance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and</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invitation.</a:t>
            </a:r>
          </a:p>
          <a:p>
            <a:pPr marL="266700" marR="12700" lvl="0" indent="-266700" algn="just" eaLnBrk="0">
              <a:lnSpc>
                <a:spcPct val="157142"/>
              </a:lnSpc>
              <a:buClr>
                <a:srgbClr val="000000"/>
              </a:buClr>
              <a:buSzPct val="100000"/>
              <a:buFont typeface="Wingdings" panose="02000000000000000000" charset="0"/>
              <a:buChar char=""/>
            </a:pP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Teachers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have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less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variation</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in</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facial</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expressions,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which</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usually</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is</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associated</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with</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explanation</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strategies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to</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create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harmonious</a:t>
            </a:r>
            <a:r>
              <a:rPr lang="en-US" altLang="zh-CN" sz="1400" kern="0" spc="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classroom</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atmosphere.</a:t>
            </a:r>
          </a:p>
          <a:p>
            <a:pPr marL="0" marR="0" indent="0" eaLnBrk="0">
              <a:lnSpc>
                <a:spcPct val="159583"/>
              </a:lnSpc>
            </a:pPr>
            <a:endParaRPr lang="en-US" altLang="zh-CN" sz="1000" kern="0" spc="0" baseline="0" noProof="0" dirty="0">
              <a:solidFill>
                <a:srgbClr val="000000"/>
              </a:solidFill>
              <a:latin typeface="Arial" pitchFamily="34" charset="0"/>
              <a:ea typeface="Arial" pitchFamily="34" charset="0"/>
              <a:cs typeface="Arial" pitchFamily="34" charset="0"/>
            </a:endParaRPr>
          </a:p>
          <a:p>
            <a:pPr marL="1524000" marR="0" indent="0" eaLnBrk="0">
              <a:lnSpc>
                <a:spcPct val="119252"/>
              </a:lnSpc>
            </a:pPr>
            <a:r>
              <a:rPr lang="en-US" altLang="zh-CN" sz="2175" b="1" kern="0" spc="50" baseline="3511" noProof="0" dirty="0">
                <a:solidFill>
                  <a:srgbClr val="000000"/>
                </a:solidFill>
                <a:latin typeface="Times New Roman" pitchFamily="18" charset="0"/>
                <a:ea typeface="Times New Roman" pitchFamily="18" charset="0"/>
                <a:cs typeface="Times New Roman" pitchFamily="18" charset="0"/>
              </a:rPr>
              <a:t>C</a:t>
            </a:r>
            <a:r>
              <a:rPr lang="en-US" altLang="zh-CN" sz="2175" b="1" kern="0" spc="45" baseline="3511" noProof="0" dirty="0">
                <a:solidFill>
                  <a:srgbClr val="000000"/>
                </a:solidFill>
                <a:latin typeface="Times New Roman" pitchFamily="18" charset="0"/>
                <a:ea typeface="Times New Roman" pitchFamily="18" charset="0"/>
                <a:cs typeface="Times New Roman" pitchFamily="18" charset="0"/>
              </a:rPr>
              <a:t>onclus</a:t>
            </a:r>
            <a:r>
              <a:rPr lang="en-US" altLang="zh-CN" sz="2175" b="1" kern="0" spc="35" baseline="3511" noProof="0" dirty="0">
                <a:solidFill>
                  <a:srgbClr val="000000"/>
                </a:solidFill>
                <a:latin typeface="Times New Roman" pitchFamily="18" charset="0"/>
                <a:ea typeface="Times New Roman" pitchFamily="18" charset="0"/>
                <a:cs typeface="Times New Roman" pitchFamily="18" charset="0"/>
              </a:rPr>
              <a:t>ion</a:t>
            </a:r>
            <a:r>
              <a:rPr lang="en-US" altLang="zh-CN" sz="2175" b="1" kern="0" spc="-25" baseline="3511" noProof="0" dirty="0">
                <a:latin typeface="Times New Roman" pitchFamily="18" charset="0"/>
                <a:ea typeface="Times New Roman" pitchFamily="18" charset="0"/>
                <a:cs typeface="Times New Roman" pitchFamily="18" charset="0"/>
              </a:rPr>
              <a:t> </a:t>
            </a:r>
            <a:r>
              <a:rPr lang="en-US" altLang="zh-CN" sz="2175" b="1" kern="0" spc="0" baseline="3511" noProof="0" dirty="0">
                <a:solidFill>
                  <a:srgbClr val="000000"/>
                </a:solidFill>
                <a:latin typeface="Times New Roman" pitchFamily="18" charset="0"/>
                <a:ea typeface="Times New Roman" pitchFamily="18" charset="0"/>
                <a:cs typeface="Times New Roman" pitchFamily="18" charset="0"/>
              </a:rPr>
              <a:t>(Assumptions)</a:t>
            </a:r>
          </a:p>
        </p:txBody>
      </p:sp>
      <p:sp>
        <p:nvSpPr>
          <p:cNvPr id="78" name="VectorPath 78"/>
          <p:cNvSpPr/>
          <p:nvPr/>
        </p:nvSpPr>
        <p:spPr>
          <a:xfrm>
            <a:off x="16123286" y="3498215"/>
            <a:ext cx="47625" cy="307340"/>
          </a:xfrm>
          <a:custGeom>
            <a:avLst/>
            <a:gdLst/>
            <a:ahLst/>
            <a:cxnLst/>
            <a:rect l="l" t="t" r="r" b="b"/>
            <a:pathLst>
              <a:path w="47625" h="307340">
                <a:moveTo>
                  <a:pt x="0" y="-1"/>
                </a:moveTo>
                <a:lnTo>
                  <a:pt x="47625" y="-1"/>
                </a:lnTo>
                <a:lnTo>
                  <a:pt x="47625" y="307340"/>
                </a:lnTo>
                <a:lnTo>
                  <a:pt x="0" y="307340"/>
                </a:lnTo>
                <a:lnTo>
                  <a:pt x="0" y="-1"/>
                </a:lnTo>
              </a:path>
            </a:pathLst>
          </a:custGeom>
          <a:solidFill>
            <a:srgbClr val="FFFF00">
              <a:alpha val="100000"/>
            </a:srgbClr>
          </a:solidFill>
        </p:spPr>
        <p:txBody>
          <a:bodyPr/>
          <a:lstStyle/>
          <a:p>
            <a:endParaRPr lang="zh-CN" altLang="en-US"/>
          </a:p>
        </p:txBody>
      </p:sp>
      <p:sp>
        <p:nvSpPr>
          <p:cNvPr id="79" name="VectorPath 79"/>
          <p:cNvSpPr/>
          <p:nvPr/>
        </p:nvSpPr>
        <p:spPr>
          <a:xfrm>
            <a:off x="16515080" y="7544435"/>
            <a:ext cx="47625" cy="307340"/>
          </a:xfrm>
          <a:custGeom>
            <a:avLst/>
            <a:gdLst/>
            <a:ahLst/>
            <a:cxnLst/>
            <a:rect l="l" t="t" r="r" b="b"/>
            <a:pathLst>
              <a:path w="47625" h="307340">
                <a:moveTo>
                  <a:pt x="0" y="0"/>
                </a:moveTo>
                <a:lnTo>
                  <a:pt x="47625" y="0"/>
                </a:lnTo>
                <a:lnTo>
                  <a:pt x="47625" y="307340"/>
                </a:lnTo>
                <a:lnTo>
                  <a:pt x="0" y="307340"/>
                </a:lnTo>
                <a:lnTo>
                  <a:pt x="0" y="0"/>
                </a:lnTo>
              </a:path>
            </a:pathLst>
          </a:custGeom>
          <a:solidFill>
            <a:srgbClr val="FFFF00">
              <a:alpha val="100000"/>
            </a:srgbClr>
          </a:solidFill>
        </p:spPr>
        <p:txBody>
          <a:bodyPr/>
          <a:lstStyle/>
          <a:p>
            <a:endParaRPr lang="zh-CN" altLang="en-US"/>
          </a:p>
        </p:txBody>
      </p:sp>
      <p:sp>
        <p:nvSpPr>
          <p:cNvPr id="80" name="TextBox80"/>
          <p:cNvSpPr txBox="1"/>
          <p:nvPr/>
        </p:nvSpPr>
        <p:spPr>
          <a:xfrm>
            <a:off x="974090" y="8423910"/>
            <a:ext cx="12780010" cy="213264"/>
          </a:xfrm>
          <a:prstGeom prst="rect">
            <a:avLst/>
          </a:prstGeom>
          <a:noFill/>
        </p:spPr>
        <p:txBody>
          <a:bodyPr wrap="square" lIns="0" tIns="0" rIns="0" bIns="0" rtlCol="0">
            <a:spAutoFit/>
          </a:bodyPr>
          <a:lstStyle/>
          <a:p>
            <a:pPr marL="0" marR="0" indent="0" algn="just" eaLnBrk="0">
              <a:lnSpc>
                <a:spcPct val="99278"/>
              </a:lnSpc>
            </a:pPr>
            <a:r>
              <a:rPr lang="en-US" altLang="zh-CN" sz="2100" kern="0" spc="15" baseline="19048" noProof="0" dirty="0">
                <a:solidFill>
                  <a:srgbClr val="000000"/>
                </a:solidFill>
                <a:latin typeface="Times New Roman" pitchFamily="18" charset="0"/>
                <a:ea typeface="Times New Roman" pitchFamily="18" charset="0"/>
                <a:cs typeface="Times New Roman" pitchFamily="18" charset="0"/>
              </a:rPr>
              <a:t>e</a:t>
            </a:r>
            <a:r>
              <a:rPr lang="en-US" altLang="zh-CN" sz="2100" kern="0" spc="5" baseline="19048" noProof="0" dirty="0">
                <a:solidFill>
                  <a:srgbClr val="000000"/>
                </a:solidFill>
                <a:latin typeface="Times New Roman" pitchFamily="18" charset="0"/>
                <a:ea typeface="Times New Roman" pitchFamily="18" charset="0"/>
                <a:cs typeface="Times New Roman" pitchFamily="18" charset="0"/>
              </a:rPr>
              <a:t>laborating</a:t>
            </a:r>
            <a:r>
              <a:rPr lang="en-US" altLang="zh-CN" sz="2100" kern="0" spc="75" baseline="19048" noProof="0" dirty="0">
                <a:latin typeface="Times New Roman" pitchFamily="18" charset="0"/>
                <a:ea typeface="Times New Roman" pitchFamily="18" charset="0"/>
                <a:cs typeface="Times New Roman" pitchFamily="18" charset="0"/>
              </a:rPr>
              <a:t> </a:t>
            </a:r>
            <a:r>
              <a:rPr lang="en-US" altLang="zh-CN" sz="2100" kern="0" spc="5" baseline="19048" noProof="0" dirty="0">
                <a:solidFill>
                  <a:srgbClr val="000000"/>
                </a:solidFill>
                <a:latin typeface="Times New Roman" pitchFamily="18" charset="0"/>
                <a:ea typeface="Times New Roman" pitchFamily="18" charset="0"/>
                <a:cs typeface="Times New Roman" pitchFamily="18" charset="0"/>
              </a:rPr>
              <a:t>te</a:t>
            </a:r>
            <a:r>
              <a:rPr lang="en-US" altLang="zh-CN" sz="2100" kern="0" spc="0" baseline="19048" noProof="0" dirty="0">
                <a:solidFill>
                  <a:srgbClr val="000000"/>
                </a:solidFill>
                <a:latin typeface="Times New Roman" pitchFamily="18" charset="0"/>
                <a:ea typeface="Times New Roman" pitchFamily="18" charset="0"/>
                <a:cs typeface="Times New Roman" pitchFamily="18" charset="0"/>
              </a:rPr>
              <a:t>achers’</a:t>
            </a:r>
            <a:r>
              <a:rPr lang="en-US" altLang="zh-CN" sz="2100" kern="0" spc="75" baseline="19048" noProof="0" dirty="0">
                <a:latin typeface="Times New Roman" pitchFamily="18" charset="0"/>
                <a:ea typeface="Times New Roman" pitchFamily="18" charset="0"/>
                <a:cs typeface="Times New Roman" pitchFamily="18" charset="0"/>
              </a:rPr>
              <a:t> </a:t>
            </a:r>
            <a:r>
              <a:rPr lang="en-US" altLang="zh-CN" sz="2100" kern="0" spc="0" baseline="19048" noProof="0" dirty="0">
                <a:solidFill>
                  <a:srgbClr val="000000"/>
                </a:solidFill>
                <a:latin typeface="Times New Roman" pitchFamily="18" charset="0"/>
                <a:ea typeface="Times New Roman" pitchFamily="18" charset="0"/>
                <a:cs typeface="Times New Roman" pitchFamily="18" charset="0"/>
              </a:rPr>
              <a:t>gestures</a:t>
            </a:r>
            <a:r>
              <a:rPr lang="en-US" altLang="zh-CN" sz="2100" kern="0" spc="75" baseline="19048" noProof="0" dirty="0">
                <a:latin typeface="Times New Roman" pitchFamily="18" charset="0"/>
                <a:ea typeface="Times New Roman" pitchFamily="18" charset="0"/>
                <a:cs typeface="Times New Roman" pitchFamily="18" charset="0"/>
              </a:rPr>
              <a:t> </a:t>
            </a:r>
            <a:r>
              <a:rPr lang="en-US" altLang="zh-CN" sz="2100" kern="0" spc="0" baseline="19048" noProof="0" dirty="0">
                <a:solidFill>
                  <a:srgbClr val="000000"/>
                </a:solidFill>
                <a:latin typeface="Times New Roman" pitchFamily="18" charset="0"/>
                <a:ea typeface="Times New Roman" pitchFamily="18" charset="0"/>
                <a:cs typeface="Times New Roman" pitchFamily="18" charset="0"/>
              </a:rPr>
              <a:t>from</a:t>
            </a:r>
            <a:r>
              <a:rPr lang="en-US" altLang="zh-CN" sz="2100" kern="0" spc="75" baseline="19048" noProof="0" dirty="0">
                <a:latin typeface="Times New Roman" pitchFamily="18" charset="0"/>
                <a:ea typeface="Times New Roman" pitchFamily="18" charset="0"/>
                <a:cs typeface="Times New Roman" pitchFamily="18" charset="0"/>
              </a:rPr>
              <a:t> </a:t>
            </a:r>
            <a:r>
              <a:rPr lang="en-US" altLang="zh-CN" sz="2100" kern="0" spc="0" baseline="19048" noProof="0" dirty="0">
                <a:solidFill>
                  <a:srgbClr val="000000"/>
                </a:solidFill>
                <a:latin typeface="Times New Roman" pitchFamily="18" charset="0"/>
                <a:ea typeface="Times New Roman" pitchFamily="18" charset="0"/>
                <a:cs typeface="Times New Roman" pitchFamily="18" charset="0"/>
              </a:rPr>
              <a:t>ideational,</a:t>
            </a:r>
            <a:r>
              <a:rPr lang="en-US" altLang="zh-CN" sz="2100" kern="0" spc="75" baseline="19048" noProof="0" dirty="0">
                <a:latin typeface="Times New Roman" pitchFamily="18" charset="0"/>
                <a:ea typeface="Times New Roman" pitchFamily="18" charset="0"/>
                <a:cs typeface="Times New Roman" pitchFamily="18" charset="0"/>
              </a:rPr>
              <a:t> </a:t>
            </a:r>
            <a:r>
              <a:rPr lang="en-US" altLang="zh-CN" sz="2100" kern="0" spc="0" baseline="19048" noProof="0" dirty="0">
                <a:solidFill>
                  <a:srgbClr val="000000"/>
                </a:solidFill>
                <a:latin typeface="Times New Roman" pitchFamily="18" charset="0"/>
                <a:ea typeface="Times New Roman" pitchFamily="18" charset="0"/>
                <a:cs typeface="Times New Roman" pitchFamily="18" charset="0"/>
              </a:rPr>
              <a:t>interpersonal</a:t>
            </a:r>
            <a:r>
              <a:rPr lang="en-US" altLang="zh-CN" sz="2100" kern="0" spc="75" baseline="19048" noProof="0" dirty="0">
                <a:latin typeface="Times New Roman" pitchFamily="18" charset="0"/>
                <a:ea typeface="Times New Roman" pitchFamily="18" charset="0"/>
                <a:cs typeface="Times New Roman" pitchFamily="18" charset="0"/>
              </a:rPr>
              <a:t> </a:t>
            </a:r>
            <a:r>
              <a:rPr lang="en-US" altLang="zh-CN" sz="2100" kern="0" spc="0" baseline="19048" noProof="0" dirty="0">
                <a:solidFill>
                  <a:srgbClr val="000000"/>
                </a:solidFill>
                <a:latin typeface="Times New Roman" pitchFamily="18" charset="0"/>
                <a:ea typeface="Times New Roman" pitchFamily="18" charset="0"/>
                <a:cs typeface="Times New Roman" pitchFamily="18" charset="0"/>
              </a:rPr>
              <a:t>and</a:t>
            </a:r>
            <a:r>
              <a:rPr lang="en-US" altLang="zh-CN" sz="2100" kern="0" spc="75" baseline="19048" noProof="0" dirty="0">
                <a:latin typeface="Times New Roman" pitchFamily="18" charset="0"/>
                <a:ea typeface="Times New Roman" pitchFamily="18" charset="0"/>
                <a:cs typeface="Times New Roman" pitchFamily="18" charset="0"/>
              </a:rPr>
              <a:t> </a:t>
            </a:r>
            <a:r>
              <a:rPr lang="en-US" altLang="zh-CN" sz="2100" kern="0" spc="0" baseline="19048" noProof="0" dirty="0">
                <a:solidFill>
                  <a:srgbClr val="000000"/>
                </a:solidFill>
                <a:latin typeface="Times New Roman" pitchFamily="18" charset="0"/>
                <a:ea typeface="Times New Roman" pitchFamily="18" charset="0"/>
                <a:cs typeface="Times New Roman" pitchFamily="18" charset="0"/>
              </a:rPr>
              <a:t>textual</a:t>
            </a:r>
            <a:r>
              <a:rPr lang="en-US" altLang="zh-CN" sz="2100" kern="0" spc="75" baseline="19048" noProof="0" dirty="0">
                <a:latin typeface="Times New Roman" pitchFamily="18" charset="0"/>
                <a:ea typeface="Times New Roman" pitchFamily="18" charset="0"/>
                <a:cs typeface="Times New Roman" pitchFamily="18" charset="0"/>
              </a:rPr>
              <a:t> </a:t>
            </a:r>
            <a:r>
              <a:rPr lang="en-US" altLang="zh-CN" sz="2100" kern="0" spc="0" baseline="19048" noProof="0" dirty="0">
                <a:solidFill>
                  <a:srgbClr val="000000"/>
                </a:solidFill>
                <a:latin typeface="Times New Roman" pitchFamily="18" charset="0"/>
                <a:ea typeface="Times New Roman" pitchFamily="18" charset="0"/>
                <a:cs typeface="Times New Roman" pitchFamily="18" charset="0"/>
              </a:rPr>
              <a:t>meanings.</a:t>
            </a:r>
            <a:r>
              <a:rPr lang="en-US" altLang="zh-CN" sz="2100" kern="0" spc="75" baseline="19048" noProof="0" dirty="0">
                <a:latin typeface="Times New Roman" pitchFamily="18" charset="0"/>
                <a:ea typeface="Times New Roman" pitchFamily="18" charset="0"/>
                <a:cs typeface="Times New Roman" pitchFamily="18" charset="0"/>
              </a:rPr>
              <a:t> </a:t>
            </a:r>
            <a:r>
              <a:rPr lang="en-US" altLang="zh-CN" sz="2100" kern="0" spc="0" baseline="19048" noProof="0" dirty="0">
                <a:solidFill>
                  <a:srgbClr val="000000"/>
                </a:solidFill>
                <a:latin typeface="Times New Roman" pitchFamily="18" charset="0"/>
                <a:ea typeface="Times New Roman" pitchFamily="18" charset="0"/>
                <a:cs typeface="Times New Roman" pitchFamily="18" charset="0"/>
              </a:rPr>
              <a:t>Based</a:t>
            </a:r>
            <a:r>
              <a:rPr lang="en-US" altLang="zh-CN" sz="2100" kern="0" spc="75" baseline="19048" noProof="0" dirty="0">
                <a:latin typeface="Times New Roman" pitchFamily="18" charset="0"/>
                <a:ea typeface="Times New Roman" pitchFamily="18" charset="0"/>
                <a:cs typeface="Times New Roman" pitchFamily="18" charset="0"/>
              </a:rPr>
              <a:t> </a:t>
            </a:r>
            <a:r>
              <a:rPr lang="en-US" altLang="zh-CN" sz="2100" kern="0" spc="0" baseline="19048" noProof="0" dirty="0">
                <a:solidFill>
                  <a:srgbClr val="000000"/>
                </a:solidFill>
                <a:latin typeface="Times New Roman" pitchFamily="18" charset="0"/>
                <a:ea typeface="Times New Roman" pitchFamily="18" charset="0"/>
                <a:cs typeface="Times New Roman" pitchFamily="18" charset="0"/>
              </a:rPr>
              <a:t>on</a:t>
            </a:r>
            <a:r>
              <a:rPr lang="en-US" altLang="zh-CN" sz="2100" kern="0" spc="3270" baseline="19048" noProof="0" dirty="0">
                <a:latin typeface="Times New Roman" pitchFamily="18" charset="0"/>
                <a:ea typeface="Times New Roman" pitchFamily="18" charset="0"/>
                <a:cs typeface="Times New Roman" pitchFamily="18" charset="0"/>
              </a:rPr>
              <a:t> </a:t>
            </a:r>
            <a:r>
              <a:rPr lang="en-US" altLang="zh-CN" sz="1400" kern="0" spc="10" baseline="0" noProof="0" dirty="0">
                <a:solidFill>
                  <a:srgbClr val="000000"/>
                </a:solidFill>
                <a:latin typeface="Times New Roman" pitchFamily="18" charset="0"/>
                <a:ea typeface="Times New Roman" pitchFamily="18" charset="0"/>
                <a:cs typeface="Times New Roman" pitchFamily="18" charset="0"/>
              </a:rPr>
              <a:t>t</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eachers’</a:t>
            </a:r>
            <a:r>
              <a:rPr lang="en-US" altLang="zh-CN" sz="1400" kern="0" spc="7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scaffolding</a:t>
            </a:r>
            <a:r>
              <a:rPr lang="en-US" altLang="zh-CN" sz="1400" kern="0" spc="7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strategies,</a:t>
            </a:r>
            <a:r>
              <a:rPr lang="en-US" altLang="zh-CN" sz="1400" kern="0" spc="7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gestures,</a:t>
            </a:r>
            <a:r>
              <a:rPr lang="en-US" altLang="zh-CN" sz="1400" kern="0" spc="7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and</a:t>
            </a:r>
            <a:r>
              <a:rPr lang="en-US" altLang="zh-CN" sz="1400" kern="0" spc="7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facial</a:t>
            </a:r>
            <a:r>
              <a:rPr lang="en-US" altLang="zh-CN" sz="1400" kern="0" spc="7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expressions</a:t>
            </a:r>
            <a:r>
              <a:rPr lang="en-US" altLang="zh-CN" sz="1400" kern="0" spc="7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in</a:t>
            </a:r>
            <a:r>
              <a:rPr lang="en-US" altLang="zh-CN" sz="1400" kern="0" spc="7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the</a:t>
            </a:r>
            <a:endParaRPr lang="en-US" altLang="zh-CN" sz="2100" kern="0" spc="0" baseline="16667" noProof="0" dirty="0">
              <a:solidFill>
                <a:srgbClr val="000000"/>
              </a:solidFill>
              <a:latin typeface="Times New Roman" pitchFamily="18" charset="0"/>
              <a:ea typeface="Times New Roman" pitchFamily="18" charset="0"/>
              <a:cs typeface="Times New Roman" pitchFamily="18" charset="0"/>
            </a:endParaRPr>
          </a:p>
        </p:txBody>
      </p:sp>
      <p:sp>
        <p:nvSpPr>
          <p:cNvPr id="81" name="TextBox81"/>
          <p:cNvSpPr txBox="1"/>
          <p:nvPr/>
        </p:nvSpPr>
        <p:spPr>
          <a:xfrm>
            <a:off x="974090" y="8820150"/>
            <a:ext cx="9961880" cy="262255"/>
          </a:xfrm>
          <a:prstGeom prst="rect">
            <a:avLst/>
          </a:prstGeom>
          <a:noFill/>
        </p:spPr>
        <p:txBody>
          <a:bodyPr wrap="square" lIns="0" tIns="0" rIns="0" bIns="0" rtlCol="0">
            <a:spAutoFit/>
          </a:bodyPr>
          <a:lstStyle/>
          <a:p>
            <a:pPr marL="0" marR="0" indent="0" eaLnBrk="0">
              <a:lnSpc>
                <a:spcPct val="99278"/>
              </a:lnSpc>
            </a:pPr>
            <a:r>
              <a:rPr lang="en-US" altLang="zh-CN" sz="1400" kern="0" spc="10" baseline="0" noProof="0" dirty="0">
                <a:solidFill>
                  <a:srgbClr val="000000"/>
                </a:solidFill>
                <a:latin typeface="Times New Roman" pitchFamily="18" charset="0"/>
                <a:ea typeface="Times New Roman" pitchFamily="18" charset="0"/>
                <a:cs typeface="Times New Roman" pitchFamily="18" charset="0"/>
              </a:rPr>
              <a:t>t</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h</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a:t>
            </a:r>
            <a:r>
              <a:rPr lang="en-US" altLang="zh-CN" sz="1400" kern="0" spc="10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framework,</a:t>
            </a:r>
            <a:r>
              <a:rPr lang="en-US" altLang="zh-CN" sz="1400" kern="0" spc="10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this</a:t>
            </a:r>
            <a:r>
              <a:rPr lang="en-US" altLang="zh-CN" sz="1400" kern="0" spc="10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study</a:t>
            </a:r>
            <a:r>
              <a:rPr lang="en-US" altLang="zh-CN" sz="1400" kern="0" spc="10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discusses</a:t>
            </a:r>
            <a:r>
              <a:rPr lang="en-US" altLang="zh-CN" sz="1400" kern="0" spc="10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the</a:t>
            </a:r>
            <a:r>
              <a:rPr lang="en-US" altLang="zh-CN" sz="1400" kern="0" spc="10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process</a:t>
            </a:r>
            <a:r>
              <a:rPr lang="en-US" altLang="zh-CN" sz="1400" kern="0" spc="10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of</a:t>
            </a:r>
            <a:r>
              <a:rPr lang="en-US" altLang="zh-CN" sz="1400" kern="0" spc="10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meaning</a:t>
            </a:r>
            <a:r>
              <a:rPr lang="en-US" altLang="zh-CN" sz="1400" kern="0" spc="10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coordination</a:t>
            </a:r>
            <a:r>
              <a:rPr lang="en-US" altLang="zh-CN" sz="1400" kern="0" spc="10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between</a:t>
            </a:r>
            <a:r>
              <a:rPr lang="en-US" altLang="zh-CN" sz="1400" kern="0" spc="100"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language,</a:t>
            </a:r>
            <a:r>
              <a:rPr lang="en-US" altLang="zh-CN" sz="1400" kern="0" spc="2165" baseline="0" noProof="0" dirty="0">
                <a:latin typeface="Times New Roman" pitchFamily="18" charset="0"/>
                <a:ea typeface="Times New Roman" pitchFamily="18" charset="0"/>
                <a:cs typeface="Times New Roman" pitchFamily="18" charset="0"/>
              </a:rPr>
              <a:t> </a:t>
            </a:r>
            <a:r>
              <a:rPr lang="en-US" altLang="zh-CN" sz="2100" kern="0" spc="0" baseline="-19048" noProof="0" dirty="0">
                <a:solidFill>
                  <a:srgbClr val="000000"/>
                </a:solidFill>
                <a:latin typeface="Times New Roman" pitchFamily="18" charset="0"/>
                <a:ea typeface="Times New Roman" pitchFamily="18" charset="0"/>
                <a:cs typeface="Times New Roman" pitchFamily="18" charset="0"/>
              </a:rPr>
              <a:t>video→Exporting</a:t>
            </a:r>
            <a:r>
              <a:rPr lang="en-US" altLang="zh-CN" sz="2100" kern="0" spc="-25" baseline="-19048" noProof="0" dirty="0">
                <a:latin typeface="Times New Roman" pitchFamily="18" charset="0"/>
                <a:ea typeface="Times New Roman" pitchFamily="18" charset="0"/>
                <a:cs typeface="Times New Roman" pitchFamily="18" charset="0"/>
              </a:rPr>
              <a:t> </a:t>
            </a:r>
            <a:r>
              <a:rPr lang="en-US" altLang="zh-CN" sz="2100" kern="0" spc="0" baseline="-19048" noProof="0" dirty="0">
                <a:solidFill>
                  <a:srgbClr val="000000"/>
                </a:solidFill>
                <a:latin typeface="Times New Roman" pitchFamily="18" charset="0"/>
                <a:ea typeface="Times New Roman" pitchFamily="18" charset="0"/>
                <a:cs typeface="Times New Roman" pitchFamily="18" charset="0"/>
              </a:rPr>
              <a:t>the</a:t>
            </a:r>
            <a:r>
              <a:rPr lang="en-US" altLang="zh-CN" sz="2100" kern="0" spc="-25" baseline="-19048" noProof="0" dirty="0">
                <a:latin typeface="Times New Roman" pitchFamily="18" charset="0"/>
                <a:ea typeface="Times New Roman" pitchFamily="18" charset="0"/>
                <a:cs typeface="Times New Roman" pitchFamily="18" charset="0"/>
              </a:rPr>
              <a:t> </a:t>
            </a:r>
            <a:r>
              <a:rPr lang="en-US" altLang="zh-CN" sz="2100" kern="0" spc="0" baseline="-19048" noProof="0" dirty="0">
                <a:solidFill>
                  <a:srgbClr val="000000"/>
                </a:solidFill>
                <a:latin typeface="Times New Roman" pitchFamily="18" charset="0"/>
                <a:ea typeface="Times New Roman" pitchFamily="18" charset="0"/>
                <a:cs typeface="Times New Roman" pitchFamily="18" charset="0"/>
              </a:rPr>
              <a:t>text</a:t>
            </a:r>
            <a:r>
              <a:rPr lang="en-US" altLang="zh-CN" sz="2100" kern="0" spc="-25" baseline="-19048" noProof="0" dirty="0">
                <a:latin typeface="Times New Roman" pitchFamily="18" charset="0"/>
                <a:ea typeface="Times New Roman" pitchFamily="18" charset="0"/>
                <a:cs typeface="Times New Roman" pitchFamily="18" charset="0"/>
              </a:rPr>
              <a:t> </a:t>
            </a:r>
            <a:r>
              <a:rPr lang="en-US" altLang="zh-CN" sz="2100" kern="0" spc="0" baseline="-19048" noProof="0" dirty="0">
                <a:solidFill>
                  <a:srgbClr val="000000"/>
                </a:solidFill>
                <a:latin typeface="Times New Roman" pitchFamily="18" charset="0"/>
                <a:ea typeface="Times New Roman" pitchFamily="18" charset="0"/>
                <a:cs typeface="Times New Roman" pitchFamily="18" charset="0"/>
              </a:rPr>
              <a:t>format</a:t>
            </a:r>
            <a:r>
              <a:rPr lang="en-US" altLang="zh-CN" sz="2100" kern="0" spc="-25" baseline="-19048" noProof="0" dirty="0">
                <a:latin typeface="Times New Roman" pitchFamily="18" charset="0"/>
                <a:ea typeface="Times New Roman" pitchFamily="18" charset="0"/>
                <a:cs typeface="Times New Roman" pitchFamily="18" charset="0"/>
              </a:rPr>
              <a:t> </a:t>
            </a:r>
            <a:r>
              <a:rPr lang="en-US" altLang="zh-CN" sz="2100" kern="0" spc="0" baseline="-19048" noProof="0" dirty="0">
                <a:solidFill>
                  <a:srgbClr val="000000"/>
                </a:solidFill>
                <a:latin typeface="Times New Roman" pitchFamily="18" charset="0"/>
                <a:ea typeface="Times New Roman" pitchFamily="18" charset="0"/>
                <a:cs typeface="Times New Roman" pitchFamily="18" charset="0"/>
              </a:rPr>
              <a:t>for</a:t>
            </a:r>
            <a:r>
              <a:rPr lang="en-US" altLang="zh-CN" sz="2100" kern="0" spc="-25" baseline="-19048" noProof="0" dirty="0">
                <a:latin typeface="Times New Roman" pitchFamily="18" charset="0"/>
                <a:ea typeface="Times New Roman" pitchFamily="18" charset="0"/>
                <a:cs typeface="Times New Roman" pitchFamily="18" charset="0"/>
              </a:rPr>
              <a:t> </a:t>
            </a:r>
            <a:r>
              <a:rPr lang="en-US" altLang="zh-CN" sz="2100" kern="0" spc="0" baseline="-19048" noProof="0" dirty="0">
                <a:solidFill>
                  <a:srgbClr val="000000"/>
                </a:solidFill>
                <a:latin typeface="Times New Roman" pitchFamily="18" charset="0"/>
                <a:ea typeface="Times New Roman" pitchFamily="18" charset="0"/>
                <a:cs typeface="Times New Roman" pitchFamily="18" charset="0"/>
              </a:rPr>
              <a:t>data</a:t>
            </a:r>
          </a:p>
        </p:txBody>
      </p:sp>
      <p:sp>
        <p:nvSpPr>
          <p:cNvPr id="82" name="TextBox82"/>
          <p:cNvSpPr txBox="1"/>
          <p:nvPr/>
        </p:nvSpPr>
        <p:spPr>
          <a:xfrm>
            <a:off x="974090" y="9216390"/>
            <a:ext cx="2242185" cy="213360"/>
          </a:xfrm>
          <a:prstGeom prst="rect">
            <a:avLst/>
          </a:prstGeom>
          <a:noFill/>
        </p:spPr>
        <p:txBody>
          <a:bodyPr wrap="square" lIns="0" tIns="0" rIns="0" bIns="0" rtlCol="0">
            <a:spAutoFit/>
          </a:bodyPr>
          <a:lstStyle/>
          <a:p>
            <a:pPr marL="0" marR="0" indent="0" eaLnBrk="0">
              <a:lnSpc>
                <a:spcPct val="100000"/>
              </a:lnSpc>
            </a:pPr>
            <a:r>
              <a:rPr lang="en-US" altLang="zh-CN" sz="1400" kern="0" spc="0" baseline="0" noProof="0" dirty="0">
                <a:solidFill>
                  <a:srgbClr val="000000"/>
                </a:solidFill>
                <a:latin typeface="Times New Roman" pitchFamily="18" charset="0"/>
                <a:ea typeface="Times New Roman" pitchFamily="18" charset="0"/>
                <a:cs typeface="Times New Roman" pitchFamily="18" charset="0"/>
              </a:rPr>
              <a:t>gestures</a:t>
            </a:r>
            <a:r>
              <a:rPr lang="en-US" altLang="zh-CN" sz="1400" kern="0" spc="-2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and</a:t>
            </a:r>
            <a:r>
              <a:rPr lang="en-US" altLang="zh-CN" sz="1400" kern="0" spc="-2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facial</a:t>
            </a:r>
            <a:r>
              <a:rPr lang="en-US" altLang="zh-CN" sz="1400" kern="0" spc="-2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expressions.</a:t>
            </a:r>
          </a:p>
        </p:txBody>
      </p:sp>
      <p:sp>
        <p:nvSpPr>
          <p:cNvPr id="83" name="TextBox83"/>
          <p:cNvSpPr txBox="1"/>
          <p:nvPr/>
        </p:nvSpPr>
        <p:spPr>
          <a:xfrm>
            <a:off x="1042670" y="9733916"/>
            <a:ext cx="6536055" cy="373380"/>
          </a:xfrm>
          <a:prstGeom prst="rect">
            <a:avLst/>
          </a:prstGeom>
          <a:noFill/>
        </p:spPr>
        <p:txBody>
          <a:bodyPr wrap="square" lIns="0" tIns="0" rIns="0" bIns="0" rtlCol="0">
            <a:spAutoFit/>
          </a:bodyPr>
          <a:lstStyle/>
          <a:p>
            <a:pPr marL="2324100" marR="0" indent="-2334768" eaLnBrk="0">
              <a:lnSpc>
                <a:spcPct val="106521"/>
              </a:lnSpc>
            </a:pPr>
            <a:r>
              <a:rPr lang="en-US" altLang="zh-CN" sz="1150" b="1" kern="0" spc="5" baseline="0" noProof="0" dirty="0">
                <a:solidFill>
                  <a:srgbClr val="000000"/>
                </a:solidFill>
                <a:latin typeface="Times New Roman" pitchFamily="18" charset="0"/>
                <a:ea typeface="Times New Roman" pitchFamily="18" charset="0"/>
                <a:cs typeface="Times New Roman" pitchFamily="18" charset="0"/>
              </a:rPr>
              <a:t>The</a:t>
            </a:r>
            <a:r>
              <a:rPr lang="en-US" altLang="zh-CN" sz="1150" b="1" kern="0" spc="85" baseline="0" noProof="0" dirty="0">
                <a:latin typeface="Times New Roman" pitchFamily="18" charset="0"/>
                <a:ea typeface="Times New Roman" pitchFamily="18" charset="0"/>
                <a:cs typeface="Times New Roman" pitchFamily="18" charset="0"/>
              </a:rPr>
              <a:t> </a:t>
            </a:r>
            <a:r>
              <a:rPr lang="en-US" altLang="zh-CN" sz="1150" b="1" kern="0" spc="5" baseline="0" noProof="0" dirty="0">
                <a:solidFill>
                  <a:srgbClr val="000000"/>
                </a:solidFill>
                <a:latin typeface="Times New Roman" pitchFamily="18" charset="0"/>
                <a:ea typeface="Times New Roman" pitchFamily="18" charset="0"/>
                <a:cs typeface="Times New Roman" pitchFamily="18" charset="0"/>
              </a:rPr>
              <a:t>multimodal</a:t>
            </a:r>
            <a:r>
              <a:rPr lang="en-US" altLang="zh-CN" sz="1150" b="1" kern="0" spc="85" baseline="0" noProof="0" dirty="0">
                <a:latin typeface="Times New Roman" pitchFamily="18" charset="0"/>
                <a:ea typeface="Times New Roman" pitchFamily="18" charset="0"/>
                <a:cs typeface="Times New Roman" pitchFamily="18" charset="0"/>
              </a:rPr>
              <a:t> </a:t>
            </a:r>
            <a:r>
              <a:rPr lang="en-US" altLang="zh-CN" sz="1150" b="1" kern="0" spc="5" baseline="0" noProof="0" dirty="0">
                <a:solidFill>
                  <a:srgbClr val="000000"/>
                </a:solidFill>
                <a:latin typeface="Times New Roman" pitchFamily="18" charset="0"/>
                <a:ea typeface="Times New Roman" pitchFamily="18" charset="0"/>
                <a:cs typeface="Times New Roman" pitchFamily="18" charset="0"/>
              </a:rPr>
              <a:t>d</a:t>
            </a:r>
            <a:r>
              <a:rPr lang="en-US" altLang="zh-CN" sz="1150" b="1" kern="0" spc="0" baseline="0" noProof="0" dirty="0">
                <a:solidFill>
                  <a:srgbClr val="000000"/>
                </a:solidFill>
                <a:latin typeface="Times New Roman" pitchFamily="18" charset="0"/>
                <a:ea typeface="Times New Roman" pitchFamily="18" charset="0"/>
                <a:cs typeface="Times New Roman" pitchFamily="18" charset="0"/>
              </a:rPr>
              <a:t>iscourse</a:t>
            </a:r>
            <a:r>
              <a:rPr lang="en-US" altLang="zh-CN" sz="1150" b="1" kern="0" spc="85" baseline="0" noProof="0" dirty="0">
                <a:latin typeface="Times New Roman" pitchFamily="18" charset="0"/>
                <a:ea typeface="Times New Roman" pitchFamily="18" charset="0"/>
                <a:cs typeface="Times New Roman" pitchFamily="18" charset="0"/>
              </a:rPr>
              <a:t> </a:t>
            </a:r>
            <a:r>
              <a:rPr lang="en-US" altLang="zh-CN" sz="1150" b="1" kern="0" spc="0" baseline="0" noProof="0" dirty="0">
                <a:solidFill>
                  <a:srgbClr val="000000"/>
                </a:solidFill>
                <a:latin typeface="Times New Roman" pitchFamily="18" charset="0"/>
                <a:ea typeface="Times New Roman" pitchFamily="18" charset="0"/>
                <a:cs typeface="Times New Roman" pitchFamily="18" charset="0"/>
              </a:rPr>
              <a:t>analytical</a:t>
            </a:r>
            <a:r>
              <a:rPr lang="en-US" altLang="zh-CN" sz="1150" b="1" kern="0" spc="85" baseline="0" noProof="0" dirty="0">
                <a:latin typeface="Times New Roman" pitchFamily="18" charset="0"/>
                <a:ea typeface="Times New Roman" pitchFamily="18" charset="0"/>
                <a:cs typeface="Times New Roman" pitchFamily="18" charset="0"/>
              </a:rPr>
              <a:t> </a:t>
            </a:r>
            <a:r>
              <a:rPr lang="en-US" altLang="zh-CN" sz="1150" b="1" kern="0" spc="0" baseline="0" noProof="0" dirty="0">
                <a:solidFill>
                  <a:srgbClr val="000000"/>
                </a:solidFill>
                <a:latin typeface="Times New Roman" pitchFamily="18" charset="0"/>
                <a:ea typeface="Times New Roman" pitchFamily="18" charset="0"/>
                <a:cs typeface="Times New Roman" pitchFamily="18" charset="0"/>
              </a:rPr>
              <a:t>framwork</a:t>
            </a:r>
            <a:r>
              <a:rPr lang="en-US" altLang="zh-CN" sz="1150" b="1" kern="0" spc="85" baseline="0" noProof="0" dirty="0">
                <a:latin typeface="Times New Roman" pitchFamily="18" charset="0"/>
                <a:ea typeface="Times New Roman" pitchFamily="18" charset="0"/>
                <a:cs typeface="Times New Roman" pitchFamily="18" charset="0"/>
              </a:rPr>
              <a:t> </a:t>
            </a:r>
            <a:r>
              <a:rPr lang="en-US" altLang="zh-CN" sz="1150" b="1" kern="0" spc="0" baseline="0" noProof="0" dirty="0">
                <a:solidFill>
                  <a:srgbClr val="000000"/>
                </a:solidFill>
                <a:latin typeface="Times New Roman" pitchFamily="18" charset="0"/>
                <a:ea typeface="Times New Roman" pitchFamily="18" charset="0"/>
                <a:cs typeface="Times New Roman" pitchFamily="18" charset="0"/>
              </a:rPr>
              <a:t>of</a:t>
            </a:r>
            <a:r>
              <a:rPr lang="en-US" altLang="zh-CN" sz="1150" b="1" kern="0" spc="85" baseline="0" noProof="0" dirty="0">
                <a:latin typeface="Times New Roman" pitchFamily="18" charset="0"/>
                <a:ea typeface="Times New Roman" pitchFamily="18" charset="0"/>
                <a:cs typeface="Times New Roman" pitchFamily="18" charset="0"/>
              </a:rPr>
              <a:t> </a:t>
            </a:r>
            <a:r>
              <a:rPr lang="en-US" altLang="zh-CN" sz="1150" b="1" kern="0" spc="0" baseline="0" noProof="0" dirty="0">
                <a:solidFill>
                  <a:srgbClr val="000000"/>
                </a:solidFill>
                <a:latin typeface="Times New Roman" pitchFamily="18" charset="0"/>
                <a:ea typeface="Times New Roman" pitchFamily="18" charset="0"/>
                <a:cs typeface="Times New Roman" pitchFamily="18" charset="0"/>
              </a:rPr>
              <a:t>teachers’</a:t>
            </a:r>
            <a:r>
              <a:rPr lang="en-US" altLang="zh-CN" sz="1150" b="1" kern="0" spc="85" baseline="0" noProof="0" dirty="0">
                <a:latin typeface="Times New Roman" pitchFamily="18" charset="0"/>
                <a:ea typeface="Times New Roman" pitchFamily="18" charset="0"/>
                <a:cs typeface="Times New Roman" pitchFamily="18" charset="0"/>
              </a:rPr>
              <a:t> </a:t>
            </a:r>
            <a:r>
              <a:rPr lang="en-US" altLang="zh-CN" sz="1150" b="1" kern="0" spc="0" baseline="0" noProof="0" dirty="0">
                <a:solidFill>
                  <a:srgbClr val="000000"/>
                </a:solidFill>
                <a:latin typeface="Times New Roman" pitchFamily="18" charset="0"/>
                <a:ea typeface="Times New Roman" pitchFamily="18" charset="0"/>
                <a:cs typeface="Times New Roman" pitchFamily="18" charset="0"/>
              </a:rPr>
              <a:t>language,</a:t>
            </a:r>
            <a:r>
              <a:rPr lang="en-US" altLang="zh-CN" sz="1150" b="1" kern="0" spc="85" baseline="0" noProof="0" dirty="0">
                <a:latin typeface="Times New Roman" pitchFamily="18" charset="0"/>
                <a:ea typeface="Times New Roman" pitchFamily="18" charset="0"/>
                <a:cs typeface="Times New Roman" pitchFamily="18" charset="0"/>
              </a:rPr>
              <a:t> </a:t>
            </a:r>
            <a:r>
              <a:rPr lang="en-US" altLang="zh-CN" sz="1150" b="1" kern="0" spc="0" baseline="0" noProof="0" dirty="0">
                <a:solidFill>
                  <a:srgbClr val="000000"/>
                </a:solidFill>
                <a:latin typeface="Times New Roman" pitchFamily="18" charset="0"/>
                <a:ea typeface="Times New Roman" pitchFamily="18" charset="0"/>
                <a:cs typeface="Times New Roman" pitchFamily="18" charset="0"/>
              </a:rPr>
              <a:t>gestures</a:t>
            </a:r>
            <a:r>
              <a:rPr lang="en-US" altLang="zh-CN" sz="1150" b="1" kern="0" spc="85" baseline="0" noProof="0" dirty="0">
                <a:latin typeface="Times New Roman" pitchFamily="18" charset="0"/>
                <a:ea typeface="Times New Roman" pitchFamily="18" charset="0"/>
                <a:cs typeface="Times New Roman" pitchFamily="18" charset="0"/>
              </a:rPr>
              <a:t> </a:t>
            </a:r>
            <a:r>
              <a:rPr lang="en-US" altLang="zh-CN" sz="1150" b="1" kern="0" spc="0" baseline="0" noProof="0" dirty="0">
                <a:solidFill>
                  <a:srgbClr val="000000"/>
                </a:solidFill>
                <a:latin typeface="Times New Roman" pitchFamily="18" charset="0"/>
                <a:ea typeface="Times New Roman" pitchFamily="18" charset="0"/>
                <a:cs typeface="Times New Roman" pitchFamily="18" charset="0"/>
              </a:rPr>
              <a:t>and</a:t>
            </a:r>
            <a:r>
              <a:rPr lang="en-US" altLang="zh-CN" sz="1150" b="1" kern="0" spc="85" baseline="0" noProof="0" dirty="0">
                <a:latin typeface="Times New Roman" pitchFamily="18" charset="0"/>
                <a:ea typeface="Times New Roman" pitchFamily="18" charset="0"/>
                <a:cs typeface="Times New Roman" pitchFamily="18" charset="0"/>
              </a:rPr>
              <a:t> </a:t>
            </a:r>
            <a:r>
              <a:rPr lang="en-US" altLang="zh-CN" sz="1150" b="1" kern="0" spc="0" baseline="0" noProof="0" dirty="0">
                <a:solidFill>
                  <a:srgbClr val="000000"/>
                </a:solidFill>
                <a:latin typeface="Times New Roman" pitchFamily="18" charset="0"/>
                <a:ea typeface="Times New Roman" pitchFamily="18" charset="0"/>
                <a:cs typeface="Times New Roman" pitchFamily="18" charset="0"/>
              </a:rPr>
              <a:t>facial</a:t>
            </a:r>
            <a:r>
              <a:rPr lang="en-US" altLang="zh-CN" sz="1150" b="1" kern="0" spc="85" baseline="0" noProof="0" dirty="0">
                <a:latin typeface="Times New Roman" pitchFamily="18" charset="0"/>
                <a:ea typeface="Times New Roman" pitchFamily="18" charset="0"/>
                <a:cs typeface="Times New Roman" pitchFamily="18" charset="0"/>
              </a:rPr>
              <a:t> </a:t>
            </a:r>
            <a:r>
              <a:rPr lang="en-US" altLang="zh-CN" sz="1150" b="1" kern="0" spc="0" baseline="0" noProof="0" dirty="0">
                <a:solidFill>
                  <a:srgbClr val="000000"/>
                </a:solidFill>
                <a:latin typeface="Times New Roman" pitchFamily="18" charset="0"/>
                <a:ea typeface="Times New Roman" pitchFamily="18" charset="0"/>
                <a:cs typeface="Times New Roman" pitchFamily="18" charset="0"/>
              </a:rPr>
              <a:t>expressions</a:t>
            </a:r>
            <a:r>
              <a:rPr lang="en-US" altLang="zh-CN" sz="1150" b="1" kern="0" spc="0" baseline="0" noProof="0" dirty="0">
                <a:latin typeface="Times New Roman" pitchFamily="18" charset="0"/>
                <a:ea typeface="Times New Roman" pitchFamily="18" charset="0"/>
                <a:cs typeface="Times New Roman" pitchFamily="18" charset="0"/>
              </a:rPr>
              <a:t> </a:t>
            </a:r>
            <a:r>
              <a:rPr lang="en-US" altLang="zh-CN" sz="1150" b="1" kern="0" spc="0" baseline="0" noProof="0" dirty="0">
                <a:solidFill>
                  <a:srgbClr val="000000"/>
                </a:solidFill>
                <a:latin typeface="Times New Roman" pitchFamily="18" charset="0"/>
                <a:ea typeface="Times New Roman" pitchFamily="18" charset="0"/>
                <a:cs typeface="Times New Roman" pitchFamily="18" charset="0"/>
              </a:rPr>
              <a:t>in</a:t>
            </a:r>
            <a:r>
              <a:rPr lang="en-US" altLang="zh-CN" sz="1150" b="1" kern="0" spc="-15" baseline="0" noProof="0" dirty="0">
                <a:latin typeface="Times New Roman" pitchFamily="18" charset="0"/>
                <a:ea typeface="Times New Roman" pitchFamily="18" charset="0"/>
                <a:cs typeface="Times New Roman" pitchFamily="18" charset="0"/>
              </a:rPr>
              <a:t> </a:t>
            </a:r>
            <a:r>
              <a:rPr lang="en-US" altLang="zh-CN" sz="1150" b="1" kern="0" spc="0" baseline="0" noProof="0" dirty="0">
                <a:solidFill>
                  <a:srgbClr val="000000"/>
                </a:solidFill>
                <a:latin typeface="Times New Roman" pitchFamily="18" charset="0"/>
                <a:ea typeface="Times New Roman" pitchFamily="18" charset="0"/>
                <a:cs typeface="Times New Roman" pitchFamily="18" charset="0"/>
              </a:rPr>
              <a:t>English</a:t>
            </a:r>
            <a:r>
              <a:rPr lang="en-US" altLang="zh-CN" sz="1150" b="1" kern="0" spc="-15" baseline="0" noProof="0" dirty="0">
                <a:latin typeface="Times New Roman" pitchFamily="18" charset="0"/>
                <a:ea typeface="Times New Roman" pitchFamily="18" charset="0"/>
                <a:cs typeface="Times New Roman" pitchFamily="18" charset="0"/>
              </a:rPr>
              <a:t> </a:t>
            </a:r>
            <a:r>
              <a:rPr lang="en-US" altLang="zh-CN" sz="1150" b="1" kern="0" spc="0" baseline="0" noProof="0" dirty="0">
                <a:solidFill>
                  <a:srgbClr val="000000"/>
                </a:solidFill>
                <a:latin typeface="Times New Roman" pitchFamily="18" charset="0"/>
                <a:ea typeface="Times New Roman" pitchFamily="18" charset="0"/>
                <a:cs typeface="Times New Roman" pitchFamily="18" charset="0"/>
              </a:rPr>
              <a:t>language</a:t>
            </a:r>
            <a:r>
              <a:rPr lang="en-US" altLang="zh-CN" sz="1150" b="1" kern="0" spc="-15" baseline="0" noProof="0" dirty="0">
                <a:latin typeface="Times New Roman" pitchFamily="18" charset="0"/>
                <a:ea typeface="Times New Roman" pitchFamily="18" charset="0"/>
                <a:cs typeface="Times New Roman" pitchFamily="18" charset="0"/>
              </a:rPr>
              <a:t> </a:t>
            </a:r>
            <a:r>
              <a:rPr lang="en-US" altLang="zh-CN" sz="1150" b="1" kern="0" spc="0" baseline="0" noProof="0" dirty="0">
                <a:solidFill>
                  <a:srgbClr val="000000"/>
                </a:solidFill>
                <a:latin typeface="Times New Roman" pitchFamily="18" charset="0"/>
                <a:ea typeface="Times New Roman" pitchFamily="18" charset="0"/>
                <a:cs typeface="Times New Roman" pitchFamily="18" charset="0"/>
              </a:rPr>
              <a:t>teaching</a:t>
            </a:r>
          </a:p>
        </p:txBody>
      </p:sp>
      <p:sp>
        <p:nvSpPr>
          <p:cNvPr id="84" name="TextBox84"/>
          <p:cNvSpPr txBox="1"/>
          <p:nvPr/>
        </p:nvSpPr>
        <p:spPr>
          <a:xfrm>
            <a:off x="7969250" y="9265286"/>
            <a:ext cx="5765800" cy="213360"/>
          </a:xfrm>
          <a:prstGeom prst="rect">
            <a:avLst/>
          </a:prstGeom>
          <a:noFill/>
        </p:spPr>
        <p:txBody>
          <a:bodyPr wrap="square" lIns="0" tIns="0" rIns="0" bIns="0" rtlCol="0">
            <a:spAutoFit/>
          </a:bodyPr>
          <a:lstStyle/>
          <a:p>
            <a:pPr marL="0" marR="0" indent="0" eaLnBrk="0">
              <a:lnSpc>
                <a:spcPct val="100000"/>
              </a:lnSpc>
            </a:pPr>
            <a:r>
              <a:rPr lang="en-US" altLang="zh-CN" sz="1400" b="1" kern="0" spc="0" baseline="0" noProof="0" dirty="0">
                <a:solidFill>
                  <a:srgbClr val="000000"/>
                </a:solidFill>
                <a:latin typeface="Times New Roman" pitchFamily="18" charset="0"/>
                <a:ea typeface="Times New Roman" pitchFamily="18" charset="0"/>
                <a:cs typeface="Times New Roman" pitchFamily="18" charset="0"/>
              </a:rPr>
              <a:t>Date</a:t>
            </a:r>
            <a:r>
              <a:rPr lang="en-US" altLang="zh-CN" sz="1400" b="1" kern="0" spc="-15" baseline="0" noProof="0" dirty="0">
                <a:latin typeface="Times New Roman" pitchFamily="18" charset="0"/>
                <a:ea typeface="Times New Roman" pitchFamily="18" charset="0"/>
                <a:cs typeface="Times New Roman" pitchFamily="18" charset="0"/>
              </a:rPr>
              <a:t> </a:t>
            </a:r>
            <a:r>
              <a:rPr lang="en-US" altLang="zh-CN" sz="1400" b="1" kern="0" spc="0" baseline="0" noProof="0" dirty="0">
                <a:solidFill>
                  <a:srgbClr val="000000"/>
                </a:solidFill>
                <a:latin typeface="Times New Roman" pitchFamily="18" charset="0"/>
                <a:ea typeface="Times New Roman" pitchFamily="18" charset="0"/>
                <a:cs typeface="Times New Roman" pitchFamily="18" charset="0"/>
              </a:rPr>
              <a:t>Analysis:</a:t>
            </a:r>
            <a:r>
              <a:rPr lang="en-US" altLang="zh-CN" sz="1400" b="1"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frequency</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counts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of</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6</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types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of</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scaffolding</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strategies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that</a:t>
            </a:r>
          </a:p>
        </p:txBody>
      </p:sp>
      <p:sp>
        <p:nvSpPr>
          <p:cNvPr id="85" name="TextBox85"/>
          <p:cNvSpPr txBox="1"/>
          <p:nvPr/>
        </p:nvSpPr>
        <p:spPr>
          <a:xfrm>
            <a:off x="7969250" y="9614536"/>
            <a:ext cx="11301096" cy="617733"/>
          </a:xfrm>
          <a:prstGeom prst="rect">
            <a:avLst/>
          </a:prstGeom>
          <a:noFill/>
        </p:spPr>
        <p:txBody>
          <a:bodyPr wrap="square" lIns="0" tIns="0" rIns="0" bIns="0" rtlCol="0">
            <a:spAutoFit/>
          </a:bodyPr>
          <a:lstStyle/>
          <a:p>
            <a:pPr marL="0" marR="0" indent="0" algn="just" eaLnBrk="0">
              <a:lnSpc>
                <a:spcPct val="100985"/>
              </a:lnSpc>
            </a:pPr>
            <a:r>
              <a:rPr lang="en-US" altLang="zh-CN" sz="1400" kern="0" spc="10" baseline="0" noProof="0" dirty="0">
                <a:solidFill>
                  <a:srgbClr val="000000"/>
                </a:solidFill>
                <a:latin typeface="Times New Roman" pitchFamily="18" charset="0"/>
                <a:ea typeface="Times New Roman" pitchFamily="18" charset="0"/>
                <a:cs typeface="Times New Roman" pitchFamily="18" charset="0"/>
              </a:rPr>
              <a:t>h</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ave</a:t>
            </a:r>
            <a:r>
              <a:rPr lang="en-US" altLang="zh-CN" sz="1400" kern="0" spc="235"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been</a:t>
            </a:r>
            <a:r>
              <a:rPr lang="en-US" altLang="zh-CN" sz="1400" kern="0" spc="235"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annotated→t</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he</a:t>
            </a:r>
            <a:r>
              <a:rPr lang="en-US" altLang="zh-CN" sz="1400" kern="0" spc="2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frequency</a:t>
            </a:r>
            <a:r>
              <a:rPr lang="en-US" altLang="zh-CN" sz="1400" kern="0" spc="2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counts</a:t>
            </a:r>
            <a:r>
              <a:rPr lang="en-US" altLang="zh-CN" sz="1400" kern="0" spc="2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of</a:t>
            </a:r>
            <a:r>
              <a:rPr lang="en-US" altLang="zh-CN" sz="1400" kern="0" spc="2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gestures</a:t>
            </a:r>
            <a:r>
              <a:rPr lang="en-US" altLang="zh-CN" sz="1400" kern="0" spc="2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and</a:t>
            </a:r>
            <a:r>
              <a:rPr lang="en-US" altLang="zh-CN" sz="1400" kern="0" spc="2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facial</a:t>
            </a:r>
            <a:r>
              <a:rPr lang="en-US" altLang="zh-CN" sz="1400" kern="0" spc="23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expression</a:t>
            </a:r>
            <a:r>
              <a:rPr lang="en-US" altLang="zh-CN" sz="1400" kern="0" spc="2300" baseline="0" noProof="0" dirty="0">
                <a:latin typeface="Times New Roman" pitchFamily="18" charset="0"/>
                <a:ea typeface="Times New Roman" pitchFamily="18" charset="0"/>
                <a:cs typeface="Times New Roman" pitchFamily="18" charset="0"/>
              </a:rPr>
              <a:t> </a:t>
            </a:r>
            <a:endParaRPr lang="en-US" altLang="zh-CN" sz="2100" kern="0" spc="0" baseline="16667" noProof="0" dirty="0">
              <a:solidFill>
                <a:srgbClr val="000000"/>
              </a:solidFill>
              <a:latin typeface="Times New Roman" pitchFamily="18" charset="0"/>
              <a:ea typeface="Times New Roman" pitchFamily="18" charset="0"/>
              <a:cs typeface="Times New Roman" pitchFamily="18" charset="0"/>
            </a:endParaRPr>
          </a:p>
          <a:p>
            <a:pPr marL="0" marR="0" indent="0" eaLnBrk="0">
              <a:lnSpc>
                <a:spcPct val="120000"/>
              </a:lnSpc>
            </a:pPr>
            <a:endParaRPr lang="en-US" altLang="zh-CN" sz="1000" kern="0" spc="0" baseline="0" noProof="0" dirty="0">
              <a:solidFill>
                <a:srgbClr val="000000"/>
              </a:solidFill>
              <a:latin typeface="Arial" pitchFamily="34" charset="0"/>
              <a:ea typeface="Arial" pitchFamily="34" charset="0"/>
              <a:cs typeface="Arial" pitchFamily="34" charset="0"/>
            </a:endParaRPr>
          </a:p>
          <a:p>
            <a:pPr marL="0" marR="0" indent="0" eaLnBrk="0">
              <a:lnSpc>
                <a:spcPct val="100000"/>
              </a:lnSpc>
            </a:pP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types→the</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analysis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of</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meaning</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coordination</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between</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gestures</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and</a:t>
            </a:r>
            <a:r>
              <a:rPr lang="en-US" altLang="zh-CN" sz="1400" kern="0" spc="-1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expressions</a:t>
            </a:r>
          </a:p>
        </p:txBody>
      </p:sp>
      <p:sp>
        <p:nvSpPr>
          <p:cNvPr id="88" name="TextBox88"/>
          <p:cNvSpPr txBox="1"/>
          <p:nvPr/>
        </p:nvSpPr>
        <p:spPr>
          <a:xfrm>
            <a:off x="7969250" y="10407016"/>
            <a:ext cx="5784850" cy="213360"/>
          </a:xfrm>
          <a:prstGeom prst="rect">
            <a:avLst/>
          </a:prstGeom>
          <a:noFill/>
        </p:spPr>
        <p:txBody>
          <a:bodyPr wrap="square" lIns="0" tIns="0" rIns="0" bIns="0" rtlCol="0">
            <a:spAutoFit/>
          </a:bodyPr>
          <a:lstStyle/>
          <a:p>
            <a:pPr marL="0" marR="0" indent="0" algn="just" eaLnBrk="0">
              <a:lnSpc>
                <a:spcPct val="100985"/>
              </a:lnSpc>
            </a:pPr>
            <a:r>
              <a:rPr lang="en-US" altLang="zh-CN" sz="1400" kern="0" spc="10" baseline="0" noProof="0" dirty="0">
                <a:solidFill>
                  <a:srgbClr val="000000"/>
                </a:solidFill>
                <a:latin typeface="Times New Roman" pitchFamily="18" charset="0"/>
                <a:ea typeface="Times New Roman" pitchFamily="18" charset="0"/>
                <a:cs typeface="Times New Roman" pitchFamily="18" charset="0"/>
              </a:rPr>
              <a:t>a</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nd</a:t>
            </a:r>
            <a:r>
              <a:rPr lang="en-US" altLang="zh-CN" sz="1400" kern="0" spc="785"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scaffolding</a:t>
            </a:r>
            <a:r>
              <a:rPr lang="en-US" altLang="zh-CN" sz="1400" kern="0" spc="785" baseline="0" noProof="0" dirty="0">
                <a:latin typeface="Times New Roman" pitchFamily="18" charset="0"/>
                <a:ea typeface="Times New Roman" pitchFamily="18" charset="0"/>
                <a:cs typeface="Times New Roman" pitchFamily="18" charset="0"/>
              </a:rPr>
              <a:t> </a:t>
            </a:r>
            <a:r>
              <a:rPr lang="en-US" altLang="zh-CN" sz="1400" kern="0" spc="5" baseline="0" noProof="0" dirty="0">
                <a:solidFill>
                  <a:srgbClr val="000000"/>
                </a:solidFill>
                <a:latin typeface="Times New Roman" pitchFamily="18" charset="0"/>
                <a:ea typeface="Times New Roman" pitchFamily="18" charset="0"/>
                <a:cs typeface="Times New Roman" pitchFamily="18" charset="0"/>
              </a:rPr>
              <a:t>strat</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egies</a:t>
            </a:r>
            <a:r>
              <a:rPr lang="en-US" altLang="zh-CN" sz="1400" kern="0" spc="78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based</a:t>
            </a:r>
            <a:r>
              <a:rPr lang="en-US" altLang="zh-CN" sz="1400" kern="0" spc="78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on</a:t>
            </a:r>
            <a:r>
              <a:rPr lang="en-US" altLang="zh-CN" sz="1400" kern="0" spc="78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the</a:t>
            </a:r>
            <a:r>
              <a:rPr lang="en-US" altLang="zh-CN" sz="1400" kern="0" spc="78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multimodal</a:t>
            </a:r>
            <a:r>
              <a:rPr lang="en-US" altLang="zh-CN" sz="1400" kern="0" spc="78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discourse</a:t>
            </a:r>
            <a:r>
              <a:rPr lang="en-US" altLang="zh-CN" sz="1400" kern="0" spc="785" baseline="0" noProof="0" dirty="0">
                <a:latin typeface="Times New Roman" pitchFamily="18" charset="0"/>
                <a:ea typeface="Times New Roman" pitchFamily="18" charset="0"/>
                <a:cs typeface="Times New Roman" pitchFamily="18" charset="0"/>
              </a:rPr>
              <a:t> </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analysis</a:t>
            </a:r>
            <a:endParaRPr lang="en-US" altLang="zh-CN" sz="2100" kern="0" spc="0" baseline="16667" noProof="0" dirty="0">
              <a:solidFill>
                <a:srgbClr val="000000"/>
              </a:solidFill>
              <a:latin typeface="Times New Roman" pitchFamily="18" charset="0"/>
              <a:ea typeface="Times New Roman" pitchFamily="18" charset="0"/>
              <a:cs typeface="Times New Roman" pitchFamily="18" charset="0"/>
            </a:endParaRPr>
          </a:p>
        </p:txBody>
      </p:sp>
      <p:sp>
        <p:nvSpPr>
          <p:cNvPr id="89" name="TextBox89"/>
          <p:cNvSpPr txBox="1"/>
          <p:nvPr/>
        </p:nvSpPr>
        <p:spPr>
          <a:xfrm>
            <a:off x="7969250" y="10850244"/>
            <a:ext cx="824865" cy="213360"/>
          </a:xfrm>
          <a:prstGeom prst="rect">
            <a:avLst/>
          </a:prstGeom>
          <a:noFill/>
        </p:spPr>
        <p:txBody>
          <a:bodyPr wrap="square" lIns="0" tIns="0" rIns="0" bIns="0" rtlCol="0">
            <a:spAutoFit/>
          </a:bodyPr>
          <a:lstStyle/>
          <a:p>
            <a:pPr marL="0" marR="0" indent="0" eaLnBrk="0">
              <a:lnSpc>
                <a:spcPct val="100000"/>
              </a:lnSpc>
            </a:pPr>
            <a:r>
              <a:rPr lang="en-US" altLang="zh-CN" sz="1400" kern="0" spc="-15" baseline="0" noProof="0" dirty="0">
                <a:solidFill>
                  <a:srgbClr val="000000"/>
                </a:solidFill>
                <a:latin typeface="Times New Roman" pitchFamily="18" charset="0"/>
                <a:ea typeface="Times New Roman" pitchFamily="18" charset="0"/>
                <a:cs typeface="Times New Roman" pitchFamily="18" charset="0"/>
              </a:rPr>
              <a:t>f</a:t>
            </a:r>
            <a:r>
              <a:rPr lang="en-US" altLang="zh-CN" sz="1400" kern="0" spc="0" baseline="0" noProof="0" dirty="0">
                <a:solidFill>
                  <a:srgbClr val="000000"/>
                </a:solidFill>
                <a:latin typeface="Times New Roman" pitchFamily="18" charset="0"/>
                <a:ea typeface="Times New Roman" pitchFamily="18" charset="0"/>
                <a:cs typeface="Times New Roman" pitchFamily="18" charset="0"/>
              </a:rPr>
              <a:t>ramework.</a:t>
            </a:r>
          </a:p>
        </p:txBody>
      </p:sp>
      <p:sp>
        <p:nvSpPr>
          <p:cNvPr id="91" name="TextBox91"/>
          <p:cNvSpPr txBox="1"/>
          <p:nvPr/>
        </p:nvSpPr>
        <p:spPr>
          <a:xfrm>
            <a:off x="14001117" y="10428442"/>
            <a:ext cx="5199381" cy="430887"/>
          </a:xfrm>
          <a:prstGeom prst="rect">
            <a:avLst/>
          </a:prstGeom>
          <a:noFill/>
        </p:spPr>
        <p:txBody>
          <a:bodyPr wrap="square" lIns="0" tIns="0" rIns="0" bIns="0" rtlCol="0">
            <a:spAutoFit/>
          </a:bodyPr>
          <a:lstStyle/>
          <a:p>
            <a:pPr marL="0" marR="0" indent="0" algn="dist" eaLnBrk="0">
              <a:lnSpc>
                <a:spcPct val="100000"/>
              </a:lnSpc>
            </a:pPr>
            <a:endParaRPr lang="en-US" altLang="zh-CN" sz="1400" kern="0" spc="0" baseline="0" noProof="0" dirty="0">
              <a:solidFill>
                <a:srgbClr val="000000"/>
              </a:solidFill>
              <a:latin typeface="Times New Roman" pitchFamily="18" charset="0"/>
              <a:ea typeface="Times New Roman" pitchFamily="18" charset="0"/>
              <a:cs typeface="Times New Roman" pitchFamily="18" charset="0"/>
            </a:endParaRPr>
          </a:p>
          <a:p>
            <a:pPr marL="0" marR="0" indent="0" algn="dist" eaLnBrk="0">
              <a:lnSpc>
                <a:spcPct val="100000"/>
              </a:lnSpc>
            </a:pPr>
            <a:endParaRPr lang="en-US" altLang="zh-CN" sz="1400" kern="0" spc="0" baseline="0" noProof="0" dirty="0">
              <a:solidFill>
                <a:srgbClr val="000000"/>
              </a:solidFill>
              <a:latin typeface="Times New Roman" pitchFamily="18" charset="0"/>
              <a:ea typeface="Times New Roman" pitchFamily="18" charset="0"/>
              <a:cs typeface="Times New Roman" pitchFamily="18" charset="0"/>
            </a:endParaRPr>
          </a:p>
        </p:txBody>
      </p:sp>
      <p:sp>
        <p:nvSpPr>
          <p:cNvPr id="92" name="VectorPath 92"/>
          <p:cNvSpPr/>
          <p:nvPr/>
        </p:nvSpPr>
        <p:spPr>
          <a:xfrm>
            <a:off x="10759440" y="11222990"/>
            <a:ext cx="47625" cy="307340"/>
          </a:xfrm>
          <a:custGeom>
            <a:avLst/>
            <a:gdLst/>
            <a:ahLst/>
            <a:cxnLst/>
            <a:rect l="l" t="t" r="r" b="b"/>
            <a:pathLst>
              <a:path w="47625" h="307340">
                <a:moveTo>
                  <a:pt x="0" y="0"/>
                </a:moveTo>
                <a:lnTo>
                  <a:pt x="47625" y="0"/>
                </a:lnTo>
                <a:lnTo>
                  <a:pt x="47625" y="307340"/>
                </a:lnTo>
                <a:lnTo>
                  <a:pt x="0" y="307340"/>
                </a:lnTo>
                <a:lnTo>
                  <a:pt x="0" y="0"/>
                </a:lnTo>
              </a:path>
            </a:pathLst>
          </a:custGeom>
          <a:solidFill>
            <a:srgbClr val="FFFF00">
              <a:alpha val="100000"/>
            </a:srgbClr>
          </a:solidFill>
        </p:spPr>
        <p:txBody>
          <a:bodyPr/>
          <a:lstStyle/>
          <a:p>
            <a:endParaRPr lang="zh-CN" altLang="en-US"/>
          </a:p>
        </p:txBody>
      </p:sp>
      <p:sp>
        <p:nvSpPr>
          <p:cNvPr id="93" name="TextBox93"/>
          <p:cNvSpPr txBox="1"/>
          <p:nvPr/>
        </p:nvSpPr>
        <p:spPr>
          <a:xfrm>
            <a:off x="8916670" y="11287760"/>
            <a:ext cx="3018790" cy="262890"/>
          </a:xfrm>
          <a:prstGeom prst="rect">
            <a:avLst/>
          </a:prstGeom>
          <a:noFill/>
        </p:spPr>
        <p:txBody>
          <a:bodyPr wrap="square" lIns="0" tIns="0" rIns="0" bIns="0" rtlCol="0">
            <a:spAutoFit/>
          </a:bodyPr>
          <a:lstStyle/>
          <a:p>
            <a:pPr marL="0" marR="0" indent="0" eaLnBrk="0">
              <a:lnSpc>
                <a:spcPct val="118965"/>
              </a:lnSpc>
            </a:pPr>
            <a:r>
              <a:rPr lang="en-US" altLang="zh-CN" sz="2175" b="1" kern="0" spc="45" baseline="3607" noProof="0" dirty="0">
                <a:solidFill>
                  <a:srgbClr val="000000"/>
                </a:solidFill>
                <a:latin typeface="Times New Roman" pitchFamily="18" charset="0"/>
                <a:ea typeface="Times New Roman" pitchFamily="18" charset="0"/>
                <a:cs typeface="Times New Roman" pitchFamily="18" charset="0"/>
              </a:rPr>
              <a:t>D</a:t>
            </a:r>
            <a:r>
              <a:rPr lang="en-US" altLang="zh-CN" sz="2175" b="1" kern="0" spc="35" baseline="3607" noProof="0" dirty="0">
                <a:solidFill>
                  <a:srgbClr val="000000"/>
                </a:solidFill>
                <a:latin typeface="Times New Roman" pitchFamily="18" charset="0"/>
                <a:ea typeface="Times New Roman" pitchFamily="18" charset="0"/>
                <a:cs typeface="Times New Roman" pitchFamily="18" charset="0"/>
              </a:rPr>
              <a:t>iscuss</a:t>
            </a:r>
            <a:r>
              <a:rPr lang="en-US" altLang="zh-CN" sz="2175" b="1" kern="0" spc="20" baseline="3607" noProof="0" dirty="0">
                <a:solidFill>
                  <a:srgbClr val="000000"/>
                </a:solidFill>
                <a:latin typeface="Times New Roman" pitchFamily="18" charset="0"/>
                <a:ea typeface="Times New Roman" pitchFamily="18" charset="0"/>
                <a:cs typeface="Times New Roman" pitchFamily="18" charset="0"/>
              </a:rPr>
              <a:t>i</a:t>
            </a:r>
            <a:r>
              <a:rPr lang="en-US" altLang="zh-CN" sz="2175" b="1" kern="0" spc="15" baseline="3607" noProof="0" dirty="0">
                <a:solidFill>
                  <a:srgbClr val="000000"/>
                </a:solidFill>
                <a:latin typeface="Times New Roman" pitchFamily="18" charset="0"/>
                <a:ea typeface="Times New Roman" pitchFamily="18" charset="0"/>
                <a:cs typeface="Times New Roman" pitchFamily="18" charset="0"/>
              </a:rPr>
              <a:t>on</a:t>
            </a:r>
            <a:r>
              <a:rPr lang="en-US" altLang="zh-CN" sz="2175" b="1" kern="0" spc="350" baseline="3607" noProof="0" dirty="0">
                <a:latin typeface="Times New Roman" pitchFamily="18" charset="0"/>
                <a:ea typeface="Times New Roman" pitchFamily="18" charset="0"/>
                <a:cs typeface="Times New Roman" pitchFamily="18" charset="0"/>
              </a:rPr>
              <a:t> </a:t>
            </a:r>
            <a:r>
              <a:rPr lang="en-US" altLang="zh-CN" sz="2175" b="1" kern="0" spc="5" baseline="3607" noProof="0" dirty="0">
                <a:solidFill>
                  <a:srgbClr val="000000"/>
                </a:solidFill>
                <a:latin typeface="Times New Roman" pitchFamily="18" charset="0"/>
                <a:ea typeface="Times New Roman" pitchFamily="18" charset="0"/>
                <a:cs typeface="Times New Roman" pitchFamily="18" charset="0"/>
              </a:rPr>
              <a:t>1</a:t>
            </a:r>
            <a:r>
              <a:rPr lang="en-US" altLang="zh-CN" sz="2175" b="1" kern="0" spc="0" baseline="3607" noProof="0" dirty="0">
                <a:solidFill>
                  <a:srgbClr val="000000"/>
                </a:solidFill>
                <a:latin typeface="Times New Roman" pitchFamily="18" charset="0"/>
                <a:ea typeface="Times New Roman" pitchFamily="18" charset="0"/>
                <a:cs typeface="Times New Roman" pitchFamily="18" charset="0"/>
              </a:rPr>
              <a:t>--Gestures</a:t>
            </a:r>
            <a:r>
              <a:rPr lang="en-US" altLang="zh-CN" sz="2175" b="1" kern="0" spc="35" baseline="3607" noProof="0" dirty="0">
                <a:latin typeface="Times New Roman" pitchFamily="18" charset="0"/>
                <a:ea typeface="Times New Roman" pitchFamily="18" charset="0"/>
                <a:cs typeface="Times New Roman" pitchFamily="18" charset="0"/>
              </a:rPr>
              <a:t> </a:t>
            </a:r>
            <a:r>
              <a:rPr lang="en-US" altLang="zh-CN" sz="2175" b="1" kern="0" spc="5" baseline="3607" noProof="0" dirty="0">
                <a:solidFill>
                  <a:srgbClr val="000000"/>
                </a:solidFill>
                <a:latin typeface="Times New Roman" pitchFamily="18" charset="0"/>
                <a:ea typeface="Times New Roman" pitchFamily="18" charset="0"/>
                <a:cs typeface="Times New Roman" pitchFamily="18" charset="0"/>
              </a:rPr>
              <a:t>&amp;</a:t>
            </a:r>
            <a:r>
              <a:rPr lang="en-US" altLang="zh-CN" sz="2175" b="1" kern="0" spc="350" baseline="3607" noProof="0" dirty="0">
                <a:latin typeface="Times New Roman" pitchFamily="18" charset="0"/>
                <a:ea typeface="Times New Roman" pitchFamily="18" charset="0"/>
                <a:cs typeface="Times New Roman" pitchFamily="18" charset="0"/>
              </a:rPr>
              <a:t> </a:t>
            </a:r>
            <a:r>
              <a:rPr lang="en-US" altLang="zh-CN" sz="2175" b="1" kern="0" spc="5" baseline="3607" noProof="0" dirty="0">
                <a:solidFill>
                  <a:srgbClr val="000000"/>
                </a:solidFill>
                <a:latin typeface="Times New Roman" pitchFamily="18" charset="0"/>
                <a:ea typeface="Times New Roman" pitchFamily="18" charset="0"/>
                <a:cs typeface="Times New Roman" pitchFamily="18" charset="0"/>
              </a:rPr>
              <a:t>S</a:t>
            </a:r>
            <a:r>
              <a:rPr lang="en-US" altLang="zh-CN" sz="2175" b="1" kern="0" spc="0" baseline="3607" noProof="0" dirty="0">
                <a:solidFill>
                  <a:srgbClr val="000000"/>
                </a:solidFill>
                <a:latin typeface="Times New Roman" pitchFamily="18" charset="0"/>
                <a:ea typeface="Times New Roman" pitchFamily="18" charset="0"/>
                <a:cs typeface="Times New Roman" pitchFamily="18" charset="0"/>
              </a:rPr>
              <a:t>caffolding</a:t>
            </a:r>
          </a:p>
        </p:txBody>
      </p:sp>
      <p:sp>
        <p:nvSpPr>
          <p:cNvPr id="94" name="VectorPath 94"/>
          <p:cNvSpPr/>
          <p:nvPr/>
        </p:nvSpPr>
        <p:spPr>
          <a:xfrm>
            <a:off x="9773920" y="11222990"/>
            <a:ext cx="47625" cy="307340"/>
          </a:xfrm>
          <a:custGeom>
            <a:avLst/>
            <a:gdLst/>
            <a:ahLst/>
            <a:cxnLst/>
            <a:rect l="l" t="t" r="r" b="b"/>
            <a:pathLst>
              <a:path w="47625" h="307340">
                <a:moveTo>
                  <a:pt x="0" y="0"/>
                </a:moveTo>
                <a:lnTo>
                  <a:pt x="47625" y="0"/>
                </a:lnTo>
                <a:lnTo>
                  <a:pt x="47625" y="307340"/>
                </a:lnTo>
                <a:lnTo>
                  <a:pt x="0" y="307340"/>
                </a:lnTo>
                <a:lnTo>
                  <a:pt x="0" y="0"/>
                </a:lnTo>
              </a:path>
            </a:pathLst>
          </a:custGeom>
          <a:solidFill>
            <a:srgbClr val="FFFF00">
              <a:alpha val="100000"/>
            </a:srgbClr>
          </a:solidFill>
        </p:spPr>
        <p:txBody>
          <a:bodyPr/>
          <a:lstStyle/>
          <a:p>
            <a:endParaRPr lang="zh-CN" altLang="en-US"/>
          </a:p>
        </p:txBody>
      </p:sp>
      <p:sp>
        <p:nvSpPr>
          <p:cNvPr id="95" name="VectorPath 95"/>
          <p:cNvSpPr/>
          <p:nvPr/>
        </p:nvSpPr>
        <p:spPr>
          <a:xfrm>
            <a:off x="10965816" y="11222990"/>
            <a:ext cx="47625" cy="307340"/>
          </a:xfrm>
          <a:custGeom>
            <a:avLst/>
            <a:gdLst/>
            <a:ahLst/>
            <a:cxnLst/>
            <a:rect l="l" t="t" r="r" b="b"/>
            <a:pathLst>
              <a:path w="47625" h="307340">
                <a:moveTo>
                  <a:pt x="0" y="0"/>
                </a:moveTo>
                <a:lnTo>
                  <a:pt x="47625" y="0"/>
                </a:lnTo>
                <a:lnTo>
                  <a:pt x="47625" y="307340"/>
                </a:lnTo>
                <a:lnTo>
                  <a:pt x="0" y="307340"/>
                </a:lnTo>
                <a:lnTo>
                  <a:pt x="0" y="0"/>
                </a:lnTo>
              </a:path>
            </a:pathLst>
          </a:custGeom>
          <a:solidFill>
            <a:srgbClr val="FFFF00">
              <a:alpha val="100000"/>
            </a:srgbClr>
          </a:solidFill>
        </p:spPr>
        <p:txBody>
          <a:bodyPr/>
          <a:lstStyle/>
          <a:p>
            <a:endParaRPr lang="zh-CN" altLang="en-US"/>
          </a:p>
        </p:txBody>
      </p:sp>
      <p:sp>
        <p:nvSpPr>
          <p:cNvPr id="96" name="VectorPath 96"/>
          <p:cNvSpPr/>
          <p:nvPr/>
        </p:nvSpPr>
        <p:spPr>
          <a:xfrm>
            <a:off x="11934190" y="11222990"/>
            <a:ext cx="47625" cy="307340"/>
          </a:xfrm>
          <a:custGeom>
            <a:avLst/>
            <a:gdLst/>
            <a:ahLst/>
            <a:cxnLst/>
            <a:rect l="l" t="t" r="r" b="b"/>
            <a:pathLst>
              <a:path w="47625" h="307340">
                <a:moveTo>
                  <a:pt x="0" y="0"/>
                </a:moveTo>
                <a:lnTo>
                  <a:pt x="47625" y="0"/>
                </a:lnTo>
                <a:lnTo>
                  <a:pt x="47625" y="307340"/>
                </a:lnTo>
                <a:lnTo>
                  <a:pt x="0" y="307340"/>
                </a:lnTo>
                <a:lnTo>
                  <a:pt x="0" y="0"/>
                </a:lnTo>
              </a:path>
            </a:pathLst>
          </a:custGeom>
          <a:solidFill>
            <a:srgbClr val="FFFF00">
              <a:alpha val="100000"/>
            </a:srgbClr>
          </a:solidFill>
        </p:spPr>
        <p:txBody>
          <a:bodyPr/>
          <a:lstStyle/>
          <a:p>
            <a:endParaRPr lang="zh-CN" altLang="en-US"/>
          </a:p>
        </p:txBody>
      </p:sp>
      <p:sp>
        <p:nvSpPr>
          <p:cNvPr id="97" name="TextBox97"/>
          <p:cNvSpPr txBox="1"/>
          <p:nvPr/>
        </p:nvSpPr>
        <p:spPr>
          <a:xfrm>
            <a:off x="11981816" y="11309350"/>
            <a:ext cx="805180" cy="220345"/>
          </a:xfrm>
          <a:prstGeom prst="rect">
            <a:avLst/>
          </a:prstGeom>
          <a:noFill/>
        </p:spPr>
        <p:txBody>
          <a:bodyPr wrap="square" lIns="0" tIns="0" rIns="0" bIns="0" rtlCol="0">
            <a:spAutoFit/>
          </a:bodyPr>
          <a:lstStyle/>
          <a:p>
            <a:pPr marL="0" marR="0" indent="0" eaLnBrk="0">
              <a:lnSpc>
                <a:spcPct val="99712"/>
              </a:lnSpc>
            </a:pPr>
            <a:r>
              <a:rPr lang="en-US" altLang="zh-CN" sz="1450" b="1" kern="0" spc="-15" baseline="0" noProof="0" dirty="0">
                <a:solidFill>
                  <a:srgbClr val="000000"/>
                </a:solidFill>
                <a:latin typeface="Times New Roman" pitchFamily="18" charset="0"/>
                <a:ea typeface="Times New Roman" pitchFamily="18" charset="0"/>
                <a:cs typeface="Times New Roman" pitchFamily="18" charset="0"/>
              </a:rPr>
              <a:t>L</a:t>
            </a:r>
            <a:r>
              <a:rPr lang="en-US" altLang="zh-CN" sz="1450" b="1" kern="0" spc="0" baseline="0" noProof="0" dirty="0">
                <a:solidFill>
                  <a:srgbClr val="000000"/>
                </a:solidFill>
                <a:latin typeface="Times New Roman" pitchFamily="18" charset="0"/>
                <a:ea typeface="Times New Roman" pitchFamily="18" charset="0"/>
                <a:cs typeface="Times New Roman" pitchFamily="18" charset="0"/>
              </a:rPr>
              <a:t>anguage</a:t>
            </a:r>
          </a:p>
        </p:txBody>
      </p:sp>
      <p:pic>
        <p:nvPicPr>
          <p:cNvPr id="98" name="33809737-0099-46C4-39DB-1A0976BCE9D0"/>
          <p:cNvPicPr>
            <a:picLocks noChangeAspect="1"/>
          </p:cNvPicPr>
          <p:nvPr/>
        </p:nvPicPr>
        <p:blipFill>
          <a:blip r:embed="rId14" cstate="print">
            <a:extLst>
              <a:ext uri="{062983DB-D2E3-4166-FCBF-A9BCC4A922B4}"/>
            </a:extLst>
          </a:blip>
          <a:srcRect/>
          <a:stretch>
            <a:fillRect/>
          </a:stretch>
        </p:blipFill>
        <p:spPr>
          <a:xfrm>
            <a:off x="13955943" y="11240674"/>
            <a:ext cx="5400675" cy="3239867"/>
          </a:xfrm>
          <a:prstGeom prst="rect">
            <a:avLst/>
          </a:prstGeom>
        </p:spPr>
      </p:pic>
      <p:sp>
        <p:nvSpPr>
          <p:cNvPr id="99" name="VectorPath 99"/>
          <p:cNvSpPr/>
          <p:nvPr/>
        </p:nvSpPr>
        <p:spPr>
          <a:xfrm>
            <a:off x="16109949" y="11298242"/>
            <a:ext cx="810261" cy="307340"/>
          </a:xfrm>
          <a:custGeom>
            <a:avLst/>
            <a:gdLst/>
            <a:ahLst/>
            <a:cxnLst/>
            <a:rect l="l" t="t" r="r" b="b"/>
            <a:pathLst>
              <a:path w="810259" h="307340">
                <a:moveTo>
                  <a:pt x="0" y="0"/>
                </a:moveTo>
                <a:lnTo>
                  <a:pt x="810261" y="0"/>
                </a:lnTo>
                <a:lnTo>
                  <a:pt x="810261" y="307340"/>
                </a:lnTo>
                <a:lnTo>
                  <a:pt x="0" y="307340"/>
                </a:lnTo>
                <a:lnTo>
                  <a:pt x="0" y="0"/>
                </a:lnTo>
              </a:path>
            </a:pathLst>
          </a:custGeom>
          <a:solidFill>
            <a:srgbClr val="FFFF00">
              <a:alpha val="100000"/>
            </a:srgbClr>
          </a:solidFill>
        </p:spPr>
        <p:txBody>
          <a:bodyPr/>
          <a:lstStyle/>
          <a:p>
            <a:endParaRPr lang="zh-CN" altLang="en-US"/>
          </a:p>
        </p:txBody>
      </p:sp>
      <p:sp>
        <p:nvSpPr>
          <p:cNvPr id="100" name="TextBox100"/>
          <p:cNvSpPr txBox="1"/>
          <p:nvPr/>
        </p:nvSpPr>
        <p:spPr>
          <a:xfrm>
            <a:off x="13963650" y="10994050"/>
            <a:ext cx="5328921" cy="3299814"/>
          </a:xfrm>
          <a:prstGeom prst="rect">
            <a:avLst/>
          </a:prstGeom>
          <a:noFill/>
        </p:spPr>
        <p:txBody>
          <a:bodyPr wrap="square" lIns="0" tIns="0" rIns="0" bIns="0" rtlCol="0">
            <a:spAutoFit/>
          </a:bodyPr>
          <a:lstStyle/>
          <a:p>
            <a:pPr marL="0" marR="0" indent="0" eaLnBrk="0">
              <a:lnSpc>
                <a:spcPct val="117083"/>
              </a:lnSpc>
            </a:pPr>
            <a:endParaRPr lang="en-US" altLang="zh-CN" sz="900" kern="0" spc="0" baseline="0" noProof="0" dirty="0">
              <a:solidFill>
                <a:srgbClr val="000000"/>
              </a:solidFill>
              <a:latin typeface="Arial" pitchFamily="34" charset="0"/>
              <a:ea typeface="Arial" pitchFamily="34" charset="0"/>
              <a:cs typeface="Arial" pitchFamily="34" charset="0"/>
            </a:endParaRPr>
          </a:p>
          <a:p>
            <a:pPr marL="0" marR="0" indent="0" eaLnBrk="0">
              <a:lnSpc>
                <a:spcPct val="122916"/>
              </a:lnSpc>
            </a:pPr>
            <a:endParaRPr lang="en-US" altLang="zh-CN" sz="900" kern="0" spc="0" baseline="0" noProof="0" dirty="0">
              <a:solidFill>
                <a:srgbClr val="000000"/>
              </a:solidFill>
              <a:latin typeface="Arial" pitchFamily="34" charset="0"/>
              <a:ea typeface="Arial" pitchFamily="34" charset="0"/>
              <a:cs typeface="Arial" pitchFamily="34" charset="0"/>
            </a:endParaRPr>
          </a:p>
          <a:p>
            <a:pPr marL="2197100" marR="0" indent="0" eaLnBrk="0">
              <a:lnSpc>
                <a:spcPct val="99712"/>
              </a:lnSpc>
            </a:pPr>
            <a:r>
              <a:rPr lang="en-US" altLang="zh-CN" sz="1400" b="1" kern="0" spc="-15" baseline="0" noProof="0" dirty="0">
                <a:solidFill>
                  <a:srgbClr val="000000"/>
                </a:solidFill>
                <a:latin typeface="Times New Roman" pitchFamily="18" charset="0"/>
                <a:ea typeface="Times New Roman" pitchFamily="18" charset="0"/>
                <a:cs typeface="Times New Roman" pitchFamily="18" charset="0"/>
              </a:rPr>
              <a:t>R</a:t>
            </a:r>
            <a:r>
              <a:rPr lang="en-US" altLang="zh-CN" sz="1400" b="1" kern="0" spc="0" baseline="0" noProof="0" dirty="0">
                <a:solidFill>
                  <a:srgbClr val="000000"/>
                </a:solidFill>
                <a:latin typeface="Times New Roman" pitchFamily="18" charset="0"/>
                <a:ea typeface="Times New Roman" pitchFamily="18" charset="0"/>
                <a:cs typeface="Times New Roman" pitchFamily="18" charset="0"/>
              </a:rPr>
              <a:t>eference</a:t>
            </a:r>
          </a:p>
          <a:p>
            <a:pPr marL="0" marR="0" indent="0" eaLnBrk="0">
              <a:lnSpc>
                <a:spcPct val="80833"/>
              </a:lnSpc>
            </a:pPr>
            <a:endParaRPr lang="en-US" altLang="zh-CN" sz="900" kern="0" spc="0" baseline="0" noProof="0" dirty="0">
              <a:solidFill>
                <a:srgbClr val="000000"/>
              </a:solidFill>
              <a:latin typeface="Arial" pitchFamily="34" charset="0"/>
              <a:ea typeface="Arial" pitchFamily="34" charset="0"/>
              <a:cs typeface="Arial" pitchFamily="34" charset="0"/>
            </a:endParaRPr>
          </a:p>
          <a:p>
            <a:pPr marL="0" marR="0" indent="3544" algn="just" eaLnBrk="0">
              <a:lnSpc>
                <a:spcPct val="150000"/>
              </a:lnSpc>
            </a:pPr>
            <a:r>
              <a:rPr lang="en-US" altLang="zh-CN" sz="1000" kern="0" dirty="0">
                <a:solidFill>
                  <a:srgbClr val="000000"/>
                </a:solidFill>
                <a:latin typeface="Times New Roman" pitchFamily="18" charset="0"/>
                <a:ea typeface="宋体" panose="02010600030101010101" pitchFamily="2" charset="-122"/>
                <a:cs typeface="Times New Roman" pitchFamily="18" charset="0"/>
              </a:rPr>
              <a:t>Calor, S. M., Dekker, R., </a:t>
            </a:r>
            <a:r>
              <a:rPr lang="en-US" altLang="zh-CN" sz="1000" kern="0" dirty="0" err="1">
                <a:solidFill>
                  <a:srgbClr val="000000"/>
                </a:solidFill>
                <a:latin typeface="Times New Roman" pitchFamily="18" charset="0"/>
                <a:ea typeface="宋体" panose="02010600030101010101" pitchFamily="2" charset="-122"/>
                <a:cs typeface="Times New Roman" pitchFamily="18" charset="0"/>
              </a:rPr>
              <a:t>J.P.van</a:t>
            </a:r>
            <a:r>
              <a:rPr lang="en-US" altLang="zh-CN" sz="1000" kern="0" dirty="0">
                <a:solidFill>
                  <a:srgbClr val="000000"/>
                </a:solidFill>
                <a:latin typeface="Times New Roman" pitchFamily="18" charset="0"/>
                <a:ea typeface="宋体" panose="02010600030101010101" pitchFamily="2" charset="-122"/>
                <a:cs typeface="Times New Roman" pitchFamily="18" charset="0"/>
              </a:rPr>
              <a:t> </a:t>
            </a:r>
            <a:r>
              <a:rPr lang="en-US" altLang="zh-CN" sz="1000" kern="0" dirty="0" err="1">
                <a:solidFill>
                  <a:srgbClr val="000000"/>
                </a:solidFill>
                <a:latin typeface="Times New Roman" pitchFamily="18" charset="0"/>
                <a:ea typeface="宋体" panose="02010600030101010101" pitchFamily="2" charset="-122"/>
                <a:cs typeface="Times New Roman" pitchFamily="18" charset="0"/>
              </a:rPr>
              <a:t>Drie</a:t>
            </a:r>
            <a:r>
              <a:rPr lang="en-US" altLang="zh-CN" sz="1000" kern="0" dirty="0">
                <a:solidFill>
                  <a:srgbClr val="000000"/>
                </a:solidFill>
                <a:latin typeface="Times New Roman" pitchFamily="18" charset="0"/>
                <a:ea typeface="宋体" panose="02010600030101010101" pitchFamily="2" charset="-122"/>
                <a:cs typeface="Times New Roman" pitchFamily="18" charset="0"/>
              </a:rPr>
              <a:t> and </a:t>
            </a:r>
            <a:r>
              <a:rPr lang="en-US" altLang="zh-CN" sz="1000" kern="0" dirty="0" err="1">
                <a:solidFill>
                  <a:srgbClr val="000000"/>
                </a:solidFill>
                <a:latin typeface="Times New Roman" pitchFamily="18" charset="0"/>
                <a:ea typeface="宋体" panose="02010600030101010101" pitchFamily="2" charset="-122"/>
                <a:cs typeface="Times New Roman" pitchFamily="18" charset="0"/>
              </a:rPr>
              <a:t>Volman,M.L</a:t>
            </a:r>
            <a:r>
              <a:rPr lang="en-US" altLang="zh-CN" sz="1000" kern="0" dirty="0">
                <a:solidFill>
                  <a:srgbClr val="000000"/>
                </a:solidFill>
                <a:latin typeface="Times New Roman" pitchFamily="18" charset="0"/>
                <a:ea typeface="宋体" panose="02010600030101010101" pitchFamily="2" charset="-122"/>
                <a:cs typeface="Times New Roman" pitchFamily="18" charset="0"/>
              </a:rPr>
              <a:t> (2022). ‘Scaffolding small groups at the group level: Improving the scaffolding behavior of mathematics teachers during mathematical discussions’, </a:t>
            </a:r>
            <a:r>
              <a:rPr lang="en-US" altLang="zh-CN" sz="1000" i="1" kern="0" dirty="0">
                <a:solidFill>
                  <a:srgbClr val="000000"/>
                </a:solidFill>
                <a:latin typeface="Times New Roman" pitchFamily="18" charset="0"/>
                <a:ea typeface="宋体" panose="02010600030101010101" pitchFamily="2" charset="-122"/>
                <a:cs typeface="Times New Roman" pitchFamily="18" charset="0"/>
              </a:rPr>
              <a:t>Journal of the Learning Sciences</a:t>
            </a:r>
            <a:r>
              <a:rPr lang="en-US" altLang="zh-CN" sz="1000" kern="0" dirty="0">
                <a:solidFill>
                  <a:srgbClr val="000000"/>
                </a:solidFill>
                <a:latin typeface="Times New Roman" pitchFamily="18" charset="0"/>
                <a:ea typeface="宋体" panose="02010600030101010101" pitchFamily="2" charset="-122"/>
                <a:cs typeface="Times New Roman" pitchFamily="18" charset="0"/>
              </a:rPr>
              <a:t>, 3, pp. 369-407. DOI: 10.1080/10508406.2021.2024834</a:t>
            </a:r>
          </a:p>
          <a:p>
            <a:pPr marL="0" marR="0" indent="0" algn="just" eaLnBrk="0">
              <a:lnSpc>
                <a:spcPct val="150000"/>
              </a:lnSpc>
              <a:spcAft>
                <a:spcPts val="500"/>
              </a:spcAft>
            </a:pPr>
            <a:r>
              <a:rPr lang="en-US" altLang="zh-CN" sz="1000" kern="0" spc="0" baseline="0" noProof="0" dirty="0">
                <a:solidFill>
                  <a:srgbClr val="000000"/>
                </a:solidFill>
                <a:latin typeface="Times New Roman" pitchFamily="18" charset="0"/>
                <a:ea typeface="Times New Roman" pitchFamily="18" charset="0"/>
                <a:cs typeface="Times New Roman" pitchFamily="18" charset="0"/>
              </a:rPr>
              <a:t>Dongying</a:t>
            </a:r>
            <a:r>
              <a:rPr lang="en-US" altLang="zh-CN" sz="1000" kern="0" spc="-15" baseline="0" noProof="0" dirty="0">
                <a:latin typeface="Times New Roman" pitchFamily="18" charset="0"/>
                <a:ea typeface="Times New Roman" pitchFamily="18" charset="0"/>
                <a:cs typeface="Times New Roman" pitchFamily="18" charset="0"/>
              </a:rPr>
              <a:t> </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Li</a:t>
            </a:r>
            <a:r>
              <a:rPr lang="en-US" altLang="zh-CN" sz="1000" kern="0" spc="-15" baseline="0" noProof="0" dirty="0">
                <a:latin typeface="Times New Roman" pitchFamily="18" charset="0"/>
                <a:ea typeface="Times New Roman" pitchFamily="18" charset="0"/>
                <a:cs typeface="Times New Roman" pitchFamily="18" charset="0"/>
              </a:rPr>
              <a:t> </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and</a:t>
            </a:r>
            <a:r>
              <a:rPr lang="en-US" altLang="zh-CN" sz="1000" kern="0" spc="-15" baseline="0" noProof="0" dirty="0">
                <a:latin typeface="Times New Roman" pitchFamily="18" charset="0"/>
                <a:ea typeface="Times New Roman" pitchFamily="18" charset="0"/>
                <a:cs typeface="Times New Roman" pitchFamily="18" charset="0"/>
              </a:rPr>
              <a:t> </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Lian</a:t>
            </a:r>
            <a:r>
              <a:rPr lang="en-US" altLang="zh-CN" sz="1000" kern="0" spc="-15" baseline="0" noProof="0" dirty="0">
                <a:latin typeface="Times New Roman" pitchFamily="18" charset="0"/>
                <a:ea typeface="Times New Roman" pitchFamily="18" charset="0"/>
                <a:cs typeface="Times New Roman" pitchFamily="18" charset="0"/>
              </a:rPr>
              <a:t> </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Zhang</a:t>
            </a:r>
            <a:r>
              <a:rPr lang="en-US" altLang="zh-CN" sz="1000" kern="0" spc="-15" baseline="0" noProof="0" dirty="0">
                <a:latin typeface="Times New Roman" pitchFamily="18" charset="0"/>
                <a:ea typeface="Times New Roman" pitchFamily="18" charset="0"/>
                <a:cs typeface="Times New Roman" pitchFamily="18" charset="0"/>
              </a:rPr>
              <a:t> </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(2022).</a:t>
            </a:r>
            <a:r>
              <a:rPr lang="en-US" altLang="zh-CN" sz="1000" kern="0" spc="-15" baseline="0" noProof="0" dirty="0">
                <a:latin typeface="Times New Roman" pitchFamily="18" charset="0"/>
                <a:ea typeface="Times New Roman" pitchFamily="18" charset="0"/>
                <a:cs typeface="Times New Roman" pitchFamily="18" charset="0"/>
              </a:rPr>
              <a:t> </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‘Exploring</a:t>
            </a:r>
            <a:r>
              <a:rPr lang="en-US" altLang="zh-CN" sz="1000" kern="0" spc="-15" baseline="0" noProof="0" dirty="0">
                <a:latin typeface="Times New Roman" pitchFamily="18" charset="0"/>
                <a:ea typeface="Times New Roman" pitchFamily="18" charset="0"/>
                <a:cs typeface="Times New Roman" pitchFamily="18" charset="0"/>
              </a:rPr>
              <a:t> </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teacher</a:t>
            </a:r>
            <a:r>
              <a:rPr lang="en-US" altLang="zh-CN" sz="1000" kern="0" spc="-15" baseline="0" noProof="0" dirty="0">
                <a:latin typeface="Times New Roman" pitchFamily="18" charset="0"/>
                <a:ea typeface="Times New Roman" pitchFamily="18" charset="0"/>
                <a:cs typeface="Times New Roman" pitchFamily="18" charset="0"/>
              </a:rPr>
              <a:t> </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scaffolding</a:t>
            </a:r>
            <a:r>
              <a:rPr lang="en-US" altLang="zh-CN" sz="1000" kern="0" spc="-15" baseline="0" noProof="0" dirty="0">
                <a:latin typeface="Times New Roman" pitchFamily="18" charset="0"/>
                <a:ea typeface="Times New Roman" pitchFamily="18" charset="0"/>
                <a:cs typeface="Times New Roman" pitchFamily="18" charset="0"/>
              </a:rPr>
              <a:t> </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in</a:t>
            </a:r>
            <a:r>
              <a:rPr lang="en-US" altLang="zh-CN" sz="1000" kern="0" spc="-15" baseline="0" noProof="0" dirty="0">
                <a:latin typeface="Times New Roman" pitchFamily="18" charset="0"/>
                <a:ea typeface="Times New Roman" pitchFamily="18" charset="0"/>
                <a:cs typeface="Times New Roman" pitchFamily="18" charset="0"/>
              </a:rPr>
              <a:t> </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a</a:t>
            </a:r>
            <a:r>
              <a:rPr lang="en-US" altLang="zh-CN" sz="1000" kern="0" spc="-15" baseline="0" noProof="0" dirty="0">
                <a:latin typeface="Times New Roman" pitchFamily="18" charset="0"/>
                <a:ea typeface="Times New Roman" pitchFamily="18" charset="0"/>
                <a:cs typeface="Times New Roman" pitchFamily="18" charset="0"/>
              </a:rPr>
              <a:t> </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CLIL-framed</a:t>
            </a:r>
            <a:r>
              <a:rPr lang="en-US" altLang="zh-CN" sz="1000" kern="0" spc="-15" baseline="0" noProof="0" dirty="0">
                <a:latin typeface="Times New Roman" pitchFamily="18" charset="0"/>
                <a:ea typeface="Times New Roman" pitchFamily="18" charset="0"/>
                <a:cs typeface="Times New Roman" pitchFamily="18" charset="0"/>
              </a:rPr>
              <a:t> </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EFL</a:t>
            </a:r>
            <a:r>
              <a:rPr lang="en-US" altLang="zh-CN" sz="1000" kern="0" spc="-15" baseline="0" noProof="0" dirty="0">
                <a:latin typeface="Times New Roman" pitchFamily="18" charset="0"/>
                <a:ea typeface="Times New Roman" pitchFamily="18" charset="0"/>
                <a:cs typeface="Times New Roman" pitchFamily="18" charset="0"/>
              </a:rPr>
              <a:t> </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intensive</a:t>
            </a:r>
            <a:r>
              <a:rPr lang="en-US" altLang="zh-CN" sz="1000" kern="0" spc="-15" baseline="0" noProof="0" dirty="0">
                <a:latin typeface="Times New Roman" pitchFamily="18" charset="0"/>
                <a:ea typeface="Times New Roman" pitchFamily="18" charset="0"/>
                <a:cs typeface="Times New Roman" pitchFamily="18" charset="0"/>
              </a:rPr>
              <a:t> </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reading class:</a:t>
            </a:r>
            <a:r>
              <a:rPr lang="en-US" altLang="zh-CN" sz="1000" kern="0" spc="-15" baseline="0" noProof="0" dirty="0">
                <a:latin typeface="Times New Roman" pitchFamily="18" charset="0"/>
                <a:ea typeface="Times New Roman" pitchFamily="18" charset="0"/>
                <a:cs typeface="Times New Roman" pitchFamily="18" charset="0"/>
              </a:rPr>
              <a:t> </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A</a:t>
            </a:r>
            <a:r>
              <a:rPr lang="en-US" altLang="zh-CN" sz="1000" kern="0" spc="-15" baseline="0" noProof="0" dirty="0">
                <a:latin typeface="Times New Roman" pitchFamily="18" charset="0"/>
                <a:ea typeface="Times New Roman" pitchFamily="18" charset="0"/>
                <a:cs typeface="Times New Roman" pitchFamily="18" charset="0"/>
              </a:rPr>
              <a:t> </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classroom</a:t>
            </a:r>
            <a:r>
              <a:rPr lang="en-US" altLang="zh-CN" sz="1000" kern="0" spc="-15" baseline="0" noProof="0" dirty="0">
                <a:latin typeface="Times New Roman" pitchFamily="18" charset="0"/>
                <a:ea typeface="Times New Roman" pitchFamily="18" charset="0"/>
                <a:cs typeface="Times New Roman" pitchFamily="18" charset="0"/>
              </a:rPr>
              <a:t> </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discourse</a:t>
            </a:r>
            <a:r>
              <a:rPr lang="en-US" altLang="zh-CN" sz="1000" kern="0" spc="-15" baseline="0" noProof="0" dirty="0">
                <a:latin typeface="Times New Roman" pitchFamily="18" charset="0"/>
                <a:ea typeface="Times New Roman" pitchFamily="18" charset="0"/>
                <a:cs typeface="Times New Roman" pitchFamily="18" charset="0"/>
              </a:rPr>
              <a:t> </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analysis</a:t>
            </a:r>
            <a:r>
              <a:rPr lang="en-US" altLang="zh-CN" sz="1000" kern="0" spc="-15" baseline="0" noProof="0" dirty="0">
                <a:latin typeface="Times New Roman" pitchFamily="18" charset="0"/>
                <a:ea typeface="Times New Roman" pitchFamily="18" charset="0"/>
                <a:cs typeface="Times New Roman" pitchFamily="18" charset="0"/>
              </a:rPr>
              <a:t> </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approach’,</a:t>
            </a:r>
            <a:r>
              <a:rPr lang="en-US" altLang="zh-CN" sz="1000" kern="0" spc="-15" baseline="0" noProof="0" dirty="0">
                <a:latin typeface="Times New Roman" pitchFamily="18" charset="0"/>
                <a:ea typeface="Times New Roman" pitchFamily="18" charset="0"/>
                <a:cs typeface="Times New Roman" pitchFamily="18" charset="0"/>
              </a:rPr>
              <a:t> </a:t>
            </a:r>
            <a:r>
              <a:rPr lang="en-US" altLang="zh-CN" sz="1000" i="1" kern="0" spc="0" baseline="0" noProof="0" dirty="0">
                <a:solidFill>
                  <a:srgbClr val="000000"/>
                </a:solidFill>
                <a:latin typeface="Times New Roman" pitchFamily="18" charset="0"/>
                <a:ea typeface="Times New Roman" pitchFamily="18" charset="0"/>
                <a:cs typeface="Times New Roman" pitchFamily="18" charset="0"/>
              </a:rPr>
              <a:t>Language</a:t>
            </a:r>
            <a:r>
              <a:rPr lang="en-US" altLang="zh-CN" sz="1000" i="1" kern="0" spc="-15" baseline="0" noProof="0" dirty="0">
                <a:latin typeface="Times New Roman" pitchFamily="18" charset="0"/>
                <a:ea typeface="Times New Roman" pitchFamily="18" charset="0"/>
                <a:cs typeface="Times New Roman" pitchFamily="18" charset="0"/>
              </a:rPr>
              <a:t> </a:t>
            </a:r>
            <a:r>
              <a:rPr lang="en-US" altLang="zh-CN" sz="1000" i="1" kern="0" spc="0" baseline="0" noProof="0" dirty="0">
                <a:solidFill>
                  <a:srgbClr val="000000"/>
                </a:solidFill>
                <a:latin typeface="Times New Roman" pitchFamily="18" charset="0"/>
                <a:ea typeface="Times New Roman" pitchFamily="18" charset="0"/>
                <a:cs typeface="Times New Roman" pitchFamily="18" charset="0"/>
              </a:rPr>
              <a:t>Teaching</a:t>
            </a:r>
            <a:r>
              <a:rPr lang="en-US" altLang="zh-CN" sz="1000" i="1" kern="0" spc="-15" baseline="0" noProof="0" dirty="0">
                <a:latin typeface="Times New Roman" pitchFamily="18" charset="0"/>
                <a:ea typeface="Times New Roman" pitchFamily="18" charset="0"/>
                <a:cs typeface="Times New Roman" pitchFamily="18" charset="0"/>
              </a:rPr>
              <a:t> </a:t>
            </a:r>
            <a:r>
              <a:rPr lang="en-US" altLang="zh-CN" sz="1000" i="1" kern="0" spc="0" baseline="0" noProof="0" dirty="0">
                <a:solidFill>
                  <a:srgbClr val="000000"/>
                </a:solidFill>
                <a:latin typeface="Times New Roman" pitchFamily="18" charset="0"/>
                <a:ea typeface="Times New Roman" pitchFamily="18" charset="0"/>
                <a:cs typeface="Times New Roman" pitchFamily="18" charset="0"/>
              </a:rPr>
              <a:t>Research,</a:t>
            </a:r>
            <a:r>
              <a:rPr lang="en-US" altLang="zh-CN" sz="1000" i="1" kern="0" spc="-15" baseline="0" noProof="0" dirty="0">
                <a:latin typeface="Times New Roman" pitchFamily="18" charset="0"/>
                <a:ea typeface="Times New Roman" pitchFamily="18" charset="0"/>
                <a:cs typeface="Times New Roman" pitchFamily="18" charset="0"/>
              </a:rPr>
              <a:t> </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3,</a:t>
            </a:r>
            <a:r>
              <a:rPr lang="en-US" altLang="zh-CN" sz="1000" kern="0" spc="-15" baseline="0" noProof="0" dirty="0">
                <a:latin typeface="Times New Roman" pitchFamily="18" charset="0"/>
                <a:ea typeface="Times New Roman" pitchFamily="18" charset="0"/>
                <a:cs typeface="Times New Roman" pitchFamily="18" charset="0"/>
              </a:rPr>
              <a:t> </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pp.</a:t>
            </a:r>
            <a:r>
              <a:rPr lang="en-US" altLang="zh-CN" sz="1000" kern="0" spc="-15" baseline="0" noProof="0" dirty="0">
                <a:solidFill>
                  <a:srgbClr val="000000"/>
                </a:solidFill>
                <a:latin typeface="Times New Roman" pitchFamily="18" charset="0"/>
                <a:ea typeface="Times New Roman" pitchFamily="18" charset="0"/>
                <a:cs typeface="Times New Roman" pitchFamily="18" charset="0"/>
              </a:rPr>
              <a:t>3</a:t>
            </a:r>
            <a:r>
              <a:rPr lang="en-US" altLang="zh-CN" sz="1000" kern="0" spc="0" baseline="0" noProof="0" dirty="0">
                <a:solidFill>
                  <a:srgbClr val="000000"/>
                </a:solidFill>
                <a:latin typeface="Times New Roman" pitchFamily="18" charset="0"/>
                <a:ea typeface="Times New Roman" pitchFamily="18" charset="0"/>
                <a:cs typeface="Times New Roman" pitchFamily="18" charset="0"/>
              </a:rPr>
              <a:t>33-360.https://doi.org/10.1177/1362168820903340</a:t>
            </a:r>
          </a:p>
          <a:p>
            <a:pPr algn="just" eaLnBrk="0">
              <a:lnSpc>
                <a:spcPct val="150000"/>
              </a:lnSpc>
              <a:spcAft>
                <a:spcPts val="500"/>
              </a:spcAft>
            </a:pPr>
            <a:r>
              <a:rPr lang="en-US" altLang="zh-CN" sz="1000" kern="0" dirty="0" err="1">
                <a:solidFill>
                  <a:srgbClr val="000000"/>
                </a:solidFill>
                <a:latin typeface="Times New Roman" pitchFamily="18" charset="0"/>
                <a:cs typeface="Times New Roman" pitchFamily="18" charset="0"/>
              </a:rPr>
              <a:t>Jakonen,T</a:t>
            </a:r>
            <a:r>
              <a:rPr lang="en-US" altLang="zh-CN" sz="1000" kern="0" dirty="0">
                <a:solidFill>
                  <a:srgbClr val="000000"/>
                </a:solidFill>
                <a:latin typeface="Times New Roman" pitchFamily="18" charset="0"/>
                <a:cs typeface="Times New Roman" pitchFamily="18" charset="0"/>
              </a:rPr>
              <a:t>., and </a:t>
            </a:r>
            <a:r>
              <a:rPr lang="en-US" altLang="zh-CN" sz="1000" kern="0" dirty="0" err="1">
                <a:solidFill>
                  <a:srgbClr val="000000"/>
                </a:solidFill>
                <a:latin typeface="Times New Roman" pitchFamily="18" charset="0"/>
                <a:cs typeface="Times New Roman" pitchFamily="18" charset="0"/>
              </a:rPr>
              <a:t>Evnitskaya</a:t>
            </a:r>
            <a:r>
              <a:rPr lang="en-US" altLang="zh-CN" sz="1000" kern="0" dirty="0">
                <a:solidFill>
                  <a:srgbClr val="000000"/>
                </a:solidFill>
                <a:latin typeface="Times New Roman" pitchFamily="18" charset="0"/>
                <a:cs typeface="Times New Roman" pitchFamily="18" charset="0"/>
              </a:rPr>
              <a:t>, N (2020). ‘Teacher smiles as an interactional and pedagogical resource in the classroom’, </a:t>
            </a:r>
            <a:r>
              <a:rPr lang="en-US" altLang="zh-CN" sz="1000" i="1" kern="0" dirty="0">
                <a:solidFill>
                  <a:srgbClr val="000000"/>
                </a:solidFill>
                <a:latin typeface="Times New Roman" pitchFamily="18" charset="0"/>
                <a:cs typeface="Times New Roman" pitchFamily="18" charset="0"/>
              </a:rPr>
              <a:t>Journal of Pragmatics,</a:t>
            </a:r>
            <a:r>
              <a:rPr lang="en-US" altLang="zh-CN" sz="1000" kern="0" dirty="0">
                <a:solidFill>
                  <a:srgbClr val="000000"/>
                </a:solidFill>
                <a:latin typeface="Times New Roman" pitchFamily="18" charset="0"/>
                <a:cs typeface="Times New Roman" pitchFamily="18" charset="0"/>
              </a:rPr>
              <a:t>163, pp. 18-31. https://doi.org/10.1016/j.pragma.2020.04.005</a:t>
            </a:r>
          </a:p>
          <a:p>
            <a:pPr marL="0" marR="0" indent="0" algn="just" eaLnBrk="0">
              <a:lnSpc>
                <a:spcPct val="150000"/>
              </a:lnSpc>
              <a:spcAft>
                <a:spcPts val="100"/>
              </a:spcAft>
            </a:pPr>
            <a:r>
              <a:rPr lang="en-US" altLang="zh-CN" sz="1000" kern="0" dirty="0">
                <a:solidFill>
                  <a:srgbClr val="000000"/>
                </a:solidFill>
                <a:latin typeface="Times New Roman" pitchFamily="18" charset="0"/>
                <a:cs typeface="Times New Roman" pitchFamily="18" charset="0"/>
              </a:rPr>
              <a:t>Lim, F.V (2017). ‘Analyzing the teachers’ use of gestures in the classroom: A systemic functional multimodal discourse analysis approach’, </a:t>
            </a:r>
            <a:r>
              <a:rPr lang="en-US" altLang="zh-CN" sz="1000" i="1" kern="0" dirty="0">
                <a:solidFill>
                  <a:srgbClr val="000000"/>
                </a:solidFill>
                <a:latin typeface="Times New Roman" pitchFamily="18" charset="0"/>
                <a:cs typeface="Times New Roman" pitchFamily="18" charset="0"/>
              </a:rPr>
              <a:t>Social Semiotics</a:t>
            </a:r>
            <a:r>
              <a:rPr lang="en-US" altLang="zh-CN" sz="1000" kern="0" dirty="0">
                <a:solidFill>
                  <a:srgbClr val="000000"/>
                </a:solidFill>
                <a:latin typeface="Times New Roman" pitchFamily="18" charset="0"/>
                <a:cs typeface="Times New Roman" pitchFamily="18" charset="0"/>
              </a:rPr>
              <a:t>, 1, pp.83-111. DOI: 10.1080/10350330.2017.1412168</a:t>
            </a:r>
          </a:p>
        </p:txBody>
      </p:sp>
      <p:sp>
        <p:nvSpPr>
          <p:cNvPr id="101" name="TextBox101">
            <a:hlinkClick r:id="rId15"/>
          </p:cNvPr>
          <p:cNvSpPr txBox="1"/>
          <p:nvPr/>
        </p:nvSpPr>
        <p:spPr>
          <a:xfrm>
            <a:off x="16276553" y="14161717"/>
            <a:ext cx="2080259" cy="153670"/>
          </a:xfrm>
          <a:prstGeom prst="rect">
            <a:avLst/>
          </a:prstGeom>
          <a:noFill/>
        </p:spPr>
        <p:txBody>
          <a:bodyPr wrap="square" lIns="0" tIns="0" rIns="0" bIns="0" rtlCol="0">
            <a:spAutoFit/>
          </a:bodyPr>
          <a:lstStyle/>
          <a:p>
            <a:pPr marL="0" marR="0" indent="0" algn="just" eaLnBrk="0">
              <a:lnSpc>
                <a:spcPct val="100833"/>
              </a:lnSpc>
            </a:pPr>
            <a:endParaRPr lang="en-US" altLang="zh-CN" sz="1000" kern="0" spc="0" baseline="0" noProof="0" dirty="0">
              <a:solidFill>
                <a:srgbClr val="000000"/>
              </a:solidFill>
              <a:latin typeface="Arial" pitchFamily="34" charset="0"/>
              <a:ea typeface="Arial" pitchFamily="34" charset="0"/>
              <a:cs typeface="Arial" pitchFamily="34" charset="0"/>
            </a:endParaRPr>
          </a:p>
        </p:txBody>
      </p:sp>
      <p:pic>
        <p:nvPicPr>
          <p:cNvPr id="102" name="D23040CF-1848-42D3-31C4-B92AD476F240"/>
          <p:cNvPicPr>
            <a:picLocks noChangeAspect="1"/>
          </p:cNvPicPr>
          <p:nvPr/>
        </p:nvPicPr>
        <p:blipFill>
          <a:blip r:embed="rId16" cstate="print">
            <a:extLst>
              <a:ext uri="{6D4E86AB-749A-4928-3573-7AC192C7D798}"/>
            </a:extLst>
          </a:blip>
          <a:srcRect/>
          <a:stretch>
            <a:fillRect/>
          </a:stretch>
        </p:blipFill>
        <p:spPr>
          <a:xfrm>
            <a:off x="820420" y="702311"/>
            <a:ext cx="18630900" cy="1343025"/>
          </a:xfrm>
          <a:prstGeom prst="rect">
            <a:avLst/>
          </a:prstGeom>
        </p:spPr>
      </p:pic>
      <p:sp>
        <p:nvSpPr>
          <p:cNvPr id="103" name="VectorPath 103"/>
          <p:cNvSpPr/>
          <p:nvPr/>
        </p:nvSpPr>
        <p:spPr>
          <a:xfrm>
            <a:off x="1224280" y="907414"/>
            <a:ext cx="17788890" cy="925196"/>
          </a:xfrm>
          <a:custGeom>
            <a:avLst/>
            <a:gdLst/>
            <a:ahLst/>
            <a:cxnLst/>
            <a:rect l="l" t="t" r="r" b="b"/>
            <a:pathLst>
              <a:path w="17788890" h="925196">
                <a:moveTo>
                  <a:pt x="17788890" y="925196"/>
                </a:moveTo>
                <a:lnTo>
                  <a:pt x="0" y="925196"/>
                </a:lnTo>
                <a:lnTo>
                  <a:pt x="0" y="0"/>
                </a:lnTo>
                <a:lnTo>
                  <a:pt x="17788890" y="0"/>
                </a:lnTo>
                <a:moveTo>
                  <a:pt x="12700" y="12700"/>
                </a:moveTo>
                <a:lnTo>
                  <a:pt x="12700" y="912496"/>
                </a:lnTo>
                <a:lnTo>
                  <a:pt x="17776190" y="912496"/>
                </a:lnTo>
                <a:lnTo>
                  <a:pt x="17776190" y="12700"/>
                </a:lnTo>
              </a:path>
            </a:pathLst>
          </a:custGeom>
          <a:solidFill>
            <a:srgbClr val="FFFFFF">
              <a:alpha val="100000"/>
            </a:srgbClr>
          </a:solidFill>
        </p:spPr>
        <p:txBody>
          <a:bodyPr/>
          <a:lstStyle/>
          <a:p>
            <a:endParaRPr lang="zh-CN" altLang="en-US"/>
          </a:p>
        </p:txBody>
      </p:sp>
      <p:pic>
        <p:nvPicPr>
          <p:cNvPr id="104" name="F0A59240-5172-49ED-F1B2-4526554A090D"/>
          <p:cNvPicPr>
            <a:picLocks noChangeAspect="1"/>
          </p:cNvPicPr>
          <p:nvPr/>
        </p:nvPicPr>
        <p:blipFill>
          <a:blip r:embed="rId17" cstate="print">
            <a:extLst>
              <a:ext uri="{2BB7DF29-DD08-4A66-70EB-3ED46C0646A8}"/>
            </a:extLst>
          </a:blip>
          <a:srcRect/>
          <a:stretch>
            <a:fillRect/>
          </a:stretch>
        </p:blipFill>
        <p:spPr>
          <a:xfrm>
            <a:off x="2045335" y="1032511"/>
            <a:ext cx="3038475" cy="333375"/>
          </a:xfrm>
          <a:prstGeom prst="rect">
            <a:avLst/>
          </a:prstGeom>
        </p:spPr>
      </p:pic>
      <p:pic>
        <p:nvPicPr>
          <p:cNvPr id="105" name="ED7D5BB3-F36E-404D-D3A3-AF1D2E0F2A99"/>
          <p:cNvPicPr>
            <a:picLocks noChangeAspect="1"/>
          </p:cNvPicPr>
          <p:nvPr/>
        </p:nvPicPr>
        <p:blipFill>
          <a:blip r:embed="rId18" cstate="print">
            <a:extLst>
              <a:ext uri="{E4D3D9A5-7B3C-43E6-8528-CA752B56C40A}"/>
            </a:extLst>
          </a:blip>
          <a:srcRect/>
          <a:stretch>
            <a:fillRect/>
          </a:stretch>
        </p:blipFill>
        <p:spPr>
          <a:xfrm>
            <a:off x="5093970" y="1036955"/>
            <a:ext cx="1149833" cy="272593"/>
          </a:xfrm>
          <a:prstGeom prst="rect">
            <a:avLst/>
          </a:prstGeom>
        </p:spPr>
      </p:pic>
      <p:pic>
        <p:nvPicPr>
          <p:cNvPr id="106" name="734F9BCD-CE7A-4E93-C953-B9E9A29E0F42"/>
          <p:cNvPicPr>
            <a:picLocks noChangeAspect="1"/>
          </p:cNvPicPr>
          <p:nvPr/>
        </p:nvPicPr>
        <p:blipFill>
          <a:blip r:embed="rId19" cstate="print">
            <a:extLst>
              <a:ext uri="{8D04229A-3F7C-42E6-2812-BE8DA1ABC83B}"/>
            </a:extLst>
          </a:blip>
          <a:srcRect/>
          <a:stretch>
            <a:fillRect/>
          </a:stretch>
        </p:blipFill>
        <p:spPr>
          <a:xfrm>
            <a:off x="6276975" y="1032511"/>
            <a:ext cx="4343400" cy="333375"/>
          </a:xfrm>
          <a:prstGeom prst="rect">
            <a:avLst/>
          </a:prstGeom>
        </p:spPr>
      </p:pic>
      <p:pic>
        <p:nvPicPr>
          <p:cNvPr id="107" name="99FCA44D-FDF8-48C8-5439-4D18205E4EA4"/>
          <p:cNvPicPr>
            <a:picLocks noChangeAspect="1"/>
          </p:cNvPicPr>
          <p:nvPr/>
        </p:nvPicPr>
        <p:blipFill>
          <a:blip r:embed="rId20" cstate="print">
            <a:extLst>
              <a:ext uri="{E527211F-D4DB-49BA-E5DD-A2E146CEBD66}"/>
            </a:extLst>
          </a:blip>
          <a:stretch>
            <a:fillRect/>
          </a:stretch>
        </p:blipFill>
        <p:spPr>
          <a:xfrm>
            <a:off x="10646410" y="1032511"/>
            <a:ext cx="1518462" cy="329755"/>
          </a:xfrm>
          <a:prstGeom prst="rect">
            <a:avLst/>
          </a:prstGeom>
        </p:spPr>
      </p:pic>
      <p:pic>
        <p:nvPicPr>
          <p:cNvPr id="108" name="7BC5DF93-185F-4C79-E07A-F9277B95EE05"/>
          <p:cNvPicPr>
            <a:picLocks noChangeAspect="1"/>
          </p:cNvPicPr>
          <p:nvPr/>
        </p:nvPicPr>
        <p:blipFill>
          <a:blip r:embed="rId21" cstate="print">
            <a:extLst>
              <a:ext uri="{5492D6D0-4B1A-422D-3539-1F7BB61333BB}"/>
            </a:extLst>
          </a:blip>
          <a:srcRect/>
          <a:stretch>
            <a:fillRect/>
          </a:stretch>
        </p:blipFill>
        <p:spPr>
          <a:xfrm>
            <a:off x="12186286" y="1032511"/>
            <a:ext cx="6029325" cy="333375"/>
          </a:xfrm>
          <a:prstGeom prst="rect">
            <a:avLst/>
          </a:prstGeom>
        </p:spPr>
      </p:pic>
      <p:pic>
        <p:nvPicPr>
          <p:cNvPr id="109" name="0DF768BC-7036-4F42-5E24-E1B1E57D67D7"/>
          <p:cNvPicPr>
            <a:picLocks noChangeAspect="1"/>
          </p:cNvPicPr>
          <p:nvPr/>
        </p:nvPicPr>
        <p:blipFill>
          <a:blip r:embed="rId22" cstate="print">
            <a:extLst>
              <a:ext uri="{2D3AB6F9-98E3-4D87-9604-629C1FCB2E42}"/>
            </a:extLst>
          </a:blip>
          <a:srcRect/>
          <a:stretch>
            <a:fillRect/>
          </a:stretch>
        </p:blipFill>
        <p:spPr>
          <a:xfrm>
            <a:off x="8865236" y="1442086"/>
            <a:ext cx="1266800" cy="253848"/>
          </a:xfrm>
          <a:prstGeom prst="rect">
            <a:avLst/>
          </a:prstGeom>
        </p:spPr>
      </p:pic>
      <p:pic>
        <p:nvPicPr>
          <p:cNvPr id="110" name="09E4D789-9077-4439-224F-3BBB3C3C1197"/>
          <p:cNvPicPr>
            <a:picLocks noChangeAspect="1"/>
          </p:cNvPicPr>
          <p:nvPr/>
        </p:nvPicPr>
        <p:blipFill>
          <a:blip r:embed="rId23" cstate="print">
            <a:extLst>
              <a:ext uri="{3EBA6D54-8DC4-4358-1246-91EDD871AC6C}"/>
            </a:extLst>
          </a:blip>
          <a:srcRect/>
          <a:stretch>
            <a:fillRect/>
          </a:stretch>
        </p:blipFill>
        <p:spPr>
          <a:xfrm>
            <a:off x="10155556" y="1438275"/>
            <a:ext cx="1238250" cy="314325"/>
          </a:xfrm>
          <a:prstGeom prst="rect">
            <a:avLst/>
          </a:prstGeom>
        </p:spPr>
      </p:pic>
      <p:sp>
        <p:nvSpPr>
          <p:cNvPr id="111" name="文本框 110">
            <a:extLst>
              <a:ext uri="{FF2B5EF4-FFF2-40B4-BE49-F238E27FC236}">
                <a16:creationId xmlns:a16="http://schemas.microsoft.com/office/drawing/2014/main" id="{9160F807-74D6-7B00-F0D0-4F332DA5D14E}"/>
              </a:ext>
            </a:extLst>
          </p:cNvPr>
          <p:cNvSpPr txBox="1"/>
          <p:nvPr/>
        </p:nvSpPr>
        <p:spPr>
          <a:xfrm>
            <a:off x="13583922" y="7787088"/>
            <a:ext cx="5737860" cy="3285323"/>
          </a:xfrm>
          <a:prstGeom prst="rect">
            <a:avLst/>
          </a:prstGeom>
          <a:noFill/>
        </p:spPr>
        <p:txBody>
          <a:bodyPr wrap="square" rtlCol="0">
            <a:spAutoFit/>
          </a:bodyPr>
          <a:lstStyle/>
          <a:p>
            <a:pPr marL="393700" marR="0" lvl="0" indent="0" algn="just" defTabSz="914400" rtl="0" eaLnBrk="0" fontAlgn="auto" latinLnBrk="0" hangingPunct="1">
              <a:lnSpc>
                <a:spcPct val="15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rgbClr val="000000"/>
                </a:solidFill>
                <a:effectLst/>
                <a:uLnTx/>
                <a:uFillTx/>
                <a:latin typeface="Times New Roman" pitchFamily="18" charset="0"/>
                <a:ea typeface="Times New Roman" pitchFamily="18" charset="0"/>
                <a:cs typeface="Times New Roman" pitchFamily="18" charset="0"/>
              </a:rPr>
              <a:t>    This</a:t>
            </a:r>
            <a:r>
              <a:rPr kumimoji="0" lang="en-US" altLang="zh-CN" sz="1400" b="0" i="0" u="none" strike="noStrike" kern="0" cap="none" spc="-15" normalizeH="0" baseline="0" noProof="0" dirty="0">
                <a:ln>
                  <a:noFill/>
                </a:ln>
                <a:solidFill>
                  <a:prstClr val="black"/>
                </a:solidFill>
                <a:effectLst/>
                <a:uLnTx/>
                <a:uFillTx/>
                <a:latin typeface="Times New Roman" pitchFamily="18" charset="0"/>
                <a:ea typeface="Times New Roman" pitchFamily="18" charset="0"/>
                <a:cs typeface="Times New Roman" pitchFamily="18" charset="0"/>
              </a:rPr>
              <a:t> </a:t>
            </a:r>
            <a:r>
              <a:rPr kumimoji="0" lang="en-US" altLang="zh-CN" sz="1400" b="0" i="0" u="none" strike="noStrike" kern="0" cap="none" spc="0" normalizeH="0" baseline="0" noProof="0" dirty="0">
                <a:ln>
                  <a:noFill/>
                </a:ln>
                <a:solidFill>
                  <a:srgbClr val="000000"/>
                </a:solidFill>
                <a:effectLst/>
                <a:uLnTx/>
                <a:uFillTx/>
                <a:latin typeface="Times New Roman" pitchFamily="18" charset="0"/>
                <a:ea typeface="Times New Roman" pitchFamily="18" charset="0"/>
                <a:cs typeface="Times New Roman" pitchFamily="18" charset="0"/>
              </a:rPr>
              <a:t>poster</a:t>
            </a:r>
            <a:r>
              <a:rPr kumimoji="0" lang="en-US" altLang="zh-CN" sz="1400" b="0" i="0" u="none" strike="noStrike" kern="0" cap="none" spc="-15" normalizeH="0" baseline="0" noProof="0" dirty="0">
                <a:ln>
                  <a:noFill/>
                </a:ln>
                <a:solidFill>
                  <a:prstClr val="black"/>
                </a:solidFill>
                <a:effectLst/>
                <a:uLnTx/>
                <a:uFillTx/>
                <a:latin typeface="Times New Roman" pitchFamily="18" charset="0"/>
                <a:ea typeface="Times New Roman" pitchFamily="18" charset="0"/>
                <a:cs typeface="Times New Roman" pitchFamily="18" charset="0"/>
              </a:rPr>
              <a:t> </a:t>
            </a:r>
            <a:r>
              <a:rPr kumimoji="0" lang="en-US" altLang="zh-CN" sz="1400" b="0" i="0" u="none" strike="noStrike" kern="0" cap="none" spc="0" normalizeH="0" baseline="0" noProof="0" dirty="0">
                <a:ln>
                  <a:noFill/>
                </a:ln>
                <a:solidFill>
                  <a:srgbClr val="000000"/>
                </a:solidFill>
                <a:effectLst/>
                <a:uLnTx/>
                <a:uFillTx/>
                <a:latin typeface="Times New Roman" pitchFamily="18" charset="0"/>
                <a:ea typeface="Times New Roman" pitchFamily="18" charset="0"/>
                <a:cs typeface="Times New Roman" pitchFamily="18" charset="0"/>
              </a:rPr>
              <a:t>shows</a:t>
            </a:r>
            <a:r>
              <a:rPr kumimoji="0" lang="en-US" altLang="zh-CN" sz="1400" b="0" i="0" u="none" strike="noStrike" kern="0" cap="none" spc="-15" normalizeH="0" baseline="0" noProof="0" dirty="0">
                <a:ln>
                  <a:noFill/>
                </a:ln>
                <a:solidFill>
                  <a:prstClr val="black"/>
                </a:solidFill>
                <a:effectLst/>
                <a:uLnTx/>
                <a:uFillTx/>
                <a:latin typeface="Times New Roman" pitchFamily="18" charset="0"/>
                <a:ea typeface="Times New Roman" pitchFamily="18" charset="0"/>
                <a:cs typeface="Times New Roman" pitchFamily="18" charset="0"/>
              </a:rPr>
              <a:t> </a:t>
            </a:r>
            <a:r>
              <a:rPr kumimoji="0" lang="en-US" altLang="zh-CN" sz="1400" b="0" i="0" u="none" strike="noStrike" kern="0" cap="none" spc="0" normalizeH="0" baseline="0" noProof="0" dirty="0">
                <a:ln>
                  <a:noFill/>
                </a:ln>
                <a:solidFill>
                  <a:srgbClr val="000000"/>
                </a:solidFill>
                <a:effectLst/>
                <a:uLnTx/>
                <a:uFillTx/>
                <a:latin typeface="Times New Roman" pitchFamily="18" charset="0"/>
                <a:ea typeface="Times New Roman" pitchFamily="18" charset="0"/>
                <a:cs typeface="Times New Roman" pitchFamily="18" charset="0"/>
              </a:rPr>
              <a:t>the</a:t>
            </a:r>
            <a:r>
              <a:rPr kumimoji="0" lang="en-US" altLang="zh-CN" sz="1400" b="0" i="0" u="none" strike="noStrike" kern="0" cap="none" spc="-15" normalizeH="0" baseline="0" noProof="0" dirty="0">
                <a:ln>
                  <a:noFill/>
                </a:ln>
                <a:solidFill>
                  <a:prstClr val="black"/>
                </a:solidFill>
                <a:effectLst/>
                <a:uLnTx/>
                <a:uFillTx/>
                <a:latin typeface="Times New Roman" pitchFamily="18" charset="0"/>
                <a:ea typeface="Times New Roman" pitchFamily="18" charset="0"/>
                <a:cs typeface="Times New Roman" pitchFamily="18" charset="0"/>
              </a:rPr>
              <a:t> </a:t>
            </a:r>
            <a:r>
              <a:rPr kumimoji="0" lang="en-US" altLang="zh-CN" sz="1400" b="0" i="0" u="none" strike="noStrike" kern="0" cap="none" spc="0" normalizeH="0" baseline="0" noProof="0" dirty="0">
                <a:ln>
                  <a:noFill/>
                </a:ln>
                <a:solidFill>
                  <a:srgbClr val="000000"/>
                </a:solidFill>
                <a:effectLst/>
                <a:uLnTx/>
                <a:uFillTx/>
                <a:latin typeface="Times New Roman" pitchFamily="18" charset="0"/>
                <a:ea typeface="Times New Roman" pitchFamily="18" charset="0"/>
                <a:cs typeface="Times New Roman" pitchFamily="18" charset="0"/>
              </a:rPr>
              <a:t>latest</a:t>
            </a:r>
            <a:r>
              <a:rPr kumimoji="0" lang="en-US" altLang="zh-CN" sz="1400" b="0" i="0" u="none" strike="noStrike" kern="0" cap="none" spc="-15" normalizeH="0" baseline="0" noProof="0" dirty="0">
                <a:ln>
                  <a:noFill/>
                </a:ln>
                <a:solidFill>
                  <a:prstClr val="black"/>
                </a:solidFill>
                <a:effectLst/>
                <a:uLnTx/>
                <a:uFillTx/>
                <a:latin typeface="Times New Roman" pitchFamily="18" charset="0"/>
                <a:ea typeface="Times New Roman" pitchFamily="18" charset="0"/>
                <a:cs typeface="Times New Roman" pitchFamily="18" charset="0"/>
              </a:rPr>
              <a:t> </a:t>
            </a:r>
            <a:r>
              <a:rPr kumimoji="0" lang="en-US" altLang="zh-CN" sz="1400" b="0" i="0" u="none" strike="noStrike" kern="0" cap="none" spc="0" normalizeH="0" baseline="0" noProof="0" dirty="0">
                <a:ln>
                  <a:noFill/>
                </a:ln>
                <a:solidFill>
                  <a:srgbClr val="000000"/>
                </a:solidFill>
                <a:effectLst/>
                <a:uLnTx/>
                <a:uFillTx/>
                <a:latin typeface="Times New Roman" pitchFamily="18" charset="0"/>
                <a:ea typeface="Times New Roman" pitchFamily="18" charset="0"/>
                <a:cs typeface="Times New Roman" pitchFamily="18" charset="0"/>
              </a:rPr>
              <a:t>findings</a:t>
            </a:r>
            <a:r>
              <a:rPr kumimoji="0" lang="en-US" altLang="zh-CN" sz="1400" b="0" i="0" u="none" strike="noStrike" kern="0" cap="none" spc="-15" normalizeH="0" baseline="0" noProof="0" dirty="0">
                <a:ln>
                  <a:noFill/>
                </a:ln>
                <a:solidFill>
                  <a:prstClr val="black"/>
                </a:solidFill>
                <a:effectLst/>
                <a:uLnTx/>
                <a:uFillTx/>
                <a:latin typeface="Times New Roman" pitchFamily="18" charset="0"/>
                <a:ea typeface="Times New Roman" pitchFamily="18" charset="0"/>
                <a:cs typeface="Times New Roman" pitchFamily="18" charset="0"/>
              </a:rPr>
              <a:t> </a:t>
            </a:r>
            <a:r>
              <a:rPr kumimoji="0" lang="en-US" altLang="zh-CN" sz="1400" b="0" i="0" u="none" strike="noStrike" kern="0" cap="none" spc="0" normalizeH="0" baseline="0" noProof="0" dirty="0">
                <a:ln>
                  <a:noFill/>
                </a:ln>
                <a:solidFill>
                  <a:srgbClr val="000000"/>
                </a:solidFill>
                <a:effectLst/>
                <a:uLnTx/>
                <a:uFillTx/>
                <a:latin typeface="Times New Roman" pitchFamily="18" charset="0"/>
                <a:ea typeface="Times New Roman" pitchFamily="18" charset="0"/>
                <a:cs typeface="Times New Roman" pitchFamily="18" charset="0"/>
              </a:rPr>
              <a:t>that</a:t>
            </a:r>
            <a:r>
              <a:rPr kumimoji="0" lang="en-US" altLang="zh-CN" sz="1400" b="0" i="0" u="none" strike="noStrike" kern="0" cap="none" spc="-15" normalizeH="0" baseline="0" noProof="0" dirty="0">
                <a:ln>
                  <a:noFill/>
                </a:ln>
                <a:solidFill>
                  <a:prstClr val="black"/>
                </a:solidFill>
                <a:effectLst/>
                <a:uLnTx/>
                <a:uFillTx/>
                <a:latin typeface="Times New Roman" pitchFamily="18" charset="0"/>
                <a:ea typeface="Times New Roman" pitchFamily="18" charset="0"/>
                <a:cs typeface="Times New Roman" pitchFamily="18" charset="0"/>
              </a:rPr>
              <a:t> </a:t>
            </a:r>
            <a:r>
              <a:rPr kumimoji="0" lang="en-US" altLang="zh-CN" sz="1400" b="0" i="0" u="none" strike="noStrike" kern="0" cap="none" spc="0" normalizeH="0" baseline="0" noProof="0" dirty="0">
                <a:ln>
                  <a:noFill/>
                </a:ln>
                <a:solidFill>
                  <a:srgbClr val="000000"/>
                </a:solidFill>
                <a:effectLst/>
                <a:uLnTx/>
                <a:uFillTx/>
                <a:latin typeface="Times New Roman" pitchFamily="18" charset="0"/>
                <a:ea typeface="Times New Roman" pitchFamily="18" charset="0"/>
                <a:cs typeface="Times New Roman" pitchFamily="18" charset="0"/>
              </a:rPr>
              <a:t>how</a:t>
            </a:r>
            <a:r>
              <a:rPr kumimoji="0" lang="en-US" altLang="zh-CN" sz="1400" b="0" i="0" u="none" strike="noStrike" kern="0" cap="none" spc="-15" normalizeH="0" baseline="0" noProof="0" dirty="0">
                <a:ln>
                  <a:noFill/>
                </a:ln>
                <a:solidFill>
                  <a:prstClr val="black"/>
                </a:solidFill>
                <a:effectLst/>
                <a:uLnTx/>
                <a:uFillTx/>
                <a:latin typeface="Times New Roman" pitchFamily="18" charset="0"/>
                <a:ea typeface="Times New Roman" pitchFamily="18" charset="0"/>
                <a:cs typeface="Times New Roman" pitchFamily="18" charset="0"/>
              </a:rPr>
              <a:t> </a:t>
            </a:r>
            <a:r>
              <a:rPr kumimoji="0" lang="en-US" altLang="zh-CN" sz="1400" b="0" i="0" u="none" strike="noStrike" kern="0" cap="none" spc="0" normalizeH="0" baseline="0" noProof="0" dirty="0">
                <a:ln>
                  <a:noFill/>
                </a:ln>
                <a:solidFill>
                  <a:srgbClr val="000000"/>
                </a:solidFill>
                <a:effectLst/>
                <a:uLnTx/>
                <a:uFillTx/>
                <a:latin typeface="Times New Roman" pitchFamily="18" charset="0"/>
                <a:ea typeface="Times New Roman" pitchFamily="18" charset="0"/>
                <a:cs typeface="Times New Roman" pitchFamily="18" charset="0"/>
              </a:rPr>
              <a:t>do</a:t>
            </a:r>
            <a:r>
              <a:rPr kumimoji="0" lang="en-US" altLang="zh-CN" sz="1400" b="0" i="0" u="none" strike="noStrike" kern="0" cap="none" spc="-15" normalizeH="0" baseline="0" noProof="0" dirty="0">
                <a:ln>
                  <a:noFill/>
                </a:ln>
                <a:solidFill>
                  <a:prstClr val="black"/>
                </a:solidFill>
                <a:effectLst/>
                <a:uLnTx/>
                <a:uFillTx/>
                <a:latin typeface="Times New Roman" pitchFamily="18" charset="0"/>
                <a:ea typeface="Times New Roman" pitchFamily="18" charset="0"/>
                <a:cs typeface="Times New Roman" pitchFamily="18" charset="0"/>
              </a:rPr>
              <a:t> </a:t>
            </a:r>
            <a:r>
              <a:rPr kumimoji="0" lang="en-US" altLang="zh-CN" sz="1400" b="0" i="0" u="none" strike="noStrike" kern="0" cap="none" spc="0" normalizeH="0" baseline="0" noProof="0" dirty="0">
                <a:ln>
                  <a:noFill/>
                </a:ln>
                <a:solidFill>
                  <a:srgbClr val="000000"/>
                </a:solidFill>
                <a:effectLst/>
                <a:uLnTx/>
                <a:uFillTx/>
                <a:latin typeface="Times New Roman" pitchFamily="18" charset="0"/>
                <a:ea typeface="Times New Roman" pitchFamily="18" charset="0"/>
                <a:cs typeface="Times New Roman" pitchFamily="18" charset="0"/>
              </a:rPr>
              <a:t>college</a:t>
            </a:r>
            <a:r>
              <a:rPr kumimoji="0" lang="en-US" altLang="zh-CN" sz="1400" b="0" i="0" u="none" strike="noStrike" kern="0" cap="none" spc="-15" normalizeH="0" baseline="0" noProof="0" dirty="0">
                <a:ln>
                  <a:noFill/>
                </a:ln>
                <a:solidFill>
                  <a:prstClr val="black"/>
                </a:solidFill>
                <a:effectLst/>
                <a:uLnTx/>
                <a:uFillTx/>
                <a:latin typeface="Times New Roman" pitchFamily="18" charset="0"/>
                <a:ea typeface="Times New Roman" pitchFamily="18" charset="0"/>
                <a:cs typeface="Times New Roman" pitchFamily="18" charset="0"/>
              </a:rPr>
              <a:t> </a:t>
            </a:r>
            <a:r>
              <a:rPr kumimoji="0" lang="en-US" altLang="zh-CN" sz="1400" b="0" i="0" u="none" strike="noStrike" kern="0" cap="none" spc="0" normalizeH="0" baseline="0" noProof="0" dirty="0">
                <a:ln>
                  <a:noFill/>
                </a:ln>
                <a:solidFill>
                  <a:srgbClr val="000000"/>
                </a:solidFill>
                <a:effectLst/>
                <a:uLnTx/>
                <a:uFillTx/>
                <a:latin typeface="Times New Roman" pitchFamily="18" charset="0"/>
                <a:ea typeface="Times New Roman" pitchFamily="18" charset="0"/>
                <a:cs typeface="Times New Roman" pitchFamily="18" charset="0"/>
              </a:rPr>
              <a:t>English</a:t>
            </a:r>
          </a:p>
          <a:p>
            <a:pPr marL="393700" marR="0" lvl="0" indent="0" algn="just" defTabSz="914400" rtl="0" eaLnBrk="0" fontAlgn="auto" latinLnBrk="0" hangingPunct="1">
              <a:lnSpc>
                <a:spcPct val="150000"/>
              </a:lnSpc>
              <a:spcBef>
                <a:spcPts val="0"/>
              </a:spcBef>
              <a:spcAft>
                <a:spcPts val="0"/>
              </a:spcAft>
              <a:buClrTx/>
              <a:buSzTx/>
              <a:buFontTx/>
              <a:buNone/>
              <a:tabLst/>
              <a:defRPr/>
            </a:pPr>
            <a:r>
              <a:rPr kumimoji="0" lang="en-US" altLang="zh-CN" sz="1400" b="0" i="0" u="none" strike="noStrike" kern="0" cap="none" spc="0" normalizeH="0" baseline="0" noProof="0" dirty="0">
                <a:ln>
                  <a:noFill/>
                </a:ln>
                <a:solidFill>
                  <a:srgbClr val="000000"/>
                </a:solidFill>
                <a:effectLst/>
                <a:uLnTx/>
                <a:uFillTx/>
                <a:latin typeface="Times New Roman" pitchFamily="18" charset="0"/>
                <a:ea typeface="宋体" panose="02010600030101010101" pitchFamily="2" charset="-122"/>
                <a:cs typeface="Times New Roman" pitchFamily="18" charset="0"/>
              </a:rPr>
              <a:t>teachers coordinate verbal and non-verbal resources to achieve the effectiveness of classroom communication. Moreover, because gestures are second only to language in expressing connotative meanings (Muller, 2004), they are the most frequently used non-verbal modality, while non-verbal symbols such as facial expressions are easily overlooked. Finally, if teachers use gestures and facial expressions appropriately in the classroom, they achieve multimodal meaning coordination with language. Thus, they can successfully scaffold students, which is important for improving classroom efficiency.</a:t>
            </a:r>
          </a:p>
        </p:txBody>
      </p:sp>
      <p:pic>
        <p:nvPicPr>
          <p:cNvPr id="117" name="音频 116">
            <a:hlinkClick r:id="" action="ppaction://media"/>
            <a:extLst>
              <a:ext uri="{FF2B5EF4-FFF2-40B4-BE49-F238E27FC236}">
                <a16:creationId xmlns:a16="http://schemas.microsoft.com/office/drawing/2014/main" id="{B4A24733-EE32-182F-572C-6E0A0D63E617}"/>
              </a:ext>
            </a:extLst>
          </p:cNvPr>
          <p:cNvPicPr>
            <a:picLocks noChangeAspect="1"/>
          </p:cNvPicPr>
          <p:nvPr>
            <a:audioFile r:link="rId2"/>
            <p:extLst>
              <p:ext uri="{DAA4B4D4-6D71-4841-9C94-3DE7FCFB9230}">
                <p14:media xmlns:p14="http://schemas.microsoft.com/office/powerpoint/2010/main" r:embed="rId1"/>
              </p:ext>
            </p:extLst>
          </p:nvPr>
        </p:nvPicPr>
        <p:blipFill>
          <a:blip r:embed="rId24"/>
          <a:srcRect l="-332500" t="-332500" r="-332500" b="-332500"/>
          <a:stretch>
            <a:fillRect/>
          </a:stretch>
        </p:blipFill>
        <p:spPr>
          <a:xfrm>
            <a:off x="15266822" y="10694822"/>
            <a:ext cx="4663440" cy="4663440"/>
          </a:xfrm>
          <a:prstGeom prst="ellipse">
            <a:avLst/>
          </a:prstGeom>
        </p:spPr>
      </p:pic>
    </p:spTree>
    <p:extLst>
      <p:ext uri="{5B1DE90C-5F21-4775-FAFD-FA950A45D47C}"/>
    </p:extLst>
  </p:cSld>
  <p:clrMapOvr>
    <a:masterClrMapping/>
  </p:clrMapOvr>
  <mc:AlternateContent xmlns:mc="http://schemas.openxmlformats.org/markup-compatibility/2006">
    <mc:Choice xmlns:p14="http://schemas.microsoft.com/office/powerpoint/2010/main" Requires="p14">
      <p:transition spd="slow" p14:dur="2000" advTm="27059"/>
    </mc:Choice>
    <mc:Fallback>
      <p:transition spd="slow" advTm="2705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7"/>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标题 3"/>
          <p:cNvSpPr>
            <a:spLocks noGrp="1"/>
          </p:cNvSpPr>
          <p:nvPr>
            <p:ph type="title" idx="1"/>
            <p:custDataLst>
              <p:tags r:id="rId2"/>
            </p:custDataLst>
          </p:nvPr>
        </p:nvSpPr>
        <p:spPr>
          <a:xfrm>
            <a:off x="1148334" y="816000"/>
            <a:ext cx="17820132" cy="1632000"/>
          </a:xfrm>
        </p:spPr>
        <p:txBody>
          <a:bodyPr wrap="square" anchor="b">
            <a:normAutofit/>
          </a:bodyPr>
          <a:lstStyle/>
          <a:p>
            <a:r>
              <a:rPr lang="en-US" altLang="zh-CN" b="1"/>
              <a:t>Modality and Multimodal Learning</a:t>
            </a:r>
          </a:p>
        </p:txBody>
      </p:sp>
      <p:graphicFrame>
        <p:nvGraphicFramePr>
          <p:cNvPr id="12" name="内容占位符 1">
            <a:extLst>
              <a:ext uri="{FF2B5EF4-FFF2-40B4-BE49-F238E27FC236}">
                <a16:creationId xmlns:a16="http://schemas.microsoft.com/office/drawing/2014/main" id="{20415EA9-6687-CEC2-93C7-26E40A657B92}"/>
              </a:ext>
            </a:extLst>
          </p:cNvPr>
          <p:cNvGraphicFramePr>
            <a:graphicFrameLocks noGrp="1"/>
          </p:cNvGraphicFramePr>
          <p:nvPr>
            <p:ph idx="3"/>
            <p:extLst>
              <p:ext uri="{D42A27DB-BD31-4B8C-83A1-F6EECF244321}">
                <p14:modId xmlns:p14="http://schemas.microsoft.com/office/powerpoint/2010/main" val="2492379177"/>
              </p:ext>
            </p:extLst>
          </p:nvPr>
        </p:nvGraphicFramePr>
        <p:xfrm>
          <a:off x="1148334" y="2822533"/>
          <a:ext cx="17820132" cy="1117786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pic>
        <p:nvPicPr>
          <p:cNvPr id="13" name="音频 12">
            <a:hlinkClick r:id="" action="ppaction://media"/>
            <a:extLst>
              <a:ext uri="{FF2B5EF4-FFF2-40B4-BE49-F238E27FC236}">
                <a16:creationId xmlns:a16="http://schemas.microsoft.com/office/drawing/2014/main" id="{1195D925-5B68-90BA-47D0-24056E8588BB}"/>
              </a:ext>
            </a:extLst>
          </p:cNvPr>
          <p:cNvPicPr>
            <a:picLocks noChangeAspect="1"/>
          </p:cNvPicPr>
          <p:nvPr>
            <a:audioFile r:link="rId4"/>
            <p:extLst>
              <p:ext uri="{DAA4B4D4-6D71-4841-9C94-3DE7FCFB9230}">
                <p14:media xmlns:p14="http://schemas.microsoft.com/office/powerpoint/2010/main" r:embed="rId3"/>
              </p:ext>
            </p:extLst>
          </p:nvPr>
        </p:nvPicPr>
        <p:blipFill>
          <a:blip r:embed="rId12"/>
          <a:srcRect l="-332500" t="-332500" r="-332500" b="-332500"/>
          <a:stretch>
            <a:fillRect/>
          </a:stretch>
        </p:blipFill>
        <p:spPr>
          <a:xfrm>
            <a:off x="15266822" y="10694822"/>
            <a:ext cx="4663440" cy="4663440"/>
          </a:xfrm>
          <a:prstGeom prst="ellipse">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65376"/>
    </mc:Choice>
    <mc:Fallback>
      <p:transition spd="slow" advTm="6537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标题 2"/>
          <p:cNvSpPr>
            <a:spLocks noGrp="1"/>
          </p:cNvSpPr>
          <p:nvPr>
            <p:ph type="title" idx="1"/>
          </p:nvPr>
        </p:nvSpPr>
        <p:spPr>
          <a:xfrm>
            <a:off x="1148334" y="816000"/>
            <a:ext cx="17820132" cy="1632000"/>
          </a:xfrm>
        </p:spPr>
        <p:txBody>
          <a:bodyPr wrap="square" anchor="b">
            <a:normAutofit/>
          </a:bodyPr>
          <a:lstStyle/>
          <a:p>
            <a:r>
              <a:rPr lang="en-US" altLang="zh-CN" b="1"/>
              <a:t>Scaffolding Language</a:t>
            </a:r>
          </a:p>
        </p:txBody>
      </p:sp>
      <p:graphicFrame>
        <p:nvGraphicFramePr>
          <p:cNvPr id="13" name="内容占位符 1">
            <a:extLst>
              <a:ext uri="{FF2B5EF4-FFF2-40B4-BE49-F238E27FC236}">
                <a16:creationId xmlns:a16="http://schemas.microsoft.com/office/drawing/2014/main" id="{E06C8533-F9C1-EB81-C7AA-85E9EEF33FE4}"/>
              </a:ext>
            </a:extLst>
          </p:cNvPr>
          <p:cNvGraphicFramePr>
            <a:graphicFrameLocks noGrp="1"/>
          </p:cNvGraphicFramePr>
          <p:nvPr>
            <p:ph idx="3"/>
            <p:extLst>
              <p:ext uri="{D42A27DB-BD31-4B8C-83A1-F6EECF244321}">
                <p14:modId xmlns:p14="http://schemas.microsoft.com/office/powerpoint/2010/main" val="1508158584"/>
              </p:ext>
            </p:extLst>
          </p:nvPr>
        </p:nvGraphicFramePr>
        <p:xfrm>
          <a:off x="1148334" y="2822533"/>
          <a:ext cx="17820132" cy="11177863"/>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pic>
        <p:nvPicPr>
          <p:cNvPr id="8" name="音频 7">
            <a:hlinkClick r:id="" action="ppaction://media"/>
            <a:extLst>
              <a:ext uri="{FF2B5EF4-FFF2-40B4-BE49-F238E27FC236}">
                <a16:creationId xmlns:a16="http://schemas.microsoft.com/office/drawing/2014/main" id="{7198C654-29DE-BBAB-7D8F-02F3863FA325}"/>
              </a:ext>
            </a:extLst>
          </p:cNvPr>
          <p:cNvPicPr>
            <a:picLocks noChangeAspect="1"/>
          </p:cNvPicPr>
          <p:nvPr>
            <a:audioFile r:link="rId3"/>
            <p:extLst>
              <p:ext uri="{DAA4B4D4-6D71-4841-9C94-3DE7FCFB9230}">
                <p14:media xmlns:p14="http://schemas.microsoft.com/office/powerpoint/2010/main" r:embed="rId2"/>
              </p:ext>
            </p:extLst>
          </p:nvPr>
        </p:nvPicPr>
        <p:blipFill>
          <a:blip r:embed="rId10"/>
          <a:srcRect l="-332500" t="-332500" r="-332500" b="-332500"/>
          <a:stretch>
            <a:fillRect/>
          </a:stretch>
        </p:blipFill>
        <p:spPr>
          <a:xfrm>
            <a:off x="15266822" y="10694822"/>
            <a:ext cx="4663440" cy="4663440"/>
          </a:xfrm>
          <a:prstGeom prst="ellipse">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43610"/>
    </mc:Choice>
    <mc:Fallback>
      <p:transition spd="slow" advTm="436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内容占位符 1"/>
          <p:cNvSpPr>
            <a:spLocks noGrp="1"/>
          </p:cNvSpPr>
          <p:nvPr>
            <p:ph idx="3"/>
          </p:nvPr>
        </p:nvSpPr>
        <p:spPr>
          <a:xfrm>
            <a:off x="1148334" y="3893574"/>
            <a:ext cx="17820132" cy="10106822"/>
          </a:xfrm>
        </p:spPr>
        <p:txBody>
          <a:bodyPr>
            <a:normAutofit/>
          </a:bodyPr>
          <a:lstStyle/>
          <a:p>
            <a:pPr marL="0" indent="0">
              <a:lnSpc>
                <a:spcPct val="120000"/>
              </a:lnSpc>
              <a:buNone/>
            </a:pPr>
            <a:r>
              <a:rPr lang="en-US" altLang="zh-CN" sz="4000" dirty="0">
                <a:latin typeface="Times New Roman" panose="02020603050405020304" charset="0"/>
                <a:cs typeface="Times New Roman" panose="02020603050405020304" charset="0"/>
              </a:rPr>
              <a:t>01 T:Why is it not easy for him to learn the language?</a:t>
            </a:r>
          </a:p>
          <a:p>
            <a:pPr marL="0" indent="0">
              <a:lnSpc>
                <a:spcPct val="120000"/>
              </a:lnSpc>
              <a:buNone/>
            </a:pPr>
            <a:r>
              <a:rPr lang="en-US" altLang="zh-CN" sz="4000" dirty="0">
                <a:latin typeface="Times New Roman" panose="02020603050405020304" charset="0"/>
                <a:cs typeface="Times New Roman" panose="02020603050405020304" charset="0"/>
              </a:rPr>
              <a:t>02 S: Because he couldn’t understand the serious book.</a:t>
            </a:r>
          </a:p>
          <a:p>
            <a:pPr marL="0" indent="0">
              <a:lnSpc>
                <a:spcPct val="120000"/>
              </a:lnSpc>
              <a:buNone/>
            </a:pPr>
            <a:r>
              <a:rPr lang="en-US" altLang="zh-CN" sz="4000" b="1" u="sng" dirty="0">
                <a:highlight>
                  <a:srgbClr val="FFFF00"/>
                </a:highlight>
                <a:latin typeface="Times New Roman" panose="02020603050405020304" charset="0"/>
                <a:cs typeface="Times New Roman" panose="02020603050405020304" charset="0"/>
              </a:rPr>
              <a:t>03 T: Because he didn’t have the...</a:t>
            </a:r>
          </a:p>
          <a:p>
            <a:pPr marL="0">
              <a:lnSpc>
                <a:spcPct val="120000"/>
              </a:lnSpc>
              <a:buNone/>
            </a:pPr>
            <a:r>
              <a:rPr lang="en-US" altLang="zh-CN" sz="4000" dirty="0">
                <a:latin typeface="Times New Roman" panose="02020603050405020304" charset="0"/>
                <a:cs typeface="Times New Roman" panose="02020603050405020304" charset="0"/>
              </a:rPr>
              <a:t>04 S: Enough vocabulary.</a:t>
            </a:r>
          </a:p>
          <a:p>
            <a:pPr marL="0">
              <a:lnSpc>
                <a:spcPct val="120000"/>
              </a:lnSpc>
              <a:buNone/>
            </a:pPr>
            <a:r>
              <a:rPr lang="en-US" altLang="zh-CN" sz="4000" b="1" u="sng" dirty="0">
                <a:highlight>
                  <a:srgbClr val="FFFF00"/>
                </a:highlight>
                <a:latin typeface="Times New Roman" panose="02020603050405020304" charset="0"/>
                <a:cs typeface="Times New Roman" panose="02020603050405020304" charset="0"/>
              </a:rPr>
              <a:t>05 T: Vocabulary and also...</a:t>
            </a:r>
          </a:p>
          <a:p>
            <a:pPr marL="0">
              <a:lnSpc>
                <a:spcPct val="120000"/>
              </a:lnSpc>
              <a:buNone/>
            </a:pPr>
            <a:r>
              <a:rPr lang="en-US" altLang="zh-CN" sz="4000" dirty="0">
                <a:latin typeface="Times New Roman" panose="02020603050405020304" charset="0"/>
                <a:cs typeface="Times New Roman" panose="02020603050405020304" charset="0"/>
              </a:rPr>
              <a:t>06 S: Grammar.</a:t>
            </a:r>
          </a:p>
          <a:p>
            <a:pPr marL="0">
              <a:lnSpc>
                <a:spcPct val="120000"/>
              </a:lnSpc>
              <a:buNone/>
            </a:pPr>
            <a:r>
              <a:rPr lang="en-US" altLang="zh-CN" sz="4000" dirty="0">
                <a:latin typeface="Times New Roman" panose="02020603050405020304" charset="0"/>
                <a:cs typeface="Times New Roman" panose="02020603050405020304" charset="0"/>
              </a:rPr>
              <a:t>07 T: Grammar. Okay, he didn’t know any grammar, and he had little vocabulary.</a:t>
            </a:r>
          </a:p>
          <a:p>
            <a:pPr>
              <a:lnSpc>
                <a:spcPct val="120000"/>
              </a:lnSpc>
            </a:pPr>
            <a:endParaRPr lang="en-US" altLang="zh-CN" sz="3300" dirty="0">
              <a:latin typeface="Times New Roman" panose="02020603050405020304" charset="0"/>
              <a:cs typeface="Times New Roman" panose="02020603050405020304" charset="0"/>
            </a:endParaRPr>
          </a:p>
        </p:txBody>
      </p:sp>
      <p:sp>
        <p:nvSpPr>
          <p:cNvPr id="3" name="标题 2"/>
          <p:cNvSpPr>
            <a:spLocks noGrp="1"/>
          </p:cNvSpPr>
          <p:nvPr>
            <p:ph type="title" idx="1"/>
          </p:nvPr>
        </p:nvSpPr>
        <p:spPr/>
        <p:txBody>
          <a:bodyPr>
            <a:normAutofit/>
          </a:bodyPr>
          <a:lstStyle/>
          <a:p>
            <a:r>
              <a:rPr lang="en-US" altLang="zh-CN" sz="7200" b="1" dirty="0">
                <a:latin typeface="Times New Roman" panose="02020603050405020304" charset="0"/>
                <a:cs typeface="Times New Roman" panose="02020603050405020304" charset="0"/>
                <a:sym typeface="+mn-ea"/>
              </a:rPr>
              <a:t>Scaffolding Language</a:t>
            </a:r>
            <a:endParaRPr lang="zh-CN" altLang="en-US" sz="7200" dirty="0"/>
          </a:p>
        </p:txBody>
      </p:sp>
      <p:pic>
        <p:nvPicPr>
          <p:cNvPr id="11" name="音频 10">
            <a:hlinkClick r:id="" action="ppaction://media"/>
            <a:extLst>
              <a:ext uri="{FF2B5EF4-FFF2-40B4-BE49-F238E27FC236}">
                <a16:creationId xmlns:a16="http://schemas.microsoft.com/office/drawing/2014/main" id="{B9FDDE94-47AA-023E-03D3-F9E9E682A4EF}"/>
              </a:ext>
            </a:extLst>
          </p:cNvPr>
          <p:cNvPicPr>
            <a:picLocks noChangeAspect="1"/>
          </p:cNvPicPr>
          <p:nvPr>
            <a:audioFile r:link="rId3"/>
            <p:extLst>
              <p:ext uri="{DAA4B4D4-6D71-4841-9C94-3DE7FCFB9230}">
                <p14:media xmlns:p14="http://schemas.microsoft.com/office/powerpoint/2010/main" r:embed="rId2"/>
              </p:ext>
            </p:extLst>
          </p:nvPr>
        </p:nvPicPr>
        <p:blipFill>
          <a:blip r:embed="rId5"/>
          <a:srcRect l="-332500" t="-332500" r="-332500" b="-332500"/>
          <a:stretch>
            <a:fillRect/>
          </a:stretch>
        </p:blipFill>
        <p:spPr>
          <a:xfrm>
            <a:off x="15266822" y="10694822"/>
            <a:ext cx="4663440" cy="4663440"/>
          </a:xfrm>
          <a:prstGeom prst="ellipse">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76835"/>
    </mc:Choice>
    <mc:Fallback>
      <p:transition spd="slow" advTm="768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7" name="图片 6" descr="表格&#10;&#10;描述已自动生成">
            <a:extLst>
              <a:ext uri="{FF2B5EF4-FFF2-40B4-BE49-F238E27FC236}">
                <a16:creationId xmlns:a16="http://schemas.microsoft.com/office/drawing/2014/main" id="{EA317A12-F505-F897-5DD8-4B4DAF7B31B5}"/>
              </a:ext>
            </a:extLst>
          </p:cNvPr>
          <p:cNvPicPr>
            <a:picLocks noChangeAspect="1"/>
          </p:cNvPicPr>
          <p:nvPr/>
        </p:nvPicPr>
        <p:blipFill>
          <a:blip r:embed="rId7"/>
          <a:stretch>
            <a:fillRect/>
          </a:stretch>
        </p:blipFill>
        <p:spPr>
          <a:xfrm>
            <a:off x="1148334" y="3600030"/>
            <a:ext cx="17820132" cy="9622869"/>
          </a:xfrm>
          <a:prstGeom prst="rect">
            <a:avLst/>
          </a:prstGeom>
          <a:noFill/>
          <a:ln>
            <a:noFill/>
            <a:prstDash val="sysDash"/>
          </a:ln>
        </p:spPr>
      </p:pic>
      <p:sp>
        <p:nvSpPr>
          <p:cNvPr id="4" name="标题 3"/>
          <p:cNvSpPr>
            <a:spLocks noGrp="1"/>
          </p:cNvSpPr>
          <p:nvPr>
            <p:ph type="title" idx="1"/>
            <p:custDataLst>
              <p:tags r:id="rId2"/>
            </p:custDataLst>
          </p:nvPr>
        </p:nvSpPr>
        <p:spPr>
          <a:xfrm>
            <a:off x="1148334" y="816000"/>
            <a:ext cx="17820132" cy="1632000"/>
          </a:xfrm>
        </p:spPr>
        <p:txBody>
          <a:bodyPr vert="horz" wrap="square" lIns="91440" tIns="45720" rIns="91440" bIns="45720" rtlCol="0" anchor="b">
            <a:normAutofit fontScale="90000"/>
          </a:bodyPr>
          <a:lstStyle/>
          <a:p>
            <a:pPr defTabSz="914400"/>
            <a:r>
              <a:rPr lang="en-US" altLang="zh-CN" b="1" kern="1200"/>
              <a:t>Multimodal Discourse Analysis Framework</a:t>
            </a:r>
          </a:p>
        </p:txBody>
      </p:sp>
      <p:pic>
        <p:nvPicPr>
          <p:cNvPr id="8" name="音频 7">
            <a:hlinkClick r:id="" action="ppaction://media"/>
            <a:extLst>
              <a:ext uri="{FF2B5EF4-FFF2-40B4-BE49-F238E27FC236}">
                <a16:creationId xmlns:a16="http://schemas.microsoft.com/office/drawing/2014/main" id="{6CE0E0CA-0A1E-6D13-64D4-5E6DFCB8B6D8}"/>
              </a:ext>
            </a:extLst>
          </p:cNvPr>
          <p:cNvPicPr>
            <a:picLocks noChangeAspect="1"/>
          </p:cNvPicPr>
          <p:nvPr>
            <a:audioFile r:link="rId4"/>
            <p:extLst>
              <p:ext uri="{DAA4B4D4-6D71-4841-9C94-3DE7FCFB9230}">
                <p14:media xmlns:p14="http://schemas.microsoft.com/office/powerpoint/2010/main" r:embed="rId3"/>
              </p:ext>
            </p:extLst>
          </p:nvPr>
        </p:nvPicPr>
        <p:blipFill>
          <a:blip r:embed="rId8"/>
          <a:srcRect l="-332500" t="-332500" r="-332500" b="-332500"/>
          <a:stretch>
            <a:fillRect/>
          </a:stretch>
        </p:blipFill>
        <p:spPr>
          <a:xfrm>
            <a:off x="15266822" y="10694822"/>
            <a:ext cx="4663440" cy="4663440"/>
          </a:xfrm>
          <a:prstGeom prst="ellipse">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65773"/>
    </mc:Choice>
    <mc:Fallback>
      <p:transition spd="slow" advTm="657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8"/>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内容占位符 1">
            <a:extLst>
              <a:ext uri="{FF2B5EF4-FFF2-40B4-BE49-F238E27FC236}">
                <a16:creationId xmlns:a16="http://schemas.microsoft.com/office/drawing/2014/main" id="{CE21EBF9-CE06-41D7-35D1-97F841860EA3}"/>
              </a:ext>
            </a:extLst>
          </p:cNvPr>
          <p:cNvSpPr>
            <a:spLocks noGrp="1"/>
          </p:cNvSpPr>
          <p:nvPr>
            <p:ph idx="3"/>
          </p:nvPr>
        </p:nvSpPr>
        <p:spPr/>
        <p:txBody>
          <a:bodyPr/>
          <a:lstStyle/>
          <a:p>
            <a:r>
              <a:rPr lang="en-US" altLang="zh-CN" sz="4000" b="1" dirty="0">
                <a:solidFill>
                  <a:srgbClr val="000000"/>
                </a:solidFill>
                <a:effectLst/>
                <a:latin typeface="Times New Roman" panose="02020603050405020304" pitchFamily="18" charset="0"/>
              </a:rPr>
              <a:t>Research Questions:</a:t>
            </a:r>
          </a:p>
          <a:p>
            <a:pPr marL="0">
              <a:lnSpc>
                <a:spcPct val="120000"/>
              </a:lnSpc>
              <a:buNone/>
            </a:pPr>
            <a:r>
              <a:rPr lang="en-US" altLang="zh-CN" sz="3600" dirty="0">
                <a:latin typeface="Times New Roman" panose="02020603050405020304" charset="0"/>
                <a:cs typeface="Times New Roman" panose="02020603050405020304" charset="0"/>
              </a:rPr>
              <a:t>1. What gestures and facial expressions do teachers use to coordinate with language to scaffold students’ discourse output? </a:t>
            </a:r>
          </a:p>
          <a:p>
            <a:pPr marL="0">
              <a:lnSpc>
                <a:spcPct val="120000"/>
              </a:lnSpc>
              <a:buNone/>
            </a:pPr>
            <a:r>
              <a:rPr lang="en-US" altLang="zh-CN" sz="3600" dirty="0">
                <a:latin typeface="Times New Roman" panose="02020603050405020304" charset="0"/>
                <a:cs typeface="Times New Roman" panose="02020603050405020304" charset="0"/>
              </a:rPr>
              <a:t>2. How teachers’ gestures and facial expressions and scaffolding language work together to generate meaning?</a:t>
            </a:r>
            <a:endParaRPr lang="en-US" altLang="zh-CN" sz="3200" dirty="0">
              <a:solidFill>
                <a:srgbClr val="000000"/>
              </a:solidFill>
              <a:latin typeface="Times New Roman" panose="02020603050405020304" pitchFamily="18" charset="0"/>
            </a:endParaRPr>
          </a:p>
          <a:p>
            <a:r>
              <a:rPr lang="en-US" altLang="zh-CN" sz="4000" b="1" dirty="0">
                <a:solidFill>
                  <a:srgbClr val="000000"/>
                </a:solidFill>
                <a:latin typeface="Times New Roman" panose="02020603050405020304" pitchFamily="18" charset="0"/>
              </a:rPr>
              <a:t>Research Contexts:</a:t>
            </a:r>
          </a:p>
          <a:p>
            <a:pPr marL="194310" indent="-571500">
              <a:lnSpc>
                <a:spcPct val="120000"/>
              </a:lnSpc>
              <a:buFont typeface="Wingdings" panose="05000000000000000000" pitchFamily="2" charset="2"/>
              <a:buChar char="Ø"/>
            </a:pPr>
            <a:r>
              <a:rPr lang="en-US" altLang="zh-CN" sz="3600" dirty="0">
                <a:latin typeface="Times New Roman" panose="02020603050405020304" charset="0"/>
                <a:cs typeface="Times New Roman" panose="02020603050405020304" charset="0"/>
              </a:rPr>
              <a:t> 10 teachers in the comprehensive English course group of a university in China will be chosen as subjects </a:t>
            </a:r>
          </a:p>
          <a:p>
            <a:pPr marL="194310" indent="-571500">
              <a:lnSpc>
                <a:spcPct val="120000"/>
              </a:lnSpc>
              <a:buFont typeface="Wingdings" panose="05000000000000000000" pitchFamily="2" charset="2"/>
              <a:buChar char="Ø"/>
            </a:pPr>
            <a:r>
              <a:rPr lang="en-US" altLang="zh-CN" sz="3600" dirty="0">
                <a:latin typeface="Times New Roman" panose="02020603050405020304" charset="0"/>
                <a:cs typeface="Times New Roman" panose="02020603050405020304" charset="0"/>
              </a:rPr>
              <a:t>Videos (about 800mins) from subjects will be collected as the study’s data </a:t>
            </a:r>
          </a:p>
          <a:p>
            <a:pPr marL="194310" indent="-571500">
              <a:lnSpc>
                <a:spcPct val="120000"/>
              </a:lnSpc>
              <a:buFont typeface="Wingdings" panose="05000000000000000000" pitchFamily="2" charset="2"/>
              <a:buChar char="Ø"/>
            </a:pPr>
            <a:r>
              <a:rPr lang="en-US" altLang="zh-CN" sz="3600" dirty="0">
                <a:latin typeface="Times New Roman" panose="02020603050405020304" charset="0"/>
                <a:cs typeface="Times New Roman" panose="02020603050405020304" charset="0"/>
              </a:rPr>
              <a:t>Teachers are required to teach all in English and teaching content is related to textual explanation</a:t>
            </a:r>
            <a:endParaRPr lang="zh-CN" altLang="en-US" sz="3600" dirty="0">
              <a:latin typeface="Times New Roman" panose="02020603050405020304" charset="0"/>
              <a:cs typeface="Times New Roman" panose="02020603050405020304" charset="0"/>
            </a:endParaRPr>
          </a:p>
        </p:txBody>
      </p:sp>
      <p:sp>
        <p:nvSpPr>
          <p:cNvPr id="3" name="标题 2">
            <a:extLst>
              <a:ext uri="{FF2B5EF4-FFF2-40B4-BE49-F238E27FC236}">
                <a16:creationId xmlns:a16="http://schemas.microsoft.com/office/drawing/2014/main" id="{8FBC0754-7A5B-DCB1-1D2D-31494C4F1AF7}"/>
              </a:ext>
            </a:extLst>
          </p:cNvPr>
          <p:cNvSpPr>
            <a:spLocks noGrp="1"/>
          </p:cNvSpPr>
          <p:nvPr>
            <p:ph type="title" idx="1"/>
          </p:nvPr>
        </p:nvSpPr>
        <p:spPr/>
        <p:txBody>
          <a:bodyPr/>
          <a:lstStyle/>
          <a:p>
            <a:r>
              <a:rPr lang="en-US" altLang="zh-CN" sz="7200" b="1" dirty="0">
                <a:latin typeface="Times New Roman" panose="02020603050405020304" charset="0"/>
                <a:cs typeface="Times New Roman" panose="02020603050405020304" charset="0"/>
              </a:rPr>
              <a:t>Research Questions &amp; Context</a:t>
            </a:r>
            <a:endParaRPr lang="zh-CN" altLang="en-US" sz="7200" b="1" dirty="0">
              <a:latin typeface="Times New Roman" panose="02020603050405020304" charset="0"/>
              <a:cs typeface="Times New Roman" panose="02020603050405020304" charset="0"/>
            </a:endParaRPr>
          </a:p>
        </p:txBody>
      </p:sp>
      <p:pic>
        <p:nvPicPr>
          <p:cNvPr id="9" name="音频 8">
            <a:hlinkClick r:id="" action="ppaction://media"/>
            <a:extLst>
              <a:ext uri="{FF2B5EF4-FFF2-40B4-BE49-F238E27FC236}">
                <a16:creationId xmlns:a16="http://schemas.microsoft.com/office/drawing/2014/main" id="{AECE1C2F-60ED-0C18-67FE-195FD8E9CF4A}"/>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332500" t="-332500" r="-332500" b="-332500"/>
          <a:stretch>
            <a:fillRect/>
          </a:stretch>
        </p:blipFill>
        <p:spPr>
          <a:xfrm>
            <a:off x="15266822" y="10694822"/>
            <a:ext cx="4663440" cy="4663440"/>
          </a:xfrm>
          <a:prstGeom prst="ellipse">
            <a:avLst/>
          </a:prstGeom>
        </p:spPr>
      </p:pic>
    </p:spTree>
    <p:extLst>
      <p:ext uri="{BB962C8B-B14F-4D97-AF65-F5344CB8AC3E}">
        <p14:creationId xmlns:p14="http://schemas.microsoft.com/office/powerpoint/2010/main" val="1541629051"/>
      </p:ext>
    </p:extLst>
  </p:cSld>
  <p:clrMapOvr>
    <a:masterClrMapping/>
  </p:clrMapOvr>
  <mc:AlternateContent xmlns:mc="http://schemas.openxmlformats.org/markup-compatibility/2006">
    <mc:Choice xmlns:p14="http://schemas.microsoft.com/office/powerpoint/2010/main" Requires="p14">
      <p:transition spd="slow" p14:dur="2000" advTm="66160"/>
    </mc:Choice>
    <mc:Fallback>
      <p:transition spd="slow" advTm="661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标题 2">
            <a:extLst>
              <a:ext uri="{FF2B5EF4-FFF2-40B4-BE49-F238E27FC236}">
                <a16:creationId xmlns:a16="http://schemas.microsoft.com/office/drawing/2014/main" id="{89ADEA98-CEC2-1577-FBEE-089C38F33F18}"/>
              </a:ext>
            </a:extLst>
          </p:cNvPr>
          <p:cNvSpPr>
            <a:spLocks noGrp="1"/>
          </p:cNvSpPr>
          <p:nvPr>
            <p:ph type="title" idx="1"/>
          </p:nvPr>
        </p:nvSpPr>
        <p:spPr>
          <a:xfrm>
            <a:off x="1148334" y="816000"/>
            <a:ext cx="17820132" cy="1632000"/>
          </a:xfrm>
        </p:spPr>
        <p:txBody>
          <a:bodyPr wrap="square" anchor="b">
            <a:normAutofit/>
          </a:bodyPr>
          <a:lstStyle/>
          <a:p>
            <a:r>
              <a:rPr lang="en-US" altLang="zh-CN" b="1"/>
              <a:t>Data</a:t>
            </a:r>
            <a:r>
              <a:rPr lang="en-US" altLang="zh-CN"/>
              <a:t> </a:t>
            </a:r>
            <a:r>
              <a:rPr lang="en-US" altLang="zh-CN" b="1"/>
              <a:t>Analysis</a:t>
            </a:r>
            <a:endParaRPr lang="zh-CN" altLang="en-US" b="1"/>
          </a:p>
        </p:txBody>
      </p:sp>
      <p:graphicFrame>
        <p:nvGraphicFramePr>
          <p:cNvPr id="5" name="内容占位符 1">
            <a:extLst>
              <a:ext uri="{FF2B5EF4-FFF2-40B4-BE49-F238E27FC236}">
                <a16:creationId xmlns:a16="http://schemas.microsoft.com/office/drawing/2014/main" id="{93D326C0-9374-C612-D783-80D8C6D29C08}"/>
              </a:ext>
            </a:extLst>
          </p:cNvPr>
          <p:cNvGraphicFramePr>
            <a:graphicFrameLocks noGrp="1"/>
          </p:cNvGraphicFramePr>
          <p:nvPr>
            <p:ph idx="3"/>
            <p:extLst>
              <p:ext uri="{D42A27DB-BD31-4B8C-83A1-F6EECF244321}">
                <p14:modId xmlns:p14="http://schemas.microsoft.com/office/powerpoint/2010/main" val="1680751819"/>
              </p:ext>
            </p:extLst>
          </p:nvPr>
        </p:nvGraphicFramePr>
        <p:xfrm>
          <a:off x="1148334" y="2822533"/>
          <a:ext cx="17820132" cy="1117786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pic>
        <p:nvPicPr>
          <p:cNvPr id="10" name="音频 9">
            <a:hlinkClick r:id="" action="ppaction://media"/>
            <a:extLst>
              <a:ext uri="{FF2B5EF4-FFF2-40B4-BE49-F238E27FC236}">
                <a16:creationId xmlns:a16="http://schemas.microsoft.com/office/drawing/2014/main" id="{F00AD96D-D0C2-5611-191C-0F8B595095D9}"/>
              </a:ext>
            </a:extLst>
          </p:cNvPr>
          <p:cNvPicPr>
            <a:picLocks noChangeAspect="1"/>
          </p:cNvPicPr>
          <p:nvPr>
            <a:audioFile r:link="rId2"/>
            <p:extLst>
              <p:ext uri="{DAA4B4D4-6D71-4841-9C94-3DE7FCFB9230}">
                <p14:media xmlns:p14="http://schemas.microsoft.com/office/powerpoint/2010/main" r:embed="rId1"/>
              </p:ext>
            </p:extLst>
          </p:nvPr>
        </p:nvPicPr>
        <p:blipFill>
          <a:blip r:embed="rId9"/>
          <a:srcRect l="-332500" t="-332500" r="-332500" b="-332500"/>
          <a:stretch>
            <a:fillRect/>
          </a:stretch>
        </p:blipFill>
        <p:spPr>
          <a:xfrm>
            <a:off x="15266822" y="10694822"/>
            <a:ext cx="4663440" cy="4663440"/>
          </a:xfrm>
          <a:prstGeom prst="ellipse">
            <a:avLst/>
          </a:prstGeom>
        </p:spPr>
      </p:pic>
    </p:spTree>
    <p:extLst>
      <p:ext uri="{BB962C8B-B14F-4D97-AF65-F5344CB8AC3E}">
        <p14:creationId xmlns:p14="http://schemas.microsoft.com/office/powerpoint/2010/main" val="3115683868"/>
      </p:ext>
    </p:extLst>
  </p:cSld>
  <p:clrMapOvr>
    <a:masterClrMapping/>
  </p:clrMapOvr>
  <mc:AlternateContent xmlns:mc="http://schemas.openxmlformats.org/markup-compatibility/2006">
    <mc:Choice xmlns:p14="http://schemas.microsoft.com/office/powerpoint/2010/main" Requires="p14">
      <p:transition spd="slow" p14:dur="2000" advTm="17437"/>
    </mc:Choice>
    <mc:Fallback>
      <p:transition spd="slow" advTm="1743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3FCDA63-538C-4FB3-911D-7DF75B5993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29" y="0"/>
            <a:ext cx="20111770" cy="15544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reeform: Shape 15">
            <a:extLst>
              <a:ext uri="{FF2B5EF4-FFF2-40B4-BE49-F238E27FC236}">
                <a16:creationId xmlns:a16="http://schemas.microsoft.com/office/drawing/2014/main" id="{C0F36B17-8009-453B-9C49-36A9D6F9D0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16800" cy="15544800"/>
          </a:xfrm>
          <a:custGeom>
            <a:avLst/>
            <a:gdLst>
              <a:gd name="connsiteX0" fmla="*/ 5765387 w 12192000"/>
              <a:gd name="connsiteY0" fmla="*/ 552984 h 6858000"/>
              <a:gd name="connsiteX1" fmla="*/ 5743549 w 12192000"/>
              <a:gd name="connsiteY1" fmla="*/ 567982 h 6858000"/>
              <a:gd name="connsiteX2" fmla="*/ 5865186 w 12192000"/>
              <a:gd name="connsiteY2" fmla="*/ 624212 h 6858000"/>
              <a:gd name="connsiteX3" fmla="*/ 5674970 w 12192000"/>
              <a:gd name="connsiteY3" fmla="*/ 594618 h 6858000"/>
              <a:gd name="connsiteX4" fmla="*/ 5671722 w 12192000"/>
              <a:gd name="connsiteY4" fmla="*/ 613739 h 6858000"/>
              <a:gd name="connsiteX5" fmla="*/ 5887746 w 12192000"/>
              <a:gd name="connsiteY5" fmla="*/ 686133 h 6858000"/>
              <a:gd name="connsiteX6" fmla="*/ 5868434 w 12192000"/>
              <a:gd name="connsiteY6" fmla="*/ 697289 h 6858000"/>
              <a:gd name="connsiteX7" fmla="*/ 5753657 w 12192000"/>
              <a:gd name="connsiteY7" fmla="*/ 669287 h 6858000"/>
              <a:gd name="connsiteX8" fmla="*/ 5730555 w 12192000"/>
              <a:gd name="connsiteY8" fmla="*/ 676572 h 6858000"/>
              <a:gd name="connsiteX9" fmla="*/ 5741924 w 12192000"/>
              <a:gd name="connsiteY9" fmla="*/ 710491 h 6858000"/>
              <a:gd name="connsiteX10" fmla="*/ 5791735 w 12192000"/>
              <a:gd name="connsiteY10" fmla="*/ 723695 h 6858000"/>
              <a:gd name="connsiteX11" fmla="*/ 5869339 w 12192000"/>
              <a:gd name="connsiteY11" fmla="*/ 803376 h 6858000"/>
              <a:gd name="connsiteX12" fmla="*/ 5751851 w 12192000"/>
              <a:gd name="connsiteY12" fmla="*/ 793813 h 6858000"/>
              <a:gd name="connsiteX13" fmla="*/ 5731096 w 12192000"/>
              <a:gd name="connsiteY13" fmla="*/ 813164 h 6858000"/>
              <a:gd name="connsiteX14" fmla="*/ 5723155 w 12192000"/>
              <a:gd name="connsiteY14" fmla="*/ 838206 h 6858000"/>
              <a:gd name="connsiteX15" fmla="*/ 5677677 w 12192000"/>
              <a:gd name="connsiteY15" fmla="*/ 858922 h 6858000"/>
              <a:gd name="connsiteX16" fmla="*/ 5749146 w 12192000"/>
              <a:gd name="connsiteY16" fmla="*/ 882143 h 6858000"/>
              <a:gd name="connsiteX17" fmla="*/ 5672804 w 12192000"/>
              <a:gd name="connsiteY17" fmla="*/ 882143 h 6858000"/>
              <a:gd name="connsiteX18" fmla="*/ 5626987 w 12192000"/>
              <a:gd name="connsiteY18" fmla="*/ 862565 h 6858000"/>
              <a:gd name="connsiteX19" fmla="*/ 5611575 w 12192000"/>
              <a:gd name="connsiteY19" fmla="*/ 860624 h 6858000"/>
              <a:gd name="connsiteX20" fmla="*/ 5629275 w 12192000"/>
              <a:gd name="connsiteY20" fmla="*/ 904875 h 6858000"/>
              <a:gd name="connsiteX21" fmla="*/ 5648325 w 12192000"/>
              <a:gd name="connsiteY21" fmla="*/ 981075 h 6858000"/>
              <a:gd name="connsiteX22" fmla="*/ 5646577 w 12192000"/>
              <a:gd name="connsiteY22" fmla="*/ 1001285 h 6858000"/>
              <a:gd name="connsiteX23" fmla="*/ 5653179 w 12192000"/>
              <a:gd name="connsiteY23" fmla="*/ 1004447 h 6858000"/>
              <a:gd name="connsiteX24" fmla="*/ 5710342 w 12192000"/>
              <a:gd name="connsiteY24" fmla="*/ 1041501 h 6858000"/>
              <a:gd name="connsiteX25" fmla="*/ 5685076 w 12192000"/>
              <a:gd name="connsiteY25" fmla="*/ 1084982 h 6858000"/>
              <a:gd name="connsiteX26" fmla="*/ 5788666 w 12192000"/>
              <a:gd name="connsiteY26" fmla="*/ 1132334 h 6858000"/>
              <a:gd name="connsiteX27" fmla="*/ 5814113 w 12192000"/>
              <a:gd name="connsiteY27" fmla="*/ 1179230 h 6858000"/>
              <a:gd name="connsiteX28" fmla="*/ 5782171 w 12192000"/>
              <a:gd name="connsiteY28" fmla="*/ 1175133 h 6858000"/>
              <a:gd name="connsiteX29" fmla="*/ 5754739 w 12192000"/>
              <a:gd name="connsiteY29" fmla="*/ 1184011 h 6858000"/>
              <a:gd name="connsiteX30" fmla="*/ 5766109 w 12192000"/>
              <a:gd name="connsiteY30" fmla="*/ 1243656 h 6858000"/>
              <a:gd name="connsiteX31" fmla="*/ 5912470 w 12192000"/>
              <a:gd name="connsiteY31" fmla="*/ 1320604 h 6858000"/>
              <a:gd name="connsiteX32" fmla="*/ 5925644 w 12192000"/>
              <a:gd name="connsiteY32" fmla="*/ 1345645 h 6858000"/>
              <a:gd name="connsiteX33" fmla="*/ 5908138 w 12192000"/>
              <a:gd name="connsiteY33" fmla="*/ 1363402 h 6858000"/>
              <a:gd name="connsiteX34" fmla="*/ 5860855 w 12192000"/>
              <a:gd name="connsiteY34" fmla="*/ 1372508 h 6858000"/>
              <a:gd name="connsiteX35" fmla="*/ 5927087 w 12192000"/>
              <a:gd name="connsiteY35" fmla="*/ 1457878 h 6858000"/>
              <a:gd name="connsiteX36" fmla="*/ 5951271 w 12192000"/>
              <a:gd name="connsiteY36" fmla="*/ 1481553 h 6858000"/>
              <a:gd name="connsiteX37" fmla="*/ 5992599 w 12192000"/>
              <a:gd name="connsiteY37" fmla="*/ 1518207 h 6858000"/>
              <a:gd name="connsiteX38" fmla="*/ 5993321 w 12192000"/>
              <a:gd name="connsiteY38" fmla="*/ 1529362 h 6858000"/>
              <a:gd name="connsiteX39" fmla="*/ 5937015 w 12192000"/>
              <a:gd name="connsiteY39" fmla="*/ 1568746 h 6858000"/>
              <a:gd name="connsiteX40" fmla="*/ 5835410 w 12192000"/>
              <a:gd name="connsiteY40" fmla="*/ 1558045 h 6858000"/>
              <a:gd name="connsiteX41" fmla="*/ 5985561 w 12192000"/>
              <a:gd name="connsiteY41" fmla="*/ 1616780 h 6858000"/>
              <a:gd name="connsiteX42" fmla="*/ 5499552 w 12192000"/>
              <a:gd name="connsiteY42" fmla="*/ 1476774 h 6858000"/>
              <a:gd name="connsiteX43" fmla="*/ 5530593 w 12192000"/>
              <a:gd name="connsiteY43" fmla="*/ 1513425 h 6858000"/>
              <a:gd name="connsiteX44" fmla="*/ 5700597 w 12192000"/>
              <a:gd name="connsiteY44" fmla="*/ 1609949 h 6858000"/>
              <a:gd name="connsiteX45" fmla="*/ 5748782 w 12192000"/>
              <a:gd name="connsiteY45" fmla="*/ 1670507 h 6858000"/>
              <a:gd name="connsiteX46" fmla="*/ 5799315 w 12192000"/>
              <a:gd name="connsiteY46" fmla="*/ 1703970 h 6858000"/>
              <a:gd name="connsiteX47" fmla="*/ 5870240 w 12192000"/>
              <a:gd name="connsiteY47" fmla="*/ 1703289 h 6858000"/>
              <a:gd name="connsiteX48" fmla="*/ 5920591 w 12192000"/>
              <a:gd name="connsiteY48" fmla="*/ 1754738 h 6858000"/>
              <a:gd name="connsiteX49" fmla="*/ 5868074 w 12192000"/>
              <a:gd name="connsiteY49" fmla="*/ 1765665 h 6858000"/>
              <a:gd name="connsiteX50" fmla="*/ 5806533 w 12192000"/>
              <a:gd name="connsiteY50" fmla="*/ 1757242 h 6858000"/>
              <a:gd name="connsiteX51" fmla="*/ 5673706 w 12192000"/>
              <a:gd name="connsiteY51" fmla="*/ 1759972 h 6858000"/>
              <a:gd name="connsiteX52" fmla="*/ 5597548 w 12192000"/>
              <a:gd name="connsiteY52" fmla="*/ 1769990 h 6858000"/>
              <a:gd name="connsiteX53" fmla="*/ 5422491 w 12192000"/>
              <a:gd name="connsiteY53" fmla="*/ 1752916 h 6858000"/>
              <a:gd name="connsiteX54" fmla="*/ 5432778 w 12192000"/>
              <a:gd name="connsiteY54" fmla="*/ 1796626 h 6858000"/>
              <a:gd name="connsiteX55" fmla="*/ 5426281 w 12192000"/>
              <a:gd name="connsiteY55" fmla="*/ 1834644 h 6858000"/>
              <a:gd name="connsiteX56" fmla="*/ 5423754 w 12192000"/>
              <a:gd name="connsiteY56" fmla="*/ 1917282 h 6858000"/>
              <a:gd name="connsiteX57" fmla="*/ 5425378 w 12192000"/>
              <a:gd name="connsiteY57" fmla="*/ 1930714 h 6858000"/>
              <a:gd name="connsiteX58" fmla="*/ 5386217 w 12192000"/>
              <a:gd name="connsiteY58" fmla="*/ 1939365 h 6858000"/>
              <a:gd name="connsiteX59" fmla="*/ 5619566 w 12192000"/>
              <a:gd name="connsiteY59" fmla="*/ 2111243 h 6858000"/>
              <a:gd name="connsiteX60" fmla="*/ 5463640 w 12192000"/>
              <a:gd name="connsiteY60" fmla="*/ 2067533 h 6858000"/>
              <a:gd name="connsiteX61" fmla="*/ 5442523 w 12192000"/>
              <a:gd name="connsiteY61" fmla="*/ 2139700 h 6858000"/>
              <a:gd name="connsiteX62" fmla="*/ 5515794 w 12192000"/>
              <a:gd name="connsiteY62" fmla="*/ 2203898 h 6858000"/>
              <a:gd name="connsiteX63" fmla="*/ 5542865 w 12192000"/>
              <a:gd name="connsiteY63" fmla="*/ 2330929 h 6858000"/>
              <a:gd name="connsiteX64" fmla="*/ 5529691 w 12192000"/>
              <a:gd name="connsiteY64" fmla="*/ 2447031 h 6858000"/>
              <a:gd name="connsiteX65" fmla="*/ 5498289 w 12192000"/>
              <a:gd name="connsiteY65" fmla="*/ 2483910 h 6858000"/>
              <a:gd name="connsiteX66" fmla="*/ 5452810 w 12192000"/>
              <a:gd name="connsiteY66" fmla="*/ 2550157 h 6858000"/>
              <a:gd name="connsiteX67" fmla="*/ 5424658 w 12192000"/>
              <a:gd name="connsiteY67" fmla="*/ 2591135 h 6858000"/>
              <a:gd name="connsiteX68" fmla="*/ 5326841 w 12192000"/>
              <a:gd name="connsiteY68" fmla="*/ 2575200 h 6858000"/>
              <a:gd name="connsiteX69" fmla="*/ 5457322 w 12192000"/>
              <a:gd name="connsiteY69" fmla="*/ 2679238 h 6858000"/>
              <a:gd name="connsiteX70" fmla="*/ 5351566 w 12192000"/>
              <a:gd name="connsiteY70" fmla="*/ 2666261 h 6858000"/>
              <a:gd name="connsiteX71" fmla="*/ 5317096 w 12192000"/>
              <a:gd name="connsiteY71" fmla="*/ 2673546 h 6858000"/>
              <a:gd name="connsiteX72" fmla="*/ 5336768 w 12192000"/>
              <a:gd name="connsiteY72" fmla="*/ 2707238 h 6858000"/>
              <a:gd name="connsiteX73" fmla="*/ 5414369 w 12192000"/>
              <a:gd name="connsiteY73" fmla="*/ 2764378 h 6858000"/>
              <a:gd name="connsiteX74" fmla="*/ 5574268 w 12192000"/>
              <a:gd name="connsiteY74" fmla="*/ 2919184 h 6858000"/>
              <a:gd name="connsiteX75" fmla="*/ 5419422 w 12192000"/>
              <a:gd name="connsiteY75" fmla="*/ 2848157 h 6858000"/>
              <a:gd name="connsiteX76" fmla="*/ 5582568 w 12192000"/>
              <a:gd name="connsiteY76" fmla="*/ 3007285 h 6858000"/>
              <a:gd name="connsiteX77" fmla="*/ 5618844 w 12192000"/>
              <a:gd name="connsiteY77" fmla="*/ 3060100 h 6858000"/>
              <a:gd name="connsiteX78" fmla="*/ 5692115 w 12192000"/>
              <a:gd name="connsiteY78" fmla="*/ 3191228 h 6858000"/>
              <a:gd name="connsiteX79" fmla="*/ 5688506 w 12192000"/>
              <a:gd name="connsiteY79" fmla="*/ 3206025 h 6858000"/>
              <a:gd name="connsiteX80" fmla="*/ 5603864 w 12192000"/>
              <a:gd name="connsiteY80" fmla="*/ 3184854 h 6858000"/>
              <a:gd name="connsiteX81" fmla="*/ 5713591 w 12192000"/>
              <a:gd name="connsiteY81" fmla="*/ 3295040 h 6858000"/>
              <a:gd name="connsiteX82" fmla="*/ 5826927 w 12192000"/>
              <a:gd name="connsiteY82" fmla="*/ 3379724 h 6858000"/>
              <a:gd name="connsiteX83" fmla="*/ 5746436 w 12192000"/>
              <a:gd name="connsiteY83" fmla="*/ 3366750 h 6858000"/>
              <a:gd name="connsiteX84" fmla="*/ 5635807 w 12192000"/>
              <a:gd name="connsiteY84" fmla="*/ 3318259 h 6858000"/>
              <a:gd name="connsiteX85" fmla="*/ 5597367 w 12192000"/>
              <a:gd name="connsiteY85" fmla="*/ 3336472 h 6858000"/>
              <a:gd name="connsiteX86" fmla="*/ 5702221 w 12192000"/>
              <a:gd name="connsiteY86" fmla="*/ 3416605 h 6858000"/>
              <a:gd name="connsiteX87" fmla="*/ 5762317 w 12192000"/>
              <a:gd name="connsiteY87" fmla="*/ 3453714 h 6858000"/>
              <a:gd name="connsiteX88" fmla="*/ 5786319 w 12192000"/>
              <a:gd name="connsiteY88" fmla="*/ 3482169 h 6858000"/>
              <a:gd name="connsiteX89" fmla="*/ 5854901 w 12192000"/>
              <a:gd name="connsiteY89" fmla="*/ 3583703 h 6858000"/>
              <a:gd name="connsiteX90" fmla="*/ 6056305 w 12192000"/>
              <a:gd name="connsiteY90" fmla="*/ 3694570 h 6858000"/>
              <a:gd name="connsiteX91" fmla="*/ 6244716 w 12192000"/>
              <a:gd name="connsiteY91" fmla="*/ 3832301 h 6858000"/>
              <a:gd name="connsiteX92" fmla="*/ 6391802 w 12192000"/>
              <a:gd name="connsiteY92" fmla="*/ 3918125 h 6858000"/>
              <a:gd name="connsiteX93" fmla="*/ 6763572 w 12192000"/>
              <a:gd name="connsiteY93" fmla="*/ 4028537 h 6858000"/>
              <a:gd name="connsiteX94" fmla="*/ 8173592 w 12192000"/>
              <a:gd name="connsiteY94" fmla="*/ 3279560 h 6858000"/>
              <a:gd name="connsiteX95" fmla="*/ 8191458 w 12192000"/>
              <a:gd name="connsiteY95" fmla="*/ 3257248 h 6858000"/>
              <a:gd name="connsiteX96" fmla="*/ 8259856 w 12192000"/>
              <a:gd name="connsiteY96" fmla="*/ 3173245 h 6858000"/>
              <a:gd name="connsiteX97" fmla="*/ 8317969 w 12192000"/>
              <a:gd name="connsiteY97" fmla="*/ 3097663 h 6858000"/>
              <a:gd name="connsiteX98" fmla="*/ 8287650 w 12192000"/>
              <a:gd name="connsiteY98" fmla="*/ 3072166 h 6858000"/>
              <a:gd name="connsiteX99" fmla="*/ 8328617 w 12192000"/>
              <a:gd name="connsiteY99" fmla="*/ 3000000 h 6858000"/>
              <a:gd name="connsiteX100" fmla="*/ 8458917 w 12192000"/>
              <a:gd name="connsiteY100" fmla="*/ 2777583 h 6858000"/>
              <a:gd name="connsiteX101" fmla="*/ 8516125 w 12192000"/>
              <a:gd name="connsiteY101" fmla="*/ 2728639 h 6858000"/>
              <a:gd name="connsiteX102" fmla="*/ 8585788 w 12192000"/>
              <a:gd name="connsiteY102" fmla="*/ 2605478 h 6858000"/>
              <a:gd name="connsiteX103" fmla="*/ 8595714 w 12192000"/>
              <a:gd name="connsiteY103" fmla="*/ 2577023 h 6858000"/>
              <a:gd name="connsiteX104" fmla="*/ 8581457 w 12192000"/>
              <a:gd name="connsiteY104" fmla="*/ 2540823 h 6858000"/>
              <a:gd name="connsiteX105" fmla="*/ 8570809 w 12192000"/>
              <a:gd name="connsiteY105" fmla="*/ 2504399 h 6858000"/>
              <a:gd name="connsiteX106" fmla="*/ 8584705 w 12192000"/>
              <a:gd name="connsiteY106" fmla="*/ 2493699 h 6858000"/>
              <a:gd name="connsiteX107" fmla="*/ 8674038 w 12192000"/>
              <a:gd name="connsiteY107" fmla="*/ 2475260 h 6858000"/>
              <a:gd name="connsiteX108" fmla="*/ 8622243 w 12192000"/>
              <a:gd name="connsiteY108" fmla="*/ 2406054 h 6858000"/>
              <a:gd name="connsiteX109" fmla="*/ 8530925 w 12192000"/>
              <a:gd name="connsiteY109" fmla="*/ 2302926 h 6858000"/>
              <a:gd name="connsiteX110" fmla="*/ 8489417 w 12192000"/>
              <a:gd name="connsiteY110" fmla="*/ 2229622 h 6858000"/>
              <a:gd name="connsiteX111" fmla="*/ 8484543 w 12192000"/>
              <a:gd name="connsiteY111" fmla="*/ 2164058 h 6858000"/>
              <a:gd name="connsiteX112" fmla="*/ 8402970 w 12192000"/>
              <a:gd name="connsiteY112" fmla="*/ 2125358 h 6858000"/>
              <a:gd name="connsiteX113" fmla="*/ 8479670 w 12192000"/>
              <a:gd name="connsiteY113" fmla="*/ 1986716 h 6858000"/>
              <a:gd name="connsiteX114" fmla="*/ 8487432 w 12192000"/>
              <a:gd name="connsiteY114" fmla="*/ 1958032 h 6858000"/>
              <a:gd name="connsiteX115" fmla="*/ 8441412 w 12192000"/>
              <a:gd name="connsiteY115" fmla="*/ 1855361 h 6858000"/>
              <a:gd name="connsiteX116" fmla="*/ 8433831 w 12192000"/>
              <a:gd name="connsiteY116" fmla="*/ 1838969 h 6858000"/>
              <a:gd name="connsiteX117" fmla="*/ 8416868 w 12192000"/>
              <a:gd name="connsiteY117" fmla="*/ 1806187 h 6858000"/>
              <a:gd name="connsiteX118" fmla="*/ 8368140 w 12192000"/>
              <a:gd name="connsiteY118" fmla="*/ 1798219 h 6858000"/>
              <a:gd name="connsiteX119" fmla="*/ 8393405 w 12192000"/>
              <a:gd name="connsiteY119" fmla="*/ 1774999 h 6858000"/>
              <a:gd name="connsiteX120" fmla="*/ 8442495 w 12192000"/>
              <a:gd name="connsiteY120" fmla="*/ 1696458 h 6858000"/>
              <a:gd name="connsiteX121" fmla="*/ 8409828 w 12192000"/>
              <a:gd name="connsiteY121" fmla="*/ 1621332 h 6858000"/>
              <a:gd name="connsiteX122" fmla="*/ 8407664 w 12192000"/>
              <a:gd name="connsiteY122" fmla="*/ 1579899 h 6858000"/>
              <a:gd name="connsiteX123" fmla="*/ 8462707 w 12192000"/>
              <a:gd name="connsiteY123" fmla="*/ 1526857 h 6858000"/>
              <a:gd name="connsiteX124" fmla="*/ 8504215 w 12192000"/>
              <a:gd name="connsiteY124" fmla="*/ 1505913 h 6858000"/>
              <a:gd name="connsiteX125" fmla="*/ 8523345 w 12192000"/>
              <a:gd name="connsiteY125" fmla="*/ 1475863 h 6858000"/>
              <a:gd name="connsiteX126" fmla="*/ 8500786 w 12192000"/>
              <a:gd name="connsiteY126" fmla="*/ 1450820 h 6858000"/>
              <a:gd name="connsiteX127" fmla="*/ 8400624 w 12192000"/>
              <a:gd name="connsiteY127" fmla="*/ 1391176 h 6858000"/>
              <a:gd name="connsiteX128" fmla="*/ 8454585 w 12192000"/>
              <a:gd name="connsiteY128" fmla="*/ 1341319 h 6858000"/>
              <a:gd name="connsiteX129" fmla="*/ 8172509 w 12192000"/>
              <a:gd name="connsiteY129" fmla="*/ 1106153 h 6858000"/>
              <a:gd name="connsiteX130" fmla="*/ 8138399 w 12192000"/>
              <a:gd name="connsiteY130" fmla="*/ 1070184 h 6858000"/>
              <a:gd name="connsiteX131" fmla="*/ 7957388 w 12192000"/>
              <a:gd name="connsiteY131" fmla="*/ 982992 h 6858000"/>
              <a:gd name="connsiteX132" fmla="*/ 7771142 w 12192000"/>
              <a:gd name="connsiteY132" fmla="*/ 921300 h 6858000"/>
              <a:gd name="connsiteX133" fmla="*/ 7900539 w 12192000"/>
              <a:gd name="connsiteY133" fmla="*/ 791082 h 6858000"/>
              <a:gd name="connsiteX134" fmla="*/ 7702923 w 12192000"/>
              <a:gd name="connsiteY134" fmla="*/ 760803 h 6858000"/>
              <a:gd name="connsiteX135" fmla="*/ 7683614 w 12192000"/>
              <a:gd name="connsiteY135" fmla="*/ 761714 h 6858000"/>
              <a:gd name="connsiteX136" fmla="*/ 7295600 w 12192000"/>
              <a:gd name="connsiteY136" fmla="*/ 741680 h 6858000"/>
              <a:gd name="connsiteX137" fmla="*/ 6739388 w 12192000"/>
              <a:gd name="connsiteY137" fmla="*/ 675206 h 6858000"/>
              <a:gd name="connsiteX138" fmla="*/ 6279006 w 12192000"/>
              <a:gd name="connsiteY138" fmla="*/ 635367 h 6858000"/>
              <a:gd name="connsiteX139" fmla="*/ 5788847 w 12192000"/>
              <a:gd name="connsiteY139" fmla="*/ 557964 h 6858000"/>
              <a:gd name="connsiteX140" fmla="*/ 5765387 w 12192000"/>
              <a:gd name="connsiteY140" fmla="*/ 552984 h 6858000"/>
              <a:gd name="connsiteX141" fmla="*/ 0 w 12192000"/>
              <a:gd name="connsiteY141" fmla="*/ 0 h 6858000"/>
              <a:gd name="connsiteX142" fmla="*/ 768106 w 12192000"/>
              <a:gd name="connsiteY142" fmla="*/ 0 h 6858000"/>
              <a:gd name="connsiteX143" fmla="*/ 767098 w 12192000"/>
              <a:gd name="connsiteY143" fmla="*/ 10118 h 6858000"/>
              <a:gd name="connsiteX144" fmla="*/ 756850 w 12192000"/>
              <a:gd name="connsiteY144" fmla="*/ 43654 h 6858000"/>
              <a:gd name="connsiteX145" fmla="*/ 768357 w 12192000"/>
              <a:gd name="connsiteY145" fmla="*/ 76852 h 6858000"/>
              <a:gd name="connsiteX146" fmla="*/ 882077 w 12192000"/>
              <a:gd name="connsiteY146" fmla="*/ 237315 h 6858000"/>
              <a:gd name="connsiteX147" fmla="*/ 761133 w 12192000"/>
              <a:gd name="connsiteY147" fmla="*/ 282106 h 6858000"/>
              <a:gd name="connsiteX148" fmla="*/ 753907 w 12192000"/>
              <a:gd name="connsiteY148" fmla="*/ 357988 h 6858000"/>
              <a:gd name="connsiteX149" fmla="*/ 692364 w 12192000"/>
              <a:gd name="connsiteY149" fmla="*/ 442830 h 6858000"/>
              <a:gd name="connsiteX150" fmla="*/ 556972 w 12192000"/>
              <a:gd name="connsiteY150" fmla="*/ 562188 h 6858000"/>
              <a:gd name="connsiteX151" fmla="*/ 480177 w 12192000"/>
              <a:gd name="connsiteY151" fmla="*/ 642286 h 6858000"/>
              <a:gd name="connsiteX152" fmla="*/ 612627 w 12192000"/>
              <a:gd name="connsiteY152" fmla="*/ 663627 h 6858000"/>
              <a:gd name="connsiteX153" fmla="*/ 633230 w 12192000"/>
              <a:gd name="connsiteY153" fmla="*/ 676011 h 6858000"/>
              <a:gd name="connsiteX154" fmla="*/ 617443 w 12192000"/>
              <a:gd name="connsiteY154" fmla="*/ 718168 h 6858000"/>
              <a:gd name="connsiteX155" fmla="*/ 596304 w 12192000"/>
              <a:gd name="connsiteY155" fmla="*/ 760064 h 6858000"/>
              <a:gd name="connsiteX156" fmla="*/ 611021 w 12192000"/>
              <a:gd name="connsiteY156" fmla="*/ 792998 h 6858000"/>
              <a:gd name="connsiteX157" fmla="*/ 714308 w 12192000"/>
              <a:gd name="connsiteY157" fmla="*/ 935543 h 6858000"/>
              <a:gd name="connsiteX158" fmla="*/ 799128 w 12192000"/>
              <a:gd name="connsiteY158" fmla="*/ 992190 h 6858000"/>
              <a:gd name="connsiteX159" fmla="*/ 992317 w 12192000"/>
              <a:gd name="connsiteY159" fmla="*/ 1249612 h 6858000"/>
              <a:gd name="connsiteX160" fmla="*/ 1053058 w 12192000"/>
              <a:gd name="connsiteY160" fmla="*/ 1333136 h 6858000"/>
              <a:gd name="connsiteX161" fmla="*/ 1008104 w 12192000"/>
              <a:gd name="connsiteY161" fmla="*/ 1362645 h 6858000"/>
              <a:gd name="connsiteX162" fmla="*/ 1094265 w 12192000"/>
              <a:gd name="connsiteY162" fmla="*/ 1450123 h 6858000"/>
              <a:gd name="connsiteX163" fmla="*/ 1195677 w 12192000"/>
              <a:gd name="connsiteY163" fmla="*/ 1547347 h 6858000"/>
              <a:gd name="connsiteX164" fmla="*/ 1222166 w 12192000"/>
              <a:gd name="connsiteY164" fmla="*/ 1573170 h 6858000"/>
              <a:gd name="connsiteX165" fmla="*/ 3312738 w 12192000"/>
              <a:gd name="connsiteY165" fmla="*/ 2440024 h 6858000"/>
              <a:gd name="connsiteX166" fmla="*/ 3863944 w 12192000"/>
              <a:gd name="connsiteY166" fmla="*/ 2312235 h 6858000"/>
              <a:gd name="connsiteX167" fmla="*/ 4082022 w 12192000"/>
              <a:gd name="connsiteY167" fmla="*/ 2212904 h 6858000"/>
              <a:gd name="connsiteX168" fmla="*/ 4361371 w 12192000"/>
              <a:gd name="connsiteY168" fmla="*/ 2053496 h 6858000"/>
              <a:gd name="connsiteX169" fmla="*/ 4659987 w 12192000"/>
              <a:gd name="connsiteY169" fmla="*/ 1925180 h 6858000"/>
              <a:gd name="connsiteX170" fmla="*/ 4761667 w 12192000"/>
              <a:gd name="connsiteY170" fmla="*/ 1807667 h 6858000"/>
              <a:gd name="connsiteX171" fmla="*/ 4797253 w 12192000"/>
              <a:gd name="connsiteY171" fmla="*/ 1774733 h 6858000"/>
              <a:gd name="connsiteX172" fmla="*/ 4886356 w 12192000"/>
              <a:gd name="connsiteY172" fmla="*/ 1731784 h 6858000"/>
              <a:gd name="connsiteX173" fmla="*/ 5041818 w 12192000"/>
              <a:gd name="connsiteY173" fmla="*/ 1639039 h 6858000"/>
              <a:gd name="connsiteX174" fmla="*/ 4984824 w 12192000"/>
              <a:gd name="connsiteY174" fmla="*/ 1617960 h 6858000"/>
              <a:gd name="connsiteX175" fmla="*/ 4820800 w 12192000"/>
              <a:gd name="connsiteY175" fmla="*/ 1674082 h 6858000"/>
              <a:gd name="connsiteX176" fmla="*/ 4701459 w 12192000"/>
              <a:gd name="connsiteY176" fmla="*/ 1689099 h 6858000"/>
              <a:gd name="connsiteX177" fmla="*/ 4869498 w 12192000"/>
              <a:gd name="connsiteY177" fmla="*/ 1591086 h 6858000"/>
              <a:gd name="connsiteX178" fmla="*/ 5032185 w 12192000"/>
              <a:gd name="connsiteY178" fmla="*/ 1463559 h 6858000"/>
              <a:gd name="connsiteX179" fmla="*/ 4906692 w 12192000"/>
              <a:gd name="connsiteY179" fmla="*/ 1488062 h 6858000"/>
              <a:gd name="connsiteX180" fmla="*/ 4901340 w 12192000"/>
              <a:gd name="connsiteY180" fmla="*/ 1470936 h 6858000"/>
              <a:gd name="connsiteX181" fmla="*/ 5009976 w 12192000"/>
              <a:gd name="connsiteY181" fmla="*/ 1319171 h 6858000"/>
              <a:gd name="connsiteX182" fmla="*/ 5063760 w 12192000"/>
              <a:gd name="connsiteY182" fmla="*/ 1258044 h 6858000"/>
              <a:gd name="connsiteX183" fmla="*/ 5305648 w 12192000"/>
              <a:gd name="connsiteY183" fmla="*/ 1073871 h 6858000"/>
              <a:gd name="connsiteX184" fmla="*/ 5076067 w 12192000"/>
              <a:gd name="connsiteY184" fmla="*/ 1156077 h 6858000"/>
              <a:gd name="connsiteX185" fmla="*/ 5313141 w 12192000"/>
              <a:gd name="connsiteY185" fmla="*/ 976907 h 6858000"/>
              <a:gd name="connsiteX186" fmla="*/ 5428196 w 12192000"/>
              <a:gd name="connsiteY186" fmla="*/ 910774 h 6858000"/>
              <a:gd name="connsiteX187" fmla="*/ 5457363 w 12192000"/>
              <a:gd name="connsiteY187" fmla="*/ 871779 h 6858000"/>
              <a:gd name="connsiteX188" fmla="*/ 5406256 w 12192000"/>
              <a:gd name="connsiteY188" fmla="*/ 863347 h 6858000"/>
              <a:gd name="connsiteX189" fmla="*/ 5249456 w 12192000"/>
              <a:gd name="connsiteY189" fmla="*/ 878367 h 6858000"/>
              <a:gd name="connsiteX190" fmla="*/ 5442914 w 12192000"/>
              <a:gd name="connsiteY190" fmla="*/ 757955 h 6858000"/>
              <a:gd name="connsiteX191" fmla="*/ 5297887 w 12192000"/>
              <a:gd name="connsiteY191" fmla="*/ 776398 h 6858000"/>
              <a:gd name="connsiteX192" fmla="*/ 5256146 w 12192000"/>
              <a:gd name="connsiteY192" fmla="*/ 728971 h 6858000"/>
              <a:gd name="connsiteX193" fmla="*/ 5188716 w 12192000"/>
              <a:gd name="connsiteY193" fmla="*/ 652298 h 6858000"/>
              <a:gd name="connsiteX194" fmla="*/ 5142160 w 12192000"/>
              <a:gd name="connsiteY194" fmla="*/ 609614 h 6858000"/>
              <a:gd name="connsiteX195" fmla="*/ 5122626 w 12192000"/>
              <a:gd name="connsiteY195" fmla="*/ 475239 h 6858000"/>
              <a:gd name="connsiteX196" fmla="*/ 5162763 w 12192000"/>
              <a:gd name="connsiteY196" fmla="*/ 328215 h 6858000"/>
              <a:gd name="connsiteX197" fmla="*/ 5271399 w 12192000"/>
              <a:gd name="connsiteY197" fmla="*/ 253914 h 6858000"/>
              <a:gd name="connsiteX198" fmla="*/ 5240091 w 12192000"/>
              <a:gd name="connsiteY198" fmla="*/ 170389 h 6858000"/>
              <a:gd name="connsiteX199" fmla="*/ 5008904 w 12192000"/>
              <a:gd name="connsiteY199" fmla="*/ 220979 h 6858000"/>
              <a:gd name="connsiteX200" fmla="*/ 5354881 w 12192000"/>
              <a:gd name="connsiteY200" fmla="*/ 22050 h 6858000"/>
              <a:gd name="connsiteX201" fmla="*/ 5296818 w 12192000"/>
              <a:gd name="connsiteY201" fmla="*/ 12038 h 6858000"/>
              <a:gd name="connsiteX202" fmla="*/ 5297018 w 12192000"/>
              <a:gd name="connsiteY202" fmla="*/ 3177 h 6858000"/>
              <a:gd name="connsiteX203" fmla="*/ 5298067 w 12192000"/>
              <a:gd name="connsiteY203" fmla="*/ 0 h 6858000"/>
              <a:gd name="connsiteX204" fmla="*/ 8958468 w 12192000"/>
              <a:gd name="connsiteY204" fmla="*/ 0 h 6858000"/>
              <a:gd name="connsiteX205" fmla="*/ 8936439 w 12192000"/>
              <a:gd name="connsiteY205" fmla="*/ 18562 h 6858000"/>
              <a:gd name="connsiteX206" fmla="*/ 8934304 w 12192000"/>
              <a:gd name="connsiteY206" fmla="*/ 46608 h 6858000"/>
              <a:gd name="connsiteX207" fmla="*/ 9027240 w 12192000"/>
              <a:gd name="connsiteY207" fmla="*/ 113638 h 6858000"/>
              <a:gd name="connsiteX208" fmla="*/ 8854734 w 12192000"/>
              <a:gd name="connsiteY208" fmla="*/ 193826 h 6858000"/>
              <a:gd name="connsiteX209" fmla="*/ 8815880 w 12192000"/>
              <a:gd name="connsiteY209" fmla="*/ 227493 h 6858000"/>
              <a:gd name="connsiteX210" fmla="*/ 8848828 w 12192000"/>
              <a:gd name="connsiteY210" fmla="*/ 267894 h 6858000"/>
              <a:gd name="connsiteX211" fmla="*/ 8920315 w 12192000"/>
              <a:gd name="connsiteY211" fmla="*/ 296052 h 6858000"/>
              <a:gd name="connsiteX212" fmla="*/ 9015115 w 12192000"/>
              <a:gd name="connsiteY212" fmla="*/ 367363 h 6858000"/>
              <a:gd name="connsiteX213" fmla="*/ 9011388 w 12192000"/>
              <a:gd name="connsiteY213" fmla="*/ 423067 h 6858000"/>
              <a:gd name="connsiteX214" fmla="*/ 8955127 w 12192000"/>
              <a:gd name="connsiteY214" fmla="*/ 524068 h 6858000"/>
              <a:gd name="connsiteX215" fmla="*/ 9039672 w 12192000"/>
              <a:gd name="connsiteY215" fmla="*/ 629661 h 6858000"/>
              <a:gd name="connsiteX216" fmla="*/ 9083187 w 12192000"/>
              <a:gd name="connsiteY216" fmla="*/ 660880 h 6858000"/>
              <a:gd name="connsiteX217" fmla="*/ 8999263 w 12192000"/>
              <a:gd name="connsiteY217" fmla="*/ 671592 h 6858000"/>
              <a:gd name="connsiteX218" fmla="*/ 8970048 w 12192000"/>
              <a:gd name="connsiteY218" fmla="*/ 715664 h 6858000"/>
              <a:gd name="connsiteX219" fmla="*/ 8956992 w 12192000"/>
              <a:gd name="connsiteY219" fmla="*/ 737702 h 6858000"/>
              <a:gd name="connsiteX220" fmla="*/ 8877733 w 12192000"/>
              <a:gd name="connsiteY220" fmla="*/ 875737 h 6858000"/>
              <a:gd name="connsiteX221" fmla="*/ 8891100 w 12192000"/>
              <a:gd name="connsiteY221" fmla="*/ 914300 h 6858000"/>
              <a:gd name="connsiteX222" fmla="*/ 9023199 w 12192000"/>
              <a:gd name="connsiteY222" fmla="*/ 1100695 h 6858000"/>
              <a:gd name="connsiteX223" fmla="*/ 8882708 w 12192000"/>
              <a:gd name="connsiteY223" fmla="*/ 1152725 h 6858000"/>
              <a:gd name="connsiteX224" fmla="*/ 8874315 w 12192000"/>
              <a:gd name="connsiteY224" fmla="*/ 1240870 h 6858000"/>
              <a:gd name="connsiteX225" fmla="*/ 8802826 w 12192000"/>
              <a:gd name="connsiteY225" fmla="*/ 1339424 h 6858000"/>
              <a:gd name="connsiteX226" fmla="*/ 8645552 w 12192000"/>
              <a:gd name="connsiteY226" fmla="*/ 1478072 h 6858000"/>
              <a:gd name="connsiteX227" fmla="*/ 8556347 w 12192000"/>
              <a:gd name="connsiteY227" fmla="*/ 1571114 h 6858000"/>
              <a:gd name="connsiteX228" fmla="*/ 8710202 w 12192000"/>
              <a:gd name="connsiteY228" fmla="*/ 1595904 h 6858000"/>
              <a:gd name="connsiteX229" fmla="*/ 8734135 w 12192000"/>
              <a:gd name="connsiteY229" fmla="*/ 1610290 h 6858000"/>
              <a:gd name="connsiteX230" fmla="*/ 8715797 w 12192000"/>
              <a:gd name="connsiteY230" fmla="*/ 1659260 h 6858000"/>
              <a:gd name="connsiteX231" fmla="*/ 8691242 w 12192000"/>
              <a:gd name="connsiteY231" fmla="*/ 1707927 h 6858000"/>
              <a:gd name="connsiteX232" fmla="*/ 8708337 w 12192000"/>
              <a:gd name="connsiteY232" fmla="*/ 1746183 h 6858000"/>
              <a:gd name="connsiteX233" fmla="*/ 8828316 w 12192000"/>
              <a:gd name="connsiteY233" fmla="*/ 1911765 h 6858000"/>
              <a:gd name="connsiteX234" fmla="*/ 8926844 w 12192000"/>
              <a:gd name="connsiteY234" fmla="*/ 1977567 h 6858000"/>
              <a:gd name="connsiteX235" fmla="*/ 9151255 w 12192000"/>
              <a:gd name="connsiteY235" fmla="*/ 2276592 h 6858000"/>
              <a:gd name="connsiteX236" fmla="*/ 9221812 w 12192000"/>
              <a:gd name="connsiteY236" fmla="*/ 2373614 h 6858000"/>
              <a:gd name="connsiteX237" fmla="*/ 9169593 w 12192000"/>
              <a:gd name="connsiteY237" fmla="*/ 2407892 h 6858000"/>
              <a:gd name="connsiteX238" fmla="*/ 9269679 w 12192000"/>
              <a:gd name="connsiteY238" fmla="*/ 2509507 h 6858000"/>
              <a:gd name="connsiteX239" fmla="*/ 9387480 w 12192000"/>
              <a:gd name="connsiteY239" fmla="*/ 2622444 h 6858000"/>
              <a:gd name="connsiteX240" fmla="*/ 9418250 w 12192000"/>
              <a:gd name="connsiteY240" fmla="*/ 2652440 h 6858000"/>
              <a:gd name="connsiteX241" fmla="*/ 11846684 w 12192000"/>
              <a:gd name="connsiteY241" fmla="*/ 3659389 h 6858000"/>
              <a:gd name="connsiteX242" fmla="*/ 12172890 w 12192000"/>
              <a:gd name="connsiteY242" fmla="*/ 3610878 h 6858000"/>
              <a:gd name="connsiteX243" fmla="*/ 12192000 w 12192000"/>
              <a:gd name="connsiteY243" fmla="*/ 3605403 h 6858000"/>
              <a:gd name="connsiteX244" fmla="*/ 12192000 w 12192000"/>
              <a:gd name="connsiteY244" fmla="*/ 6858000 h 6858000"/>
              <a:gd name="connsiteX245" fmla="*/ 2667892 w 12192000"/>
              <a:gd name="connsiteY245" fmla="*/ 6858000 h 6858000"/>
              <a:gd name="connsiteX246" fmla="*/ 2654380 w 12192000"/>
              <a:gd name="connsiteY246" fmla="*/ 6849405 h 6858000"/>
              <a:gd name="connsiteX247" fmla="*/ 2517472 w 12192000"/>
              <a:gd name="connsiteY247" fmla="*/ 6768410 h 6858000"/>
              <a:gd name="connsiteX248" fmla="*/ 2863768 w 12192000"/>
              <a:gd name="connsiteY248" fmla="*/ 6678867 h 6858000"/>
              <a:gd name="connsiteX249" fmla="*/ 3200332 w 12192000"/>
              <a:gd name="connsiteY249" fmla="*/ 6552312 h 6858000"/>
              <a:gd name="connsiteX250" fmla="*/ 3263755 w 12192000"/>
              <a:gd name="connsiteY250" fmla="*/ 6500106 h 6858000"/>
              <a:gd name="connsiteX251" fmla="*/ 3788234 w 12192000"/>
              <a:gd name="connsiteY251" fmla="*/ 6158777 h 6858000"/>
              <a:gd name="connsiteX252" fmla="*/ 3687901 w 12192000"/>
              <a:gd name="connsiteY252" fmla="*/ 6086412 h 6858000"/>
              <a:gd name="connsiteX253" fmla="*/ 3874137 w 12192000"/>
              <a:gd name="connsiteY253" fmla="*/ 5999841 h 6858000"/>
              <a:gd name="connsiteX254" fmla="*/ 3916083 w 12192000"/>
              <a:gd name="connsiteY254" fmla="*/ 5963494 h 6858000"/>
              <a:gd name="connsiteX255" fmla="*/ 3880513 w 12192000"/>
              <a:gd name="connsiteY255" fmla="*/ 5919878 h 6858000"/>
              <a:gd name="connsiteX256" fmla="*/ 3803335 w 12192000"/>
              <a:gd name="connsiteY256" fmla="*/ 5889479 h 6858000"/>
              <a:gd name="connsiteX257" fmla="*/ 3700990 w 12192000"/>
              <a:gd name="connsiteY257" fmla="*/ 5812491 h 6858000"/>
              <a:gd name="connsiteX258" fmla="*/ 3705014 w 12192000"/>
              <a:gd name="connsiteY258" fmla="*/ 5752353 h 6858000"/>
              <a:gd name="connsiteX259" fmla="*/ 3765753 w 12192000"/>
              <a:gd name="connsiteY259" fmla="*/ 5643313 h 6858000"/>
              <a:gd name="connsiteX260" fmla="*/ 3674479 w 12192000"/>
              <a:gd name="connsiteY260" fmla="*/ 5529315 h 6858000"/>
              <a:gd name="connsiteX261" fmla="*/ 3627501 w 12192000"/>
              <a:gd name="connsiteY261" fmla="*/ 5495612 h 6858000"/>
              <a:gd name="connsiteX262" fmla="*/ 3718104 w 12192000"/>
              <a:gd name="connsiteY262" fmla="*/ 5484048 h 6858000"/>
              <a:gd name="connsiteX263" fmla="*/ 3749644 w 12192000"/>
              <a:gd name="connsiteY263" fmla="*/ 5436467 h 6858000"/>
              <a:gd name="connsiteX264" fmla="*/ 3763740 w 12192000"/>
              <a:gd name="connsiteY264" fmla="*/ 5412675 h 6858000"/>
              <a:gd name="connsiteX265" fmla="*/ 3849307 w 12192000"/>
              <a:gd name="connsiteY265" fmla="*/ 5263654 h 6858000"/>
              <a:gd name="connsiteX266" fmla="*/ 3834876 w 12192000"/>
              <a:gd name="connsiteY266" fmla="*/ 5222021 h 6858000"/>
              <a:gd name="connsiteX267" fmla="*/ 3692263 w 12192000"/>
              <a:gd name="connsiteY267" fmla="*/ 5020790 h 6858000"/>
              <a:gd name="connsiteX268" fmla="*/ 3843936 w 12192000"/>
              <a:gd name="connsiteY268" fmla="*/ 4964619 h 6858000"/>
              <a:gd name="connsiteX269" fmla="*/ 3852997 w 12192000"/>
              <a:gd name="connsiteY269" fmla="*/ 4869458 h 6858000"/>
              <a:gd name="connsiteX270" fmla="*/ 3930177 w 12192000"/>
              <a:gd name="connsiteY270" fmla="*/ 4763060 h 6858000"/>
              <a:gd name="connsiteX271" fmla="*/ 4099968 w 12192000"/>
              <a:gd name="connsiteY271" fmla="*/ 4613376 h 6858000"/>
              <a:gd name="connsiteX272" fmla="*/ 4196274 w 12192000"/>
              <a:gd name="connsiteY272" fmla="*/ 4512928 h 6858000"/>
              <a:gd name="connsiteX273" fmla="*/ 4030173 w 12192000"/>
              <a:gd name="connsiteY273" fmla="*/ 4486165 h 6858000"/>
              <a:gd name="connsiteX274" fmla="*/ 4004335 w 12192000"/>
              <a:gd name="connsiteY274" fmla="*/ 4470634 h 6858000"/>
              <a:gd name="connsiteX275" fmla="*/ 4024133 w 12192000"/>
              <a:gd name="connsiteY275" fmla="*/ 4417767 h 6858000"/>
              <a:gd name="connsiteX276" fmla="*/ 4050642 w 12192000"/>
              <a:gd name="connsiteY276" fmla="*/ 4365226 h 6858000"/>
              <a:gd name="connsiteX277" fmla="*/ 4032186 w 12192000"/>
              <a:gd name="connsiteY277" fmla="*/ 4323924 h 6858000"/>
              <a:gd name="connsiteX278" fmla="*/ 3902658 w 12192000"/>
              <a:gd name="connsiteY278" fmla="*/ 4145163 h 6858000"/>
              <a:gd name="connsiteX279" fmla="*/ 3796288 w 12192000"/>
              <a:gd name="connsiteY279" fmla="*/ 4074123 h 6858000"/>
              <a:gd name="connsiteX280" fmla="*/ 3554015 w 12192000"/>
              <a:gd name="connsiteY280" fmla="*/ 3751298 h 6858000"/>
              <a:gd name="connsiteX281" fmla="*/ 3477841 w 12192000"/>
              <a:gd name="connsiteY281" fmla="*/ 3646554 h 6858000"/>
              <a:gd name="connsiteX282" fmla="*/ 3534217 w 12192000"/>
              <a:gd name="connsiteY282" fmla="*/ 3609547 h 6858000"/>
              <a:gd name="connsiteX283" fmla="*/ 3426164 w 12192000"/>
              <a:gd name="connsiteY283" fmla="*/ 3499844 h 6858000"/>
              <a:gd name="connsiteX284" fmla="*/ 3298987 w 12192000"/>
              <a:gd name="connsiteY284" fmla="*/ 3377918 h 6858000"/>
              <a:gd name="connsiteX285" fmla="*/ 3265768 w 12192000"/>
              <a:gd name="connsiteY285" fmla="*/ 3345534 h 6858000"/>
              <a:gd name="connsiteX286" fmla="*/ 698533 w 12192000"/>
              <a:gd name="connsiteY286" fmla="*/ 2257448 h 6858000"/>
              <a:gd name="connsiteX287" fmla="*/ 644044 w 12192000"/>
              <a:gd name="connsiteY287" fmla="*/ 2258439 h 6858000"/>
              <a:gd name="connsiteX288" fmla="*/ 121106 w 12192000"/>
              <a:gd name="connsiteY288" fmla="*/ 2359734 h 6858000"/>
              <a:gd name="connsiteX289" fmla="*/ 0 w 12192000"/>
              <a:gd name="connsiteY289" fmla="*/ 240215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Lst>
            <a:rect l="l" t="t" r="r" b="b"/>
            <a:pathLst>
              <a:path w="12192000" h="6858000">
                <a:moveTo>
                  <a:pt x="5765387" y="552984"/>
                </a:moveTo>
                <a:cubicBezTo>
                  <a:pt x="5757491" y="552728"/>
                  <a:pt x="5749866" y="555802"/>
                  <a:pt x="5743549" y="567982"/>
                </a:cubicBezTo>
                <a:cubicBezTo>
                  <a:pt x="5777117" y="600080"/>
                  <a:pt x="5819889" y="588014"/>
                  <a:pt x="5865186" y="624212"/>
                </a:cubicBezTo>
                <a:cubicBezTo>
                  <a:pt x="5791555" y="612828"/>
                  <a:pt x="5733261" y="603722"/>
                  <a:pt x="5674970" y="594618"/>
                </a:cubicBezTo>
                <a:cubicBezTo>
                  <a:pt x="5673886" y="600991"/>
                  <a:pt x="5672804" y="607366"/>
                  <a:pt x="5671722" y="613739"/>
                </a:cubicBezTo>
                <a:cubicBezTo>
                  <a:pt x="5746257" y="627171"/>
                  <a:pt x="5815197" y="661774"/>
                  <a:pt x="5887746" y="686133"/>
                </a:cubicBezTo>
                <a:cubicBezTo>
                  <a:pt x="5881068" y="701160"/>
                  <a:pt x="5874392" y="698199"/>
                  <a:pt x="5868434" y="697289"/>
                </a:cubicBezTo>
                <a:cubicBezTo>
                  <a:pt x="5829634" y="691369"/>
                  <a:pt x="5790832" y="685452"/>
                  <a:pt x="5753657" y="669287"/>
                </a:cubicBezTo>
                <a:cubicBezTo>
                  <a:pt x="5745355" y="665643"/>
                  <a:pt x="5735248" y="665643"/>
                  <a:pt x="5730555" y="676572"/>
                </a:cubicBezTo>
                <a:cubicBezTo>
                  <a:pt x="5723878" y="692053"/>
                  <a:pt x="5733442" y="702070"/>
                  <a:pt x="5741924" y="710491"/>
                </a:cubicBezTo>
                <a:cubicBezTo>
                  <a:pt x="5756724" y="725062"/>
                  <a:pt x="5774589" y="720965"/>
                  <a:pt x="5791735" y="723695"/>
                </a:cubicBezTo>
                <a:cubicBezTo>
                  <a:pt x="5837394" y="730753"/>
                  <a:pt x="5859232" y="752836"/>
                  <a:pt x="5869339" y="803376"/>
                </a:cubicBezTo>
                <a:cubicBezTo>
                  <a:pt x="5829273" y="782886"/>
                  <a:pt x="5790652" y="808156"/>
                  <a:pt x="5751851" y="793813"/>
                </a:cubicBezTo>
                <a:cubicBezTo>
                  <a:pt x="5741745" y="790172"/>
                  <a:pt x="5725683" y="795634"/>
                  <a:pt x="5731096" y="813164"/>
                </a:cubicBezTo>
                <a:cubicBezTo>
                  <a:pt x="5736150" y="829555"/>
                  <a:pt x="5752933" y="841392"/>
                  <a:pt x="5723155" y="838206"/>
                </a:cubicBezTo>
                <a:cubicBezTo>
                  <a:pt x="5701860" y="835929"/>
                  <a:pt x="5660171" y="854369"/>
                  <a:pt x="5677677" y="858922"/>
                </a:cubicBezTo>
                <a:cubicBezTo>
                  <a:pt x="5699694" y="864614"/>
                  <a:pt x="5721172" y="872810"/>
                  <a:pt x="5749146" y="882143"/>
                </a:cubicBezTo>
                <a:cubicBezTo>
                  <a:pt x="5718283" y="897394"/>
                  <a:pt x="5696085" y="894207"/>
                  <a:pt x="5672804" y="882143"/>
                </a:cubicBezTo>
                <a:cubicBezTo>
                  <a:pt x="5658728" y="874858"/>
                  <a:pt x="5642530" y="866776"/>
                  <a:pt x="5626987" y="862565"/>
                </a:cubicBezTo>
                <a:lnTo>
                  <a:pt x="5611575" y="860624"/>
                </a:lnTo>
                <a:lnTo>
                  <a:pt x="5629275" y="904875"/>
                </a:lnTo>
                <a:cubicBezTo>
                  <a:pt x="5636975" y="929899"/>
                  <a:pt x="5648325" y="981075"/>
                  <a:pt x="5648325" y="981075"/>
                </a:cubicBezTo>
                <a:lnTo>
                  <a:pt x="5646577" y="1001285"/>
                </a:lnTo>
                <a:lnTo>
                  <a:pt x="5653179" y="1004447"/>
                </a:lnTo>
                <a:cubicBezTo>
                  <a:pt x="5672649" y="1015232"/>
                  <a:pt x="5691732" y="1027443"/>
                  <a:pt x="5710342" y="1041501"/>
                </a:cubicBezTo>
                <a:cubicBezTo>
                  <a:pt x="5704025" y="1052200"/>
                  <a:pt x="5671903" y="1082706"/>
                  <a:pt x="5685076" y="1084982"/>
                </a:cubicBezTo>
                <a:cubicBezTo>
                  <a:pt x="5722072" y="1091584"/>
                  <a:pt x="5754918" y="1113894"/>
                  <a:pt x="5788666" y="1132334"/>
                </a:cubicBezTo>
                <a:cubicBezTo>
                  <a:pt x="5803286" y="1140301"/>
                  <a:pt x="5820971" y="1150775"/>
                  <a:pt x="5814113" y="1179230"/>
                </a:cubicBezTo>
                <a:cubicBezTo>
                  <a:pt x="5801661" y="1187198"/>
                  <a:pt x="5792457" y="1176043"/>
                  <a:pt x="5782171" y="1175133"/>
                </a:cubicBezTo>
                <a:cubicBezTo>
                  <a:pt x="5771703" y="1174223"/>
                  <a:pt x="5748241" y="1180140"/>
                  <a:pt x="5754739" y="1184011"/>
                </a:cubicBezTo>
                <a:cubicBezTo>
                  <a:pt x="5784336" y="1201540"/>
                  <a:pt x="5731096" y="1243656"/>
                  <a:pt x="5766109" y="1243656"/>
                </a:cubicBezTo>
                <a:cubicBezTo>
                  <a:pt x="5824761" y="1243883"/>
                  <a:pt x="5855983" y="1318554"/>
                  <a:pt x="5912470" y="1320604"/>
                </a:cubicBezTo>
                <a:cubicBezTo>
                  <a:pt x="5921493" y="1320830"/>
                  <a:pt x="5925825" y="1334034"/>
                  <a:pt x="5925644" y="1345645"/>
                </a:cubicBezTo>
                <a:cubicBezTo>
                  <a:pt x="5925644" y="1359532"/>
                  <a:pt x="5917343" y="1362036"/>
                  <a:pt x="5908138" y="1363402"/>
                </a:cubicBezTo>
                <a:cubicBezTo>
                  <a:pt x="5894061" y="1365450"/>
                  <a:pt x="5879444" y="1345645"/>
                  <a:pt x="5860855" y="1372508"/>
                </a:cubicBezTo>
                <a:cubicBezTo>
                  <a:pt x="5894242" y="1388215"/>
                  <a:pt x="5927629" y="1403924"/>
                  <a:pt x="5927087" y="1457878"/>
                </a:cubicBezTo>
                <a:cubicBezTo>
                  <a:pt x="5926908" y="1472447"/>
                  <a:pt x="5940804" y="1477911"/>
                  <a:pt x="5951271" y="1481553"/>
                </a:cubicBezTo>
                <a:cubicBezTo>
                  <a:pt x="5968597" y="1487473"/>
                  <a:pt x="5983213" y="1497945"/>
                  <a:pt x="5992599" y="1518207"/>
                </a:cubicBezTo>
                <a:cubicBezTo>
                  <a:pt x="5992418" y="1522076"/>
                  <a:pt x="5992238" y="1526174"/>
                  <a:pt x="5993321" y="1529362"/>
                </a:cubicBezTo>
                <a:cubicBezTo>
                  <a:pt x="5990253" y="1578306"/>
                  <a:pt x="5964988" y="1576939"/>
                  <a:pt x="5937015" y="1568746"/>
                </a:cubicBezTo>
                <a:cubicBezTo>
                  <a:pt x="5903627" y="1558728"/>
                  <a:pt x="5870601" y="1540515"/>
                  <a:pt x="5835410" y="1558045"/>
                </a:cubicBezTo>
                <a:cubicBezTo>
                  <a:pt x="5885040" y="1581493"/>
                  <a:pt x="5938999" y="1583315"/>
                  <a:pt x="5985561" y="1616780"/>
                </a:cubicBezTo>
                <a:cubicBezTo>
                  <a:pt x="5815197" y="1622927"/>
                  <a:pt x="5664684" y="1517295"/>
                  <a:pt x="5499552" y="1476774"/>
                </a:cubicBezTo>
                <a:cubicBezTo>
                  <a:pt x="5505146" y="1503863"/>
                  <a:pt x="5518501" y="1509327"/>
                  <a:pt x="5530593" y="1513425"/>
                </a:cubicBezTo>
                <a:cubicBezTo>
                  <a:pt x="5591592" y="1533915"/>
                  <a:pt x="5645011" y="1574665"/>
                  <a:pt x="5700597" y="1609949"/>
                </a:cubicBezTo>
                <a:cubicBezTo>
                  <a:pt x="5723516" y="1624519"/>
                  <a:pt x="5740121" y="1639091"/>
                  <a:pt x="5748782" y="1670507"/>
                </a:cubicBezTo>
                <a:cubicBezTo>
                  <a:pt x="5756544" y="1698963"/>
                  <a:pt x="5771522" y="1712167"/>
                  <a:pt x="5799315" y="1703970"/>
                </a:cubicBezTo>
                <a:cubicBezTo>
                  <a:pt x="5821873" y="1697141"/>
                  <a:pt x="5846597" y="1700783"/>
                  <a:pt x="5870240" y="1703289"/>
                </a:cubicBezTo>
                <a:cubicBezTo>
                  <a:pt x="5897491" y="1706020"/>
                  <a:pt x="5927991" y="1738119"/>
                  <a:pt x="5920591" y="1754738"/>
                </a:cubicBezTo>
                <a:cubicBezTo>
                  <a:pt x="5907958" y="1782967"/>
                  <a:pt x="5886844" y="1768852"/>
                  <a:pt x="5868074" y="1765665"/>
                </a:cubicBezTo>
                <a:cubicBezTo>
                  <a:pt x="5846778" y="1761795"/>
                  <a:pt x="5807256" y="1753826"/>
                  <a:pt x="5806533" y="1757242"/>
                </a:cubicBezTo>
                <a:cubicBezTo>
                  <a:pt x="5792636" y="1828042"/>
                  <a:pt x="5694821" y="1766350"/>
                  <a:pt x="5673706" y="1759972"/>
                </a:cubicBezTo>
                <a:cubicBezTo>
                  <a:pt x="5647358" y="1752006"/>
                  <a:pt x="5622635" y="1766576"/>
                  <a:pt x="5597548" y="1769990"/>
                </a:cubicBezTo>
                <a:cubicBezTo>
                  <a:pt x="5575169" y="1773177"/>
                  <a:pt x="5448658" y="1782967"/>
                  <a:pt x="5422491" y="1752916"/>
                </a:cubicBezTo>
                <a:cubicBezTo>
                  <a:pt x="5418882" y="1776364"/>
                  <a:pt x="5426460" y="1785926"/>
                  <a:pt x="5432778" y="1796626"/>
                </a:cubicBezTo>
                <a:cubicBezTo>
                  <a:pt x="5441620" y="1811878"/>
                  <a:pt x="5443065" y="1822578"/>
                  <a:pt x="5426281" y="1834644"/>
                </a:cubicBezTo>
                <a:cubicBezTo>
                  <a:pt x="5378455" y="1869248"/>
                  <a:pt x="5379178" y="1870385"/>
                  <a:pt x="5423754" y="1917282"/>
                </a:cubicBezTo>
                <a:cubicBezTo>
                  <a:pt x="5425921" y="1919330"/>
                  <a:pt x="5425017" y="1926161"/>
                  <a:pt x="5425378" y="1930714"/>
                </a:cubicBezTo>
                <a:cubicBezTo>
                  <a:pt x="5413647" y="1937998"/>
                  <a:pt x="5399932" y="1919786"/>
                  <a:pt x="5386217" y="1939365"/>
                </a:cubicBezTo>
                <a:cubicBezTo>
                  <a:pt x="5445952" y="2025417"/>
                  <a:pt x="5537091" y="2046587"/>
                  <a:pt x="5619566" y="2111243"/>
                </a:cubicBezTo>
                <a:cubicBezTo>
                  <a:pt x="5552792" y="2132642"/>
                  <a:pt x="5512726" y="2057972"/>
                  <a:pt x="5463640" y="2067533"/>
                </a:cubicBezTo>
                <a:cubicBezTo>
                  <a:pt x="5439094" y="2090982"/>
                  <a:pt x="5512005" y="2128545"/>
                  <a:pt x="5442523" y="2139700"/>
                </a:cubicBezTo>
                <a:cubicBezTo>
                  <a:pt x="5472663" y="2160188"/>
                  <a:pt x="5495041" y="2180220"/>
                  <a:pt x="5515794" y="2203898"/>
                </a:cubicBezTo>
                <a:cubicBezTo>
                  <a:pt x="5552792" y="2246241"/>
                  <a:pt x="5560010" y="2274014"/>
                  <a:pt x="5542865" y="2330929"/>
                </a:cubicBezTo>
                <a:cubicBezTo>
                  <a:pt x="5531676" y="2368264"/>
                  <a:pt x="5515253" y="2402640"/>
                  <a:pt x="5529691" y="2447031"/>
                </a:cubicBezTo>
                <a:cubicBezTo>
                  <a:pt x="5539796" y="2477537"/>
                  <a:pt x="5535826" y="2497570"/>
                  <a:pt x="5498289" y="2483910"/>
                </a:cubicBezTo>
                <a:cubicBezTo>
                  <a:pt x="5457864" y="2469340"/>
                  <a:pt x="5442704" y="2496659"/>
                  <a:pt x="5452810" y="2550157"/>
                </a:cubicBezTo>
                <a:cubicBezTo>
                  <a:pt x="5459307" y="2584534"/>
                  <a:pt x="5452449" y="2595005"/>
                  <a:pt x="5424658" y="2591135"/>
                </a:cubicBezTo>
                <a:cubicBezTo>
                  <a:pt x="5393976" y="2586810"/>
                  <a:pt x="5364740" y="2564271"/>
                  <a:pt x="5326841" y="2575200"/>
                </a:cubicBezTo>
                <a:cubicBezTo>
                  <a:pt x="5357159" y="2637577"/>
                  <a:pt x="5421950" y="2619820"/>
                  <a:pt x="5457322" y="2679238"/>
                </a:cubicBezTo>
                <a:cubicBezTo>
                  <a:pt x="5415093" y="2679464"/>
                  <a:pt x="5382787" y="2679238"/>
                  <a:pt x="5351566" y="2666261"/>
                </a:cubicBezTo>
                <a:cubicBezTo>
                  <a:pt x="5338571" y="2661024"/>
                  <a:pt x="5324314" y="2655562"/>
                  <a:pt x="5317096" y="2673546"/>
                </a:cubicBezTo>
                <a:cubicBezTo>
                  <a:pt x="5308613" y="2695173"/>
                  <a:pt x="5326119" y="2703369"/>
                  <a:pt x="5336768" y="2707238"/>
                </a:cubicBezTo>
                <a:cubicBezTo>
                  <a:pt x="5366726" y="2718166"/>
                  <a:pt x="5389645" y="2744118"/>
                  <a:pt x="5414369" y="2764378"/>
                </a:cubicBezTo>
                <a:cubicBezTo>
                  <a:pt x="5468692" y="2808772"/>
                  <a:pt x="5528248" y="2845879"/>
                  <a:pt x="5574268" y="2919184"/>
                </a:cubicBezTo>
                <a:cubicBezTo>
                  <a:pt x="5516335" y="2900516"/>
                  <a:pt x="5473203" y="2857035"/>
                  <a:pt x="5419422" y="2848157"/>
                </a:cubicBezTo>
                <a:cubicBezTo>
                  <a:pt x="5465985" y="2914859"/>
                  <a:pt x="5525902" y="2958795"/>
                  <a:pt x="5582568" y="3007285"/>
                </a:cubicBezTo>
                <a:cubicBezTo>
                  <a:pt x="5598811" y="3020945"/>
                  <a:pt x="5615234" y="3030279"/>
                  <a:pt x="5618844" y="3060100"/>
                </a:cubicBezTo>
                <a:cubicBezTo>
                  <a:pt x="5625883" y="3117925"/>
                  <a:pt x="5646997" y="3165732"/>
                  <a:pt x="5692115" y="3191228"/>
                </a:cubicBezTo>
                <a:cubicBezTo>
                  <a:pt x="5692475" y="3191457"/>
                  <a:pt x="5689949" y="3200109"/>
                  <a:pt x="5688506" y="3206025"/>
                </a:cubicBezTo>
                <a:cubicBezTo>
                  <a:pt x="5660893" y="3207848"/>
                  <a:pt x="5639057" y="3173699"/>
                  <a:pt x="5603864" y="3184854"/>
                </a:cubicBezTo>
                <a:cubicBezTo>
                  <a:pt x="5637613" y="3231295"/>
                  <a:pt x="5665767" y="3272957"/>
                  <a:pt x="5713591" y="3295040"/>
                </a:cubicBezTo>
                <a:cubicBezTo>
                  <a:pt x="5751851" y="3312567"/>
                  <a:pt x="5799134" y="3322812"/>
                  <a:pt x="5826927" y="3379724"/>
                </a:cubicBezTo>
                <a:cubicBezTo>
                  <a:pt x="5794623" y="3390881"/>
                  <a:pt x="5770619" y="3376768"/>
                  <a:pt x="5746436" y="3366750"/>
                </a:cubicBezTo>
                <a:cubicBezTo>
                  <a:pt x="5709440" y="3351269"/>
                  <a:pt x="5672804" y="3333741"/>
                  <a:pt x="5635807" y="3318259"/>
                </a:cubicBezTo>
                <a:cubicBezTo>
                  <a:pt x="5621731" y="3312340"/>
                  <a:pt x="5606392" y="3308241"/>
                  <a:pt x="5597367" y="3336472"/>
                </a:cubicBezTo>
                <a:cubicBezTo>
                  <a:pt x="5644471" y="3342391"/>
                  <a:pt x="5672624" y="3380636"/>
                  <a:pt x="5702221" y="3416605"/>
                </a:cubicBezTo>
                <a:cubicBezTo>
                  <a:pt x="5718825" y="3436867"/>
                  <a:pt x="5732361" y="3463958"/>
                  <a:pt x="5762317" y="3453714"/>
                </a:cubicBezTo>
                <a:cubicBezTo>
                  <a:pt x="5778019" y="3448251"/>
                  <a:pt x="5787944" y="3463501"/>
                  <a:pt x="5786319" y="3482169"/>
                </a:cubicBezTo>
                <a:cubicBezTo>
                  <a:pt x="5780365" y="3547962"/>
                  <a:pt x="5817001" y="3570954"/>
                  <a:pt x="5854901" y="3583703"/>
                </a:cubicBezTo>
                <a:cubicBezTo>
                  <a:pt x="5926728" y="3607607"/>
                  <a:pt x="5986464" y="3663836"/>
                  <a:pt x="6056305" y="3694570"/>
                </a:cubicBezTo>
                <a:cubicBezTo>
                  <a:pt x="6124163" y="3724393"/>
                  <a:pt x="6176680" y="3795192"/>
                  <a:pt x="6244716" y="3832301"/>
                </a:cubicBezTo>
                <a:cubicBezTo>
                  <a:pt x="6293986" y="3859164"/>
                  <a:pt x="6341089" y="3893766"/>
                  <a:pt x="6391802" y="3918125"/>
                </a:cubicBezTo>
                <a:cubicBezTo>
                  <a:pt x="6511814" y="3975722"/>
                  <a:pt x="6634174" y="4021935"/>
                  <a:pt x="6763572" y="4028537"/>
                </a:cubicBezTo>
                <a:cubicBezTo>
                  <a:pt x="6870411" y="4033774"/>
                  <a:pt x="7797129" y="4028766"/>
                  <a:pt x="8173592" y="3279560"/>
                </a:cubicBezTo>
                <a:cubicBezTo>
                  <a:pt x="8180811" y="3275916"/>
                  <a:pt x="8188931" y="3266355"/>
                  <a:pt x="8191458" y="3257248"/>
                </a:cubicBezTo>
                <a:cubicBezTo>
                  <a:pt x="8203550" y="3214677"/>
                  <a:pt x="8233147" y="3196237"/>
                  <a:pt x="8259856" y="3173245"/>
                </a:cubicBezTo>
                <a:cubicBezTo>
                  <a:pt x="8283318" y="3152983"/>
                  <a:pt x="8308224" y="3131812"/>
                  <a:pt x="8317969" y="3097663"/>
                </a:cubicBezTo>
                <a:cubicBezTo>
                  <a:pt x="8330783" y="3052133"/>
                  <a:pt x="8294328" y="3089468"/>
                  <a:pt x="8287650" y="3072166"/>
                </a:cubicBezTo>
                <a:cubicBezTo>
                  <a:pt x="8301546" y="3048491"/>
                  <a:pt x="8323023" y="3026863"/>
                  <a:pt x="8328617" y="3000000"/>
                </a:cubicBezTo>
                <a:cubicBezTo>
                  <a:pt x="8349009" y="2903020"/>
                  <a:pt x="8393045" y="2832447"/>
                  <a:pt x="8458917" y="2777583"/>
                </a:cubicBezTo>
                <a:cubicBezTo>
                  <a:pt x="8477866" y="2761875"/>
                  <a:pt x="8490318" y="2733190"/>
                  <a:pt x="8516125" y="2728639"/>
                </a:cubicBezTo>
                <a:cubicBezTo>
                  <a:pt x="8573515" y="2718621"/>
                  <a:pt x="8555468" y="2640309"/>
                  <a:pt x="8585788" y="2605478"/>
                </a:cubicBezTo>
                <a:cubicBezTo>
                  <a:pt x="8591563" y="2598874"/>
                  <a:pt x="8596796" y="2585900"/>
                  <a:pt x="8595714" y="2577023"/>
                </a:cubicBezTo>
                <a:cubicBezTo>
                  <a:pt x="8594091" y="2564271"/>
                  <a:pt x="8587232" y="2552206"/>
                  <a:pt x="8581457" y="2540823"/>
                </a:cubicBezTo>
                <a:cubicBezTo>
                  <a:pt x="8575501" y="2529441"/>
                  <a:pt x="8566478" y="2519424"/>
                  <a:pt x="8570809" y="2504399"/>
                </a:cubicBezTo>
                <a:cubicBezTo>
                  <a:pt x="8572612" y="2498253"/>
                  <a:pt x="8571351" y="2476854"/>
                  <a:pt x="8584705" y="2493699"/>
                </a:cubicBezTo>
                <a:cubicBezTo>
                  <a:pt x="8621340" y="2539914"/>
                  <a:pt x="8642637" y="2496205"/>
                  <a:pt x="8674038" y="2475260"/>
                </a:cubicBezTo>
                <a:cubicBezTo>
                  <a:pt x="8648772" y="2453632"/>
                  <a:pt x="8626033" y="2438380"/>
                  <a:pt x="8622243" y="2406054"/>
                </a:cubicBezTo>
                <a:cubicBezTo>
                  <a:pt x="8614483" y="2339351"/>
                  <a:pt x="8581278" y="2308846"/>
                  <a:pt x="8530925" y="2302926"/>
                </a:cubicBezTo>
                <a:cubicBezTo>
                  <a:pt x="8549513" y="2238501"/>
                  <a:pt x="8549513" y="2238501"/>
                  <a:pt x="8489417" y="2229622"/>
                </a:cubicBezTo>
                <a:cubicBezTo>
                  <a:pt x="8512517" y="2188645"/>
                  <a:pt x="8512517" y="2178173"/>
                  <a:pt x="8484543" y="2164058"/>
                </a:cubicBezTo>
                <a:cubicBezTo>
                  <a:pt x="8457653" y="2150626"/>
                  <a:pt x="8427876" y="2146073"/>
                  <a:pt x="8402970" y="2125358"/>
                </a:cubicBezTo>
                <a:cubicBezTo>
                  <a:pt x="8425891" y="2072997"/>
                  <a:pt x="8432387" y="2012214"/>
                  <a:pt x="8479670" y="1986716"/>
                </a:cubicBezTo>
                <a:cubicBezTo>
                  <a:pt x="8487070" y="1982846"/>
                  <a:pt x="8492123" y="1967138"/>
                  <a:pt x="8487432" y="1958032"/>
                </a:cubicBezTo>
                <a:cubicBezTo>
                  <a:pt x="8470286" y="1925023"/>
                  <a:pt x="8494830" y="1862417"/>
                  <a:pt x="8441412" y="1855361"/>
                </a:cubicBezTo>
                <a:cubicBezTo>
                  <a:pt x="8434733" y="1854678"/>
                  <a:pt x="8428597" y="1847847"/>
                  <a:pt x="8433831" y="1838969"/>
                </a:cubicBezTo>
                <a:cubicBezTo>
                  <a:pt x="8451879" y="1808009"/>
                  <a:pt x="8430041" y="1810057"/>
                  <a:pt x="8416868" y="1806187"/>
                </a:cubicBezTo>
                <a:cubicBezTo>
                  <a:pt x="8400985" y="1801408"/>
                  <a:pt x="8382938" y="1815066"/>
                  <a:pt x="8368140" y="1798219"/>
                </a:cubicBezTo>
                <a:cubicBezTo>
                  <a:pt x="8371569" y="1780462"/>
                  <a:pt x="8384382" y="1780689"/>
                  <a:pt x="8393405" y="1774999"/>
                </a:cubicBezTo>
                <a:cubicBezTo>
                  <a:pt x="8419754" y="1758607"/>
                  <a:pt x="8441231" y="1739030"/>
                  <a:pt x="8442495" y="1696458"/>
                </a:cubicBezTo>
                <a:cubicBezTo>
                  <a:pt x="8443396" y="1662083"/>
                  <a:pt x="8446284" y="1631805"/>
                  <a:pt x="8409828" y="1621332"/>
                </a:cubicBezTo>
                <a:cubicBezTo>
                  <a:pt x="8394669" y="1617006"/>
                  <a:pt x="8399001" y="1592193"/>
                  <a:pt x="8407664" y="1579899"/>
                </a:cubicBezTo>
                <a:cubicBezTo>
                  <a:pt x="8423184" y="1558045"/>
                  <a:pt x="8435996" y="1528906"/>
                  <a:pt x="8462707" y="1526857"/>
                </a:cubicBezTo>
                <a:cubicBezTo>
                  <a:pt x="8478949" y="1525492"/>
                  <a:pt x="8491402" y="1516384"/>
                  <a:pt x="8504215" y="1505913"/>
                </a:cubicBezTo>
                <a:cubicBezTo>
                  <a:pt x="8513419" y="1498398"/>
                  <a:pt x="8524428" y="1492025"/>
                  <a:pt x="8523345" y="1475863"/>
                </a:cubicBezTo>
                <a:cubicBezTo>
                  <a:pt x="8522262" y="1460382"/>
                  <a:pt x="8511615" y="1454008"/>
                  <a:pt x="8500786" y="1450820"/>
                </a:cubicBezTo>
                <a:cubicBezTo>
                  <a:pt x="8464691" y="1440577"/>
                  <a:pt x="8430764" y="1425551"/>
                  <a:pt x="8400624" y="1391176"/>
                </a:cubicBezTo>
                <a:cubicBezTo>
                  <a:pt x="8420657" y="1372963"/>
                  <a:pt x="8439787" y="1359759"/>
                  <a:pt x="8454585" y="1341319"/>
                </a:cubicBezTo>
                <a:cubicBezTo>
                  <a:pt x="8490318" y="1296701"/>
                  <a:pt x="8187668" y="1156238"/>
                  <a:pt x="8172509" y="1106153"/>
                </a:cubicBezTo>
                <a:cubicBezTo>
                  <a:pt x="8167817" y="1090673"/>
                  <a:pt x="8151755" y="1074738"/>
                  <a:pt x="8138399" y="1070184"/>
                </a:cubicBezTo>
                <a:cubicBezTo>
                  <a:pt x="8075777" y="1048785"/>
                  <a:pt x="8021456" y="1000749"/>
                  <a:pt x="7957388" y="982992"/>
                </a:cubicBezTo>
                <a:cubicBezTo>
                  <a:pt x="7896929" y="966147"/>
                  <a:pt x="7837375" y="943608"/>
                  <a:pt x="7771142" y="921300"/>
                </a:cubicBezTo>
                <a:cubicBezTo>
                  <a:pt x="7811747" y="865296"/>
                  <a:pt x="7883756" y="871899"/>
                  <a:pt x="7900539" y="791082"/>
                </a:cubicBezTo>
                <a:cubicBezTo>
                  <a:pt x="7835028" y="770137"/>
                  <a:pt x="7766090" y="794042"/>
                  <a:pt x="7702923" y="760803"/>
                </a:cubicBezTo>
                <a:cubicBezTo>
                  <a:pt x="7697509" y="757845"/>
                  <a:pt x="7690109" y="760803"/>
                  <a:pt x="7683614" y="761714"/>
                </a:cubicBezTo>
                <a:cubicBezTo>
                  <a:pt x="7553493" y="779471"/>
                  <a:pt x="7423915" y="763991"/>
                  <a:pt x="7295600" y="741680"/>
                </a:cubicBezTo>
                <a:cubicBezTo>
                  <a:pt x="7110798" y="709810"/>
                  <a:pt x="6925273" y="689548"/>
                  <a:pt x="6739388" y="675206"/>
                </a:cubicBezTo>
                <a:cubicBezTo>
                  <a:pt x="6585807" y="663367"/>
                  <a:pt x="6431866" y="658132"/>
                  <a:pt x="6279006" y="635367"/>
                </a:cubicBezTo>
                <a:cubicBezTo>
                  <a:pt x="6115501" y="611009"/>
                  <a:pt x="5952175" y="583462"/>
                  <a:pt x="5788847" y="557964"/>
                </a:cubicBezTo>
                <a:cubicBezTo>
                  <a:pt x="5781448" y="556825"/>
                  <a:pt x="5773282" y="553240"/>
                  <a:pt x="5765387" y="552984"/>
                </a:cubicBezTo>
                <a:close/>
                <a:moveTo>
                  <a:pt x="0" y="0"/>
                </a:moveTo>
                <a:lnTo>
                  <a:pt x="768106" y="0"/>
                </a:lnTo>
                <a:lnTo>
                  <a:pt x="767098" y="10118"/>
                </a:lnTo>
                <a:cubicBezTo>
                  <a:pt x="765697" y="22412"/>
                  <a:pt x="763205" y="34103"/>
                  <a:pt x="756850" y="43654"/>
                </a:cubicBezTo>
                <a:cubicBezTo>
                  <a:pt x="749894" y="54193"/>
                  <a:pt x="757386" y="72374"/>
                  <a:pt x="768357" y="76852"/>
                </a:cubicBezTo>
                <a:cubicBezTo>
                  <a:pt x="838462" y="106364"/>
                  <a:pt x="848094" y="176713"/>
                  <a:pt x="882077" y="237315"/>
                </a:cubicBezTo>
                <a:cubicBezTo>
                  <a:pt x="845150" y="261290"/>
                  <a:pt x="801001" y="266560"/>
                  <a:pt x="761133" y="282106"/>
                </a:cubicBezTo>
                <a:cubicBezTo>
                  <a:pt x="719657" y="298442"/>
                  <a:pt x="719657" y="310562"/>
                  <a:pt x="753907" y="357988"/>
                </a:cubicBezTo>
                <a:cubicBezTo>
                  <a:pt x="664804" y="368265"/>
                  <a:pt x="664804" y="368265"/>
                  <a:pt x="692364" y="442830"/>
                </a:cubicBezTo>
                <a:cubicBezTo>
                  <a:pt x="617709" y="449681"/>
                  <a:pt x="568477" y="484987"/>
                  <a:pt x="556972" y="562188"/>
                </a:cubicBezTo>
                <a:cubicBezTo>
                  <a:pt x="551352" y="599602"/>
                  <a:pt x="517637" y="617254"/>
                  <a:pt x="480177" y="642286"/>
                </a:cubicBezTo>
                <a:cubicBezTo>
                  <a:pt x="526734" y="666528"/>
                  <a:pt x="558310" y="717115"/>
                  <a:pt x="612627" y="663627"/>
                </a:cubicBezTo>
                <a:cubicBezTo>
                  <a:pt x="632427" y="644130"/>
                  <a:pt x="630557" y="668898"/>
                  <a:pt x="633230" y="676011"/>
                </a:cubicBezTo>
                <a:cubicBezTo>
                  <a:pt x="639651" y="693400"/>
                  <a:pt x="626274" y="704995"/>
                  <a:pt x="617443" y="718168"/>
                </a:cubicBezTo>
                <a:cubicBezTo>
                  <a:pt x="608881" y="731343"/>
                  <a:pt x="598711" y="745306"/>
                  <a:pt x="596304" y="760064"/>
                </a:cubicBezTo>
                <a:cubicBezTo>
                  <a:pt x="594700" y="770339"/>
                  <a:pt x="602459" y="785355"/>
                  <a:pt x="611021" y="792998"/>
                </a:cubicBezTo>
                <a:cubicBezTo>
                  <a:pt x="655975" y="833311"/>
                  <a:pt x="629217" y="923949"/>
                  <a:pt x="714308" y="935543"/>
                </a:cubicBezTo>
                <a:cubicBezTo>
                  <a:pt x="752570" y="940811"/>
                  <a:pt x="771032" y="974010"/>
                  <a:pt x="799128" y="992190"/>
                </a:cubicBezTo>
                <a:cubicBezTo>
                  <a:pt x="896793" y="1055689"/>
                  <a:pt x="962082" y="1137368"/>
                  <a:pt x="992317" y="1249612"/>
                </a:cubicBezTo>
                <a:cubicBezTo>
                  <a:pt x="1000611" y="1280703"/>
                  <a:pt x="1032454" y="1305735"/>
                  <a:pt x="1053058" y="1333136"/>
                </a:cubicBezTo>
                <a:cubicBezTo>
                  <a:pt x="1043156" y="1353160"/>
                  <a:pt x="989106" y="1309949"/>
                  <a:pt x="1008104" y="1362645"/>
                </a:cubicBezTo>
                <a:cubicBezTo>
                  <a:pt x="1022553" y="1402169"/>
                  <a:pt x="1059480" y="1426672"/>
                  <a:pt x="1094265" y="1450123"/>
                </a:cubicBezTo>
                <a:cubicBezTo>
                  <a:pt x="1133866" y="1476733"/>
                  <a:pt x="1177749" y="1498075"/>
                  <a:pt x="1195677" y="1547347"/>
                </a:cubicBezTo>
                <a:cubicBezTo>
                  <a:pt x="1199423" y="1557887"/>
                  <a:pt x="1211463" y="1568953"/>
                  <a:pt x="1222166" y="1573170"/>
                </a:cubicBezTo>
                <a:cubicBezTo>
                  <a:pt x="1780331" y="2440289"/>
                  <a:pt x="3154333" y="2446085"/>
                  <a:pt x="3312738" y="2440024"/>
                </a:cubicBezTo>
                <a:cubicBezTo>
                  <a:pt x="3504591" y="2432384"/>
                  <a:pt x="3686008" y="2378897"/>
                  <a:pt x="3863944" y="2312235"/>
                </a:cubicBezTo>
                <a:cubicBezTo>
                  <a:pt x="3939135" y="2284043"/>
                  <a:pt x="4008972" y="2243995"/>
                  <a:pt x="4082022" y="2212904"/>
                </a:cubicBezTo>
                <a:cubicBezTo>
                  <a:pt x="4182897" y="2169955"/>
                  <a:pt x="4260761" y="2088012"/>
                  <a:pt x="4361371" y="2053496"/>
                </a:cubicBezTo>
                <a:cubicBezTo>
                  <a:pt x="4464921" y="2017925"/>
                  <a:pt x="4553490" y="1952846"/>
                  <a:pt x="4659987" y="1925180"/>
                </a:cubicBezTo>
                <a:cubicBezTo>
                  <a:pt x="4716177" y="1910425"/>
                  <a:pt x="4770494" y="1883815"/>
                  <a:pt x="4761667" y="1807667"/>
                </a:cubicBezTo>
                <a:cubicBezTo>
                  <a:pt x="4759257" y="1786061"/>
                  <a:pt x="4773973" y="1768410"/>
                  <a:pt x="4797253" y="1774733"/>
                </a:cubicBezTo>
                <a:cubicBezTo>
                  <a:pt x="4841669" y="1786589"/>
                  <a:pt x="4861738" y="1755234"/>
                  <a:pt x="4886356" y="1731784"/>
                </a:cubicBezTo>
                <a:cubicBezTo>
                  <a:pt x="4930237" y="1690154"/>
                  <a:pt x="4971978" y="1645890"/>
                  <a:pt x="5041818" y="1639039"/>
                </a:cubicBezTo>
                <a:cubicBezTo>
                  <a:pt x="5028440" y="1606365"/>
                  <a:pt x="5005695" y="1611110"/>
                  <a:pt x="4984824" y="1617960"/>
                </a:cubicBezTo>
                <a:cubicBezTo>
                  <a:pt x="4929971" y="1635878"/>
                  <a:pt x="4875653" y="1656165"/>
                  <a:pt x="4820800" y="1674082"/>
                </a:cubicBezTo>
                <a:cubicBezTo>
                  <a:pt x="4784945" y="1685677"/>
                  <a:pt x="4749356" y="1702012"/>
                  <a:pt x="4701459" y="1689099"/>
                </a:cubicBezTo>
                <a:cubicBezTo>
                  <a:pt x="4742668" y="1623230"/>
                  <a:pt x="4812771" y="1611373"/>
                  <a:pt x="4869498" y="1591086"/>
                </a:cubicBezTo>
                <a:cubicBezTo>
                  <a:pt x="4940404" y="1565528"/>
                  <a:pt x="4982147" y="1517309"/>
                  <a:pt x="5032185" y="1463559"/>
                </a:cubicBezTo>
                <a:cubicBezTo>
                  <a:pt x="4980006" y="1450649"/>
                  <a:pt x="4947630" y="1490172"/>
                  <a:pt x="4906692" y="1488062"/>
                </a:cubicBezTo>
                <a:cubicBezTo>
                  <a:pt x="4904550" y="1481215"/>
                  <a:pt x="4900805" y="1471202"/>
                  <a:pt x="4901340" y="1470936"/>
                </a:cubicBezTo>
                <a:cubicBezTo>
                  <a:pt x="4968234" y="1441427"/>
                  <a:pt x="4999539" y="1386097"/>
                  <a:pt x="5009976" y="1319171"/>
                </a:cubicBezTo>
                <a:cubicBezTo>
                  <a:pt x="5015328" y="1284656"/>
                  <a:pt x="5039677" y="1273853"/>
                  <a:pt x="5063760" y="1258044"/>
                </a:cubicBezTo>
                <a:cubicBezTo>
                  <a:pt x="5147777" y="1201922"/>
                  <a:pt x="5236613" y="1151071"/>
                  <a:pt x="5305648" y="1073871"/>
                </a:cubicBezTo>
                <a:cubicBezTo>
                  <a:pt x="5225910" y="1084147"/>
                  <a:pt x="5161960" y="1134471"/>
                  <a:pt x="5076067" y="1156077"/>
                </a:cubicBezTo>
                <a:cubicBezTo>
                  <a:pt x="5144298" y="1071235"/>
                  <a:pt x="5232600" y="1028288"/>
                  <a:pt x="5313141" y="976907"/>
                </a:cubicBezTo>
                <a:cubicBezTo>
                  <a:pt x="5349798" y="953458"/>
                  <a:pt x="5383779" y="923421"/>
                  <a:pt x="5428196" y="910774"/>
                </a:cubicBezTo>
                <a:cubicBezTo>
                  <a:pt x="5443985" y="906295"/>
                  <a:pt x="5469939" y="896809"/>
                  <a:pt x="5457363" y="871779"/>
                </a:cubicBezTo>
                <a:cubicBezTo>
                  <a:pt x="5446661" y="850965"/>
                  <a:pt x="5425523" y="857286"/>
                  <a:pt x="5406256" y="863347"/>
                </a:cubicBezTo>
                <a:cubicBezTo>
                  <a:pt x="5359965" y="878367"/>
                  <a:pt x="5312069" y="878629"/>
                  <a:pt x="5249456" y="878367"/>
                </a:cubicBezTo>
                <a:cubicBezTo>
                  <a:pt x="5301901" y="809597"/>
                  <a:pt x="5397963" y="830149"/>
                  <a:pt x="5442914" y="757955"/>
                </a:cubicBezTo>
                <a:cubicBezTo>
                  <a:pt x="5386723" y="745306"/>
                  <a:pt x="5343376" y="771392"/>
                  <a:pt x="5297887" y="776398"/>
                </a:cubicBezTo>
                <a:cubicBezTo>
                  <a:pt x="5256683" y="780877"/>
                  <a:pt x="5246513" y="768758"/>
                  <a:pt x="5256146" y="728971"/>
                </a:cubicBezTo>
                <a:cubicBezTo>
                  <a:pt x="5271129" y="667053"/>
                  <a:pt x="5248653" y="635435"/>
                  <a:pt x="5188716" y="652298"/>
                </a:cubicBezTo>
                <a:cubicBezTo>
                  <a:pt x="5133062" y="668107"/>
                  <a:pt x="5127175" y="644922"/>
                  <a:pt x="5142160" y="609614"/>
                </a:cubicBezTo>
                <a:cubicBezTo>
                  <a:pt x="5163564" y="558237"/>
                  <a:pt x="5139216" y="518450"/>
                  <a:pt x="5122626" y="475239"/>
                </a:cubicBezTo>
                <a:cubicBezTo>
                  <a:pt x="5097205" y="409367"/>
                  <a:pt x="5107908" y="377223"/>
                  <a:pt x="5162763" y="328215"/>
                </a:cubicBezTo>
                <a:cubicBezTo>
                  <a:pt x="5193532" y="300811"/>
                  <a:pt x="5226711" y="277627"/>
                  <a:pt x="5271399" y="253914"/>
                </a:cubicBezTo>
                <a:cubicBezTo>
                  <a:pt x="5168381" y="241003"/>
                  <a:pt x="5276483" y="197528"/>
                  <a:pt x="5240091" y="170389"/>
                </a:cubicBezTo>
                <a:cubicBezTo>
                  <a:pt x="5167310" y="159323"/>
                  <a:pt x="5107908" y="245745"/>
                  <a:pt x="5008904" y="220979"/>
                </a:cubicBezTo>
                <a:cubicBezTo>
                  <a:pt x="5131187" y="146147"/>
                  <a:pt x="5266315" y="121645"/>
                  <a:pt x="5354881" y="22050"/>
                </a:cubicBezTo>
                <a:cubicBezTo>
                  <a:pt x="5334546" y="-611"/>
                  <a:pt x="5314210" y="20468"/>
                  <a:pt x="5296818" y="12038"/>
                </a:cubicBezTo>
                <a:cubicBezTo>
                  <a:pt x="5297085" y="9403"/>
                  <a:pt x="5296884" y="6109"/>
                  <a:pt x="5297018" y="3177"/>
                </a:cubicBezTo>
                <a:lnTo>
                  <a:pt x="5298067" y="0"/>
                </a:lnTo>
                <a:lnTo>
                  <a:pt x="8958468" y="0"/>
                </a:lnTo>
                <a:lnTo>
                  <a:pt x="8936439" y="18562"/>
                </a:lnTo>
                <a:cubicBezTo>
                  <a:pt x="8928025" y="29598"/>
                  <a:pt x="8926611" y="39110"/>
                  <a:pt x="8934304" y="46608"/>
                </a:cubicBezTo>
                <a:cubicBezTo>
                  <a:pt x="8959791" y="71400"/>
                  <a:pt x="8992737" y="89152"/>
                  <a:pt x="9027240" y="113638"/>
                </a:cubicBezTo>
                <a:cubicBezTo>
                  <a:pt x="8975330" y="159853"/>
                  <a:pt x="8916899" y="180054"/>
                  <a:pt x="8854734" y="193826"/>
                </a:cubicBezTo>
                <a:cubicBezTo>
                  <a:pt x="8836083" y="198111"/>
                  <a:pt x="8817746" y="206680"/>
                  <a:pt x="8815880" y="227493"/>
                </a:cubicBezTo>
                <a:cubicBezTo>
                  <a:pt x="8814017" y="249223"/>
                  <a:pt x="8832977" y="257791"/>
                  <a:pt x="8848828" y="267894"/>
                </a:cubicBezTo>
                <a:cubicBezTo>
                  <a:pt x="8870895" y="281971"/>
                  <a:pt x="8892342" y="294216"/>
                  <a:pt x="8920315" y="296052"/>
                </a:cubicBezTo>
                <a:cubicBezTo>
                  <a:pt x="8966319" y="298806"/>
                  <a:pt x="8988385" y="337982"/>
                  <a:pt x="9015115" y="367363"/>
                </a:cubicBezTo>
                <a:cubicBezTo>
                  <a:pt x="9030034" y="383892"/>
                  <a:pt x="9037496" y="417251"/>
                  <a:pt x="9011388" y="423067"/>
                </a:cubicBezTo>
                <a:cubicBezTo>
                  <a:pt x="8948601" y="437148"/>
                  <a:pt x="8953575" y="477853"/>
                  <a:pt x="8955127" y="524068"/>
                </a:cubicBezTo>
                <a:cubicBezTo>
                  <a:pt x="8957303" y="581304"/>
                  <a:pt x="8994292" y="607624"/>
                  <a:pt x="9039672" y="629661"/>
                </a:cubicBezTo>
                <a:cubicBezTo>
                  <a:pt x="9055213" y="637312"/>
                  <a:pt x="9077279" y="637006"/>
                  <a:pt x="9083187" y="660880"/>
                </a:cubicBezTo>
                <a:cubicBezTo>
                  <a:pt x="9057699" y="683528"/>
                  <a:pt x="9026617" y="665166"/>
                  <a:pt x="8999263" y="671592"/>
                </a:cubicBezTo>
                <a:cubicBezTo>
                  <a:pt x="8976575" y="676794"/>
                  <a:pt x="8938965" y="674041"/>
                  <a:pt x="8970048" y="715664"/>
                </a:cubicBezTo>
                <a:cubicBezTo>
                  <a:pt x="8979063" y="727601"/>
                  <a:pt x="8968494" y="736784"/>
                  <a:pt x="8956992" y="737702"/>
                </a:cubicBezTo>
                <a:cubicBezTo>
                  <a:pt x="8864991" y="747189"/>
                  <a:pt x="8907262" y="831359"/>
                  <a:pt x="8877733" y="875737"/>
                </a:cubicBezTo>
                <a:cubicBezTo>
                  <a:pt x="8869654" y="887979"/>
                  <a:pt x="8878357" y="909097"/>
                  <a:pt x="8891100" y="914300"/>
                </a:cubicBezTo>
                <a:cubicBezTo>
                  <a:pt x="8972534" y="948581"/>
                  <a:pt x="8983724" y="1030299"/>
                  <a:pt x="9023199" y="1100695"/>
                </a:cubicBezTo>
                <a:cubicBezTo>
                  <a:pt x="8980304" y="1128545"/>
                  <a:pt x="8929020" y="1134666"/>
                  <a:pt x="8882708" y="1152725"/>
                </a:cubicBezTo>
                <a:cubicBezTo>
                  <a:pt x="8834530" y="1171701"/>
                  <a:pt x="8834530" y="1185780"/>
                  <a:pt x="8874315" y="1240870"/>
                </a:cubicBezTo>
                <a:cubicBezTo>
                  <a:pt x="8770812" y="1252808"/>
                  <a:pt x="8770812" y="1252808"/>
                  <a:pt x="8802826" y="1339424"/>
                </a:cubicBezTo>
                <a:cubicBezTo>
                  <a:pt x="8716105" y="1347382"/>
                  <a:pt x="8658917" y="1388394"/>
                  <a:pt x="8645552" y="1478072"/>
                </a:cubicBezTo>
                <a:cubicBezTo>
                  <a:pt x="8639024" y="1521532"/>
                  <a:pt x="8599861" y="1542037"/>
                  <a:pt x="8556347" y="1571114"/>
                </a:cubicBezTo>
                <a:cubicBezTo>
                  <a:pt x="8610428" y="1599274"/>
                  <a:pt x="8647106" y="1658037"/>
                  <a:pt x="8710202" y="1595904"/>
                </a:cubicBezTo>
                <a:cubicBezTo>
                  <a:pt x="8733202" y="1573257"/>
                  <a:pt x="8731030" y="1602027"/>
                  <a:pt x="8734135" y="1610290"/>
                </a:cubicBezTo>
                <a:cubicBezTo>
                  <a:pt x="8741594" y="1630489"/>
                  <a:pt x="8726054" y="1643958"/>
                  <a:pt x="8715797" y="1659260"/>
                </a:cubicBezTo>
                <a:cubicBezTo>
                  <a:pt x="8705851" y="1674564"/>
                  <a:pt x="8694038" y="1690784"/>
                  <a:pt x="8691242" y="1707927"/>
                </a:cubicBezTo>
                <a:cubicBezTo>
                  <a:pt x="8689378" y="1719862"/>
                  <a:pt x="8698391" y="1737306"/>
                  <a:pt x="8708337" y="1746183"/>
                </a:cubicBezTo>
                <a:cubicBezTo>
                  <a:pt x="8760556" y="1793011"/>
                  <a:pt x="8729474" y="1898297"/>
                  <a:pt x="8828316" y="1911765"/>
                </a:cubicBezTo>
                <a:cubicBezTo>
                  <a:pt x="8872762" y="1917884"/>
                  <a:pt x="8894207" y="1956449"/>
                  <a:pt x="8926844" y="1977567"/>
                </a:cubicBezTo>
                <a:cubicBezTo>
                  <a:pt x="9040293" y="2051328"/>
                  <a:pt x="9116134" y="2146208"/>
                  <a:pt x="9151255" y="2276592"/>
                </a:cubicBezTo>
                <a:cubicBezTo>
                  <a:pt x="9160890" y="2312707"/>
                  <a:pt x="9197879" y="2341785"/>
                  <a:pt x="9221812" y="2373614"/>
                </a:cubicBezTo>
                <a:cubicBezTo>
                  <a:pt x="9210310" y="2396875"/>
                  <a:pt x="9147525" y="2346680"/>
                  <a:pt x="9169593" y="2407892"/>
                </a:cubicBezTo>
                <a:cubicBezTo>
                  <a:pt x="9186377" y="2453803"/>
                  <a:pt x="9229272" y="2482267"/>
                  <a:pt x="9269679" y="2509507"/>
                </a:cubicBezTo>
                <a:cubicBezTo>
                  <a:pt x="9315680" y="2540419"/>
                  <a:pt x="9366654" y="2565210"/>
                  <a:pt x="9387480" y="2622444"/>
                </a:cubicBezTo>
                <a:cubicBezTo>
                  <a:pt x="9391832" y="2634687"/>
                  <a:pt x="9405817" y="2647542"/>
                  <a:pt x="9418250" y="2652440"/>
                </a:cubicBezTo>
                <a:cubicBezTo>
                  <a:pt x="10066621" y="3659697"/>
                  <a:pt x="11662679" y="3666430"/>
                  <a:pt x="11846684" y="3659389"/>
                </a:cubicBezTo>
                <a:cubicBezTo>
                  <a:pt x="11958113" y="3654952"/>
                  <a:pt x="12066512" y="3637200"/>
                  <a:pt x="12172890" y="3610878"/>
                </a:cubicBezTo>
                <a:lnTo>
                  <a:pt x="12192000" y="3605403"/>
                </a:lnTo>
                <a:lnTo>
                  <a:pt x="12192000" y="6858000"/>
                </a:lnTo>
                <a:lnTo>
                  <a:pt x="2667892" y="6858000"/>
                </a:lnTo>
                <a:lnTo>
                  <a:pt x="2654380" y="6849405"/>
                </a:lnTo>
                <a:cubicBezTo>
                  <a:pt x="2607569" y="6826978"/>
                  <a:pt x="2555222" y="6809052"/>
                  <a:pt x="2517472" y="6768410"/>
                </a:cubicBezTo>
                <a:cubicBezTo>
                  <a:pt x="2640621" y="6736030"/>
                  <a:pt x="2751355" y="6703317"/>
                  <a:pt x="2863768" y="6678867"/>
                </a:cubicBezTo>
                <a:cubicBezTo>
                  <a:pt x="2982893" y="6653093"/>
                  <a:pt x="3083895" y="6583373"/>
                  <a:pt x="3200332" y="6552312"/>
                </a:cubicBezTo>
                <a:cubicBezTo>
                  <a:pt x="3225166" y="6545703"/>
                  <a:pt x="3255030" y="6522574"/>
                  <a:pt x="3263755" y="6500106"/>
                </a:cubicBezTo>
                <a:cubicBezTo>
                  <a:pt x="3291941" y="6427411"/>
                  <a:pt x="3854674" y="6223537"/>
                  <a:pt x="3788234" y="6158777"/>
                </a:cubicBezTo>
                <a:cubicBezTo>
                  <a:pt x="3760718" y="6132011"/>
                  <a:pt x="3725150" y="6112847"/>
                  <a:pt x="3687901" y="6086412"/>
                </a:cubicBezTo>
                <a:cubicBezTo>
                  <a:pt x="3743942" y="6036518"/>
                  <a:pt x="3807024" y="6014710"/>
                  <a:pt x="3874137" y="5999841"/>
                </a:cubicBezTo>
                <a:cubicBezTo>
                  <a:pt x="3894273" y="5995216"/>
                  <a:pt x="3914069" y="5985964"/>
                  <a:pt x="3916083" y="5963494"/>
                </a:cubicBezTo>
                <a:cubicBezTo>
                  <a:pt x="3918095" y="5940035"/>
                  <a:pt x="3897626" y="5930785"/>
                  <a:pt x="3880513" y="5919878"/>
                </a:cubicBezTo>
                <a:cubicBezTo>
                  <a:pt x="3856689" y="5904680"/>
                  <a:pt x="3833535" y="5891460"/>
                  <a:pt x="3803335" y="5889479"/>
                </a:cubicBezTo>
                <a:cubicBezTo>
                  <a:pt x="3753670" y="5886505"/>
                  <a:pt x="3729848" y="5844211"/>
                  <a:pt x="3700990" y="5812491"/>
                </a:cubicBezTo>
                <a:cubicBezTo>
                  <a:pt x="3684884" y="5794647"/>
                  <a:pt x="3676828" y="5758633"/>
                  <a:pt x="3705014" y="5752353"/>
                </a:cubicBezTo>
                <a:cubicBezTo>
                  <a:pt x="3772798" y="5737152"/>
                  <a:pt x="3767428" y="5693207"/>
                  <a:pt x="3765753" y="5643313"/>
                </a:cubicBezTo>
                <a:cubicBezTo>
                  <a:pt x="3763404" y="5581522"/>
                  <a:pt x="3723470" y="5553107"/>
                  <a:pt x="3674479" y="5529315"/>
                </a:cubicBezTo>
                <a:cubicBezTo>
                  <a:pt x="3657701" y="5521056"/>
                  <a:pt x="3633878" y="5521386"/>
                  <a:pt x="3627501" y="5495612"/>
                </a:cubicBezTo>
                <a:cubicBezTo>
                  <a:pt x="3655017" y="5471161"/>
                  <a:pt x="3688572" y="5490985"/>
                  <a:pt x="3718104" y="5484048"/>
                </a:cubicBezTo>
                <a:cubicBezTo>
                  <a:pt x="3742598" y="5478431"/>
                  <a:pt x="3783202" y="5481403"/>
                  <a:pt x="3749644" y="5436467"/>
                </a:cubicBezTo>
                <a:cubicBezTo>
                  <a:pt x="3739912" y="5423580"/>
                  <a:pt x="3751322" y="5413666"/>
                  <a:pt x="3763740" y="5412675"/>
                </a:cubicBezTo>
                <a:cubicBezTo>
                  <a:pt x="3863064" y="5402433"/>
                  <a:pt x="3817428" y="5311564"/>
                  <a:pt x="3849307" y="5263654"/>
                </a:cubicBezTo>
                <a:cubicBezTo>
                  <a:pt x="3858030" y="5250437"/>
                  <a:pt x="3848634" y="5227638"/>
                  <a:pt x="3834876" y="5222021"/>
                </a:cubicBezTo>
                <a:cubicBezTo>
                  <a:pt x="3746960" y="5185011"/>
                  <a:pt x="3734880" y="5096789"/>
                  <a:pt x="3692263" y="5020790"/>
                </a:cubicBezTo>
                <a:cubicBezTo>
                  <a:pt x="3738572" y="4990724"/>
                  <a:pt x="3793938" y="4984115"/>
                  <a:pt x="3843936" y="4964619"/>
                </a:cubicBezTo>
                <a:cubicBezTo>
                  <a:pt x="3895949" y="4944132"/>
                  <a:pt x="3895949" y="4928933"/>
                  <a:pt x="3852997" y="4869458"/>
                </a:cubicBezTo>
                <a:cubicBezTo>
                  <a:pt x="3964739" y="4856569"/>
                  <a:pt x="3964739" y="4856569"/>
                  <a:pt x="3930177" y="4763060"/>
                </a:cubicBezTo>
                <a:cubicBezTo>
                  <a:pt x="4023800" y="4754468"/>
                  <a:pt x="4085540" y="4710192"/>
                  <a:pt x="4099968" y="4613376"/>
                </a:cubicBezTo>
                <a:cubicBezTo>
                  <a:pt x="4107016" y="4566456"/>
                  <a:pt x="4149296" y="4544320"/>
                  <a:pt x="4196274" y="4512928"/>
                </a:cubicBezTo>
                <a:cubicBezTo>
                  <a:pt x="4137888" y="4482527"/>
                  <a:pt x="4098290" y="4419087"/>
                  <a:pt x="4030173" y="4486165"/>
                </a:cubicBezTo>
                <a:cubicBezTo>
                  <a:pt x="4005342" y="4510615"/>
                  <a:pt x="4007687" y="4479555"/>
                  <a:pt x="4004335" y="4470634"/>
                </a:cubicBezTo>
                <a:cubicBezTo>
                  <a:pt x="3996282" y="4448827"/>
                  <a:pt x="4013059" y="4434287"/>
                  <a:pt x="4024133" y="4417767"/>
                </a:cubicBezTo>
                <a:cubicBezTo>
                  <a:pt x="4034870" y="4401245"/>
                  <a:pt x="4047624" y="4383734"/>
                  <a:pt x="4050642" y="4365226"/>
                </a:cubicBezTo>
                <a:cubicBezTo>
                  <a:pt x="4052655" y="4352340"/>
                  <a:pt x="4042924" y="4333509"/>
                  <a:pt x="4032186" y="4323924"/>
                </a:cubicBezTo>
                <a:cubicBezTo>
                  <a:pt x="3975811" y="4273370"/>
                  <a:pt x="4009367" y="4159704"/>
                  <a:pt x="3902658" y="4145163"/>
                </a:cubicBezTo>
                <a:cubicBezTo>
                  <a:pt x="3854674" y="4138557"/>
                  <a:pt x="3831522" y="4096923"/>
                  <a:pt x="3796288" y="4074123"/>
                </a:cubicBezTo>
                <a:cubicBezTo>
                  <a:pt x="3673808" y="3994492"/>
                  <a:pt x="3591931" y="3892060"/>
                  <a:pt x="3554015" y="3751298"/>
                </a:cubicBezTo>
                <a:cubicBezTo>
                  <a:pt x="3543613" y="3712308"/>
                  <a:pt x="3503679" y="3680917"/>
                  <a:pt x="3477841" y="3646554"/>
                </a:cubicBezTo>
                <a:cubicBezTo>
                  <a:pt x="3490259" y="3621441"/>
                  <a:pt x="3558041" y="3675631"/>
                  <a:pt x="3534217" y="3609547"/>
                </a:cubicBezTo>
                <a:cubicBezTo>
                  <a:pt x="3516097" y="3559982"/>
                  <a:pt x="3469788" y="3529253"/>
                  <a:pt x="3426164" y="3499844"/>
                </a:cubicBezTo>
                <a:cubicBezTo>
                  <a:pt x="3376502" y="3466472"/>
                  <a:pt x="3321470" y="3439708"/>
                  <a:pt x="3298987" y="3377918"/>
                </a:cubicBezTo>
                <a:cubicBezTo>
                  <a:pt x="3294289" y="3364700"/>
                  <a:pt x="3279190" y="3350823"/>
                  <a:pt x="3265768" y="3345534"/>
                </a:cubicBezTo>
                <a:cubicBezTo>
                  <a:pt x="2609539" y="2326070"/>
                  <a:pt x="1054085" y="2255965"/>
                  <a:pt x="698533" y="2257448"/>
                </a:cubicBezTo>
                <a:cubicBezTo>
                  <a:pt x="674830" y="2257546"/>
                  <a:pt x="656459" y="2257963"/>
                  <a:pt x="644044" y="2258439"/>
                </a:cubicBezTo>
                <a:cubicBezTo>
                  <a:pt x="463596" y="2265625"/>
                  <a:pt x="290510" y="2305151"/>
                  <a:pt x="121106" y="2359734"/>
                </a:cubicBezTo>
                <a:lnTo>
                  <a:pt x="0" y="2402158"/>
                </a:lnTo>
                <a:close/>
              </a:path>
            </a:pathLst>
          </a:custGeom>
          <a:solidFill>
            <a:schemeClr val="bg2">
              <a:alpha val="50000"/>
            </a:schemeClr>
          </a:solidFill>
          <a:ln w="32707" cap="flat">
            <a:noFill/>
            <a:prstDash val="solid"/>
            <a:miter/>
          </a:ln>
        </p:spPr>
        <p:txBody>
          <a:bodyPr wrap="square" rtlCol="0" anchor="ctr">
            <a:noAutofit/>
          </a:bodyPr>
          <a:lstStyle/>
          <a:p>
            <a:endParaRPr lang="en-US"/>
          </a:p>
        </p:txBody>
      </p:sp>
      <p:sp>
        <p:nvSpPr>
          <p:cNvPr id="3" name="标题 2"/>
          <p:cNvSpPr>
            <a:spLocks noGrp="1"/>
          </p:cNvSpPr>
          <p:nvPr>
            <p:ph type="title" idx="1"/>
          </p:nvPr>
        </p:nvSpPr>
        <p:spPr>
          <a:xfrm>
            <a:off x="8044103" y="9757387"/>
            <a:ext cx="11326280" cy="1917269"/>
          </a:xfrm>
        </p:spPr>
        <p:txBody>
          <a:bodyPr anchor="b">
            <a:normAutofit/>
          </a:bodyPr>
          <a:lstStyle/>
          <a:p>
            <a:r>
              <a:rPr lang="en-US" altLang="zh-CN" b="1" i="1" dirty="0">
                <a:latin typeface="Times New Roman" panose="02020603050405020304" charset="0"/>
                <a:cs typeface="Times New Roman" panose="02020603050405020304" charset="0"/>
                <a:sym typeface="+mn-ea"/>
              </a:rPr>
              <a:t>Gestures &amp; Scaffolding Language</a:t>
            </a:r>
            <a:endParaRPr lang="zh-CN" altLang="en-US" dirty="0"/>
          </a:p>
        </p:txBody>
      </p:sp>
      <p:pic>
        <p:nvPicPr>
          <p:cNvPr id="6" name="图片 5" descr="卡通人物&#10;&#10;描述已自动生成"/>
          <p:cNvPicPr>
            <a:picLocks noChangeAspect="1"/>
          </p:cNvPicPr>
          <p:nvPr/>
        </p:nvPicPr>
        <p:blipFill>
          <a:blip r:embed="rId5"/>
          <a:srcRect l="45419" t="6496" r="5148" b="6"/>
          <a:stretch>
            <a:fillRect/>
          </a:stretch>
        </p:blipFill>
        <p:spPr>
          <a:xfrm>
            <a:off x="10248740" y="2723976"/>
            <a:ext cx="2823582" cy="3684979"/>
          </a:xfrm>
          <a:prstGeom prst="rect">
            <a:avLst/>
          </a:prstGeom>
        </p:spPr>
      </p:pic>
      <p:pic>
        <p:nvPicPr>
          <p:cNvPr id="9" name="图片 8" descr="形状&#10;&#10;描述已自动生成"/>
          <p:cNvPicPr>
            <a:picLocks noChangeAspect="1"/>
          </p:cNvPicPr>
          <p:nvPr/>
        </p:nvPicPr>
        <p:blipFill>
          <a:blip r:embed="rId6"/>
          <a:srcRect l="3538" r="14316"/>
          <a:stretch>
            <a:fillRect/>
          </a:stretch>
        </p:blipFill>
        <p:spPr>
          <a:xfrm>
            <a:off x="746417" y="8037526"/>
            <a:ext cx="4230238" cy="5818821"/>
          </a:xfrm>
          <a:prstGeom prst="rect">
            <a:avLst/>
          </a:prstGeom>
        </p:spPr>
      </p:pic>
      <p:pic>
        <p:nvPicPr>
          <p:cNvPr id="4" name="图片 3" descr="卡通人物&#10;&#10;中度可信度描述已自动生成"/>
          <p:cNvPicPr>
            <a:picLocks noChangeAspect="1"/>
          </p:cNvPicPr>
          <p:nvPr/>
        </p:nvPicPr>
        <p:blipFill>
          <a:blip r:embed="rId7"/>
          <a:srcRect l="10941" r="7464" b="4801"/>
          <a:stretch>
            <a:fillRect/>
          </a:stretch>
        </p:blipFill>
        <p:spPr>
          <a:xfrm>
            <a:off x="3316406" y="0"/>
            <a:ext cx="2882408" cy="4514068"/>
          </a:xfrm>
          <a:prstGeom prst="rect">
            <a:avLst/>
          </a:prstGeom>
        </p:spPr>
      </p:pic>
      <p:pic>
        <p:nvPicPr>
          <p:cNvPr id="8" name="图片 7" descr="形状&#10;&#10;描述已自动生成"/>
          <p:cNvPicPr>
            <a:picLocks noChangeAspect="1"/>
          </p:cNvPicPr>
          <p:nvPr/>
        </p:nvPicPr>
        <p:blipFill>
          <a:blip r:embed="rId8"/>
          <a:srcRect l="11496" t="473" r="4966" b="-473"/>
          <a:stretch>
            <a:fillRect/>
          </a:stretch>
        </p:blipFill>
        <p:spPr>
          <a:xfrm>
            <a:off x="15830720" y="1212109"/>
            <a:ext cx="3603009" cy="4625219"/>
          </a:xfrm>
          <a:prstGeom prst="rect">
            <a:avLst/>
          </a:prstGeom>
        </p:spPr>
      </p:pic>
      <p:sp>
        <p:nvSpPr>
          <p:cNvPr id="5" name="文本框 4">
            <a:extLst>
              <a:ext uri="{FF2B5EF4-FFF2-40B4-BE49-F238E27FC236}">
                <a16:creationId xmlns:a16="http://schemas.microsoft.com/office/drawing/2014/main" id="{CE8EA80F-8DD9-25F9-828A-038C4CB00E22}"/>
              </a:ext>
            </a:extLst>
          </p:cNvPr>
          <p:cNvSpPr txBox="1"/>
          <p:nvPr/>
        </p:nvSpPr>
        <p:spPr>
          <a:xfrm>
            <a:off x="1716206" y="13533181"/>
            <a:ext cx="3200400" cy="646331"/>
          </a:xfrm>
          <a:prstGeom prst="rect">
            <a:avLst/>
          </a:prstGeom>
          <a:noFill/>
        </p:spPr>
        <p:txBody>
          <a:bodyPr wrap="square" rtlCol="0">
            <a:spAutoFit/>
          </a:bodyPr>
          <a:lstStyle/>
          <a:p>
            <a:pPr algn="ctr"/>
            <a:r>
              <a:rPr lang="en-US" altLang="zh-CN" sz="3600" b="1" dirty="0"/>
              <a:t>Invitation</a:t>
            </a:r>
            <a:endParaRPr lang="zh-CN" altLang="en-US" b="1" dirty="0"/>
          </a:p>
        </p:txBody>
      </p:sp>
      <p:sp>
        <p:nvSpPr>
          <p:cNvPr id="7" name="文本框 6">
            <a:extLst>
              <a:ext uri="{FF2B5EF4-FFF2-40B4-BE49-F238E27FC236}">
                <a16:creationId xmlns:a16="http://schemas.microsoft.com/office/drawing/2014/main" id="{2BCD83A9-AADD-083A-E0A8-1672ACB194E6}"/>
              </a:ext>
            </a:extLst>
          </p:cNvPr>
          <p:cNvSpPr txBox="1"/>
          <p:nvPr/>
        </p:nvSpPr>
        <p:spPr>
          <a:xfrm>
            <a:off x="10040686" y="6515633"/>
            <a:ext cx="2882408" cy="646331"/>
          </a:xfrm>
          <a:prstGeom prst="rect">
            <a:avLst/>
          </a:prstGeom>
          <a:noFill/>
        </p:spPr>
        <p:txBody>
          <a:bodyPr wrap="square" rtlCol="0">
            <a:spAutoFit/>
          </a:bodyPr>
          <a:lstStyle/>
          <a:p>
            <a:pPr algn="ctr"/>
            <a:r>
              <a:rPr lang="en-US" altLang="zh-CN" sz="3600" b="1" dirty="0"/>
              <a:t>Emphasis</a:t>
            </a:r>
            <a:endParaRPr lang="zh-CN" altLang="en-US" sz="2800" b="1" dirty="0"/>
          </a:p>
        </p:txBody>
      </p:sp>
      <p:sp>
        <p:nvSpPr>
          <p:cNvPr id="10" name="文本框 9">
            <a:extLst>
              <a:ext uri="{FF2B5EF4-FFF2-40B4-BE49-F238E27FC236}">
                <a16:creationId xmlns:a16="http://schemas.microsoft.com/office/drawing/2014/main" id="{25165C88-C97A-5EBF-4C6B-5578560231B1}"/>
              </a:ext>
            </a:extLst>
          </p:cNvPr>
          <p:cNvSpPr txBox="1"/>
          <p:nvPr/>
        </p:nvSpPr>
        <p:spPr>
          <a:xfrm>
            <a:off x="3430932" y="4514068"/>
            <a:ext cx="3363685" cy="646331"/>
          </a:xfrm>
          <a:prstGeom prst="rect">
            <a:avLst/>
          </a:prstGeom>
          <a:noFill/>
        </p:spPr>
        <p:txBody>
          <a:bodyPr wrap="square" rtlCol="0">
            <a:spAutoFit/>
          </a:bodyPr>
          <a:lstStyle/>
          <a:p>
            <a:pPr algn="ctr"/>
            <a:r>
              <a:rPr lang="en-US" altLang="zh-CN" sz="3600" b="1" dirty="0"/>
              <a:t>Explanation</a:t>
            </a:r>
            <a:endParaRPr lang="zh-CN" altLang="en-US" sz="3600" b="1" dirty="0"/>
          </a:p>
        </p:txBody>
      </p:sp>
      <p:sp>
        <p:nvSpPr>
          <p:cNvPr id="11" name="文本框 10">
            <a:extLst>
              <a:ext uri="{FF2B5EF4-FFF2-40B4-BE49-F238E27FC236}">
                <a16:creationId xmlns:a16="http://schemas.microsoft.com/office/drawing/2014/main" id="{2B3D321B-3B1D-EA31-50A4-1577BCABD983}"/>
              </a:ext>
            </a:extLst>
          </p:cNvPr>
          <p:cNvSpPr txBox="1"/>
          <p:nvPr/>
        </p:nvSpPr>
        <p:spPr>
          <a:xfrm>
            <a:off x="15830720" y="5837328"/>
            <a:ext cx="4024823" cy="646331"/>
          </a:xfrm>
          <a:prstGeom prst="rect">
            <a:avLst/>
          </a:prstGeom>
          <a:noFill/>
        </p:spPr>
        <p:txBody>
          <a:bodyPr wrap="square" rtlCol="0">
            <a:spAutoFit/>
          </a:bodyPr>
          <a:lstStyle/>
          <a:p>
            <a:pPr algn="ctr"/>
            <a:r>
              <a:rPr lang="en-US" altLang="zh-CN" sz="3600" b="1" dirty="0"/>
              <a:t>Guidance</a:t>
            </a:r>
            <a:endParaRPr lang="zh-CN" altLang="en-US" sz="3600" b="1" dirty="0"/>
          </a:p>
        </p:txBody>
      </p:sp>
      <p:pic>
        <p:nvPicPr>
          <p:cNvPr id="17" name="音频 16">
            <a:hlinkClick r:id="" action="ppaction://media"/>
            <a:extLst>
              <a:ext uri="{FF2B5EF4-FFF2-40B4-BE49-F238E27FC236}">
                <a16:creationId xmlns:a16="http://schemas.microsoft.com/office/drawing/2014/main" id="{B43C886A-3574-5EA8-665C-279534FD3FA8}"/>
              </a:ext>
            </a:extLst>
          </p:cNvPr>
          <p:cNvPicPr>
            <a:picLocks noChangeAspect="1"/>
          </p:cNvPicPr>
          <p:nvPr>
            <a:audioFile r:link="rId3"/>
            <p:extLst>
              <p:ext uri="{DAA4B4D4-6D71-4841-9C94-3DE7FCFB9230}">
                <p14:media xmlns:p14="http://schemas.microsoft.com/office/powerpoint/2010/main" r:embed="rId2"/>
              </p:ext>
            </p:extLst>
          </p:nvPr>
        </p:nvPicPr>
        <p:blipFill>
          <a:blip r:embed="rId9"/>
          <a:srcRect l="-332500" t="-332500" r="-332500" b="-332500"/>
          <a:stretch>
            <a:fillRect/>
          </a:stretch>
        </p:blipFill>
        <p:spPr>
          <a:xfrm>
            <a:off x="15266822" y="10694822"/>
            <a:ext cx="4663440" cy="4663440"/>
          </a:xfrm>
          <a:prstGeom prst="ellipse">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80089"/>
    </mc:Choice>
    <mc:Fallback>
      <p:transition spd="slow" advTm="8008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 name="Rectangle 7">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11770" cy="15544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reeform: Shape 9">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094312" cy="155448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3" name="标题 2">
            <a:extLst>
              <a:ext uri="{FF2B5EF4-FFF2-40B4-BE49-F238E27FC236}">
                <a16:creationId xmlns:a16="http://schemas.microsoft.com/office/drawing/2014/main" id="{0648E914-2E27-9EF6-10AE-40E04B2311D7}"/>
              </a:ext>
            </a:extLst>
          </p:cNvPr>
          <p:cNvSpPr>
            <a:spLocks noGrp="1"/>
          </p:cNvSpPr>
          <p:nvPr>
            <p:ph type="title" idx="1"/>
          </p:nvPr>
        </p:nvSpPr>
        <p:spPr>
          <a:xfrm>
            <a:off x="557121" y="0"/>
            <a:ext cx="6663690" cy="8200103"/>
          </a:xfrm>
        </p:spPr>
        <p:txBody>
          <a:bodyPr>
            <a:normAutofit/>
          </a:bodyPr>
          <a:lstStyle/>
          <a:p>
            <a:r>
              <a:rPr lang="en-US" altLang="zh-CN" b="1" dirty="0">
                <a:latin typeface="Times New Roman" panose="02020603050405020304" charset="0"/>
                <a:cs typeface="Times New Roman" panose="02020603050405020304" charset="0"/>
              </a:rPr>
              <a:t>Research Results (Assumptions)</a:t>
            </a:r>
            <a:endParaRPr lang="zh-CN" altLang="en-US" b="1" dirty="0">
              <a:latin typeface="Times New Roman" panose="02020603050405020304" charset="0"/>
              <a:cs typeface="Times New Roman" panose="02020603050405020304" charset="0"/>
            </a:endParaRPr>
          </a:p>
        </p:txBody>
      </p:sp>
      <p:sp>
        <p:nvSpPr>
          <p:cNvPr id="43" name="内容占位符 1">
            <a:extLst>
              <a:ext uri="{FF2B5EF4-FFF2-40B4-BE49-F238E27FC236}">
                <a16:creationId xmlns:a16="http://schemas.microsoft.com/office/drawing/2014/main" id="{8194B78D-6407-D6A4-EDFC-D52DB47B67F1}"/>
              </a:ext>
            </a:extLst>
          </p:cNvPr>
          <p:cNvSpPr>
            <a:spLocks noGrp="1"/>
          </p:cNvSpPr>
          <p:nvPr>
            <p:ph idx="3"/>
          </p:nvPr>
        </p:nvSpPr>
        <p:spPr>
          <a:xfrm>
            <a:off x="10058398" y="1616842"/>
            <a:ext cx="8675372" cy="12311119"/>
          </a:xfrm>
        </p:spPr>
        <p:txBody>
          <a:bodyPr anchor="ctr">
            <a:normAutofit/>
          </a:bodyPr>
          <a:lstStyle/>
          <a:p>
            <a:pPr>
              <a:lnSpc>
                <a:spcPct val="120000"/>
              </a:lnSpc>
              <a:buFont typeface="Wingdings" panose="05000000000000000000" pitchFamily="2" charset="2"/>
              <a:buChar char="Ø"/>
            </a:pPr>
            <a:r>
              <a:rPr lang="en-US" altLang="zh-CN" sz="3900" dirty="0">
                <a:latin typeface="Times New Roman" panose="02020603050405020304" charset="0"/>
                <a:cs typeface="Times New Roman" panose="02020603050405020304" charset="0"/>
              </a:rPr>
              <a:t>Teachers use the language modality the most frequently, with language scaffolding strategies including questioning, explanation, modeling, and feedback. </a:t>
            </a:r>
          </a:p>
          <a:p>
            <a:pPr>
              <a:lnSpc>
                <a:spcPct val="120000"/>
              </a:lnSpc>
              <a:buFont typeface="Wingdings" panose="05000000000000000000" pitchFamily="2" charset="2"/>
              <a:buChar char="Ø"/>
            </a:pPr>
            <a:r>
              <a:rPr lang="en-US" altLang="zh-CN" sz="3900" dirty="0">
                <a:latin typeface="Times New Roman" panose="02020603050405020304" charset="0"/>
                <a:cs typeface="Times New Roman" panose="02020603050405020304" charset="0"/>
              </a:rPr>
              <a:t>As for non-verbal modality, gesture is the most frequently used by teachers, combined with language functioning as explanation, emphasis, guidance and invitation. </a:t>
            </a:r>
          </a:p>
          <a:p>
            <a:pPr>
              <a:lnSpc>
                <a:spcPct val="120000"/>
              </a:lnSpc>
              <a:buFont typeface="Wingdings" panose="05000000000000000000" pitchFamily="2" charset="2"/>
              <a:buChar char="Ø"/>
            </a:pPr>
            <a:r>
              <a:rPr lang="en-US" altLang="zh-CN" sz="3900" dirty="0">
                <a:latin typeface="Times New Roman" panose="02020603050405020304" charset="0"/>
                <a:cs typeface="Times New Roman" panose="02020603050405020304" charset="0"/>
              </a:rPr>
              <a:t>Teachers have less variation in facial expressions, which usually is associated with explanation strategies to create a harmonious classroom atmosphere.</a:t>
            </a:r>
            <a:endParaRPr lang="zh-CN" altLang="en-US" sz="3900" dirty="0">
              <a:latin typeface="Times New Roman" panose="02020603050405020304" charset="0"/>
              <a:cs typeface="Times New Roman" panose="02020603050405020304" charset="0"/>
            </a:endParaRPr>
          </a:p>
        </p:txBody>
      </p:sp>
      <p:pic>
        <p:nvPicPr>
          <p:cNvPr id="27" name="音频 26">
            <a:hlinkClick r:id="" action="ppaction://media"/>
            <a:extLst>
              <a:ext uri="{FF2B5EF4-FFF2-40B4-BE49-F238E27FC236}">
                <a16:creationId xmlns:a16="http://schemas.microsoft.com/office/drawing/2014/main" id="{C0E712F6-88B2-25C8-40E8-79A319B4C359}"/>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332500" t="-332500" r="-332500" b="-332500"/>
          <a:stretch>
            <a:fillRect/>
          </a:stretch>
        </p:blipFill>
        <p:spPr>
          <a:xfrm>
            <a:off x="15266822" y="10694822"/>
            <a:ext cx="4663440" cy="4663440"/>
          </a:xfrm>
          <a:prstGeom prst="ellipse">
            <a:avLst/>
          </a:prstGeom>
        </p:spPr>
      </p:pic>
    </p:spTree>
    <p:extLst>
      <p:ext uri="{BB962C8B-B14F-4D97-AF65-F5344CB8AC3E}">
        <p14:creationId xmlns:p14="http://schemas.microsoft.com/office/powerpoint/2010/main" val="1256041987"/>
      </p:ext>
    </p:extLst>
  </p:cSld>
  <p:clrMapOvr>
    <a:masterClrMapping/>
  </p:clrMapOvr>
  <mc:AlternateContent xmlns:mc="http://schemas.openxmlformats.org/markup-compatibility/2006">
    <mc:Choice xmlns:p14="http://schemas.microsoft.com/office/powerpoint/2010/main" Requires="p14">
      <p:transition spd="slow" p14:dur="2000" advTm="53021"/>
    </mc:Choice>
    <mc:Fallback>
      <p:transition spd="slow" advTm="5302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18">
            <a:extLst>
              <a:ext uri="{FF2B5EF4-FFF2-40B4-BE49-F238E27FC236}">
                <a16:creationId xmlns:a16="http://schemas.microsoft.com/office/drawing/2014/main" id="{6A8AAC95-3719-4BCD-B710-4160043D92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11770" cy="15544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Freeform: Shape 20">
            <a:extLst>
              <a:ext uri="{FF2B5EF4-FFF2-40B4-BE49-F238E27FC236}">
                <a16:creationId xmlns:a16="http://schemas.microsoft.com/office/drawing/2014/main" id="{73A6D7BA-50E4-42FE-A0E3-FC42B7EC43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273503"/>
            <a:ext cx="4985546" cy="3472658"/>
          </a:xfrm>
          <a:custGeom>
            <a:avLst/>
            <a:gdLst>
              <a:gd name="connsiteX0" fmla="*/ 3021543 w 3021543"/>
              <a:gd name="connsiteY0" fmla="*/ 0 h 1532055"/>
              <a:gd name="connsiteX1" fmla="*/ 2963800 w 3021543"/>
              <a:gd name="connsiteY1" fmla="*/ 7730 h 1532055"/>
              <a:gd name="connsiteX2" fmla="*/ 2793803 w 3021543"/>
              <a:gd name="connsiteY2" fmla="*/ 25704 h 1532055"/>
              <a:gd name="connsiteX3" fmla="*/ 2414348 w 3021543"/>
              <a:gd name="connsiteY3" fmla="*/ 31695 h 1532055"/>
              <a:gd name="connsiteX4" fmla="*/ 2091558 w 3021543"/>
              <a:gd name="connsiteY4" fmla="*/ 29298 h 1532055"/>
              <a:gd name="connsiteX5" fmla="*/ 1645319 w 3021543"/>
              <a:gd name="connsiteY5" fmla="*/ 30497 h 1532055"/>
              <a:gd name="connsiteX6" fmla="*/ 1243602 w 3021543"/>
              <a:gd name="connsiteY6" fmla="*/ 64048 h 1532055"/>
              <a:gd name="connsiteX7" fmla="*/ 753851 w 3021543"/>
              <a:gd name="connsiteY7" fmla="*/ 61651 h 1532055"/>
              <a:gd name="connsiteX8" fmla="*/ 465465 w 3021543"/>
              <a:gd name="connsiteY8" fmla="*/ 123960 h 1532055"/>
              <a:gd name="connsiteX9" fmla="*/ 546416 w 3021543"/>
              <a:gd name="connsiteY9" fmla="*/ 145529 h 1532055"/>
              <a:gd name="connsiteX10" fmla="*/ 689091 w 3021543"/>
              <a:gd name="connsiteY10" fmla="*/ 192260 h 1532055"/>
              <a:gd name="connsiteX11" fmla="*/ 704269 w 3021543"/>
              <a:gd name="connsiteY11" fmla="*/ 222217 h 1532055"/>
              <a:gd name="connsiteX12" fmla="*/ 683020 w 3021543"/>
              <a:gd name="connsiteY12" fmla="*/ 236595 h 1532055"/>
              <a:gd name="connsiteX13" fmla="*/ 621295 w 3021543"/>
              <a:gd name="connsiteY13" fmla="*/ 264155 h 1532055"/>
              <a:gd name="connsiteX14" fmla="*/ 848968 w 3021543"/>
              <a:gd name="connsiteY14" fmla="*/ 304896 h 1532055"/>
              <a:gd name="connsiteX15" fmla="*/ 768018 w 3021543"/>
              <a:gd name="connsiteY15" fmla="*/ 330059 h 1532055"/>
              <a:gd name="connsiteX16" fmla="*/ 684032 w 3021543"/>
              <a:gd name="connsiteY16" fmla="*/ 348032 h 1532055"/>
              <a:gd name="connsiteX17" fmla="*/ 592962 w 3021543"/>
              <a:gd name="connsiteY17" fmla="*/ 361213 h 1532055"/>
              <a:gd name="connsiteX18" fmla="*/ 509988 w 3021543"/>
              <a:gd name="connsiteY18" fmla="*/ 387575 h 1532055"/>
              <a:gd name="connsiteX19" fmla="*/ 726531 w 3021543"/>
              <a:gd name="connsiteY19" fmla="*/ 398359 h 1532055"/>
              <a:gd name="connsiteX20" fmla="*/ 614212 w 3021543"/>
              <a:gd name="connsiteY20" fmla="*/ 422324 h 1532055"/>
              <a:gd name="connsiteX21" fmla="*/ 522131 w 3021543"/>
              <a:gd name="connsiteY21" fmla="*/ 453478 h 1532055"/>
              <a:gd name="connsiteX22" fmla="*/ 457370 w 3021543"/>
              <a:gd name="connsiteY22" fmla="*/ 467857 h 1532055"/>
              <a:gd name="connsiteX23" fmla="*/ 388562 w 3021543"/>
              <a:gd name="connsiteY23" fmla="*/ 471452 h 1532055"/>
              <a:gd name="connsiteX24" fmla="*/ 372372 w 3021543"/>
              <a:gd name="connsiteY24" fmla="*/ 494218 h 1532055"/>
              <a:gd name="connsiteX25" fmla="*/ 393622 w 3021543"/>
              <a:gd name="connsiteY25" fmla="*/ 518184 h 1532055"/>
              <a:gd name="connsiteX26" fmla="*/ 426002 w 3021543"/>
              <a:gd name="connsiteY26" fmla="*/ 520580 h 1532055"/>
              <a:gd name="connsiteX27" fmla="*/ 619271 w 3021543"/>
              <a:gd name="connsiteY27" fmla="*/ 526571 h 1532055"/>
              <a:gd name="connsiteX28" fmla="*/ 0 w 3021543"/>
              <a:gd name="connsiteY28" fmla="*/ 579294 h 1532055"/>
              <a:gd name="connsiteX29" fmla="*/ 83986 w 3021543"/>
              <a:gd name="connsiteY29" fmla="*/ 611647 h 1532055"/>
              <a:gd name="connsiteX30" fmla="*/ 112319 w 3021543"/>
              <a:gd name="connsiteY30" fmla="*/ 700317 h 1532055"/>
              <a:gd name="connsiteX31" fmla="*/ 215531 w 3021543"/>
              <a:gd name="connsiteY31" fmla="*/ 750643 h 1532055"/>
              <a:gd name="connsiteX32" fmla="*/ 282315 w 3021543"/>
              <a:gd name="connsiteY32" fmla="*/ 768617 h 1532055"/>
              <a:gd name="connsiteX33" fmla="*/ 435109 w 3021543"/>
              <a:gd name="connsiteY33" fmla="*/ 794979 h 1532055"/>
              <a:gd name="connsiteX34" fmla="*/ 457370 w 3021543"/>
              <a:gd name="connsiteY34" fmla="*/ 838116 h 1532055"/>
              <a:gd name="connsiteX35" fmla="*/ 476596 w 3021543"/>
              <a:gd name="connsiteY35" fmla="*/ 886046 h 1532055"/>
              <a:gd name="connsiteX36" fmla="*/ 517071 w 3021543"/>
              <a:gd name="connsiteY36" fmla="*/ 917200 h 1532055"/>
              <a:gd name="connsiteX37" fmla="*/ 202377 w 3021543"/>
              <a:gd name="connsiteY37" fmla="*/ 912407 h 1532055"/>
              <a:gd name="connsiteX38" fmla="*/ 557546 w 3021543"/>
              <a:gd name="connsiteY38" fmla="*/ 1013060 h 1532055"/>
              <a:gd name="connsiteX39" fmla="*/ 526178 w 3021543"/>
              <a:gd name="connsiteY39" fmla="*/ 1052602 h 1532055"/>
              <a:gd name="connsiteX40" fmla="*/ 720459 w 3021543"/>
              <a:gd name="connsiteY40" fmla="*/ 1106523 h 1532055"/>
              <a:gd name="connsiteX41" fmla="*/ 616236 w 3021543"/>
              <a:gd name="connsiteY41" fmla="*/ 1112514 h 1532055"/>
              <a:gd name="connsiteX42" fmla="*/ 1222353 w 3021543"/>
              <a:gd name="connsiteY42" fmla="*/ 1337785 h 1532055"/>
              <a:gd name="connsiteX43" fmla="*/ 2087511 w 3021543"/>
              <a:gd name="connsiteY43" fmla="*/ 1500747 h 1532055"/>
              <a:gd name="connsiteX44" fmla="*/ 2425479 w 3021543"/>
              <a:gd name="connsiteY44" fmla="*/ 1531901 h 1532055"/>
              <a:gd name="connsiteX45" fmla="*/ 2809994 w 3021543"/>
              <a:gd name="connsiteY45" fmla="*/ 1522315 h 1532055"/>
              <a:gd name="connsiteX46" fmla="*/ 2953618 w 3021543"/>
              <a:gd name="connsiteY46" fmla="*/ 1512448 h 1532055"/>
              <a:gd name="connsiteX47" fmla="*/ 3021543 w 3021543"/>
              <a:gd name="connsiteY47" fmla="*/ 1502657 h 15320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532055">
                <a:moveTo>
                  <a:pt x="3021543" y="0"/>
                </a:moveTo>
                <a:lnTo>
                  <a:pt x="2963800" y="7730"/>
                </a:lnTo>
                <a:cubicBezTo>
                  <a:pt x="2907134" y="14919"/>
                  <a:pt x="2850469" y="24506"/>
                  <a:pt x="2793803" y="25704"/>
                </a:cubicBezTo>
                <a:cubicBezTo>
                  <a:pt x="2667318" y="29298"/>
                  <a:pt x="2539821" y="20911"/>
                  <a:pt x="2414348" y="31695"/>
                </a:cubicBezTo>
                <a:cubicBezTo>
                  <a:pt x="2307089" y="41281"/>
                  <a:pt x="2198818" y="30497"/>
                  <a:pt x="2091558" y="29298"/>
                </a:cubicBezTo>
                <a:cubicBezTo>
                  <a:pt x="1942812" y="28100"/>
                  <a:pt x="1793053" y="19713"/>
                  <a:pt x="1645319" y="30497"/>
                </a:cubicBezTo>
                <a:cubicBezTo>
                  <a:pt x="1510738" y="38885"/>
                  <a:pt x="1376158" y="41281"/>
                  <a:pt x="1243602" y="64048"/>
                </a:cubicBezTo>
                <a:cubicBezTo>
                  <a:pt x="1079677" y="76030"/>
                  <a:pt x="916765" y="68841"/>
                  <a:pt x="753851" y="61651"/>
                </a:cubicBezTo>
                <a:cubicBezTo>
                  <a:pt x="653675" y="56858"/>
                  <a:pt x="554511" y="41281"/>
                  <a:pt x="465465" y="123960"/>
                </a:cubicBezTo>
                <a:cubicBezTo>
                  <a:pt x="489751" y="143132"/>
                  <a:pt x="519095" y="139537"/>
                  <a:pt x="546416" y="145529"/>
                </a:cubicBezTo>
                <a:cubicBezTo>
                  <a:pt x="594986" y="157511"/>
                  <a:pt x="643557" y="169493"/>
                  <a:pt x="689091" y="192260"/>
                </a:cubicBezTo>
                <a:cubicBezTo>
                  <a:pt x="699210" y="197053"/>
                  <a:pt x="708317" y="206639"/>
                  <a:pt x="704269" y="222217"/>
                </a:cubicBezTo>
                <a:cubicBezTo>
                  <a:pt x="701234" y="234199"/>
                  <a:pt x="691115" y="234199"/>
                  <a:pt x="683020" y="236595"/>
                </a:cubicBezTo>
                <a:cubicBezTo>
                  <a:pt x="664806" y="243785"/>
                  <a:pt x="642545" y="238992"/>
                  <a:pt x="621295" y="264155"/>
                </a:cubicBezTo>
                <a:cubicBezTo>
                  <a:pt x="702245" y="277336"/>
                  <a:pt x="780160" y="252172"/>
                  <a:pt x="848968" y="304896"/>
                </a:cubicBezTo>
                <a:cubicBezTo>
                  <a:pt x="823671" y="331257"/>
                  <a:pt x="795339" y="325266"/>
                  <a:pt x="768018" y="330059"/>
                </a:cubicBezTo>
                <a:cubicBezTo>
                  <a:pt x="739685" y="334852"/>
                  <a:pt x="712365" y="343240"/>
                  <a:pt x="684032" y="348032"/>
                </a:cubicBezTo>
                <a:cubicBezTo>
                  <a:pt x="653675" y="354023"/>
                  <a:pt x="623319" y="355222"/>
                  <a:pt x="592962" y="361213"/>
                </a:cubicBezTo>
                <a:cubicBezTo>
                  <a:pt x="567666" y="366006"/>
                  <a:pt x="540345" y="357618"/>
                  <a:pt x="509988" y="387575"/>
                </a:cubicBezTo>
                <a:cubicBezTo>
                  <a:pt x="584867" y="409143"/>
                  <a:pt x="652663" y="376790"/>
                  <a:pt x="726531" y="398359"/>
                </a:cubicBezTo>
                <a:cubicBezTo>
                  <a:pt x="683020" y="417531"/>
                  <a:pt x="647604" y="411539"/>
                  <a:pt x="614212" y="422324"/>
                </a:cubicBezTo>
                <a:cubicBezTo>
                  <a:pt x="583855" y="433108"/>
                  <a:pt x="547428" y="421126"/>
                  <a:pt x="522131" y="453478"/>
                </a:cubicBezTo>
                <a:cubicBezTo>
                  <a:pt x="502905" y="478641"/>
                  <a:pt x="482668" y="482236"/>
                  <a:pt x="457370" y="467857"/>
                </a:cubicBezTo>
                <a:cubicBezTo>
                  <a:pt x="435109" y="454676"/>
                  <a:pt x="410824" y="458271"/>
                  <a:pt x="388562" y="471452"/>
                </a:cubicBezTo>
                <a:cubicBezTo>
                  <a:pt x="380468" y="476245"/>
                  <a:pt x="372372" y="482236"/>
                  <a:pt x="372372" y="494218"/>
                </a:cubicBezTo>
                <a:cubicBezTo>
                  <a:pt x="372372" y="510994"/>
                  <a:pt x="382491" y="515787"/>
                  <a:pt x="393622" y="518184"/>
                </a:cubicBezTo>
                <a:cubicBezTo>
                  <a:pt x="403741" y="520580"/>
                  <a:pt x="415883" y="522977"/>
                  <a:pt x="426002" y="520580"/>
                </a:cubicBezTo>
                <a:cubicBezTo>
                  <a:pt x="490762" y="507399"/>
                  <a:pt x="554511" y="528968"/>
                  <a:pt x="619271" y="526571"/>
                </a:cubicBezTo>
                <a:cubicBezTo>
                  <a:pt x="415883" y="578096"/>
                  <a:pt x="210471" y="561321"/>
                  <a:pt x="0" y="579294"/>
                </a:cubicBezTo>
                <a:cubicBezTo>
                  <a:pt x="27321" y="615241"/>
                  <a:pt x="62737" y="585286"/>
                  <a:pt x="83986" y="611647"/>
                </a:cubicBezTo>
                <a:cubicBezTo>
                  <a:pt x="63748" y="666766"/>
                  <a:pt x="71844" y="696722"/>
                  <a:pt x="112319" y="700317"/>
                </a:cubicBezTo>
                <a:cubicBezTo>
                  <a:pt x="151782" y="703912"/>
                  <a:pt x="194281" y="684740"/>
                  <a:pt x="215531" y="750643"/>
                </a:cubicBezTo>
                <a:cubicBezTo>
                  <a:pt x="221602" y="771014"/>
                  <a:pt x="259042" y="765023"/>
                  <a:pt x="282315" y="768617"/>
                </a:cubicBezTo>
                <a:cubicBezTo>
                  <a:pt x="332909" y="777005"/>
                  <a:pt x="386539" y="768617"/>
                  <a:pt x="435109" y="794979"/>
                </a:cubicBezTo>
                <a:cubicBezTo>
                  <a:pt x="454335" y="804565"/>
                  <a:pt x="467489" y="811754"/>
                  <a:pt x="457370" y="838116"/>
                </a:cubicBezTo>
                <a:cubicBezTo>
                  <a:pt x="447252" y="865675"/>
                  <a:pt x="460406" y="875261"/>
                  <a:pt x="476596" y="886046"/>
                </a:cubicBezTo>
                <a:cubicBezTo>
                  <a:pt x="488739" y="894433"/>
                  <a:pt x="506953" y="892037"/>
                  <a:pt x="517071" y="917200"/>
                </a:cubicBezTo>
                <a:cubicBezTo>
                  <a:pt x="410824" y="913605"/>
                  <a:pt x="307612" y="893235"/>
                  <a:pt x="202377" y="912407"/>
                </a:cubicBezTo>
                <a:cubicBezTo>
                  <a:pt x="317731" y="960337"/>
                  <a:pt x="444216" y="957940"/>
                  <a:pt x="557546" y="1013060"/>
                </a:cubicBezTo>
                <a:cubicBezTo>
                  <a:pt x="553499" y="1032232"/>
                  <a:pt x="527190" y="1023844"/>
                  <a:pt x="526178" y="1052602"/>
                </a:cubicBezTo>
                <a:cubicBezTo>
                  <a:pt x="585879" y="1082558"/>
                  <a:pt x="657723" y="1062188"/>
                  <a:pt x="720459" y="1106523"/>
                </a:cubicBezTo>
                <a:cubicBezTo>
                  <a:pt x="684032" y="1126893"/>
                  <a:pt x="650640" y="1093342"/>
                  <a:pt x="616236" y="1112514"/>
                </a:cubicBezTo>
                <a:cubicBezTo>
                  <a:pt x="627367" y="1141273"/>
                  <a:pt x="1131283" y="1318613"/>
                  <a:pt x="1222353" y="1337785"/>
                </a:cubicBezTo>
                <a:cubicBezTo>
                  <a:pt x="1407527" y="1377327"/>
                  <a:pt x="1940788" y="1477980"/>
                  <a:pt x="2087511" y="1500747"/>
                </a:cubicBezTo>
                <a:cubicBezTo>
                  <a:pt x="2200841" y="1517522"/>
                  <a:pt x="2313160" y="1530703"/>
                  <a:pt x="2425479" y="1531901"/>
                </a:cubicBezTo>
                <a:cubicBezTo>
                  <a:pt x="2553988" y="1533099"/>
                  <a:pt x="2681485" y="1527108"/>
                  <a:pt x="2809994" y="1522315"/>
                </a:cubicBezTo>
                <a:cubicBezTo>
                  <a:pt x="2858058" y="1520518"/>
                  <a:pt x="2905933" y="1517372"/>
                  <a:pt x="2953618" y="1512448"/>
                </a:cubicBezTo>
                <a:lnTo>
                  <a:pt x="3021543" y="1502657"/>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3" name="标题 2">
            <a:extLst>
              <a:ext uri="{FF2B5EF4-FFF2-40B4-BE49-F238E27FC236}">
                <a16:creationId xmlns:a16="http://schemas.microsoft.com/office/drawing/2014/main" id="{44E61C27-3FB2-BF88-E8A1-686BCA9CE20C}"/>
              </a:ext>
            </a:extLst>
          </p:cNvPr>
          <p:cNvSpPr>
            <a:spLocks noGrp="1"/>
          </p:cNvSpPr>
          <p:nvPr>
            <p:ph type="title" idx="1"/>
          </p:nvPr>
        </p:nvSpPr>
        <p:spPr>
          <a:xfrm>
            <a:off x="385907" y="7143146"/>
            <a:ext cx="6915150" cy="1258507"/>
          </a:xfrm>
        </p:spPr>
        <p:txBody>
          <a:bodyPr>
            <a:normAutofit/>
          </a:bodyPr>
          <a:lstStyle/>
          <a:p>
            <a:r>
              <a:rPr lang="en-US" altLang="zh-CN" b="1" dirty="0">
                <a:latin typeface="Times New Roman" panose="02020603050405020304" charset="0"/>
                <a:cs typeface="Times New Roman" panose="02020603050405020304" charset="0"/>
              </a:rPr>
              <a:t>Conclusion</a:t>
            </a:r>
            <a:endParaRPr lang="zh-CN" altLang="en-US" b="1" dirty="0">
              <a:latin typeface="Times New Roman" panose="02020603050405020304" charset="0"/>
              <a:cs typeface="Times New Roman" panose="02020603050405020304" charset="0"/>
            </a:endParaRPr>
          </a:p>
        </p:txBody>
      </p:sp>
      <p:sp>
        <p:nvSpPr>
          <p:cNvPr id="2" name="内容占位符 1">
            <a:extLst>
              <a:ext uri="{FF2B5EF4-FFF2-40B4-BE49-F238E27FC236}">
                <a16:creationId xmlns:a16="http://schemas.microsoft.com/office/drawing/2014/main" id="{8F278212-F28D-6AFD-14FD-799C08CF09CE}"/>
              </a:ext>
            </a:extLst>
          </p:cNvPr>
          <p:cNvSpPr>
            <a:spLocks noGrp="1"/>
          </p:cNvSpPr>
          <p:nvPr>
            <p:ph idx="3"/>
          </p:nvPr>
        </p:nvSpPr>
        <p:spPr>
          <a:xfrm>
            <a:off x="6858605" y="946522"/>
            <a:ext cx="10632982" cy="12101196"/>
          </a:xfrm>
        </p:spPr>
        <p:txBody>
          <a:bodyPr anchor="ctr">
            <a:normAutofit/>
          </a:bodyPr>
          <a:lstStyle/>
          <a:p>
            <a:pPr marL="0" indent="0" algn="just">
              <a:buNone/>
            </a:pPr>
            <a:r>
              <a:rPr lang="en-US" altLang="zh-CN" sz="3600" dirty="0">
                <a:latin typeface="Times New Roman" panose="02020603050405020304" charset="0"/>
                <a:cs typeface="Times New Roman" panose="02020603050405020304" charset="0"/>
              </a:rPr>
              <a:t>This poster shows the latest findings that how do college English teachers coordinate verbal and non-verbal resources to achieve the effectiveness of classroom communication. Moreover, because gestures are second only to language in expressing connotative meanings (Muller, 2004), they are the most frequently used non-verbal modality, while non-verbal symbols such as facial expressions are easily overlooked. Finally, if teachers use gestures and facial expressions appropriately in the classroom, they achieve multimodal meaning coordination with language. Thus, they can successfully scaffold students, which is important for improving classroom efficiency.</a:t>
            </a:r>
            <a:endParaRPr lang="zh-CN" altLang="en-US" sz="3600" dirty="0">
              <a:latin typeface="Times New Roman" panose="02020603050405020304" charset="0"/>
              <a:cs typeface="Times New Roman" panose="02020603050405020304" charset="0"/>
            </a:endParaRPr>
          </a:p>
        </p:txBody>
      </p:sp>
      <p:pic>
        <p:nvPicPr>
          <p:cNvPr id="7" name="音频 6">
            <a:hlinkClick r:id="" action="ppaction://media"/>
            <a:extLst>
              <a:ext uri="{FF2B5EF4-FFF2-40B4-BE49-F238E27FC236}">
                <a16:creationId xmlns:a16="http://schemas.microsoft.com/office/drawing/2014/main" id="{657C9FFC-9159-DB01-8628-ABA2D5BC78A3}"/>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332500" t="-332500" r="-332500" b="-332500"/>
          <a:stretch>
            <a:fillRect/>
          </a:stretch>
        </p:blipFill>
        <p:spPr>
          <a:xfrm>
            <a:off x="15266822" y="10694822"/>
            <a:ext cx="4663440" cy="4663440"/>
          </a:xfrm>
          <a:prstGeom prst="ellipse">
            <a:avLst/>
          </a:prstGeom>
        </p:spPr>
      </p:pic>
    </p:spTree>
    <p:extLst>
      <p:ext uri="{BB962C8B-B14F-4D97-AF65-F5344CB8AC3E}">
        <p14:creationId xmlns:p14="http://schemas.microsoft.com/office/powerpoint/2010/main" val="253044336"/>
      </p:ext>
    </p:extLst>
  </p:cSld>
  <p:clrMapOvr>
    <a:masterClrMapping/>
  </p:clrMapOvr>
  <mc:AlternateContent xmlns:mc="http://schemas.openxmlformats.org/markup-compatibility/2006">
    <mc:Choice xmlns:p14="http://schemas.microsoft.com/office/powerpoint/2010/main" Requires="p14">
      <p:transition spd="slow" p14:dur="2000" advTm="44879"/>
    </mc:Choice>
    <mc:Fallback>
      <p:transition spd="slow" advTm="4487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8" name="Rectangle 17">
            <a:extLst>
              <a:ext uri="{FF2B5EF4-FFF2-40B4-BE49-F238E27FC236}">
                <a16:creationId xmlns:a16="http://schemas.microsoft.com/office/drawing/2014/main" id="{E8009B31-EE3C-4DCE-88F0-EA3FE2AB87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11770" cy="15544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Freeform: Shape 19">
            <a:extLst>
              <a:ext uri="{FF2B5EF4-FFF2-40B4-BE49-F238E27FC236}">
                <a16:creationId xmlns:a16="http://schemas.microsoft.com/office/drawing/2014/main" id="{A82D9556-7EB0-4226-B5CF-E48584DA6B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2465025" y="3600412"/>
            <a:ext cx="6825405" cy="8478146"/>
          </a:xfrm>
          <a:custGeom>
            <a:avLst/>
            <a:gdLst>
              <a:gd name="connsiteX0" fmla="*/ 0 w 3850317"/>
              <a:gd name="connsiteY0" fmla="*/ 0 h 5978116"/>
              <a:gd name="connsiteX1" fmla="*/ 3850317 w 3850317"/>
              <a:gd name="connsiteY1" fmla="*/ 0 h 5978116"/>
              <a:gd name="connsiteX2" fmla="*/ 3840373 w 3850317"/>
              <a:gd name="connsiteY2" fmla="*/ 258313 h 5978116"/>
              <a:gd name="connsiteX3" fmla="*/ 3755448 w 3850317"/>
              <a:gd name="connsiteY3" fmla="*/ 1537847 h 5978116"/>
              <a:gd name="connsiteX4" fmla="*/ 3150490 w 3850317"/>
              <a:gd name="connsiteY4" fmla="*/ 3989537 h 5978116"/>
              <a:gd name="connsiteX5" fmla="*/ 3089544 w 3850317"/>
              <a:gd name="connsiteY5" fmla="*/ 3606200 h 5978116"/>
              <a:gd name="connsiteX6" fmla="*/ 2922635 w 3850317"/>
              <a:gd name="connsiteY6" fmla="*/ 4519351 h 5978116"/>
              <a:gd name="connsiteX7" fmla="*/ 2904628 w 3850317"/>
              <a:gd name="connsiteY7" fmla="*/ 4466023 h 5978116"/>
              <a:gd name="connsiteX8" fmla="*/ 2825329 w 3850317"/>
              <a:gd name="connsiteY8" fmla="*/ 4562983 h 5978116"/>
              <a:gd name="connsiteX9" fmla="*/ 2695127 w 3850317"/>
              <a:gd name="connsiteY9" fmla="*/ 4973329 h 5978116"/>
              <a:gd name="connsiteX10" fmla="*/ 2501208 w 3850317"/>
              <a:gd name="connsiteY10" fmla="*/ 4457366 h 5978116"/>
              <a:gd name="connsiteX11" fmla="*/ 2209291 w 3850317"/>
              <a:gd name="connsiteY11" fmla="*/ 5028388 h 5978116"/>
              <a:gd name="connsiteX12" fmla="*/ 2135532 w 3850317"/>
              <a:gd name="connsiteY12" fmla="*/ 5321344 h 5978116"/>
              <a:gd name="connsiteX13" fmla="*/ 2009139 w 3850317"/>
              <a:gd name="connsiteY13" fmla="*/ 4714655 h 5978116"/>
              <a:gd name="connsiteX14" fmla="*/ 1918759 w 3850317"/>
              <a:gd name="connsiteY14" fmla="*/ 4486454 h 5978116"/>
              <a:gd name="connsiteX15" fmla="*/ 1800676 w 3850317"/>
              <a:gd name="connsiteY15" fmla="*/ 4608346 h 5978116"/>
              <a:gd name="connsiteX16" fmla="*/ 1614721 w 3850317"/>
              <a:gd name="connsiteY16" fmla="*/ 5319612 h 5978116"/>
              <a:gd name="connsiteX17" fmla="*/ 1530921 w 3850317"/>
              <a:gd name="connsiteY17" fmla="*/ 5433540 h 5978116"/>
              <a:gd name="connsiteX18" fmla="*/ 1569705 w 3850317"/>
              <a:gd name="connsiteY18" fmla="*/ 4803650 h 5978116"/>
              <a:gd name="connsiteX19" fmla="*/ 1517416 w 3850317"/>
              <a:gd name="connsiteY19" fmla="*/ 4640204 h 5978116"/>
              <a:gd name="connsiteX20" fmla="*/ 1425997 w 3850317"/>
              <a:gd name="connsiteY20" fmla="*/ 4800187 h 5978116"/>
              <a:gd name="connsiteX21" fmla="*/ 1348083 w 3850317"/>
              <a:gd name="connsiteY21" fmla="*/ 5363245 h 5978116"/>
              <a:gd name="connsiteX22" fmla="*/ 1200566 w 3850317"/>
              <a:gd name="connsiteY22" fmla="*/ 5526691 h 5978116"/>
              <a:gd name="connsiteX23" fmla="*/ 1027770 w 3850317"/>
              <a:gd name="connsiteY23" fmla="*/ 5803718 h 5978116"/>
              <a:gd name="connsiteX24" fmla="*/ 892373 w 3850317"/>
              <a:gd name="connsiteY24" fmla="*/ 5604950 h 5978116"/>
              <a:gd name="connsiteX25" fmla="*/ 681487 w 3850317"/>
              <a:gd name="connsiteY25" fmla="*/ 5914528 h 5978116"/>
              <a:gd name="connsiteX26" fmla="*/ 414155 w 3850317"/>
              <a:gd name="connsiteY26" fmla="*/ 5817569 h 5978116"/>
              <a:gd name="connsiteX27" fmla="*/ 360135 w 3850317"/>
              <a:gd name="connsiteY27" fmla="*/ 5287062 h 5978116"/>
              <a:gd name="connsiteX28" fmla="*/ 281875 w 3850317"/>
              <a:gd name="connsiteY28" fmla="*/ 4677256 h 5978116"/>
              <a:gd name="connsiteX29" fmla="*/ 237897 w 3850317"/>
              <a:gd name="connsiteY29" fmla="*/ 4207696 h 5978116"/>
              <a:gd name="connsiteX30" fmla="*/ 145093 w 3850317"/>
              <a:gd name="connsiteY30" fmla="*/ 3878379 h 5978116"/>
              <a:gd name="connsiteX31" fmla="*/ 72373 w 3850317"/>
              <a:gd name="connsiteY31" fmla="*/ 2447189 h 5978116"/>
              <a:gd name="connsiteX32" fmla="*/ 0 w 3850317"/>
              <a:gd name="connsiteY32" fmla="*/ 0 h 59781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3850317" h="5978116">
                <a:moveTo>
                  <a:pt x="0" y="0"/>
                </a:moveTo>
                <a:lnTo>
                  <a:pt x="3850317" y="0"/>
                </a:lnTo>
                <a:lnTo>
                  <a:pt x="3840373" y="258313"/>
                </a:lnTo>
                <a:cubicBezTo>
                  <a:pt x="3816350" y="852957"/>
                  <a:pt x="3786959" y="1372106"/>
                  <a:pt x="3755448" y="1537847"/>
                </a:cubicBezTo>
                <a:cubicBezTo>
                  <a:pt x="3300085" y="3936555"/>
                  <a:pt x="3150490" y="3989537"/>
                  <a:pt x="3150490" y="3989537"/>
                </a:cubicBezTo>
                <a:cubicBezTo>
                  <a:pt x="3150490" y="3989537"/>
                  <a:pt x="3124172" y="3732940"/>
                  <a:pt x="3089544" y="3606200"/>
                </a:cubicBezTo>
                <a:cubicBezTo>
                  <a:pt x="3082618" y="3784537"/>
                  <a:pt x="2946529" y="4491302"/>
                  <a:pt x="2922635" y="4519351"/>
                </a:cubicBezTo>
                <a:cubicBezTo>
                  <a:pt x="2916749" y="4502729"/>
                  <a:pt x="2910515" y="4484030"/>
                  <a:pt x="2904628" y="4466023"/>
                </a:cubicBezTo>
                <a:cubicBezTo>
                  <a:pt x="2884890" y="4501344"/>
                  <a:pt x="2859958" y="4534241"/>
                  <a:pt x="2825329" y="4562983"/>
                </a:cubicBezTo>
                <a:cubicBezTo>
                  <a:pt x="2706208" y="4662020"/>
                  <a:pt x="2743260" y="4833430"/>
                  <a:pt x="2695127" y="4973329"/>
                </a:cubicBezTo>
                <a:cubicBezTo>
                  <a:pt x="2446495" y="4877408"/>
                  <a:pt x="2545186" y="4641589"/>
                  <a:pt x="2501208" y="4457366"/>
                </a:cubicBezTo>
                <a:cubicBezTo>
                  <a:pt x="2341225" y="4936277"/>
                  <a:pt x="2267120" y="4837932"/>
                  <a:pt x="2209291" y="5028388"/>
                </a:cubicBezTo>
                <a:cubicBezTo>
                  <a:pt x="2137610" y="5264900"/>
                  <a:pt x="2135532" y="5321344"/>
                  <a:pt x="2135532" y="5321344"/>
                </a:cubicBezTo>
                <a:cubicBezTo>
                  <a:pt x="2004983" y="5137467"/>
                  <a:pt x="2054502" y="4933506"/>
                  <a:pt x="2009139" y="4714655"/>
                </a:cubicBezTo>
                <a:cubicBezTo>
                  <a:pt x="1956503" y="4642281"/>
                  <a:pt x="1932264" y="4565753"/>
                  <a:pt x="1918759" y="4486454"/>
                </a:cubicBezTo>
                <a:cubicBezTo>
                  <a:pt x="1889671" y="4439359"/>
                  <a:pt x="1848463" y="4656479"/>
                  <a:pt x="1800676" y="4608346"/>
                </a:cubicBezTo>
                <a:cubicBezTo>
                  <a:pt x="1760507" y="4832391"/>
                  <a:pt x="1681208" y="5047087"/>
                  <a:pt x="1614721" y="5319612"/>
                </a:cubicBezTo>
                <a:cubicBezTo>
                  <a:pt x="1580786" y="5457780"/>
                  <a:pt x="1530574" y="5446352"/>
                  <a:pt x="1530921" y="5433540"/>
                </a:cubicBezTo>
                <a:cubicBezTo>
                  <a:pt x="1532998" y="5109418"/>
                  <a:pt x="1600177" y="5128464"/>
                  <a:pt x="1569705" y="4803650"/>
                </a:cubicBezTo>
                <a:cubicBezTo>
                  <a:pt x="1566242" y="4746167"/>
                  <a:pt x="1596022" y="4651631"/>
                  <a:pt x="1517416" y="4640204"/>
                </a:cubicBezTo>
                <a:cubicBezTo>
                  <a:pt x="1415608" y="4628430"/>
                  <a:pt x="1436385" y="4747898"/>
                  <a:pt x="1425997" y="4800187"/>
                </a:cubicBezTo>
                <a:cubicBezTo>
                  <a:pt x="1389291" y="5009342"/>
                  <a:pt x="1370938" y="5149241"/>
                  <a:pt x="1348083" y="5363245"/>
                </a:cubicBezTo>
                <a:cubicBezTo>
                  <a:pt x="1336655" y="5453625"/>
                  <a:pt x="1352931" y="5563743"/>
                  <a:pt x="1200566" y="5526691"/>
                </a:cubicBezTo>
                <a:cubicBezTo>
                  <a:pt x="1051664" y="5551623"/>
                  <a:pt x="1099105" y="5719570"/>
                  <a:pt x="1027770" y="5803718"/>
                </a:cubicBezTo>
                <a:cubicBezTo>
                  <a:pt x="945009" y="5758701"/>
                  <a:pt x="1003184" y="5640964"/>
                  <a:pt x="892373" y="5604950"/>
                </a:cubicBezTo>
                <a:cubicBezTo>
                  <a:pt x="925963" y="5772552"/>
                  <a:pt x="680448" y="5747619"/>
                  <a:pt x="681487" y="5914528"/>
                </a:cubicBezTo>
                <a:cubicBezTo>
                  <a:pt x="534662" y="6049233"/>
                  <a:pt x="467137" y="5947425"/>
                  <a:pt x="414155" y="5817569"/>
                </a:cubicBezTo>
                <a:cubicBezTo>
                  <a:pt x="348015" y="5648929"/>
                  <a:pt x="370177" y="5468515"/>
                  <a:pt x="360135" y="5287062"/>
                </a:cubicBezTo>
                <a:cubicBezTo>
                  <a:pt x="338319" y="5059207"/>
                  <a:pt x="278758" y="4907881"/>
                  <a:pt x="281875" y="4677256"/>
                </a:cubicBezTo>
                <a:cubicBezTo>
                  <a:pt x="237204" y="4527316"/>
                  <a:pt x="250017" y="4367332"/>
                  <a:pt x="237897" y="4207696"/>
                </a:cubicBezTo>
                <a:cubicBezTo>
                  <a:pt x="210194" y="3969452"/>
                  <a:pt x="176258" y="4119047"/>
                  <a:pt x="145093" y="3878379"/>
                </a:cubicBezTo>
                <a:cubicBezTo>
                  <a:pt x="114274" y="3641175"/>
                  <a:pt x="72720" y="2448920"/>
                  <a:pt x="72373" y="2447189"/>
                </a:cubicBezTo>
                <a:cubicBezTo>
                  <a:pt x="72720" y="2447189"/>
                  <a:pt x="12120" y="1233809"/>
                  <a:pt x="0" y="0"/>
                </a:cubicBezTo>
                <a:close/>
              </a:path>
            </a:pathLst>
          </a:custGeom>
          <a:solidFill>
            <a:schemeClr val="bg2">
              <a:alpha val="50000"/>
            </a:schemeClr>
          </a:solidFill>
          <a:ln w="32707" cap="flat">
            <a:noFill/>
            <a:prstDash val="solid"/>
            <a:miter/>
          </a:ln>
        </p:spPr>
        <p:txBody>
          <a:bodyPr rtlCol="0" anchor="ctr"/>
          <a:lstStyle/>
          <a:p>
            <a:endParaRPr lang="en-US">
              <a:solidFill>
                <a:schemeClr val="tx1"/>
              </a:solidFill>
            </a:endParaRPr>
          </a:p>
        </p:txBody>
      </p:sp>
      <p:sp>
        <p:nvSpPr>
          <p:cNvPr id="3" name="标题 2">
            <a:extLst>
              <a:ext uri="{FF2B5EF4-FFF2-40B4-BE49-F238E27FC236}">
                <a16:creationId xmlns:a16="http://schemas.microsoft.com/office/drawing/2014/main" id="{65A63CCE-850F-FDC2-307A-2434599177D4}"/>
              </a:ext>
            </a:extLst>
          </p:cNvPr>
          <p:cNvSpPr>
            <a:spLocks noGrp="1"/>
          </p:cNvSpPr>
          <p:nvPr>
            <p:ph type="title" idx="1"/>
          </p:nvPr>
        </p:nvSpPr>
        <p:spPr>
          <a:xfrm>
            <a:off x="14589818" y="2813560"/>
            <a:ext cx="5972173" cy="4195310"/>
          </a:xfrm>
        </p:spPr>
        <p:txBody>
          <a:bodyPr>
            <a:normAutofit/>
          </a:bodyPr>
          <a:lstStyle/>
          <a:p>
            <a:r>
              <a:rPr lang="en-US" altLang="zh-CN" b="1" dirty="0">
                <a:latin typeface="Times New Roman" panose="02020603050405020304" charset="0"/>
                <a:cs typeface="Times New Roman" panose="02020603050405020304" charset="0"/>
              </a:rPr>
              <a:t>References</a:t>
            </a:r>
            <a:endParaRPr lang="zh-CN" altLang="en-US" b="1" dirty="0">
              <a:latin typeface="Times New Roman" panose="02020603050405020304" charset="0"/>
              <a:cs typeface="Times New Roman" panose="02020603050405020304" charset="0"/>
            </a:endParaRPr>
          </a:p>
        </p:txBody>
      </p:sp>
      <p:sp>
        <p:nvSpPr>
          <p:cNvPr id="2" name="内容占位符 1">
            <a:extLst>
              <a:ext uri="{FF2B5EF4-FFF2-40B4-BE49-F238E27FC236}">
                <a16:creationId xmlns:a16="http://schemas.microsoft.com/office/drawing/2014/main" id="{19B6B1C8-1952-158D-5D88-E0D523B1F6E6}"/>
              </a:ext>
            </a:extLst>
          </p:cNvPr>
          <p:cNvSpPr>
            <a:spLocks noGrp="1"/>
          </p:cNvSpPr>
          <p:nvPr>
            <p:ph idx="3"/>
          </p:nvPr>
        </p:nvSpPr>
        <p:spPr>
          <a:xfrm>
            <a:off x="1383031" y="1504335"/>
            <a:ext cx="11153098" cy="12496781"/>
          </a:xfrm>
        </p:spPr>
        <p:txBody>
          <a:bodyPr anchor="ctr">
            <a:normAutofit fontScale="92500" lnSpcReduction="20000"/>
          </a:bodyPr>
          <a:lstStyle/>
          <a:p>
            <a:pPr marL="0" indent="0" algn="just">
              <a:lnSpc>
                <a:spcPct val="120000"/>
              </a:lnSpc>
              <a:buNone/>
            </a:pPr>
            <a:r>
              <a:rPr lang="en-US" altLang="zh-CN" sz="3600" dirty="0">
                <a:latin typeface="Times New Roman" panose="02020603050405020304" charset="0"/>
                <a:cs typeface="Times New Roman" panose="02020603050405020304" charset="0"/>
              </a:rPr>
              <a:t>Calor, S. M., Dekker, R., J. P. van </a:t>
            </a:r>
            <a:r>
              <a:rPr lang="en-US" altLang="zh-CN" sz="3600" dirty="0" err="1">
                <a:latin typeface="Times New Roman" panose="02020603050405020304" charset="0"/>
                <a:cs typeface="Times New Roman" panose="02020603050405020304" charset="0"/>
              </a:rPr>
              <a:t>Drie</a:t>
            </a:r>
            <a:r>
              <a:rPr lang="en-US" altLang="zh-CN" sz="3600" dirty="0">
                <a:latin typeface="Times New Roman" panose="02020603050405020304" charset="0"/>
                <a:cs typeface="Times New Roman" panose="02020603050405020304" charset="0"/>
              </a:rPr>
              <a:t> and </a:t>
            </a:r>
            <a:r>
              <a:rPr lang="en-US" altLang="zh-CN" sz="3600" dirty="0" err="1">
                <a:latin typeface="Times New Roman" panose="02020603050405020304" charset="0"/>
                <a:cs typeface="Times New Roman" panose="02020603050405020304" charset="0"/>
              </a:rPr>
              <a:t>Volman</a:t>
            </a:r>
            <a:r>
              <a:rPr lang="en-US" altLang="zh-CN" sz="3600" dirty="0">
                <a:latin typeface="Times New Roman" panose="02020603050405020304" charset="0"/>
                <a:cs typeface="Times New Roman" panose="02020603050405020304" charset="0"/>
              </a:rPr>
              <a:t>, M. L (2022). ‘Scaffolding small groups at the group level: Improving the scaffolding behavior of mathematics teachers during mathematical discussions’, </a:t>
            </a:r>
            <a:r>
              <a:rPr lang="en-US" altLang="zh-CN" sz="3600" i="1" dirty="0">
                <a:latin typeface="Times New Roman" panose="02020603050405020304" charset="0"/>
                <a:cs typeface="Times New Roman" panose="02020603050405020304" charset="0"/>
              </a:rPr>
              <a:t>Journal of the Learning Sciences</a:t>
            </a:r>
            <a:r>
              <a:rPr lang="en-US" altLang="zh-CN" sz="3600" dirty="0">
                <a:latin typeface="Times New Roman" panose="02020603050405020304" charset="0"/>
                <a:cs typeface="Times New Roman" panose="02020603050405020304" charset="0"/>
              </a:rPr>
              <a:t>, 3, pp. 369-407.</a:t>
            </a:r>
          </a:p>
          <a:p>
            <a:pPr marL="0" indent="0" algn="just">
              <a:lnSpc>
                <a:spcPct val="120000"/>
              </a:lnSpc>
              <a:buNone/>
            </a:pPr>
            <a:r>
              <a:rPr lang="en-US" altLang="zh-CN" sz="3600" dirty="0">
                <a:latin typeface="Times New Roman" panose="02020603050405020304" charset="0"/>
                <a:cs typeface="Times New Roman" panose="02020603050405020304" charset="0"/>
              </a:rPr>
              <a:t>DOI: 10.1080/10508406.2021.2024834 </a:t>
            </a:r>
          </a:p>
          <a:p>
            <a:pPr marL="0" indent="0" algn="just">
              <a:lnSpc>
                <a:spcPct val="120000"/>
              </a:lnSpc>
              <a:buNone/>
            </a:pPr>
            <a:r>
              <a:rPr lang="en-US" altLang="zh-CN" sz="3600" dirty="0">
                <a:latin typeface="Times New Roman" panose="02020603050405020304" charset="0"/>
                <a:cs typeface="Times New Roman" panose="02020603050405020304" charset="0"/>
              </a:rPr>
              <a:t>Dongying Li and Lian Zhang (2022). ‘Exploring teacher scaffolding in a CLIL-framed EFL intensive reading class: A classroom discourse analysis approach</a:t>
            </a:r>
            <a:r>
              <a:rPr lang="en-US" altLang="zh-CN" sz="3600" i="1" dirty="0">
                <a:latin typeface="Times New Roman" panose="02020603050405020304" charset="0"/>
                <a:cs typeface="Times New Roman" panose="02020603050405020304" charset="0"/>
              </a:rPr>
              <a:t>’, Language Teaching Research</a:t>
            </a:r>
            <a:r>
              <a:rPr lang="en-US" altLang="zh-CN" sz="3600" dirty="0">
                <a:latin typeface="Times New Roman" panose="02020603050405020304" charset="0"/>
                <a:cs typeface="Times New Roman" panose="02020603050405020304" charset="0"/>
              </a:rPr>
              <a:t>,3,pp.333-360.</a:t>
            </a:r>
          </a:p>
          <a:p>
            <a:pPr marL="0" indent="0" algn="just">
              <a:lnSpc>
                <a:spcPct val="120000"/>
              </a:lnSpc>
              <a:buNone/>
            </a:pPr>
            <a:r>
              <a:rPr lang="en-US" altLang="zh-CN" sz="3600" dirty="0">
                <a:latin typeface="Times New Roman" panose="02020603050405020304" charset="0"/>
                <a:cs typeface="Times New Roman" panose="02020603050405020304" charset="0"/>
              </a:rPr>
              <a:t>https://doi.org/10.1177/1362168820903340</a:t>
            </a:r>
          </a:p>
          <a:p>
            <a:pPr marL="0" indent="0" algn="just">
              <a:lnSpc>
                <a:spcPct val="120000"/>
              </a:lnSpc>
              <a:buNone/>
            </a:pPr>
            <a:r>
              <a:rPr lang="en-US" altLang="zh-CN" sz="3600" dirty="0" err="1">
                <a:latin typeface="Times New Roman" panose="02020603050405020304" charset="0"/>
                <a:cs typeface="Times New Roman" panose="02020603050405020304" charset="0"/>
              </a:rPr>
              <a:t>Jakonen</a:t>
            </a:r>
            <a:r>
              <a:rPr lang="en-US" altLang="zh-CN" sz="3600" dirty="0">
                <a:latin typeface="Times New Roman" panose="02020603050405020304" charset="0"/>
                <a:cs typeface="Times New Roman" panose="02020603050405020304" charset="0"/>
              </a:rPr>
              <a:t>, T., and </a:t>
            </a:r>
            <a:r>
              <a:rPr lang="en-US" altLang="zh-CN" sz="3600" dirty="0" err="1">
                <a:latin typeface="Times New Roman" panose="02020603050405020304" charset="0"/>
                <a:cs typeface="Times New Roman" panose="02020603050405020304" charset="0"/>
              </a:rPr>
              <a:t>Evnitskaya</a:t>
            </a:r>
            <a:r>
              <a:rPr lang="en-US" altLang="zh-CN" sz="3600" dirty="0">
                <a:latin typeface="Times New Roman" panose="02020603050405020304" charset="0"/>
                <a:cs typeface="Times New Roman" panose="02020603050405020304" charset="0"/>
              </a:rPr>
              <a:t>, N (2020). ‘Teacher smiles as an interactional and pedagogical resource in the classroom’, </a:t>
            </a:r>
            <a:r>
              <a:rPr lang="en-US" altLang="zh-CN" sz="3600" i="1" dirty="0">
                <a:latin typeface="Times New Roman" panose="02020603050405020304" charset="0"/>
                <a:cs typeface="Times New Roman" panose="02020603050405020304" charset="0"/>
              </a:rPr>
              <a:t>Journal of Pragmatics</a:t>
            </a:r>
            <a:r>
              <a:rPr lang="en-US" altLang="zh-CN" sz="3600" dirty="0">
                <a:latin typeface="Times New Roman" panose="02020603050405020304" charset="0"/>
                <a:cs typeface="Times New Roman" panose="02020603050405020304" charset="0"/>
              </a:rPr>
              <a:t>,163, pp. 18-31. https://doi.org/10.1016/j.pragma.2020.04.005 </a:t>
            </a:r>
          </a:p>
          <a:p>
            <a:pPr marL="0" indent="0" algn="just">
              <a:lnSpc>
                <a:spcPct val="120000"/>
              </a:lnSpc>
              <a:buNone/>
            </a:pPr>
            <a:r>
              <a:rPr lang="en-US" altLang="zh-CN" sz="3600" dirty="0">
                <a:latin typeface="Times New Roman" panose="02020603050405020304" charset="0"/>
                <a:cs typeface="Times New Roman" panose="02020603050405020304" charset="0"/>
              </a:rPr>
              <a:t>Lim, F.V (2017). ‘Analyzing the teachers’ use of gestures in the classroom: A systemic functional multimodal discourse analysis approach’, </a:t>
            </a:r>
            <a:r>
              <a:rPr lang="en-US" altLang="zh-CN" sz="3600" i="1" dirty="0">
                <a:latin typeface="Times New Roman" panose="02020603050405020304" charset="0"/>
                <a:cs typeface="Times New Roman" panose="02020603050405020304" charset="0"/>
              </a:rPr>
              <a:t>Social Semiotics</a:t>
            </a:r>
            <a:r>
              <a:rPr lang="en-US" altLang="zh-CN" sz="3600" dirty="0">
                <a:latin typeface="Times New Roman" panose="02020603050405020304" charset="0"/>
                <a:cs typeface="Times New Roman" panose="02020603050405020304" charset="0"/>
              </a:rPr>
              <a:t>,1,pp.83-111.</a:t>
            </a:r>
          </a:p>
          <a:p>
            <a:pPr marL="0" indent="0" algn="just">
              <a:lnSpc>
                <a:spcPct val="120000"/>
              </a:lnSpc>
              <a:buNone/>
            </a:pPr>
            <a:r>
              <a:rPr lang="en-US" altLang="zh-CN" sz="3600" dirty="0">
                <a:latin typeface="Times New Roman" panose="02020603050405020304" charset="0"/>
                <a:cs typeface="Times New Roman" panose="02020603050405020304" charset="0"/>
              </a:rPr>
              <a:t>DOI:10.1080/10350330.2017.1412168</a:t>
            </a:r>
            <a:endParaRPr lang="zh-CN" altLang="en-US" sz="3600" dirty="0">
              <a:latin typeface="Times New Roman" panose="02020603050405020304" charset="0"/>
              <a:cs typeface="Times New Roman" panose="02020603050405020304" charset="0"/>
            </a:endParaRPr>
          </a:p>
        </p:txBody>
      </p:sp>
      <p:pic>
        <p:nvPicPr>
          <p:cNvPr id="7" name="音频 6">
            <a:hlinkClick r:id="" action="ppaction://media"/>
            <a:extLst>
              <a:ext uri="{FF2B5EF4-FFF2-40B4-BE49-F238E27FC236}">
                <a16:creationId xmlns:a16="http://schemas.microsoft.com/office/drawing/2014/main" id="{8C0B732D-68D7-34BE-48B8-85871CB7AD3E}"/>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332500" t="-332500" r="-332500" b="-332500"/>
          <a:stretch>
            <a:fillRect/>
          </a:stretch>
        </p:blipFill>
        <p:spPr>
          <a:xfrm>
            <a:off x="15266822" y="10694822"/>
            <a:ext cx="4663440" cy="4663440"/>
          </a:xfrm>
          <a:prstGeom prst="ellipse">
            <a:avLst/>
          </a:prstGeom>
        </p:spPr>
      </p:pic>
    </p:spTree>
    <p:extLst>
      <p:ext uri="{BB962C8B-B14F-4D97-AF65-F5344CB8AC3E}">
        <p14:creationId xmlns:p14="http://schemas.microsoft.com/office/powerpoint/2010/main" val="1233753744"/>
      </p:ext>
    </p:extLst>
  </p:cSld>
  <p:clrMapOvr>
    <a:masterClrMapping/>
  </p:clrMapOvr>
  <mc:AlternateContent xmlns:mc="http://schemas.openxmlformats.org/markup-compatibility/2006">
    <mc:Choice xmlns:p14="http://schemas.microsoft.com/office/powerpoint/2010/main" Requires="p14">
      <p:transition spd="slow" p14:dur="2000" advTm="8985"/>
    </mc:Choice>
    <mc:Fallback>
      <p:transition spd="slow" advTm="898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A134706B-150F-487B-B4FB-34C10219C7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11770" cy="15544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5FD23E7-C75D-4AFA-A4D4-BE55581109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11770" cy="155448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Graphic 1">
            <a:extLst>
              <a:ext uri="{FF2B5EF4-FFF2-40B4-BE49-F238E27FC236}">
                <a16:creationId xmlns:a16="http://schemas.microsoft.com/office/drawing/2014/main" id="{D6705569-F545-4F47-A260-A9202826EA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V="1">
            <a:off x="3249904" y="411617"/>
            <a:ext cx="13616991" cy="1365045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bg1"/>
          </a:solidFill>
          <a:ln w="32707" cap="flat">
            <a:noFill/>
            <a:prstDash val="solid"/>
            <a:miter/>
          </a:ln>
        </p:spPr>
        <p:txBody>
          <a:bodyPr rtlCol="0" anchor="ctr"/>
          <a:lstStyle/>
          <a:p>
            <a:endParaRPr lang="en-US" dirty="0"/>
          </a:p>
        </p:txBody>
      </p:sp>
      <p:sp>
        <p:nvSpPr>
          <p:cNvPr id="4" name="标题 3"/>
          <p:cNvSpPr>
            <a:spLocks noGrp="1"/>
          </p:cNvSpPr>
          <p:nvPr>
            <p:ph type="title" idx="1"/>
            <p:custDataLst>
              <p:tags r:id="rId2"/>
            </p:custDataLst>
          </p:nvPr>
        </p:nvSpPr>
        <p:spPr>
          <a:xfrm>
            <a:off x="4801230" y="3623356"/>
            <a:ext cx="11004827" cy="5919390"/>
          </a:xfrm>
        </p:spPr>
        <p:txBody>
          <a:bodyPr vert="horz" lIns="91440" tIns="45720" rIns="91440" bIns="45720" rtlCol="0" anchor="b">
            <a:normAutofit/>
          </a:bodyPr>
          <a:lstStyle/>
          <a:p>
            <a:pPr algn="ctr" defTabSz="914400">
              <a:lnSpc>
                <a:spcPct val="90000"/>
              </a:lnSpc>
            </a:pPr>
            <a:r>
              <a:rPr lang="en-US" altLang="zh-CN" sz="10100" b="1" i="1" kern="1200" dirty="0">
                <a:solidFill>
                  <a:schemeClr val="tx1"/>
                </a:solidFill>
                <a:latin typeface="+mj-lt"/>
                <a:ea typeface="+mj-ea"/>
                <a:cs typeface="+mj-cs"/>
              </a:rPr>
              <a:t>T</a:t>
            </a:r>
            <a:r>
              <a:rPr lang="en-US" sz="10100" b="1" i="1" kern="1200" dirty="0">
                <a:solidFill>
                  <a:schemeClr val="tx1"/>
                </a:solidFill>
                <a:latin typeface="+mj-lt"/>
                <a:ea typeface="+mj-ea"/>
                <a:cs typeface="+mj-cs"/>
              </a:rPr>
              <a:t>hanks for your attention</a:t>
            </a:r>
            <a:r>
              <a:rPr lang="zh-CN" altLang="en-US" sz="10100" b="1" i="1" kern="1200" dirty="0">
                <a:solidFill>
                  <a:schemeClr val="tx1"/>
                </a:solidFill>
                <a:latin typeface="+mj-lt"/>
                <a:ea typeface="+mj-ea"/>
                <a:cs typeface="+mj-cs"/>
              </a:rPr>
              <a:t>！</a:t>
            </a:r>
          </a:p>
        </p:txBody>
      </p:sp>
      <p:sp>
        <p:nvSpPr>
          <p:cNvPr id="3" name="文本占位符 2"/>
          <p:cNvSpPr>
            <a:spLocks noGrp="1"/>
          </p:cNvSpPr>
          <p:nvPr>
            <p:ph type="body" sz="quarter" idx="17"/>
            <p:custDataLst>
              <p:tags r:id="rId3"/>
            </p:custDataLst>
          </p:nvPr>
        </p:nvSpPr>
        <p:spPr>
          <a:xfrm>
            <a:off x="6402691" y="9748554"/>
            <a:ext cx="7311417" cy="2701579"/>
          </a:xfrm>
        </p:spPr>
        <p:txBody>
          <a:bodyPr vert="horz" lIns="91440" tIns="45720" rIns="91440" bIns="45720" rtlCol="0">
            <a:normAutofit/>
          </a:bodyPr>
          <a:lstStyle/>
          <a:p>
            <a:pPr algn="ctr" defTabSz="914400">
              <a:lnSpc>
                <a:spcPct val="90000"/>
              </a:lnSpc>
              <a:spcBef>
                <a:spcPts val="1000"/>
              </a:spcBef>
            </a:pPr>
            <a:r>
              <a:rPr lang="en-US" altLang="zh-CN" sz="3200" b="1" kern="1200" dirty="0">
                <a:solidFill>
                  <a:schemeClr val="tx1"/>
                </a:solidFill>
                <a:latin typeface="+mn-lt"/>
                <a:ea typeface="+mn-ea"/>
                <a:cs typeface="+mn-cs"/>
              </a:rPr>
              <a:t>Presenter: Yujie Wu</a:t>
            </a:r>
          </a:p>
        </p:txBody>
      </p:sp>
      <p:pic>
        <p:nvPicPr>
          <p:cNvPr id="12" name="音频 11">
            <a:hlinkClick r:id="" action="ppaction://media"/>
            <a:extLst>
              <a:ext uri="{FF2B5EF4-FFF2-40B4-BE49-F238E27FC236}">
                <a16:creationId xmlns:a16="http://schemas.microsoft.com/office/drawing/2014/main" id="{234483A4-D0D6-EC4C-2944-029951D55B5F}"/>
              </a:ext>
            </a:extLst>
          </p:cNvPr>
          <p:cNvPicPr>
            <a:picLocks noChangeAspect="1"/>
          </p:cNvPicPr>
          <p:nvPr>
            <a:audioFile r:link="rId5"/>
            <p:extLst>
              <p:ext uri="{DAA4B4D4-6D71-4841-9C94-3DE7FCFB9230}">
                <p14:media xmlns:p14="http://schemas.microsoft.com/office/powerpoint/2010/main" r:embed="rId4"/>
              </p:ext>
            </p:extLst>
          </p:nvPr>
        </p:nvPicPr>
        <p:blipFill>
          <a:blip r:embed="rId7"/>
          <a:srcRect l="-332500" t="-332500" r="-332500" b="-332500"/>
          <a:stretch>
            <a:fillRect/>
          </a:stretch>
        </p:blipFill>
        <p:spPr>
          <a:xfrm>
            <a:off x="15266822" y="10694822"/>
            <a:ext cx="4663440" cy="4663440"/>
          </a:xfrm>
          <a:prstGeom prst="ellipse">
            <a:avLst/>
          </a:prstGeom>
        </p:spPr>
      </p:pic>
    </p:spTree>
    <p:custDataLst>
      <p:tags r:id="rId1"/>
    </p:custDataLst>
  </p:cSld>
  <p:clrMapOvr>
    <a:masterClrMapping/>
  </p:clrMapOvr>
  <mc:AlternateContent xmlns:mc="http://schemas.openxmlformats.org/markup-compatibility/2006">
    <mc:Choice xmlns:p14="http://schemas.microsoft.com/office/powerpoint/2010/main" Requires="p14">
      <p:transition spd="slow" p14:dur="2000" advTm="6219"/>
    </mc:Choice>
    <mc:Fallback>
      <p:transition spd="slow" advTm="62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0*i*1"/>
  <p:tag name="KSO_WM_UNIT_LAYERLEVEL" val="1"/>
  <p:tag name="KSO_WM_TAG_VERSION" val="3.0"/>
  <p:tag name="KSO_WM_UNIT_TYPE" val="i"/>
  <p:tag name="KSO_WM_UNIT_INDEX" val="1"/>
  <p:tag name="KSO_WM_UNIT_CONTENT_GROUP_TYPE" val="titlestyle"/>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3.0"/>
  <p:tag name="KSO_WM_BEAUTIFY_FLAG" val="#wm#"/>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3.0"/>
  <p:tag name="KSO_WM_BEAUTIFY_FLAG" val="#wm#"/>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3.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a*1"/>
  <p:tag name="KSO_WM_UNIT_LAYERLEVEL" val="1"/>
  <p:tag name="KSO_WM_TAG_VERSION" val="1.0"/>
  <p:tag name="KSO_WM_BEAUTIFY_FLAG" val="#wm#"/>
  <p:tag name="KSO_WM_UNIT_ISCONTENTSTITLE" val="0"/>
  <p:tag name="KSO_WM_UNIT_ISNUMDGMTITLE" val="0"/>
  <p:tag name="KSO_WM_UNIT_PRESET_TEXT" val="单击此处编辑母版标题样式"/>
  <p:tag name="KSO_WM_UNIT_NOCLEAR" val="0"/>
  <p:tag name="KSO_WM_UNIT_TYPE" val="a"/>
  <p:tag name="KSO_WM_UNIT_INDEX" val="1"/>
  <p:tag name="KSO_WM_TEMPLATE_CATEGORY" val="custom"/>
  <p:tag name="KSO_WM_TEMPLATE_INDEX" val="20230314"/>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f*1"/>
  <p:tag name="KSO_WM_UNIT_LAYERLEVEL" val="1"/>
  <p:tag name="KSO_WM_TAG_VERSION" val="3.0"/>
  <p:tag name="KSO_WM_BEAUTIFY_FLAG" val="#wm#"/>
  <p:tag name="KSO_WM_UNIT_SUBTYPE" val="a"/>
  <p:tag name="KSO_WM_UNIT_PRESET_TEXT" val="单击此处编辑母版文本样式&#10;二级&#10;三级&#10;四级&#10;五级"/>
  <p:tag name="KSO_WM_UNIT_NOCLEAR" val="0"/>
  <p:tag name="KSO_WM_UNIT_TYPE" val="f"/>
  <p:tag name="KSO_WM_UNIT_INDEX" val="1"/>
  <p:tag name="KSO_WM_TEMPLATE_CATEGORY" val="custom"/>
  <p:tag name="KSO_WM_TEMPLATE_INDEX" val="20230314"/>
</p:tagLst>
</file>

<file path=ppt/tags/tag7.xml><?xml version="1.0" encoding="utf-8"?>
<p:tagLst xmlns:a="http://schemas.openxmlformats.org/drawingml/2006/main" xmlns:r="http://schemas.openxmlformats.org/officeDocument/2006/relationships" xmlns:p="http://schemas.openxmlformats.org/presentationml/2006/main">
  <p:tag name="KSO_WM_TEMPLATE_SUBCATEGORY" val="29"/>
  <p:tag name="KSO_WM_TEMPLATE_MASTER_TYPE" val="0"/>
  <p:tag name="KSO_WM_TEMPLATE_COLOR_TYPE" val="0"/>
  <p:tag name="KSO_WM_TAG_VERSION" val="3.0"/>
  <p:tag name="KSO_WM_BEAUTIFY_FLAG" val="#wm#"/>
  <p:tag name="KSO_WM_TEMPLATE_CATEGORY" val="custom"/>
  <p:tag name="KSO_WM_TEMPLATE_INDEX" val="20230314"/>
  <p:tag name="KSO_WM_SPECIAL_SOURCE" val="bdnull"/>
  <p:tag name="KSO_WM_TEMPLATE_THUMBS_INDEX" val="1、9"/>
</p:tagLst>
</file>

<file path=ppt/tags/tag8.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TYPE" val="i"/>
  <p:tag name="KSO_WM_UNIT_INDEX" val="1"/>
  <p:tag name="KSO_WM_UNIT_ID" val="_1*i*1"/>
  <p:tag name="KSO_WM_UNIT_LAYERLEVEL" val="1"/>
  <p:tag name="KSO_WM_TAG_VERSION" val="3.0"/>
</p:tagLst>
</file>

<file path=ppt/tags/tag9.xml><?xml version="1.0" encoding="utf-8"?>
<p:tagLst xmlns:a="http://schemas.openxmlformats.org/drawingml/2006/main" xmlns:r="http://schemas.openxmlformats.org/officeDocument/2006/relationships" xmlns:p="http://schemas.openxmlformats.org/presentationml/2006/main">
  <p:tag name="KSO_WM_UNIT_FILL_FORE_SCHEMECOLOR_INDEX_BRIGHTNESS" val="0"/>
  <p:tag name="KSO_WM_UNIT_FILL_FORE_SCHEMECOLOR_INDEX" val="14"/>
  <p:tag name="KSO_WM_UNIT_FILL_TYPE" val="1"/>
  <p:tag name="KSO_WM_UNIT_SHADOW_SCHEMECOLOR_INDEX_BRIGHTNESS" val="-0.5"/>
  <p:tag name="KSO_WM_UNIT_SHADOW_SCHEMECOLOR_INDEX" val="14"/>
  <p:tag name="KSO_WM_UNIT_TEXT_FILL_FORE_SCHEMECOLOR_INDEX_BRIGHTNESS" val="0"/>
  <p:tag name="KSO_WM_UNIT_TEXT_FILL_FORE_SCHEMECOLOR_INDEX" val="2"/>
  <p:tag name="KSO_WM_UNIT_TEXT_FILL_TYPE" val="1"/>
  <p:tag name="KSO_WM_BEAUTIFY_FLAG" val="#wm#"/>
  <p:tag name="KSO_WM_UNIT_HIGHLIGHT" val="0"/>
  <p:tag name="KSO_WM_UNIT_COMPATIBLE" val="0"/>
  <p:tag name="KSO_WM_UNIT_DIAGRAM_ISNUMVISUAL" val="0"/>
  <p:tag name="KSO_WM_UNIT_DIAGRAM_ISREFERUNIT" val="0"/>
  <p:tag name="KSO_WM_UNIT_TYPE" val="i"/>
  <p:tag name="KSO_WM_UNIT_INDEX" val="2"/>
  <p:tag name="KSO_WM_UNIT_ID" val="_1*i*2"/>
  <p:tag name="KSO_WM_UNIT_LAYERLEVEL" val="1"/>
  <p:tag name="KSO_WM_TAG_VERSION" val="3.0"/>
</p:tagLst>
</file>

<file path=ppt/tags/tag10.xml><?xml version="1.0" encoding="utf-8"?>
<p:tagLst xmlns:a="http://schemas.openxmlformats.org/drawingml/2006/main" xmlns:r="http://schemas.openxmlformats.org/officeDocument/2006/relationships" xmlns:p="http://schemas.openxmlformats.org/presentationml/2006/main">
  <p:tag name="KSO_WM_UNIT_FILL_FORE_SCHEMECOLOR_INDEX_BRIGHTNESS" val="0"/>
  <p:tag name="KSO_WM_UNIT_FILL_FORE_SCHEMECOLOR_INDEX" val="14"/>
  <p:tag name="KSO_WM_UNIT_FILL_TYPE" val="1"/>
  <p:tag name="KSO_WM_UNIT_SHADOW_SCHEMECOLOR_INDEX_BRIGHTNESS" val="-0.5"/>
  <p:tag name="KSO_WM_UNIT_SHADOW_SCHEMECOLOR_INDEX" val="14"/>
  <p:tag name="KSO_WM_UNIT_TEXT_FILL_FORE_SCHEMECOLOR_INDEX_BRIGHTNESS" val="0"/>
  <p:tag name="KSO_WM_UNIT_TEXT_FILL_FORE_SCHEMECOLOR_INDEX" val="2"/>
  <p:tag name="KSO_WM_UNIT_TEXT_FILL_TYPE" val="1"/>
  <p:tag name="KSO_WM_BEAUTIFY_FLAG" val="#wm#"/>
  <p:tag name="KSO_WM_UNIT_HIGHLIGHT" val="0"/>
  <p:tag name="KSO_WM_UNIT_COMPATIBLE" val="0"/>
  <p:tag name="KSO_WM_UNIT_DIAGRAM_ISNUMVISUAL" val="0"/>
  <p:tag name="KSO_WM_UNIT_DIAGRAM_ISREFERUNIT" val="0"/>
  <p:tag name="KSO_WM_UNIT_TYPE" val="i"/>
  <p:tag name="KSO_WM_UNIT_INDEX" val="3"/>
  <p:tag name="KSO_WM_UNIT_ID" val="_1*i*3"/>
  <p:tag name="KSO_WM_UNIT_LAYERLEVEL" val="1"/>
  <p:tag name="KSO_WM_TAG_VERSION" val="3.0"/>
</p:tagLst>
</file>

<file path=ppt/tags/tag11.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CONTENT_GROUP_TYPE" val="contentchip"/>
  <p:tag name="KSO_WM_UNIT_TYPE" val="i"/>
  <p:tag name="KSO_WM_UNIT_INDEX" val="4"/>
  <p:tag name="KSO_WM_UNIT_ID" val="_1*i*4"/>
  <p:tag name="KSO_WM_UNIT_LAYERLEVEL" val="1"/>
  <p:tag name="KSO_WM_TAG_VERSION" val="3.0"/>
</p:tagLst>
</file>

<file path=ppt/tags/tag12.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TYPE" val="i"/>
  <p:tag name="KSO_WM_UNIT_INDEX" val="5"/>
  <p:tag name="KSO_WM_UNIT_ID" val="_1*i*5"/>
  <p:tag name="KSO_WM_UNIT_LAYERLEVEL" val="1"/>
  <p:tag name="KSO_WM_TAG_VERSION" val="3.0"/>
</p:tagLst>
</file>

<file path=ppt/tags/tag13.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TYPE" val="i"/>
  <p:tag name="KSO_WM_UNIT_INDEX" val="6"/>
  <p:tag name="KSO_WM_UNIT_ID" val="_1*i*6"/>
  <p:tag name="KSO_WM_UNIT_LAYERLEVEL" val="1"/>
  <p:tag name="KSO_WM_TAG_VERSION" val="3.0"/>
</p:tagLst>
</file>

<file path=ppt/tags/tag14.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TYPE" val="i"/>
  <p:tag name="KSO_WM_UNIT_INDEX" val="7"/>
  <p:tag name="KSO_WM_UNIT_ID" val="_1*i*7"/>
  <p:tag name="KSO_WM_UNIT_LAYERLEVEL" val="1"/>
  <p:tag name="KSO_WM_TAG_VERSION" val="3.0"/>
</p:tagLst>
</file>

<file path=ppt/tags/tag15.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CONTENT_GROUP_TYPE" val="contentchip"/>
  <p:tag name="KSO_WM_UNIT_TYPE" val="i"/>
  <p:tag name="KSO_WM_UNIT_INDEX" val="8"/>
  <p:tag name="KSO_WM_UNIT_ID" val="_1*i*8"/>
  <p:tag name="KSO_WM_UNIT_LAYERLEVEL" val="1"/>
  <p:tag name="KSO_WM_TAG_VERSION" val="3.0"/>
</p:tagLst>
</file>

<file path=ppt/tags/tag16.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CONTENT_GROUP_TYPE" val="contentchip"/>
  <p:tag name="KSO_WM_UNIT_TYPE" val="i"/>
  <p:tag name="KSO_WM_UNIT_INDEX" val="9"/>
  <p:tag name="KSO_WM_UNIT_ID" val="_1*i*9"/>
  <p:tag name="KSO_WM_UNIT_LAYERLEVEL" val="1"/>
  <p:tag name="KSO_WM_TAG_VERSION" val="3.0"/>
</p:tagLst>
</file>

<file path=ppt/tags/tag17.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CONTENT_GROUP_TYPE" val="contentchip"/>
  <p:tag name="KSO_WM_UNIT_TYPE" val="i"/>
  <p:tag name="KSO_WM_UNIT_INDEX" val="10"/>
  <p:tag name="KSO_WM_UNIT_ID" val="_1*i*10"/>
  <p:tag name="KSO_WM_UNIT_LAYERLEVEL" val="1"/>
  <p:tag name="KSO_WM_TAG_VERSION" val="3.0"/>
</p:tagLst>
</file>

<file path=ppt/tags/tag18.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TYPE" val="i"/>
  <p:tag name="KSO_WM_UNIT_INDEX" val="11"/>
  <p:tag name="KSO_WM_UNIT_ID" val="_1*i*11"/>
  <p:tag name="KSO_WM_UNIT_LAYERLEVEL" val="1"/>
  <p:tag name="KSO_WM_TAG_VERSION" val="3.0"/>
</p:tagLst>
</file>

<file path=ppt/tags/tag19.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PRESET_TEXT" val="单击添加文档标题"/>
  <p:tag name="KSO_WM_UNIT_NOCLEAR" val="0"/>
  <p:tag name="KSO_WM_UNIT_VALUE" val="10"/>
  <p:tag name="KSO_WM_UNIT_HIGHLIGHT" val="0"/>
  <p:tag name="KSO_WM_UNIT_COMPATIBLE" val="0"/>
  <p:tag name="KSO_WM_UNIT_DIAGRAM_ISNUMVISUAL" val="0"/>
  <p:tag name="KSO_WM_UNIT_DIAGRAM_ISREFERUNIT" val="0"/>
  <p:tag name="KSO_WM_UNIT_TYPE" val="a"/>
  <p:tag name="KSO_WM_UNIT_INDEX" val="1"/>
  <p:tag name="KSO_WM_UNIT_ID" val="_1*a*1"/>
  <p:tag name="KSO_WM_UNIT_LAYERLEVEL" val="1"/>
  <p:tag name="KSO_WM_TAG_VERSION" val="3.0"/>
  <p:tag name="KSO_WM_BEAUTIFY_FLAG" val="#wm#"/>
  <p:tag name="KSO_WM_UNIT_CONTENT_GROUP_TYPE" val="contentchip"/>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3.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3.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3.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f*4"/>
  <p:tag name="KSO_WM_UNIT_LAYERLEVEL" val="1"/>
  <p:tag name="KSO_WM_TAG_VERSION" val="3.0"/>
  <p:tag name="KSO_WM_BEAUTIFY_FLAG" val="#wm#"/>
  <p:tag name="KSO_WM_UNIT_SUBTYPE" val="b"/>
  <p:tag name="KSO_WM_UNIT_PRESET_TEXT" val="署名占位符"/>
  <p:tag name="KSO_WM_UNIT_NOCLEAR" val="0"/>
  <p:tag name="KSO_WM_UNIT_VALUE" val="8"/>
  <p:tag name="KSO_WM_UNIT_TYPE" val="f"/>
  <p:tag name="KSO_WM_UNIT_INDEX" val="4"/>
</p:tagLst>
</file>

<file path=ppt/tags/tag24.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f"/>
  <p:tag name="KSO_WM_UNIT_INDEX" val="1"/>
  <p:tag name="KSO_WM_UNIT_ID" val="_2*f*1"/>
  <p:tag name="KSO_WM_UNIT_LAYERLEVEL" val="1"/>
  <p:tag name="KSO_WM_TAG_VERSION" val="3.0"/>
  <p:tag name="KSO_WM_BEAUTIFY_FLAG" val="#wm#"/>
  <p:tag name="KSO_WM_UNIT_PRESET_TEXT" val="单击此处编辑母版文本样式&#10;第二级&#10;第三级&#10;第四级&#10;第五级"/>
</p:tagLst>
</file>

<file path=ppt/tags/tag25.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2*i*1"/>
  <p:tag name="KSO_WM_UNIT_LAYERLEVEL" val="1"/>
  <p:tag name="KSO_WM_TAG_VERSION" val="3.0"/>
  <p:tag name="KSO_WM_UNIT_TYPE" val="i"/>
  <p:tag name="KSO_WM_UNIT_INDEX" val="1"/>
  <p:tag name="KSO_WM_UNIT_CONTENT_GROUP_TYPE" val="titlestyle"/>
</p:tagLst>
</file>

<file path=ppt/tags/tag26.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PRESET_TEXT" val="单击此处添加标题"/>
  <p:tag name="KSO_WM_UNIT_NOCLEAR" val="0"/>
  <p:tag name="KSO_WM_UNIT_VALUE" val="10"/>
  <p:tag name="KSO_WM_UNIT_HIGHLIGHT" val="0"/>
  <p:tag name="KSO_WM_UNIT_COMPATIBLE" val="0"/>
  <p:tag name="KSO_WM_UNIT_DIAGRAM_ISNUMVISUAL" val="0"/>
  <p:tag name="KSO_WM_UNIT_DIAGRAM_ISREFERUNIT" val="0"/>
  <p:tag name="KSO_WM_UNIT_TYPE" val="a"/>
  <p:tag name="KSO_WM_UNIT_INDEX" val="1"/>
  <p:tag name="KSO_WM_UNIT_ID" val="_2*a*1"/>
  <p:tag name="KSO_WM_UNIT_LAYERLEVEL" val="1"/>
  <p:tag name="KSO_WM_TAG_VERSION" val="3.0"/>
  <p:tag name="KSO_WM_BEAUTIFY_FLAG" val="#wm#"/>
  <p:tag name="KSO_WM_UNIT_CONTENT_GROUP_TYPE" val="titlestyle"/>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3.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3.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3.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3*i*1"/>
  <p:tag name="KSO_WM_UNIT_LAYERLEVEL" val="1"/>
  <p:tag name="KSO_WM_TAG_VERSION" val="3.0"/>
  <p:tag name="KSO_WM_UNIT_TYPE" val="i"/>
  <p:tag name="KSO_WM_UNIT_INDEX" val="1"/>
</p:tagLst>
</file>

<file path=ppt/tags/tag31.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3*i*3"/>
  <p:tag name="KSO_WM_UNIT_LAYERLEVEL" val="1"/>
  <p:tag name="KSO_WM_TAG_VERSION" val="3.0"/>
  <p:tag name="KSO_WM_UNIT_TYPE" val="i"/>
  <p:tag name="KSO_WM_UNIT_INDEX" val="3"/>
</p:tagLst>
</file>

<file path=ppt/tags/tag32.xml><?xml version="1.0" encoding="utf-8"?>
<p:tagLst xmlns:a="http://schemas.openxmlformats.org/drawingml/2006/main" xmlns:r="http://schemas.openxmlformats.org/officeDocument/2006/relationships" xmlns:p="http://schemas.openxmlformats.org/presentationml/2006/main">
  <p:tag name="KSO_WM_UNIT_ISCONTENTSTITLE" val="1"/>
  <p:tag name="KSO_WM_UNIT_ISNUMDGMTITLE" val="0"/>
  <p:tag name="KSO_WM_UNIT_PRESET_TEXT" val="目录"/>
  <p:tag name="KSO_WM_UNIT_NOCLEAR" val="0"/>
  <p:tag name="KSO_WM_UNIT_VALUE" val="10"/>
  <p:tag name="KSO_WM_UNIT_HIGHLIGHT" val="0"/>
  <p:tag name="KSO_WM_UNIT_COMPATIBLE" val="0"/>
  <p:tag name="KSO_WM_UNIT_DIAGRAM_ISNUMVISUAL" val="0"/>
  <p:tag name="KSO_WM_UNIT_DIAGRAM_ISREFERUNIT" val="0"/>
  <p:tag name="KSO_WM_UNIT_TYPE" val="a"/>
  <p:tag name="KSO_WM_UNIT_INDEX" val="1"/>
  <p:tag name="KSO_WM_UNIT_ID" val="_3*a*1"/>
  <p:tag name="KSO_WM_UNIT_LAYERLEVEL" val="1"/>
  <p:tag name="KSO_WM_TAG_VERSION" val="3.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3.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3.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3.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FILL_FORE_SCHEMECOLOR_INDEX_BRIGHTNESS" val="0"/>
  <p:tag name="KSO_WM_UNIT_FILL_FORE_SCHEMECOLOR_INDEX" val="14"/>
  <p:tag name="KSO_WM_UNIT_FILL_TYPE" val="1"/>
  <p:tag name="KSO_WM_UNIT_SHADOW_SCHEMECOLOR_INDEX_BRIGHTNESS" val="-0.5"/>
  <p:tag name="KSO_WM_UNIT_SHADOW_SCHEMECOLOR_INDEX" val="14"/>
  <p:tag name="KSO_WM_UNIT_TEXT_FILL_FORE_SCHEMECOLOR_INDEX_BRIGHTNESS" val="0"/>
  <p:tag name="KSO_WM_UNIT_TEXT_FILL_FORE_SCHEMECOLOR_INDEX" val="2"/>
  <p:tag name="KSO_WM_UNIT_TEXT_FILL_TYPE" val="1"/>
  <p:tag name="KSO_WM_BEAUTIFY_FLAG" val="#wm#"/>
  <p:tag name="KSO_WM_UNIT_HIGHLIGHT" val="0"/>
  <p:tag name="KSO_WM_UNIT_COMPATIBLE" val="0"/>
  <p:tag name="KSO_WM_UNIT_DIAGRAM_ISNUMVISUAL" val="0"/>
  <p:tag name="KSO_WM_UNIT_DIAGRAM_ISREFERUNIT" val="0"/>
  <p:tag name="KSO_WM_UNIT_ID" val="_4*i*1"/>
  <p:tag name="KSO_WM_UNIT_LAYERLEVEL" val="1"/>
  <p:tag name="KSO_WM_TAG_VERSION" val="3.0"/>
  <p:tag name="KSO_WM_UNIT_TYPE" val="i"/>
  <p:tag name="KSO_WM_UNIT_INDEX" val="1"/>
</p:tagLst>
</file>

<file path=ppt/tags/tag37.xml><?xml version="1.0" encoding="utf-8"?>
<p:tagLst xmlns:a="http://schemas.openxmlformats.org/drawingml/2006/main" xmlns:r="http://schemas.openxmlformats.org/officeDocument/2006/relationships" xmlns:p="http://schemas.openxmlformats.org/presentationml/2006/main">
  <p:tag name="KSO_WM_UNIT_FILL_FORE_SCHEMECOLOR_INDEX_BRIGHTNESS" val="0"/>
  <p:tag name="KSO_WM_UNIT_FILL_FORE_SCHEMECOLOR_INDEX" val="14"/>
  <p:tag name="KSO_WM_UNIT_FILL_TYPE" val="1"/>
  <p:tag name="KSO_WM_UNIT_SHADOW_SCHEMECOLOR_INDEX_BRIGHTNESS" val="-0.5"/>
  <p:tag name="KSO_WM_UNIT_SHADOW_SCHEMECOLOR_INDEX" val="14"/>
  <p:tag name="KSO_WM_UNIT_TEXT_FILL_FORE_SCHEMECOLOR_INDEX_BRIGHTNESS" val="0"/>
  <p:tag name="KSO_WM_UNIT_TEXT_FILL_FORE_SCHEMECOLOR_INDEX" val="2"/>
  <p:tag name="KSO_WM_UNIT_TEXT_FILL_TYPE" val="1"/>
  <p:tag name="KSO_WM_BEAUTIFY_FLAG" val="#wm#"/>
  <p:tag name="KSO_WM_UNIT_HIGHLIGHT" val="0"/>
  <p:tag name="KSO_WM_UNIT_COMPATIBLE" val="0"/>
  <p:tag name="KSO_WM_UNIT_DIAGRAM_ISNUMVISUAL" val="0"/>
  <p:tag name="KSO_WM_UNIT_DIAGRAM_ISREFERUNIT" val="0"/>
  <p:tag name="KSO_WM_UNIT_ID" val="_4*i*2"/>
  <p:tag name="KSO_WM_UNIT_LAYERLEVEL" val="1"/>
  <p:tag name="KSO_WM_TAG_VERSION" val="3.0"/>
  <p:tag name="KSO_WM_UNIT_TYPE" val="i"/>
  <p:tag name="KSO_WM_UNIT_INDEX" val="2"/>
</p:tagLst>
</file>

<file path=ppt/tags/tag38.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4*i*3"/>
  <p:tag name="KSO_WM_UNIT_LAYERLEVEL" val="1"/>
  <p:tag name="KSO_WM_TAG_VERSION" val="3.0"/>
  <p:tag name="KSO_WM_UNIT_TYPE" val="i"/>
  <p:tag name="KSO_WM_UNIT_INDEX" val="3"/>
</p:tagLst>
</file>

<file path=ppt/tags/tag39.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4*i*4"/>
  <p:tag name="KSO_WM_UNIT_LAYERLEVEL" val="1"/>
  <p:tag name="KSO_WM_TAG_VERSION" val="3.0"/>
  <p:tag name="KSO_WM_UNIT_CONTENT_GROUP_TYPE" val="contentchip"/>
  <p:tag name="KSO_WM_UNIT_TYPE" val="i"/>
  <p:tag name="KSO_WM_UNIT_INDEX" val="4"/>
</p:tagLst>
</file>

<file path=ppt/tags/tag40.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4*i*5"/>
  <p:tag name="KSO_WM_UNIT_LAYERLEVEL" val="1"/>
  <p:tag name="KSO_WM_TAG_VERSION" val="3.0"/>
  <p:tag name="KSO_WM_UNIT_TYPE" val="i"/>
  <p:tag name="KSO_WM_UNIT_INDEX" val="5"/>
</p:tagLst>
</file>

<file path=ppt/tags/tag41.xml><?xml version="1.0" encoding="utf-8"?>
<p:tagLst xmlns:a="http://schemas.openxmlformats.org/drawingml/2006/main" xmlns:r="http://schemas.openxmlformats.org/officeDocument/2006/relationships" xmlns:p="http://schemas.openxmlformats.org/presentationml/2006/main">
  <p:tag name="KSO_WM_UNIT_PRESET_TEXT" val="01"/>
  <p:tag name="KSO_WM_UNIT_NOCLEAR" val="0"/>
  <p:tag name="KSO_WM_UNIT_VALUE" val="6"/>
  <p:tag name="KSO_WM_UNIT_HIGHLIGHT" val="0"/>
  <p:tag name="KSO_WM_UNIT_COMPATIBLE" val="1"/>
  <p:tag name="KSO_WM_UNIT_DIAGRAM_ISNUMVISUAL" val="0"/>
  <p:tag name="KSO_WM_UNIT_DIAGRAM_ISREFERUNIT" val="0"/>
  <p:tag name="KSO_WM_UNIT_TYPE" val="e"/>
  <p:tag name="KSO_WM_UNIT_INDEX" val="1"/>
  <p:tag name="KSO_WM_UNIT_ID" val="_4*e*1"/>
  <p:tag name="KSO_WM_UNIT_LAYERLEVEL" val="1"/>
  <p:tag name="KSO_WM_TAG_VERSION" val="3.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PRESET_TEXT" val="添加章节标题"/>
  <p:tag name="KSO_WM_UNIT_NOCLEAR" val="0"/>
  <p:tag name="KSO_WM_UNIT_VALUE" val="10"/>
  <p:tag name="KSO_WM_UNIT_HIGHLIGHT" val="0"/>
  <p:tag name="KSO_WM_UNIT_COMPATIBLE" val="0"/>
  <p:tag name="KSO_WM_UNIT_DIAGRAM_ISNUMVISUAL" val="0"/>
  <p:tag name="KSO_WM_UNIT_DIAGRAM_ISREFERUNIT" val="0"/>
  <p:tag name="KSO_WM_UNIT_TYPE" val="a"/>
  <p:tag name="KSO_WM_UNIT_INDEX" val="1"/>
  <p:tag name="KSO_WM_UNIT_ID" val="_4*a*1"/>
  <p:tag name="KSO_WM_UNIT_LAYERLEVEL" val="1"/>
  <p:tag name="KSO_WM_TAG_VERSION" val="3.0"/>
  <p:tag name="KSO_WM_BEAUTIFY_FLAG" val="#wm#"/>
  <p:tag name="KSO_WM_UNIT_CONTENT_GROUP_TYPE" val="contentchip"/>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3.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3.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3.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f"/>
  <p:tag name="KSO_WM_UNIT_INDEX" val="1"/>
  <p:tag name="KSO_WM_UNIT_ID" val="_5*f*1"/>
  <p:tag name="KSO_WM_UNIT_LAYERLEVEL" val="1"/>
  <p:tag name="KSO_WM_TAG_VERSION" val="3.0"/>
  <p:tag name="KSO_WM_BEAUTIFY_FLAG" val="#wm#"/>
  <p:tag name="KSO_WM_UNIT_PRESET_TEXT" val="单击此处编辑母版文本样式&#10;第二级&#10;第三级&#10;第四级&#10;第五级"/>
</p:tagLst>
</file>

<file path=ppt/tags/tag47.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f"/>
  <p:tag name="KSO_WM_UNIT_INDEX" val="2"/>
  <p:tag name="KSO_WM_UNIT_ID" val="_5*f*2"/>
  <p:tag name="KSO_WM_UNIT_LAYERLEVEL" val="1"/>
  <p:tag name="KSO_WM_TAG_VERSION" val="3.0"/>
  <p:tag name="KSO_WM_BEAUTIFY_FLAG" val="#wm#"/>
  <p:tag name="KSO_WM_UNIT_PRESET_TEXT" val="单击此处编辑母版文本样式&#10;第二级&#10;第三级&#10;第四级&#10;第五级"/>
</p:tagLst>
</file>

<file path=ppt/tags/tag48.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5*i*1"/>
  <p:tag name="KSO_WM_UNIT_LAYERLEVEL" val="1"/>
  <p:tag name="KSO_WM_TAG_VERSION" val="3.0"/>
  <p:tag name="KSO_WM_UNIT_TYPE" val="i"/>
  <p:tag name="KSO_WM_UNIT_INDEX" val="1"/>
  <p:tag name="KSO_WM_UNIT_CONTENT_GROUP_TYPE" val="titlestyle"/>
</p:tagLst>
</file>

<file path=ppt/tags/tag49.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PRESET_TEXT" val="正文页-预设标题"/>
  <p:tag name="KSO_WM_UNIT_NOCLEAR" val="0"/>
  <p:tag name="KSO_WM_UNIT_VALUE" val="10"/>
  <p:tag name="KSO_WM_UNIT_HIGHLIGHT" val="0"/>
  <p:tag name="KSO_WM_UNIT_COMPATIBLE" val="0"/>
  <p:tag name="KSO_WM_UNIT_DIAGRAM_ISNUMVISUAL" val="0"/>
  <p:tag name="KSO_WM_UNIT_DIAGRAM_ISREFERUNIT" val="0"/>
  <p:tag name="KSO_WM_UNIT_TYPE" val="a"/>
  <p:tag name="KSO_WM_UNIT_INDEX" val="1"/>
  <p:tag name="KSO_WM_UNIT_ID" val="_5*a*1"/>
  <p:tag name="KSO_WM_UNIT_LAYERLEVEL" val="1"/>
  <p:tag name="KSO_WM_TAG_VERSION" val="3.0"/>
  <p:tag name="KSO_WM_BEAUTIFY_FLAG" val="#wm#"/>
  <p:tag name="KSO_WM_UNIT_CONTENT_GROUP_TYPE" val="titlestyle"/>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3.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3.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3.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h_f"/>
  <p:tag name="KSO_WM_UNIT_INDEX" val="2_1"/>
  <p:tag name="KSO_WM_UNIT_ID" val="_6*h_f*2_1"/>
  <p:tag name="KSO_WM_UNIT_LAYERLEVEL" val="1_1"/>
  <p:tag name="KSO_WM_TAG_VERSION" val="3.0"/>
  <p:tag name="KSO_WM_BEAUTIFY_FLAG" val="#wm#"/>
  <p:tag name="KSO_WM_UNIT_PRESET_TEXT" val="单击此处编辑母版文本样式&#10;第二级&#10;第三级&#10;第四级&#10;第五级"/>
</p:tagLst>
</file>

<file path=ppt/tags/tag54.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PRESET_TEXT" val="添加小标题"/>
  <p:tag name="KSO_WM_UNIT_NOCLEAR" val="0"/>
  <p:tag name="KSO_WM_UNIT_VALUE" val="10"/>
  <p:tag name="KSO_WM_UNIT_HIGHLIGHT" val="0"/>
  <p:tag name="KSO_WM_UNIT_COMPATIBLE" val="0"/>
  <p:tag name="KSO_WM_UNIT_DIAGRAM_ISNUMVISUAL" val="0"/>
  <p:tag name="KSO_WM_UNIT_DIAGRAM_ISREFERUNIT" val="0"/>
  <p:tag name="KSO_WM_UNIT_TYPE" val="h_a"/>
  <p:tag name="KSO_WM_UNIT_INDEX" val="2_1"/>
  <p:tag name="KSO_WM_UNIT_ID" val="_6*h_a*2_1"/>
  <p:tag name="KSO_WM_UNIT_LAYERLEVEL" val="1_1"/>
  <p:tag name="KSO_WM_TAG_VERSION" val="3.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h_f"/>
  <p:tag name="KSO_WM_UNIT_INDEX" val="1_1"/>
  <p:tag name="KSO_WM_UNIT_ID" val="_6*h_f*1_1"/>
  <p:tag name="KSO_WM_UNIT_LAYERLEVEL" val="1_1"/>
  <p:tag name="KSO_WM_TAG_VERSION" val="3.0"/>
  <p:tag name="KSO_WM_BEAUTIFY_FLAG" val="#wm#"/>
  <p:tag name="KSO_WM_UNIT_PRESET_TEXT" val="单击此处编辑母版文本样式&#10;第二级&#10;第三级&#10;第四级&#10;第五级"/>
</p:tagLst>
</file>

<file path=ppt/tags/tag56.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PRESET_TEXT" val="添加小标题"/>
  <p:tag name="KSO_WM_UNIT_NOCLEAR" val="0"/>
  <p:tag name="KSO_WM_UNIT_VALUE" val="10"/>
  <p:tag name="KSO_WM_UNIT_HIGHLIGHT" val="0"/>
  <p:tag name="KSO_WM_UNIT_COMPATIBLE" val="0"/>
  <p:tag name="KSO_WM_UNIT_DIAGRAM_ISNUMVISUAL" val="0"/>
  <p:tag name="KSO_WM_UNIT_DIAGRAM_ISREFERUNIT" val="0"/>
  <p:tag name="KSO_WM_UNIT_TYPE" val="h_a"/>
  <p:tag name="KSO_WM_UNIT_INDEX" val="1_1"/>
  <p:tag name="KSO_WM_UNIT_ID" val="_6*h_a*1_1"/>
  <p:tag name="KSO_WM_UNIT_LAYERLEVEL" val="1_1"/>
  <p:tag name="KSO_WM_TAG_VERSION" val="3.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6*i*1"/>
  <p:tag name="KSO_WM_UNIT_LAYERLEVEL" val="1"/>
  <p:tag name="KSO_WM_TAG_VERSION" val="3.0"/>
  <p:tag name="KSO_WM_UNIT_TYPE" val="i"/>
  <p:tag name="KSO_WM_UNIT_INDEX" val="1"/>
  <p:tag name="KSO_WM_UNIT_CONTENT_GROUP_TYPE" val="titlestyle"/>
</p:tagLst>
</file>

<file path=ppt/tags/tag58.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PRESET_TEXT" val="正文页-预设标题"/>
  <p:tag name="KSO_WM_UNIT_NOCLEAR" val="0"/>
  <p:tag name="KSO_WM_UNIT_VALUE" val="10"/>
  <p:tag name="KSO_WM_UNIT_HIGHLIGHT" val="0"/>
  <p:tag name="KSO_WM_UNIT_COMPATIBLE" val="0"/>
  <p:tag name="KSO_WM_UNIT_DIAGRAM_ISNUMVISUAL" val="0"/>
  <p:tag name="KSO_WM_UNIT_DIAGRAM_ISREFERUNIT" val="0"/>
  <p:tag name="KSO_WM_UNIT_TYPE" val="a"/>
  <p:tag name="KSO_WM_UNIT_INDEX" val="1"/>
  <p:tag name="KSO_WM_UNIT_ID" val="_6*a*1"/>
  <p:tag name="KSO_WM_UNIT_LAYERLEVEL" val="1"/>
  <p:tag name="KSO_WM_TAG_VERSION" val="3.0"/>
  <p:tag name="KSO_WM_BEAUTIFY_FLAG" val="#wm#"/>
  <p:tag name="KSO_WM_UNIT_CONTENT_GROUP_TYPE" val="titlestyle"/>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3.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3.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3.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7*i*1"/>
  <p:tag name="KSO_WM_UNIT_LAYERLEVEL" val="1"/>
  <p:tag name="KSO_WM_TAG_VERSION" val="3.0"/>
  <p:tag name="KSO_WM_UNIT_TYPE" val="i"/>
  <p:tag name="KSO_WM_UNIT_INDEX" val="1"/>
  <p:tag name="KSO_WM_UNIT_CONTENT_GROUP_TYPE" val="titlestyle"/>
</p:tagLst>
</file>

<file path=ppt/tags/tag63.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PRESET_TEXT" val="正文页-预设标题"/>
  <p:tag name="KSO_WM_UNIT_NOCLEAR" val="0"/>
  <p:tag name="KSO_WM_UNIT_VALUE" val="10"/>
  <p:tag name="KSO_WM_UNIT_HIGHLIGHT" val="0"/>
  <p:tag name="KSO_WM_UNIT_COMPATIBLE" val="0"/>
  <p:tag name="KSO_WM_UNIT_DIAGRAM_ISNUMVISUAL" val="0"/>
  <p:tag name="KSO_WM_UNIT_DIAGRAM_ISREFERUNIT" val="0"/>
  <p:tag name="KSO_WM_UNIT_TYPE" val="a"/>
  <p:tag name="KSO_WM_UNIT_INDEX" val="1"/>
  <p:tag name="KSO_WM_UNIT_ID" val="_7*a*1"/>
  <p:tag name="KSO_WM_UNIT_LAYERLEVEL" val="1"/>
  <p:tag name="KSO_WM_TAG_VERSION" val="3.0"/>
  <p:tag name="KSO_WM_BEAUTIFY_FLAG" val="#wm#"/>
  <p:tag name="KSO_WM_UNIT_CONTENT_GROUP_TYPE" val="titlestyle"/>
</p:tagLst>
</file>

<file path=ppt/tags/tag6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3.0"/>
  <p:tag name="KSO_WM_BEAUTIFY_FLAG" val="#wm#"/>
</p:tagLst>
</file>

<file path=ppt/tags/tag6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3.0"/>
  <p:tag name="KSO_WM_BEAUTIFY_FLAG" val="#wm#"/>
</p:tagLst>
</file>

<file path=ppt/tags/tag6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3.0"/>
  <p:tag name="KSO_WM_BEAUTIFY_FLAG" val="#wm#"/>
</p:tagLst>
</file>

<file path=ppt/tags/tag67.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8*i*1"/>
  <p:tag name="KSO_WM_UNIT_LAYERLEVEL" val="1"/>
  <p:tag name="KSO_WM_TAG_VERSION" val="3.0"/>
  <p:tag name="KSO_WM_UNIT_TYPE" val="i"/>
  <p:tag name="KSO_WM_UNIT_INDEX" val="1"/>
</p:tagLst>
</file>

<file path=ppt/tags/tag6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3.0"/>
  <p:tag name="KSO_WM_BEAUTIFY_FLAG" val="#wm#"/>
</p:tagLst>
</file>

<file path=ppt/tags/tag6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3.0"/>
  <p:tag name="KSO_WM_BEAUTIFY_FLAG" val="#wm#"/>
</p:tagLst>
</file>

<file path=ppt/tags/tag7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3.0"/>
  <p:tag name="KSO_WM_BEAUTIFY_FLAG" val="#wm#"/>
</p:tagLst>
</file>

<file path=ppt/tags/tag71.xml><?xml version="1.0" encoding="utf-8"?>
<p:tagLst xmlns:a="http://schemas.openxmlformats.org/drawingml/2006/main" xmlns:r="http://schemas.openxmlformats.org/officeDocument/2006/relationships" xmlns:p="http://schemas.openxmlformats.org/presentationml/2006/main">
  <p:tag name="KSO_WM_UNIT_SUBTYPE" val="a"/>
  <p:tag name="KSO_WM_UNIT_NOCLEAR" val="0"/>
  <p:tag name="KSO_WM_UNIT_VALUE" val="60"/>
  <p:tag name="KSO_WM_UNIT_HIGHLIGHT" val="0"/>
  <p:tag name="KSO_WM_UNIT_COMPATIBLE" val="0"/>
  <p:tag name="KSO_WM_UNIT_DIAGRAM_ISNUMVISUAL" val="0"/>
  <p:tag name="KSO_WM_UNIT_DIAGRAM_ISREFERUNIT" val="0"/>
  <p:tag name="KSO_WM_UNIT_TYPE" val="f"/>
  <p:tag name="KSO_WM_UNIT_INDEX" val="1"/>
  <p:tag name="KSO_WM_UNIT_ID" val="_9*f*1"/>
  <p:tag name="KSO_WM_UNIT_LAYERLEVEL" val="1"/>
  <p:tag name="KSO_WM_TAG_VERSION" val="3.0"/>
  <p:tag name="KSO_WM_BEAUTIFY_FLAG" val="#wm#"/>
  <p:tag name="KSO_WM_UNIT_PRESET_TEXT" val="单击此处编辑母版文本样式&#10;第二级&#10;第三级&#10;第四级&#10;第五级"/>
</p:tagLst>
</file>

<file path=ppt/tags/tag72.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9*i*1"/>
  <p:tag name="KSO_WM_UNIT_LAYERLEVEL" val="1"/>
  <p:tag name="KSO_WM_TAG_VERSION" val="3.0"/>
  <p:tag name="KSO_WM_UNIT_TYPE" val="i"/>
  <p:tag name="KSO_WM_UNIT_INDEX" val="1"/>
</p:tagLst>
</file>

<file path=ppt/tags/tag7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3.0"/>
  <p:tag name="KSO_WM_BEAUTIFY_FLAG" val="#wm#"/>
</p:tagLst>
</file>

<file path=ppt/tags/tag7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3.0"/>
  <p:tag name="KSO_WM_BEAUTIFY_FLAG" val="#wm#"/>
</p:tagLst>
</file>

<file path=ppt/tags/tag7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3.0"/>
  <p:tag name="KSO_WM_BEAUTIFY_FLAG" val="#wm#"/>
</p:tagLst>
</file>

<file path=ppt/tags/tag76.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10*i*1"/>
  <p:tag name="KSO_WM_UNIT_LAYERLEVEL" val="1"/>
  <p:tag name="KSO_WM_TAG_VERSION" val="3.0"/>
  <p:tag name="KSO_WM_UNIT_CONTENT_GROUP_TYPE" val="titlestyle"/>
  <p:tag name="KSO_WM_UNIT_TYPE" val="i"/>
  <p:tag name="KSO_WM_UNIT_INDEX" val="1"/>
</p:tagLst>
</file>

<file path=ppt/tags/tag77.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PRESET_TEXT" val="单击选择预设副标题"/>
  <p:tag name="KSO_WM_UNIT_NOCLEAR" val="0"/>
  <p:tag name="KSO_WM_UNIT_VALUE" val="17"/>
  <p:tag name="KSO_WM_UNIT_HIGHLIGHT" val="0"/>
  <p:tag name="KSO_WM_UNIT_COMPATIBLE" val="0"/>
  <p:tag name="KSO_WM_UNIT_DIAGRAM_ISNUMVISUAL" val="0"/>
  <p:tag name="KSO_WM_UNIT_DIAGRAM_ISREFERUNIT" val="0"/>
  <p:tag name="KSO_WM_UNIT_TYPE" val="b"/>
  <p:tag name="KSO_WM_UNIT_INDEX" val="1"/>
  <p:tag name="KSO_WM_UNIT_ID" val="_10*b*1"/>
  <p:tag name="KSO_WM_UNIT_LAYERLEVEL" val="1"/>
  <p:tag name="KSO_WM_TAG_VERSION" val="3.0"/>
  <p:tag name="KSO_WM_BEAUTIFY_FLAG" val="#wm#"/>
  <p:tag name="KSO_WM_UNIT_CONTENT_GROUP_TYPE" val="titlestyle"/>
</p:tagLst>
</file>

<file path=ppt/tags/tag78.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PRESET_TEXT" val="正文页-预设标题"/>
  <p:tag name="KSO_WM_UNIT_NOCLEAR" val="0"/>
  <p:tag name="KSO_WM_UNIT_VALUE" val="10"/>
  <p:tag name="KSO_WM_UNIT_HIGHLIGHT" val="0"/>
  <p:tag name="KSO_WM_UNIT_COMPATIBLE" val="0"/>
  <p:tag name="KSO_WM_UNIT_DIAGRAM_ISNUMVISUAL" val="0"/>
  <p:tag name="KSO_WM_UNIT_DIAGRAM_ISREFERUNIT" val="0"/>
  <p:tag name="KSO_WM_UNIT_TYPE" val="a"/>
  <p:tag name="KSO_WM_UNIT_INDEX" val="1"/>
  <p:tag name="KSO_WM_UNIT_ID" val="_10*a*1"/>
  <p:tag name="KSO_WM_UNIT_LAYERLEVEL" val="1"/>
  <p:tag name="KSO_WM_TAG_VERSION" val="3.0"/>
  <p:tag name="KSO_WM_BEAUTIFY_FLAG" val="#wm#"/>
  <p:tag name="KSO_WM_UNIT_CONTENT_GROUP_TYPE" val="titlestyle"/>
</p:tagLst>
</file>

<file path=ppt/tags/tag7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3.0"/>
  <p:tag name="KSO_WM_BEAUTIFY_FLAG" val="#wm#"/>
</p:tagLst>
</file>

<file path=ppt/tags/tag8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3.0"/>
  <p:tag name="KSO_WM_BEAUTIFY_FLAG" val="#wm#"/>
</p:tagLst>
</file>

<file path=ppt/tags/tag8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3.0"/>
  <p:tag name="KSO_WM_BEAUTIFY_FLAG" val="#wm#"/>
</p:tagLst>
</file>

<file path=ppt/tags/tag82.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11*i*1"/>
  <p:tag name="KSO_WM_UNIT_LAYERLEVEL" val="1"/>
  <p:tag name="KSO_WM_TAG_VERSION" val="3.0"/>
  <p:tag name="KSO_WM_UNIT_TYPE" val="i"/>
  <p:tag name="KSO_WM_UNIT_INDEX" val="1"/>
</p:tagLst>
</file>

<file path=ppt/tags/tag83.xml><?xml version="1.0" encoding="utf-8"?>
<p:tagLst xmlns:a="http://schemas.openxmlformats.org/drawingml/2006/main" xmlns:r="http://schemas.openxmlformats.org/officeDocument/2006/relationships" xmlns:p="http://schemas.openxmlformats.org/presentationml/2006/main">
  <p:tag name="KSO_WM_UNIT_FILL_FORE_SCHEMECOLOR_INDEX_BRIGHTNESS" val="0"/>
  <p:tag name="KSO_WM_UNIT_FILL_FORE_SCHEMECOLOR_INDEX" val="14"/>
  <p:tag name="KSO_WM_UNIT_FILL_TYPE" val="1"/>
  <p:tag name="KSO_WM_UNIT_SHADOW_SCHEMECOLOR_INDEX_BRIGHTNESS" val="-0.5"/>
  <p:tag name="KSO_WM_UNIT_SHADOW_SCHEMECOLOR_INDEX" val="14"/>
  <p:tag name="KSO_WM_UNIT_TEXT_FILL_FORE_SCHEMECOLOR_INDEX_BRIGHTNESS" val="0"/>
  <p:tag name="KSO_WM_UNIT_TEXT_FILL_FORE_SCHEMECOLOR_INDEX" val="2"/>
  <p:tag name="KSO_WM_UNIT_TEXT_FILL_TYPE" val="1"/>
  <p:tag name="KSO_WM_BEAUTIFY_FLAG" val="#wm#"/>
  <p:tag name="KSO_WM_UNIT_HIGHLIGHT" val="0"/>
  <p:tag name="KSO_WM_UNIT_COMPATIBLE" val="0"/>
  <p:tag name="KSO_WM_UNIT_DIAGRAM_ISNUMVISUAL" val="0"/>
  <p:tag name="KSO_WM_UNIT_DIAGRAM_ISREFERUNIT" val="0"/>
  <p:tag name="KSO_WM_UNIT_ID" val="_11*i*2"/>
  <p:tag name="KSO_WM_UNIT_LAYERLEVEL" val="1"/>
  <p:tag name="KSO_WM_TAG_VERSION" val="3.0"/>
  <p:tag name="KSO_WM_UNIT_TYPE" val="i"/>
  <p:tag name="KSO_WM_UNIT_INDEX" val="2"/>
</p:tagLst>
</file>

<file path=ppt/tags/tag84.xml><?xml version="1.0" encoding="utf-8"?>
<p:tagLst xmlns:a="http://schemas.openxmlformats.org/drawingml/2006/main" xmlns:r="http://schemas.openxmlformats.org/officeDocument/2006/relationships" xmlns:p="http://schemas.openxmlformats.org/presentationml/2006/main">
  <p:tag name="KSO_WM_UNIT_FILL_FORE_SCHEMECOLOR_INDEX_BRIGHTNESS" val="0"/>
  <p:tag name="KSO_WM_UNIT_FILL_FORE_SCHEMECOLOR_INDEX" val="14"/>
  <p:tag name="KSO_WM_UNIT_FILL_TYPE" val="1"/>
  <p:tag name="KSO_WM_UNIT_SHADOW_SCHEMECOLOR_INDEX_BRIGHTNESS" val="-0.5"/>
  <p:tag name="KSO_WM_UNIT_SHADOW_SCHEMECOLOR_INDEX" val="14"/>
  <p:tag name="KSO_WM_UNIT_TEXT_FILL_FORE_SCHEMECOLOR_INDEX_BRIGHTNESS" val="0"/>
  <p:tag name="KSO_WM_UNIT_TEXT_FILL_FORE_SCHEMECOLOR_INDEX" val="2"/>
  <p:tag name="KSO_WM_UNIT_TEXT_FILL_TYPE" val="1"/>
  <p:tag name="KSO_WM_BEAUTIFY_FLAG" val="#wm#"/>
  <p:tag name="KSO_WM_UNIT_HIGHLIGHT" val="0"/>
  <p:tag name="KSO_WM_UNIT_COMPATIBLE" val="0"/>
  <p:tag name="KSO_WM_UNIT_DIAGRAM_ISNUMVISUAL" val="0"/>
  <p:tag name="KSO_WM_UNIT_DIAGRAM_ISREFERUNIT" val="0"/>
  <p:tag name="KSO_WM_UNIT_ID" val="_11*i*3"/>
  <p:tag name="KSO_WM_UNIT_LAYERLEVEL" val="1"/>
  <p:tag name="KSO_WM_TAG_VERSION" val="3.0"/>
  <p:tag name="KSO_WM_UNIT_TYPE" val="i"/>
  <p:tag name="KSO_WM_UNIT_INDEX" val="3"/>
</p:tagLst>
</file>

<file path=ppt/tags/tag85.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11*i*4"/>
  <p:tag name="KSO_WM_UNIT_LAYERLEVEL" val="1"/>
  <p:tag name="KSO_WM_TAG_VERSION" val="3.0"/>
  <p:tag name="KSO_WM_UNIT_CONTENT_GROUP_TYPE" val="contentchip"/>
  <p:tag name="KSO_WM_UNIT_TYPE" val="i"/>
  <p:tag name="KSO_WM_UNIT_INDEX" val="4"/>
</p:tagLst>
</file>

<file path=ppt/tags/tag86.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11*i*5"/>
  <p:tag name="KSO_WM_UNIT_LAYERLEVEL" val="1"/>
  <p:tag name="KSO_WM_TAG_VERSION" val="3.0"/>
  <p:tag name="KSO_WM_UNIT_TYPE" val="i"/>
  <p:tag name="KSO_WM_UNIT_INDEX" val="5"/>
</p:tagLst>
</file>

<file path=ppt/tags/tag87.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11*i*6"/>
  <p:tag name="KSO_WM_UNIT_LAYERLEVEL" val="1"/>
  <p:tag name="KSO_WM_TAG_VERSION" val="3.0"/>
  <p:tag name="KSO_WM_UNIT_TYPE" val="i"/>
  <p:tag name="KSO_WM_UNIT_INDEX" val="6"/>
</p:tagLst>
</file>

<file path=ppt/tags/tag88.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11*i*7"/>
  <p:tag name="KSO_WM_UNIT_LAYERLEVEL" val="1"/>
  <p:tag name="KSO_WM_TAG_VERSION" val="3.0"/>
  <p:tag name="KSO_WM_UNIT_TYPE" val="i"/>
  <p:tag name="KSO_WM_UNIT_INDEX" val="7"/>
</p:tagLst>
</file>

<file path=ppt/tags/tag89.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11*i*8"/>
  <p:tag name="KSO_WM_UNIT_LAYERLEVEL" val="1"/>
  <p:tag name="KSO_WM_TAG_VERSION" val="3.0"/>
  <p:tag name="KSO_WM_UNIT_CONTENT_GROUP_TYPE" val="contentchip"/>
  <p:tag name="KSO_WM_UNIT_TYPE" val="i"/>
  <p:tag name="KSO_WM_UNIT_INDEX" val="8"/>
</p:tagLst>
</file>

<file path=ppt/tags/tag90.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11*i*9"/>
  <p:tag name="KSO_WM_UNIT_LAYERLEVEL" val="1"/>
  <p:tag name="KSO_WM_TAG_VERSION" val="3.0"/>
  <p:tag name="KSO_WM_UNIT_CONTENT_GROUP_TYPE" val="contentchip"/>
  <p:tag name="KSO_WM_UNIT_TYPE" val="i"/>
  <p:tag name="KSO_WM_UNIT_INDEX" val="9"/>
</p:tagLst>
</file>

<file path=ppt/tags/tag91.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11*i*10"/>
  <p:tag name="KSO_WM_UNIT_LAYERLEVEL" val="1"/>
  <p:tag name="KSO_WM_TAG_VERSION" val="3.0"/>
  <p:tag name="KSO_WM_UNIT_CONTENT_GROUP_TYPE" val="contentchip"/>
  <p:tag name="KSO_WM_UNIT_TYPE" val="i"/>
  <p:tag name="KSO_WM_UNIT_INDEX" val="10"/>
</p:tagLst>
</file>

<file path=ppt/tags/tag92.xml><?xml version="1.0" encoding="utf-8"?>
<p:tagLst xmlns:a="http://schemas.openxmlformats.org/drawingml/2006/main" xmlns:r="http://schemas.openxmlformats.org/officeDocument/2006/relationships" xmlns:p="http://schemas.openxmlformats.org/presentationml/2006/main">
  <p:tag name="KSO_WM_BEAUTIFY_FLAG" val="#wm#"/>
  <p:tag name="KSO_WM_UNIT_HIGHLIGHT" val="0"/>
  <p:tag name="KSO_WM_UNIT_COMPATIBLE" val="0"/>
  <p:tag name="KSO_WM_UNIT_DIAGRAM_ISNUMVISUAL" val="0"/>
  <p:tag name="KSO_WM_UNIT_DIAGRAM_ISREFERUNIT" val="0"/>
  <p:tag name="KSO_WM_UNIT_ID" val="_11*i*11"/>
  <p:tag name="KSO_WM_UNIT_LAYERLEVEL" val="1"/>
  <p:tag name="KSO_WM_TAG_VERSION" val="3.0"/>
  <p:tag name="KSO_WM_UNIT_TYPE" val="i"/>
  <p:tag name="KSO_WM_UNIT_INDEX" val="11"/>
</p:tagLst>
</file>

<file path=ppt/tags/tag93.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PRESET_TEXT" val="THANK  YOU"/>
  <p:tag name="KSO_WM_UNIT_NOCLEAR" val="0"/>
  <p:tag name="KSO_WM_UNIT_VALUE" val="10"/>
  <p:tag name="KSO_WM_UNIT_HIGHLIGHT" val="0"/>
  <p:tag name="KSO_WM_UNIT_COMPATIBLE" val="0"/>
  <p:tag name="KSO_WM_UNIT_DIAGRAM_ISNUMVISUAL" val="0"/>
  <p:tag name="KSO_WM_UNIT_DIAGRAM_ISREFERUNIT" val="0"/>
  <p:tag name="KSO_WM_UNIT_TYPE" val="a"/>
  <p:tag name="KSO_WM_UNIT_INDEX" val="1"/>
  <p:tag name="KSO_WM_UNIT_ID" val="_11*a*1"/>
  <p:tag name="KSO_WM_UNIT_LAYERLEVEL" val="1"/>
  <p:tag name="KSO_WM_TAG_VERSION" val="3.0"/>
  <p:tag name="KSO_WM_BEAUTIFY_FLAG" val="#wm#"/>
</p:tagLst>
</file>

<file path=ppt/tags/tag9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3.0"/>
  <p:tag name="KSO_WM_BEAUTIFY_FLAG" val="#wm#"/>
</p:tagLst>
</file>

<file path=ppt/tags/tag9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3.0"/>
  <p:tag name="KSO_WM_BEAUTIFY_FLAG" val="#wm#"/>
</p:tagLst>
</file>

<file path=ppt/tags/tag9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3.0"/>
  <p:tag name="KSO_WM_BEAUTIFY_FLAG" val="#wm#"/>
</p:tagLst>
</file>

<file path=ppt/tags/tag9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f*4"/>
  <p:tag name="KSO_WM_UNIT_LAYERLEVEL" val="1"/>
  <p:tag name="KSO_WM_TAG_VERSION" val="3.0"/>
  <p:tag name="KSO_WM_BEAUTIFY_FLAG" val="#wm#"/>
  <p:tag name="KSO_WM_UNIT_SUBTYPE" val="b"/>
  <p:tag name="KSO_WM_UNIT_PRESET_TEXT" val="署名占位符"/>
  <p:tag name="KSO_WM_UNIT_NOCLEAR" val="0"/>
  <p:tag name="KSO_WM_UNIT_VALUE" val="8"/>
  <p:tag name="KSO_WM_UNIT_TYPE" val="f"/>
  <p:tag name="KSO_WM_UNIT_INDEX" val="4"/>
</p:tagLst>
</file>

<file path=ppt/tags/tag98.xml><?xml version="1.0" encoding="utf-8"?>
<p:tagLst xmlns:a="http://schemas.openxmlformats.org/drawingml/2006/main" xmlns:r="http://schemas.openxmlformats.org/officeDocument/2006/relationships" xmlns:p="http://schemas.openxmlformats.org/presentationml/2006/main">
  <p:tag name="KSO_WM_SLIDE_ID" val="custom20230314_8"/>
  <p:tag name="KSO_WM_TEMPLATE_SUBCATEGORY" val="29"/>
  <p:tag name="KSO_WM_TEMPLATE_MASTER_TYPE" val="0"/>
  <p:tag name="KSO_WM_TEMPLATE_COLOR_TYPE" val="0"/>
  <p:tag name="KSO_WM_SLIDE_ITEM_CNT" val="0"/>
  <p:tag name="KSO_WM_SLIDE_INDEX" val="8"/>
  <p:tag name="KSO_WM_TAG_VERSION" val="3.0"/>
  <p:tag name="KSO_WM_BEAUTIFY_FLAG" val="#wm#"/>
  <p:tag name="KSO_WM_TEMPLATE_CATEGORY" val="custom"/>
  <p:tag name="KSO_WM_TEMPLATE_INDEX" val="20230314"/>
  <p:tag name="KSO_WM_SLIDE_TYPE" val="text"/>
  <p:tag name="KSO_WM_SLIDE_SUBTYPE" val="pureTxt"/>
  <p:tag name="KSO_WM_SLIDE_SIZE" val="850*458"/>
  <p:tag name="KSO_WM_SLIDE_POSITION" val="54*28"/>
  <p:tag name="KSO_WM_SLIDE_LAYOUT" val="a_f"/>
  <p:tag name="KSO_WM_SLIDE_LAYOUT_CNT" val="1_1"/>
  <p:tag name="KSO_WM_SPECIAL_SOURCE" val="bdnull"/>
  <p:tag name="KSO_WM_SLIDE_LAYOUT_NAME" val="标题和内容"/>
</p:tagLst>
</file>

<file path=ppt/tags/tag99.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a"/>
  <p:tag name="KSO_WM_UNIT_INDEX" val="1"/>
  <p:tag name="KSO_WM_UNIT_ID" val="custom20230314_8*a*1"/>
  <p:tag name="KSO_WM_TEMPLATE_CATEGORY" val="custom"/>
  <p:tag name="KSO_WM_TEMPLATE_INDEX" val="20230314"/>
  <p:tag name="KSO_WM_UNIT_LAYERLEVEL" val="1"/>
  <p:tag name="KSO_WM_TAG_VERSION" val="3.0"/>
  <p:tag name="KSO_WM_BEAUTIFY_FLAG" val="#wm#"/>
  <p:tag name="KSO_WM_UNIT_CONTENT_GROUP_TYPE" val="titlestyle"/>
  <p:tag name="KSO_WM_UNIT_PRESET_TEXT" val="单击此处添加标题"/>
  <p:tag name="KSO_WM_UNIT_TEXT_TYPE" val="1"/>
</p:tagLst>
</file>

<file path=ppt/tags/tag100.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30314"/>
</p:tagLst>
</file>

<file path=ppt/tags/tag101.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30314"/>
</p:tagLst>
</file>

<file path=ppt/tags/tag102.xml><?xml version="1.0" encoding="utf-8"?>
<p:tagLst xmlns:a="http://schemas.openxmlformats.org/drawingml/2006/main" xmlns:r="http://schemas.openxmlformats.org/officeDocument/2006/relationships" xmlns:p="http://schemas.openxmlformats.org/presentationml/2006/main">
  <p:tag name="KSO_WM_SLIDE_ID" val="custom20230314_8"/>
  <p:tag name="KSO_WM_TEMPLATE_SUBCATEGORY" val="29"/>
  <p:tag name="KSO_WM_TEMPLATE_MASTER_TYPE" val="0"/>
  <p:tag name="KSO_WM_TEMPLATE_COLOR_TYPE" val="0"/>
  <p:tag name="KSO_WM_SLIDE_ITEM_CNT" val="0"/>
  <p:tag name="KSO_WM_SLIDE_INDEX" val="8"/>
  <p:tag name="KSO_WM_TAG_VERSION" val="3.0"/>
  <p:tag name="KSO_WM_BEAUTIFY_FLAG" val="#wm#"/>
  <p:tag name="KSO_WM_TEMPLATE_CATEGORY" val="custom"/>
  <p:tag name="KSO_WM_TEMPLATE_INDEX" val="20230314"/>
  <p:tag name="KSO_WM_SLIDE_TYPE" val="text"/>
  <p:tag name="KSO_WM_SLIDE_SUBTYPE" val="pureTxt"/>
  <p:tag name="KSO_WM_SLIDE_SIZE" val="850*458"/>
  <p:tag name="KSO_WM_SLIDE_POSITION" val="54*28"/>
  <p:tag name="KSO_WM_SLIDE_LAYOUT" val="a_f"/>
  <p:tag name="KSO_WM_SLIDE_LAYOUT_CNT" val="1_1"/>
  <p:tag name="KSO_WM_SPECIAL_SOURCE" val="bdnull"/>
  <p:tag name="KSO_WM_SLIDE_LAYOUT_NAME" val="标题和内容"/>
</p:tagLst>
</file>

<file path=ppt/tags/tag103.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0"/>
  <p:tag name="KSO_WM_UNIT_VALUE" val="10"/>
  <p:tag name="KSO_WM_UNIT_HIGHLIGHT" val="0"/>
  <p:tag name="KSO_WM_UNIT_COMPATIBLE" val="0"/>
  <p:tag name="KSO_WM_UNIT_DIAGRAM_ISNUMVISUAL" val="0"/>
  <p:tag name="KSO_WM_UNIT_DIAGRAM_ISREFERUNIT" val="0"/>
  <p:tag name="KSO_WM_UNIT_TYPE" val="a"/>
  <p:tag name="KSO_WM_UNIT_INDEX" val="1"/>
  <p:tag name="KSO_WM_UNIT_ID" val="custom20230314_8*a*1"/>
  <p:tag name="KSO_WM_TEMPLATE_CATEGORY" val="custom"/>
  <p:tag name="KSO_WM_TEMPLATE_INDEX" val="20230314"/>
  <p:tag name="KSO_WM_UNIT_LAYERLEVEL" val="1"/>
  <p:tag name="KSO_WM_TAG_VERSION" val="3.0"/>
  <p:tag name="KSO_WM_BEAUTIFY_FLAG" val="#wm#"/>
  <p:tag name="KSO_WM_UNIT_CONTENT_GROUP_TYPE" val="titlestyle"/>
  <p:tag name="KSO_WM_UNIT_PRESET_TEXT" val="单击此处添加标题"/>
  <p:tag name="KSO_WM_UNIT_TEXT_TYPE" val="1"/>
</p:tagLst>
</file>

<file path=ppt/tags/tag104.xml><?xml version="1.0" encoding="utf-8"?>
<p:tagLst xmlns:a="http://schemas.openxmlformats.org/drawingml/2006/main" xmlns:r="http://schemas.openxmlformats.org/officeDocument/2006/relationships" xmlns:p="http://schemas.openxmlformats.org/presentationml/2006/main">
  <p:tag name="KSO_WM_BEAUTIFY_FLAG" val="#wm#"/>
  <p:tag name="KSO_WM_TEMPLATE_CATEGORY" val="custom"/>
  <p:tag name="KSO_WM_TEMPLATE_INDEX" val="20230314"/>
</p:tagLst>
</file>

<file path=ppt/tags/tag105.xml><?xml version="1.0" encoding="utf-8"?>
<p:tagLst xmlns:a="http://schemas.openxmlformats.org/drawingml/2006/main" xmlns:r="http://schemas.openxmlformats.org/officeDocument/2006/relationships" xmlns:p="http://schemas.openxmlformats.org/presentationml/2006/main">
  <p:tag name="KSO_WM_SLIDE_ID" val="custom20230314_9"/>
  <p:tag name="KSO_WM_TEMPLATE_SUBCATEGORY" val="29"/>
  <p:tag name="KSO_WM_TEMPLATE_MASTER_TYPE" val="0"/>
  <p:tag name="KSO_WM_TEMPLATE_COLOR_TYPE" val="0"/>
  <p:tag name="KSO_WM_SLIDE_ITEM_CNT" val="0"/>
  <p:tag name="KSO_WM_SLIDE_INDEX" val="9"/>
  <p:tag name="KSO_WM_TAG_VERSION" val="3.0"/>
  <p:tag name="KSO_WM_BEAUTIFY_FLAG" val="#wm#"/>
  <p:tag name="KSO_WM_TEMPLATE_CATEGORY" val="custom"/>
  <p:tag name="KSO_WM_TEMPLATE_INDEX" val="20230314"/>
  <p:tag name="KSO_WM_SLIDE_TYPE" val="endPage"/>
  <p:tag name="KSO_WM_SLIDE_SUBTYPE" val="pureTxt"/>
  <p:tag name="KSO_WM_SLIDE_LAYOUT" val="a_f"/>
  <p:tag name="KSO_WM_SLIDE_LAYOUT_CNT" val="1_1"/>
  <p:tag name="KSO_WM_SPECIAL_SOURCE" val="bdnull"/>
  <p:tag name="KSO_WM_SLIDE_CONTENT_AREA" val="{&quot;left&quot;:&quot;173.7&quot;,&quot;top&quot;:&quot;78.5&quot;,&quot;width&quot;:&quot;702.55&quot;,&quot;height&quot;:&quot;350.15&quot;}"/>
</p:tagLst>
</file>

<file path=ppt/tags/tag106.xml><?xml version="1.0" encoding="utf-8"?>
<p:tagLst xmlns:a="http://schemas.openxmlformats.org/drawingml/2006/main" xmlns:r="http://schemas.openxmlformats.org/officeDocument/2006/relationships" xmlns:p="http://schemas.openxmlformats.org/presentationml/2006/main">
  <p:tag name="KSO_WM_UNIT_ISCONTENTSTITLE" val="0"/>
  <p:tag name="KSO_WM_UNIT_ISNUMDGMTITLE" val="0"/>
  <p:tag name="KSO_WM_UNIT_NOCLEAR" val="1"/>
  <p:tag name="KSO_WM_UNIT_HIGHLIGHT" val="0"/>
  <p:tag name="KSO_WM_UNIT_COMPATIBLE" val="0"/>
  <p:tag name="KSO_WM_UNIT_DIAGRAM_ISNUMVISUAL" val="0"/>
  <p:tag name="KSO_WM_UNIT_DIAGRAM_ISREFERUNIT" val="0"/>
  <p:tag name="KSO_WM_UNIT_TYPE" val="a"/>
  <p:tag name="KSO_WM_UNIT_INDEX" val="1"/>
  <p:tag name="KSO_WM_UNIT_ID" val="custom20230314_9*a*1"/>
  <p:tag name="KSO_WM_TEMPLATE_CATEGORY" val="custom"/>
  <p:tag name="KSO_WM_TEMPLATE_INDEX" val="20230314"/>
  <p:tag name="KSO_WM_UNIT_LAYERLEVEL" val="1"/>
  <p:tag name="KSO_WM_TAG_VERSION" val="3.0"/>
  <p:tag name="KSO_WM_BEAUTIFY_FLAG" val="#wm#"/>
</p:tagLst>
</file>

<file path=ppt/tags/tag107.xml><?xml version="1.0" encoding="utf-8"?>
<p:tagLst xmlns:a="http://schemas.openxmlformats.org/drawingml/2006/main" xmlns:r="http://schemas.openxmlformats.org/officeDocument/2006/relationships" xmlns:p="http://schemas.openxmlformats.org/presentationml/2006/main">
  <p:tag name="KSO_WM_UNIT_SUBTYPE" val="b"/>
  <p:tag name="KSO_WM_UNIT_NOCLEAR" val="0"/>
  <p:tag name="KSO_WM_UNIT_VALUE" val="60"/>
  <p:tag name="KSO_WM_UNIT_HIGHLIGHT" val="0"/>
  <p:tag name="KSO_WM_UNIT_COMPATIBLE" val="0"/>
  <p:tag name="KSO_WM_UNIT_DIAGRAM_ISNUMVISUAL" val="0"/>
  <p:tag name="KSO_WM_UNIT_DIAGRAM_ISREFERUNIT" val="0"/>
  <p:tag name="KSO_WM_UNIT_TYPE" val="f"/>
  <p:tag name="KSO_WM_UNIT_INDEX" val="1"/>
  <p:tag name="KSO_WM_UNIT_ID" val="custom20230314_9*f*1"/>
  <p:tag name="KSO_WM_TEMPLATE_CATEGORY" val="custom"/>
  <p:tag name="KSO_WM_TEMPLATE_INDEX" val="20230314"/>
  <p:tag name="KSO_WM_UNIT_LAYERLEVEL" val="1"/>
  <p:tag name="KSO_WM_TAG_VERSION" val="3.0"/>
  <p:tag name="KSO_WM_BEAUTIFY_FLAG" val="#wm#"/>
</p:tagLst>
</file>

<file path=ppt/theme/theme1.xml><?xml version="1.0" encoding="utf-8"?>
<a:theme xmlns:a="http://schemas.openxmlformats.org/drawingml/2006/main" name="4F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E1D143DB-099D-4172-F8D4-078BA69DB04D}"/>
  </a:extLst>
</a:theme>
</file>

<file path=ppt/theme/theme2.xml><?xml version="1.0" encoding="utf-8"?>
<a:theme xmlns:a="http://schemas.openxmlformats.org/drawingml/2006/main" name="Office 主题">
  <a:themeElements>
    <a:clrScheme name="">
      <a:dk1>
        <a:srgbClr val="000000"/>
      </a:dk1>
      <a:lt1>
        <a:srgbClr val="FFFFFF"/>
      </a:lt1>
      <a:dk2>
        <a:srgbClr val="041D4B"/>
      </a:dk2>
      <a:lt2>
        <a:srgbClr val="F6F9FF"/>
      </a:lt2>
      <a:accent1>
        <a:srgbClr val="397AF3"/>
      </a:accent1>
      <a:accent2>
        <a:srgbClr val="2690EC"/>
      </a:accent2>
      <a:accent3>
        <a:srgbClr val="13A6E5"/>
      </a:accent3>
      <a:accent4>
        <a:srgbClr val="00BDDE"/>
      </a:accent4>
      <a:accent5>
        <a:srgbClr val="24D3BA"/>
      </a:accent5>
      <a:accent6>
        <a:srgbClr val="55DD95"/>
      </a:accent6>
      <a:hlink>
        <a:srgbClr val="0563C1"/>
      </a:hlink>
      <a:folHlink>
        <a:srgbClr val="954D72"/>
      </a:folHlink>
    </a:clrScheme>
    <a:fontScheme name="自定义 18">
      <a:majorFont>
        <a:latin typeface="MiSans Heavy"/>
        <a:ea typeface="MiSans Heavy"/>
        <a:cs typeface=""/>
      </a:majorFont>
      <a:minorFont>
        <a:latin typeface="MiSans Normal"/>
        <a:ea typeface="MiSans Normal"/>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等线 Light"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6E4C94D3791F742BF2CEB284273B86F" ma:contentTypeVersion="1" ma:contentTypeDescription="Create a new document." ma:contentTypeScope="" ma:versionID="8d3c3e4ecd7b7cd79b192a502f3cc8b1">
  <xsd:schema xmlns:xsd="http://www.w3.org/2001/XMLSchema" xmlns:xs="http://www.w3.org/2001/XMLSchema" xmlns:p="http://schemas.microsoft.com/office/2006/metadata/properties" xmlns:ns3="0085e1a2-9cbf-4b92-866b-21f3c89040b6" targetNamespace="http://schemas.microsoft.com/office/2006/metadata/properties" ma:root="true" ma:fieldsID="4a5ae47d4a70e6986ed43d012c8e4c9f" ns3:_="">
    <xsd:import namespace="0085e1a2-9cbf-4b92-866b-21f3c89040b6"/>
    <xsd:element name="properties">
      <xsd:complexType>
        <xsd:sequence>
          <xsd:element name="documentManagement">
            <xsd:complexType>
              <xsd:all>
                <xsd:element ref="ns3: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85e1a2-9cbf-4b92-866b-21f3c89040b6"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61C43AE-1A34-43A1-BBDE-6B3579F8D013}">
  <ds:schemaRefs>
    <ds:schemaRef ds:uri="http://schemas.microsoft.com/office/2006/documentManagement/types"/>
    <ds:schemaRef ds:uri="http://purl.org/dc/elements/1.1/"/>
    <ds:schemaRef ds:uri="http://purl.org/dc/terms/"/>
    <ds:schemaRef ds:uri="http://www.w3.org/XML/1998/namespace"/>
    <ds:schemaRef ds:uri="http://schemas.microsoft.com/office/2006/metadata/properties"/>
    <ds:schemaRef ds:uri="http://schemas.microsoft.com/office/infopath/2007/PartnerControls"/>
    <ds:schemaRef ds:uri="http://schemas.openxmlformats.org/package/2006/metadata/core-properties"/>
    <ds:schemaRef ds:uri="0085e1a2-9cbf-4b92-866b-21f3c89040b6"/>
    <ds:schemaRef ds:uri="http://purl.org/dc/dcmitype/"/>
  </ds:schemaRefs>
</ds:datastoreItem>
</file>

<file path=customXml/itemProps2.xml><?xml version="1.0" encoding="utf-8"?>
<ds:datastoreItem xmlns:ds="http://schemas.openxmlformats.org/officeDocument/2006/customXml" ds:itemID="{9FD4F327-4034-48B7-B11C-81232794926E}">
  <ds:schemaRefs>
    <ds:schemaRef ds:uri="http://schemas.microsoft.com/sharepoint/v3/contenttype/forms"/>
  </ds:schemaRefs>
</ds:datastoreItem>
</file>

<file path=customXml/itemProps3.xml><?xml version="1.0" encoding="utf-8"?>
<ds:datastoreItem xmlns:ds="http://schemas.openxmlformats.org/officeDocument/2006/customXml" ds:itemID="{FE075C1E-A64F-4C08-97EB-917880E3FB0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085e1a2-9cbf-4b92-866b-21f3c89040b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156</TotalTime>
  <Words>1627</Words>
  <Application>Microsoft Office PowerPoint</Application>
  <PresentationFormat>自定义</PresentationFormat>
  <Paragraphs>116</Paragraphs>
  <Slides>12</Slides>
  <Notes>2</Notes>
  <HiddenSlides>0</HiddenSlides>
  <MMClips>12</MMClips>
  <ScaleCrop>false</ScaleCrop>
  <HeadingPairs>
    <vt:vector size="6" baseType="variant">
      <vt:variant>
        <vt:lpstr>已用的字体</vt:lpstr>
      </vt:variant>
      <vt:variant>
        <vt:i4>8</vt:i4>
      </vt:variant>
      <vt:variant>
        <vt:lpstr>主题</vt:lpstr>
      </vt:variant>
      <vt:variant>
        <vt:i4>2</vt:i4>
      </vt:variant>
      <vt:variant>
        <vt:lpstr>幻灯片标题</vt:lpstr>
      </vt:variant>
      <vt:variant>
        <vt:i4>12</vt:i4>
      </vt:variant>
    </vt:vector>
  </HeadingPairs>
  <TitlesOfParts>
    <vt:vector size="22" baseType="lpstr">
      <vt:lpstr>MiSans Heavy</vt:lpstr>
      <vt:lpstr>MiSans Normal</vt:lpstr>
      <vt:lpstr>等线</vt:lpstr>
      <vt:lpstr>Arial</vt:lpstr>
      <vt:lpstr>Calibri</vt:lpstr>
      <vt:lpstr>Calibri Light</vt:lpstr>
      <vt:lpstr>Times New Roman</vt:lpstr>
      <vt:lpstr>Wingdings</vt:lpstr>
      <vt:lpstr>4Fffice 主题</vt:lpstr>
      <vt:lpstr>Office 主题</vt:lpstr>
      <vt:lpstr>PowerPoint 演示文稿</vt:lpstr>
      <vt:lpstr>Modality and Multimodal Learning</vt:lpstr>
      <vt:lpstr>Scaffolding Language</vt:lpstr>
      <vt:lpstr>Scaffolding Language</vt:lpstr>
      <vt:lpstr>Multimodal Discourse Analysis Framework</vt:lpstr>
      <vt:lpstr>Research Questions &amp; Context</vt:lpstr>
      <vt:lpstr>Data Analysis</vt:lpstr>
      <vt:lpstr>Gestures &amp; Scaffolding Language</vt:lpstr>
      <vt:lpstr>Research Results (Assumptions)</vt:lpstr>
      <vt:lpstr>Conclusion</vt:lpstr>
      <vt:lpstr>References</vt:lpstr>
      <vt:lpstr>Thanks for your attention！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Lenovo</dc:creator>
  <cp:lastModifiedBy>Yujie Wu (2409124)</cp:lastModifiedBy>
  <cp:revision>2</cp:revision>
  <dcterms:modified xsi:type="dcterms:W3CDTF">2024-11-08T12:20:16Z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0x01010086E4C94D3791F742BF2CEB284273B86F</vt:lpwstr>
  </property>
</Properties>
</file>