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1" autoAdjust="0"/>
    <p:restoredTop sz="94660"/>
  </p:normalViewPr>
  <p:slideViewPr>
    <p:cSldViewPr snapToGrid="0">
      <p:cViewPr varScale="1">
        <p:scale>
          <a:sx n="65" d="100"/>
          <a:sy n="65" d="100"/>
        </p:scale>
        <p:origin x="24" y="5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97BA8-90F9-4362-802F-7CC2099BBAC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9600" b="1" dirty="0">
                <a:solidFill>
                  <a:srgbClr val="92D050"/>
                </a:solidFill>
              </a:rPr>
              <a:t>contrast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97E04A-425C-4B2A-A498-902383EABCA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B0F0"/>
                </a:solidFill>
              </a:rPr>
              <a:t>a contrast is a difference </a:t>
            </a:r>
            <a:r>
              <a:rPr lang="en-GB" dirty="0" err="1">
                <a:solidFill>
                  <a:srgbClr val="00B0F0"/>
                </a:solidFill>
              </a:rPr>
              <a:t>betweeen</a:t>
            </a:r>
            <a:r>
              <a:rPr lang="en-GB" dirty="0">
                <a:solidFill>
                  <a:srgbClr val="00B0F0"/>
                </a:solidFill>
              </a:rPr>
              <a:t> two things which can be seen clearly when comparing them. To avoid death in power point you need to focus on the colour that would help </a:t>
            </a:r>
            <a:r>
              <a:rPr lang="en-GB">
                <a:solidFill>
                  <a:srgbClr val="00B0F0"/>
                </a:solidFill>
              </a:rPr>
              <a:t>your audience.</a:t>
            </a:r>
            <a:endParaRPr lang="en-GB" dirty="0">
              <a:solidFill>
                <a:srgbClr val="00B0F0"/>
              </a:solidFill>
            </a:endParaRPr>
          </a:p>
          <a:p>
            <a:endParaRPr lang="en-GB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878332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11</TotalTime>
  <Words>37</Words>
  <Application>Microsoft Office PowerPoint</Application>
  <PresentationFormat>Widescreen</PresentationFormat>
  <Paragraphs>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Gill Sans MT</vt:lpstr>
      <vt:lpstr>Gallery</vt:lpstr>
      <vt:lpstr>contrast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contrast</dc:title>
  <dc:creator>Anthonia Akpan (2026998)</dc:creator>
  <cp:lastModifiedBy>Anthonia Akpan (2026998)</cp:lastModifiedBy>
  <cp:revision>1</cp:revision>
  <dcterms:created xsi:type="dcterms:W3CDTF">2021-10-12T16:08:55Z</dcterms:created>
  <dcterms:modified xsi:type="dcterms:W3CDTF">2021-10-12T16:20:18Z</dcterms:modified>
</cp:coreProperties>
</file>