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01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046DB-BF2D-43E9-BE64-D00B5FBFD0C5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5E9E5-4869-4DEB-B4C2-38D63EDA8EB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sz="3600" b="1" u="sng" dirty="0" smtClean="0"/>
              <a:t>End of Class ‘Individual’ Private Activity:</a:t>
            </a:r>
            <a:br>
              <a:rPr lang="en-GB" sz="3600" b="1" u="sng" dirty="0" smtClean="0"/>
            </a:br>
            <a:r>
              <a:rPr lang="en-GB" sz="3600" b="1" u="sng" dirty="0" smtClean="0"/>
              <a:t>Business Function analysis</a:t>
            </a:r>
            <a:endParaRPr lang="en-GB" sz="3600" b="1" u="sng" dirty="0" smtClean="0"/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79512" y="2564904"/>
            <a:ext cx="8712968" cy="3849291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What are Business functions?</a:t>
            </a:r>
          </a:p>
          <a:p>
            <a:r>
              <a:rPr lang="en-GB" sz="2400" dirty="0" smtClean="0"/>
              <a:t>What does the CEO and Board of Directors do?</a:t>
            </a:r>
          </a:p>
          <a:p>
            <a:r>
              <a:rPr lang="en-GB" sz="2400" dirty="0" smtClean="0"/>
              <a:t>List the</a:t>
            </a:r>
            <a:r>
              <a:rPr lang="en-GB" sz="2400" dirty="0" smtClean="0"/>
              <a:t> activities </a:t>
            </a:r>
            <a:r>
              <a:rPr lang="en-GB" sz="2400" dirty="0" smtClean="0"/>
              <a:t>of </a:t>
            </a:r>
            <a:r>
              <a:rPr lang="en-GB" sz="2400" dirty="0" smtClean="0"/>
              <a:t>the HRM function?</a:t>
            </a:r>
          </a:p>
          <a:p>
            <a:r>
              <a:rPr lang="en-GB" sz="2400" dirty="0" smtClean="0"/>
              <a:t>List the activities of the R&amp;D function?</a:t>
            </a:r>
          </a:p>
          <a:p>
            <a:r>
              <a:rPr lang="en-GB" sz="2400" dirty="0" smtClean="0"/>
              <a:t>List the activities of the Production function?</a:t>
            </a:r>
          </a:p>
          <a:p>
            <a:r>
              <a:rPr lang="en-GB" sz="2400" dirty="0" smtClean="0"/>
              <a:t>List the activities of the Sales &amp; Marketing function?</a:t>
            </a:r>
          </a:p>
          <a:p>
            <a:r>
              <a:rPr lang="en-GB" sz="2400" dirty="0" smtClean="0"/>
              <a:t>List the activities of the Finance/Accounts function?</a:t>
            </a:r>
          </a:p>
          <a:p>
            <a:r>
              <a:rPr lang="en-GB" sz="2400" dirty="0" smtClean="0"/>
              <a:t>List the activities of the Customer Service function?</a:t>
            </a:r>
          </a:p>
          <a:p>
            <a:r>
              <a:rPr lang="en-GB" sz="2400" dirty="0" smtClean="0"/>
              <a:t>List the activities of the IT function?</a:t>
            </a:r>
          </a:p>
          <a:p>
            <a:r>
              <a:rPr lang="en-GB" sz="2400" dirty="0" smtClean="0"/>
              <a:t>List some other functions not listed above?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0" y="1340768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Research and answer the following questions. Document your answers and the sources used and bring your answer sheet with you to next week’s Lecture/tutorial.</a:t>
            </a:r>
          </a:p>
          <a:p>
            <a:endParaRPr lang="en-GB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117</Words>
  <Application>Microsoft Office PowerPoint</Application>
  <PresentationFormat>On-screen Show (4:3)</PresentationFormat>
  <Paragraphs>14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End of Class ‘Individual’ Private Activity: Business Function analysis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End of Class ‘Individual’ Private Activity: Business Function analysis</dc:title>
  <dc:creator>James Williams</dc:creator>
  <cp:lastModifiedBy>James Williams</cp:lastModifiedBy>
  <cp:revision>2</cp:revision>
  <dcterms:created xsi:type="dcterms:W3CDTF">2011-11-08T20:14:57Z</dcterms:created>
  <dcterms:modified xsi:type="dcterms:W3CDTF">2011-11-08T20:16:03Z</dcterms:modified>
</cp:coreProperties>
</file>