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70" r:id="rId3"/>
    <p:sldId id="266" r:id="rId4"/>
    <p:sldId id="312" r:id="rId5"/>
    <p:sldId id="380" r:id="rId6"/>
    <p:sldId id="381" r:id="rId7"/>
    <p:sldId id="382" r:id="rId8"/>
    <p:sldId id="339" r:id="rId9"/>
    <p:sldId id="340" r:id="rId10"/>
    <p:sldId id="383" r:id="rId11"/>
    <p:sldId id="385" r:id="rId12"/>
    <p:sldId id="384" r:id="rId13"/>
    <p:sldId id="341" r:id="rId14"/>
    <p:sldId id="386" r:id="rId15"/>
    <p:sldId id="395" r:id="rId16"/>
    <p:sldId id="342" r:id="rId17"/>
    <p:sldId id="387" r:id="rId18"/>
    <p:sldId id="393" r:id="rId19"/>
    <p:sldId id="389" r:id="rId20"/>
    <p:sldId id="394" r:id="rId21"/>
    <p:sldId id="390" r:id="rId22"/>
    <p:sldId id="392" r:id="rId23"/>
    <p:sldId id="388" r:id="rId24"/>
    <p:sldId id="344" r:id="rId25"/>
    <p:sldId id="391" r:id="rId26"/>
    <p:sldId id="396" r:id="rId27"/>
    <p:sldId id="346" r:id="rId28"/>
    <p:sldId id="397" r:id="rId29"/>
    <p:sldId id="274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E31929-7D6F-4A9A-B74A-F6D45FEEA765}" v="60" dt="2026-05-01T07:34:09.5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19" autoAdjust="0"/>
  </p:normalViewPr>
  <p:slideViewPr>
    <p:cSldViewPr snapToGrid="0">
      <p:cViewPr>
        <p:scale>
          <a:sx n="90" d="100"/>
          <a:sy n="90" d="100"/>
        </p:scale>
        <p:origin x="33" y="-2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8D5FE213-2627-46A8-B7F5-8229AF6DB0FD}"/>
    <pc:docChg chg="undo custSel addSld delSld modSld sldOrd">
      <pc:chgData name="Rhian Keyse" userId="e640c12b-a8e6-4355-9f2c-a517ac7d1786" providerId="ADAL" clId="{8D5FE213-2627-46A8-B7F5-8229AF6DB0FD}" dt="2026-05-01T07:52:38.645" v="17858" actId="47"/>
      <pc:docMkLst>
        <pc:docMk/>
      </pc:docMkLst>
      <pc:sldChg chg="modSp mod">
        <pc:chgData name="Rhian Keyse" userId="e640c12b-a8e6-4355-9f2c-a517ac7d1786" providerId="ADAL" clId="{8D5FE213-2627-46A8-B7F5-8229AF6DB0FD}" dt="2026-05-01T05:00:00.238" v="78" actId="20577"/>
        <pc:sldMkLst>
          <pc:docMk/>
          <pc:sldMk cId="1649765423" sldId="256"/>
        </pc:sldMkLst>
        <pc:spChg chg="mod">
          <ac:chgData name="Rhian Keyse" userId="e640c12b-a8e6-4355-9f2c-a517ac7d1786" providerId="ADAL" clId="{8D5FE213-2627-46A8-B7F5-8229AF6DB0FD}" dt="2026-05-01T05:00:00.238" v="78" actId="20577"/>
          <ac:spMkLst>
            <pc:docMk/>
            <pc:sldMk cId="1649765423" sldId="256"/>
            <ac:spMk id="3" creationId="{E5822AB4-6041-245D-5365-B8030EA65572}"/>
          </ac:spMkLst>
        </pc:spChg>
      </pc:sldChg>
      <pc:sldChg chg="modSp mod">
        <pc:chgData name="Rhian Keyse" userId="e640c12b-a8e6-4355-9f2c-a517ac7d1786" providerId="ADAL" clId="{8D5FE213-2627-46A8-B7F5-8229AF6DB0FD}" dt="2026-05-01T05:08:12.738" v="507" actId="20577"/>
        <pc:sldMkLst>
          <pc:docMk/>
          <pc:sldMk cId="582729868" sldId="266"/>
        </pc:sldMkLst>
        <pc:spChg chg="mod">
          <ac:chgData name="Rhian Keyse" userId="e640c12b-a8e6-4355-9f2c-a517ac7d1786" providerId="ADAL" clId="{8D5FE213-2627-46A8-B7F5-8229AF6DB0FD}" dt="2026-05-01T05:02:31.170" v="134" actId="20577"/>
          <ac:spMkLst>
            <pc:docMk/>
            <pc:sldMk cId="582729868" sldId="266"/>
            <ac:spMk id="2" creationId="{14676986-7980-8F36-1351-01130E889A66}"/>
          </ac:spMkLst>
        </pc:spChg>
        <pc:spChg chg="mod">
          <ac:chgData name="Rhian Keyse" userId="e640c12b-a8e6-4355-9f2c-a517ac7d1786" providerId="ADAL" clId="{8D5FE213-2627-46A8-B7F5-8229AF6DB0FD}" dt="2026-05-01T05:08:12.738" v="507" actId="20577"/>
          <ac:spMkLst>
            <pc:docMk/>
            <pc:sldMk cId="582729868" sldId="266"/>
            <ac:spMk id="3" creationId="{FCA00994-23F0-F602-05B1-D86DD5BD3685}"/>
          </ac:spMkLst>
        </pc:spChg>
      </pc:sldChg>
      <pc:sldChg chg="modSp mod">
        <pc:chgData name="Rhian Keyse" userId="e640c12b-a8e6-4355-9f2c-a517ac7d1786" providerId="ADAL" clId="{8D5FE213-2627-46A8-B7F5-8229AF6DB0FD}" dt="2026-05-01T05:00:14.086" v="100" actId="20577"/>
        <pc:sldMkLst>
          <pc:docMk/>
          <pc:sldMk cId="1752519960" sldId="270"/>
        </pc:sldMkLst>
        <pc:spChg chg="mod">
          <ac:chgData name="Rhian Keyse" userId="e640c12b-a8e6-4355-9f2c-a517ac7d1786" providerId="ADAL" clId="{8D5FE213-2627-46A8-B7F5-8229AF6DB0FD}" dt="2026-05-01T05:00:14.086" v="100" actId="20577"/>
          <ac:spMkLst>
            <pc:docMk/>
            <pc:sldMk cId="1752519960" sldId="270"/>
            <ac:spMk id="3" creationId="{0F6D6847-5C20-F56B-FFD5-DCC9CB457FB2}"/>
          </ac:spMkLst>
        </pc:spChg>
      </pc:sldChg>
      <pc:sldChg chg="del">
        <pc:chgData name="Rhian Keyse" userId="e640c12b-a8e6-4355-9f2c-a517ac7d1786" providerId="ADAL" clId="{8D5FE213-2627-46A8-B7F5-8229AF6DB0FD}" dt="2026-05-01T07:06:28.534" v="16991" actId="47"/>
        <pc:sldMkLst>
          <pc:docMk/>
          <pc:sldMk cId="3484551819" sldId="273"/>
        </pc:sldMkLst>
      </pc:sldChg>
      <pc:sldChg chg="addSp delSp modSp mod">
        <pc:chgData name="Rhian Keyse" userId="e640c12b-a8e6-4355-9f2c-a517ac7d1786" providerId="ADAL" clId="{8D5FE213-2627-46A8-B7F5-8229AF6DB0FD}" dt="2026-05-01T07:34:41.075" v="17154" actId="20577"/>
        <pc:sldMkLst>
          <pc:docMk/>
          <pc:sldMk cId="1959445687" sldId="274"/>
        </pc:sldMkLst>
        <pc:spChg chg="mod">
          <ac:chgData name="Rhian Keyse" userId="e640c12b-a8e6-4355-9f2c-a517ac7d1786" providerId="ADAL" clId="{8D5FE213-2627-46A8-B7F5-8229AF6DB0FD}" dt="2026-05-01T07:26:25.263" v="17096" actId="20577"/>
          <ac:spMkLst>
            <pc:docMk/>
            <pc:sldMk cId="1959445687" sldId="274"/>
            <ac:spMk id="2" creationId="{F690027F-CD04-A4F8-A2D6-420D7B483177}"/>
          </ac:spMkLst>
        </pc:spChg>
        <pc:spChg chg="mod">
          <ac:chgData name="Rhian Keyse" userId="e640c12b-a8e6-4355-9f2c-a517ac7d1786" providerId="ADAL" clId="{8D5FE213-2627-46A8-B7F5-8229AF6DB0FD}" dt="2026-05-01T07:34:41.075" v="17154" actId="20577"/>
          <ac:spMkLst>
            <pc:docMk/>
            <pc:sldMk cId="1959445687" sldId="274"/>
            <ac:spMk id="3" creationId="{25F5F69C-8FB1-9FA8-AE4B-AB60BCF8786D}"/>
          </ac:spMkLst>
        </pc:spChg>
        <pc:spChg chg="mod">
          <ac:chgData name="Rhian Keyse" userId="e640c12b-a8e6-4355-9f2c-a517ac7d1786" providerId="ADAL" clId="{8D5FE213-2627-46A8-B7F5-8229AF6DB0FD}" dt="2026-05-01T07:34:34.487" v="17145" actId="20577"/>
          <ac:spMkLst>
            <pc:docMk/>
            <pc:sldMk cId="1959445687" sldId="274"/>
            <ac:spMk id="10" creationId="{43FB11FC-6C6A-5C77-6675-59CCACA328A2}"/>
          </ac:spMkLst>
        </pc:spChg>
        <pc:picChg chg="add del mod">
          <ac:chgData name="Rhian Keyse" userId="e640c12b-a8e6-4355-9f2c-a517ac7d1786" providerId="ADAL" clId="{8D5FE213-2627-46A8-B7F5-8229AF6DB0FD}" dt="2026-05-01T07:34:09.517" v="17100" actId="478"/>
          <ac:picMkLst>
            <pc:docMk/>
            <pc:sldMk cId="1959445687" sldId="274"/>
            <ac:picMk id="4" creationId="{00F99243-39C1-3108-17FC-DBBEEB75C53B}"/>
          </ac:picMkLst>
        </pc:picChg>
        <pc:picChg chg="add mod">
          <ac:chgData name="Rhian Keyse" userId="e640c12b-a8e6-4355-9f2c-a517ac7d1786" providerId="ADAL" clId="{8D5FE213-2627-46A8-B7F5-8229AF6DB0FD}" dt="2026-05-01T07:34:18.392" v="17103" actId="1076"/>
          <ac:picMkLst>
            <pc:docMk/>
            <pc:sldMk cId="1959445687" sldId="274"/>
            <ac:picMk id="6" creationId="{7ED45FBE-E0B2-7C39-060F-76857DE06FD1}"/>
          </ac:picMkLst>
        </pc:picChg>
        <pc:picChg chg="del">
          <ac:chgData name="Rhian Keyse" userId="e640c12b-a8e6-4355-9f2c-a517ac7d1786" providerId="ADAL" clId="{8D5FE213-2627-46A8-B7F5-8229AF6DB0FD}" dt="2026-05-01T07:31:22.226" v="17097" actId="478"/>
          <ac:picMkLst>
            <pc:docMk/>
            <pc:sldMk cId="1959445687" sldId="274"/>
            <ac:picMk id="1026" creationId="{AC99AB26-75F0-8E08-7A24-17C5C9ACE8AE}"/>
          </ac:picMkLst>
        </pc:picChg>
      </pc:sldChg>
      <pc:sldChg chg="del">
        <pc:chgData name="Rhian Keyse" userId="e640c12b-a8e6-4355-9f2c-a517ac7d1786" providerId="ADAL" clId="{8D5FE213-2627-46A8-B7F5-8229AF6DB0FD}" dt="2026-05-01T05:00:23.248" v="101" actId="47"/>
        <pc:sldMkLst>
          <pc:docMk/>
          <pc:sldMk cId="3653789942" sldId="302"/>
        </pc:sldMkLst>
      </pc:sldChg>
      <pc:sldChg chg="modSp mod">
        <pc:chgData name="Rhian Keyse" userId="e640c12b-a8e6-4355-9f2c-a517ac7d1786" providerId="ADAL" clId="{8D5FE213-2627-46A8-B7F5-8229AF6DB0FD}" dt="2026-05-01T05:09:58.647" v="759" actId="20577"/>
        <pc:sldMkLst>
          <pc:docMk/>
          <pc:sldMk cId="2553110884" sldId="312"/>
        </pc:sldMkLst>
        <pc:spChg chg="mod">
          <ac:chgData name="Rhian Keyse" userId="e640c12b-a8e6-4355-9f2c-a517ac7d1786" providerId="ADAL" clId="{8D5FE213-2627-46A8-B7F5-8229AF6DB0FD}" dt="2026-05-01T05:09:58.647" v="759" actId="20577"/>
          <ac:spMkLst>
            <pc:docMk/>
            <pc:sldMk cId="2553110884" sldId="312"/>
            <ac:spMk id="2" creationId="{20A83886-5E1D-5F32-5EE5-017E778D12D8}"/>
          </ac:spMkLst>
        </pc:spChg>
        <pc:spChg chg="mod">
          <ac:chgData name="Rhian Keyse" userId="e640c12b-a8e6-4355-9f2c-a517ac7d1786" providerId="ADAL" clId="{8D5FE213-2627-46A8-B7F5-8229AF6DB0FD}" dt="2026-05-01T05:09:27.112" v="728" actId="20577"/>
          <ac:spMkLst>
            <pc:docMk/>
            <pc:sldMk cId="2553110884" sldId="312"/>
            <ac:spMk id="3" creationId="{445CCC6D-119E-BBAC-FF19-3148BFC18F7B}"/>
          </ac:spMkLst>
        </pc:spChg>
      </pc:sldChg>
      <pc:sldChg chg="del">
        <pc:chgData name="Rhian Keyse" userId="e640c12b-a8e6-4355-9f2c-a517ac7d1786" providerId="ADAL" clId="{8D5FE213-2627-46A8-B7F5-8229AF6DB0FD}" dt="2026-05-01T05:02:22.865" v="102" actId="47"/>
        <pc:sldMkLst>
          <pc:docMk/>
          <pc:sldMk cId="2191263147" sldId="337"/>
        </pc:sldMkLst>
      </pc:sldChg>
      <pc:sldChg chg="del">
        <pc:chgData name="Rhian Keyse" userId="e640c12b-a8e6-4355-9f2c-a517ac7d1786" providerId="ADAL" clId="{8D5FE213-2627-46A8-B7F5-8229AF6DB0FD}" dt="2026-05-01T05:05:07.812" v="226" actId="47"/>
        <pc:sldMkLst>
          <pc:docMk/>
          <pc:sldMk cId="1513984762" sldId="338"/>
        </pc:sldMkLst>
      </pc:sldChg>
      <pc:sldChg chg="addSp delSp modSp mod">
        <pc:chgData name="Rhian Keyse" userId="e640c12b-a8e6-4355-9f2c-a517ac7d1786" providerId="ADAL" clId="{8D5FE213-2627-46A8-B7F5-8229AF6DB0FD}" dt="2026-05-01T05:37:07.423" v="4411" actId="27636"/>
        <pc:sldMkLst>
          <pc:docMk/>
          <pc:sldMk cId="2836323706" sldId="339"/>
        </pc:sldMkLst>
        <pc:spChg chg="mod">
          <ac:chgData name="Rhian Keyse" userId="e640c12b-a8e6-4355-9f2c-a517ac7d1786" providerId="ADAL" clId="{8D5FE213-2627-46A8-B7F5-8229AF6DB0FD}" dt="2026-05-01T05:32:34.617" v="3761" actId="26606"/>
          <ac:spMkLst>
            <pc:docMk/>
            <pc:sldMk cId="2836323706" sldId="339"/>
            <ac:spMk id="2" creationId="{A8611058-B226-06CE-9824-FC42CF683AD8}"/>
          </ac:spMkLst>
        </pc:spChg>
        <pc:spChg chg="mod">
          <ac:chgData name="Rhian Keyse" userId="e640c12b-a8e6-4355-9f2c-a517ac7d1786" providerId="ADAL" clId="{8D5FE213-2627-46A8-B7F5-8229AF6DB0FD}" dt="2026-05-01T05:37:07.423" v="4411" actId="27636"/>
          <ac:spMkLst>
            <pc:docMk/>
            <pc:sldMk cId="2836323706" sldId="339"/>
            <ac:spMk id="3" creationId="{7F4D8A15-4E8C-30BB-5846-8F9A2874723C}"/>
          </ac:spMkLst>
        </pc:spChg>
        <pc:spChg chg="add del">
          <ac:chgData name="Rhian Keyse" userId="e640c12b-a8e6-4355-9f2c-a517ac7d1786" providerId="ADAL" clId="{8D5FE213-2627-46A8-B7F5-8229AF6DB0FD}" dt="2026-05-01T05:32:34.617" v="3761" actId="26606"/>
          <ac:spMkLst>
            <pc:docMk/>
            <pc:sldMk cId="2836323706" sldId="339"/>
            <ac:spMk id="8" creationId="{086EF7ED-59B9-C204-76B8-971D1BDE9B5D}"/>
          </ac:spMkLst>
        </pc:spChg>
        <pc:spChg chg="add del">
          <ac:chgData name="Rhian Keyse" userId="e640c12b-a8e6-4355-9f2c-a517ac7d1786" providerId="ADAL" clId="{8D5FE213-2627-46A8-B7F5-8229AF6DB0FD}" dt="2026-05-01T05:32:34.617" v="3761" actId="26606"/>
          <ac:spMkLst>
            <pc:docMk/>
            <pc:sldMk cId="2836323706" sldId="339"/>
            <ac:spMk id="10" creationId="{1CB9BF4A-6B63-AC4D-3E28-C86C076E0506}"/>
          </ac:spMkLst>
        </pc:spChg>
        <pc:spChg chg="add del">
          <ac:chgData name="Rhian Keyse" userId="e640c12b-a8e6-4355-9f2c-a517ac7d1786" providerId="ADAL" clId="{8D5FE213-2627-46A8-B7F5-8229AF6DB0FD}" dt="2026-05-01T05:32:34.605" v="3760" actId="26606"/>
          <ac:spMkLst>
            <pc:docMk/>
            <pc:sldMk cId="2836323706" sldId="339"/>
            <ac:spMk id="15" creationId="{45D37F4E-DDB4-456B-97E0-9937730A039F}"/>
          </ac:spMkLst>
        </pc:spChg>
        <pc:spChg chg="add del">
          <ac:chgData name="Rhian Keyse" userId="e640c12b-a8e6-4355-9f2c-a517ac7d1786" providerId="ADAL" clId="{8D5FE213-2627-46A8-B7F5-8229AF6DB0FD}" dt="2026-05-01T05:32:34.605" v="3760" actId="26606"/>
          <ac:spMkLst>
            <pc:docMk/>
            <pc:sldMk cId="2836323706" sldId="339"/>
            <ac:spMk id="17" creationId="{B2DD41CD-8F47-4F56-AD12-4E2FF7696987}"/>
          </ac:spMkLst>
        </pc:spChg>
        <pc:spChg chg="add">
          <ac:chgData name="Rhian Keyse" userId="e640c12b-a8e6-4355-9f2c-a517ac7d1786" providerId="ADAL" clId="{8D5FE213-2627-46A8-B7F5-8229AF6DB0FD}" dt="2026-05-01T05:32:34.617" v="3761" actId="26606"/>
          <ac:spMkLst>
            <pc:docMk/>
            <pc:sldMk cId="2836323706" sldId="339"/>
            <ac:spMk id="19" creationId="{743AA782-23D1-4521-8CAD-47662984AA08}"/>
          </ac:spMkLst>
        </pc:spChg>
        <pc:spChg chg="add">
          <ac:chgData name="Rhian Keyse" userId="e640c12b-a8e6-4355-9f2c-a517ac7d1786" providerId="ADAL" clId="{8D5FE213-2627-46A8-B7F5-8229AF6DB0FD}" dt="2026-05-01T05:32:34.617" v="3761" actId="26606"/>
          <ac:spMkLst>
            <pc:docMk/>
            <pc:sldMk cId="2836323706" sldId="339"/>
            <ac:spMk id="20" creationId="{71877DBC-BB60-40F0-AC93-2ACDBAAE60CE}"/>
          </ac:spMkLst>
        </pc:spChg>
        <pc:picChg chg="add mod">
          <ac:chgData name="Rhian Keyse" userId="e640c12b-a8e6-4355-9f2c-a517ac7d1786" providerId="ADAL" clId="{8D5FE213-2627-46A8-B7F5-8229AF6DB0FD}" dt="2026-05-01T05:32:34.617" v="3761" actId="26606"/>
          <ac:picMkLst>
            <pc:docMk/>
            <pc:sldMk cId="2836323706" sldId="339"/>
            <ac:picMk id="5" creationId="{3C3BB9EA-53E5-7920-FD39-77A2ADF4FFD2}"/>
          </ac:picMkLst>
        </pc:picChg>
      </pc:sldChg>
      <pc:sldChg chg="modSp mod">
        <pc:chgData name="Rhian Keyse" userId="e640c12b-a8e6-4355-9f2c-a517ac7d1786" providerId="ADAL" clId="{8D5FE213-2627-46A8-B7F5-8229AF6DB0FD}" dt="2026-05-01T05:41:25.918" v="5321" actId="403"/>
        <pc:sldMkLst>
          <pc:docMk/>
          <pc:sldMk cId="3858102409" sldId="340"/>
        </pc:sldMkLst>
        <pc:spChg chg="mod">
          <ac:chgData name="Rhian Keyse" userId="e640c12b-a8e6-4355-9f2c-a517ac7d1786" providerId="ADAL" clId="{8D5FE213-2627-46A8-B7F5-8229AF6DB0FD}" dt="2026-05-01T05:38:59.336" v="4675" actId="20577"/>
          <ac:spMkLst>
            <pc:docMk/>
            <pc:sldMk cId="3858102409" sldId="340"/>
            <ac:spMk id="2" creationId="{8E764FDF-DD08-71E3-493C-2A9CA63DE770}"/>
          </ac:spMkLst>
        </pc:spChg>
        <pc:spChg chg="mod">
          <ac:chgData name="Rhian Keyse" userId="e640c12b-a8e6-4355-9f2c-a517ac7d1786" providerId="ADAL" clId="{8D5FE213-2627-46A8-B7F5-8229AF6DB0FD}" dt="2026-05-01T05:41:25.918" v="5321" actId="403"/>
          <ac:spMkLst>
            <pc:docMk/>
            <pc:sldMk cId="3858102409" sldId="340"/>
            <ac:spMk id="3" creationId="{E9C20722-CE21-9020-4A99-CE57641A12D4}"/>
          </ac:spMkLst>
        </pc:spChg>
      </pc:sldChg>
      <pc:sldChg chg="modSp mod">
        <pc:chgData name="Rhian Keyse" userId="e640c12b-a8e6-4355-9f2c-a517ac7d1786" providerId="ADAL" clId="{8D5FE213-2627-46A8-B7F5-8229AF6DB0FD}" dt="2026-05-01T05:54:59.898" v="7442" actId="27636"/>
        <pc:sldMkLst>
          <pc:docMk/>
          <pc:sldMk cId="184661525" sldId="341"/>
        </pc:sldMkLst>
        <pc:spChg chg="mod">
          <ac:chgData name="Rhian Keyse" userId="e640c12b-a8e6-4355-9f2c-a517ac7d1786" providerId="ADAL" clId="{8D5FE213-2627-46A8-B7F5-8229AF6DB0FD}" dt="2026-05-01T05:53:15.293" v="7063" actId="20577"/>
          <ac:spMkLst>
            <pc:docMk/>
            <pc:sldMk cId="184661525" sldId="341"/>
            <ac:spMk id="2" creationId="{C3573D54-B87C-E319-BC46-BD42C7D52004}"/>
          </ac:spMkLst>
        </pc:spChg>
        <pc:spChg chg="mod">
          <ac:chgData name="Rhian Keyse" userId="e640c12b-a8e6-4355-9f2c-a517ac7d1786" providerId="ADAL" clId="{8D5FE213-2627-46A8-B7F5-8229AF6DB0FD}" dt="2026-05-01T05:54:59.898" v="7442" actId="27636"/>
          <ac:spMkLst>
            <pc:docMk/>
            <pc:sldMk cId="184661525" sldId="341"/>
            <ac:spMk id="3" creationId="{A30E1497-9307-D6AB-A830-927F818ED1A4}"/>
          </ac:spMkLst>
        </pc:spChg>
      </pc:sldChg>
      <pc:sldChg chg="addSp delSp modSp mod">
        <pc:chgData name="Rhian Keyse" userId="e640c12b-a8e6-4355-9f2c-a517ac7d1786" providerId="ADAL" clId="{8D5FE213-2627-46A8-B7F5-8229AF6DB0FD}" dt="2026-05-01T07:08:44.096" v="16993" actId="26606"/>
        <pc:sldMkLst>
          <pc:docMk/>
          <pc:sldMk cId="1047888041" sldId="342"/>
        </pc:sldMkLst>
        <pc:spChg chg="mod">
          <ac:chgData name="Rhian Keyse" userId="e640c12b-a8e6-4355-9f2c-a517ac7d1786" providerId="ADAL" clId="{8D5FE213-2627-46A8-B7F5-8229AF6DB0FD}" dt="2026-05-01T07:08:44.096" v="16993" actId="26606"/>
          <ac:spMkLst>
            <pc:docMk/>
            <pc:sldMk cId="1047888041" sldId="342"/>
            <ac:spMk id="2" creationId="{315B2AA6-5B25-73A9-76C2-C28C117A7F84}"/>
          </ac:spMkLst>
        </pc:spChg>
        <pc:spChg chg="mod">
          <ac:chgData name="Rhian Keyse" userId="e640c12b-a8e6-4355-9f2c-a517ac7d1786" providerId="ADAL" clId="{8D5FE213-2627-46A8-B7F5-8229AF6DB0FD}" dt="2026-05-01T07:08:44.096" v="16993" actId="26606"/>
          <ac:spMkLst>
            <pc:docMk/>
            <pc:sldMk cId="1047888041" sldId="342"/>
            <ac:spMk id="3" creationId="{A8BB8EAB-AA6C-E2C0-3476-2A46B537E363}"/>
          </ac:spMkLst>
        </pc:spChg>
        <pc:spChg chg="del">
          <ac:chgData name="Rhian Keyse" userId="e640c12b-a8e6-4355-9f2c-a517ac7d1786" providerId="ADAL" clId="{8D5FE213-2627-46A8-B7F5-8229AF6DB0FD}" dt="2026-05-01T07:08:44.096" v="16993" actId="26606"/>
          <ac:spMkLst>
            <pc:docMk/>
            <pc:sldMk cId="1047888041" sldId="342"/>
            <ac:spMk id="8" creationId="{5FAABCCF-E4F2-A596-8906-DC09986A0224}"/>
          </ac:spMkLst>
        </pc:spChg>
        <pc:spChg chg="del">
          <ac:chgData name="Rhian Keyse" userId="e640c12b-a8e6-4355-9f2c-a517ac7d1786" providerId="ADAL" clId="{8D5FE213-2627-46A8-B7F5-8229AF6DB0FD}" dt="2026-05-01T07:08:44.096" v="16993" actId="26606"/>
          <ac:spMkLst>
            <pc:docMk/>
            <pc:sldMk cId="1047888041" sldId="342"/>
            <ac:spMk id="10" creationId="{F512C5ED-34E1-27F4-75A7-8FCD23BFBAEC}"/>
          </ac:spMkLst>
        </pc:spChg>
        <pc:spChg chg="add">
          <ac:chgData name="Rhian Keyse" userId="e640c12b-a8e6-4355-9f2c-a517ac7d1786" providerId="ADAL" clId="{8D5FE213-2627-46A8-B7F5-8229AF6DB0FD}" dt="2026-05-01T07:08:44.096" v="16993" actId="26606"/>
          <ac:spMkLst>
            <pc:docMk/>
            <pc:sldMk cId="1047888041" sldId="342"/>
            <ac:spMk id="15" creationId="{45D37F4E-DDB4-456B-97E0-9937730A039F}"/>
          </ac:spMkLst>
        </pc:spChg>
        <pc:spChg chg="add">
          <ac:chgData name="Rhian Keyse" userId="e640c12b-a8e6-4355-9f2c-a517ac7d1786" providerId="ADAL" clId="{8D5FE213-2627-46A8-B7F5-8229AF6DB0FD}" dt="2026-05-01T07:08:44.096" v="16993" actId="26606"/>
          <ac:spMkLst>
            <pc:docMk/>
            <pc:sldMk cId="1047888041" sldId="342"/>
            <ac:spMk id="17" creationId="{B2DD41CD-8F47-4F56-AD12-4E2FF7696987}"/>
          </ac:spMkLst>
        </pc:spChg>
        <pc:picChg chg="add mod">
          <ac:chgData name="Rhian Keyse" userId="e640c12b-a8e6-4355-9f2c-a517ac7d1786" providerId="ADAL" clId="{8D5FE213-2627-46A8-B7F5-8229AF6DB0FD}" dt="2026-05-01T07:08:44.096" v="16993" actId="26606"/>
          <ac:picMkLst>
            <pc:docMk/>
            <pc:sldMk cId="1047888041" sldId="342"/>
            <ac:picMk id="5" creationId="{A48C1E64-F2B7-B37F-2DDA-F99A952E804B}"/>
          </ac:picMkLst>
        </pc:picChg>
      </pc:sldChg>
      <pc:sldChg chg="modSp del mod">
        <pc:chgData name="Rhian Keyse" userId="e640c12b-a8e6-4355-9f2c-a517ac7d1786" providerId="ADAL" clId="{8D5FE213-2627-46A8-B7F5-8229AF6DB0FD}" dt="2026-05-01T06:27:16.572" v="12600" actId="2696"/>
        <pc:sldMkLst>
          <pc:docMk/>
          <pc:sldMk cId="2596676578" sldId="343"/>
        </pc:sldMkLst>
        <pc:spChg chg="mod">
          <ac:chgData name="Rhian Keyse" userId="e640c12b-a8e6-4355-9f2c-a517ac7d1786" providerId="ADAL" clId="{8D5FE213-2627-46A8-B7F5-8229AF6DB0FD}" dt="2026-05-01T06:18:43.436" v="11713" actId="20577"/>
          <ac:spMkLst>
            <pc:docMk/>
            <pc:sldMk cId="2596676578" sldId="343"/>
            <ac:spMk id="3" creationId="{4279CCC6-BE13-539C-1224-2A87C6E0D6AE}"/>
          </ac:spMkLst>
        </pc:spChg>
      </pc:sldChg>
      <pc:sldChg chg="modSp mod ord">
        <pc:chgData name="Rhian Keyse" userId="e640c12b-a8e6-4355-9f2c-a517ac7d1786" providerId="ADAL" clId="{8D5FE213-2627-46A8-B7F5-8229AF6DB0FD}" dt="2026-05-01T06:40:13.995" v="14082" actId="5793"/>
        <pc:sldMkLst>
          <pc:docMk/>
          <pc:sldMk cId="2385585662" sldId="344"/>
        </pc:sldMkLst>
        <pc:spChg chg="mod">
          <ac:chgData name="Rhian Keyse" userId="e640c12b-a8e6-4355-9f2c-a517ac7d1786" providerId="ADAL" clId="{8D5FE213-2627-46A8-B7F5-8229AF6DB0FD}" dt="2026-05-01T06:39:24.577" v="13995" actId="20577"/>
          <ac:spMkLst>
            <pc:docMk/>
            <pc:sldMk cId="2385585662" sldId="344"/>
            <ac:spMk id="2" creationId="{A2BE2EA7-8A1B-CC2A-F90A-08C6F91A4BAC}"/>
          </ac:spMkLst>
        </pc:spChg>
        <pc:spChg chg="mod">
          <ac:chgData name="Rhian Keyse" userId="e640c12b-a8e6-4355-9f2c-a517ac7d1786" providerId="ADAL" clId="{8D5FE213-2627-46A8-B7F5-8229AF6DB0FD}" dt="2026-05-01T06:40:13.995" v="14082" actId="5793"/>
          <ac:spMkLst>
            <pc:docMk/>
            <pc:sldMk cId="2385585662" sldId="344"/>
            <ac:spMk id="3" creationId="{41B9873A-93BF-D261-462F-3B8568E2CF63}"/>
          </ac:spMkLst>
        </pc:spChg>
      </pc:sldChg>
      <pc:sldChg chg="modSp mod">
        <pc:chgData name="Rhian Keyse" userId="e640c12b-a8e6-4355-9f2c-a517ac7d1786" providerId="ADAL" clId="{8D5FE213-2627-46A8-B7F5-8229AF6DB0FD}" dt="2026-05-01T07:45:44.704" v="17156" actId="20577"/>
        <pc:sldMkLst>
          <pc:docMk/>
          <pc:sldMk cId="1439659326" sldId="346"/>
        </pc:sldMkLst>
        <pc:spChg chg="mod">
          <ac:chgData name="Rhian Keyse" userId="e640c12b-a8e6-4355-9f2c-a517ac7d1786" providerId="ADAL" clId="{8D5FE213-2627-46A8-B7F5-8229AF6DB0FD}" dt="2026-05-01T07:00:31.453" v="15964" actId="20577"/>
          <ac:spMkLst>
            <pc:docMk/>
            <pc:sldMk cId="1439659326" sldId="346"/>
            <ac:spMk id="2" creationId="{41EB36F3-ED3E-E28E-E64E-A422E4DE79F6}"/>
          </ac:spMkLst>
        </pc:spChg>
        <pc:spChg chg="mod">
          <ac:chgData name="Rhian Keyse" userId="e640c12b-a8e6-4355-9f2c-a517ac7d1786" providerId="ADAL" clId="{8D5FE213-2627-46A8-B7F5-8229AF6DB0FD}" dt="2026-05-01T07:45:44.704" v="17156" actId="20577"/>
          <ac:spMkLst>
            <pc:docMk/>
            <pc:sldMk cId="1439659326" sldId="346"/>
            <ac:spMk id="3" creationId="{C527BE77-17A1-49BA-0019-BDC425CAE797}"/>
          </ac:spMkLst>
        </pc:spChg>
      </pc:sldChg>
      <pc:sldChg chg="del">
        <pc:chgData name="Rhian Keyse" userId="e640c12b-a8e6-4355-9f2c-a517ac7d1786" providerId="ADAL" clId="{8D5FE213-2627-46A8-B7F5-8229AF6DB0FD}" dt="2026-05-01T07:06:07.837" v="16980" actId="47"/>
        <pc:sldMkLst>
          <pc:docMk/>
          <pc:sldMk cId="0" sldId="350"/>
        </pc:sldMkLst>
      </pc:sldChg>
      <pc:sldChg chg="del">
        <pc:chgData name="Rhian Keyse" userId="e640c12b-a8e6-4355-9f2c-a517ac7d1786" providerId="ADAL" clId="{8D5FE213-2627-46A8-B7F5-8229AF6DB0FD}" dt="2026-05-01T07:06:06.936" v="16979" actId="47"/>
        <pc:sldMkLst>
          <pc:docMk/>
          <pc:sldMk cId="3161907268" sldId="351"/>
        </pc:sldMkLst>
      </pc:sldChg>
      <pc:sldChg chg="del">
        <pc:chgData name="Rhian Keyse" userId="e640c12b-a8e6-4355-9f2c-a517ac7d1786" providerId="ADAL" clId="{8D5FE213-2627-46A8-B7F5-8229AF6DB0FD}" dt="2026-05-01T07:06:08.654" v="16981" actId="47"/>
        <pc:sldMkLst>
          <pc:docMk/>
          <pc:sldMk cId="0" sldId="352"/>
        </pc:sldMkLst>
      </pc:sldChg>
      <pc:sldChg chg="del">
        <pc:chgData name="Rhian Keyse" userId="e640c12b-a8e6-4355-9f2c-a517ac7d1786" providerId="ADAL" clId="{8D5FE213-2627-46A8-B7F5-8229AF6DB0FD}" dt="2026-05-01T07:06:24.065" v="16988" actId="47"/>
        <pc:sldMkLst>
          <pc:docMk/>
          <pc:sldMk cId="0" sldId="354"/>
        </pc:sldMkLst>
      </pc:sldChg>
      <pc:sldChg chg="del">
        <pc:chgData name="Rhian Keyse" userId="e640c12b-a8e6-4355-9f2c-a517ac7d1786" providerId="ADAL" clId="{8D5FE213-2627-46A8-B7F5-8229AF6DB0FD}" dt="2026-05-01T07:06:09.432" v="16982" actId="47"/>
        <pc:sldMkLst>
          <pc:docMk/>
          <pc:sldMk cId="653802116" sldId="366"/>
        </pc:sldMkLst>
      </pc:sldChg>
      <pc:sldChg chg="del">
        <pc:chgData name="Rhian Keyse" userId="e640c12b-a8e6-4355-9f2c-a517ac7d1786" providerId="ADAL" clId="{8D5FE213-2627-46A8-B7F5-8229AF6DB0FD}" dt="2026-05-01T07:06:10.105" v="16983" actId="47"/>
        <pc:sldMkLst>
          <pc:docMk/>
          <pc:sldMk cId="0" sldId="367"/>
        </pc:sldMkLst>
      </pc:sldChg>
      <pc:sldChg chg="del">
        <pc:chgData name="Rhian Keyse" userId="e640c12b-a8e6-4355-9f2c-a517ac7d1786" providerId="ADAL" clId="{8D5FE213-2627-46A8-B7F5-8229AF6DB0FD}" dt="2026-05-01T07:06:15.226" v="16984" actId="47"/>
        <pc:sldMkLst>
          <pc:docMk/>
          <pc:sldMk cId="0" sldId="368"/>
        </pc:sldMkLst>
      </pc:sldChg>
      <pc:sldChg chg="del">
        <pc:chgData name="Rhian Keyse" userId="e640c12b-a8e6-4355-9f2c-a517ac7d1786" providerId="ADAL" clId="{8D5FE213-2627-46A8-B7F5-8229AF6DB0FD}" dt="2026-05-01T07:06:16.676" v="16985" actId="47"/>
        <pc:sldMkLst>
          <pc:docMk/>
          <pc:sldMk cId="873914916" sldId="369"/>
        </pc:sldMkLst>
      </pc:sldChg>
      <pc:sldChg chg="del">
        <pc:chgData name="Rhian Keyse" userId="e640c12b-a8e6-4355-9f2c-a517ac7d1786" providerId="ADAL" clId="{8D5FE213-2627-46A8-B7F5-8229AF6DB0FD}" dt="2026-05-01T07:06:17.717" v="16986" actId="47"/>
        <pc:sldMkLst>
          <pc:docMk/>
          <pc:sldMk cId="0" sldId="370"/>
        </pc:sldMkLst>
      </pc:sldChg>
      <pc:sldChg chg="del">
        <pc:chgData name="Rhian Keyse" userId="e640c12b-a8e6-4355-9f2c-a517ac7d1786" providerId="ADAL" clId="{8D5FE213-2627-46A8-B7F5-8229AF6DB0FD}" dt="2026-05-01T07:06:21.746" v="16987" actId="47"/>
        <pc:sldMkLst>
          <pc:docMk/>
          <pc:sldMk cId="0" sldId="371"/>
        </pc:sldMkLst>
      </pc:sldChg>
      <pc:sldChg chg="del">
        <pc:chgData name="Rhian Keyse" userId="e640c12b-a8e6-4355-9f2c-a517ac7d1786" providerId="ADAL" clId="{8D5FE213-2627-46A8-B7F5-8229AF6DB0FD}" dt="2026-05-01T07:06:25.049" v="16989" actId="47"/>
        <pc:sldMkLst>
          <pc:docMk/>
          <pc:sldMk cId="728373328" sldId="374"/>
        </pc:sldMkLst>
      </pc:sldChg>
      <pc:sldChg chg="del">
        <pc:chgData name="Rhian Keyse" userId="e640c12b-a8e6-4355-9f2c-a517ac7d1786" providerId="ADAL" clId="{8D5FE213-2627-46A8-B7F5-8229AF6DB0FD}" dt="2026-05-01T07:06:26.448" v="16990" actId="47"/>
        <pc:sldMkLst>
          <pc:docMk/>
          <pc:sldMk cId="1655322570" sldId="379"/>
        </pc:sldMkLst>
      </pc:sldChg>
      <pc:sldChg chg="addSp delSp modSp new mod setBg">
        <pc:chgData name="Rhian Keyse" userId="e640c12b-a8e6-4355-9f2c-a517ac7d1786" providerId="ADAL" clId="{8D5FE213-2627-46A8-B7F5-8229AF6DB0FD}" dt="2026-05-01T05:23:26.755" v="2948" actId="948"/>
        <pc:sldMkLst>
          <pc:docMk/>
          <pc:sldMk cId="1274614615" sldId="380"/>
        </pc:sldMkLst>
        <pc:spChg chg="mod">
          <ac:chgData name="Rhian Keyse" userId="e640c12b-a8e6-4355-9f2c-a517ac7d1786" providerId="ADAL" clId="{8D5FE213-2627-46A8-B7F5-8229AF6DB0FD}" dt="2026-05-01T05:13:26.105" v="1377" actId="26606"/>
          <ac:spMkLst>
            <pc:docMk/>
            <pc:sldMk cId="1274614615" sldId="380"/>
            <ac:spMk id="2" creationId="{39AD9E33-0EEE-FF63-552A-6AF2652A156F}"/>
          </ac:spMkLst>
        </pc:spChg>
        <pc:spChg chg="mod">
          <ac:chgData name="Rhian Keyse" userId="e640c12b-a8e6-4355-9f2c-a517ac7d1786" providerId="ADAL" clId="{8D5FE213-2627-46A8-B7F5-8229AF6DB0FD}" dt="2026-05-01T05:23:26.755" v="2948" actId="948"/>
          <ac:spMkLst>
            <pc:docMk/>
            <pc:sldMk cId="1274614615" sldId="380"/>
            <ac:spMk id="3" creationId="{C89AFBA2-6D8A-B14C-AF8C-7260207BA2FE}"/>
          </ac:spMkLst>
        </pc:spChg>
        <pc:spChg chg="add del">
          <ac:chgData name="Rhian Keyse" userId="e640c12b-a8e6-4355-9f2c-a517ac7d1786" providerId="ADAL" clId="{8D5FE213-2627-46A8-B7F5-8229AF6DB0FD}" dt="2026-05-01T05:16:26.553" v="1858" actId="22"/>
          <ac:spMkLst>
            <pc:docMk/>
            <pc:sldMk cId="1274614615" sldId="380"/>
            <ac:spMk id="7" creationId="{D8E79DBE-F9D8-8D1E-B118-8284F1287284}"/>
          </ac:spMkLst>
        </pc:spChg>
        <pc:spChg chg="add">
          <ac:chgData name="Rhian Keyse" userId="e640c12b-a8e6-4355-9f2c-a517ac7d1786" providerId="ADAL" clId="{8D5FE213-2627-46A8-B7F5-8229AF6DB0FD}" dt="2026-05-01T05:13:26.105" v="1377" actId="26606"/>
          <ac:spMkLst>
            <pc:docMk/>
            <pc:sldMk cId="1274614615" sldId="380"/>
            <ac:spMk id="10" creationId="{45D37F4E-DDB4-456B-97E0-9937730A039F}"/>
          </ac:spMkLst>
        </pc:spChg>
        <pc:spChg chg="add">
          <ac:chgData name="Rhian Keyse" userId="e640c12b-a8e6-4355-9f2c-a517ac7d1786" providerId="ADAL" clId="{8D5FE213-2627-46A8-B7F5-8229AF6DB0FD}" dt="2026-05-01T05:13:26.105" v="1377" actId="26606"/>
          <ac:spMkLst>
            <pc:docMk/>
            <pc:sldMk cId="1274614615" sldId="380"/>
            <ac:spMk id="12" creationId="{B2DD41CD-8F47-4F56-AD12-4E2FF7696987}"/>
          </ac:spMkLst>
        </pc:spChg>
        <pc:picChg chg="add mod">
          <ac:chgData name="Rhian Keyse" userId="e640c12b-a8e6-4355-9f2c-a517ac7d1786" providerId="ADAL" clId="{8D5FE213-2627-46A8-B7F5-8229AF6DB0FD}" dt="2026-05-01T05:13:26.105" v="1377" actId="26606"/>
          <ac:picMkLst>
            <pc:docMk/>
            <pc:sldMk cId="1274614615" sldId="380"/>
            <ac:picMk id="5" creationId="{985F7C64-1F60-341D-8B6D-5A35C13826D8}"/>
          </ac:picMkLst>
        </pc:picChg>
      </pc:sldChg>
      <pc:sldChg chg="addSp delSp modSp new mod setBg">
        <pc:chgData name="Rhian Keyse" userId="e640c12b-a8e6-4355-9f2c-a517ac7d1786" providerId="ADAL" clId="{8D5FE213-2627-46A8-B7F5-8229AF6DB0FD}" dt="2026-05-01T05:24:36.654" v="3052" actId="26606"/>
        <pc:sldMkLst>
          <pc:docMk/>
          <pc:sldMk cId="1773412353" sldId="381"/>
        </pc:sldMkLst>
        <pc:spChg chg="mod">
          <ac:chgData name="Rhian Keyse" userId="e640c12b-a8e6-4355-9f2c-a517ac7d1786" providerId="ADAL" clId="{8D5FE213-2627-46A8-B7F5-8229AF6DB0FD}" dt="2026-05-01T05:24:36.654" v="3052" actId="26606"/>
          <ac:spMkLst>
            <pc:docMk/>
            <pc:sldMk cId="1773412353" sldId="381"/>
            <ac:spMk id="2" creationId="{BD27722E-971E-75B2-0BC5-995807FF9C6A}"/>
          </ac:spMkLst>
        </pc:spChg>
        <pc:spChg chg="mod">
          <ac:chgData name="Rhian Keyse" userId="e640c12b-a8e6-4355-9f2c-a517ac7d1786" providerId="ADAL" clId="{8D5FE213-2627-46A8-B7F5-8229AF6DB0FD}" dt="2026-05-01T05:24:36.654" v="3052" actId="26606"/>
          <ac:spMkLst>
            <pc:docMk/>
            <pc:sldMk cId="1773412353" sldId="381"/>
            <ac:spMk id="3" creationId="{DDDD3037-1EDA-1676-E6D9-3B235C3C226A}"/>
          </ac:spMkLst>
        </pc:spChg>
        <pc:spChg chg="add del">
          <ac:chgData name="Rhian Keyse" userId="e640c12b-a8e6-4355-9f2c-a517ac7d1786" providerId="ADAL" clId="{8D5FE213-2627-46A8-B7F5-8229AF6DB0FD}" dt="2026-05-01T05:23:31.341" v="2950" actId="22"/>
          <ac:spMkLst>
            <pc:docMk/>
            <pc:sldMk cId="1773412353" sldId="381"/>
            <ac:spMk id="5" creationId="{36F9309C-5CED-8959-B82F-783EFAAE3AEC}"/>
          </ac:spMkLst>
        </pc:spChg>
        <pc:spChg chg="add">
          <ac:chgData name="Rhian Keyse" userId="e640c12b-a8e6-4355-9f2c-a517ac7d1786" providerId="ADAL" clId="{8D5FE213-2627-46A8-B7F5-8229AF6DB0FD}" dt="2026-05-01T05:24:36.654" v="3052" actId="26606"/>
          <ac:spMkLst>
            <pc:docMk/>
            <pc:sldMk cId="1773412353" sldId="381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5:24:36.654" v="3052" actId="26606"/>
          <ac:spMkLst>
            <pc:docMk/>
            <pc:sldMk cId="1773412353" sldId="381"/>
            <ac:spMk id="10" creationId="{DB17E863-922E-4C26-BD64-E8FD41D28661}"/>
          </ac:spMkLst>
        </pc:spChg>
      </pc:sldChg>
      <pc:sldChg chg="addSp modSp new mod setBg">
        <pc:chgData name="Rhian Keyse" userId="e640c12b-a8e6-4355-9f2c-a517ac7d1786" providerId="ADAL" clId="{8D5FE213-2627-46A8-B7F5-8229AF6DB0FD}" dt="2026-05-01T07:13:07.128" v="17037" actId="27636"/>
        <pc:sldMkLst>
          <pc:docMk/>
          <pc:sldMk cId="705518195" sldId="382"/>
        </pc:sldMkLst>
        <pc:spChg chg="mod">
          <ac:chgData name="Rhian Keyse" userId="e640c12b-a8e6-4355-9f2c-a517ac7d1786" providerId="ADAL" clId="{8D5FE213-2627-46A8-B7F5-8229AF6DB0FD}" dt="2026-05-01T07:13:01.891" v="17033" actId="26606"/>
          <ac:spMkLst>
            <pc:docMk/>
            <pc:sldMk cId="705518195" sldId="382"/>
            <ac:spMk id="2" creationId="{208E056D-639F-323B-E713-07FE8CB70CF5}"/>
          </ac:spMkLst>
        </pc:spChg>
        <pc:spChg chg="mod">
          <ac:chgData name="Rhian Keyse" userId="e640c12b-a8e6-4355-9f2c-a517ac7d1786" providerId="ADAL" clId="{8D5FE213-2627-46A8-B7F5-8229AF6DB0FD}" dt="2026-05-01T07:13:07.128" v="17037" actId="27636"/>
          <ac:spMkLst>
            <pc:docMk/>
            <pc:sldMk cId="705518195" sldId="382"/>
            <ac:spMk id="3" creationId="{261D5417-8E23-BB05-B3DE-B17557914D9D}"/>
          </ac:spMkLst>
        </pc:spChg>
        <pc:spChg chg="add">
          <ac:chgData name="Rhian Keyse" userId="e640c12b-a8e6-4355-9f2c-a517ac7d1786" providerId="ADAL" clId="{8D5FE213-2627-46A8-B7F5-8229AF6DB0FD}" dt="2026-05-01T07:13:01.891" v="17033" actId="26606"/>
          <ac:spMkLst>
            <pc:docMk/>
            <pc:sldMk cId="705518195" sldId="382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7:13:01.891" v="17033" actId="26606"/>
          <ac:spMkLst>
            <pc:docMk/>
            <pc:sldMk cId="705518195" sldId="382"/>
            <ac:spMk id="10" creationId="{DB17E863-922E-4C26-BD64-E8FD41D28661}"/>
          </ac:spMkLst>
        </pc:spChg>
      </pc:sldChg>
      <pc:sldChg chg="new del">
        <pc:chgData name="Rhian Keyse" userId="e640c12b-a8e6-4355-9f2c-a517ac7d1786" providerId="ADAL" clId="{8D5FE213-2627-46A8-B7F5-8229AF6DB0FD}" dt="2026-05-01T05:37:22.033" v="4413" actId="680"/>
        <pc:sldMkLst>
          <pc:docMk/>
          <pc:sldMk cId="529718360" sldId="383"/>
        </pc:sldMkLst>
      </pc:sldChg>
      <pc:sldChg chg="addSp modSp new mod setBg">
        <pc:chgData name="Rhian Keyse" userId="e640c12b-a8e6-4355-9f2c-a517ac7d1786" providerId="ADAL" clId="{8D5FE213-2627-46A8-B7F5-8229AF6DB0FD}" dt="2026-05-01T05:52:46.505" v="7031" actId="27636"/>
        <pc:sldMkLst>
          <pc:docMk/>
          <pc:sldMk cId="1594933818" sldId="383"/>
        </pc:sldMkLst>
        <pc:spChg chg="mod">
          <ac:chgData name="Rhian Keyse" userId="e640c12b-a8e6-4355-9f2c-a517ac7d1786" providerId="ADAL" clId="{8D5FE213-2627-46A8-B7F5-8229AF6DB0FD}" dt="2026-05-01T05:52:30.078" v="7023" actId="26606"/>
          <ac:spMkLst>
            <pc:docMk/>
            <pc:sldMk cId="1594933818" sldId="383"/>
            <ac:spMk id="2" creationId="{C55132A6-E7A7-CA0F-EF25-2CD6E3CCC535}"/>
          </ac:spMkLst>
        </pc:spChg>
        <pc:spChg chg="mod">
          <ac:chgData name="Rhian Keyse" userId="e640c12b-a8e6-4355-9f2c-a517ac7d1786" providerId="ADAL" clId="{8D5FE213-2627-46A8-B7F5-8229AF6DB0FD}" dt="2026-05-01T05:52:46.505" v="7031" actId="27636"/>
          <ac:spMkLst>
            <pc:docMk/>
            <pc:sldMk cId="1594933818" sldId="383"/>
            <ac:spMk id="3" creationId="{8E670328-F005-86F0-E058-92772E132395}"/>
          </ac:spMkLst>
        </pc:spChg>
        <pc:spChg chg="add">
          <ac:chgData name="Rhian Keyse" userId="e640c12b-a8e6-4355-9f2c-a517ac7d1786" providerId="ADAL" clId="{8D5FE213-2627-46A8-B7F5-8229AF6DB0FD}" dt="2026-05-01T05:52:30.078" v="7023" actId="26606"/>
          <ac:spMkLst>
            <pc:docMk/>
            <pc:sldMk cId="1594933818" sldId="383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5:52:30.078" v="7023" actId="26606"/>
          <ac:spMkLst>
            <pc:docMk/>
            <pc:sldMk cId="1594933818" sldId="383"/>
            <ac:spMk id="10" creationId="{DB17E863-922E-4C26-BD64-E8FD41D28661}"/>
          </ac:spMkLst>
        </pc:spChg>
      </pc:sldChg>
      <pc:sldChg chg="addSp modSp add mod setBg">
        <pc:chgData name="Rhian Keyse" userId="e640c12b-a8e6-4355-9f2c-a517ac7d1786" providerId="ADAL" clId="{8D5FE213-2627-46A8-B7F5-8229AF6DB0FD}" dt="2026-05-01T05:53:05.002" v="7037" actId="26606"/>
        <pc:sldMkLst>
          <pc:docMk/>
          <pc:sldMk cId="4216013211" sldId="384"/>
        </pc:sldMkLst>
        <pc:spChg chg="mod">
          <ac:chgData name="Rhian Keyse" userId="e640c12b-a8e6-4355-9f2c-a517ac7d1786" providerId="ADAL" clId="{8D5FE213-2627-46A8-B7F5-8229AF6DB0FD}" dt="2026-05-01T05:53:05.002" v="7037" actId="26606"/>
          <ac:spMkLst>
            <pc:docMk/>
            <pc:sldMk cId="4216013211" sldId="384"/>
            <ac:spMk id="2" creationId="{EA8D6A36-9FB1-49F9-E3BE-1D437FE4B531}"/>
          </ac:spMkLst>
        </pc:spChg>
        <pc:spChg chg="mod">
          <ac:chgData name="Rhian Keyse" userId="e640c12b-a8e6-4355-9f2c-a517ac7d1786" providerId="ADAL" clId="{8D5FE213-2627-46A8-B7F5-8229AF6DB0FD}" dt="2026-05-01T05:53:05.002" v="7037" actId="26606"/>
          <ac:spMkLst>
            <pc:docMk/>
            <pc:sldMk cId="4216013211" sldId="384"/>
            <ac:spMk id="3" creationId="{A9266272-9991-AB14-6B15-F9FDA8A828DB}"/>
          </ac:spMkLst>
        </pc:spChg>
        <pc:spChg chg="add">
          <ac:chgData name="Rhian Keyse" userId="e640c12b-a8e6-4355-9f2c-a517ac7d1786" providerId="ADAL" clId="{8D5FE213-2627-46A8-B7F5-8229AF6DB0FD}" dt="2026-05-01T05:53:05.002" v="7037" actId="26606"/>
          <ac:spMkLst>
            <pc:docMk/>
            <pc:sldMk cId="4216013211" sldId="384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5:53:05.002" v="7037" actId="26606"/>
          <ac:spMkLst>
            <pc:docMk/>
            <pc:sldMk cId="4216013211" sldId="384"/>
            <ac:spMk id="10" creationId="{DB17E863-922E-4C26-BD64-E8FD41D28661}"/>
          </ac:spMkLst>
        </pc:spChg>
      </pc:sldChg>
      <pc:sldChg chg="addSp delSp modSp add mod">
        <pc:chgData name="Rhian Keyse" userId="e640c12b-a8e6-4355-9f2c-a517ac7d1786" providerId="ADAL" clId="{8D5FE213-2627-46A8-B7F5-8229AF6DB0FD}" dt="2026-05-01T07:13:49.360" v="17039" actId="26606"/>
        <pc:sldMkLst>
          <pc:docMk/>
          <pc:sldMk cId="3702577187" sldId="385"/>
        </pc:sldMkLst>
        <pc:spChg chg="mod">
          <ac:chgData name="Rhian Keyse" userId="e640c12b-a8e6-4355-9f2c-a517ac7d1786" providerId="ADAL" clId="{8D5FE213-2627-46A8-B7F5-8229AF6DB0FD}" dt="2026-05-01T07:13:49.360" v="17039" actId="26606"/>
          <ac:spMkLst>
            <pc:docMk/>
            <pc:sldMk cId="3702577187" sldId="385"/>
            <ac:spMk id="2" creationId="{2620A569-5AD5-9D23-858E-6081A9D38DED}"/>
          </ac:spMkLst>
        </pc:spChg>
        <pc:spChg chg="mod">
          <ac:chgData name="Rhian Keyse" userId="e640c12b-a8e6-4355-9f2c-a517ac7d1786" providerId="ADAL" clId="{8D5FE213-2627-46A8-B7F5-8229AF6DB0FD}" dt="2026-05-01T07:13:49.360" v="17039" actId="26606"/>
          <ac:spMkLst>
            <pc:docMk/>
            <pc:sldMk cId="3702577187" sldId="385"/>
            <ac:spMk id="3" creationId="{A9525333-D4FA-1BAF-BA04-7339CE6226C0}"/>
          </ac:spMkLst>
        </pc:spChg>
        <pc:spChg chg="del">
          <ac:chgData name="Rhian Keyse" userId="e640c12b-a8e6-4355-9f2c-a517ac7d1786" providerId="ADAL" clId="{8D5FE213-2627-46A8-B7F5-8229AF6DB0FD}" dt="2026-05-01T07:13:49.360" v="17039" actId="26606"/>
          <ac:spMkLst>
            <pc:docMk/>
            <pc:sldMk cId="3702577187" sldId="385"/>
            <ac:spMk id="8" creationId="{6ABCEE8F-E769-784A-DC27-A9DC43A40AAC}"/>
          </ac:spMkLst>
        </pc:spChg>
        <pc:spChg chg="del">
          <ac:chgData name="Rhian Keyse" userId="e640c12b-a8e6-4355-9f2c-a517ac7d1786" providerId="ADAL" clId="{8D5FE213-2627-46A8-B7F5-8229AF6DB0FD}" dt="2026-05-01T07:13:49.360" v="17039" actId="26606"/>
          <ac:spMkLst>
            <pc:docMk/>
            <pc:sldMk cId="3702577187" sldId="385"/>
            <ac:spMk id="10" creationId="{B24B40F1-E414-4E5A-F0C5-4EA4F6807A3B}"/>
          </ac:spMkLst>
        </pc:spChg>
        <pc:spChg chg="add">
          <ac:chgData name="Rhian Keyse" userId="e640c12b-a8e6-4355-9f2c-a517ac7d1786" providerId="ADAL" clId="{8D5FE213-2627-46A8-B7F5-8229AF6DB0FD}" dt="2026-05-01T07:13:49.360" v="17039" actId="26606"/>
          <ac:spMkLst>
            <pc:docMk/>
            <pc:sldMk cId="3702577187" sldId="385"/>
            <ac:spMk id="15" creationId="{45D37F4E-DDB4-456B-97E0-9937730A039F}"/>
          </ac:spMkLst>
        </pc:spChg>
        <pc:spChg chg="add">
          <ac:chgData name="Rhian Keyse" userId="e640c12b-a8e6-4355-9f2c-a517ac7d1786" providerId="ADAL" clId="{8D5FE213-2627-46A8-B7F5-8229AF6DB0FD}" dt="2026-05-01T07:13:49.360" v="17039" actId="26606"/>
          <ac:spMkLst>
            <pc:docMk/>
            <pc:sldMk cId="3702577187" sldId="385"/>
            <ac:spMk id="17" creationId="{B2DD41CD-8F47-4F56-AD12-4E2FF7696987}"/>
          </ac:spMkLst>
        </pc:spChg>
        <pc:picChg chg="add mod">
          <ac:chgData name="Rhian Keyse" userId="e640c12b-a8e6-4355-9f2c-a517ac7d1786" providerId="ADAL" clId="{8D5FE213-2627-46A8-B7F5-8229AF6DB0FD}" dt="2026-05-01T07:13:49.360" v="17039" actId="26606"/>
          <ac:picMkLst>
            <pc:docMk/>
            <pc:sldMk cId="3702577187" sldId="385"/>
            <ac:picMk id="5" creationId="{105E7FCE-5148-FD1D-FB90-93DA504AB10D}"/>
          </ac:picMkLst>
        </pc:picChg>
      </pc:sldChg>
      <pc:sldChg chg="addSp modSp new mod setBg">
        <pc:chgData name="Rhian Keyse" userId="e640c12b-a8e6-4355-9f2c-a517ac7d1786" providerId="ADAL" clId="{8D5FE213-2627-46A8-B7F5-8229AF6DB0FD}" dt="2026-05-01T07:14:43.890" v="17050" actId="27636"/>
        <pc:sldMkLst>
          <pc:docMk/>
          <pc:sldMk cId="973936373" sldId="386"/>
        </pc:sldMkLst>
        <pc:spChg chg="mod">
          <ac:chgData name="Rhian Keyse" userId="e640c12b-a8e6-4355-9f2c-a517ac7d1786" providerId="ADAL" clId="{8D5FE213-2627-46A8-B7F5-8229AF6DB0FD}" dt="2026-05-01T06:01:26.699" v="8540" actId="26606"/>
          <ac:spMkLst>
            <pc:docMk/>
            <pc:sldMk cId="973936373" sldId="386"/>
            <ac:spMk id="2" creationId="{1899A9BB-6ABA-B6C6-41E3-8C4B6C175D84}"/>
          </ac:spMkLst>
        </pc:spChg>
        <pc:spChg chg="mod">
          <ac:chgData name="Rhian Keyse" userId="e640c12b-a8e6-4355-9f2c-a517ac7d1786" providerId="ADAL" clId="{8D5FE213-2627-46A8-B7F5-8229AF6DB0FD}" dt="2026-05-01T07:14:43.890" v="17050" actId="27636"/>
          <ac:spMkLst>
            <pc:docMk/>
            <pc:sldMk cId="973936373" sldId="386"/>
            <ac:spMk id="3" creationId="{E219F87B-CDF6-6C5C-FC6E-ED6BF68578D3}"/>
          </ac:spMkLst>
        </pc:spChg>
        <pc:spChg chg="add">
          <ac:chgData name="Rhian Keyse" userId="e640c12b-a8e6-4355-9f2c-a517ac7d1786" providerId="ADAL" clId="{8D5FE213-2627-46A8-B7F5-8229AF6DB0FD}" dt="2026-05-01T06:01:26.699" v="8540" actId="26606"/>
          <ac:spMkLst>
            <pc:docMk/>
            <pc:sldMk cId="973936373" sldId="386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6:01:26.699" v="8540" actId="26606"/>
          <ac:spMkLst>
            <pc:docMk/>
            <pc:sldMk cId="973936373" sldId="386"/>
            <ac:spMk id="10" creationId="{DB17E863-922E-4C26-BD64-E8FD41D28661}"/>
          </ac:spMkLst>
        </pc:spChg>
      </pc:sldChg>
      <pc:sldChg chg="addSp delSp modSp new mod setBg">
        <pc:chgData name="Rhian Keyse" userId="e640c12b-a8e6-4355-9f2c-a517ac7d1786" providerId="ADAL" clId="{8D5FE213-2627-46A8-B7F5-8229AF6DB0FD}" dt="2026-05-01T07:09:07.379" v="17001" actId="27636"/>
        <pc:sldMkLst>
          <pc:docMk/>
          <pc:sldMk cId="22044093" sldId="387"/>
        </pc:sldMkLst>
        <pc:spChg chg="mod">
          <ac:chgData name="Rhian Keyse" userId="e640c12b-a8e6-4355-9f2c-a517ac7d1786" providerId="ADAL" clId="{8D5FE213-2627-46A8-B7F5-8229AF6DB0FD}" dt="2026-05-01T06:12:21.903" v="10724" actId="26606"/>
          <ac:spMkLst>
            <pc:docMk/>
            <pc:sldMk cId="22044093" sldId="387"/>
            <ac:spMk id="2" creationId="{CBCC4652-D4CE-963D-AABA-46A76F2C138F}"/>
          </ac:spMkLst>
        </pc:spChg>
        <pc:spChg chg="mod">
          <ac:chgData name="Rhian Keyse" userId="e640c12b-a8e6-4355-9f2c-a517ac7d1786" providerId="ADAL" clId="{8D5FE213-2627-46A8-B7F5-8229AF6DB0FD}" dt="2026-05-01T07:09:07.379" v="17001" actId="27636"/>
          <ac:spMkLst>
            <pc:docMk/>
            <pc:sldMk cId="22044093" sldId="387"/>
            <ac:spMk id="3" creationId="{6734AE71-D818-4B64-9689-648F0525C0E9}"/>
          </ac:spMkLst>
        </pc:spChg>
        <pc:spChg chg="add del">
          <ac:chgData name="Rhian Keyse" userId="e640c12b-a8e6-4355-9f2c-a517ac7d1786" providerId="ADAL" clId="{8D5FE213-2627-46A8-B7F5-8229AF6DB0FD}" dt="2026-05-01T06:12:21.886" v="10723" actId="26606"/>
          <ac:spMkLst>
            <pc:docMk/>
            <pc:sldMk cId="22044093" sldId="387"/>
            <ac:spMk id="8" creationId="{777A147A-9ED8-46B4-8660-1B3C2AA880B5}"/>
          </ac:spMkLst>
        </pc:spChg>
        <pc:spChg chg="add del">
          <ac:chgData name="Rhian Keyse" userId="e640c12b-a8e6-4355-9f2c-a517ac7d1786" providerId="ADAL" clId="{8D5FE213-2627-46A8-B7F5-8229AF6DB0FD}" dt="2026-05-01T06:12:21.886" v="10723" actId="26606"/>
          <ac:spMkLst>
            <pc:docMk/>
            <pc:sldMk cId="22044093" sldId="387"/>
            <ac:spMk id="10" creationId="{5D6C15A0-C087-4593-8414-2B4EC1CDC3DE}"/>
          </ac:spMkLst>
        </pc:spChg>
        <pc:spChg chg="add">
          <ac:chgData name="Rhian Keyse" userId="e640c12b-a8e6-4355-9f2c-a517ac7d1786" providerId="ADAL" clId="{8D5FE213-2627-46A8-B7F5-8229AF6DB0FD}" dt="2026-05-01T06:12:21.903" v="10724" actId="26606"/>
          <ac:spMkLst>
            <pc:docMk/>
            <pc:sldMk cId="22044093" sldId="387"/>
            <ac:spMk id="12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6:12:21.903" v="10724" actId="26606"/>
          <ac:spMkLst>
            <pc:docMk/>
            <pc:sldMk cId="22044093" sldId="387"/>
            <ac:spMk id="13" creationId="{DB17E863-922E-4C26-BD64-E8FD41D28661}"/>
          </ac:spMkLst>
        </pc:spChg>
      </pc:sldChg>
      <pc:sldChg chg="modSp add mod ord">
        <pc:chgData name="Rhian Keyse" userId="e640c12b-a8e6-4355-9f2c-a517ac7d1786" providerId="ADAL" clId="{8D5FE213-2627-46A8-B7F5-8229AF6DB0FD}" dt="2026-05-01T06:59:08.931" v="15942" actId="20577"/>
        <pc:sldMkLst>
          <pc:docMk/>
          <pc:sldMk cId="3430120492" sldId="388"/>
        </pc:sldMkLst>
        <pc:spChg chg="mod">
          <ac:chgData name="Rhian Keyse" userId="e640c12b-a8e6-4355-9f2c-a517ac7d1786" providerId="ADAL" clId="{8D5FE213-2627-46A8-B7F5-8229AF6DB0FD}" dt="2026-05-01T06:18:04.492" v="11708"/>
          <ac:spMkLst>
            <pc:docMk/>
            <pc:sldMk cId="3430120492" sldId="388"/>
            <ac:spMk id="2" creationId="{35306B56-D496-BDC4-685A-C77B993DCC38}"/>
          </ac:spMkLst>
        </pc:spChg>
        <pc:spChg chg="mod">
          <ac:chgData name="Rhian Keyse" userId="e640c12b-a8e6-4355-9f2c-a517ac7d1786" providerId="ADAL" clId="{8D5FE213-2627-46A8-B7F5-8229AF6DB0FD}" dt="2026-05-01T06:59:08.931" v="15942" actId="20577"/>
          <ac:spMkLst>
            <pc:docMk/>
            <pc:sldMk cId="3430120492" sldId="388"/>
            <ac:spMk id="3" creationId="{5B6CA623-A9C2-1EF0-A202-96577BD86A2B}"/>
          </ac:spMkLst>
        </pc:spChg>
      </pc:sldChg>
      <pc:sldChg chg="addSp delSp modSp add mod">
        <pc:chgData name="Rhian Keyse" userId="e640c12b-a8e6-4355-9f2c-a517ac7d1786" providerId="ADAL" clId="{8D5FE213-2627-46A8-B7F5-8229AF6DB0FD}" dt="2026-05-01T07:12:44.179" v="17032" actId="26606"/>
        <pc:sldMkLst>
          <pc:docMk/>
          <pc:sldMk cId="3847881736" sldId="389"/>
        </pc:sldMkLst>
        <pc:spChg chg="mod">
          <ac:chgData name="Rhian Keyse" userId="e640c12b-a8e6-4355-9f2c-a517ac7d1786" providerId="ADAL" clId="{8D5FE213-2627-46A8-B7F5-8229AF6DB0FD}" dt="2026-05-01T07:12:44.179" v="17032" actId="26606"/>
          <ac:spMkLst>
            <pc:docMk/>
            <pc:sldMk cId="3847881736" sldId="389"/>
            <ac:spMk id="2" creationId="{6F945B56-4DE1-BE7D-6B1A-F81EE7D8BEA6}"/>
          </ac:spMkLst>
        </pc:spChg>
        <pc:spChg chg="mod">
          <ac:chgData name="Rhian Keyse" userId="e640c12b-a8e6-4355-9f2c-a517ac7d1786" providerId="ADAL" clId="{8D5FE213-2627-46A8-B7F5-8229AF6DB0FD}" dt="2026-05-01T07:12:44.179" v="17032" actId="26606"/>
          <ac:spMkLst>
            <pc:docMk/>
            <pc:sldMk cId="3847881736" sldId="389"/>
            <ac:spMk id="3" creationId="{20BD2741-4B98-4B26-0EB4-A93327A2981E}"/>
          </ac:spMkLst>
        </pc:spChg>
        <pc:spChg chg="del">
          <ac:chgData name="Rhian Keyse" userId="e640c12b-a8e6-4355-9f2c-a517ac7d1786" providerId="ADAL" clId="{8D5FE213-2627-46A8-B7F5-8229AF6DB0FD}" dt="2026-05-01T07:12:44.179" v="17032" actId="26606"/>
          <ac:spMkLst>
            <pc:docMk/>
            <pc:sldMk cId="3847881736" sldId="389"/>
            <ac:spMk id="12" creationId="{488B0DF9-A73F-4A70-3777-4E7626202413}"/>
          </ac:spMkLst>
        </pc:spChg>
        <pc:spChg chg="del">
          <ac:chgData name="Rhian Keyse" userId="e640c12b-a8e6-4355-9f2c-a517ac7d1786" providerId="ADAL" clId="{8D5FE213-2627-46A8-B7F5-8229AF6DB0FD}" dt="2026-05-01T07:12:44.179" v="17032" actId="26606"/>
          <ac:spMkLst>
            <pc:docMk/>
            <pc:sldMk cId="3847881736" sldId="389"/>
            <ac:spMk id="13" creationId="{EFD4A9B3-D52C-6F81-9D8C-57026471590A}"/>
          </ac:spMkLst>
        </pc:spChg>
        <pc:spChg chg="add">
          <ac:chgData name="Rhian Keyse" userId="e640c12b-a8e6-4355-9f2c-a517ac7d1786" providerId="ADAL" clId="{8D5FE213-2627-46A8-B7F5-8229AF6DB0FD}" dt="2026-05-01T07:12:44.179" v="17032" actId="26606"/>
          <ac:spMkLst>
            <pc:docMk/>
            <pc:sldMk cId="3847881736" sldId="389"/>
            <ac:spMk id="18" creationId="{743AA782-23D1-4521-8CAD-47662984AA08}"/>
          </ac:spMkLst>
        </pc:spChg>
        <pc:spChg chg="add">
          <ac:chgData name="Rhian Keyse" userId="e640c12b-a8e6-4355-9f2c-a517ac7d1786" providerId="ADAL" clId="{8D5FE213-2627-46A8-B7F5-8229AF6DB0FD}" dt="2026-05-01T07:12:44.179" v="17032" actId="26606"/>
          <ac:spMkLst>
            <pc:docMk/>
            <pc:sldMk cId="3847881736" sldId="389"/>
            <ac:spMk id="20" creationId="{71877DBC-BB60-40F0-AC93-2ACDBAAE60CE}"/>
          </ac:spMkLst>
        </pc:spChg>
        <pc:picChg chg="add mod">
          <ac:chgData name="Rhian Keyse" userId="e640c12b-a8e6-4355-9f2c-a517ac7d1786" providerId="ADAL" clId="{8D5FE213-2627-46A8-B7F5-8229AF6DB0FD}" dt="2026-05-01T07:12:44.179" v="17032" actId="26606"/>
          <ac:picMkLst>
            <pc:docMk/>
            <pc:sldMk cId="3847881736" sldId="389"/>
            <ac:picMk id="5" creationId="{E10654D8-28CF-0768-0E0E-1D7EEA31ECA0}"/>
          </ac:picMkLst>
        </pc:picChg>
      </pc:sldChg>
      <pc:sldChg chg="new del">
        <pc:chgData name="Rhian Keyse" userId="e640c12b-a8e6-4355-9f2c-a517ac7d1786" providerId="ADAL" clId="{8D5FE213-2627-46A8-B7F5-8229AF6DB0FD}" dt="2026-05-01T06:17:34.570" v="11704" actId="680"/>
        <pc:sldMkLst>
          <pc:docMk/>
          <pc:sldMk cId="3895496341" sldId="389"/>
        </pc:sldMkLst>
      </pc:sldChg>
      <pc:sldChg chg="addSp modSp new mod setBg">
        <pc:chgData name="Rhian Keyse" userId="e640c12b-a8e6-4355-9f2c-a517ac7d1786" providerId="ADAL" clId="{8D5FE213-2627-46A8-B7F5-8229AF6DB0FD}" dt="2026-05-01T06:52:58.190" v="15558" actId="20577"/>
        <pc:sldMkLst>
          <pc:docMk/>
          <pc:sldMk cId="4003380725" sldId="390"/>
        </pc:sldMkLst>
        <pc:spChg chg="mod">
          <ac:chgData name="Rhian Keyse" userId="e640c12b-a8e6-4355-9f2c-a517ac7d1786" providerId="ADAL" clId="{8D5FE213-2627-46A8-B7F5-8229AF6DB0FD}" dt="2026-05-01T06:30:10.175" v="13170" actId="20577"/>
          <ac:spMkLst>
            <pc:docMk/>
            <pc:sldMk cId="4003380725" sldId="390"/>
            <ac:spMk id="2" creationId="{DE5E4C07-E61D-5958-7C54-8723749504BD}"/>
          </ac:spMkLst>
        </pc:spChg>
        <pc:spChg chg="mod">
          <ac:chgData name="Rhian Keyse" userId="e640c12b-a8e6-4355-9f2c-a517ac7d1786" providerId="ADAL" clId="{8D5FE213-2627-46A8-B7F5-8229AF6DB0FD}" dt="2026-05-01T06:52:58.190" v="15558" actId="20577"/>
          <ac:spMkLst>
            <pc:docMk/>
            <pc:sldMk cId="4003380725" sldId="390"/>
            <ac:spMk id="3" creationId="{246F0123-063D-56F9-31A1-4EBE3C22BF06}"/>
          </ac:spMkLst>
        </pc:spChg>
        <pc:spChg chg="add">
          <ac:chgData name="Rhian Keyse" userId="e640c12b-a8e6-4355-9f2c-a517ac7d1786" providerId="ADAL" clId="{8D5FE213-2627-46A8-B7F5-8229AF6DB0FD}" dt="2026-05-01T06:26:40.303" v="12597" actId="26606"/>
          <ac:spMkLst>
            <pc:docMk/>
            <pc:sldMk cId="4003380725" sldId="390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6:26:40.303" v="12597" actId="26606"/>
          <ac:spMkLst>
            <pc:docMk/>
            <pc:sldMk cId="4003380725" sldId="390"/>
            <ac:spMk id="10" creationId="{DB17E863-922E-4C26-BD64-E8FD41D28661}"/>
          </ac:spMkLst>
        </pc:spChg>
      </pc:sldChg>
      <pc:sldChg chg="addSp modSp new mod setBg">
        <pc:chgData name="Rhian Keyse" userId="e640c12b-a8e6-4355-9f2c-a517ac7d1786" providerId="ADAL" clId="{8D5FE213-2627-46A8-B7F5-8229AF6DB0FD}" dt="2026-05-01T07:22:40.525" v="17063" actId="27636"/>
        <pc:sldMkLst>
          <pc:docMk/>
          <pc:sldMk cId="3998222796" sldId="391"/>
        </pc:sldMkLst>
        <pc:spChg chg="mod">
          <ac:chgData name="Rhian Keyse" userId="e640c12b-a8e6-4355-9f2c-a517ac7d1786" providerId="ADAL" clId="{8D5FE213-2627-46A8-B7F5-8229AF6DB0FD}" dt="2026-05-01T06:59:47.607" v="15947" actId="26606"/>
          <ac:spMkLst>
            <pc:docMk/>
            <pc:sldMk cId="3998222796" sldId="391"/>
            <ac:spMk id="2" creationId="{E59BC533-34C7-32FB-5233-F8370D1733AB}"/>
          </ac:spMkLst>
        </pc:spChg>
        <pc:spChg chg="mod">
          <ac:chgData name="Rhian Keyse" userId="e640c12b-a8e6-4355-9f2c-a517ac7d1786" providerId="ADAL" clId="{8D5FE213-2627-46A8-B7F5-8229AF6DB0FD}" dt="2026-05-01T07:22:40.525" v="17063" actId="27636"/>
          <ac:spMkLst>
            <pc:docMk/>
            <pc:sldMk cId="3998222796" sldId="391"/>
            <ac:spMk id="3" creationId="{9E562C22-ECB9-2DEC-3544-34CD68F26F7C}"/>
          </ac:spMkLst>
        </pc:spChg>
        <pc:spChg chg="add">
          <ac:chgData name="Rhian Keyse" userId="e640c12b-a8e6-4355-9f2c-a517ac7d1786" providerId="ADAL" clId="{8D5FE213-2627-46A8-B7F5-8229AF6DB0FD}" dt="2026-05-01T06:59:47.607" v="15947" actId="26606"/>
          <ac:spMkLst>
            <pc:docMk/>
            <pc:sldMk cId="3998222796" sldId="391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6:59:47.607" v="15947" actId="26606"/>
          <ac:spMkLst>
            <pc:docMk/>
            <pc:sldMk cId="3998222796" sldId="391"/>
            <ac:spMk id="10" creationId="{DB17E863-922E-4C26-BD64-E8FD41D28661}"/>
          </ac:spMkLst>
        </pc:spChg>
      </pc:sldChg>
      <pc:sldChg chg="addSp modSp new mod setBg">
        <pc:chgData name="Rhian Keyse" userId="e640c12b-a8e6-4355-9f2c-a517ac7d1786" providerId="ADAL" clId="{8D5FE213-2627-46A8-B7F5-8229AF6DB0FD}" dt="2026-05-01T06:58:41.161" v="15938" actId="26606"/>
        <pc:sldMkLst>
          <pc:docMk/>
          <pc:sldMk cId="2269260979" sldId="392"/>
        </pc:sldMkLst>
        <pc:spChg chg="mod">
          <ac:chgData name="Rhian Keyse" userId="e640c12b-a8e6-4355-9f2c-a517ac7d1786" providerId="ADAL" clId="{8D5FE213-2627-46A8-B7F5-8229AF6DB0FD}" dt="2026-05-01T06:58:41.161" v="15938" actId="26606"/>
          <ac:spMkLst>
            <pc:docMk/>
            <pc:sldMk cId="2269260979" sldId="392"/>
            <ac:spMk id="2" creationId="{2EEE8B30-0139-4453-08D0-2CA394746724}"/>
          </ac:spMkLst>
        </pc:spChg>
        <pc:spChg chg="mod">
          <ac:chgData name="Rhian Keyse" userId="e640c12b-a8e6-4355-9f2c-a517ac7d1786" providerId="ADAL" clId="{8D5FE213-2627-46A8-B7F5-8229AF6DB0FD}" dt="2026-05-01T06:58:41.161" v="15938" actId="26606"/>
          <ac:spMkLst>
            <pc:docMk/>
            <pc:sldMk cId="2269260979" sldId="392"/>
            <ac:spMk id="3" creationId="{0F4B1D6C-3DDD-285E-E944-05C690E647F2}"/>
          </ac:spMkLst>
        </pc:spChg>
        <pc:spChg chg="add">
          <ac:chgData name="Rhian Keyse" userId="e640c12b-a8e6-4355-9f2c-a517ac7d1786" providerId="ADAL" clId="{8D5FE213-2627-46A8-B7F5-8229AF6DB0FD}" dt="2026-05-01T06:58:41.161" v="15938" actId="26606"/>
          <ac:spMkLst>
            <pc:docMk/>
            <pc:sldMk cId="2269260979" sldId="392"/>
            <ac:spMk id="8" creationId="{100EDD19-6802-4EC3-95CE-CFFAB042CFD6}"/>
          </ac:spMkLst>
        </pc:spChg>
        <pc:spChg chg="add">
          <ac:chgData name="Rhian Keyse" userId="e640c12b-a8e6-4355-9f2c-a517ac7d1786" providerId="ADAL" clId="{8D5FE213-2627-46A8-B7F5-8229AF6DB0FD}" dt="2026-05-01T06:58:41.161" v="15938" actId="26606"/>
          <ac:spMkLst>
            <pc:docMk/>
            <pc:sldMk cId="2269260979" sldId="392"/>
            <ac:spMk id="10" creationId="{DB17E863-922E-4C26-BD64-E8FD41D28661}"/>
          </ac:spMkLst>
        </pc:spChg>
      </pc:sldChg>
      <pc:sldChg chg="addSp delSp modSp add mod">
        <pc:chgData name="Rhian Keyse" userId="e640c12b-a8e6-4355-9f2c-a517ac7d1786" providerId="ADAL" clId="{8D5FE213-2627-46A8-B7F5-8229AF6DB0FD}" dt="2026-05-01T07:21:14.265" v="17055" actId="26606"/>
        <pc:sldMkLst>
          <pc:docMk/>
          <pc:sldMk cId="770273861" sldId="393"/>
        </pc:sldMkLst>
        <pc:spChg chg="mod">
          <ac:chgData name="Rhian Keyse" userId="e640c12b-a8e6-4355-9f2c-a517ac7d1786" providerId="ADAL" clId="{8D5FE213-2627-46A8-B7F5-8229AF6DB0FD}" dt="2026-05-01T07:21:14.265" v="17055" actId="26606"/>
          <ac:spMkLst>
            <pc:docMk/>
            <pc:sldMk cId="770273861" sldId="393"/>
            <ac:spMk id="2" creationId="{0EBE246F-EFDA-45EB-1CA7-0637B3C1AA6C}"/>
          </ac:spMkLst>
        </pc:spChg>
        <pc:spChg chg="mod">
          <ac:chgData name="Rhian Keyse" userId="e640c12b-a8e6-4355-9f2c-a517ac7d1786" providerId="ADAL" clId="{8D5FE213-2627-46A8-B7F5-8229AF6DB0FD}" dt="2026-05-01T07:21:14.265" v="17055" actId="26606"/>
          <ac:spMkLst>
            <pc:docMk/>
            <pc:sldMk cId="770273861" sldId="393"/>
            <ac:spMk id="3" creationId="{BB777DD8-BDD4-F5B0-8C1D-686830033ABC}"/>
          </ac:spMkLst>
        </pc:spChg>
        <pc:spChg chg="del">
          <ac:chgData name="Rhian Keyse" userId="e640c12b-a8e6-4355-9f2c-a517ac7d1786" providerId="ADAL" clId="{8D5FE213-2627-46A8-B7F5-8229AF6DB0FD}" dt="2026-05-01T07:21:14.265" v="17055" actId="26606"/>
          <ac:spMkLst>
            <pc:docMk/>
            <pc:sldMk cId="770273861" sldId="393"/>
            <ac:spMk id="12" creationId="{B2B701D5-0AC6-FFA2-DB96-EF18F8DC6BC2}"/>
          </ac:spMkLst>
        </pc:spChg>
        <pc:spChg chg="del">
          <ac:chgData name="Rhian Keyse" userId="e640c12b-a8e6-4355-9f2c-a517ac7d1786" providerId="ADAL" clId="{8D5FE213-2627-46A8-B7F5-8229AF6DB0FD}" dt="2026-05-01T07:21:14.265" v="17055" actId="26606"/>
          <ac:spMkLst>
            <pc:docMk/>
            <pc:sldMk cId="770273861" sldId="393"/>
            <ac:spMk id="13" creationId="{FE36BE9E-513D-01A8-2EBB-93CE1D8F8D76}"/>
          </ac:spMkLst>
        </pc:spChg>
        <pc:spChg chg="add">
          <ac:chgData name="Rhian Keyse" userId="e640c12b-a8e6-4355-9f2c-a517ac7d1786" providerId="ADAL" clId="{8D5FE213-2627-46A8-B7F5-8229AF6DB0FD}" dt="2026-05-01T07:21:14.265" v="17055" actId="26606"/>
          <ac:spMkLst>
            <pc:docMk/>
            <pc:sldMk cId="770273861" sldId="393"/>
            <ac:spMk id="18" creationId="{45D37F4E-DDB4-456B-97E0-9937730A039F}"/>
          </ac:spMkLst>
        </pc:spChg>
        <pc:spChg chg="add">
          <ac:chgData name="Rhian Keyse" userId="e640c12b-a8e6-4355-9f2c-a517ac7d1786" providerId="ADAL" clId="{8D5FE213-2627-46A8-B7F5-8229AF6DB0FD}" dt="2026-05-01T07:21:14.265" v="17055" actId="26606"/>
          <ac:spMkLst>
            <pc:docMk/>
            <pc:sldMk cId="770273861" sldId="393"/>
            <ac:spMk id="20" creationId="{B2DD41CD-8F47-4F56-AD12-4E2FF7696987}"/>
          </ac:spMkLst>
        </pc:spChg>
        <pc:picChg chg="add mod">
          <ac:chgData name="Rhian Keyse" userId="e640c12b-a8e6-4355-9f2c-a517ac7d1786" providerId="ADAL" clId="{8D5FE213-2627-46A8-B7F5-8229AF6DB0FD}" dt="2026-05-01T07:21:14.265" v="17055" actId="26606"/>
          <ac:picMkLst>
            <pc:docMk/>
            <pc:sldMk cId="770273861" sldId="393"/>
            <ac:picMk id="5" creationId="{0FFB0162-42A6-E557-4437-D1B0AF4AD269}"/>
          </ac:picMkLst>
        </pc:picChg>
      </pc:sldChg>
      <pc:sldChg chg="modSp add mod">
        <pc:chgData name="Rhian Keyse" userId="e640c12b-a8e6-4355-9f2c-a517ac7d1786" providerId="ADAL" clId="{8D5FE213-2627-46A8-B7F5-8229AF6DB0FD}" dt="2026-05-01T07:11:35.681" v="17030" actId="20577"/>
        <pc:sldMkLst>
          <pc:docMk/>
          <pc:sldMk cId="1878279810" sldId="394"/>
        </pc:sldMkLst>
        <pc:spChg chg="mod">
          <ac:chgData name="Rhian Keyse" userId="e640c12b-a8e6-4355-9f2c-a517ac7d1786" providerId="ADAL" clId="{8D5FE213-2627-46A8-B7F5-8229AF6DB0FD}" dt="2026-05-01T07:11:35.681" v="17030" actId="20577"/>
          <ac:spMkLst>
            <pc:docMk/>
            <pc:sldMk cId="1878279810" sldId="394"/>
            <ac:spMk id="3" creationId="{518031CD-2FFB-C1C9-F858-8045D30296AC}"/>
          </ac:spMkLst>
        </pc:spChg>
      </pc:sldChg>
      <pc:sldChg chg="addSp delSp modSp add mod">
        <pc:chgData name="Rhian Keyse" userId="e640c12b-a8e6-4355-9f2c-a517ac7d1786" providerId="ADAL" clId="{8D5FE213-2627-46A8-B7F5-8229AF6DB0FD}" dt="2026-05-01T07:16:09.838" v="17053" actId="26606"/>
        <pc:sldMkLst>
          <pc:docMk/>
          <pc:sldMk cId="2328941659" sldId="395"/>
        </pc:sldMkLst>
        <pc:spChg chg="mod">
          <ac:chgData name="Rhian Keyse" userId="e640c12b-a8e6-4355-9f2c-a517ac7d1786" providerId="ADAL" clId="{8D5FE213-2627-46A8-B7F5-8229AF6DB0FD}" dt="2026-05-01T07:16:09.838" v="17053" actId="26606"/>
          <ac:spMkLst>
            <pc:docMk/>
            <pc:sldMk cId="2328941659" sldId="395"/>
            <ac:spMk id="2" creationId="{B0C9225C-4BFC-C1B6-DB33-08B753A6A7A0}"/>
          </ac:spMkLst>
        </pc:spChg>
        <pc:spChg chg="mod">
          <ac:chgData name="Rhian Keyse" userId="e640c12b-a8e6-4355-9f2c-a517ac7d1786" providerId="ADAL" clId="{8D5FE213-2627-46A8-B7F5-8229AF6DB0FD}" dt="2026-05-01T07:16:09.838" v="17053" actId="26606"/>
          <ac:spMkLst>
            <pc:docMk/>
            <pc:sldMk cId="2328941659" sldId="395"/>
            <ac:spMk id="3" creationId="{60EFCE11-77A7-BF79-FCBE-D9C5D586AE46}"/>
          </ac:spMkLst>
        </pc:spChg>
        <pc:spChg chg="del">
          <ac:chgData name="Rhian Keyse" userId="e640c12b-a8e6-4355-9f2c-a517ac7d1786" providerId="ADAL" clId="{8D5FE213-2627-46A8-B7F5-8229AF6DB0FD}" dt="2026-05-01T07:16:09.838" v="17053" actId="26606"/>
          <ac:spMkLst>
            <pc:docMk/>
            <pc:sldMk cId="2328941659" sldId="395"/>
            <ac:spMk id="8" creationId="{C43ACBBF-CFC2-8599-1ABB-612C14BD761E}"/>
          </ac:spMkLst>
        </pc:spChg>
        <pc:spChg chg="del">
          <ac:chgData name="Rhian Keyse" userId="e640c12b-a8e6-4355-9f2c-a517ac7d1786" providerId="ADAL" clId="{8D5FE213-2627-46A8-B7F5-8229AF6DB0FD}" dt="2026-05-01T07:16:09.838" v="17053" actId="26606"/>
          <ac:spMkLst>
            <pc:docMk/>
            <pc:sldMk cId="2328941659" sldId="395"/>
            <ac:spMk id="10" creationId="{F1B553C8-5099-42F3-61CE-806831461E39}"/>
          </ac:spMkLst>
        </pc:spChg>
        <pc:spChg chg="add">
          <ac:chgData name="Rhian Keyse" userId="e640c12b-a8e6-4355-9f2c-a517ac7d1786" providerId="ADAL" clId="{8D5FE213-2627-46A8-B7F5-8229AF6DB0FD}" dt="2026-05-01T07:16:09.838" v="17053" actId="26606"/>
          <ac:spMkLst>
            <pc:docMk/>
            <pc:sldMk cId="2328941659" sldId="395"/>
            <ac:spMk id="15" creationId="{45D37F4E-DDB4-456B-97E0-9937730A039F}"/>
          </ac:spMkLst>
        </pc:spChg>
        <pc:spChg chg="add">
          <ac:chgData name="Rhian Keyse" userId="e640c12b-a8e6-4355-9f2c-a517ac7d1786" providerId="ADAL" clId="{8D5FE213-2627-46A8-B7F5-8229AF6DB0FD}" dt="2026-05-01T07:16:09.838" v="17053" actId="26606"/>
          <ac:spMkLst>
            <pc:docMk/>
            <pc:sldMk cId="2328941659" sldId="395"/>
            <ac:spMk id="17" creationId="{B2DD41CD-8F47-4F56-AD12-4E2FF7696987}"/>
          </ac:spMkLst>
        </pc:spChg>
        <pc:picChg chg="add mod">
          <ac:chgData name="Rhian Keyse" userId="e640c12b-a8e6-4355-9f2c-a517ac7d1786" providerId="ADAL" clId="{8D5FE213-2627-46A8-B7F5-8229AF6DB0FD}" dt="2026-05-01T07:16:09.838" v="17053" actId="26606"/>
          <ac:picMkLst>
            <pc:docMk/>
            <pc:sldMk cId="2328941659" sldId="395"/>
            <ac:picMk id="5" creationId="{052B261E-FF87-0A0E-ADB3-6BD3AB2941E0}"/>
          </ac:picMkLst>
        </pc:picChg>
      </pc:sldChg>
      <pc:sldChg chg="addSp delSp modSp add mod">
        <pc:chgData name="Rhian Keyse" userId="e640c12b-a8e6-4355-9f2c-a517ac7d1786" providerId="ADAL" clId="{8D5FE213-2627-46A8-B7F5-8229AF6DB0FD}" dt="2026-05-01T07:25:17.707" v="17066" actId="26606"/>
        <pc:sldMkLst>
          <pc:docMk/>
          <pc:sldMk cId="1817288513" sldId="396"/>
        </pc:sldMkLst>
        <pc:spChg chg="mod">
          <ac:chgData name="Rhian Keyse" userId="e640c12b-a8e6-4355-9f2c-a517ac7d1786" providerId="ADAL" clId="{8D5FE213-2627-46A8-B7F5-8229AF6DB0FD}" dt="2026-05-01T07:25:17.707" v="17066" actId="26606"/>
          <ac:spMkLst>
            <pc:docMk/>
            <pc:sldMk cId="1817288513" sldId="396"/>
            <ac:spMk id="2" creationId="{B179BBA1-4F7F-CC14-C292-9D7951E91916}"/>
          </ac:spMkLst>
        </pc:spChg>
        <pc:spChg chg="mod">
          <ac:chgData name="Rhian Keyse" userId="e640c12b-a8e6-4355-9f2c-a517ac7d1786" providerId="ADAL" clId="{8D5FE213-2627-46A8-B7F5-8229AF6DB0FD}" dt="2026-05-01T07:25:17.707" v="17066" actId="26606"/>
          <ac:spMkLst>
            <pc:docMk/>
            <pc:sldMk cId="1817288513" sldId="396"/>
            <ac:spMk id="3" creationId="{41D9E473-32C9-E5DA-E542-EBA4780E7955}"/>
          </ac:spMkLst>
        </pc:spChg>
        <pc:spChg chg="del">
          <ac:chgData name="Rhian Keyse" userId="e640c12b-a8e6-4355-9f2c-a517ac7d1786" providerId="ADAL" clId="{8D5FE213-2627-46A8-B7F5-8229AF6DB0FD}" dt="2026-05-01T07:25:17.707" v="17066" actId="26606"/>
          <ac:spMkLst>
            <pc:docMk/>
            <pc:sldMk cId="1817288513" sldId="396"/>
            <ac:spMk id="8" creationId="{71526E94-1B22-D845-A491-2E675AE68804}"/>
          </ac:spMkLst>
        </pc:spChg>
        <pc:spChg chg="del">
          <ac:chgData name="Rhian Keyse" userId="e640c12b-a8e6-4355-9f2c-a517ac7d1786" providerId="ADAL" clId="{8D5FE213-2627-46A8-B7F5-8229AF6DB0FD}" dt="2026-05-01T07:25:17.707" v="17066" actId="26606"/>
          <ac:spMkLst>
            <pc:docMk/>
            <pc:sldMk cId="1817288513" sldId="396"/>
            <ac:spMk id="10" creationId="{E4F554FE-8B1B-68E2-F630-0C5CCEE8289C}"/>
          </ac:spMkLst>
        </pc:spChg>
        <pc:spChg chg="add">
          <ac:chgData name="Rhian Keyse" userId="e640c12b-a8e6-4355-9f2c-a517ac7d1786" providerId="ADAL" clId="{8D5FE213-2627-46A8-B7F5-8229AF6DB0FD}" dt="2026-05-01T07:25:17.707" v="17066" actId="26606"/>
          <ac:spMkLst>
            <pc:docMk/>
            <pc:sldMk cId="1817288513" sldId="396"/>
            <ac:spMk id="15" creationId="{45D37F4E-DDB4-456B-97E0-9937730A039F}"/>
          </ac:spMkLst>
        </pc:spChg>
        <pc:spChg chg="add">
          <ac:chgData name="Rhian Keyse" userId="e640c12b-a8e6-4355-9f2c-a517ac7d1786" providerId="ADAL" clId="{8D5FE213-2627-46A8-B7F5-8229AF6DB0FD}" dt="2026-05-01T07:25:17.707" v="17066" actId="26606"/>
          <ac:spMkLst>
            <pc:docMk/>
            <pc:sldMk cId="1817288513" sldId="396"/>
            <ac:spMk id="17" creationId="{B2DD41CD-8F47-4F56-AD12-4E2FF7696987}"/>
          </ac:spMkLst>
        </pc:spChg>
        <pc:picChg chg="add mod">
          <ac:chgData name="Rhian Keyse" userId="e640c12b-a8e6-4355-9f2c-a517ac7d1786" providerId="ADAL" clId="{8D5FE213-2627-46A8-B7F5-8229AF6DB0FD}" dt="2026-05-01T07:25:17.707" v="17066" actId="26606"/>
          <ac:picMkLst>
            <pc:docMk/>
            <pc:sldMk cId="1817288513" sldId="396"/>
            <ac:picMk id="5" creationId="{F89318CE-E086-62E8-0778-C4EC32B13B41}"/>
          </ac:picMkLst>
        </pc:picChg>
      </pc:sldChg>
      <pc:sldChg chg="addSp modSp new mod setBg">
        <pc:chgData name="Rhian Keyse" userId="e640c12b-a8e6-4355-9f2c-a517ac7d1786" providerId="ADAL" clId="{8D5FE213-2627-46A8-B7F5-8229AF6DB0FD}" dt="2026-05-01T07:50:42.991" v="17857" actId="20577"/>
        <pc:sldMkLst>
          <pc:docMk/>
          <pc:sldMk cId="1368230754" sldId="397"/>
        </pc:sldMkLst>
        <pc:spChg chg="mod">
          <ac:chgData name="Rhian Keyse" userId="e640c12b-a8e6-4355-9f2c-a517ac7d1786" providerId="ADAL" clId="{8D5FE213-2627-46A8-B7F5-8229AF6DB0FD}" dt="2026-05-01T07:50:02.913" v="17778" actId="26606"/>
          <ac:spMkLst>
            <pc:docMk/>
            <pc:sldMk cId="1368230754" sldId="397"/>
            <ac:spMk id="2" creationId="{E748A13A-F582-7D0C-068A-F8C88CB1242B}"/>
          </ac:spMkLst>
        </pc:spChg>
        <pc:spChg chg="mod">
          <ac:chgData name="Rhian Keyse" userId="e640c12b-a8e6-4355-9f2c-a517ac7d1786" providerId="ADAL" clId="{8D5FE213-2627-46A8-B7F5-8229AF6DB0FD}" dt="2026-05-01T07:50:42.991" v="17857" actId="20577"/>
          <ac:spMkLst>
            <pc:docMk/>
            <pc:sldMk cId="1368230754" sldId="397"/>
            <ac:spMk id="3" creationId="{92E65C4D-5285-9A42-9B95-B800494E2D45}"/>
          </ac:spMkLst>
        </pc:spChg>
        <pc:spChg chg="add">
          <ac:chgData name="Rhian Keyse" userId="e640c12b-a8e6-4355-9f2c-a517ac7d1786" providerId="ADAL" clId="{8D5FE213-2627-46A8-B7F5-8229AF6DB0FD}" dt="2026-05-01T07:50:02.913" v="17778" actId="26606"/>
          <ac:spMkLst>
            <pc:docMk/>
            <pc:sldMk cId="1368230754" sldId="397"/>
            <ac:spMk id="10" creationId="{743AA782-23D1-4521-8CAD-47662984AA08}"/>
          </ac:spMkLst>
        </pc:spChg>
        <pc:spChg chg="add">
          <ac:chgData name="Rhian Keyse" userId="e640c12b-a8e6-4355-9f2c-a517ac7d1786" providerId="ADAL" clId="{8D5FE213-2627-46A8-B7F5-8229AF6DB0FD}" dt="2026-05-01T07:50:02.913" v="17778" actId="26606"/>
          <ac:spMkLst>
            <pc:docMk/>
            <pc:sldMk cId="1368230754" sldId="397"/>
            <ac:spMk id="12" creationId="{71877DBC-BB60-40F0-AC93-2ACDBAAE60CE}"/>
          </ac:spMkLst>
        </pc:spChg>
        <pc:picChg chg="add mod">
          <ac:chgData name="Rhian Keyse" userId="e640c12b-a8e6-4355-9f2c-a517ac7d1786" providerId="ADAL" clId="{8D5FE213-2627-46A8-B7F5-8229AF6DB0FD}" dt="2026-05-01T07:50:02.913" v="17778" actId="26606"/>
          <ac:picMkLst>
            <pc:docMk/>
            <pc:sldMk cId="1368230754" sldId="397"/>
            <ac:picMk id="5" creationId="{FEAF9D7A-9497-CCFA-117E-8977BB55150F}"/>
          </ac:picMkLst>
        </pc:picChg>
      </pc:sldChg>
      <pc:sldChg chg="modSp new del mod">
        <pc:chgData name="Rhian Keyse" userId="e640c12b-a8e6-4355-9f2c-a517ac7d1786" providerId="ADAL" clId="{8D5FE213-2627-46A8-B7F5-8229AF6DB0FD}" dt="2026-05-01T07:52:38.645" v="17858" actId="47"/>
        <pc:sldMkLst>
          <pc:docMk/>
          <pc:sldMk cId="4246738854" sldId="398"/>
        </pc:sldMkLst>
        <pc:spChg chg="mod">
          <ac:chgData name="Rhian Keyse" userId="e640c12b-a8e6-4355-9f2c-a517ac7d1786" providerId="ADAL" clId="{8D5FE213-2627-46A8-B7F5-8229AF6DB0FD}" dt="2026-05-01T07:48:40.599" v="17683" actId="20577"/>
          <ac:spMkLst>
            <pc:docMk/>
            <pc:sldMk cId="4246738854" sldId="398"/>
            <ac:spMk id="2" creationId="{601F9B5E-AD31-C9D4-987A-977A534D91DC}"/>
          </ac:spMkLst>
        </pc:spChg>
        <pc:spChg chg="mod">
          <ac:chgData name="Rhian Keyse" userId="e640c12b-a8e6-4355-9f2c-a517ac7d1786" providerId="ADAL" clId="{8D5FE213-2627-46A8-B7F5-8229AF6DB0FD}" dt="2026-05-01T07:48:48.244" v="17724" actId="5793"/>
          <ac:spMkLst>
            <pc:docMk/>
            <pc:sldMk cId="4246738854" sldId="398"/>
            <ac:spMk id="3" creationId="{181DA2CE-CED7-ADBE-29F0-01C3F8D0806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2C3950-67A5-49D3-8B6A-42007FED4017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B540DF-5EDC-45BC-A059-EAD5BC294C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947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B540DF-5EDC-45BC-A059-EAD5BC294CD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53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B540DF-5EDC-45BC-A059-EAD5BC294CDB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34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EE0DB-2A89-D965-97C9-FF9986D1F7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B215C2-5554-4222-9265-7CEE721732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56F18-E67C-2C46-367C-30CC0361B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7C00C0-C96C-7896-0DF9-A1CE07D4A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D6A059-EC56-9449-A49C-891EFBDD6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774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D04F4-48EA-D46A-9FC8-15C38EEC8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A8988-0624-B3B2-3FE4-D40C68D1D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C1441-C2DC-3D55-E9E6-8821C7D272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09403-27F4-6389-2DAA-621F3B3B7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D27BF-F20F-5F91-9BA9-0751B9F1E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958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80974-D1B3-BC0F-CFBD-A26A51C32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7967A-4B71-CBEB-5EDE-9F48FC598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CF2B7-21D6-098E-9013-D1C35245B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972013-28A5-787A-4330-14446AEF1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EC844-31DB-6FE7-D25A-544B59893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291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6DF62-8048-03E5-ECF9-E07404627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7D1B6-38C3-274F-1EA0-D5A8FE2214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57DADF-A2B4-E9DB-4815-1446173183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46D8B-DEE3-B3DC-1067-DEB281057B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D245B-555C-3350-BBE7-9EB8F39CB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41697F-B852-DFE3-C6E4-908FF72AEE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93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68259-6DFA-A383-3046-332F4A469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12EF2D-0A93-CC37-59B4-5875A2A6E2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17A0B5-8B79-518C-E17F-D63C92C87C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5C4212-1B8D-4080-4C03-783B6CAA67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2B9E63-383A-9F74-9E8E-405E615825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D504C4-E804-5123-5C1C-1F2E6A351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3C6EB8-CCE4-7573-EE05-2BDC3DACA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15C169-3202-C7F1-99BE-9E9B3ED8E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1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F7583-1081-D75F-06AD-6BED7A0FB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623263-FCBF-DAD8-497A-07D4608FE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1D02AD-C4B9-C6DB-2A53-DD4D57FFC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D58EDF-5E2B-4C4F-49E5-C15F4D71A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54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51EB8C-88CC-2386-84FA-648E6A9B5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ACF5A3-4F41-8858-4A4F-25D737D69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845-FDBF-C768-0854-D478E6369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0838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9571B-67F9-95F0-67A9-EC4808A56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33C5C-F3AA-F152-EE6B-AB224BB36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C1E2CE-CB41-0C40-EF43-5C483B0234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D05B10-226F-8C3B-56F6-78D296CCF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C43EEB-DF50-A163-E451-C1140E159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B8160D-2272-6B83-10B9-510BC08E0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099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DFB9-FD23-EE01-F6E3-6C22B5208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D6728D1-E238-2168-7FB0-E2DBC50C42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07847E-1348-8665-4D49-B5929C2DCC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301E7C-0B0C-6F89-40A0-294F75599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7FF6BC-1B19-0562-11AA-872D628D0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E6D071-FAF8-D320-2A5A-3C4AC5D732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784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143EA-6B1C-BB32-4189-EF75CE3780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7AF822-F057-8D03-24D9-BEAA9366A3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92312-429B-BBC7-7DD1-3295BD295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B5A03A-FDA5-3901-37BB-00CF9FD50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7B4D7C-5B00-0FB1-B04B-534CA9CB3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58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2D4100-3E80-C071-7E64-38F51AB54E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506A2F-0DD5-03CB-44F1-B0DD7C6170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3AF702-1137-D65E-B5FE-20984B476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4199DD-0EDB-0857-6EE1-2EE0D15473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56F21-F464-5D90-6DE4-F1672F2C9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630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AFD43E-ACF0-3C1B-7E4E-F9768B095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E0C6A6-8E71-CE10-D679-9F47FCD3C3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B266-6AA1-E858-6C5D-A984627DA9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7BC9A5-11A6-4AE2-A289-5EF3198C79F6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7CBC5-04D0-E965-0363-5221C5FE68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BD0CE-DA18-3B97-16F8-DC0269E5EB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6ECF70-CE18-4B81-846F-5BB841E3F1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999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1315E6-26DC-8209-D638-E2867E1E7AB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15708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DC2029-22F3-D220-57E9-395D1CECA8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HPHI5035/6035: African Modernities </a:t>
            </a:r>
            <a:br>
              <a:rPr lang="en-GB" sz="6600" b="1" dirty="0">
                <a:solidFill>
                  <a:schemeClr val="bg1"/>
                </a:solidFill>
              </a:rPr>
            </a:br>
            <a:endParaRPr lang="en-GB" sz="66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22AB4-6041-245D-5365-B8030EA655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chemeClr val="bg1"/>
                </a:solidFill>
              </a:rPr>
              <a:t>Session 5: Urbanisation and life in the city</a:t>
            </a:r>
          </a:p>
          <a:p>
            <a:r>
              <a:rPr lang="en-GB" sz="1900" dirty="0">
                <a:solidFill>
                  <a:schemeClr val="bg1"/>
                </a:solidFill>
              </a:rPr>
              <a:t>Dr Rhian Elinor Keyse</a:t>
            </a:r>
          </a:p>
          <a:p>
            <a:r>
              <a:rPr lang="en-GB" sz="1900" dirty="0">
                <a:solidFill>
                  <a:schemeClr val="bg1"/>
                </a:solidFill>
              </a:rPr>
              <a:t>Lecturer in Global Historical Studies</a:t>
            </a:r>
          </a:p>
          <a:p>
            <a:r>
              <a:rPr lang="en-GB" sz="1900" dirty="0">
                <a:solidFill>
                  <a:schemeClr val="bg1"/>
                </a:solidFill>
              </a:rPr>
              <a:t>r.keyse@uwtsd.ac.uk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65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1041B3-7894-748A-4AA9-21E692A173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4C2D17-3C63-7FC0-CBB2-084AF5C122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F3F55-2E06-2BC8-A8A2-C46DDC5CD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Today’s session</a:t>
            </a:r>
          </a:p>
        </p:txBody>
      </p:sp>
      <p:pic>
        <p:nvPicPr>
          <p:cNvPr id="5" name="Picture 4" descr="hand holding ball">
            <a:extLst>
              <a:ext uri="{FF2B5EF4-FFF2-40B4-BE49-F238E27FC236}">
                <a16:creationId xmlns:a16="http://schemas.microsoft.com/office/drawing/2014/main" id="{43516936-0CF1-F4AA-6233-531BF0F223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729" r="2411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6" name="sketchy line">
            <a:extLst>
              <a:ext uri="{FF2B5EF4-FFF2-40B4-BE49-F238E27FC236}">
                <a16:creationId xmlns:a16="http://schemas.microsoft.com/office/drawing/2014/main" id="{31473A85-00E8-0F46-110D-0C8FF181C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D6847-5C20-F56B-FFD5-DCC9CB457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3600" dirty="0"/>
              <a:t>Urbanisation in Africa</a:t>
            </a:r>
          </a:p>
        </p:txBody>
      </p:sp>
    </p:spTree>
    <p:extLst>
      <p:ext uri="{BB962C8B-B14F-4D97-AF65-F5344CB8AC3E}">
        <p14:creationId xmlns:p14="http://schemas.microsoft.com/office/powerpoint/2010/main" val="1752519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76986-7980-8F36-1351-01130E889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Urbanisation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00994-23F0-F602-05B1-D86DD5BD3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4400" dirty="0"/>
              <a:t>What do we mean by urbanisation?</a:t>
            </a:r>
          </a:p>
          <a:p>
            <a:r>
              <a:rPr lang="en-GB" sz="4400" dirty="0"/>
              <a:t>What images come to mind when you think of African cities?</a:t>
            </a:r>
          </a:p>
          <a:p>
            <a:r>
              <a:rPr lang="en-GB" sz="4400" dirty="0"/>
              <a:t>When do you think urbanisation began on the African continent?</a:t>
            </a:r>
          </a:p>
        </p:txBody>
      </p:sp>
    </p:spTree>
    <p:extLst>
      <p:ext uri="{BB962C8B-B14F-4D97-AF65-F5344CB8AC3E}">
        <p14:creationId xmlns:p14="http://schemas.microsoft.com/office/powerpoint/2010/main" val="582729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83886-5E1D-5F32-5EE5-017E778D1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Approaches to urbanisation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CCC6D-119E-BBAC-FF19-3148BFC18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Earlier historiography: urbanisation equated with European presence.</a:t>
            </a:r>
          </a:p>
          <a:p>
            <a:r>
              <a:rPr lang="en-GB" dirty="0"/>
              <a:t>Narratives that ‘European power and ingenuity transformed Africa’s massive landscapes into modern cities’ (</a:t>
            </a:r>
            <a:r>
              <a:rPr lang="en-GB" dirty="0" err="1"/>
              <a:t>Usuanlele</a:t>
            </a:r>
            <a:r>
              <a:rPr lang="en-GB" dirty="0"/>
              <a:t> and Oluwatoyin, 2018)</a:t>
            </a:r>
          </a:p>
          <a:p>
            <a:r>
              <a:rPr lang="en-GB" dirty="0"/>
              <a:t>Jaekel’s (1997) </a:t>
            </a:r>
            <a:r>
              <a:rPr lang="en-GB" i="1" dirty="0"/>
              <a:t>History of the Nigerian Railway: </a:t>
            </a:r>
            <a:r>
              <a:rPr lang="en-GB" dirty="0"/>
              <a:t>Nigeria owes ‘debt of gratitude’ to Britain for the railways and urbanisation.</a:t>
            </a:r>
          </a:p>
          <a:p>
            <a:r>
              <a:rPr lang="en-GB" dirty="0"/>
              <a:t>Racialised narratives – urbanisation and ‘modernity’ as European achievements, Africans as tribal/rural.</a:t>
            </a:r>
          </a:p>
        </p:txBody>
      </p:sp>
    </p:spTree>
    <p:extLst>
      <p:ext uri="{BB962C8B-B14F-4D97-AF65-F5344CB8AC3E}">
        <p14:creationId xmlns:p14="http://schemas.microsoft.com/office/powerpoint/2010/main" val="2553110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D9E33-0EEE-FF63-552A-6AF2652A1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Approaches to urbanisation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AFBA2-6D8A-B14C-AF8C-7260207BA2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92500"/>
          </a:bodyPr>
          <a:lstStyle/>
          <a:p>
            <a:r>
              <a:rPr lang="en-GB" sz="1600" dirty="0"/>
              <a:t>Nationalist-era scholarship e.g. UNESCO </a:t>
            </a:r>
            <a:r>
              <a:rPr lang="en-GB" sz="1600" i="1" dirty="0"/>
              <a:t>General History of Africa </a:t>
            </a:r>
            <a:r>
              <a:rPr lang="en-GB" sz="1600" dirty="0"/>
              <a:t>(1964) </a:t>
            </a:r>
          </a:p>
          <a:p>
            <a:r>
              <a:rPr lang="en-GB" sz="1600" dirty="0"/>
              <a:t>Attempt to challenge racialist prejudices and depict lived experiences of Africans from ancient history to present. </a:t>
            </a:r>
          </a:p>
          <a:p>
            <a:r>
              <a:rPr lang="en-GB" sz="1600" dirty="0"/>
              <a:t>Emphasis on African knowledge and agency.</a:t>
            </a:r>
          </a:p>
          <a:p>
            <a:r>
              <a:rPr lang="en-GB" sz="1600" dirty="0"/>
              <a:t>UNESCO </a:t>
            </a:r>
            <a:r>
              <a:rPr lang="en-GB" sz="1600" i="1" dirty="0"/>
              <a:t>General History </a:t>
            </a:r>
            <a:r>
              <a:rPr lang="en-GB" sz="1600" dirty="0"/>
              <a:t>countered Eurocentric narratives, focus on contributions of African workers in the development of e.g. mining cities in South Africa, Swahili port cities. </a:t>
            </a:r>
          </a:p>
          <a:p>
            <a:r>
              <a:rPr lang="en-GB" sz="1600" dirty="0"/>
              <a:t>Influential – scholarship recovering spatial and cultural geographies of precolonial towns and cities, architectures, palaces, trade routes, markets.</a:t>
            </a:r>
          </a:p>
          <a:p>
            <a:r>
              <a:rPr lang="en-GB" sz="1600" dirty="0"/>
              <a:t>Doesn’t quite overcome claims of colonialism and the idea that modern African cities are new, European inventions – idea that modern African cities are new, different from traditional forms, still dominates.</a:t>
            </a:r>
          </a:p>
          <a:p>
            <a:r>
              <a:rPr lang="en-GB" sz="1600" dirty="0"/>
              <a:t>Persistence of Eurocentric ideas that modern cities, railways, roads, urban management are European, not African (</a:t>
            </a:r>
            <a:r>
              <a:rPr lang="en-GB" sz="1600" dirty="0" err="1"/>
              <a:t>Usuanlele</a:t>
            </a:r>
            <a:r>
              <a:rPr lang="en-GB" sz="1600" dirty="0"/>
              <a:t> and Oluwatoyin,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85F7C64-1F60-341D-8B6D-5A35C13826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03" r="23210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614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7722E-971E-75B2-0BC5-995807FF9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Approaches to urbanisation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D3037-1EDA-1676-E6D9-3B235C3C2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 dirty="0"/>
              <a:t>1980s: Influence of Edward Said – </a:t>
            </a:r>
            <a:r>
              <a:rPr lang="en-GB" sz="1900" i="1" dirty="0"/>
              <a:t>Orientalism </a:t>
            </a:r>
            <a:r>
              <a:rPr lang="en-GB" sz="1900" dirty="0"/>
              <a:t>(1978) and his later </a:t>
            </a:r>
            <a:r>
              <a:rPr lang="en-GB" sz="1900" i="1" dirty="0"/>
              <a:t>Culture and Imperialism </a:t>
            </a:r>
            <a:r>
              <a:rPr lang="en-GB" sz="1900" dirty="0"/>
              <a:t>(1993)</a:t>
            </a:r>
          </a:p>
          <a:p>
            <a:r>
              <a:rPr lang="en-GB" sz="1900" dirty="0"/>
              <a:t>Said’s insights: cultural strategy of imperialism was the establishment of difference, construction of opposites between European/colonised.</a:t>
            </a:r>
          </a:p>
          <a:p>
            <a:r>
              <a:rPr lang="en-GB" sz="1900" dirty="0"/>
              <a:t>European claims that science/rationality etc were naturally European.</a:t>
            </a:r>
          </a:p>
          <a:p>
            <a:r>
              <a:rPr lang="en-GB" sz="1900" dirty="0"/>
              <a:t>Impact on African history – recognition of ‘invention’ of European knowledge of Africa (</a:t>
            </a:r>
            <a:r>
              <a:rPr lang="en-GB" sz="1900" dirty="0" err="1"/>
              <a:t>Mudimbe</a:t>
            </a:r>
            <a:r>
              <a:rPr lang="en-GB" sz="1900" dirty="0"/>
              <a:t>, 1988; Mbembe, 2001)</a:t>
            </a:r>
          </a:p>
          <a:p>
            <a:r>
              <a:rPr lang="en-GB" sz="1900" dirty="0"/>
              <a:t>Recognition of ‘invention’ of European knowledge of Africa.</a:t>
            </a:r>
          </a:p>
          <a:p>
            <a:r>
              <a:rPr lang="en-GB" sz="1900" dirty="0"/>
              <a:t>Recognised that existing narratives’ construction of Africans as traditional/rural, different from the ‘modern’ posited African urbanisation as different, lesser form of European city (</a:t>
            </a:r>
            <a:r>
              <a:rPr lang="en-GB" sz="1900" dirty="0" err="1"/>
              <a:t>Usuanlele</a:t>
            </a:r>
            <a:r>
              <a:rPr lang="en-GB" sz="1900" dirty="0"/>
              <a:t> and Oluwatoyin, 2018)</a:t>
            </a:r>
          </a:p>
          <a:p>
            <a:r>
              <a:rPr lang="en-GB" sz="1900" dirty="0"/>
              <a:t>Critique of nationalist school’s advancement of African authenticity - failed to overcome claims of difference upon which colonial ideology is grounded. 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17734123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8E056D-639F-323B-E713-07FE8CB70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Approaches to urbanisation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D5417-8E23-BB05-B3DE-B17557914D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10000"/>
          </a:bodyPr>
          <a:lstStyle/>
          <a:p>
            <a:r>
              <a:rPr lang="en-GB" sz="3200" dirty="0"/>
              <a:t>Recognition of colonial narratives of urbanisation as ideological claims to underpin European power and dominance.</a:t>
            </a:r>
          </a:p>
          <a:p>
            <a:r>
              <a:rPr lang="en-GB" sz="3200" dirty="0"/>
              <a:t>Challenges to timelines of urbanisation – finding continuities rather than positing colonial rupture (</a:t>
            </a:r>
            <a:r>
              <a:rPr lang="en-GB" sz="3200" dirty="0" err="1"/>
              <a:t>Coquery</a:t>
            </a:r>
            <a:r>
              <a:rPr lang="en-GB" sz="3200" dirty="0"/>
              <a:t>-Vidrovitch, 1990).</a:t>
            </a:r>
          </a:p>
          <a:p>
            <a:r>
              <a:rPr lang="en-GB" sz="3200" dirty="0"/>
              <a:t>Exploration of how other processes e.g. spread of Islam contributed to urbanisation.</a:t>
            </a:r>
          </a:p>
          <a:p>
            <a:r>
              <a:rPr lang="en-GB" sz="3200" dirty="0"/>
              <a:t>But do the problems persist?</a:t>
            </a:r>
          </a:p>
          <a:p>
            <a:r>
              <a:rPr lang="en-GB" sz="3200" dirty="0"/>
              <a:t>Scholarship pushing back against European images of Africa – which continue to dominate (</a:t>
            </a:r>
            <a:r>
              <a:rPr lang="en-GB" sz="3200" dirty="0" err="1"/>
              <a:t>Usuanlele</a:t>
            </a:r>
            <a:r>
              <a:rPr lang="en-GB" sz="3200" dirty="0"/>
              <a:t> and Oluwatoyin, 2018)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055181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808B267-FF7D-5C56-32DF-BC5783178D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611058-B226-06CE-9824-FC42CF683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Approaches to urbanisation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D8A15-4E8C-30BB-5846-8F9A28747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6030362" cy="3547872"/>
          </a:xfrm>
        </p:spPr>
        <p:txBody>
          <a:bodyPr anchor="t">
            <a:normAutofit/>
          </a:bodyPr>
          <a:lstStyle/>
          <a:p>
            <a:r>
              <a:rPr lang="en-GB" sz="1600" dirty="0"/>
              <a:t>Influence of Dipesh Chakrabarty </a:t>
            </a:r>
            <a:r>
              <a:rPr lang="en-GB" sz="1600" i="1" dirty="0" err="1"/>
              <a:t>Provincialising</a:t>
            </a:r>
            <a:r>
              <a:rPr lang="en-GB" sz="1600" i="1" dirty="0"/>
              <a:t> Europe </a:t>
            </a:r>
            <a:r>
              <a:rPr lang="en-GB" sz="1600" dirty="0"/>
              <a:t>(2000)</a:t>
            </a:r>
          </a:p>
          <a:p>
            <a:r>
              <a:rPr lang="en-GB" sz="1600" dirty="0"/>
              <a:t>Chakrabarty proposes pluralistic approach to the past – European ideas as provincial, not universal. Examines how European thought engages with other ‘provinces’</a:t>
            </a:r>
          </a:p>
          <a:p>
            <a:r>
              <a:rPr lang="en-GB" sz="1600" dirty="0"/>
              <a:t>Critique – scholarship including language, conceptualisation, and chronology, all tied to standards of European Enlightenment (</a:t>
            </a:r>
            <a:r>
              <a:rPr lang="en-GB" sz="1600" dirty="0" err="1"/>
              <a:t>Usuanlele</a:t>
            </a:r>
            <a:r>
              <a:rPr lang="en-GB" sz="1600" dirty="0"/>
              <a:t> and Oluwatoyin, 2018)</a:t>
            </a:r>
          </a:p>
          <a:p>
            <a:r>
              <a:rPr lang="en-GB" sz="1600" dirty="0" err="1"/>
              <a:t>Zeleza</a:t>
            </a:r>
            <a:r>
              <a:rPr lang="en-GB" sz="1600" dirty="0"/>
              <a:t> (2006) suggests Africa should be conceived of as global – to countermand claims of Western universalism </a:t>
            </a:r>
          </a:p>
          <a:p>
            <a:r>
              <a:rPr lang="en-GB" sz="1600" dirty="0"/>
              <a:t>Other frameworks e.g. ‘multiple modernities’, transnationalism seek to create space for histories of colonized peoples and confront universalism of dominant narrative (</a:t>
            </a:r>
            <a:r>
              <a:rPr lang="en-GB" sz="1600" dirty="0" err="1"/>
              <a:t>Usuanlele</a:t>
            </a:r>
            <a:r>
              <a:rPr lang="en-GB" sz="1600" dirty="0"/>
              <a:t> and Oluwatoyin,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3BB9EA-53E5-7920-FD39-77A2ADF4FF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3900" y="640080"/>
            <a:ext cx="3709263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323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2BBCB1F-3AA2-3465-51F3-48C903E26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0747F9-79D1-D75F-B4C1-BE0C93579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64FDF-DD08-71E3-493C-2A9CA63DE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Approaches to urbanisation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6B688979-5E20-0F8B-A27A-D8662743C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20722-CE21-9020-4A99-CE57641A1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2400" b="1" dirty="0" err="1"/>
              <a:t>Usuanlele</a:t>
            </a:r>
            <a:r>
              <a:rPr lang="en-GB" sz="2400" b="1" dirty="0"/>
              <a:t> and Oluwatoyin (2018):</a:t>
            </a:r>
          </a:p>
          <a:p>
            <a:r>
              <a:rPr lang="en-GB" sz="2400" dirty="0"/>
              <a:t>Power and dominance are underpinned by difference.</a:t>
            </a:r>
          </a:p>
          <a:p>
            <a:r>
              <a:rPr lang="en-GB" sz="2400" dirty="0"/>
              <a:t>Colonialism gained strength not just from coercive power, but also the construction of difference.</a:t>
            </a:r>
          </a:p>
          <a:p>
            <a:r>
              <a:rPr lang="en-GB" sz="2400" dirty="0"/>
              <a:t>Attempts to posit ‘authentic’ African forms as counter to dominant discourses only reinforces European difference.</a:t>
            </a:r>
          </a:p>
          <a:p>
            <a:r>
              <a:rPr lang="en-GB" sz="2400" dirty="0"/>
              <a:t>Need to redefine European claims as human characteristics, not racial characteristics.</a:t>
            </a:r>
          </a:p>
          <a:p>
            <a:r>
              <a:rPr lang="en-GB" sz="2400" dirty="0"/>
              <a:t>We can recognise e.g. achievements of Enlightenment or Industrial Revolution – but as ‘what human beings do’.</a:t>
            </a:r>
          </a:p>
          <a:p>
            <a:r>
              <a:rPr lang="en-GB" sz="2400" dirty="0"/>
              <a:t>Multiplicity of African habitations in pre-colonial period.</a:t>
            </a:r>
          </a:p>
          <a:p>
            <a:r>
              <a:rPr lang="en-GB" sz="2400" dirty="0"/>
              <a:t>Colonial rule was not ‘superhuman’ – empire-building had to account for contextual realities.</a:t>
            </a:r>
          </a:p>
          <a:p>
            <a:r>
              <a:rPr lang="en-GB" sz="2400" dirty="0"/>
              <a:t>Empire building as a common occurrence across human history.</a:t>
            </a:r>
          </a:p>
        </p:txBody>
      </p:sp>
    </p:spTree>
    <p:extLst>
      <p:ext uri="{BB962C8B-B14F-4D97-AF65-F5344CB8AC3E}">
        <p14:creationId xmlns:p14="http://schemas.microsoft.com/office/powerpoint/2010/main" val="38581024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5132A6-E7A7-CA0F-EF25-2CD6E3CCC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Approaches to urbanisation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70328-F005-86F0-E058-92772E132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Urbanisation – global phenomenon, not race-or region-specific (</a:t>
            </a:r>
            <a:r>
              <a:rPr lang="en-GB" sz="3600" dirty="0" err="1"/>
              <a:t>Usuanlele</a:t>
            </a:r>
            <a:r>
              <a:rPr lang="en-GB" sz="3600" dirty="0"/>
              <a:t> and Oluwatoyin, 2018)</a:t>
            </a:r>
          </a:p>
          <a:p>
            <a:r>
              <a:rPr lang="en-GB" sz="3600" dirty="0"/>
              <a:t>Scholarship on Greek and Roman cities (often motivated to recover roots of the ‘rise of the west’ posits ancient European cities as the ‘classical normative’.</a:t>
            </a:r>
          </a:p>
          <a:p>
            <a:r>
              <a:rPr lang="en-GB" sz="3600" dirty="0"/>
              <a:t>But cities and urbanisation to be found in virtually all regions (Price, 1978)</a:t>
            </a:r>
          </a:p>
        </p:txBody>
      </p:sp>
    </p:spTree>
    <p:extLst>
      <p:ext uri="{BB962C8B-B14F-4D97-AF65-F5344CB8AC3E}">
        <p14:creationId xmlns:p14="http://schemas.microsoft.com/office/powerpoint/2010/main" val="1594933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7DC030F-5A99-5DDC-7E9E-92325F321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0A569-5AD5-9D23-858E-6081A9D38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Approaches to urbanisation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25333-D4FA-1BAF-BA04-7339CE622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/>
              <a:t>Older explanations suggest cities made by individual empire builders e.g. Alexander the Great – but growing appreciation that urbanisation is an ecological and demographic process – growing populations respond to environmental change and settle in areas where regular food supply can be found and social needs met </a:t>
            </a:r>
          </a:p>
          <a:p>
            <a:r>
              <a:rPr lang="en-GB" sz="2000"/>
              <a:t>Early European encounters with Africans – influenced by reputation of African urbanisation e.g. reputation of Mansa Musa of Mali as the richest human in the world was well known (Usuanlele and Oluwatoyin, 2018).</a:t>
            </a:r>
          </a:p>
          <a:p>
            <a:r>
              <a:rPr lang="en-GB" sz="2000"/>
              <a:t>Earliest Europeans in Africa did not settle in wildernesses but in places with access to existing markets.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5E7FCE-5148-FD1D-FB90-93DA504AB1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26" r="-1" b="566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577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DF704DD-6CDB-66C3-CC67-29631F7383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8D6A36-9FB1-49F9-E3BE-1D437FE4B5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Approaches to urbanisation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66272-9991-AB14-6B15-F9FDA8A828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000" dirty="0"/>
              <a:t>European experience</a:t>
            </a:r>
          </a:p>
          <a:p>
            <a:r>
              <a:rPr lang="en-GB" sz="2000" dirty="0"/>
              <a:t>As industrialisation created European advantage in global trade, produced shifting ideas of urbanisation.</a:t>
            </a:r>
          </a:p>
          <a:p>
            <a:r>
              <a:rPr lang="en-GB" sz="2000" dirty="0"/>
              <a:t>European urbanisation – motivated by industrialisation, population drawn to factory towns and cities.</a:t>
            </a:r>
          </a:p>
          <a:p>
            <a:r>
              <a:rPr lang="en-GB" sz="2000" dirty="0"/>
              <a:t>Ideology of modernity that followed constructed rural settings – previously centres of production – as the margins of cities which were now defined as centres of civilisation.</a:t>
            </a:r>
          </a:p>
          <a:p>
            <a:r>
              <a:rPr lang="en-GB" sz="2000" dirty="0"/>
              <a:t>Industrialization influenced European conceptions of racial superiority over others and of superiority of city over rural margins.</a:t>
            </a:r>
          </a:p>
          <a:p>
            <a:r>
              <a:rPr lang="en-GB" sz="2000" dirty="0"/>
              <a:t>Similar to colonial constructions of European cities as civilised and modern, colonised world as rural (</a:t>
            </a:r>
            <a:r>
              <a:rPr lang="en-GB" sz="2000" dirty="0" err="1"/>
              <a:t>Usuanlele</a:t>
            </a:r>
            <a:r>
              <a:rPr lang="en-GB" sz="2000" dirty="0"/>
              <a:t> and Oluwatoyin, 2018)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160132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C1247E-D241-6A09-7797-2D39FEFDE0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18DA8AF-C7CD-B081-4599-CDD94836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73D54-B87C-E319-BC46-BD42C7D52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Approaches to urbanisation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36FA3B79-5039-AACA-DD70-602204CA6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E1497-9307-D6AB-A830-927F818ED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African experience of urbanization during colonial period – not a sharp disruption. </a:t>
            </a:r>
          </a:p>
          <a:p>
            <a:r>
              <a:rPr lang="en-GB" dirty="0"/>
              <a:t>In some places spatial transformation was slow, in others, non-existent.</a:t>
            </a:r>
          </a:p>
          <a:p>
            <a:r>
              <a:rPr lang="en-GB" dirty="0"/>
              <a:t>Older forms of urbanisation remained, incorporating new ideas and resources (including European ones) but also retaining older forms (</a:t>
            </a:r>
            <a:r>
              <a:rPr lang="en-GB" dirty="0" err="1"/>
              <a:t>Usuanlele</a:t>
            </a:r>
            <a:r>
              <a:rPr lang="en-GB" dirty="0"/>
              <a:t> and Oluwatoyin, 2018)</a:t>
            </a:r>
          </a:p>
        </p:txBody>
      </p:sp>
    </p:spTree>
    <p:extLst>
      <p:ext uri="{BB962C8B-B14F-4D97-AF65-F5344CB8AC3E}">
        <p14:creationId xmlns:p14="http://schemas.microsoft.com/office/powerpoint/2010/main" val="1846615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99A9BB-6ABA-B6C6-41E3-8C4B6C175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Colonial urbanisation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9F87B-CDF6-6C5C-FC6E-ED6BF6857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Key feature was the establishment and affirmation of difference (</a:t>
            </a:r>
            <a:r>
              <a:rPr lang="en-GB" sz="3600" dirty="0" err="1"/>
              <a:t>Usuanlele</a:t>
            </a:r>
            <a:r>
              <a:rPr lang="en-GB" sz="3600" dirty="0"/>
              <a:t> and Oluwatoyin, 2018)</a:t>
            </a:r>
          </a:p>
          <a:p>
            <a:r>
              <a:rPr lang="en-GB" sz="3600" dirty="0"/>
              <a:t>European administrations and settlers sought to define European ways, and construct African ways as opposites.</a:t>
            </a:r>
          </a:p>
          <a:p>
            <a:r>
              <a:rPr lang="en-GB" sz="3600" dirty="0"/>
              <a:t>Focus on the construction of difference isn’t to deny the rapid pace of colonial urbanisation, or its impacts on lived experience.</a:t>
            </a:r>
          </a:p>
          <a:p>
            <a:pPr marL="0" indent="0">
              <a:buNone/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9739363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AF7ED1-837A-8A47-5297-E57CBA1ABE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9225C-4BFC-C1B6-DB33-08B753A6A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Colonial urbanisation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FCE11-77A7-BF79-FCBE-D9C5D586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700"/>
              <a:t>West Africa: main driver for growth of colonial cities was opportunity for enslaved people to escape from indigenous slave-holding societies – Lagos attracted escaped enslaved people, young people, women, as colonial power expanded into the Yoruba hinterland and created social and political instability (Usuanlele and Oluwatoyin, 2018)</a:t>
            </a:r>
          </a:p>
          <a:p>
            <a:r>
              <a:rPr lang="en-GB" sz="1700"/>
              <a:t>Colonial infrastructure e.g. railways created employment opportunities – attracted Africans to colonial cities (Usuanlele and Oluwatoyin, 2018).</a:t>
            </a:r>
          </a:p>
          <a:p>
            <a:r>
              <a:rPr lang="en-GB" sz="1700"/>
              <a:t>Freund (2007):  estimates that number of Africans living in urban centres rose from 4.8% in 1920s to 14.2% in 1960 in most African countries. </a:t>
            </a:r>
          </a:p>
          <a:p>
            <a:r>
              <a:rPr lang="en-GB" sz="1700"/>
              <a:t>Africans also attracted to urban areas by introduction of colonial regulations and taxes – forced them to enter wage economy. Worsened by exacerbation of poverty in rural areas (Iliffe, 1987).</a:t>
            </a:r>
          </a:p>
          <a:p>
            <a:endParaRPr lang="en-GB" sz="17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2B261E-FF87-0A0E-ADB3-6BD3AB2941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31" r="24348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9416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564EC1-185B-8EB6-13FA-4282962AE8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B2AA6-5B25-73A9-76C2-C28C117A7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Urbanisation and segregation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B8EAB-AA6C-E2C0-3476-2A46B537E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1700"/>
              <a:t>Colonial construction of urbanisation as ‘un-African’ – influenced policies to restrict permanent African residence in colonial cities.</a:t>
            </a:r>
          </a:p>
          <a:p>
            <a:r>
              <a:rPr lang="en-GB" sz="1700"/>
              <a:t>Contributed to poverty in rural areas as well as on the margins of colonial cities.</a:t>
            </a:r>
          </a:p>
          <a:p>
            <a:r>
              <a:rPr lang="en-GB" sz="1700"/>
              <a:t>Colonial policy aimed to situate European settlements away from Africans.</a:t>
            </a:r>
          </a:p>
          <a:p>
            <a:r>
              <a:rPr lang="en-GB" sz="1700"/>
              <a:t>Segregation-era South Africa: discouraged African residency in Cape Colony, first through restrictive legislation, then denying land ownership to Africans. Pass laws, establishment of Black Homelands.</a:t>
            </a:r>
          </a:p>
          <a:p>
            <a:r>
              <a:rPr lang="en-GB" sz="1700"/>
              <a:t>Non-settler colonies (including where Europeans settled in pre-existing African towns and cities) – colonial authorities designated white-only residential areas.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8C1E64-F2B7-B37F-2DDA-F99A952E80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7" r="778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8880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CC4652-D4CE-963D-AABA-46A76F2C1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Colonial self-sufficiency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4AE71-D818-4B64-9689-648F0525C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Colonial states expected colonies to be self-sufficient – able to support colonial administration and also contribute to metropolitan economy.</a:t>
            </a:r>
          </a:p>
          <a:p>
            <a:r>
              <a:rPr lang="en-GB" dirty="0"/>
              <a:t>Need for effective exploitation of labour and resources.</a:t>
            </a:r>
          </a:p>
          <a:p>
            <a:r>
              <a:rPr lang="en-GB" dirty="0"/>
              <a:t>Hayter (1966): French financial law of 1900 ‘suppressed subsidies to the colonies and obliged them to subsist on their own budget resources’.</a:t>
            </a:r>
          </a:p>
          <a:p>
            <a:r>
              <a:rPr lang="en-GB" dirty="0"/>
              <a:t>Similar policy in British colonies – Colonial Office insisted on financial self-sufficiency, without dependence on British taxpayers (Carland, 1985)</a:t>
            </a:r>
          </a:p>
          <a:p>
            <a:r>
              <a:rPr lang="en-GB" dirty="0"/>
              <a:t>Colonies expected to generate surpluses for investment back into metropolitan economy.</a:t>
            </a:r>
          </a:p>
        </p:txBody>
      </p:sp>
    </p:spTree>
    <p:extLst>
      <p:ext uri="{BB962C8B-B14F-4D97-AF65-F5344CB8AC3E}">
        <p14:creationId xmlns:p14="http://schemas.microsoft.com/office/powerpoint/2010/main" val="220440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DBA7F7B-8372-CA4A-C336-A8B0EB26E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E246F-EFDA-45EB-1CA7-0637B3C1A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Colonial self-sufficiency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77DD8-BDD4-F5B0-8C1D-686830033A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000"/>
              <a:t>Priorities for colonial budgets – expenditure on European personnel (and their welfare), and generation of surpluses for metropole.</a:t>
            </a:r>
          </a:p>
          <a:p>
            <a:r>
              <a:rPr lang="en-GB" sz="2000"/>
              <a:t>Small expenditure approved for local African personnel and critical infrastructure to support revenue generation.</a:t>
            </a:r>
          </a:p>
          <a:p>
            <a:r>
              <a:rPr lang="en-GB" sz="2000"/>
              <a:t>Ideology of difference justified the lack of provision of public infrastructure and social services for Africans.</a:t>
            </a:r>
          </a:p>
          <a:p>
            <a:r>
              <a:rPr lang="en-GB" sz="2000"/>
              <a:t>Roads, electricity, postal services etc. were defined as modern and non-African.</a:t>
            </a:r>
          </a:p>
          <a:p>
            <a:r>
              <a:rPr lang="en-GB" sz="2000"/>
              <a:t>Public health provision – focus on mitigating spread of disease to European neighbourhoods – disease racialised as African (Usuanlele and Oluwatoyin, 2018)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FFB0162-42A6-E557-4437-D1B0AF4AD2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56" r="9305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02738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1CFEB6-50CF-D1A2-4C37-59582EA16C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945B56-4DE1-BE7D-6B1A-F81EE7D8B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Colonial self-sufficiency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D2741-4B98-4B26-0EB4-A93327A29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1900"/>
              <a:t>E.g. electric light introduced to Lagos 1897.</a:t>
            </a:r>
          </a:p>
          <a:p>
            <a:r>
              <a:rPr lang="en-GB" sz="1900"/>
              <a:t>1909 survey showed 2/3 of the city did not benefit – streetlights only available in areas inhabited by Europeans, while Africans bore brunt of paying for them (Usuanlele and Oluwatoyin, 2018)</a:t>
            </a:r>
          </a:p>
          <a:p>
            <a:r>
              <a:rPr lang="en-GB" sz="1900"/>
              <a:t>Dar es Salaam (Tanganyika): water piped to individual European homes, shared water kiosks provided for non-European residents (Hungerford and Smiley, 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0654D8-28CF-0768-0E0E-1D7EEA31E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375063"/>
            <a:ext cx="5458968" cy="4107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8817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EE5728-2FCA-A57F-FDCA-23CDEEC0AD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3E44B20-CA78-EB55-860F-F6CC50EAF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19005-8A7A-DEF8-70EA-D5602EF1F8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Colonial self-sufficiency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ABB3B11-26B2-9A0B-A020-BB15003AC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031CD-2FFB-C1C9-F858-8045D3029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400" dirty="0"/>
              <a:t>Benin City (Nigeria): Piped water introduced 1910, pumped to individual European homes. </a:t>
            </a:r>
          </a:p>
          <a:p>
            <a:r>
              <a:rPr lang="en-GB" sz="2400" dirty="0"/>
              <a:t>For African residents, a few public fountains were provided in strategic places. </a:t>
            </a:r>
          </a:p>
          <a:p>
            <a:r>
              <a:rPr lang="en-GB" sz="2400" dirty="0"/>
              <a:t>Waterworks malfunctioned in 1920s – colonial administration used tanks to ensure steady supply to European areas until the new waterworks were completed in late 1930s. </a:t>
            </a:r>
          </a:p>
          <a:p>
            <a:r>
              <a:rPr lang="en-GB" sz="2400" dirty="0"/>
              <a:t>Administration attempted to transfer costs of upgrading waterworks to African residents – Benin City water rate agitation 1937-38 (</a:t>
            </a:r>
            <a:r>
              <a:rPr lang="en-GB" sz="2400" dirty="0" err="1"/>
              <a:t>Igbafe</a:t>
            </a:r>
            <a:r>
              <a:rPr lang="en-GB" sz="2400" dirty="0"/>
              <a:t>, 1968; 1979)</a:t>
            </a:r>
          </a:p>
        </p:txBody>
      </p:sp>
    </p:spTree>
    <p:extLst>
      <p:ext uri="{BB962C8B-B14F-4D97-AF65-F5344CB8AC3E}">
        <p14:creationId xmlns:p14="http://schemas.microsoft.com/office/powerpoint/2010/main" val="18782798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5E4C07-E61D-5958-7C54-872374950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Labour policies and housing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F0123-063D-56F9-31A1-4EBE3C22B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Tensions between colonial desire for segregation and the need for non-European labour.</a:t>
            </a:r>
          </a:p>
          <a:p>
            <a:r>
              <a:rPr lang="en-GB" dirty="0"/>
              <a:t>Imported labour from Asia – partly to meet shortfall in skilled labour especially in Eastern and South Africa.</a:t>
            </a:r>
          </a:p>
          <a:p>
            <a:r>
              <a:rPr lang="en-GB" dirty="0"/>
              <a:t>Colonial government policy towards African housing virtually laissez faire until end WWII (</a:t>
            </a:r>
            <a:r>
              <a:rPr lang="en-GB" dirty="0" err="1"/>
              <a:t>Usuanlele</a:t>
            </a:r>
            <a:r>
              <a:rPr lang="en-GB" dirty="0"/>
              <a:t> and Oluwatoyin, 2018)</a:t>
            </a:r>
          </a:p>
          <a:p>
            <a:r>
              <a:rPr lang="en-GB" dirty="0"/>
              <a:t>Lack of housing provision for Africans  in many cities – employers expected to house their employees (but in practice many employers didn’t provide housing for all their workers).</a:t>
            </a:r>
          </a:p>
          <a:p>
            <a:r>
              <a:rPr lang="en-GB" dirty="0"/>
              <a:t>African labourers not expected to live permanently in urban centres. </a:t>
            </a:r>
          </a:p>
          <a:p>
            <a:r>
              <a:rPr lang="en-GB" dirty="0"/>
              <a:t>Betts (1971):  Creation of African residential quarter at Fann, north of Medina (Senegal) – 14 buildings constructed 1935-36. 2 </a:t>
            </a:r>
            <a:r>
              <a:rPr lang="en-GB" i="1" dirty="0" err="1"/>
              <a:t>cités</a:t>
            </a:r>
            <a:r>
              <a:rPr lang="en-GB" i="1" dirty="0"/>
              <a:t> </a:t>
            </a:r>
            <a:r>
              <a:rPr lang="en-GB" i="1" dirty="0" err="1"/>
              <a:t>ourvrières</a:t>
            </a:r>
            <a:r>
              <a:rPr lang="en-GB" i="1" dirty="0"/>
              <a:t> </a:t>
            </a:r>
            <a:r>
              <a:rPr lang="en-GB" dirty="0"/>
              <a:t>were erected in 1937–38, one with 47 rooms and the other with 32. </a:t>
            </a:r>
          </a:p>
          <a:p>
            <a:r>
              <a:rPr lang="en-GB" dirty="0"/>
              <a:t>These were for African population of over 100,000 – provided only a few houses to very small percentage of African urban residents. </a:t>
            </a:r>
          </a:p>
          <a:p>
            <a:r>
              <a:rPr lang="en-GB" dirty="0"/>
              <a:t>Africans therefore had to make do with housing built with materials within their means – often flouting European building codes.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033807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EE8B30-0139-4453-08D0-2CA394746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Labour policies and housing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B1D6C-3DDD-285E-E944-05C690E64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1900"/>
              <a:t>Housing types ranged from European styles through hybrid ones to African indigenous designs, shacks and huts comingling. </a:t>
            </a:r>
          </a:p>
          <a:p>
            <a:r>
              <a:rPr lang="en-GB" sz="1900"/>
              <a:t>African sections – inadequate provision of basic social amenities, motor vehicle access, other communication facilities. </a:t>
            </a:r>
          </a:p>
          <a:p>
            <a:r>
              <a:rPr lang="en-GB" sz="1900"/>
              <a:t>Overcrowding in Nairobi - 1930s, 492 people were found to be living in 11 houses constructed for population of 163. 1947, 82,000 Africans living in housing designed for 50,000 (Iliffe, 1987). </a:t>
            </a:r>
          </a:p>
          <a:p>
            <a:r>
              <a:rPr lang="en-GB" sz="1900"/>
              <a:t>Population growth outpaced house building, accommodation provision in Nairobi for 30,000 people was completed between 1946 and 1957 at time when city’s population had risen to 52,000 (Murunga, 2005)</a:t>
            </a:r>
          </a:p>
          <a:p>
            <a:r>
              <a:rPr lang="en-GB" sz="1900"/>
              <a:t>Overcrowding, and lack of social amenities – spread of disease e.g. tuberculosis (Iliffe, 1987).</a:t>
            </a:r>
          </a:p>
          <a:p>
            <a:r>
              <a:rPr lang="en-GB" sz="1900"/>
              <a:t>Provided pretext for further racial segregation, destruction of properties and forced relocations of inhabitants to new areas. </a:t>
            </a:r>
          </a:p>
        </p:txBody>
      </p:sp>
    </p:spTree>
    <p:extLst>
      <p:ext uri="{BB962C8B-B14F-4D97-AF65-F5344CB8AC3E}">
        <p14:creationId xmlns:p14="http://schemas.microsoft.com/office/powerpoint/2010/main" val="22692609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297883-8A96-FEAF-9EBA-D3E02F93B5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239752F-BB49-292C-75E7-A43596452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306B56-D496-BDC4-685A-C77B993DC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‘Detribalisation’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E1DF89F-2926-281E-413D-56D1E69EB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CA623-A9C2-1EF0-A202-96577BD86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Colonial administrations feared ‘detribalisation’ and the threat to social order they believed would come from urbanisation and disconnecting Africans from their ‘tribes’.</a:t>
            </a:r>
          </a:p>
          <a:p>
            <a:r>
              <a:rPr lang="en-GB" sz="2400" dirty="0"/>
              <a:t>Indirect rule – rural areas, under control of chiefs and customary law – as the natural living arrangement for Africans – ruling African communities ‘along native lines’ (Mamdani, 2002).</a:t>
            </a:r>
          </a:p>
          <a:p>
            <a:r>
              <a:rPr lang="en-GB" sz="2400" dirty="0"/>
              <a:t>Euphemism for treating Africans differently, and denying them services and amenities to enhance African welfare.</a:t>
            </a:r>
          </a:p>
          <a:p>
            <a:r>
              <a:rPr lang="en-GB" sz="2400" dirty="0"/>
              <a:t>Policy of development ‘along native lines’ began to be abandoned in 1940s after adoption of Colonial Development and Welfare Act – but neglect of African welfare in urban centres had already prompted formation of African organisations that catered for African welfare</a:t>
            </a:r>
          </a:p>
        </p:txBody>
      </p:sp>
    </p:spTree>
    <p:extLst>
      <p:ext uri="{BB962C8B-B14F-4D97-AF65-F5344CB8AC3E}">
        <p14:creationId xmlns:p14="http://schemas.microsoft.com/office/powerpoint/2010/main" val="34301204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F52368-8A23-A935-4314-E21449F91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B7D4665-FFD9-CCED-3115-BE86ED11B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E2EA7-8A1B-CC2A-F90A-08C6F91A4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Gender, generation, and urbanisation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60CA2B3A-369F-BC7E-F598-FFEFC31C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9873A-93BF-D261-462F-3B8568E2C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dirty="0"/>
              <a:t>Concerns over detribalisation led to efforts to restrict and control rural-urban migration.</a:t>
            </a:r>
          </a:p>
          <a:p>
            <a:r>
              <a:rPr lang="en-GB" dirty="0"/>
              <a:t>Targeting of young people (predominantly young men) in measures against juvenile delinquency (Burton, 2005)</a:t>
            </a:r>
          </a:p>
          <a:p>
            <a:r>
              <a:rPr lang="en-GB" dirty="0"/>
              <a:t>‘Black Peril’ in settler colonies of both East and Southern Africa – concerns about African masculinity and sexualities.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5856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9BC533-34C7-32FB-5233-F8370D173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Gender and urbanisation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62C22-ECB9-2DEC-3544-34CD68F26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Women’s migration among initial targets of rural-urban migration control.</a:t>
            </a:r>
          </a:p>
          <a:p>
            <a:r>
              <a:rPr lang="en-GB" sz="3200" dirty="0"/>
              <a:t>Collaboration with rural native authorities - complaints about runaway wives and young women’s engagement in prostitution. Sought assistance from colonial states to request return to rural homes (Carotenuto, 2012)</a:t>
            </a:r>
          </a:p>
          <a:p>
            <a:r>
              <a:rPr lang="en-GB" sz="3200" dirty="0"/>
              <a:t>Fear of spread of venereal disease by women among workers – in some cases intimate medical examinations before women permitted entry into some housing facilities in Southern Rhodesia (Hungwe, 2006).</a:t>
            </a:r>
          </a:p>
          <a:p>
            <a:pPr marL="0" indent="0">
              <a:buNone/>
            </a:pP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9982227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27C4E5-13DB-9044-3AAC-84C20E532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79BBA1-4F7F-CC14-C292-9D7951E91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dirty="0"/>
              <a:t>Gender and urbanisation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9E473-32C9-E5DA-E542-EBA4780E79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Hungwe (2006): women in Southern African urban centres brewed beer, competing with beer halls established by the administration – threatening revenue generation.</a:t>
            </a:r>
          </a:p>
          <a:p>
            <a:r>
              <a:rPr lang="en-GB" sz="2200"/>
              <a:t>Women taking advantage of increased opportunities – trading in food, education and training.</a:t>
            </a:r>
          </a:p>
          <a:p>
            <a:r>
              <a:rPr lang="en-GB" sz="2200"/>
              <a:t>Lack of provision for women’s needs in cities e.g. maternity hospitals, family homes.</a:t>
            </a:r>
          </a:p>
          <a:p>
            <a:r>
              <a:rPr lang="en-GB" sz="2200"/>
              <a:t>However despite attempts at control, women created growing informal sector in cities – formed market-women’s associations in West Africa (Usuanlele and Oluwatoyin, 2018)</a:t>
            </a:r>
          </a:p>
          <a:p>
            <a:endParaRPr lang="en-GB" sz="22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89318CE-E086-62E8-0778-C4EC32B13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26" r="13747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28851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B90996-AA6C-91F3-39BA-0DF4E9B464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DE0CE3-C243-72C3-C92A-301C91936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EB36F3-ED3E-E28E-E64E-A422E4DE7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African responses</a:t>
            </a:r>
            <a:endParaRPr lang="en-GB" sz="4200" dirty="0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C9DF01E-593D-A44C-19FC-DC8530A79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7BE77-17A1-49BA-0019-BDC425CAE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Lack of social welfare provision – formation of African civic organisations, usually ethnic associations.</a:t>
            </a:r>
          </a:p>
          <a:p>
            <a:r>
              <a:rPr lang="en-GB" dirty="0"/>
              <a:t>Ethnic associations provided mutual aid to members of their communities, provided schools, dispensaries, repatriation of the bodies of the dead to rural areas (</a:t>
            </a:r>
            <a:r>
              <a:rPr lang="en-GB" dirty="0" err="1"/>
              <a:t>Usuanlele</a:t>
            </a:r>
            <a:r>
              <a:rPr lang="en-GB" dirty="0"/>
              <a:t> and Oluwatoyin, 2018)</a:t>
            </a:r>
          </a:p>
          <a:p>
            <a:r>
              <a:rPr lang="en-GB" dirty="0"/>
              <a:t>Also began to protest and agitate for better conditions.</a:t>
            </a:r>
          </a:p>
          <a:p>
            <a:r>
              <a:rPr lang="en-GB" dirty="0"/>
              <a:t>This often the only option for Africans – often excluded from administration and decision-making regarding town planning and the allocation of resources (especially in settler colonies).</a:t>
            </a:r>
          </a:p>
          <a:p>
            <a:r>
              <a:rPr lang="en-GB" dirty="0"/>
              <a:t>Murunga (2005): in Nairobi, initial Asian and European participation in administration gave way to gradual easing out of Asians as European settler migration to the city increased from 1907. 1926 – perfunctory recognition of an African Advisory Council.</a:t>
            </a:r>
          </a:p>
          <a:p>
            <a:r>
              <a:rPr lang="en-GB" dirty="0"/>
              <a:t>Port Harcourt, Nigeria – ethnic organisations formed and in 1944 became the African Community League, aiming to take control of administration of the town (</a:t>
            </a:r>
            <a:r>
              <a:rPr lang="en-GB" dirty="0" err="1"/>
              <a:t>Ayanwu</a:t>
            </a:r>
            <a:r>
              <a:rPr lang="en-GB" dirty="0"/>
              <a:t>, 1979).</a:t>
            </a:r>
          </a:p>
          <a:p>
            <a:r>
              <a:rPr lang="en-GB" dirty="0"/>
              <a:t>Ethnic associations’ agitations provided training grounds for politics and formed basis of nationalist politics in urban areas (</a:t>
            </a:r>
            <a:r>
              <a:rPr lang="en-GB" dirty="0" err="1"/>
              <a:t>Usuanlele</a:t>
            </a:r>
            <a:r>
              <a:rPr lang="en-GB" dirty="0"/>
              <a:t> and Oluwatoyin, 2018).</a:t>
            </a:r>
          </a:p>
        </p:txBody>
      </p:sp>
    </p:spTree>
    <p:extLst>
      <p:ext uri="{BB962C8B-B14F-4D97-AF65-F5344CB8AC3E}">
        <p14:creationId xmlns:p14="http://schemas.microsoft.com/office/powerpoint/2010/main" val="1439659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48A13A-F582-7D0C-068A-F8C88CB12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African responses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65C4D-5285-9A42-9B95-B800494E2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1500" dirty="0"/>
              <a:t>Luise White’s </a:t>
            </a:r>
            <a:r>
              <a:rPr lang="en-GB" sz="1500" i="1" dirty="0"/>
              <a:t>Speaking with Vampires </a:t>
            </a:r>
            <a:r>
              <a:rPr lang="en-GB" sz="1500" dirty="0"/>
              <a:t>(2000)</a:t>
            </a:r>
          </a:p>
          <a:p>
            <a:r>
              <a:rPr lang="en-GB" sz="1500" dirty="0"/>
              <a:t>Use of rumour as an historical source</a:t>
            </a:r>
          </a:p>
          <a:p>
            <a:r>
              <a:rPr lang="en-GB" sz="1500" dirty="0"/>
              <a:t>Stories about vampires and blood-theft </a:t>
            </a:r>
          </a:p>
          <a:p>
            <a:r>
              <a:rPr lang="en-GB" sz="1500" dirty="0"/>
              <a:t>Urbanisation as unsettling, extractive, rather than opportunity.</a:t>
            </a:r>
          </a:p>
          <a:p>
            <a:r>
              <a:rPr lang="en-GB" sz="1500" dirty="0"/>
              <a:t>Vampire stories clustered around urban institutions – hospitals, labour compounds, missions, colonial administrative offices, fire stations.</a:t>
            </a:r>
          </a:p>
          <a:p>
            <a:r>
              <a:rPr lang="en-GB" sz="1500" dirty="0"/>
              <a:t>Urbanisation – closer encounter with colonial authority</a:t>
            </a:r>
          </a:p>
          <a:p>
            <a:r>
              <a:rPr lang="en-GB" sz="1500" dirty="0"/>
              <a:t>Vampire stories as a means of narrating violence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AF9D7A-9497-CCFA-117E-8977BB5515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0873" y="640080"/>
            <a:ext cx="3695318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2307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90027F-CD04-A4F8-A2D6-420D7B483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4777564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Tuesday’s session: Drugs and alcohol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5F69C-8FB1-9FA8-AE4B-AB60BCF87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read at least one of the key readings and bring your notes to class.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FB11FC-6C6A-5C77-6675-59CCACA328A2}"/>
              </a:ext>
            </a:extLst>
          </p:cNvPr>
          <p:cNvSpPr txBox="1"/>
          <p:nvPr/>
        </p:nvSpPr>
        <p:spPr>
          <a:xfrm>
            <a:off x="5991434" y="5948705"/>
            <a:ext cx="609724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Seidu Keita, </a:t>
            </a:r>
            <a:r>
              <a:rPr lang="en-GB" i="1" dirty="0"/>
              <a:t>Untitled </a:t>
            </a:r>
            <a:r>
              <a:rPr lang="en-GB" dirty="0"/>
              <a:t>(1957)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D45FBE-E0B2-7C39-060F-76857DE06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2594" y="262964"/>
            <a:ext cx="3666529" cy="5194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4456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2718</Words>
  <Application>Microsoft Office PowerPoint</Application>
  <PresentationFormat>Widescreen</PresentationFormat>
  <Paragraphs>164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Aptos</vt:lpstr>
      <vt:lpstr>Aptos Display</vt:lpstr>
      <vt:lpstr>Arial</vt:lpstr>
      <vt:lpstr>Office Theme</vt:lpstr>
      <vt:lpstr>HPHI5035/6035: African Modernities  </vt:lpstr>
      <vt:lpstr>Today’s session</vt:lpstr>
      <vt:lpstr>Urbanisation</vt:lpstr>
      <vt:lpstr>Approaches to urbanisation</vt:lpstr>
      <vt:lpstr>Approaches to urbanisation</vt:lpstr>
      <vt:lpstr>Approaches to urbanisation</vt:lpstr>
      <vt:lpstr>Approaches to urbanisation</vt:lpstr>
      <vt:lpstr>Approaches to urbanisation</vt:lpstr>
      <vt:lpstr>Approaches to urbanisation</vt:lpstr>
      <vt:lpstr>Approaches to urbanisation</vt:lpstr>
      <vt:lpstr>Approaches to urbanisation</vt:lpstr>
      <vt:lpstr>Approaches to urbanisation</vt:lpstr>
      <vt:lpstr>Approaches to urbanisation</vt:lpstr>
      <vt:lpstr>Colonial urbanisation</vt:lpstr>
      <vt:lpstr>Colonial urbanisation</vt:lpstr>
      <vt:lpstr>Urbanisation and segregation</vt:lpstr>
      <vt:lpstr>Colonial self-sufficiency</vt:lpstr>
      <vt:lpstr>Colonial self-sufficiency</vt:lpstr>
      <vt:lpstr>Colonial self-sufficiency</vt:lpstr>
      <vt:lpstr>Colonial self-sufficiency</vt:lpstr>
      <vt:lpstr>Labour policies and housing</vt:lpstr>
      <vt:lpstr>Labour policies and housing</vt:lpstr>
      <vt:lpstr>‘Detribalisation’</vt:lpstr>
      <vt:lpstr>Gender, generation, and urbanisation</vt:lpstr>
      <vt:lpstr>Gender and urbanisation</vt:lpstr>
      <vt:lpstr>Gender and urbanisation</vt:lpstr>
      <vt:lpstr>African responses</vt:lpstr>
      <vt:lpstr>African responses</vt:lpstr>
      <vt:lpstr>Tuesday’s session: Drugs and alcohol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5</cp:revision>
  <dcterms:created xsi:type="dcterms:W3CDTF">2026-04-19T21:12:18Z</dcterms:created>
  <dcterms:modified xsi:type="dcterms:W3CDTF">2026-05-01T07:52:46Z</dcterms:modified>
</cp:coreProperties>
</file>