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51206400" cy="32004000"/>
  <p:notesSz cx="32918400" cy="51206400"/>
  <p:defaultTextStyle>
    <a:defPPr>
      <a:defRPr lang="en-US"/>
    </a:defPPr>
    <a:lvl1pPr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1pPr>
    <a:lvl2pPr marL="4572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2pPr>
    <a:lvl3pPr marL="9144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3pPr>
    <a:lvl4pPr marL="13716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4pPr>
    <a:lvl5pPr marL="1828800" algn="l" rtl="0" fontAlgn="base">
      <a:spcBef>
        <a:spcPct val="0"/>
      </a:spcBef>
      <a:spcAft>
        <a:spcPct val="0"/>
      </a:spcAft>
      <a:defRPr sz="3200" kern="1200">
        <a:solidFill>
          <a:schemeClr val="tx1"/>
        </a:solidFill>
        <a:latin typeface="Helvetica" panose="020B0604020202020204" pitchFamily="34" charset="0"/>
        <a:ea typeface="MS PGothic" panose="020B0600070205080204" pitchFamily="34" charset="-128"/>
        <a:cs typeface="+mn-cs"/>
      </a:defRPr>
    </a:lvl5pPr>
    <a:lvl6pPr marL="22860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6pPr>
    <a:lvl7pPr marL="27432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7pPr>
    <a:lvl8pPr marL="32004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8pPr>
    <a:lvl9pPr marL="3657600" algn="l" defTabSz="914400" rtl="0" eaLnBrk="1" latinLnBrk="0" hangingPunct="1">
      <a:defRPr sz="3200" kern="1200">
        <a:solidFill>
          <a:schemeClr val="tx1"/>
        </a:solidFill>
        <a:latin typeface="Helvetica"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697">
          <p15:clr>
            <a:srgbClr val="A4A3A4"/>
          </p15:clr>
        </p15:guide>
        <p15:guide id="2" orient="horz" pos="19087">
          <p15:clr>
            <a:srgbClr val="A4A3A4"/>
          </p15:clr>
        </p15:guide>
        <p15:guide id="3" orient="horz" pos="3625">
          <p15:clr>
            <a:srgbClr val="A4A3A4"/>
          </p15:clr>
        </p15:guide>
        <p15:guide id="4" orient="horz" pos="2070">
          <p15:clr>
            <a:srgbClr val="A4A3A4"/>
          </p15:clr>
        </p15:guide>
        <p15:guide id="5" pos="7439">
          <p15:clr>
            <a:srgbClr val="A4A3A4"/>
          </p15:clr>
        </p15:guide>
        <p15:guide id="6" pos="8412">
          <p15:clr>
            <a:srgbClr val="A4A3A4"/>
          </p15:clr>
        </p15:guide>
        <p15:guide id="7" pos="15311">
          <p15:clr>
            <a:srgbClr val="A4A3A4"/>
          </p15:clr>
        </p15:guide>
        <p15:guide id="8" pos="24535">
          <p15:clr>
            <a:srgbClr val="A4A3A4"/>
          </p15:clr>
        </p15:guide>
        <p15:guide id="9" pos="1150">
          <p15:clr>
            <a:srgbClr val="A4A3A4"/>
          </p15:clr>
        </p15:guide>
        <p15:guide id="10" pos="16330">
          <p15:clr>
            <a:srgbClr val="A4A3A4"/>
          </p15:clr>
        </p15:guide>
        <p15:guide id="11" pos="23563">
          <p15:clr>
            <a:srgbClr val="A4A3A4"/>
          </p15:clr>
        </p15:guide>
        <p15:guide id="12" pos="3087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E7E"/>
    <a:srgbClr val="FEADDD"/>
    <a:srgbClr val="FFFF66"/>
    <a:srgbClr val="191919"/>
    <a:srgbClr val="FFFFE1"/>
    <a:srgbClr val="FFF3F3"/>
    <a:srgbClr val="800040"/>
    <a:srgbClr val="004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94" autoAdjust="0"/>
  </p:normalViewPr>
  <p:slideViewPr>
    <p:cSldViewPr snapToGrid="0">
      <p:cViewPr>
        <p:scale>
          <a:sx n="25" d="100"/>
          <a:sy n="25" d="100"/>
        </p:scale>
        <p:origin x="-206" y="24"/>
      </p:cViewPr>
      <p:guideLst>
        <p:guide orient="horz" pos="697"/>
        <p:guide orient="horz" pos="19087"/>
        <p:guide orient="horz" pos="3625"/>
        <p:guide orient="horz" pos="2070"/>
        <p:guide pos="7439"/>
        <p:guide pos="8412"/>
        <p:guide pos="15311"/>
        <p:guide pos="24535"/>
        <p:guide pos="1150"/>
        <p:guide pos="16330"/>
        <p:guide pos="23563"/>
        <p:guide pos="30871"/>
      </p:guideLst>
    </p:cSldViewPr>
  </p:slideViewPr>
  <p:outlineViewPr>
    <p:cViewPr>
      <p:scale>
        <a:sx n="33" d="100"/>
        <a:sy n="33" d="100"/>
      </p:scale>
      <p:origin x="0" y="0"/>
    </p:cViewPr>
  </p:outlin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9FF2D6A-F186-4314-BD34-F1144073F109}"/>
              </a:ext>
            </a:extLst>
          </p:cNvPr>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812519A6-FACF-4B34-9DBA-CFE1F4BE1738}"/>
              </a:ext>
            </a:extLst>
          </p:cNvPr>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panose="020F0502020204030204" pitchFamily="34" charset="0"/>
              </a:defRPr>
            </a:lvl1pPr>
          </a:lstStyle>
          <a:p>
            <a:fld id="{F6F9791E-AE6F-4F9B-975A-0AA60D1BFCC9}" type="datetime1">
              <a:rPr lang="en-US" altLang="en-US"/>
              <a:pPr/>
              <a:t>5/6/2020</a:t>
            </a:fld>
            <a:endParaRPr lang="en-US" altLang="en-US"/>
          </a:p>
        </p:txBody>
      </p:sp>
      <p:sp>
        <p:nvSpPr>
          <p:cNvPr id="4" name="Slide Image Placeholder 3">
            <a:extLst>
              <a:ext uri="{FF2B5EF4-FFF2-40B4-BE49-F238E27FC236}">
                <a16:creationId xmlns:a16="http://schemas.microsoft.com/office/drawing/2014/main" id="{5F4A6EEB-7112-4B10-ADF2-2FEB088859BE}"/>
              </a:ext>
            </a:extLst>
          </p:cNvPr>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id="{0033053B-8FBB-45CB-8E99-F062F35782DE}"/>
              </a:ext>
            </a:extLst>
          </p:cNvPr>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71CC0730-23C5-4036-B520-207CB148BFD2}"/>
              </a:ext>
            </a:extLst>
          </p:cNvPr>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prstTxWarp prst="textNoShape">
              <a:avLst/>
            </a:prstTxWarp>
          </a:bodyPr>
          <a:lstStyle>
            <a:lvl1pPr>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6DD90A8E-9798-46EC-956C-3691C7943BD2}"/>
              </a:ext>
            </a:extLst>
          </p:cNvPr>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FB317B59-21D5-4E82-B719-BC199BBC1732}"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pitchFamily="-111"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a:extLst>
              <a:ext uri="{FF2B5EF4-FFF2-40B4-BE49-F238E27FC236}">
                <a16:creationId xmlns:a16="http://schemas.microsoft.com/office/drawing/2014/main" id="{0834C493-5D55-40C9-B127-C5B658322F5D}"/>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a:extLst>
              <a:ext uri="{FF2B5EF4-FFF2-40B4-BE49-F238E27FC236}">
                <a16:creationId xmlns:a16="http://schemas.microsoft.com/office/drawing/2014/main" id="{8CC85172-175C-469D-9EBB-79C3CE602F0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15000">
              <a:solidFill>
                <a:srgbClr val="000000"/>
              </a:solidFill>
            </a:endParaRPr>
          </a:p>
        </p:txBody>
      </p:sp>
      <p:sp>
        <p:nvSpPr>
          <p:cNvPr id="15363" name="Slide Number Placeholder 3">
            <a:extLst>
              <a:ext uri="{FF2B5EF4-FFF2-40B4-BE49-F238E27FC236}">
                <a16:creationId xmlns:a16="http://schemas.microsoft.com/office/drawing/2014/main" id="{F540C953-ACAC-4741-879E-C426ACB3ED6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fld id="{E58C0185-605B-4560-9340-94E3E670F0AA}" type="slidenum">
              <a:rPr lang="en-US" altLang="en-US" sz="1200">
                <a:latin typeface="Calibri" panose="020F0502020204030204" pitchFamily="34" charset="0"/>
              </a:rPr>
              <a:pPr eaLnBrk="1" hangingPunct="1"/>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164" y="9942601"/>
            <a:ext cx="43526075" cy="6858882"/>
          </a:xfrm>
        </p:spPr>
        <p:txBody>
          <a:bodyPr/>
          <a:lstStyle/>
          <a:p>
            <a:r>
              <a:rPr lang="en-US"/>
              <a:t>Click to edit Master title style</a:t>
            </a:r>
          </a:p>
        </p:txBody>
      </p:sp>
      <p:sp>
        <p:nvSpPr>
          <p:cNvPr id="3" name="Subtitle 2"/>
          <p:cNvSpPr>
            <a:spLocks noGrp="1"/>
          </p:cNvSpPr>
          <p:nvPr>
            <p:ph type="subTitle" idx="1"/>
          </p:nvPr>
        </p:nvSpPr>
        <p:spPr>
          <a:xfrm>
            <a:off x="7680325" y="18134983"/>
            <a:ext cx="35845750" cy="818003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43B4AAAE-11F8-4361-84EF-7D4C2A405BD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8935D16-086E-4BC3-9276-99E0BB0C3BA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98A879B-3190-4C38-A402-157ED8D7F865}"/>
              </a:ext>
            </a:extLst>
          </p:cNvPr>
          <p:cNvSpPr>
            <a:spLocks noGrp="1" noChangeArrowheads="1"/>
          </p:cNvSpPr>
          <p:nvPr>
            <p:ph type="sldNum" sz="quarter" idx="12"/>
          </p:nvPr>
        </p:nvSpPr>
        <p:spPr>
          <a:ln/>
        </p:spPr>
        <p:txBody>
          <a:bodyPr/>
          <a:lstStyle>
            <a:lvl1pPr>
              <a:defRPr/>
            </a:lvl1pPr>
          </a:lstStyle>
          <a:p>
            <a:fld id="{F76329BA-4358-4CB0-A61D-5D6BE007ED82}" type="slidenum">
              <a:rPr lang="en-US" altLang="en-US"/>
              <a:pPr/>
              <a:t>‹#›</a:t>
            </a:fld>
            <a:endParaRPr lang="en-US" altLang="en-US"/>
          </a:p>
        </p:txBody>
      </p:sp>
    </p:spTree>
    <p:extLst>
      <p:ext uri="{BB962C8B-B14F-4D97-AF65-F5344CB8AC3E}">
        <p14:creationId xmlns:p14="http://schemas.microsoft.com/office/powerpoint/2010/main" val="123808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E941A0C9-537B-4EE8-8E4C-0A2031FCB78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98E0F88D-B33A-43A1-B0D6-000E7958EF7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70F1DE8-7973-4F7D-A128-F726DB731F1F}"/>
              </a:ext>
            </a:extLst>
          </p:cNvPr>
          <p:cNvSpPr>
            <a:spLocks noGrp="1" noChangeArrowheads="1"/>
          </p:cNvSpPr>
          <p:nvPr>
            <p:ph type="sldNum" sz="quarter" idx="12"/>
          </p:nvPr>
        </p:nvSpPr>
        <p:spPr>
          <a:ln/>
        </p:spPr>
        <p:txBody>
          <a:bodyPr/>
          <a:lstStyle>
            <a:lvl1pPr>
              <a:defRPr/>
            </a:lvl1pPr>
          </a:lstStyle>
          <a:p>
            <a:fld id="{BD0CC8DE-7849-4838-B43D-6BBF3EE48D1F}" type="slidenum">
              <a:rPr lang="en-US" altLang="en-US"/>
              <a:pPr/>
              <a:t>‹#›</a:t>
            </a:fld>
            <a:endParaRPr lang="en-US" altLang="en-US"/>
          </a:p>
        </p:txBody>
      </p:sp>
    </p:spTree>
    <p:extLst>
      <p:ext uri="{BB962C8B-B14F-4D97-AF65-F5344CB8AC3E}">
        <p14:creationId xmlns:p14="http://schemas.microsoft.com/office/powerpoint/2010/main" val="492071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1" y="20565843"/>
            <a:ext cx="43526075" cy="635573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1" y="13564968"/>
            <a:ext cx="43526075" cy="70008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5D524203-D6FD-4EDE-8647-7F05AD6A519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76FA994-63FE-44B6-8321-8EA5EF8D7DB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6F52761-920C-4F77-BC24-E0059A8AF7F4}"/>
              </a:ext>
            </a:extLst>
          </p:cNvPr>
          <p:cNvSpPr>
            <a:spLocks noGrp="1" noChangeArrowheads="1"/>
          </p:cNvSpPr>
          <p:nvPr>
            <p:ph type="sldNum" sz="quarter" idx="12"/>
          </p:nvPr>
        </p:nvSpPr>
        <p:spPr>
          <a:ln/>
        </p:spPr>
        <p:txBody>
          <a:bodyPr/>
          <a:lstStyle>
            <a:lvl1pPr>
              <a:defRPr/>
            </a:lvl1pPr>
          </a:lstStyle>
          <a:p>
            <a:fld id="{68861422-D7D4-41CF-9F0B-C4F9D7CE6C5A}" type="slidenum">
              <a:rPr lang="en-US" altLang="en-US"/>
              <a:pPr/>
              <a:t>‹#›</a:t>
            </a:fld>
            <a:endParaRPr lang="en-US" altLang="en-US"/>
          </a:p>
        </p:txBody>
      </p:sp>
    </p:spTree>
    <p:extLst>
      <p:ext uri="{BB962C8B-B14F-4D97-AF65-F5344CB8AC3E}">
        <p14:creationId xmlns:p14="http://schemas.microsoft.com/office/powerpoint/2010/main" val="192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40164" y="9246527"/>
            <a:ext cx="21686837"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246527"/>
            <a:ext cx="21686838"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69CCC0B9-20EF-4EC8-B931-41E531553763}"/>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04DEEF0-3CA3-4B47-996B-2336EE9802D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F75753E8-217D-4CC1-B00B-8E201C4E8366}"/>
              </a:ext>
            </a:extLst>
          </p:cNvPr>
          <p:cNvSpPr>
            <a:spLocks noGrp="1" noChangeArrowheads="1"/>
          </p:cNvSpPr>
          <p:nvPr>
            <p:ph type="sldNum" sz="quarter" idx="12"/>
          </p:nvPr>
        </p:nvSpPr>
        <p:spPr>
          <a:ln/>
        </p:spPr>
        <p:txBody>
          <a:bodyPr/>
          <a:lstStyle>
            <a:lvl1pPr>
              <a:defRPr/>
            </a:lvl1pPr>
          </a:lstStyle>
          <a:p>
            <a:fld id="{1AA76FB3-5ADA-430D-A157-AB249508BD46}" type="slidenum">
              <a:rPr lang="en-US" altLang="en-US"/>
              <a:pPr/>
              <a:t>‹#›</a:t>
            </a:fld>
            <a:endParaRPr lang="en-US" altLang="en-US"/>
          </a:p>
        </p:txBody>
      </p:sp>
    </p:spTree>
    <p:extLst>
      <p:ext uri="{BB962C8B-B14F-4D97-AF65-F5344CB8AC3E}">
        <p14:creationId xmlns:p14="http://schemas.microsoft.com/office/powerpoint/2010/main" val="1638803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9" y="1281024"/>
            <a:ext cx="46085125" cy="5334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164476"/>
            <a:ext cx="22625050"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149417"/>
            <a:ext cx="22625050"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164476"/>
            <a:ext cx="22632988"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149417"/>
            <a:ext cx="22632988"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59A7C98A-0531-423D-AC44-3177763CA2D9}"/>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5C3DDDEE-C17E-428C-97C2-DBBB523E789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266AE437-6F40-4DAB-BA70-C79EAA03CD03}"/>
              </a:ext>
            </a:extLst>
          </p:cNvPr>
          <p:cNvSpPr>
            <a:spLocks noGrp="1" noChangeArrowheads="1"/>
          </p:cNvSpPr>
          <p:nvPr>
            <p:ph type="sldNum" sz="quarter" idx="12"/>
          </p:nvPr>
        </p:nvSpPr>
        <p:spPr>
          <a:ln/>
        </p:spPr>
        <p:txBody>
          <a:bodyPr/>
          <a:lstStyle>
            <a:lvl1pPr>
              <a:defRPr/>
            </a:lvl1pPr>
          </a:lstStyle>
          <a:p>
            <a:fld id="{A750F5EE-4310-4D5A-A0D1-B1DD54A3B891}" type="slidenum">
              <a:rPr lang="en-US" altLang="en-US"/>
              <a:pPr/>
              <a:t>‹#›</a:t>
            </a:fld>
            <a:endParaRPr lang="en-US" altLang="en-US"/>
          </a:p>
        </p:txBody>
      </p:sp>
    </p:spTree>
    <p:extLst>
      <p:ext uri="{BB962C8B-B14F-4D97-AF65-F5344CB8AC3E}">
        <p14:creationId xmlns:p14="http://schemas.microsoft.com/office/powerpoint/2010/main" val="1383669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BA371D7B-67D1-44AC-9582-5301DFB5EA46}"/>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53497A6F-3480-4CA8-AB31-ED463A573FB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CE9DECBC-9F4D-4F6C-842A-170601893D10}"/>
              </a:ext>
            </a:extLst>
          </p:cNvPr>
          <p:cNvSpPr>
            <a:spLocks noGrp="1" noChangeArrowheads="1"/>
          </p:cNvSpPr>
          <p:nvPr>
            <p:ph type="sldNum" sz="quarter" idx="12"/>
          </p:nvPr>
        </p:nvSpPr>
        <p:spPr>
          <a:ln/>
        </p:spPr>
        <p:txBody>
          <a:bodyPr/>
          <a:lstStyle>
            <a:lvl1pPr>
              <a:defRPr/>
            </a:lvl1pPr>
          </a:lstStyle>
          <a:p>
            <a:fld id="{5F395063-08E4-47BB-A996-B2773F87513F}" type="slidenum">
              <a:rPr lang="en-US" altLang="en-US"/>
              <a:pPr/>
              <a:t>‹#›</a:t>
            </a:fld>
            <a:endParaRPr lang="en-US" altLang="en-US"/>
          </a:p>
        </p:txBody>
      </p:sp>
    </p:spTree>
    <p:extLst>
      <p:ext uri="{BB962C8B-B14F-4D97-AF65-F5344CB8AC3E}">
        <p14:creationId xmlns:p14="http://schemas.microsoft.com/office/powerpoint/2010/main" val="754247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BEA14ED-E26F-4D4D-9A65-94E8BE63AA0D}"/>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94389A1D-A7E0-47C9-BB5E-9D86F1D2B5C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64F6D51-DAE0-44D9-BD10-91607D0FA9A7}"/>
              </a:ext>
            </a:extLst>
          </p:cNvPr>
          <p:cNvSpPr>
            <a:spLocks noGrp="1" noChangeArrowheads="1"/>
          </p:cNvSpPr>
          <p:nvPr>
            <p:ph type="sldNum" sz="quarter" idx="12"/>
          </p:nvPr>
        </p:nvSpPr>
        <p:spPr>
          <a:ln/>
        </p:spPr>
        <p:txBody>
          <a:bodyPr/>
          <a:lstStyle>
            <a:lvl1pPr>
              <a:defRPr/>
            </a:lvl1pPr>
          </a:lstStyle>
          <a:p>
            <a:fld id="{4AA3C47A-E114-40A0-A84E-851A363A3758}" type="slidenum">
              <a:rPr lang="en-US" altLang="en-US"/>
              <a:pPr/>
              <a:t>‹#›</a:t>
            </a:fld>
            <a:endParaRPr lang="en-US" altLang="en-US"/>
          </a:p>
        </p:txBody>
      </p:sp>
    </p:spTree>
    <p:extLst>
      <p:ext uri="{BB962C8B-B14F-4D97-AF65-F5344CB8AC3E}">
        <p14:creationId xmlns:p14="http://schemas.microsoft.com/office/powerpoint/2010/main" val="3111906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274851"/>
            <a:ext cx="16846550" cy="5421974"/>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274851"/>
            <a:ext cx="28625800" cy="27313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696825"/>
            <a:ext cx="16846550" cy="21891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A4376D0E-A58C-4C58-994A-631D91C9461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03BFB56-CB1A-4DDE-A66F-BC10BAF43AC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4B7A4CD-EB2A-4BFA-B5E7-804CBC2709AB}"/>
              </a:ext>
            </a:extLst>
          </p:cNvPr>
          <p:cNvSpPr>
            <a:spLocks noGrp="1" noChangeArrowheads="1"/>
          </p:cNvSpPr>
          <p:nvPr>
            <p:ph type="sldNum" sz="quarter" idx="12"/>
          </p:nvPr>
        </p:nvSpPr>
        <p:spPr>
          <a:ln/>
        </p:spPr>
        <p:txBody>
          <a:bodyPr/>
          <a:lstStyle>
            <a:lvl1pPr>
              <a:defRPr/>
            </a:lvl1pPr>
          </a:lstStyle>
          <a:p>
            <a:fld id="{312B3631-CA9C-4A91-9941-C471A58DE047}" type="slidenum">
              <a:rPr lang="en-US" altLang="en-US"/>
              <a:pPr/>
              <a:t>‹#›</a:t>
            </a:fld>
            <a:endParaRPr lang="en-US" altLang="en-US"/>
          </a:p>
        </p:txBody>
      </p:sp>
    </p:spTree>
    <p:extLst>
      <p:ext uri="{BB962C8B-B14F-4D97-AF65-F5344CB8AC3E}">
        <p14:creationId xmlns:p14="http://schemas.microsoft.com/office/powerpoint/2010/main" val="1390776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6" y="22402492"/>
            <a:ext cx="30724475" cy="264539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6" y="2859927"/>
            <a:ext cx="30724475" cy="1920147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6" y="25047885"/>
            <a:ext cx="30724475" cy="375509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F48DCDB5-C8E2-44C0-88D3-694680195FE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9CBDF784-B457-4199-AF98-C3DC43D2315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1C3450D-3CDF-487F-9507-18D6AB549BE5}"/>
              </a:ext>
            </a:extLst>
          </p:cNvPr>
          <p:cNvSpPr>
            <a:spLocks noGrp="1" noChangeArrowheads="1"/>
          </p:cNvSpPr>
          <p:nvPr>
            <p:ph type="sldNum" sz="quarter" idx="12"/>
          </p:nvPr>
        </p:nvSpPr>
        <p:spPr>
          <a:ln/>
        </p:spPr>
        <p:txBody>
          <a:bodyPr/>
          <a:lstStyle>
            <a:lvl1pPr>
              <a:defRPr/>
            </a:lvl1pPr>
          </a:lstStyle>
          <a:p>
            <a:fld id="{7819E526-9820-4FD9-A9CC-940B07A6C796}" type="slidenum">
              <a:rPr lang="en-US" altLang="en-US"/>
              <a:pPr/>
              <a:t>‹#›</a:t>
            </a:fld>
            <a:endParaRPr lang="en-US" altLang="en-US"/>
          </a:p>
        </p:txBody>
      </p:sp>
    </p:spTree>
    <p:extLst>
      <p:ext uri="{BB962C8B-B14F-4D97-AF65-F5344CB8AC3E}">
        <p14:creationId xmlns:p14="http://schemas.microsoft.com/office/powerpoint/2010/main" val="454842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2A199410-9879-47CD-9008-CEB20123814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2F97F02-AAAA-4210-B907-1427080091D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AF683D5B-5E40-4F6F-8B5F-DBB7AC0514DA}"/>
              </a:ext>
            </a:extLst>
          </p:cNvPr>
          <p:cNvSpPr>
            <a:spLocks noGrp="1" noChangeArrowheads="1"/>
          </p:cNvSpPr>
          <p:nvPr>
            <p:ph type="sldNum" sz="quarter" idx="12"/>
          </p:nvPr>
        </p:nvSpPr>
        <p:spPr>
          <a:ln/>
        </p:spPr>
        <p:txBody>
          <a:bodyPr/>
          <a:lstStyle>
            <a:lvl1pPr>
              <a:defRPr/>
            </a:lvl1pPr>
          </a:lstStyle>
          <a:p>
            <a:fld id="{245826C9-9C28-4C1C-83CC-7B1EB736CB30}" type="slidenum">
              <a:rPr lang="en-US" altLang="en-US"/>
              <a:pPr/>
              <a:t>‹#›</a:t>
            </a:fld>
            <a:endParaRPr lang="en-US" altLang="en-US"/>
          </a:p>
        </p:txBody>
      </p:sp>
    </p:spTree>
    <p:extLst>
      <p:ext uri="{BB962C8B-B14F-4D97-AF65-F5344CB8AC3E}">
        <p14:creationId xmlns:p14="http://schemas.microsoft.com/office/powerpoint/2010/main" val="3154634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485514" y="2844492"/>
            <a:ext cx="10880725" cy="2560350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40163" y="2844492"/>
            <a:ext cx="32492950" cy="256035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FF1EF83-A045-444B-B922-AA5CDD23694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B8E9F53-D79D-45BE-AC92-49AF6D387F9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A85A3017-40E8-424E-A3D1-89A327BB3059}"/>
              </a:ext>
            </a:extLst>
          </p:cNvPr>
          <p:cNvSpPr>
            <a:spLocks noGrp="1" noChangeArrowheads="1"/>
          </p:cNvSpPr>
          <p:nvPr>
            <p:ph type="sldNum" sz="quarter" idx="12"/>
          </p:nvPr>
        </p:nvSpPr>
        <p:spPr>
          <a:ln/>
        </p:spPr>
        <p:txBody>
          <a:bodyPr/>
          <a:lstStyle>
            <a:lvl1pPr>
              <a:defRPr/>
            </a:lvl1pPr>
          </a:lstStyle>
          <a:p>
            <a:fld id="{C439ADC9-FE66-478E-9B72-E6D6E3EF55C5}" type="slidenum">
              <a:rPr lang="en-US" altLang="en-US"/>
              <a:pPr/>
              <a:t>‹#›</a:t>
            </a:fld>
            <a:endParaRPr lang="en-US" altLang="en-US"/>
          </a:p>
        </p:txBody>
      </p:sp>
    </p:spTree>
    <p:extLst>
      <p:ext uri="{BB962C8B-B14F-4D97-AF65-F5344CB8AC3E}">
        <p14:creationId xmlns:p14="http://schemas.microsoft.com/office/powerpoint/2010/main" val="2635963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674C90D-130D-4E3D-8A1C-781123F28F91}"/>
              </a:ext>
            </a:extLst>
          </p:cNvPr>
          <p:cNvSpPr>
            <a:spLocks noGrp="1" noChangeArrowheads="1"/>
          </p:cNvSpPr>
          <p:nvPr>
            <p:ph type="title"/>
          </p:nvPr>
        </p:nvSpPr>
        <p:spPr bwMode="auto">
          <a:xfrm>
            <a:off x="3840163" y="2844800"/>
            <a:ext cx="435260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8027FA45-FE62-4AE4-AC4A-056212B60CCE}"/>
              </a:ext>
            </a:extLst>
          </p:cNvPr>
          <p:cNvSpPr>
            <a:spLocks noGrp="1" noChangeArrowheads="1"/>
          </p:cNvSpPr>
          <p:nvPr>
            <p:ph type="body" idx="1"/>
          </p:nvPr>
        </p:nvSpPr>
        <p:spPr bwMode="auto">
          <a:xfrm>
            <a:off x="3840163" y="9247188"/>
            <a:ext cx="43526075" cy="1920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07557" tIns="203779" rIns="407557" bIns="20377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8B5157FD-793C-40A7-B0F4-6DFF610F0774}"/>
              </a:ext>
            </a:extLst>
          </p:cNvPr>
          <p:cNvSpPr>
            <a:spLocks noGrp="1" noChangeArrowheads="1"/>
          </p:cNvSpPr>
          <p:nvPr>
            <p:ph type="dt" sz="half" idx="2"/>
          </p:nvPr>
        </p:nvSpPr>
        <p:spPr bwMode="auto">
          <a:xfrm>
            <a:off x="3840163" y="29159200"/>
            <a:ext cx="10668000"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defRPr sz="6200">
                <a:latin typeface="Times New Roman" charset="0"/>
                <a:ea typeface="ＭＳ Ｐゴシック" charset="0"/>
                <a:cs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B0EBCC14-E85C-4679-9887-97A6AD46AF33}"/>
              </a:ext>
            </a:extLst>
          </p:cNvPr>
          <p:cNvSpPr>
            <a:spLocks noGrp="1" noChangeArrowheads="1"/>
          </p:cNvSpPr>
          <p:nvPr>
            <p:ph type="ftr" sz="quarter" idx="3"/>
          </p:nvPr>
        </p:nvSpPr>
        <p:spPr bwMode="auto">
          <a:xfrm>
            <a:off x="17495838" y="29159200"/>
            <a:ext cx="16214725"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ctr">
              <a:defRPr sz="6200">
                <a:latin typeface="Times New Roman" charset="0"/>
                <a:ea typeface="ＭＳ Ｐゴシック" charset="0"/>
                <a:cs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A6B46FD9-0DDD-4CA6-9521-18F7B3EC0AE3}"/>
              </a:ext>
            </a:extLst>
          </p:cNvPr>
          <p:cNvSpPr>
            <a:spLocks noGrp="1" noChangeArrowheads="1"/>
          </p:cNvSpPr>
          <p:nvPr>
            <p:ph type="sldNum" sz="quarter" idx="4"/>
          </p:nvPr>
        </p:nvSpPr>
        <p:spPr bwMode="auto">
          <a:xfrm>
            <a:off x="36698238" y="29159200"/>
            <a:ext cx="10668000" cy="2133600"/>
          </a:xfrm>
          <a:prstGeom prst="rect">
            <a:avLst/>
          </a:prstGeom>
          <a:noFill/>
          <a:ln w="9525">
            <a:noFill/>
            <a:miter lim="800000"/>
            <a:headEnd/>
            <a:tailEnd/>
          </a:ln>
          <a:effectLst/>
        </p:spPr>
        <p:txBody>
          <a:bodyPr vert="horz" wrap="square" lIns="407557" tIns="203779" rIns="407557" bIns="203779" numCol="1" anchor="t" anchorCtr="0" compatLnSpc="1">
            <a:prstTxWarp prst="textNoShape">
              <a:avLst/>
            </a:prstTxWarp>
          </a:bodyPr>
          <a:lstStyle>
            <a:lvl1pPr algn="r">
              <a:defRPr sz="6200">
                <a:latin typeface="Times New Roman" panose="02020603050405020304" pitchFamily="18" charset="0"/>
              </a:defRPr>
            </a:lvl1pPr>
          </a:lstStyle>
          <a:p>
            <a:fld id="{1674BDDC-CC1B-4F9A-B8A4-EEFDB35E668B}"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75113" rtl="0" eaLnBrk="0" fontAlgn="base" hangingPunct="0">
        <a:spcBef>
          <a:spcPct val="0"/>
        </a:spcBef>
        <a:spcAft>
          <a:spcPct val="0"/>
        </a:spcAft>
        <a:defRPr sz="19600">
          <a:solidFill>
            <a:schemeClr val="tx2"/>
          </a:solidFill>
          <a:latin typeface="+mj-lt"/>
          <a:ea typeface="MS PGothic" panose="020B0600070205080204" pitchFamily="34" charset="-128"/>
          <a:cs typeface="ＭＳ Ｐゴシック" pitchFamily="-65" charset="-128"/>
        </a:defRPr>
      </a:lvl1pPr>
      <a:lvl2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2pPr>
      <a:lvl3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3pPr>
      <a:lvl4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4pPr>
      <a:lvl5pPr algn="ctr" defTabSz="4075113" rtl="0" eaLnBrk="0" fontAlgn="base" hangingPunct="0">
        <a:spcBef>
          <a:spcPct val="0"/>
        </a:spcBef>
        <a:spcAft>
          <a:spcPct val="0"/>
        </a:spcAft>
        <a:defRPr sz="19600">
          <a:solidFill>
            <a:schemeClr val="tx2"/>
          </a:solidFill>
          <a:latin typeface="Times New Roman" pitchFamily="-65" charset="0"/>
          <a:ea typeface="MS PGothic" panose="020B0600070205080204" pitchFamily="34" charset="-128"/>
          <a:cs typeface="ＭＳ Ｐゴシック" pitchFamily="-65" charset="-128"/>
        </a:defRPr>
      </a:lvl5pPr>
      <a:lvl6pPr marL="457200" algn="ctr" defTabSz="4075113" rtl="0" fontAlgn="base">
        <a:spcBef>
          <a:spcPct val="0"/>
        </a:spcBef>
        <a:spcAft>
          <a:spcPct val="0"/>
        </a:spcAft>
        <a:defRPr sz="19600">
          <a:solidFill>
            <a:schemeClr val="tx2"/>
          </a:solidFill>
          <a:latin typeface="Times New Roman" pitchFamily="-65" charset="0"/>
        </a:defRPr>
      </a:lvl6pPr>
      <a:lvl7pPr marL="914400" algn="ctr" defTabSz="4075113" rtl="0" fontAlgn="base">
        <a:spcBef>
          <a:spcPct val="0"/>
        </a:spcBef>
        <a:spcAft>
          <a:spcPct val="0"/>
        </a:spcAft>
        <a:defRPr sz="19600">
          <a:solidFill>
            <a:schemeClr val="tx2"/>
          </a:solidFill>
          <a:latin typeface="Times New Roman" pitchFamily="-65" charset="0"/>
        </a:defRPr>
      </a:lvl7pPr>
      <a:lvl8pPr marL="1371600" algn="ctr" defTabSz="4075113" rtl="0" fontAlgn="base">
        <a:spcBef>
          <a:spcPct val="0"/>
        </a:spcBef>
        <a:spcAft>
          <a:spcPct val="0"/>
        </a:spcAft>
        <a:defRPr sz="19600">
          <a:solidFill>
            <a:schemeClr val="tx2"/>
          </a:solidFill>
          <a:latin typeface="Times New Roman" pitchFamily="-65" charset="0"/>
        </a:defRPr>
      </a:lvl8pPr>
      <a:lvl9pPr marL="1828800" algn="ctr" defTabSz="4075113" rtl="0" fontAlgn="base">
        <a:spcBef>
          <a:spcPct val="0"/>
        </a:spcBef>
        <a:spcAft>
          <a:spcPct val="0"/>
        </a:spcAft>
        <a:defRPr sz="19600">
          <a:solidFill>
            <a:schemeClr val="tx2"/>
          </a:solidFill>
          <a:latin typeface="Times New Roman" pitchFamily="-65" charset="0"/>
        </a:defRPr>
      </a:lvl9pPr>
    </p:titleStyle>
    <p:bodyStyle>
      <a:lvl1pPr marL="1528763" indent="-1528763" algn="l" defTabSz="4075113" rtl="0" eaLnBrk="0" fontAlgn="base" hangingPunct="0">
        <a:spcBef>
          <a:spcPct val="20000"/>
        </a:spcBef>
        <a:spcAft>
          <a:spcPct val="0"/>
        </a:spcAft>
        <a:buChar char="•"/>
        <a:defRPr sz="14300">
          <a:solidFill>
            <a:schemeClr val="tx1"/>
          </a:solidFill>
          <a:latin typeface="+mn-lt"/>
          <a:ea typeface="MS PGothic" panose="020B0600070205080204" pitchFamily="34" charset="-128"/>
          <a:cs typeface="ＭＳ Ｐゴシック" pitchFamily="-65" charset="-128"/>
        </a:defRPr>
      </a:lvl1pPr>
      <a:lvl2pPr marL="3311525" indent="-1273175" algn="l" defTabSz="4075113" rtl="0" eaLnBrk="0" fontAlgn="base" hangingPunct="0">
        <a:spcBef>
          <a:spcPct val="20000"/>
        </a:spcBef>
        <a:spcAft>
          <a:spcPct val="0"/>
        </a:spcAft>
        <a:buChar char="–"/>
        <a:defRPr sz="12500">
          <a:solidFill>
            <a:schemeClr val="tx1"/>
          </a:solidFill>
          <a:latin typeface="+mn-lt"/>
          <a:ea typeface="MS PGothic" panose="020B0600070205080204" pitchFamily="34" charset="-128"/>
          <a:cs typeface="ＭＳ Ｐゴシック" charset="0"/>
        </a:defRPr>
      </a:lvl2pPr>
      <a:lvl3pPr marL="5094288" indent="-1019175" algn="l" defTabSz="4075113" rtl="0" eaLnBrk="0" fontAlgn="base" hangingPunct="0">
        <a:spcBef>
          <a:spcPct val="20000"/>
        </a:spcBef>
        <a:spcAft>
          <a:spcPct val="0"/>
        </a:spcAft>
        <a:buChar char="•"/>
        <a:defRPr sz="10700">
          <a:solidFill>
            <a:schemeClr val="tx1"/>
          </a:solidFill>
          <a:latin typeface="+mn-lt"/>
          <a:ea typeface="MS PGothic" panose="020B0600070205080204" pitchFamily="34" charset="-128"/>
          <a:cs typeface="ＭＳ Ｐゴシック" charset="0"/>
        </a:defRPr>
      </a:lvl3pPr>
      <a:lvl4pPr marL="7132638" indent="-1019175"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4pPr>
      <a:lvl5pPr marL="9169400" indent="-1017588" algn="l" defTabSz="4075113" rtl="0" eaLnBrk="0" fontAlgn="base" hangingPunct="0">
        <a:spcBef>
          <a:spcPct val="20000"/>
        </a:spcBef>
        <a:spcAft>
          <a:spcPct val="0"/>
        </a:spcAft>
        <a:buChar char="»"/>
        <a:defRPr sz="8900">
          <a:solidFill>
            <a:schemeClr val="tx1"/>
          </a:solidFill>
          <a:latin typeface="+mn-lt"/>
          <a:ea typeface="MS PGothic" panose="020B0600070205080204" pitchFamily="34" charset="-128"/>
          <a:cs typeface="ＭＳ Ｐゴシック" charset="0"/>
        </a:defRPr>
      </a:lvl5pPr>
      <a:lvl6pPr marL="9626600" indent="-1017588" algn="l" defTabSz="4075113" rtl="0" fontAlgn="base">
        <a:spcBef>
          <a:spcPct val="20000"/>
        </a:spcBef>
        <a:spcAft>
          <a:spcPct val="0"/>
        </a:spcAft>
        <a:buChar char="»"/>
        <a:defRPr sz="8900">
          <a:solidFill>
            <a:schemeClr val="tx1"/>
          </a:solidFill>
          <a:latin typeface="+mn-lt"/>
          <a:ea typeface="ＭＳ Ｐゴシック" pitchFamily="-65" charset="-128"/>
        </a:defRPr>
      </a:lvl6pPr>
      <a:lvl7pPr marL="10083800" indent="-1017588" algn="l" defTabSz="4075113" rtl="0" fontAlgn="base">
        <a:spcBef>
          <a:spcPct val="20000"/>
        </a:spcBef>
        <a:spcAft>
          <a:spcPct val="0"/>
        </a:spcAft>
        <a:buChar char="»"/>
        <a:defRPr sz="8900">
          <a:solidFill>
            <a:schemeClr val="tx1"/>
          </a:solidFill>
          <a:latin typeface="+mn-lt"/>
          <a:ea typeface="ＭＳ Ｐゴシック" pitchFamily="-65" charset="-128"/>
        </a:defRPr>
      </a:lvl7pPr>
      <a:lvl8pPr marL="10541000" indent="-1017588" algn="l" defTabSz="4075113" rtl="0" fontAlgn="base">
        <a:spcBef>
          <a:spcPct val="20000"/>
        </a:spcBef>
        <a:spcAft>
          <a:spcPct val="0"/>
        </a:spcAft>
        <a:buChar char="»"/>
        <a:defRPr sz="8900">
          <a:solidFill>
            <a:schemeClr val="tx1"/>
          </a:solidFill>
          <a:latin typeface="+mn-lt"/>
          <a:ea typeface="ＭＳ Ｐゴシック" pitchFamily="-65" charset="-128"/>
        </a:defRPr>
      </a:lvl8pPr>
      <a:lvl9pPr marL="10998200" indent="-1017588" algn="l" defTabSz="4075113" rtl="0" fontAlgn="base">
        <a:spcBef>
          <a:spcPct val="20000"/>
        </a:spcBef>
        <a:spcAft>
          <a:spcPct val="0"/>
        </a:spcAft>
        <a:buChar char="»"/>
        <a:defRPr sz="8900">
          <a:solidFill>
            <a:schemeClr val="tx1"/>
          </a:solidFill>
          <a:latin typeface="+mn-lt"/>
          <a:ea typeface="ＭＳ Ｐゴシック" pitchFamily="-65"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hemeOverride" Target="../theme/themeOverride1.xml"/><Relationship Id="rId5" Type="http://schemas.openxmlformats.org/officeDocument/2006/relationships/image" Target="../media/image2.JP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93F73E0B-16A8-49A8-9CE6-9459AD05593D}"/>
              </a:ext>
            </a:extLst>
          </p:cNvPr>
          <p:cNvSpPr>
            <a:spLocks noChangeArrowheads="1"/>
          </p:cNvSpPr>
          <p:nvPr/>
        </p:nvSpPr>
        <p:spPr bwMode="auto">
          <a:xfrm>
            <a:off x="39688" y="-26988"/>
            <a:ext cx="51206400" cy="32004001"/>
          </a:xfrm>
          <a:prstGeom prst="rect">
            <a:avLst/>
          </a:prstGeom>
          <a:solidFill>
            <a:srgbClr val="191919">
              <a:alpha val="7843"/>
            </a:srgbClr>
          </a:solidFill>
          <a:ln w="9525">
            <a:solidFill>
              <a:srgbClr val="D8D8D8"/>
            </a:solidFill>
            <a:miter lim="800000"/>
            <a:headEnd/>
            <a:tailEnd/>
          </a:ln>
          <a:effectLst>
            <a:outerShdw blurRad="40000" dist="23000" dir="5400000" rotWithShape="0">
              <a:srgbClr val="808080">
                <a:alpha val="34999"/>
              </a:srgbClr>
            </a:outerShdw>
          </a:effectLst>
        </p:spPr>
        <p:txBody>
          <a:bodyPr anchor="ctr"/>
          <a:lstStyle/>
          <a:p>
            <a:pPr algn="ctr">
              <a:defRPr/>
            </a:pPr>
            <a:endParaRPr lang="en-US" sz="2800">
              <a:solidFill>
                <a:srgbClr val="FFFFFF"/>
              </a:solidFill>
              <a:latin typeface="Avenir Book"/>
              <a:ea typeface="ＭＳ Ｐゴシック" charset="0"/>
              <a:cs typeface="Avenir Book"/>
            </a:endParaRPr>
          </a:p>
        </p:txBody>
      </p:sp>
      <p:sp>
        <p:nvSpPr>
          <p:cNvPr id="14339" name="Text Box 7">
            <a:extLst>
              <a:ext uri="{FF2B5EF4-FFF2-40B4-BE49-F238E27FC236}">
                <a16:creationId xmlns:a16="http://schemas.microsoft.com/office/drawing/2014/main" id="{00949183-BE2C-4FD7-9FE3-6FE167756A00}"/>
              </a:ext>
            </a:extLst>
          </p:cNvPr>
          <p:cNvSpPr txBox="1">
            <a:spLocks noChangeArrowheads="1"/>
          </p:cNvSpPr>
          <p:nvPr/>
        </p:nvSpPr>
        <p:spPr bwMode="auto">
          <a:xfrm>
            <a:off x="1995488" y="6929438"/>
            <a:ext cx="10512425" cy="18267362"/>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500063"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0063"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9pPr>
          </a:lstStyle>
          <a:p>
            <a:pPr marL="742950" indent="-742950" eaLnBrk="1" hangingPunct="1">
              <a:spcBef>
                <a:spcPct val="10000"/>
              </a:spcBef>
              <a:buFont typeface="+mj-lt"/>
              <a:buAutoNum type="arabicParenR"/>
            </a:pPr>
            <a:r>
              <a:rPr lang="en-US" altLang="en-US" sz="2800" dirty="0">
                <a:latin typeface="Avenir Book"/>
              </a:rPr>
              <a:t>Wellbeing in the Curriculum – </a:t>
            </a:r>
          </a:p>
          <a:p>
            <a:pPr marL="1600200" lvl="1" indent="-857250" eaLnBrk="1" hangingPunct="1">
              <a:spcBef>
                <a:spcPct val="10000"/>
              </a:spcBef>
              <a:buFont typeface="+mj-lt"/>
              <a:buAutoNum type="romanUcPeriod"/>
            </a:pPr>
            <a:r>
              <a:rPr lang="en-US" altLang="en-US" sz="2800" dirty="0">
                <a:latin typeface="Avenir Book"/>
              </a:rPr>
              <a:t>The curriculum in Wales is changing to come inline with Professor Donaldson's suggestion [1]. </a:t>
            </a:r>
          </a:p>
          <a:p>
            <a:pPr marL="1600200" lvl="1" indent="-857250" eaLnBrk="1" hangingPunct="1">
              <a:spcBef>
                <a:spcPct val="10000"/>
              </a:spcBef>
              <a:buFont typeface="+mj-lt"/>
              <a:buAutoNum type="romanUcPeriod"/>
            </a:pPr>
            <a:r>
              <a:rPr lang="en-US" altLang="en-US" sz="2800" dirty="0">
                <a:latin typeface="Avenir Book"/>
              </a:rPr>
              <a:t>Wellbeing is going to become a major focus for schools.</a:t>
            </a:r>
          </a:p>
          <a:p>
            <a:pPr marL="1600200" lvl="1" indent="-857250" eaLnBrk="1" hangingPunct="1">
              <a:spcBef>
                <a:spcPct val="10000"/>
              </a:spcBef>
              <a:buFont typeface="+mj-lt"/>
              <a:buAutoNum type="romanUcPeriod"/>
            </a:pPr>
            <a:r>
              <a:rPr lang="en-US" altLang="en-US" sz="2800" dirty="0">
                <a:latin typeface="Avenir Book"/>
              </a:rPr>
              <a:t>Restorative Practice is already implemented in many schools, but the initial findings [2] show that restorative practice isn’t enough.</a:t>
            </a:r>
          </a:p>
          <a:p>
            <a:pPr lvl="1" indent="0" eaLnBrk="1" hangingPunct="1">
              <a:spcBef>
                <a:spcPct val="10000"/>
              </a:spcBef>
            </a:pPr>
            <a:endParaRPr lang="en-US" altLang="en-US" sz="2800" dirty="0">
              <a:latin typeface="Avenir Book"/>
            </a:endParaRPr>
          </a:p>
          <a:p>
            <a:pPr marL="742950" indent="-742950" eaLnBrk="1" hangingPunct="1">
              <a:spcBef>
                <a:spcPct val="10000"/>
              </a:spcBef>
              <a:buFont typeface="+mj-lt"/>
              <a:buAutoNum type="arabicParenR"/>
            </a:pPr>
            <a:r>
              <a:rPr lang="en-US" altLang="en-US" sz="2800" dirty="0">
                <a:latin typeface="Avenir Book"/>
              </a:rPr>
              <a:t>Stress in Teaching Staff</a:t>
            </a:r>
          </a:p>
          <a:p>
            <a:pPr marL="1485900" lvl="1" indent="-742950" eaLnBrk="1" hangingPunct="1">
              <a:spcBef>
                <a:spcPct val="10000"/>
              </a:spcBef>
              <a:buFont typeface="+mj-lt"/>
              <a:buAutoNum type="romanUcPeriod"/>
            </a:pPr>
            <a:r>
              <a:rPr lang="en-US" altLang="en-US" sz="2800" dirty="0">
                <a:latin typeface="Avenir Book"/>
              </a:rPr>
              <a:t>With a reported 83% [3] of teachers suffering from stress, something must be done.</a:t>
            </a:r>
          </a:p>
          <a:p>
            <a:pPr marL="1600200" lvl="1" indent="-857250" eaLnBrk="1" hangingPunct="1">
              <a:spcBef>
                <a:spcPct val="10000"/>
              </a:spcBef>
              <a:buFont typeface="+mj-lt"/>
              <a:buAutoNum type="romanUcPeriod"/>
            </a:pPr>
            <a:r>
              <a:rPr lang="en-US" altLang="en-US" sz="2800" dirty="0">
                <a:latin typeface="Avenir Book"/>
              </a:rPr>
              <a:t>What are the major contributing factors to teaching stress?</a:t>
            </a:r>
          </a:p>
          <a:p>
            <a:pPr marL="1600200" lvl="1" indent="-857250" eaLnBrk="1" hangingPunct="1">
              <a:spcBef>
                <a:spcPct val="10000"/>
              </a:spcBef>
              <a:buFont typeface="+mj-lt"/>
              <a:buAutoNum type="romanUcPeriod"/>
            </a:pPr>
            <a:r>
              <a:rPr lang="en-US" altLang="en-US" sz="2800" dirty="0">
                <a:latin typeface="Avenir Book"/>
              </a:rPr>
              <a:t>How can these factors be </a:t>
            </a:r>
            <a:r>
              <a:rPr lang="en-GB" altLang="en-US" sz="2800" dirty="0">
                <a:latin typeface="Avenir Book"/>
              </a:rPr>
              <a:t>minimised?</a:t>
            </a:r>
          </a:p>
          <a:p>
            <a:pPr lvl="1" indent="0" eaLnBrk="1" hangingPunct="1">
              <a:spcBef>
                <a:spcPct val="10000"/>
              </a:spcBef>
            </a:pPr>
            <a:endParaRPr lang="en-US" altLang="en-US" sz="2800" dirty="0">
              <a:latin typeface="Avenir Book"/>
            </a:endParaRPr>
          </a:p>
          <a:p>
            <a:pPr marL="742950" indent="-742950" eaLnBrk="1" hangingPunct="1">
              <a:spcBef>
                <a:spcPct val="10000"/>
              </a:spcBef>
              <a:buFont typeface="+mj-lt"/>
              <a:buAutoNum type="arabicParenR"/>
            </a:pPr>
            <a:r>
              <a:rPr lang="en-US" altLang="en-US" sz="2800" dirty="0">
                <a:latin typeface="Avenir Book"/>
              </a:rPr>
              <a:t>Poor Pupil Behavior and its link to wellbeing</a:t>
            </a:r>
          </a:p>
          <a:p>
            <a:pPr marL="1485900" lvl="1" indent="-742950" eaLnBrk="1" hangingPunct="1">
              <a:spcBef>
                <a:spcPct val="10000"/>
              </a:spcBef>
              <a:buFont typeface="+mj-lt"/>
              <a:buAutoNum type="romanUcPeriod"/>
            </a:pPr>
            <a:r>
              <a:rPr lang="en-US" altLang="en-US" sz="2800" dirty="0">
                <a:latin typeface="Avenir Book"/>
              </a:rPr>
              <a:t>Poor behavior is defined as the following; arriving late, rude comments, classroom disruption.[4]</a:t>
            </a:r>
          </a:p>
          <a:p>
            <a:pPr marL="1485900" lvl="1" indent="-742950" eaLnBrk="1" hangingPunct="1">
              <a:spcBef>
                <a:spcPct val="10000"/>
              </a:spcBef>
              <a:buFont typeface="+mj-lt"/>
              <a:buAutoNum type="romanUcPeriod"/>
            </a:pPr>
            <a:r>
              <a:rPr lang="en-US" altLang="en-US" sz="2800" dirty="0">
                <a:latin typeface="Avenir Book"/>
              </a:rPr>
              <a:t>Poor behavior causes include; large family size, less affluent background, child being in care, sexual/gender identity. [5]</a:t>
            </a:r>
          </a:p>
          <a:p>
            <a:pPr marL="1485900" lvl="1" indent="-742950" eaLnBrk="1" hangingPunct="1">
              <a:spcBef>
                <a:spcPct val="10000"/>
              </a:spcBef>
              <a:buFont typeface="+mj-lt"/>
              <a:buAutoNum type="romanUcPeriod"/>
            </a:pPr>
            <a:r>
              <a:rPr lang="en-US" altLang="en-US" sz="2800" dirty="0">
                <a:latin typeface="Avenir Book"/>
              </a:rPr>
              <a:t>A book be Jenson [6] explains the pupils behave poorly because they don’t know how to act any better.</a:t>
            </a:r>
          </a:p>
          <a:p>
            <a:pPr marL="1485900" lvl="1" indent="-742950" eaLnBrk="1" hangingPunct="1">
              <a:spcBef>
                <a:spcPct val="10000"/>
              </a:spcBef>
              <a:buFont typeface="+mj-lt"/>
              <a:buAutoNum type="romanUcPeriod"/>
            </a:pPr>
            <a:endParaRPr lang="en-US" altLang="en-US" sz="2800" dirty="0">
              <a:latin typeface="Avenir Book"/>
            </a:endParaRPr>
          </a:p>
          <a:p>
            <a:pPr marL="742950" indent="-742950" eaLnBrk="1" hangingPunct="1">
              <a:spcBef>
                <a:spcPct val="10000"/>
              </a:spcBef>
              <a:buFont typeface="+mj-lt"/>
              <a:buAutoNum type="arabicParenR"/>
            </a:pPr>
            <a:r>
              <a:rPr lang="en-US" altLang="en-US" sz="2800" dirty="0">
                <a:latin typeface="Avenir Book"/>
              </a:rPr>
              <a:t>Device Use and young people</a:t>
            </a:r>
          </a:p>
          <a:p>
            <a:pPr marL="1485900" lvl="1" indent="-742950" eaLnBrk="1" hangingPunct="1">
              <a:spcBef>
                <a:spcPct val="10000"/>
              </a:spcBef>
              <a:buFont typeface="+mj-lt"/>
              <a:buAutoNum type="romanUcPeriod"/>
            </a:pPr>
            <a:r>
              <a:rPr lang="en-US" altLang="en-US" sz="2800" dirty="0">
                <a:latin typeface="Avenir Book"/>
              </a:rPr>
              <a:t>The subject of young people and device use can be best summarized by the following quote</a:t>
            </a:r>
          </a:p>
          <a:p>
            <a:pPr lvl="1" indent="0" eaLnBrk="1" hangingPunct="1">
              <a:spcBef>
                <a:spcPct val="10000"/>
              </a:spcBef>
            </a:pPr>
            <a:endParaRPr lang="en-US" altLang="en-US" sz="2800" dirty="0">
              <a:latin typeface="Avenir Book"/>
            </a:endParaRPr>
          </a:p>
          <a:p>
            <a:pPr lvl="1" indent="0" eaLnBrk="1" hangingPunct="1">
              <a:spcBef>
                <a:spcPct val="10000"/>
              </a:spcBef>
            </a:pPr>
            <a:r>
              <a:rPr lang="en-US" altLang="en-US" sz="2800" dirty="0">
                <a:latin typeface="Avenir Book"/>
              </a:rPr>
              <a:t>	</a:t>
            </a:r>
            <a:r>
              <a:rPr lang="en-GB" sz="2800" dirty="0">
                <a:latin typeface="Avenir Book"/>
              </a:rPr>
              <a:t>“</a:t>
            </a:r>
            <a:r>
              <a:rPr lang="en-GB" sz="2800" i="1" dirty="0">
                <a:latin typeface="Avenir Book"/>
              </a:rPr>
              <a:t>The privileged position formerly held by parents, teachers … in education and communication has changed, with new social habits and the existence of technology which allows us to be in constant communication with many people. The adolescents recognize and appreciate their experience in technology</a:t>
            </a:r>
            <a:r>
              <a:rPr lang="en-GB" sz="2800" dirty="0">
                <a:latin typeface="Avenir Book"/>
              </a:rPr>
              <a:t>” [7]</a:t>
            </a:r>
          </a:p>
          <a:p>
            <a:pPr lvl="1" indent="0" eaLnBrk="1" hangingPunct="1">
              <a:spcBef>
                <a:spcPct val="10000"/>
              </a:spcBef>
            </a:pPr>
            <a:endParaRPr lang="en-US" altLang="en-US" sz="2800" dirty="0">
              <a:latin typeface="Avenir Book"/>
            </a:endParaRPr>
          </a:p>
        </p:txBody>
      </p:sp>
      <p:sp>
        <p:nvSpPr>
          <p:cNvPr id="14341" name="Text Box 16">
            <a:extLst>
              <a:ext uri="{FF2B5EF4-FFF2-40B4-BE49-F238E27FC236}">
                <a16:creationId xmlns:a16="http://schemas.microsoft.com/office/drawing/2014/main" id="{8024D357-2A93-4D68-B66F-2E3E5201D7A4}"/>
              </a:ext>
            </a:extLst>
          </p:cNvPr>
          <p:cNvSpPr txBox="1">
            <a:spLocks noChangeArrowheads="1"/>
          </p:cNvSpPr>
          <p:nvPr/>
        </p:nvSpPr>
        <p:spPr bwMode="auto">
          <a:xfrm>
            <a:off x="38633537" y="25561340"/>
            <a:ext cx="10424976" cy="5454333"/>
          </a:xfrm>
          <a:prstGeom prst="rect">
            <a:avLst/>
          </a:prstGeom>
          <a:solidFill>
            <a:schemeClr val="bg1"/>
          </a:solidFill>
          <a:ln w="38100">
            <a:solidFill>
              <a:srgbClr val="000000"/>
            </a:solidFill>
            <a:round/>
            <a:headEnd/>
            <a:tailEnd/>
          </a:ln>
        </p:spPr>
        <p:txBody>
          <a:bodyPr lIns="914400" tIns="457200" rIns="914400" bIns="914400"/>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ts val="0"/>
              </a:spcBef>
            </a:pPr>
            <a:r>
              <a:rPr lang="en-US" altLang="en-US" sz="4400" b="1" dirty="0">
                <a:solidFill>
                  <a:srgbClr val="000000"/>
                </a:solidFill>
                <a:latin typeface="Avenir Book"/>
              </a:rPr>
              <a:t>Acknowledgments</a:t>
            </a:r>
          </a:p>
          <a:p>
            <a:pPr eaLnBrk="1" hangingPunct="1">
              <a:spcBef>
                <a:spcPts val="0"/>
              </a:spcBef>
            </a:pPr>
            <a:endParaRPr lang="en-US" altLang="en-US" sz="4400" b="1" dirty="0">
              <a:solidFill>
                <a:srgbClr val="000000"/>
              </a:solidFill>
              <a:latin typeface="Avenir Book"/>
            </a:endParaRPr>
          </a:p>
          <a:p>
            <a:pPr marL="571500" indent="-571500" eaLnBrk="1" hangingPunct="1">
              <a:spcBef>
                <a:spcPct val="10000"/>
              </a:spcBef>
              <a:buFont typeface="Arial" panose="020B0604020202020204" pitchFamily="34" charset="0"/>
              <a:buChar char="•"/>
            </a:pPr>
            <a:r>
              <a:rPr lang="en-US" altLang="en-US" sz="3600" dirty="0">
                <a:latin typeface="Avenir Book"/>
              </a:rPr>
              <a:t>Pupils and staff at Birchgrove Comprehensive School</a:t>
            </a:r>
          </a:p>
          <a:p>
            <a:pPr marL="571500" indent="-571500" eaLnBrk="1" hangingPunct="1">
              <a:spcBef>
                <a:spcPct val="10000"/>
              </a:spcBef>
              <a:buFont typeface="Arial" panose="020B0604020202020204" pitchFamily="34" charset="0"/>
              <a:buChar char="•"/>
            </a:pPr>
            <a:r>
              <a:rPr lang="en-US" altLang="en-US" sz="3600" dirty="0">
                <a:latin typeface="Avenir Book"/>
              </a:rPr>
              <a:t>Project Supervisor – James Williams</a:t>
            </a:r>
          </a:p>
        </p:txBody>
      </p:sp>
      <p:sp>
        <p:nvSpPr>
          <p:cNvPr id="14342" name="Text Box 12">
            <a:extLst>
              <a:ext uri="{FF2B5EF4-FFF2-40B4-BE49-F238E27FC236}">
                <a16:creationId xmlns:a16="http://schemas.microsoft.com/office/drawing/2014/main" id="{D235703E-042B-410E-A350-3676402787D1}"/>
              </a:ext>
            </a:extLst>
          </p:cNvPr>
          <p:cNvSpPr txBox="1">
            <a:spLocks noChangeArrowheads="1"/>
          </p:cNvSpPr>
          <p:nvPr/>
        </p:nvSpPr>
        <p:spPr bwMode="auto">
          <a:xfrm>
            <a:off x="13822363" y="6908800"/>
            <a:ext cx="35236150" cy="18288000"/>
          </a:xfrm>
          <a:prstGeom prst="rect">
            <a:avLst/>
          </a:prstGeom>
          <a:solidFill>
            <a:schemeClr val="bg1"/>
          </a:solidFill>
          <a:ln w="38100">
            <a:solidFill>
              <a:srgbClr val="000000"/>
            </a:solidFill>
            <a:round/>
            <a:headEnd/>
            <a:tailEnd/>
          </a:ln>
        </p:spPr>
        <p:txBody>
          <a:bodyPr lIns="914400" tIns="457200" rIns="914400" bIns="914400"/>
          <a:lstStyle>
            <a:lvl1pPr eaLnBrk="0" hangingPunct="0">
              <a:tabLst>
                <a:tab pos="500063"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0063"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0063"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0063"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endParaRPr lang="en-US" altLang="en-US" sz="2800" b="1" dirty="0">
              <a:solidFill>
                <a:srgbClr val="000000"/>
              </a:solidFill>
              <a:latin typeface="Avenir Book"/>
            </a:endParaRPr>
          </a:p>
        </p:txBody>
      </p:sp>
      <p:sp>
        <p:nvSpPr>
          <p:cNvPr id="14343" name="Text Box 14">
            <a:extLst>
              <a:ext uri="{FF2B5EF4-FFF2-40B4-BE49-F238E27FC236}">
                <a16:creationId xmlns:a16="http://schemas.microsoft.com/office/drawing/2014/main" id="{605DA3F2-509E-4E28-814B-D7AF78659651}"/>
              </a:ext>
            </a:extLst>
          </p:cNvPr>
          <p:cNvSpPr txBox="1">
            <a:spLocks noChangeArrowheads="1"/>
          </p:cNvSpPr>
          <p:nvPr/>
        </p:nvSpPr>
        <p:spPr bwMode="auto">
          <a:xfrm>
            <a:off x="11017249" y="4668318"/>
            <a:ext cx="2917190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274320" tIns="274320" rIns="274320" bIns="274320" anchor="ctr">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algn="ctr" eaLnBrk="1" hangingPunct="1">
              <a:spcBef>
                <a:spcPct val="50000"/>
              </a:spcBef>
              <a:spcAft>
                <a:spcPts val="600"/>
              </a:spcAft>
            </a:pPr>
            <a:r>
              <a:rPr lang="en-US" altLang="en-US" sz="5400" b="1" dirty="0">
                <a:latin typeface="Avenir Book"/>
              </a:rPr>
              <a:t>Richard Davies, BSc Computing (Software Engineering)</a:t>
            </a:r>
            <a:endParaRPr lang="en-US" altLang="en-US" sz="5400" dirty="0">
              <a:latin typeface="Avenir Book"/>
            </a:endParaRPr>
          </a:p>
        </p:txBody>
      </p:sp>
      <p:sp>
        <p:nvSpPr>
          <p:cNvPr id="14344" name="Text Box 15">
            <a:extLst>
              <a:ext uri="{FF2B5EF4-FFF2-40B4-BE49-F238E27FC236}">
                <a16:creationId xmlns:a16="http://schemas.microsoft.com/office/drawing/2014/main" id="{02783B97-64BB-4C20-9483-2A38E163AB4A}"/>
              </a:ext>
            </a:extLst>
          </p:cNvPr>
          <p:cNvSpPr txBox="1">
            <a:spLocks noChangeArrowheads="1"/>
          </p:cNvSpPr>
          <p:nvPr/>
        </p:nvSpPr>
        <p:spPr bwMode="auto">
          <a:xfrm>
            <a:off x="1995488" y="25576706"/>
            <a:ext cx="36409312" cy="5454333"/>
          </a:xfrm>
          <a:prstGeom prst="rect">
            <a:avLst/>
          </a:prstGeom>
          <a:solidFill>
            <a:schemeClr val="bg1"/>
          </a:solidFill>
          <a:ln w="38100">
            <a:solidFill>
              <a:srgbClr val="000000"/>
            </a:solidFill>
            <a:round/>
            <a:headEnd/>
            <a:tailEnd/>
          </a:ln>
        </p:spPr>
        <p:txBody>
          <a:bodyPr lIns="914400" tIns="457200" rIns="914400" bIns="914400" numCol="1"/>
          <a:lstStyle>
            <a:lvl1pPr marL="500063" indent="-500063"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50000"/>
              </a:spcBef>
            </a:pPr>
            <a:r>
              <a:rPr lang="en-US" altLang="en-US" sz="4400" b="1" dirty="0">
                <a:solidFill>
                  <a:srgbClr val="000000"/>
                </a:solidFill>
                <a:latin typeface="Avenir Book"/>
              </a:rPr>
              <a:t>Literature cited</a:t>
            </a:r>
          </a:p>
          <a:p>
            <a:pPr eaLnBrk="1" hangingPunct="1">
              <a:spcBef>
                <a:spcPct val="50000"/>
              </a:spcBef>
            </a:pPr>
            <a:endParaRPr lang="en-US" altLang="en-US" b="1" dirty="0">
              <a:solidFill>
                <a:srgbClr val="000000"/>
              </a:solidFill>
              <a:latin typeface="Avenir Book"/>
            </a:endParaRPr>
          </a:p>
          <a:p>
            <a:pPr eaLnBrk="1" hangingPunct="1"/>
            <a:r>
              <a:rPr lang="en-US" altLang="en-US" sz="2800" dirty="0">
                <a:latin typeface="Avenir Book"/>
              </a:rPr>
              <a:t>[1]</a:t>
            </a:r>
            <a:r>
              <a:rPr lang="en-US" sz="2800" dirty="0">
                <a:latin typeface="Avenir Book"/>
              </a:rPr>
              <a:t> P. G. D. CB, "Independent Review of Curriculum and Assessment </a:t>
            </a:r>
            <a:r>
              <a:rPr lang="en-US" sz="2800" dirty="0" err="1">
                <a:latin typeface="Avenir Book"/>
              </a:rPr>
              <a:t>Arrangments</a:t>
            </a:r>
            <a:r>
              <a:rPr lang="en-US" sz="2800" dirty="0">
                <a:latin typeface="Avenir Book"/>
              </a:rPr>
              <a:t> in Wales," </a:t>
            </a:r>
            <a:r>
              <a:rPr lang="en-US" sz="2800" i="1" dirty="0">
                <a:latin typeface="Avenir Book"/>
              </a:rPr>
              <a:t>Successful Futures, </a:t>
            </a:r>
            <a:r>
              <a:rPr lang="en-US" sz="2800" dirty="0">
                <a:latin typeface="Avenir Book"/>
              </a:rPr>
              <a:t>pp. 45-53, 2015.</a:t>
            </a:r>
            <a:endParaRPr lang="en-US" altLang="en-US" sz="2800" dirty="0">
              <a:latin typeface="Avenir Book"/>
            </a:endParaRPr>
          </a:p>
          <a:p>
            <a:pPr eaLnBrk="1" hangingPunct="1"/>
            <a:r>
              <a:rPr lang="en-US" altLang="en-US" sz="2800" dirty="0">
                <a:latin typeface="Avenir Book"/>
              </a:rPr>
              <a:t>[2] </a:t>
            </a:r>
            <a:r>
              <a:rPr lang="en-US" sz="2800" dirty="0">
                <a:latin typeface="Avenir Book"/>
              </a:rPr>
              <a:t>G. L. ,. J. K. ,. S. R. ,. J. S. &amp;. W. </a:t>
            </a:r>
            <a:r>
              <a:rPr lang="en-US" sz="2800" dirty="0" err="1">
                <a:latin typeface="Avenir Book"/>
              </a:rPr>
              <a:t>Gillean</a:t>
            </a:r>
            <a:r>
              <a:rPr lang="en-US" sz="2800" dirty="0">
                <a:latin typeface="Avenir Book"/>
              </a:rPr>
              <a:t> McCluskey, "Can restorative practices in schools make </a:t>
            </a:r>
            <a:r>
              <a:rPr lang="en-US" sz="2800" dirty="0" err="1">
                <a:latin typeface="Avenir Book"/>
              </a:rPr>
              <a:t>adifference</a:t>
            </a:r>
            <a:r>
              <a:rPr lang="en-US" sz="2800" dirty="0">
                <a:latin typeface="Avenir Book"/>
              </a:rPr>
              <a:t>?," </a:t>
            </a:r>
            <a:r>
              <a:rPr lang="en-US" sz="2800" i="1" dirty="0">
                <a:latin typeface="Avenir Book"/>
              </a:rPr>
              <a:t>Educational Review, </a:t>
            </a:r>
            <a:r>
              <a:rPr lang="en-US" sz="2800" dirty="0">
                <a:latin typeface="Avenir Book"/>
              </a:rPr>
              <a:t>vol. 60, no. 4, pp. 405-417, 2008.</a:t>
            </a:r>
            <a:endParaRPr lang="en-US" altLang="en-US" sz="2800" dirty="0">
              <a:latin typeface="Avenir Book"/>
            </a:endParaRPr>
          </a:p>
          <a:p>
            <a:pPr eaLnBrk="1" hangingPunct="1"/>
            <a:r>
              <a:rPr lang="en-US" altLang="en-US" sz="2800" dirty="0">
                <a:latin typeface="Avenir Book"/>
              </a:rPr>
              <a:t>[3] </a:t>
            </a:r>
            <a:r>
              <a:rPr lang="en-US" sz="2800" dirty="0">
                <a:latin typeface="Avenir Book"/>
              </a:rPr>
              <a:t>D. Ferguson, "Record levels of stress ‘put teachers at breaking point’," The Guardian, 10 November 2019. [Online]. Available: https://www.theguardian.com/education/2019/nov/10/stressed-teachers-at-breaking-point-says-report. [Accessed 2018 November 2019].</a:t>
            </a:r>
            <a:endParaRPr lang="en-US" altLang="en-US" sz="2800" dirty="0">
              <a:latin typeface="Avenir Book"/>
            </a:endParaRPr>
          </a:p>
          <a:p>
            <a:pPr eaLnBrk="1" hangingPunct="1"/>
            <a:r>
              <a:rPr lang="en-US" altLang="en-US" sz="2800" dirty="0">
                <a:latin typeface="Avenir Book"/>
              </a:rPr>
              <a:t>[4] </a:t>
            </a:r>
            <a:r>
              <a:rPr lang="en-US" sz="2800" dirty="0">
                <a:latin typeface="Avenir Book"/>
              </a:rPr>
              <a:t>"Address Problematic Student Behavior," Carnegie Mellon University, 2020. [Online]. Available: https://www.cmu.edu/teaching/designteach/teach/problemstudent.html. [Accessed 04 </a:t>
            </a:r>
            <a:r>
              <a:rPr lang="en-US" sz="2800" dirty="0" err="1">
                <a:latin typeface="Avenir Book"/>
              </a:rPr>
              <a:t>Janurary</a:t>
            </a:r>
            <a:r>
              <a:rPr lang="en-US" sz="2800" dirty="0">
                <a:latin typeface="Avenir Book"/>
              </a:rPr>
              <a:t> 2020].</a:t>
            </a:r>
            <a:endParaRPr lang="en-US" altLang="en-US" sz="2800" dirty="0">
              <a:latin typeface="Avenir Book"/>
            </a:endParaRPr>
          </a:p>
          <a:p>
            <a:pPr eaLnBrk="1" hangingPunct="1"/>
            <a:r>
              <a:rPr lang="en-US" altLang="en-US" sz="2800" dirty="0">
                <a:latin typeface="Avenir Book"/>
              </a:rPr>
              <a:t>[5] </a:t>
            </a:r>
            <a:r>
              <a:rPr lang="en-US" sz="2800" dirty="0">
                <a:latin typeface="Avenir Book"/>
              </a:rPr>
              <a:t>D. J. Earle, "Emotional and </a:t>
            </a:r>
            <a:r>
              <a:rPr lang="en-US" sz="2800" dirty="0" err="1">
                <a:latin typeface="Avenir Book"/>
              </a:rPr>
              <a:t>behavioural</a:t>
            </a:r>
            <a:r>
              <a:rPr lang="en-US" sz="2800" dirty="0">
                <a:latin typeface="Avenir Book"/>
              </a:rPr>
              <a:t> problems," </a:t>
            </a:r>
            <a:r>
              <a:rPr lang="en-US" sz="2800" i="1" dirty="0">
                <a:latin typeface="Avenir Book"/>
              </a:rPr>
              <a:t>Growing up in the U, </a:t>
            </a:r>
            <a:r>
              <a:rPr lang="en-US" sz="2800" dirty="0">
                <a:latin typeface="Avenir Book"/>
              </a:rPr>
              <a:t>2013. </a:t>
            </a:r>
            <a:endParaRPr lang="en-US" altLang="en-US" sz="2800" dirty="0">
              <a:latin typeface="Avenir Book"/>
            </a:endParaRPr>
          </a:p>
          <a:p>
            <a:pPr eaLnBrk="1" hangingPunct="1"/>
            <a:r>
              <a:rPr lang="en-US" altLang="en-US" sz="2800" dirty="0">
                <a:latin typeface="Avenir Book"/>
              </a:rPr>
              <a:t>[6]</a:t>
            </a:r>
            <a:r>
              <a:rPr lang="en-US" sz="2800" dirty="0">
                <a:latin typeface="Avenir Book"/>
              </a:rPr>
              <a:t> E. Jensen, "Chapter 2. How Poverty Affects Behavior and Academic Performance," in </a:t>
            </a:r>
            <a:r>
              <a:rPr lang="en-US" sz="2800" i="1" dirty="0">
                <a:latin typeface="Avenir Book"/>
              </a:rPr>
              <a:t>Teaching with Poverty in Mind</a:t>
            </a:r>
            <a:r>
              <a:rPr lang="en-US" sz="2800" dirty="0">
                <a:latin typeface="Avenir Book"/>
              </a:rPr>
              <a:t>, Alexandria, Virginia, ASCD, 2009, pp. 17-21.</a:t>
            </a:r>
          </a:p>
          <a:p>
            <a:pPr eaLnBrk="1" hangingPunct="1"/>
            <a:r>
              <a:rPr lang="en-US" altLang="en-US" sz="2800" dirty="0">
                <a:latin typeface="Avenir Book"/>
              </a:rPr>
              <a:t>[7] </a:t>
            </a:r>
            <a:r>
              <a:rPr lang="en-US" sz="2800" dirty="0">
                <a:latin typeface="Avenir Book"/>
              </a:rPr>
              <a:t>"</a:t>
            </a:r>
            <a:r>
              <a:rPr lang="en-US" sz="2800" dirty="0" err="1">
                <a:latin typeface="Avenir Book"/>
              </a:rPr>
              <a:t>Arkaitz</a:t>
            </a:r>
            <a:r>
              <a:rPr lang="en-US" sz="2800" dirty="0">
                <a:latin typeface="Avenir Book"/>
              </a:rPr>
              <a:t> </a:t>
            </a:r>
            <a:r>
              <a:rPr lang="en-US" sz="2800" dirty="0" err="1">
                <a:latin typeface="Avenir Book"/>
              </a:rPr>
              <a:t>Larki</a:t>
            </a:r>
            <a:r>
              <a:rPr lang="en-US" sz="2800" dirty="0">
                <a:latin typeface="Avenir Book"/>
              </a:rPr>
              <a:t>, Jon </a:t>
            </a:r>
            <a:r>
              <a:rPr lang="en-US" sz="2800" dirty="0" err="1">
                <a:latin typeface="Avenir Book"/>
              </a:rPr>
              <a:t>Altuna</a:t>
            </a:r>
            <a:r>
              <a:rPr lang="en-US" sz="2800" dirty="0">
                <a:latin typeface="Avenir Book"/>
              </a:rPr>
              <a:t>, Juan Ignacio Martinez de </a:t>
            </a:r>
            <a:r>
              <a:rPr lang="en-US" sz="2800" dirty="0" err="1">
                <a:latin typeface="Avenir Book"/>
              </a:rPr>
              <a:t>Morentin</a:t>
            </a:r>
            <a:r>
              <a:rPr lang="en-US" sz="2800" dirty="0">
                <a:latin typeface="Avenir Book"/>
              </a:rPr>
              <a:t>, </a:t>
            </a:r>
            <a:r>
              <a:rPr lang="en-US" sz="2800" dirty="0" err="1">
                <a:latin typeface="Avenir Book"/>
              </a:rPr>
              <a:t>Nere</a:t>
            </a:r>
            <a:r>
              <a:rPr lang="en-US" sz="2800" dirty="0">
                <a:latin typeface="Avenir Book"/>
              </a:rPr>
              <a:t> Amenabar," </a:t>
            </a:r>
            <a:r>
              <a:rPr lang="en-US" sz="2800" i="1" dirty="0">
                <a:latin typeface="Avenir Book"/>
              </a:rPr>
              <a:t>Children and Youth Services Review, </a:t>
            </a:r>
            <a:r>
              <a:rPr lang="en-US" sz="2800" dirty="0">
                <a:latin typeface="Avenir Book"/>
              </a:rPr>
              <a:t>vol. 79, pp. 126-131, 2017. </a:t>
            </a:r>
            <a:endParaRPr lang="en-US" altLang="en-US" sz="2800" dirty="0">
              <a:latin typeface="Avenir Book"/>
            </a:endParaRPr>
          </a:p>
        </p:txBody>
      </p:sp>
      <p:sp>
        <p:nvSpPr>
          <p:cNvPr id="3" name="Rectangle 180">
            <a:extLst>
              <a:ext uri="{FF2B5EF4-FFF2-40B4-BE49-F238E27FC236}">
                <a16:creationId xmlns:a16="http://schemas.microsoft.com/office/drawing/2014/main" id="{22263B42-034B-49B5-A2AE-C740F38C5605}"/>
              </a:ext>
            </a:extLst>
          </p:cNvPr>
          <p:cNvSpPr>
            <a:spLocks noChangeArrowheads="1"/>
          </p:cNvSpPr>
          <p:nvPr/>
        </p:nvSpPr>
        <p:spPr bwMode="auto">
          <a:xfrm>
            <a:off x="11017249" y="832904"/>
            <a:ext cx="29171901" cy="32778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nchor="ctr">
            <a:spAutoFit/>
          </a:bodyPr>
          <a:lstStyle/>
          <a:p>
            <a:pPr algn="ctr">
              <a:lnSpc>
                <a:spcPct val="90000"/>
              </a:lnSpc>
              <a:defRPr/>
            </a:pPr>
            <a:r>
              <a:rPr lang="en-US" sz="11500" b="1" dirty="0">
                <a:ln>
                  <a:solidFill>
                    <a:schemeClr val="bg1"/>
                  </a:solidFill>
                </a:ln>
                <a:latin typeface="Avenir Book"/>
                <a:ea typeface="ＭＳ Ｐゴシック" charset="0"/>
                <a:cs typeface="Avenir Heavy"/>
              </a:rPr>
              <a:t>Reducing Stress in Teaching Through Improving Wellbeing in Pupils</a:t>
            </a:r>
          </a:p>
        </p:txBody>
      </p:sp>
      <p:sp>
        <p:nvSpPr>
          <p:cNvPr id="14349" name="Rectangle 4">
            <a:extLst>
              <a:ext uri="{FF2B5EF4-FFF2-40B4-BE49-F238E27FC236}">
                <a16:creationId xmlns:a16="http://schemas.microsoft.com/office/drawing/2014/main" id="{EB64D4B5-A27A-4251-B744-D08D8E581A58}"/>
              </a:ext>
            </a:extLst>
          </p:cNvPr>
          <p:cNvSpPr>
            <a:spLocks noChangeArrowheads="1"/>
          </p:cNvSpPr>
          <p:nvPr/>
        </p:nvSpPr>
        <p:spPr bwMode="auto">
          <a:xfrm>
            <a:off x="14463712" y="7501445"/>
            <a:ext cx="8493443" cy="517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10000"/>
              </a:spcBef>
            </a:pPr>
            <a:r>
              <a:rPr lang="en-US" altLang="ja-JP" sz="4400" dirty="0">
                <a:latin typeface="Avenir Book"/>
              </a:rPr>
              <a:t>What are the main causes of stress for teaching staff?</a:t>
            </a:r>
          </a:p>
          <a:p>
            <a:pPr marL="857250" indent="-857250" eaLnBrk="1" hangingPunct="1">
              <a:spcBef>
                <a:spcPct val="10000"/>
              </a:spcBef>
              <a:buFont typeface="Arial" panose="020B0604020202020204" pitchFamily="34" charset="0"/>
              <a:buChar char="•"/>
            </a:pPr>
            <a:r>
              <a:rPr lang="en-US" altLang="ja-JP" sz="4400" dirty="0">
                <a:latin typeface="Avenir Book"/>
              </a:rPr>
              <a:t>Marking</a:t>
            </a:r>
          </a:p>
          <a:p>
            <a:pPr marL="857250" indent="-857250" eaLnBrk="1" hangingPunct="1">
              <a:spcBef>
                <a:spcPct val="10000"/>
              </a:spcBef>
              <a:buFont typeface="Arial" panose="020B0604020202020204" pitchFamily="34" charset="0"/>
              <a:buChar char="•"/>
            </a:pPr>
            <a:r>
              <a:rPr lang="en-US" altLang="ja-JP" sz="4400" dirty="0">
                <a:latin typeface="Avenir Book"/>
              </a:rPr>
              <a:t>Inspections</a:t>
            </a:r>
          </a:p>
          <a:p>
            <a:pPr marL="857250" indent="-857250" eaLnBrk="1" hangingPunct="1">
              <a:spcBef>
                <a:spcPct val="10000"/>
              </a:spcBef>
              <a:buFont typeface="Arial" panose="020B0604020202020204" pitchFamily="34" charset="0"/>
              <a:buChar char="•"/>
            </a:pPr>
            <a:r>
              <a:rPr lang="en-US" altLang="ja-JP" sz="4400" dirty="0">
                <a:latin typeface="Avenir Book"/>
              </a:rPr>
              <a:t>Changing Policy</a:t>
            </a:r>
          </a:p>
          <a:p>
            <a:pPr marL="857250" indent="-857250" eaLnBrk="1" hangingPunct="1">
              <a:spcBef>
                <a:spcPct val="10000"/>
              </a:spcBef>
              <a:buFont typeface="Arial" panose="020B0604020202020204" pitchFamily="34" charset="0"/>
              <a:buChar char="•"/>
            </a:pPr>
            <a:r>
              <a:rPr lang="en-US" altLang="ja-JP" sz="4400" dirty="0">
                <a:latin typeface="Avenir Book"/>
              </a:rPr>
              <a:t>Pupil Behavior</a:t>
            </a:r>
          </a:p>
          <a:p>
            <a:pPr marL="857250" indent="-857250" eaLnBrk="1" hangingPunct="1">
              <a:spcBef>
                <a:spcPct val="10000"/>
              </a:spcBef>
              <a:buFont typeface="Arial" panose="020B0604020202020204" pitchFamily="34" charset="0"/>
              <a:buChar char="•"/>
            </a:pPr>
            <a:r>
              <a:rPr lang="en-US" altLang="ja-JP" sz="4400" dirty="0">
                <a:latin typeface="Avenir Book"/>
              </a:rPr>
              <a:t>Lesson Planning</a:t>
            </a:r>
          </a:p>
        </p:txBody>
      </p:sp>
      <p:sp>
        <p:nvSpPr>
          <p:cNvPr id="14350" name="Rectangle 16">
            <a:extLst>
              <a:ext uri="{FF2B5EF4-FFF2-40B4-BE49-F238E27FC236}">
                <a16:creationId xmlns:a16="http://schemas.microsoft.com/office/drawing/2014/main" id="{11ED8B0F-AE94-4E32-BA0F-5F40DA31D61F}"/>
              </a:ext>
            </a:extLst>
          </p:cNvPr>
          <p:cNvSpPr>
            <a:spLocks noChangeArrowheads="1"/>
          </p:cNvSpPr>
          <p:nvPr/>
        </p:nvSpPr>
        <p:spPr bwMode="auto">
          <a:xfrm>
            <a:off x="14463712" y="13264736"/>
            <a:ext cx="8493443" cy="517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10000"/>
              </a:spcBef>
            </a:pPr>
            <a:r>
              <a:rPr lang="en-US" altLang="en-US" sz="4400" dirty="0">
                <a:latin typeface="Avenir Book"/>
              </a:rPr>
              <a:t>What causes this poor behavior in pupils?</a:t>
            </a:r>
          </a:p>
          <a:p>
            <a:pPr marL="857250" indent="-857250" eaLnBrk="1" hangingPunct="1">
              <a:spcBef>
                <a:spcPct val="10000"/>
              </a:spcBef>
              <a:buFont typeface="Arial" panose="020B0604020202020204" pitchFamily="34" charset="0"/>
              <a:buChar char="•"/>
            </a:pPr>
            <a:r>
              <a:rPr lang="en-US" altLang="en-US" sz="4400" dirty="0">
                <a:latin typeface="Avenir Book"/>
              </a:rPr>
              <a:t>Large Family Size</a:t>
            </a:r>
          </a:p>
          <a:p>
            <a:pPr marL="857250" indent="-857250" eaLnBrk="1" hangingPunct="1">
              <a:spcBef>
                <a:spcPct val="10000"/>
              </a:spcBef>
              <a:buFont typeface="Arial" panose="020B0604020202020204" pitchFamily="34" charset="0"/>
              <a:buChar char="•"/>
            </a:pPr>
            <a:r>
              <a:rPr lang="en-US" altLang="en-US" sz="4400" dirty="0">
                <a:latin typeface="Avenir Book"/>
              </a:rPr>
              <a:t>Single parent family</a:t>
            </a:r>
          </a:p>
          <a:p>
            <a:pPr marL="857250" indent="-857250" eaLnBrk="1" hangingPunct="1">
              <a:spcBef>
                <a:spcPct val="10000"/>
              </a:spcBef>
              <a:buFont typeface="Arial" panose="020B0604020202020204" pitchFamily="34" charset="0"/>
              <a:buChar char="•"/>
            </a:pPr>
            <a:r>
              <a:rPr lang="en-US" altLang="en-US" sz="4400" dirty="0">
                <a:latin typeface="Avenir Book"/>
              </a:rPr>
              <a:t>Less affluent background</a:t>
            </a:r>
          </a:p>
          <a:p>
            <a:pPr marL="857250" indent="-857250" eaLnBrk="1" hangingPunct="1">
              <a:spcBef>
                <a:spcPct val="10000"/>
              </a:spcBef>
              <a:buFont typeface="Arial" panose="020B0604020202020204" pitchFamily="34" charset="0"/>
              <a:buChar char="•"/>
            </a:pPr>
            <a:r>
              <a:rPr lang="en-US" altLang="en-US" sz="4400" dirty="0">
                <a:latin typeface="Avenir Book"/>
              </a:rPr>
              <a:t>Being in care</a:t>
            </a:r>
          </a:p>
          <a:p>
            <a:pPr marL="857250" indent="-857250" eaLnBrk="1" hangingPunct="1">
              <a:spcBef>
                <a:spcPct val="10000"/>
              </a:spcBef>
              <a:buFont typeface="Arial" panose="020B0604020202020204" pitchFamily="34" charset="0"/>
              <a:buChar char="•"/>
            </a:pPr>
            <a:r>
              <a:rPr lang="en-US" altLang="en-US" sz="4400" dirty="0">
                <a:latin typeface="Avenir Book"/>
              </a:rPr>
              <a:t>Gender/Sexual Identity</a:t>
            </a:r>
          </a:p>
        </p:txBody>
      </p:sp>
      <p:sp>
        <p:nvSpPr>
          <p:cNvPr id="14351" name="Rectangle 17">
            <a:extLst>
              <a:ext uri="{FF2B5EF4-FFF2-40B4-BE49-F238E27FC236}">
                <a16:creationId xmlns:a16="http://schemas.microsoft.com/office/drawing/2014/main" id="{09063784-3125-418D-85DC-5EC1A6031588}"/>
              </a:ext>
            </a:extLst>
          </p:cNvPr>
          <p:cNvSpPr>
            <a:spLocks noChangeArrowheads="1"/>
          </p:cNvSpPr>
          <p:nvPr/>
        </p:nvSpPr>
        <p:spPr bwMode="auto">
          <a:xfrm>
            <a:off x="14463712" y="19057515"/>
            <a:ext cx="8758238" cy="5644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spcBef>
                <a:spcPct val="10000"/>
              </a:spcBef>
            </a:pPr>
            <a:r>
              <a:rPr lang="en-US" altLang="en-US" sz="4400" dirty="0">
                <a:latin typeface="Avenir Book"/>
              </a:rPr>
              <a:t>How can we improve the wellbeing of the pupils?</a:t>
            </a:r>
          </a:p>
          <a:p>
            <a:pPr marL="685800" indent="-685800" eaLnBrk="1" hangingPunct="1">
              <a:spcBef>
                <a:spcPct val="10000"/>
              </a:spcBef>
              <a:buFont typeface="Arial" panose="020B0604020202020204" pitchFamily="34" charset="0"/>
              <a:buChar char="•"/>
            </a:pPr>
            <a:r>
              <a:rPr lang="en-US" altLang="en-US" sz="4400" dirty="0">
                <a:latin typeface="Avenir Book"/>
              </a:rPr>
              <a:t>Young people behave poorly because they don’t know any better.</a:t>
            </a:r>
          </a:p>
          <a:p>
            <a:pPr marL="685800" indent="-685800" eaLnBrk="1" hangingPunct="1">
              <a:spcBef>
                <a:spcPct val="10000"/>
              </a:spcBef>
              <a:buFont typeface="Arial" panose="020B0604020202020204" pitchFamily="34" charset="0"/>
              <a:buChar char="•"/>
            </a:pPr>
            <a:r>
              <a:rPr lang="en-US" altLang="en-US" sz="4400" dirty="0">
                <a:latin typeface="Avenir Book"/>
              </a:rPr>
              <a:t>Improving the emotional education will improve the young persons wellbeing</a:t>
            </a:r>
          </a:p>
        </p:txBody>
      </p:sp>
      <p:sp>
        <p:nvSpPr>
          <p:cNvPr id="14352" name="Rectangle 18">
            <a:extLst>
              <a:ext uri="{FF2B5EF4-FFF2-40B4-BE49-F238E27FC236}">
                <a16:creationId xmlns:a16="http://schemas.microsoft.com/office/drawing/2014/main" id="{1173BFA4-C52A-4C15-B31B-6CF5880C3638}"/>
              </a:ext>
            </a:extLst>
          </p:cNvPr>
          <p:cNvSpPr>
            <a:spLocks noChangeArrowheads="1"/>
          </p:cNvSpPr>
          <p:nvPr/>
        </p:nvSpPr>
        <p:spPr bwMode="auto">
          <a:xfrm>
            <a:off x="40189150" y="7585408"/>
            <a:ext cx="7819708" cy="1317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marL="685800" indent="-685800" eaLnBrk="1" hangingPunct="1">
              <a:spcBef>
                <a:spcPct val="50000"/>
              </a:spcBef>
              <a:buFont typeface="Arial" panose="020B0604020202020204" pitchFamily="34" charset="0"/>
              <a:buChar char="•"/>
            </a:pPr>
            <a:r>
              <a:rPr lang="en-US" altLang="ja-JP" sz="4400" dirty="0">
                <a:latin typeface="Avenir Book"/>
              </a:rPr>
              <a:t>This wellbeing application will act as a tool for the school. </a:t>
            </a:r>
          </a:p>
          <a:p>
            <a:pPr marL="685800" indent="-685800" eaLnBrk="1" hangingPunct="1">
              <a:spcBef>
                <a:spcPct val="50000"/>
              </a:spcBef>
              <a:buFont typeface="Arial" panose="020B0604020202020204" pitchFamily="34" charset="0"/>
              <a:buChar char="•"/>
            </a:pPr>
            <a:r>
              <a:rPr lang="en-US" altLang="ja-JP" sz="4400" dirty="0">
                <a:latin typeface="Avenir Book"/>
              </a:rPr>
              <a:t>This tool will act as a pupil led peer-to-peer support program. </a:t>
            </a:r>
          </a:p>
          <a:p>
            <a:pPr eaLnBrk="1" hangingPunct="1">
              <a:spcBef>
                <a:spcPct val="50000"/>
              </a:spcBef>
            </a:pPr>
            <a:endParaRPr lang="en-US" altLang="ja-JP" sz="4400" dirty="0">
              <a:latin typeface="Avenir Book"/>
            </a:endParaRPr>
          </a:p>
          <a:p>
            <a:pPr eaLnBrk="1" hangingPunct="1">
              <a:spcBef>
                <a:spcPct val="50000"/>
              </a:spcBef>
            </a:pPr>
            <a:r>
              <a:rPr lang="en-US" altLang="ja-JP" sz="4400" dirty="0">
                <a:latin typeface="Avenir Book"/>
              </a:rPr>
              <a:t>The application contains – </a:t>
            </a:r>
          </a:p>
          <a:p>
            <a:pPr marL="1428750" lvl="1" indent="-685800" eaLnBrk="1" hangingPunct="1">
              <a:spcBef>
                <a:spcPct val="50000"/>
              </a:spcBef>
              <a:buFont typeface="Arial" panose="020B0604020202020204" pitchFamily="34" charset="0"/>
              <a:buChar char="•"/>
            </a:pPr>
            <a:r>
              <a:rPr lang="en-US" altLang="ja-JP" sz="4400" dirty="0">
                <a:latin typeface="Avenir Book"/>
              </a:rPr>
              <a:t>Links to External Support Sites</a:t>
            </a:r>
          </a:p>
          <a:p>
            <a:pPr marL="1428750" lvl="1" indent="-685800" eaLnBrk="1" hangingPunct="1">
              <a:spcBef>
                <a:spcPct val="50000"/>
              </a:spcBef>
              <a:buFont typeface="Arial" panose="020B0604020202020204" pitchFamily="34" charset="0"/>
              <a:buChar char="•"/>
            </a:pPr>
            <a:r>
              <a:rPr lang="en-US" altLang="ja-JP" sz="4400" dirty="0">
                <a:latin typeface="Avenir Book"/>
              </a:rPr>
              <a:t> Suggestion to Reduce Stress</a:t>
            </a:r>
          </a:p>
          <a:p>
            <a:pPr marL="1428750" lvl="1" indent="-685800" eaLnBrk="1" hangingPunct="1">
              <a:spcBef>
                <a:spcPct val="50000"/>
              </a:spcBef>
              <a:buFont typeface="Arial" panose="020B0604020202020204" pitchFamily="34" charset="0"/>
              <a:buChar char="•"/>
            </a:pPr>
            <a:r>
              <a:rPr lang="en-US" altLang="ja-JP" sz="4400" dirty="0">
                <a:latin typeface="Avenir Book"/>
              </a:rPr>
              <a:t>Breathing Exercises</a:t>
            </a:r>
          </a:p>
          <a:p>
            <a:pPr marL="1428750" lvl="1" indent="-685800" eaLnBrk="1" hangingPunct="1">
              <a:spcBef>
                <a:spcPct val="50000"/>
              </a:spcBef>
              <a:buFont typeface="Arial" panose="020B0604020202020204" pitchFamily="34" charset="0"/>
              <a:buChar char="•"/>
            </a:pPr>
            <a:r>
              <a:rPr lang="en-US" altLang="ja-JP" sz="4400" dirty="0">
                <a:latin typeface="Avenir Book"/>
              </a:rPr>
              <a:t>Meditation Videos</a:t>
            </a:r>
          </a:p>
          <a:p>
            <a:pPr marL="1428750" lvl="1" indent="-685800" eaLnBrk="1" hangingPunct="1">
              <a:spcBef>
                <a:spcPct val="50000"/>
              </a:spcBef>
              <a:buFont typeface="Arial" panose="020B0604020202020204" pitchFamily="34" charset="0"/>
              <a:buChar char="•"/>
            </a:pPr>
            <a:r>
              <a:rPr lang="en-US" altLang="ja-JP" sz="4400" dirty="0">
                <a:latin typeface="Avenir Book"/>
              </a:rPr>
              <a:t>Anti-Anxiety game</a:t>
            </a:r>
          </a:p>
          <a:p>
            <a:pPr marL="1428750" lvl="1" indent="-685800" eaLnBrk="1" hangingPunct="1">
              <a:spcBef>
                <a:spcPct val="50000"/>
              </a:spcBef>
              <a:buFont typeface="Arial" panose="020B0604020202020204" pitchFamily="34" charset="0"/>
              <a:buChar char="•"/>
            </a:pPr>
            <a:r>
              <a:rPr lang="en-US" altLang="ja-JP" sz="4400" dirty="0">
                <a:latin typeface="Avenir Book"/>
              </a:rPr>
              <a:t>Subject Support</a:t>
            </a:r>
            <a:br>
              <a:rPr lang="en-US" altLang="ja-JP" sz="3600" dirty="0">
                <a:latin typeface="Avenir Book"/>
              </a:rPr>
            </a:br>
            <a:endParaRPr lang="en-US" altLang="ja-JP" sz="3600" dirty="0">
              <a:latin typeface="Avenir Book"/>
            </a:endParaRPr>
          </a:p>
        </p:txBody>
      </p:sp>
      <p:sp>
        <p:nvSpPr>
          <p:cNvPr id="14356" name="TextBox 5">
            <a:extLst>
              <a:ext uri="{FF2B5EF4-FFF2-40B4-BE49-F238E27FC236}">
                <a16:creationId xmlns:a16="http://schemas.microsoft.com/office/drawing/2014/main" id="{732FA800-8D62-4F46-BC10-403B3B3909A0}"/>
              </a:ext>
            </a:extLst>
          </p:cNvPr>
          <p:cNvSpPr txBox="1">
            <a:spLocks noChangeArrowheads="1"/>
          </p:cNvSpPr>
          <p:nvPr/>
        </p:nvSpPr>
        <p:spPr bwMode="auto">
          <a:xfrm>
            <a:off x="57615138" y="6484938"/>
            <a:ext cx="184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tx1"/>
                </a:solidFill>
                <a:latin typeface="Helvetica" panose="020B0604020202020204" pitchFamily="34" charset="0"/>
                <a:ea typeface="MS PGothic" panose="020B0600070205080204" pitchFamily="34" charset="-128"/>
              </a:defRPr>
            </a:lvl9pPr>
          </a:lstStyle>
          <a:p>
            <a:pPr eaLnBrk="1" hangingPunct="1"/>
            <a:endParaRPr lang="en-US" altLang="en-US">
              <a:latin typeface="Avenir Book"/>
            </a:endParaRPr>
          </a:p>
        </p:txBody>
      </p:sp>
      <p:pic>
        <p:nvPicPr>
          <p:cNvPr id="28" name="Picture 27">
            <a:extLst>
              <a:ext uri="{FF2B5EF4-FFF2-40B4-BE49-F238E27FC236}">
                <a16:creationId xmlns:a16="http://schemas.microsoft.com/office/drawing/2014/main" id="{90D6A71F-ACFB-45AC-9116-FC4324B59AE3}"/>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504824" y="972961"/>
            <a:ext cx="10512425" cy="3695357"/>
          </a:xfrm>
          <a:prstGeom prst="rect">
            <a:avLst/>
          </a:prstGeom>
        </p:spPr>
      </p:pic>
      <p:pic>
        <p:nvPicPr>
          <p:cNvPr id="29" name="Picture 28">
            <a:extLst>
              <a:ext uri="{FF2B5EF4-FFF2-40B4-BE49-F238E27FC236}">
                <a16:creationId xmlns:a16="http://schemas.microsoft.com/office/drawing/2014/main" id="{F229A399-7A95-4156-ABED-84D2F8E8EAA7}"/>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40189150" y="900873"/>
            <a:ext cx="10512425" cy="3695357"/>
          </a:xfrm>
          <a:prstGeom prst="rect">
            <a:avLst/>
          </a:prstGeom>
        </p:spPr>
      </p:pic>
      <p:cxnSp>
        <p:nvCxnSpPr>
          <p:cNvPr id="8" name="Straight Connector 7">
            <a:extLst>
              <a:ext uri="{FF2B5EF4-FFF2-40B4-BE49-F238E27FC236}">
                <a16:creationId xmlns:a16="http://schemas.microsoft.com/office/drawing/2014/main" id="{B8ECC0F3-DE1F-47A4-A9A5-30109D6710C4}"/>
              </a:ext>
            </a:extLst>
          </p:cNvPr>
          <p:cNvCxnSpPr/>
          <p:nvPr/>
        </p:nvCxnSpPr>
        <p:spPr>
          <a:xfrm>
            <a:off x="13822363" y="12993713"/>
            <a:ext cx="10424976" cy="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B306EF39-2E09-42E8-8097-66E3429D3701}"/>
              </a:ext>
            </a:extLst>
          </p:cNvPr>
          <p:cNvCxnSpPr/>
          <p:nvPr/>
        </p:nvCxnSpPr>
        <p:spPr>
          <a:xfrm>
            <a:off x="13822363" y="18754433"/>
            <a:ext cx="10424976" cy="0"/>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41A925F1-25B1-4C77-9F73-E2DD8E332EE2}"/>
              </a:ext>
            </a:extLst>
          </p:cNvPr>
          <p:cNvCxnSpPr/>
          <p:nvPr/>
        </p:nvCxnSpPr>
        <p:spPr>
          <a:xfrm>
            <a:off x="38633537" y="11230227"/>
            <a:ext cx="10424976" cy="0"/>
          </a:xfrm>
          <a:prstGeom prst="line">
            <a:avLst/>
          </a:prstGeom>
        </p:spPr>
        <p:style>
          <a:lnRef idx="2">
            <a:schemeClr val="dk1"/>
          </a:lnRef>
          <a:fillRef idx="0">
            <a:schemeClr val="dk1"/>
          </a:fillRef>
          <a:effectRef idx="1">
            <a:schemeClr val="dk1"/>
          </a:effectRef>
          <a:fontRef idx="minor">
            <a:schemeClr val="tx1"/>
          </a:fontRef>
        </p:style>
      </p:cxnSp>
      <p:pic>
        <p:nvPicPr>
          <p:cNvPr id="6" name="Picture 5" descr="A screenshot of a cell phone&#10;&#10;Description automatically generated">
            <a:extLst>
              <a:ext uri="{FF2B5EF4-FFF2-40B4-BE49-F238E27FC236}">
                <a16:creationId xmlns:a16="http://schemas.microsoft.com/office/drawing/2014/main" id="{198DDAC1-3B9D-4317-9275-32EEB6043125}"/>
              </a:ext>
            </a:extLst>
          </p:cNvPr>
          <p:cNvPicPr>
            <a:picLocks noChangeAspect="1"/>
          </p:cNvPicPr>
          <p:nvPr/>
        </p:nvPicPr>
        <p:blipFill>
          <a:blip r:embed="rId5"/>
          <a:stretch>
            <a:fillRect/>
          </a:stretch>
        </p:blipFill>
        <p:spPr>
          <a:xfrm>
            <a:off x="24271605" y="7501445"/>
            <a:ext cx="14603095" cy="16394327"/>
          </a:xfrm>
          <a:prstGeom prst="rect">
            <a:avLst/>
          </a:prstGeom>
        </p:spPr>
      </p:pic>
      <p:cxnSp>
        <p:nvCxnSpPr>
          <p:cNvPr id="35" name="Straight Connector 34">
            <a:extLst>
              <a:ext uri="{FF2B5EF4-FFF2-40B4-BE49-F238E27FC236}">
                <a16:creationId xmlns:a16="http://schemas.microsoft.com/office/drawing/2014/main" id="{17459A03-1322-4B6B-AE72-8AAEF2310A5A}"/>
              </a:ext>
            </a:extLst>
          </p:cNvPr>
          <p:cNvCxnSpPr>
            <a:cxnSpLocks/>
          </p:cNvCxnSpPr>
          <p:nvPr/>
        </p:nvCxnSpPr>
        <p:spPr>
          <a:xfrm>
            <a:off x="1995488" y="11148020"/>
            <a:ext cx="10512425" cy="0"/>
          </a:xfrm>
          <a:prstGeom prst="line">
            <a:avLst/>
          </a:prstGeom>
        </p:spPr>
        <p:style>
          <a:lnRef idx="2">
            <a:schemeClr val="dk1"/>
          </a:lnRef>
          <a:fillRef idx="0">
            <a:schemeClr val="dk1"/>
          </a:fillRef>
          <a:effectRef idx="1">
            <a:schemeClr val="dk1"/>
          </a:effectRef>
          <a:fontRef idx="minor">
            <a:schemeClr val="tx1"/>
          </a:fontRef>
        </p:style>
      </p:cxnSp>
      <p:cxnSp>
        <p:nvCxnSpPr>
          <p:cNvPr id="36" name="Straight Connector 35">
            <a:extLst>
              <a:ext uri="{FF2B5EF4-FFF2-40B4-BE49-F238E27FC236}">
                <a16:creationId xmlns:a16="http://schemas.microsoft.com/office/drawing/2014/main" id="{69950362-0921-42C3-8BBF-04798AD7126A}"/>
              </a:ext>
            </a:extLst>
          </p:cNvPr>
          <p:cNvCxnSpPr>
            <a:cxnSpLocks/>
          </p:cNvCxnSpPr>
          <p:nvPr/>
        </p:nvCxnSpPr>
        <p:spPr>
          <a:xfrm>
            <a:off x="1995488" y="14365313"/>
            <a:ext cx="10512425" cy="0"/>
          </a:xfrm>
          <a:prstGeom prst="line">
            <a:avLst/>
          </a:prstGeom>
        </p:spPr>
        <p:style>
          <a:lnRef idx="2">
            <a:schemeClr val="dk1"/>
          </a:lnRef>
          <a:fillRef idx="0">
            <a:schemeClr val="dk1"/>
          </a:fillRef>
          <a:effectRef idx="1">
            <a:schemeClr val="dk1"/>
          </a:effectRef>
          <a:fontRef idx="minor">
            <a:schemeClr val="tx1"/>
          </a:fontRef>
        </p:style>
      </p:cxnSp>
      <p:cxnSp>
        <p:nvCxnSpPr>
          <p:cNvPr id="37" name="Straight Connector 36">
            <a:extLst>
              <a:ext uri="{FF2B5EF4-FFF2-40B4-BE49-F238E27FC236}">
                <a16:creationId xmlns:a16="http://schemas.microsoft.com/office/drawing/2014/main" id="{834E4472-C605-4DD4-BEA0-D6B3ADC10547}"/>
              </a:ext>
            </a:extLst>
          </p:cNvPr>
          <p:cNvCxnSpPr>
            <a:cxnSpLocks/>
          </p:cNvCxnSpPr>
          <p:nvPr/>
        </p:nvCxnSpPr>
        <p:spPr>
          <a:xfrm>
            <a:off x="1995488" y="18754433"/>
            <a:ext cx="10512425" cy="0"/>
          </a:xfrm>
          <a:prstGeom prst="line">
            <a:avLst/>
          </a:prstGeom>
        </p:spPr>
        <p:style>
          <a:lnRef idx="2">
            <a:schemeClr val="dk1"/>
          </a:lnRef>
          <a:fillRef idx="0">
            <a:schemeClr val="dk1"/>
          </a:fillRef>
          <a:effectRef idx="1">
            <a:schemeClr val="dk1"/>
          </a:effectRef>
          <a:fontRef idx="minor">
            <a:schemeClr val="tx1"/>
          </a:fontRef>
        </p:style>
      </p:cxnSp>
      <p:sp>
        <p:nvSpPr>
          <p:cNvPr id="12" name="TextBox 11">
            <a:extLst>
              <a:ext uri="{FF2B5EF4-FFF2-40B4-BE49-F238E27FC236}">
                <a16:creationId xmlns:a16="http://schemas.microsoft.com/office/drawing/2014/main" id="{45D01594-8C00-492E-A882-5DBA9341498D}"/>
              </a:ext>
            </a:extLst>
          </p:cNvPr>
          <p:cNvSpPr txBox="1"/>
          <p:nvPr/>
        </p:nvSpPr>
        <p:spPr>
          <a:xfrm>
            <a:off x="24536400" y="24292560"/>
            <a:ext cx="14097137" cy="707886"/>
          </a:xfrm>
          <a:prstGeom prst="rect">
            <a:avLst/>
          </a:prstGeom>
          <a:noFill/>
        </p:spPr>
        <p:txBody>
          <a:bodyPr wrap="square" rtlCol="0">
            <a:spAutoFit/>
          </a:bodyPr>
          <a:lstStyle/>
          <a:p>
            <a:r>
              <a:rPr lang="en-GB" sz="4000" dirty="0">
                <a:latin typeface="Avenir Book"/>
              </a:rPr>
              <a:t>Log in screen for the application to showcase the colour theme</a:t>
            </a:r>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themeOverride>
</file>

<file path=docProps/app.xml><?xml version="1.0" encoding="utf-8"?>
<Properties xmlns="http://schemas.openxmlformats.org/officeDocument/2006/extended-properties" xmlns:vt="http://schemas.openxmlformats.org/officeDocument/2006/docPropsVTypes">
  <TotalTime>8618</TotalTime>
  <Words>690</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Avenir Book</vt:lpstr>
      <vt:lpstr>Calibri</vt:lpstr>
      <vt:lpstr>Helvetica</vt:lpstr>
      <vt:lpstr>Times New Roman</vt:lpstr>
      <vt:lpstr>Default Design</vt:lpstr>
      <vt:lpstr>PowerPoint Presentation</vt:lpstr>
    </vt:vector>
  </TitlesOfParts>
  <Manager/>
  <Company/>
  <LinksUpToDate>false</LinksUpToDate>
  <SharedDoc>false</SharedDoc>
  <HyperlinkBase>https://colinpurrington.com/tips/poster-design</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template</dc:title>
  <dc:subject>conference poster</dc:subject>
  <dc:creator>Colin Purrington</dc:creator>
  <cp:keywords>poster, conference, session, meeting, symposium, research, presentation</cp:keywords>
  <dc:description>Copyright Colin Purrington 2019</dc:description>
  <cp:lastModifiedBy>Richard Davies</cp:lastModifiedBy>
  <cp:revision>585</cp:revision>
  <cp:lastPrinted>2011-10-30T12:54:45Z</cp:lastPrinted>
  <dcterms:created xsi:type="dcterms:W3CDTF">2012-06-12T14:08:55Z</dcterms:created>
  <dcterms:modified xsi:type="dcterms:W3CDTF">2020-05-06T12:33:09Z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