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61" r:id="rId5"/>
    <p:sldId id="263" r:id="rId6"/>
    <p:sldId id="264" r:id="rId7"/>
    <p:sldId id="265" r:id="rId8"/>
    <p:sldId id="262" r:id="rId9"/>
    <p:sldId id="266" r:id="rId10"/>
    <p:sldId id="267" r:id="rId11"/>
    <p:sldId id="268" r:id="rId12"/>
    <p:sldId id="259"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307" r:id="rId43"/>
    <p:sldId id="299" r:id="rId44"/>
    <p:sldId id="300" r:id="rId45"/>
    <p:sldId id="301" r:id="rId46"/>
    <p:sldId id="302" r:id="rId47"/>
    <p:sldId id="303" r:id="rId48"/>
    <p:sldId id="304" r:id="rId49"/>
    <p:sldId id="305" r:id="rId50"/>
    <p:sldId id="308" r:id="rId51"/>
    <p:sldId id="260" r:id="rId5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D700F1-B25F-8ADC-988B-61D669A5762F}" v="318" dt="2024-02-25T20:33:45.5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8373F0BE-5853-8D24-19C5-DCDEF8688A08}"/>
    <pc:docChg chg="modSld">
      <pc:chgData name="" userId="" providerId="" clId="Web-{8373F0BE-5853-8D24-19C5-DCDEF8688A08}" dt="2024-02-15T20:36:25.274" v="22" actId="20577"/>
      <pc:docMkLst>
        <pc:docMk/>
      </pc:docMkLst>
      <pc:sldChg chg="modSp">
        <pc:chgData name="" userId="" providerId="" clId="Web-{8373F0BE-5853-8D24-19C5-DCDEF8688A08}" dt="2024-02-15T20:36:25.274" v="22" actId="20577"/>
        <pc:sldMkLst>
          <pc:docMk/>
          <pc:sldMk cId="4116868475" sldId="257"/>
        </pc:sldMkLst>
        <pc:spChg chg="mod">
          <ac:chgData name="" userId="" providerId="" clId="Web-{8373F0BE-5853-8D24-19C5-DCDEF8688A08}" dt="2024-02-15T20:36:25.274" v="22" actId="20577"/>
          <ac:spMkLst>
            <pc:docMk/>
            <pc:sldMk cId="4116868475" sldId="257"/>
            <ac:spMk id="3" creationId="{F10BD593-789C-3574-5E17-67D06A31C699}"/>
          </ac:spMkLst>
        </pc:spChg>
      </pc:sldChg>
    </pc:docChg>
  </pc:docChgLst>
  <pc:docChgLst>
    <pc:chgData name="Corey Edwards" userId="S::corey.edwards@uwtsd.ac.uk::7a967df3-e232-40a5-b10c-dee8f912d80a" providerId="AD" clId="Web-{4363FDFA-55F6-4282-38D3-D0D8730CF889}"/>
    <pc:docChg chg="addSld modSld addMainMaster delMainMaster">
      <pc:chgData name="Corey Edwards" userId="S::corey.edwards@uwtsd.ac.uk::7a967df3-e232-40a5-b10c-dee8f912d80a" providerId="AD" clId="Web-{4363FDFA-55F6-4282-38D3-D0D8730CF889}" dt="2024-02-15T16:28:38.906" v="23"/>
      <pc:docMkLst>
        <pc:docMk/>
      </pc:docMkLst>
      <pc:sldChg chg="addSp modSp mod setBg modClrScheme chgLayout">
        <pc:chgData name="Corey Edwards" userId="S::corey.edwards@uwtsd.ac.uk::7a967df3-e232-40a5-b10c-dee8f912d80a" providerId="AD" clId="Web-{4363FDFA-55F6-4282-38D3-D0D8730CF889}" dt="2024-02-15T16:28:11.140" v="8"/>
        <pc:sldMkLst>
          <pc:docMk/>
          <pc:sldMk cId="109857222" sldId="256"/>
        </pc:sldMkLst>
        <pc:spChg chg="mod">
          <ac:chgData name="Corey Edwards" userId="S::corey.edwards@uwtsd.ac.uk::7a967df3-e232-40a5-b10c-dee8f912d80a" providerId="AD" clId="Web-{4363FDFA-55F6-4282-38D3-D0D8730CF889}" dt="2024-02-15T16:28:11.140" v="8"/>
          <ac:spMkLst>
            <pc:docMk/>
            <pc:sldMk cId="109857222" sldId="256"/>
            <ac:spMk id="2" creationId="{00000000-0000-0000-0000-000000000000}"/>
          </ac:spMkLst>
        </pc:spChg>
        <pc:spChg chg="mod">
          <ac:chgData name="Corey Edwards" userId="S::corey.edwards@uwtsd.ac.uk::7a967df3-e232-40a5-b10c-dee8f912d80a" providerId="AD" clId="Web-{4363FDFA-55F6-4282-38D3-D0D8730CF889}" dt="2024-02-15T16:28:11.140" v="8"/>
          <ac:spMkLst>
            <pc:docMk/>
            <pc:sldMk cId="109857222" sldId="256"/>
            <ac:spMk id="3" creationId="{00000000-0000-0000-0000-000000000000}"/>
          </ac:spMkLst>
        </pc:spChg>
        <pc:spChg chg="add">
          <ac:chgData name="Corey Edwards" userId="S::corey.edwards@uwtsd.ac.uk::7a967df3-e232-40a5-b10c-dee8f912d80a" providerId="AD" clId="Web-{4363FDFA-55F6-4282-38D3-D0D8730CF889}" dt="2024-02-15T16:28:11.140" v="8"/>
          <ac:spMkLst>
            <pc:docMk/>
            <pc:sldMk cId="109857222" sldId="256"/>
            <ac:spMk id="9" creationId="{1E644DE9-8D09-43E2-BA69-F57482CFC93A}"/>
          </ac:spMkLst>
        </pc:spChg>
        <pc:spChg chg="add">
          <ac:chgData name="Corey Edwards" userId="S::corey.edwards@uwtsd.ac.uk::7a967df3-e232-40a5-b10c-dee8f912d80a" providerId="AD" clId="Web-{4363FDFA-55F6-4282-38D3-D0D8730CF889}" dt="2024-02-15T16:28:11.140" v="8"/>
          <ac:spMkLst>
            <pc:docMk/>
            <pc:sldMk cId="109857222" sldId="256"/>
            <ac:spMk id="11" creationId="{6C23C919-B32E-40FF-B3D8-631316E84E3E}"/>
          </ac:spMkLst>
        </pc:spChg>
        <pc:spChg chg="add">
          <ac:chgData name="Corey Edwards" userId="S::corey.edwards@uwtsd.ac.uk::7a967df3-e232-40a5-b10c-dee8f912d80a" providerId="AD" clId="Web-{4363FDFA-55F6-4282-38D3-D0D8730CF889}" dt="2024-02-15T16:28:11.140" v="8"/>
          <ac:spMkLst>
            <pc:docMk/>
            <pc:sldMk cId="109857222" sldId="256"/>
            <ac:spMk id="13" creationId="{61B17B84-F8A7-4053-9C9D-91E3CA7FFEFA}"/>
          </ac:spMkLst>
        </pc:spChg>
        <pc:picChg chg="add">
          <ac:chgData name="Corey Edwards" userId="S::corey.edwards@uwtsd.ac.uk::7a967df3-e232-40a5-b10c-dee8f912d80a" providerId="AD" clId="Web-{4363FDFA-55F6-4282-38D3-D0D8730CF889}" dt="2024-02-15T16:28:11.140" v="8"/>
          <ac:picMkLst>
            <pc:docMk/>
            <pc:sldMk cId="109857222" sldId="256"/>
            <ac:picMk id="4" creationId="{29607E08-EEF4-0D08-3B17-C7789A6902E6}"/>
          </ac:picMkLst>
        </pc:picChg>
      </pc:sldChg>
      <pc:sldChg chg="modSp new">
        <pc:chgData name="Corey Edwards" userId="S::corey.edwards@uwtsd.ac.uk::7a967df3-e232-40a5-b10c-dee8f912d80a" providerId="AD" clId="Web-{4363FDFA-55F6-4282-38D3-D0D8730CF889}" dt="2024-02-15T16:28:17.984" v="11" actId="20577"/>
        <pc:sldMkLst>
          <pc:docMk/>
          <pc:sldMk cId="4116868475" sldId="257"/>
        </pc:sldMkLst>
        <pc:spChg chg="mod">
          <ac:chgData name="Corey Edwards" userId="S::corey.edwards@uwtsd.ac.uk::7a967df3-e232-40a5-b10c-dee8f912d80a" providerId="AD" clId="Web-{4363FDFA-55F6-4282-38D3-D0D8730CF889}" dt="2024-02-15T16:28:17.984" v="11" actId="20577"/>
          <ac:spMkLst>
            <pc:docMk/>
            <pc:sldMk cId="4116868475" sldId="257"/>
            <ac:spMk id="2" creationId="{F9C6A18B-097D-E3A0-FD64-1D6D339218E4}"/>
          </ac:spMkLst>
        </pc:spChg>
      </pc:sldChg>
      <pc:sldChg chg="modSp new">
        <pc:chgData name="Corey Edwards" userId="S::corey.edwards@uwtsd.ac.uk::7a967df3-e232-40a5-b10c-dee8f912d80a" providerId="AD" clId="Web-{4363FDFA-55F6-4282-38D3-D0D8730CF889}" dt="2024-02-15T16:28:22.500" v="15" actId="20577"/>
        <pc:sldMkLst>
          <pc:docMk/>
          <pc:sldMk cId="1911346811" sldId="258"/>
        </pc:sldMkLst>
        <pc:spChg chg="mod">
          <ac:chgData name="Corey Edwards" userId="S::corey.edwards@uwtsd.ac.uk::7a967df3-e232-40a5-b10c-dee8f912d80a" providerId="AD" clId="Web-{4363FDFA-55F6-4282-38D3-D0D8730CF889}" dt="2024-02-15T16:28:22.500" v="15" actId="20577"/>
          <ac:spMkLst>
            <pc:docMk/>
            <pc:sldMk cId="1911346811" sldId="258"/>
            <ac:spMk id="2" creationId="{5AA1C32D-BD06-9527-0390-72D186F537DD}"/>
          </ac:spMkLst>
        </pc:spChg>
      </pc:sldChg>
      <pc:sldChg chg="modSp new">
        <pc:chgData name="Corey Edwards" userId="S::corey.edwards@uwtsd.ac.uk::7a967df3-e232-40a5-b10c-dee8f912d80a" providerId="AD" clId="Web-{4363FDFA-55F6-4282-38D3-D0D8730CF889}" dt="2024-02-15T16:28:36.469" v="22" actId="20577"/>
        <pc:sldMkLst>
          <pc:docMk/>
          <pc:sldMk cId="617176850" sldId="259"/>
        </pc:sldMkLst>
        <pc:spChg chg="mod">
          <ac:chgData name="Corey Edwards" userId="S::corey.edwards@uwtsd.ac.uk::7a967df3-e232-40a5-b10c-dee8f912d80a" providerId="AD" clId="Web-{4363FDFA-55F6-4282-38D3-D0D8730CF889}" dt="2024-02-15T16:28:36.469" v="22" actId="20577"/>
          <ac:spMkLst>
            <pc:docMk/>
            <pc:sldMk cId="617176850" sldId="259"/>
            <ac:spMk id="2" creationId="{110786C5-E9E0-F67A-596A-A7DF9EC5E4CB}"/>
          </ac:spMkLst>
        </pc:spChg>
      </pc:sldChg>
      <pc:sldChg chg="new">
        <pc:chgData name="Corey Edwards" userId="S::corey.edwards@uwtsd.ac.uk::7a967df3-e232-40a5-b10c-dee8f912d80a" providerId="AD" clId="Web-{4363FDFA-55F6-4282-38D3-D0D8730CF889}" dt="2024-02-15T16:28:38.906" v="23"/>
        <pc:sldMkLst>
          <pc:docMk/>
          <pc:sldMk cId="1724102901" sldId="260"/>
        </pc:sldMkLst>
      </pc:sldChg>
      <pc:sldMasterChg chg="del delSldLayout">
        <pc:chgData name="Corey Edwards" userId="S::corey.edwards@uwtsd.ac.uk::7a967df3-e232-40a5-b10c-dee8f912d80a" providerId="AD" clId="Web-{4363FDFA-55F6-4282-38D3-D0D8730CF889}" dt="2024-02-15T16:28:11.140" v="8"/>
        <pc:sldMasterMkLst>
          <pc:docMk/>
          <pc:sldMasterMk cId="2460954070" sldId="2147483660"/>
        </pc:sldMasterMkLst>
        <pc:sldLayoutChg chg="del">
          <pc:chgData name="Corey Edwards" userId="S::corey.edwards@uwtsd.ac.uk::7a967df3-e232-40a5-b10c-dee8f912d80a" providerId="AD" clId="Web-{4363FDFA-55F6-4282-38D3-D0D8730CF889}" dt="2024-02-15T16:28:11.140" v="8"/>
          <pc:sldLayoutMkLst>
            <pc:docMk/>
            <pc:sldMasterMk cId="2460954070" sldId="2147483660"/>
            <pc:sldLayoutMk cId="2385387890" sldId="2147483661"/>
          </pc:sldLayoutMkLst>
        </pc:sldLayoutChg>
        <pc:sldLayoutChg chg="del">
          <pc:chgData name="Corey Edwards" userId="S::corey.edwards@uwtsd.ac.uk::7a967df3-e232-40a5-b10c-dee8f912d80a" providerId="AD" clId="Web-{4363FDFA-55F6-4282-38D3-D0D8730CF889}" dt="2024-02-15T16:28:11.140" v="8"/>
          <pc:sldLayoutMkLst>
            <pc:docMk/>
            <pc:sldMasterMk cId="2460954070" sldId="2147483660"/>
            <pc:sldLayoutMk cId="949138452" sldId="2147483662"/>
          </pc:sldLayoutMkLst>
        </pc:sldLayoutChg>
        <pc:sldLayoutChg chg="del">
          <pc:chgData name="Corey Edwards" userId="S::corey.edwards@uwtsd.ac.uk::7a967df3-e232-40a5-b10c-dee8f912d80a" providerId="AD" clId="Web-{4363FDFA-55F6-4282-38D3-D0D8730CF889}" dt="2024-02-15T16:28:11.140" v="8"/>
          <pc:sldLayoutMkLst>
            <pc:docMk/>
            <pc:sldMasterMk cId="2460954070" sldId="2147483660"/>
            <pc:sldLayoutMk cId="2591524520" sldId="2147483663"/>
          </pc:sldLayoutMkLst>
        </pc:sldLayoutChg>
        <pc:sldLayoutChg chg="del">
          <pc:chgData name="Corey Edwards" userId="S::corey.edwards@uwtsd.ac.uk::7a967df3-e232-40a5-b10c-dee8f912d80a" providerId="AD" clId="Web-{4363FDFA-55F6-4282-38D3-D0D8730CF889}" dt="2024-02-15T16:28:11.140" v="8"/>
          <pc:sldLayoutMkLst>
            <pc:docMk/>
            <pc:sldMasterMk cId="2460954070" sldId="2147483660"/>
            <pc:sldLayoutMk cId="1203092039" sldId="2147483664"/>
          </pc:sldLayoutMkLst>
        </pc:sldLayoutChg>
        <pc:sldLayoutChg chg="del">
          <pc:chgData name="Corey Edwards" userId="S::corey.edwards@uwtsd.ac.uk::7a967df3-e232-40a5-b10c-dee8f912d80a" providerId="AD" clId="Web-{4363FDFA-55F6-4282-38D3-D0D8730CF889}" dt="2024-02-15T16:28:11.140" v="8"/>
          <pc:sldLayoutMkLst>
            <pc:docMk/>
            <pc:sldMasterMk cId="2460954070" sldId="2147483660"/>
            <pc:sldLayoutMk cId="3733172339" sldId="2147483665"/>
          </pc:sldLayoutMkLst>
        </pc:sldLayoutChg>
        <pc:sldLayoutChg chg="del">
          <pc:chgData name="Corey Edwards" userId="S::corey.edwards@uwtsd.ac.uk::7a967df3-e232-40a5-b10c-dee8f912d80a" providerId="AD" clId="Web-{4363FDFA-55F6-4282-38D3-D0D8730CF889}" dt="2024-02-15T16:28:11.140" v="8"/>
          <pc:sldLayoutMkLst>
            <pc:docMk/>
            <pc:sldMasterMk cId="2460954070" sldId="2147483660"/>
            <pc:sldLayoutMk cId="3210312558" sldId="2147483666"/>
          </pc:sldLayoutMkLst>
        </pc:sldLayoutChg>
        <pc:sldLayoutChg chg="del">
          <pc:chgData name="Corey Edwards" userId="S::corey.edwards@uwtsd.ac.uk::7a967df3-e232-40a5-b10c-dee8f912d80a" providerId="AD" clId="Web-{4363FDFA-55F6-4282-38D3-D0D8730CF889}" dt="2024-02-15T16:28:11.140" v="8"/>
          <pc:sldLayoutMkLst>
            <pc:docMk/>
            <pc:sldMasterMk cId="2460954070" sldId="2147483660"/>
            <pc:sldLayoutMk cId="3146388984" sldId="2147483667"/>
          </pc:sldLayoutMkLst>
        </pc:sldLayoutChg>
        <pc:sldLayoutChg chg="del">
          <pc:chgData name="Corey Edwards" userId="S::corey.edwards@uwtsd.ac.uk::7a967df3-e232-40a5-b10c-dee8f912d80a" providerId="AD" clId="Web-{4363FDFA-55F6-4282-38D3-D0D8730CF889}" dt="2024-02-15T16:28:11.140" v="8"/>
          <pc:sldLayoutMkLst>
            <pc:docMk/>
            <pc:sldMasterMk cId="2460954070" sldId="2147483660"/>
            <pc:sldLayoutMk cId="3171841454" sldId="2147483668"/>
          </pc:sldLayoutMkLst>
        </pc:sldLayoutChg>
        <pc:sldLayoutChg chg="del">
          <pc:chgData name="Corey Edwards" userId="S::corey.edwards@uwtsd.ac.uk::7a967df3-e232-40a5-b10c-dee8f912d80a" providerId="AD" clId="Web-{4363FDFA-55F6-4282-38D3-D0D8730CF889}" dt="2024-02-15T16:28:11.140" v="8"/>
          <pc:sldLayoutMkLst>
            <pc:docMk/>
            <pc:sldMasterMk cId="2460954070" sldId="2147483660"/>
            <pc:sldLayoutMk cId="1718958274" sldId="2147483669"/>
          </pc:sldLayoutMkLst>
        </pc:sldLayoutChg>
        <pc:sldLayoutChg chg="del">
          <pc:chgData name="Corey Edwards" userId="S::corey.edwards@uwtsd.ac.uk::7a967df3-e232-40a5-b10c-dee8f912d80a" providerId="AD" clId="Web-{4363FDFA-55F6-4282-38D3-D0D8730CF889}" dt="2024-02-15T16:28:11.140" v="8"/>
          <pc:sldLayoutMkLst>
            <pc:docMk/>
            <pc:sldMasterMk cId="2460954070" sldId="2147483660"/>
            <pc:sldLayoutMk cId="2202905451" sldId="2147483670"/>
          </pc:sldLayoutMkLst>
        </pc:sldLayoutChg>
        <pc:sldLayoutChg chg="del">
          <pc:chgData name="Corey Edwards" userId="S::corey.edwards@uwtsd.ac.uk::7a967df3-e232-40a5-b10c-dee8f912d80a" providerId="AD" clId="Web-{4363FDFA-55F6-4282-38D3-D0D8730CF889}" dt="2024-02-15T16:28:11.140" v="8"/>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4363FDFA-55F6-4282-38D3-D0D8730CF889}" dt="2024-02-15T16:28:11.140" v="8"/>
        <pc:sldMasterMkLst>
          <pc:docMk/>
          <pc:sldMasterMk cId="2283145536" sldId="2147483699"/>
        </pc:sldMasterMkLst>
        <pc:sldLayoutChg chg="add">
          <pc:chgData name="Corey Edwards" userId="S::corey.edwards@uwtsd.ac.uk::7a967df3-e232-40a5-b10c-dee8f912d80a" providerId="AD" clId="Web-{4363FDFA-55F6-4282-38D3-D0D8730CF889}" dt="2024-02-15T16:28:11.140" v="8"/>
          <pc:sldLayoutMkLst>
            <pc:docMk/>
            <pc:sldMasterMk cId="2283145536" sldId="2147483699"/>
            <pc:sldLayoutMk cId="4171031507" sldId="2147483688"/>
          </pc:sldLayoutMkLst>
        </pc:sldLayoutChg>
        <pc:sldLayoutChg chg="add">
          <pc:chgData name="Corey Edwards" userId="S::corey.edwards@uwtsd.ac.uk::7a967df3-e232-40a5-b10c-dee8f912d80a" providerId="AD" clId="Web-{4363FDFA-55F6-4282-38D3-D0D8730CF889}" dt="2024-02-15T16:28:11.140" v="8"/>
          <pc:sldLayoutMkLst>
            <pc:docMk/>
            <pc:sldMasterMk cId="2283145536" sldId="2147483699"/>
            <pc:sldLayoutMk cId="2200897131" sldId="2147483689"/>
          </pc:sldLayoutMkLst>
        </pc:sldLayoutChg>
        <pc:sldLayoutChg chg="add">
          <pc:chgData name="Corey Edwards" userId="S::corey.edwards@uwtsd.ac.uk::7a967df3-e232-40a5-b10c-dee8f912d80a" providerId="AD" clId="Web-{4363FDFA-55F6-4282-38D3-D0D8730CF889}" dt="2024-02-15T16:28:11.140" v="8"/>
          <pc:sldLayoutMkLst>
            <pc:docMk/>
            <pc:sldMasterMk cId="2283145536" sldId="2147483699"/>
            <pc:sldLayoutMk cId="3912686523" sldId="2147483690"/>
          </pc:sldLayoutMkLst>
        </pc:sldLayoutChg>
        <pc:sldLayoutChg chg="add">
          <pc:chgData name="Corey Edwards" userId="S::corey.edwards@uwtsd.ac.uk::7a967df3-e232-40a5-b10c-dee8f912d80a" providerId="AD" clId="Web-{4363FDFA-55F6-4282-38D3-D0D8730CF889}" dt="2024-02-15T16:28:11.140" v="8"/>
          <pc:sldLayoutMkLst>
            <pc:docMk/>
            <pc:sldMasterMk cId="2283145536" sldId="2147483699"/>
            <pc:sldLayoutMk cId="3628985906" sldId="2147483691"/>
          </pc:sldLayoutMkLst>
        </pc:sldLayoutChg>
        <pc:sldLayoutChg chg="add">
          <pc:chgData name="Corey Edwards" userId="S::corey.edwards@uwtsd.ac.uk::7a967df3-e232-40a5-b10c-dee8f912d80a" providerId="AD" clId="Web-{4363FDFA-55F6-4282-38D3-D0D8730CF889}" dt="2024-02-15T16:28:11.140" v="8"/>
          <pc:sldLayoutMkLst>
            <pc:docMk/>
            <pc:sldMasterMk cId="2283145536" sldId="2147483699"/>
            <pc:sldLayoutMk cId="2151251" sldId="2147483692"/>
          </pc:sldLayoutMkLst>
        </pc:sldLayoutChg>
        <pc:sldLayoutChg chg="add">
          <pc:chgData name="Corey Edwards" userId="S::corey.edwards@uwtsd.ac.uk::7a967df3-e232-40a5-b10c-dee8f912d80a" providerId="AD" clId="Web-{4363FDFA-55F6-4282-38D3-D0D8730CF889}" dt="2024-02-15T16:28:11.140" v="8"/>
          <pc:sldLayoutMkLst>
            <pc:docMk/>
            <pc:sldMasterMk cId="2283145536" sldId="2147483699"/>
            <pc:sldLayoutMk cId="4012350443" sldId="2147483693"/>
          </pc:sldLayoutMkLst>
        </pc:sldLayoutChg>
        <pc:sldLayoutChg chg="add">
          <pc:chgData name="Corey Edwards" userId="S::corey.edwards@uwtsd.ac.uk::7a967df3-e232-40a5-b10c-dee8f912d80a" providerId="AD" clId="Web-{4363FDFA-55F6-4282-38D3-D0D8730CF889}" dt="2024-02-15T16:28:11.140" v="8"/>
          <pc:sldLayoutMkLst>
            <pc:docMk/>
            <pc:sldMasterMk cId="2283145536" sldId="2147483699"/>
            <pc:sldLayoutMk cId="3515827704" sldId="2147483694"/>
          </pc:sldLayoutMkLst>
        </pc:sldLayoutChg>
        <pc:sldLayoutChg chg="add">
          <pc:chgData name="Corey Edwards" userId="S::corey.edwards@uwtsd.ac.uk::7a967df3-e232-40a5-b10c-dee8f912d80a" providerId="AD" clId="Web-{4363FDFA-55F6-4282-38D3-D0D8730CF889}" dt="2024-02-15T16:28:11.140" v="8"/>
          <pc:sldLayoutMkLst>
            <pc:docMk/>
            <pc:sldMasterMk cId="2283145536" sldId="2147483699"/>
            <pc:sldLayoutMk cId="2959977562" sldId="2147483695"/>
          </pc:sldLayoutMkLst>
        </pc:sldLayoutChg>
        <pc:sldLayoutChg chg="add">
          <pc:chgData name="Corey Edwards" userId="S::corey.edwards@uwtsd.ac.uk::7a967df3-e232-40a5-b10c-dee8f912d80a" providerId="AD" clId="Web-{4363FDFA-55F6-4282-38D3-D0D8730CF889}" dt="2024-02-15T16:28:11.140" v="8"/>
          <pc:sldLayoutMkLst>
            <pc:docMk/>
            <pc:sldMasterMk cId="2283145536" sldId="2147483699"/>
            <pc:sldLayoutMk cId="1258090387" sldId="2147483696"/>
          </pc:sldLayoutMkLst>
        </pc:sldLayoutChg>
        <pc:sldLayoutChg chg="add">
          <pc:chgData name="Corey Edwards" userId="S::corey.edwards@uwtsd.ac.uk::7a967df3-e232-40a5-b10c-dee8f912d80a" providerId="AD" clId="Web-{4363FDFA-55F6-4282-38D3-D0D8730CF889}" dt="2024-02-15T16:28:11.140" v="8"/>
          <pc:sldLayoutMkLst>
            <pc:docMk/>
            <pc:sldMasterMk cId="2283145536" sldId="2147483699"/>
            <pc:sldLayoutMk cId="2883809861" sldId="2147483697"/>
          </pc:sldLayoutMkLst>
        </pc:sldLayoutChg>
        <pc:sldLayoutChg chg="add">
          <pc:chgData name="Corey Edwards" userId="S::corey.edwards@uwtsd.ac.uk::7a967df3-e232-40a5-b10c-dee8f912d80a" providerId="AD" clId="Web-{4363FDFA-55F6-4282-38D3-D0D8730CF889}" dt="2024-02-15T16:28:11.140" v="8"/>
          <pc:sldLayoutMkLst>
            <pc:docMk/>
            <pc:sldMasterMk cId="2283145536" sldId="2147483699"/>
            <pc:sldLayoutMk cId="865669558" sldId="2147483698"/>
          </pc:sldLayoutMkLst>
        </pc:sldLayoutChg>
      </pc:sldMasterChg>
    </pc:docChg>
  </pc:docChgLst>
  <pc:docChgLst>
    <pc:chgData name="Corey Edwards" userId="S::corey.edwards@uwtsd.ac.uk::7a967df3-e232-40a5-b10c-dee8f912d80a" providerId="AD" clId="Web-{14B53028-171C-A95D-E32D-6D709CDFC145}"/>
    <pc:docChg chg="modSld">
      <pc:chgData name="Corey Edwards" userId="S::corey.edwards@uwtsd.ac.uk::7a967df3-e232-40a5-b10c-dee8f912d80a" providerId="AD" clId="Web-{14B53028-171C-A95D-E32D-6D709CDFC145}" dt="2024-02-26T09:01:29.037" v="2" actId="20577"/>
      <pc:docMkLst>
        <pc:docMk/>
      </pc:docMkLst>
      <pc:sldChg chg="modSp">
        <pc:chgData name="Corey Edwards" userId="S::corey.edwards@uwtsd.ac.uk::7a967df3-e232-40a5-b10c-dee8f912d80a" providerId="AD" clId="Web-{14B53028-171C-A95D-E32D-6D709CDFC145}" dt="2024-02-26T09:01:29.037" v="2" actId="20577"/>
        <pc:sldMkLst>
          <pc:docMk/>
          <pc:sldMk cId="2916800081" sldId="264"/>
        </pc:sldMkLst>
        <pc:graphicFrameChg chg="modGraphic">
          <ac:chgData name="Corey Edwards" userId="S::corey.edwards@uwtsd.ac.uk::7a967df3-e232-40a5-b10c-dee8f912d80a" providerId="AD" clId="Web-{14B53028-171C-A95D-E32D-6D709CDFC145}" dt="2024-02-26T09:01:29.037" v="2" actId="20577"/>
          <ac:graphicFrameMkLst>
            <pc:docMk/>
            <pc:sldMk cId="2916800081" sldId="264"/>
            <ac:graphicFrameMk id="5" creationId="{6446DCE6-9E83-6683-8057-62D4417D8F75}"/>
          </ac:graphicFrameMkLst>
        </pc:graphicFrameChg>
      </pc:sldChg>
    </pc:docChg>
  </pc:docChgLst>
  <pc:docChgLst>
    <pc:chgData clId="Web-{4363FDFA-55F6-4282-38D3-D0D8730CF889}"/>
    <pc:docChg chg="modSld">
      <pc:chgData name="" userId="" providerId="" clId="Web-{4363FDFA-55F6-4282-38D3-D0D8730CF889}" dt="2024-02-15T16:28:01.749" v="5" actId="20577"/>
      <pc:docMkLst>
        <pc:docMk/>
      </pc:docMkLst>
      <pc:sldChg chg="modSp">
        <pc:chgData name="" userId="" providerId="" clId="Web-{4363FDFA-55F6-4282-38D3-D0D8730CF889}" dt="2024-02-15T16:28:01.749" v="5" actId="20577"/>
        <pc:sldMkLst>
          <pc:docMk/>
          <pc:sldMk cId="109857222" sldId="256"/>
        </pc:sldMkLst>
        <pc:spChg chg="mod">
          <ac:chgData name="" userId="" providerId="" clId="Web-{4363FDFA-55F6-4282-38D3-D0D8730CF889}" dt="2024-02-15T16:28:01.749" v="5" actId="20577"/>
          <ac:spMkLst>
            <pc:docMk/>
            <pc:sldMk cId="109857222" sldId="256"/>
            <ac:spMk id="2" creationId="{00000000-0000-0000-0000-000000000000}"/>
          </ac:spMkLst>
        </pc:spChg>
      </pc:sldChg>
    </pc:docChg>
  </pc:docChgLst>
  <pc:docChgLst>
    <pc:chgData name="Corey Edwards" userId="S::corey.edwards@uwtsd.ac.uk::7a967df3-e232-40a5-b10c-dee8f912d80a" providerId="AD" clId="Web-{23D700F1-B25F-8ADC-988B-61D669A5762F}"/>
    <pc:docChg chg="addSld delSld modSld">
      <pc:chgData name="Corey Edwards" userId="S::corey.edwards@uwtsd.ac.uk::7a967df3-e232-40a5-b10c-dee8f912d80a" providerId="AD" clId="Web-{23D700F1-B25F-8ADC-988B-61D669A5762F}" dt="2024-02-25T20:33:51.380" v="321"/>
      <pc:docMkLst>
        <pc:docMk/>
      </pc:docMkLst>
      <pc:sldChg chg="modSp del">
        <pc:chgData name="Corey Edwards" userId="S::corey.edwards@uwtsd.ac.uk::7a967df3-e232-40a5-b10c-dee8f912d80a" providerId="AD" clId="Web-{23D700F1-B25F-8ADC-988B-61D669A5762F}" dt="2024-02-25T20:23:24.810" v="156"/>
        <pc:sldMkLst>
          <pc:docMk/>
          <pc:sldMk cId="2255271763" sldId="298"/>
        </pc:sldMkLst>
        <pc:spChg chg="mod">
          <ac:chgData name="Corey Edwards" userId="S::corey.edwards@uwtsd.ac.uk::7a967df3-e232-40a5-b10c-dee8f912d80a" providerId="AD" clId="Web-{23D700F1-B25F-8ADC-988B-61D669A5762F}" dt="2024-02-25T20:18:21.041" v="101" actId="20577"/>
          <ac:spMkLst>
            <pc:docMk/>
            <pc:sldMk cId="2255271763" sldId="298"/>
            <ac:spMk id="3" creationId="{82E9FEBC-3A96-8D58-F700-1C11A7BA8B44}"/>
          </ac:spMkLst>
        </pc:spChg>
      </pc:sldChg>
      <pc:sldChg chg="addSp delSp modSp new mod setBg">
        <pc:chgData name="Corey Edwards" userId="S::corey.edwards@uwtsd.ac.uk::7a967df3-e232-40a5-b10c-dee8f912d80a" providerId="AD" clId="Web-{23D700F1-B25F-8ADC-988B-61D669A5762F}" dt="2024-02-25T20:33:51.380" v="321"/>
        <pc:sldMkLst>
          <pc:docMk/>
          <pc:sldMk cId="2824812905" sldId="299"/>
        </pc:sldMkLst>
        <pc:spChg chg="mod">
          <ac:chgData name="Corey Edwards" userId="S::corey.edwards@uwtsd.ac.uk::7a967df3-e232-40a5-b10c-dee8f912d80a" providerId="AD" clId="Web-{23D700F1-B25F-8ADC-988B-61D669A5762F}" dt="2024-02-25T20:33:51.380" v="321"/>
          <ac:spMkLst>
            <pc:docMk/>
            <pc:sldMk cId="2824812905" sldId="299"/>
            <ac:spMk id="2" creationId="{92234B28-68FD-E6A5-977F-8C9509C636F3}"/>
          </ac:spMkLst>
        </pc:spChg>
        <pc:spChg chg="add del mod">
          <ac:chgData name="Corey Edwards" userId="S::corey.edwards@uwtsd.ac.uk::7a967df3-e232-40a5-b10c-dee8f912d80a" providerId="AD" clId="Web-{23D700F1-B25F-8ADC-988B-61D669A5762F}" dt="2024-02-25T20:33:51.380" v="321"/>
          <ac:spMkLst>
            <pc:docMk/>
            <pc:sldMk cId="2824812905" sldId="299"/>
            <ac:spMk id="3" creationId="{6E8A89FA-E8F9-DF84-AAAB-0CDB812571E1}"/>
          </ac:spMkLst>
        </pc:spChg>
        <pc:spChg chg="add del">
          <ac:chgData name="Corey Edwards" userId="S::corey.edwards@uwtsd.ac.uk::7a967df3-e232-40a5-b10c-dee8f912d80a" providerId="AD" clId="Web-{23D700F1-B25F-8ADC-988B-61D669A5762F}" dt="2024-02-25T20:33:51.334" v="320"/>
          <ac:spMkLst>
            <pc:docMk/>
            <pc:sldMk cId="2824812905" sldId="299"/>
            <ac:spMk id="9" creationId="{8651CFA9-6065-4243-AC48-858E359780B1}"/>
          </ac:spMkLst>
        </pc:spChg>
        <pc:spChg chg="add del">
          <ac:chgData name="Corey Edwards" userId="S::corey.edwards@uwtsd.ac.uk::7a967df3-e232-40a5-b10c-dee8f912d80a" providerId="AD" clId="Web-{23D700F1-B25F-8ADC-988B-61D669A5762F}" dt="2024-02-25T20:33:51.334" v="320"/>
          <ac:spMkLst>
            <pc:docMk/>
            <pc:sldMk cId="2824812905" sldId="299"/>
            <ac:spMk id="11" creationId="{37962AE0-6A1C-4B76-9D52-10E5E6D7D3BB}"/>
          </ac:spMkLst>
        </pc:spChg>
        <pc:spChg chg="add del">
          <ac:chgData name="Corey Edwards" userId="S::corey.edwards@uwtsd.ac.uk::7a967df3-e232-40a5-b10c-dee8f912d80a" providerId="AD" clId="Web-{23D700F1-B25F-8ADC-988B-61D669A5762F}" dt="2024-02-25T20:33:51.334" v="320"/>
          <ac:spMkLst>
            <pc:docMk/>
            <pc:sldMk cId="2824812905" sldId="299"/>
            <ac:spMk id="13" creationId="{027CAEDE-D92D-4745-8749-71019415A797}"/>
          </ac:spMkLst>
        </pc:spChg>
        <pc:spChg chg="add del">
          <ac:chgData name="Corey Edwards" userId="S::corey.edwards@uwtsd.ac.uk::7a967df3-e232-40a5-b10c-dee8f912d80a" providerId="AD" clId="Web-{23D700F1-B25F-8ADC-988B-61D669A5762F}" dt="2024-02-25T20:33:51.334" v="320"/>
          <ac:spMkLst>
            <pc:docMk/>
            <pc:sldMk cId="2824812905" sldId="299"/>
            <ac:spMk id="15" creationId="{00C96CB6-3880-40E6-A4BF-F64E7D1E4295}"/>
          </ac:spMkLst>
        </pc:spChg>
        <pc:spChg chg="add">
          <ac:chgData name="Corey Edwards" userId="S::corey.edwards@uwtsd.ac.uk::7a967df3-e232-40a5-b10c-dee8f912d80a" providerId="AD" clId="Web-{23D700F1-B25F-8ADC-988B-61D669A5762F}" dt="2024-02-25T20:33:51.380" v="321"/>
          <ac:spMkLst>
            <pc:docMk/>
            <pc:sldMk cId="2824812905" sldId="299"/>
            <ac:spMk id="17" creationId="{8651CFA9-6065-4243-AC48-858E359780B1}"/>
          </ac:spMkLst>
        </pc:spChg>
        <pc:spChg chg="add">
          <ac:chgData name="Corey Edwards" userId="S::corey.edwards@uwtsd.ac.uk::7a967df3-e232-40a5-b10c-dee8f912d80a" providerId="AD" clId="Web-{23D700F1-B25F-8ADC-988B-61D669A5762F}" dt="2024-02-25T20:33:51.380" v="321"/>
          <ac:spMkLst>
            <pc:docMk/>
            <pc:sldMk cId="2824812905" sldId="299"/>
            <ac:spMk id="18" creationId="{37962AE0-6A1C-4B76-9D52-10E5E6D7D3BB}"/>
          </ac:spMkLst>
        </pc:spChg>
        <pc:spChg chg="add">
          <ac:chgData name="Corey Edwards" userId="S::corey.edwards@uwtsd.ac.uk::7a967df3-e232-40a5-b10c-dee8f912d80a" providerId="AD" clId="Web-{23D700F1-B25F-8ADC-988B-61D669A5762F}" dt="2024-02-25T20:33:51.380" v="321"/>
          <ac:spMkLst>
            <pc:docMk/>
            <pc:sldMk cId="2824812905" sldId="299"/>
            <ac:spMk id="19" creationId="{027CAEDE-D92D-4745-8749-71019415A797}"/>
          </ac:spMkLst>
        </pc:spChg>
        <pc:spChg chg="add">
          <ac:chgData name="Corey Edwards" userId="S::corey.edwards@uwtsd.ac.uk::7a967df3-e232-40a5-b10c-dee8f912d80a" providerId="AD" clId="Web-{23D700F1-B25F-8ADC-988B-61D669A5762F}" dt="2024-02-25T20:33:51.380" v="321"/>
          <ac:spMkLst>
            <pc:docMk/>
            <pc:sldMk cId="2824812905" sldId="299"/>
            <ac:spMk id="20" creationId="{00C96CB6-3880-40E6-A4BF-F64E7D1E4295}"/>
          </ac:spMkLst>
        </pc:spChg>
        <pc:graphicFrameChg chg="add del">
          <ac:chgData name="Corey Edwards" userId="S::corey.edwards@uwtsd.ac.uk::7a967df3-e232-40a5-b10c-dee8f912d80a" providerId="AD" clId="Web-{23D700F1-B25F-8ADC-988B-61D669A5762F}" dt="2024-02-25T20:33:51.334" v="320"/>
          <ac:graphicFrameMkLst>
            <pc:docMk/>
            <pc:sldMk cId="2824812905" sldId="299"/>
            <ac:graphicFrameMk id="5" creationId="{9A0DCACB-43DB-EF7A-FB28-E18D4CEBF976}"/>
          </ac:graphicFrameMkLst>
        </pc:graphicFrameChg>
        <pc:graphicFrameChg chg="add">
          <ac:chgData name="Corey Edwards" userId="S::corey.edwards@uwtsd.ac.uk::7a967df3-e232-40a5-b10c-dee8f912d80a" providerId="AD" clId="Web-{23D700F1-B25F-8ADC-988B-61D669A5762F}" dt="2024-02-25T20:33:51.380" v="321"/>
          <ac:graphicFrameMkLst>
            <pc:docMk/>
            <pc:sldMk cId="2824812905" sldId="299"/>
            <ac:graphicFrameMk id="21" creationId="{948DC8CA-E726-3309-008B-96E1EC4938E4}"/>
          </ac:graphicFrameMkLst>
        </pc:graphicFrameChg>
      </pc:sldChg>
      <pc:sldChg chg="addSp delSp modSp new mod setBg">
        <pc:chgData name="Corey Edwards" userId="S::corey.edwards@uwtsd.ac.uk::7a967df3-e232-40a5-b10c-dee8f912d80a" providerId="AD" clId="Web-{23D700F1-B25F-8ADC-988B-61D669A5762F}" dt="2024-02-25T20:33:45.255" v="318"/>
        <pc:sldMkLst>
          <pc:docMk/>
          <pc:sldMk cId="2391713743" sldId="300"/>
        </pc:sldMkLst>
        <pc:spChg chg="mod">
          <ac:chgData name="Corey Edwards" userId="S::corey.edwards@uwtsd.ac.uk::7a967df3-e232-40a5-b10c-dee8f912d80a" providerId="AD" clId="Web-{23D700F1-B25F-8ADC-988B-61D669A5762F}" dt="2024-02-25T20:33:45.255" v="318"/>
          <ac:spMkLst>
            <pc:docMk/>
            <pc:sldMk cId="2391713743" sldId="300"/>
            <ac:spMk id="2" creationId="{AC514351-E567-6DE1-6D2D-17857C24F98D}"/>
          </ac:spMkLst>
        </pc:spChg>
        <pc:spChg chg="del mod">
          <ac:chgData name="Corey Edwards" userId="S::corey.edwards@uwtsd.ac.uk::7a967df3-e232-40a5-b10c-dee8f912d80a" providerId="AD" clId="Web-{23D700F1-B25F-8ADC-988B-61D669A5762F}" dt="2024-02-25T20:33:45.255" v="318"/>
          <ac:spMkLst>
            <pc:docMk/>
            <pc:sldMk cId="2391713743" sldId="300"/>
            <ac:spMk id="3" creationId="{B0F5059A-69A3-0E2F-BF7F-94DF366F47A7}"/>
          </ac:spMkLst>
        </pc:spChg>
        <pc:spChg chg="add">
          <ac:chgData name="Corey Edwards" userId="S::corey.edwards@uwtsd.ac.uk::7a967df3-e232-40a5-b10c-dee8f912d80a" providerId="AD" clId="Web-{23D700F1-B25F-8ADC-988B-61D669A5762F}" dt="2024-02-25T20:33:45.255" v="318"/>
          <ac:spMkLst>
            <pc:docMk/>
            <pc:sldMk cId="2391713743" sldId="300"/>
            <ac:spMk id="9" creationId="{8651CFA9-6065-4243-AC48-858E359780B1}"/>
          </ac:spMkLst>
        </pc:spChg>
        <pc:spChg chg="add">
          <ac:chgData name="Corey Edwards" userId="S::corey.edwards@uwtsd.ac.uk::7a967df3-e232-40a5-b10c-dee8f912d80a" providerId="AD" clId="Web-{23D700F1-B25F-8ADC-988B-61D669A5762F}" dt="2024-02-25T20:33:45.255" v="318"/>
          <ac:spMkLst>
            <pc:docMk/>
            <pc:sldMk cId="2391713743" sldId="300"/>
            <ac:spMk id="11" creationId="{37962AE0-6A1C-4B76-9D52-10E5E6D7D3BB}"/>
          </ac:spMkLst>
        </pc:spChg>
        <pc:spChg chg="add">
          <ac:chgData name="Corey Edwards" userId="S::corey.edwards@uwtsd.ac.uk::7a967df3-e232-40a5-b10c-dee8f912d80a" providerId="AD" clId="Web-{23D700F1-B25F-8ADC-988B-61D669A5762F}" dt="2024-02-25T20:33:45.255" v="318"/>
          <ac:spMkLst>
            <pc:docMk/>
            <pc:sldMk cId="2391713743" sldId="300"/>
            <ac:spMk id="13" creationId="{027CAEDE-D92D-4745-8749-71019415A797}"/>
          </ac:spMkLst>
        </pc:spChg>
        <pc:spChg chg="add">
          <ac:chgData name="Corey Edwards" userId="S::corey.edwards@uwtsd.ac.uk::7a967df3-e232-40a5-b10c-dee8f912d80a" providerId="AD" clId="Web-{23D700F1-B25F-8ADC-988B-61D669A5762F}" dt="2024-02-25T20:33:45.255" v="318"/>
          <ac:spMkLst>
            <pc:docMk/>
            <pc:sldMk cId="2391713743" sldId="300"/>
            <ac:spMk id="15" creationId="{00C96CB6-3880-40E6-A4BF-F64E7D1E4295}"/>
          </ac:spMkLst>
        </pc:spChg>
        <pc:graphicFrameChg chg="add">
          <ac:chgData name="Corey Edwards" userId="S::corey.edwards@uwtsd.ac.uk::7a967df3-e232-40a5-b10c-dee8f912d80a" providerId="AD" clId="Web-{23D700F1-B25F-8ADC-988B-61D669A5762F}" dt="2024-02-25T20:33:45.255" v="318"/>
          <ac:graphicFrameMkLst>
            <pc:docMk/>
            <pc:sldMk cId="2391713743" sldId="300"/>
            <ac:graphicFrameMk id="5" creationId="{56AEBD3E-5660-5736-1FF0-779B3D2FC4A4}"/>
          </ac:graphicFrameMkLst>
        </pc:graphicFrameChg>
      </pc:sldChg>
      <pc:sldChg chg="addSp delSp modSp new mod setBg">
        <pc:chgData name="Corey Edwards" userId="S::corey.edwards@uwtsd.ac.uk::7a967df3-e232-40a5-b10c-dee8f912d80a" providerId="AD" clId="Web-{23D700F1-B25F-8ADC-988B-61D669A5762F}" dt="2024-02-25T20:33:41.661" v="317"/>
        <pc:sldMkLst>
          <pc:docMk/>
          <pc:sldMk cId="2048896563" sldId="301"/>
        </pc:sldMkLst>
        <pc:spChg chg="mod">
          <ac:chgData name="Corey Edwards" userId="S::corey.edwards@uwtsd.ac.uk::7a967df3-e232-40a5-b10c-dee8f912d80a" providerId="AD" clId="Web-{23D700F1-B25F-8ADC-988B-61D669A5762F}" dt="2024-02-25T20:33:41.661" v="317"/>
          <ac:spMkLst>
            <pc:docMk/>
            <pc:sldMk cId="2048896563" sldId="301"/>
            <ac:spMk id="2" creationId="{604C5C4A-0BA0-364C-E979-9554491192D2}"/>
          </ac:spMkLst>
        </pc:spChg>
        <pc:spChg chg="del mod">
          <ac:chgData name="Corey Edwards" userId="S::corey.edwards@uwtsd.ac.uk::7a967df3-e232-40a5-b10c-dee8f912d80a" providerId="AD" clId="Web-{23D700F1-B25F-8ADC-988B-61D669A5762F}" dt="2024-02-25T20:33:41.661" v="317"/>
          <ac:spMkLst>
            <pc:docMk/>
            <pc:sldMk cId="2048896563" sldId="301"/>
            <ac:spMk id="3" creationId="{9BF0F75F-BCFB-2C61-279E-DBDA81F8D288}"/>
          </ac:spMkLst>
        </pc:spChg>
        <pc:spChg chg="add">
          <ac:chgData name="Corey Edwards" userId="S::corey.edwards@uwtsd.ac.uk::7a967df3-e232-40a5-b10c-dee8f912d80a" providerId="AD" clId="Web-{23D700F1-B25F-8ADC-988B-61D669A5762F}" dt="2024-02-25T20:33:41.661" v="317"/>
          <ac:spMkLst>
            <pc:docMk/>
            <pc:sldMk cId="2048896563" sldId="301"/>
            <ac:spMk id="9" creationId="{8651CFA9-6065-4243-AC48-858E359780B1}"/>
          </ac:spMkLst>
        </pc:spChg>
        <pc:spChg chg="add">
          <ac:chgData name="Corey Edwards" userId="S::corey.edwards@uwtsd.ac.uk::7a967df3-e232-40a5-b10c-dee8f912d80a" providerId="AD" clId="Web-{23D700F1-B25F-8ADC-988B-61D669A5762F}" dt="2024-02-25T20:33:41.661" v="317"/>
          <ac:spMkLst>
            <pc:docMk/>
            <pc:sldMk cId="2048896563" sldId="301"/>
            <ac:spMk id="11" creationId="{37962AE0-6A1C-4B76-9D52-10E5E6D7D3BB}"/>
          </ac:spMkLst>
        </pc:spChg>
        <pc:spChg chg="add">
          <ac:chgData name="Corey Edwards" userId="S::corey.edwards@uwtsd.ac.uk::7a967df3-e232-40a5-b10c-dee8f912d80a" providerId="AD" clId="Web-{23D700F1-B25F-8ADC-988B-61D669A5762F}" dt="2024-02-25T20:33:41.661" v="317"/>
          <ac:spMkLst>
            <pc:docMk/>
            <pc:sldMk cId="2048896563" sldId="301"/>
            <ac:spMk id="13" creationId="{027CAEDE-D92D-4745-8749-71019415A797}"/>
          </ac:spMkLst>
        </pc:spChg>
        <pc:spChg chg="add">
          <ac:chgData name="Corey Edwards" userId="S::corey.edwards@uwtsd.ac.uk::7a967df3-e232-40a5-b10c-dee8f912d80a" providerId="AD" clId="Web-{23D700F1-B25F-8ADC-988B-61D669A5762F}" dt="2024-02-25T20:33:41.661" v="317"/>
          <ac:spMkLst>
            <pc:docMk/>
            <pc:sldMk cId="2048896563" sldId="301"/>
            <ac:spMk id="15" creationId="{00C96CB6-3880-40E6-A4BF-F64E7D1E4295}"/>
          </ac:spMkLst>
        </pc:spChg>
        <pc:graphicFrameChg chg="add">
          <ac:chgData name="Corey Edwards" userId="S::corey.edwards@uwtsd.ac.uk::7a967df3-e232-40a5-b10c-dee8f912d80a" providerId="AD" clId="Web-{23D700F1-B25F-8ADC-988B-61D669A5762F}" dt="2024-02-25T20:33:41.661" v="317"/>
          <ac:graphicFrameMkLst>
            <pc:docMk/>
            <pc:sldMk cId="2048896563" sldId="301"/>
            <ac:graphicFrameMk id="5" creationId="{5499DA28-100E-E075-C7A9-28BA9008202F}"/>
          </ac:graphicFrameMkLst>
        </pc:graphicFrameChg>
      </pc:sldChg>
      <pc:sldChg chg="addSp delSp modSp new mod setBg">
        <pc:chgData name="Corey Edwards" userId="S::corey.edwards@uwtsd.ac.uk::7a967df3-e232-40a5-b10c-dee8f912d80a" providerId="AD" clId="Web-{23D700F1-B25F-8ADC-988B-61D669A5762F}" dt="2024-02-25T20:33:37.536" v="316"/>
        <pc:sldMkLst>
          <pc:docMk/>
          <pc:sldMk cId="2385828666" sldId="302"/>
        </pc:sldMkLst>
        <pc:spChg chg="mod">
          <ac:chgData name="Corey Edwards" userId="S::corey.edwards@uwtsd.ac.uk::7a967df3-e232-40a5-b10c-dee8f912d80a" providerId="AD" clId="Web-{23D700F1-B25F-8ADC-988B-61D669A5762F}" dt="2024-02-25T20:33:37.536" v="316"/>
          <ac:spMkLst>
            <pc:docMk/>
            <pc:sldMk cId="2385828666" sldId="302"/>
            <ac:spMk id="2" creationId="{15136E7E-AE4F-E42B-53C1-01BE4602C264}"/>
          </ac:spMkLst>
        </pc:spChg>
        <pc:spChg chg="del mod">
          <ac:chgData name="Corey Edwards" userId="S::corey.edwards@uwtsd.ac.uk::7a967df3-e232-40a5-b10c-dee8f912d80a" providerId="AD" clId="Web-{23D700F1-B25F-8ADC-988B-61D669A5762F}" dt="2024-02-25T20:33:37.536" v="316"/>
          <ac:spMkLst>
            <pc:docMk/>
            <pc:sldMk cId="2385828666" sldId="302"/>
            <ac:spMk id="3" creationId="{3AEA5F70-CC3F-8278-39BA-A5D97FF7982D}"/>
          </ac:spMkLst>
        </pc:spChg>
        <pc:spChg chg="add">
          <ac:chgData name="Corey Edwards" userId="S::corey.edwards@uwtsd.ac.uk::7a967df3-e232-40a5-b10c-dee8f912d80a" providerId="AD" clId="Web-{23D700F1-B25F-8ADC-988B-61D669A5762F}" dt="2024-02-25T20:33:37.536" v="316"/>
          <ac:spMkLst>
            <pc:docMk/>
            <pc:sldMk cId="2385828666" sldId="302"/>
            <ac:spMk id="9" creationId="{8651CFA9-6065-4243-AC48-858E359780B1}"/>
          </ac:spMkLst>
        </pc:spChg>
        <pc:spChg chg="add">
          <ac:chgData name="Corey Edwards" userId="S::corey.edwards@uwtsd.ac.uk::7a967df3-e232-40a5-b10c-dee8f912d80a" providerId="AD" clId="Web-{23D700F1-B25F-8ADC-988B-61D669A5762F}" dt="2024-02-25T20:33:37.536" v="316"/>
          <ac:spMkLst>
            <pc:docMk/>
            <pc:sldMk cId="2385828666" sldId="302"/>
            <ac:spMk id="11" creationId="{37962AE0-6A1C-4B76-9D52-10E5E6D7D3BB}"/>
          </ac:spMkLst>
        </pc:spChg>
        <pc:spChg chg="add">
          <ac:chgData name="Corey Edwards" userId="S::corey.edwards@uwtsd.ac.uk::7a967df3-e232-40a5-b10c-dee8f912d80a" providerId="AD" clId="Web-{23D700F1-B25F-8ADC-988B-61D669A5762F}" dt="2024-02-25T20:33:37.536" v="316"/>
          <ac:spMkLst>
            <pc:docMk/>
            <pc:sldMk cId="2385828666" sldId="302"/>
            <ac:spMk id="13" creationId="{027CAEDE-D92D-4745-8749-71019415A797}"/>
          </ac:spMkLst>
        </pc:spChg>
        <pc:spChg chg="add">
          <ac:chgData name="Corey Edwards" userId="S::corey.edwards@uwtsd.ac.uk::7a967df3-e232-40a5-b10c-dee8f912d80a" providerId="AD" clId="Web-{23D700F1-B25F-8ADC-988B-61D669A5762F}" dt="2024-02-25T20:33:37.536" v="316"/>
          <ac:spMkLst>
            <pc:docMk/>
            <pc:sldMk cId="2385828666" sldId="302"/>
            <ac:spMk id="15" creationId="{00C96CB6-3880-40E6-A4BF-F64E7D1E4295}"/>
          </ac:spMkLst>
        </pc:spChg>
        <pc:graphicFrameChg chg="add">
          <ac:chgData name="Corey Edwards" userId="S::corey.edwards@uwtsd.ac.uk::7a967df3-e232-40a5-b10c-dee8f912d80a" providerId="AD" clId="Web-{23D700F1-B25F-8ADC-988B-61D669A5762F}" dt="2024-02-25T20:33:37.536" v="316"/>
          <ac:graphicFrameMkLst>
            <pc:docMk/>
            <pc:sldMk cId="2385828666" sldId="302"/>
            <ac:graphicFrameMk id="5" creationId="{E8909C18-1F39-11A3-4C32-7F81220C28E8}"/>
          </ac:graphicFrameMkLst>
        </pc:graphicFrameChg>
      </pc:sldChg>
      <pc:sldChg chg="addSp delSp modSp new mod setBg">
        <pc:chgData name="Corey Edwards" userId="S::corey.edwards@uwtsd.ac.uk::7a967df3-e232-40a5-b10c-dee8f912d80a" providerId="AD" clId="Web-{23D700F1-B25F-8ADC-988B-61D669A5762F}" dt="2024-02-25T20:33:35.489" v="315"/>
        <pc:sldMkLst>
          <pc:docMk/>
          <pc:sldMk cId="3043218322" sldId="303"/>
        </pc:sldMkLst>
        <pc:spChg chg="mod">
          <ac:chgData name="Corey Edwards" userId="S::corey.edwards@uwtsd.ac.uk::7a967df3-e232-40a5-b10c-dee8f912d80a" providerId="AD" clId="Web-{23D700F1-B25F-8ADC-988B-61D669A5762F}" dt="2024-02-25T20:33:35.489" v="315"/>
          <ac:spMkLst>
            <pc:docMk/>
            <pc:sldMk cId="3043218322" sldId="303"/>
            <ac:spMk id="2" creationId="{1EEB8EFD-27F9-4848-F34E-DCF824C5DED1}"/>
          </ac:spMkLst>
        </pc:spChg>
        <pc:spChg chg="del mod">
          <ac:chgData name="Corey Edwards" userId="S::corey.edwards@uwtsd.ac.uk::7a967df3-e232-40a5-b10c-dee8f912d80a" providerId="AD" clId="Web-{23D700F1-B25F-8ADC-988B-61D669A5762F}" dt="2024-02-25T20:33:35.489" v="315"/>
          <ac:spMkLst>
            <pc:docMk/>
            <pc:sldMk cId="3043218322" sldId="303"/>
            <ac:spMk id="3" creationId="{CA361452-9EC7-4BD4-9C8A-69E20977AB87}"/>
          </ac:spMkLst>
        </pc:spChg>
        <pc:spChg chg="add">
          <ac:chgData name="Corey Edwards" userId="S::corey.edwards@uwtsd.ac.uk::7a967df3-e232-40a5-b10c-dee8f912d80a" providerId="AD" clId="Web-{23D700F1-B25F-8ADC-988B-61D669A5762F}" dt="2024-02-25T20:33:35.489" v="315"/>
          <ac:spMkLst>
            <pc:docMk/>
            <pc:sldMk cId="3043218322" sldId="303"/>
            <ac:spMk id="9" creationId="{8651CFA9-6065-4243-AC48-858E359780B1}"/>
          </ac:spMkLst>
        </pc:spChg>
        <pc:spChg chg="add">
          <ac:chgData name="Corey Edwards" userId="S::corey.edwards@uwtsd.ac.uk::7a967df3-e232-40a5-b10c-dee8f912d80a" providerId="AD" clId="Web-{23D700F1-B25F-8ADC-988B-61D669A5762F}" dt="2024-02-25T20:33:35.489" v="315"/>
          <ac:spMkLst>
            <pc:docMk/>
            <pc:sldMk cId="3043218322" sldId="303"/>
            <ac:spMk id="11" creationId="{37962AE0-6A1C-4B76-9D52-10E5E6D7D3BB}"/>
          </ac:spMkLst>
        </pc:spChg>
        <pc:spChg chg="add">
          <ac:chgData name="Corey Edwards" userId="S::corey.edwards@uwtsd.ac.uk::7a967df3-e232-40a5-b10c-dee8f912d80a" providerId="AD" clId="Web-{23D700F1-B25F-8ADC-988B-61D669A5762F}" dt="2024-02-25T20:33:35.489" v="315"/>
          <ac:spMkLst>
            <pc:docMk/>
            <pc:sldMk cId="3043218322" sldId="303"/>
            <ac:spMk id="13" creationId="{027CAEDE-D92D-4745-8749-71019415A797}"/>
          </ac:spMkLst>
        </pc:spChg>
        <pc:spChg chg="add">
          <ac:chgData name="Corey Edwards" userId="S::corey.edwards@uwtsd.ac.uk::7a967df3-e232-40a5-b10c-dee8f912d80a" providerId="AD" clId="Web-{23D700F1-B25F-8ADC-988B-61D669A5762F}" dt="2024-02-25T20:33:35.489" v="315"/>
          <ac:spMkLst>
            <pc:docMk/>
            <pc:sldMk cId="3043218322" sldId="303"/>
            <ac:spMk id="15" creationId="{00C96CB6-3880-40E6-A4BF-F64E7D1E4295}"/>
          </ac:spMkLst>
        </pc:spChg>
        <pc:graphicFrameChg chg="add">
          <ac:chgData name="Corey Edwards" userId="S::corey.edwards@uwtsd.ac.uk::7a967df3-e232-40a5-b10c-dee8f912d80a" providerId="AD" clId="Web-{23D700F1-B25F-8ADC-988B-61D669A5762F}" dt="2024-02-25T20:33:35.489" v="315"/>
          <ac:graphicFrameMkLst>
            <pc:docMk/>
            <pc:sldMk cId="3043218322" sldId="303"/>
            <ac:graphicFrameMk id="5" creationId="{62BF8675-EDE6-99F1-1CCA-A5308C80F219}"/>
          </ac:graphicFrameMkLst>
        </pc:graphicFrameChg>
      </pc:sldChg>
      <pc:sldChg chg="addSp delSp modSp new mod setBg">
        <pc:chgData name="Corey Edwards" userId="S::corey.edwards@uwtsd.ac.uk::7a967df3-e232-40a5-b10c-dee8f912d80a" providerId="AD" clId="Web-{23D700F1-B25F-8ADC-988B-61D669A5762F}" dt="2024-02-25T20:33:25.613" v="314"/>
        <pc:sldMkLst>
          <pc:docMk/>
          <pc:sldMk cId="2345196374" sldId="304"/>
        </pc:sldMkLst>
        <pc:spChg chg="mod">
          <ac:chgData name="Corey Edwards" userId="S::corey.edwards@uwtsd.ac.uk::7a967df3-e232-40a5-b10c-dee8f912d80a" providerId="AD" clId="Web-{23D700F1-B25F-8ADC-988B-61D669A5762F}" dt="2024-02-25T20:33:25.613" v="314"/>
          <ac:spMkLst>
            <pc:docMk/>
            <pc:sldMk cId="2345196374" sldId="304"/>
            <ac:spMk id="2" creationId="{02356D3D-3019-A97B-7DC6-FA18F36D82B6}"/>
          </ac:spMkLst>
        </pc:spChg>
        <pc:spChg chg="del mod">
          <ac:chgData name="Corey Edwards" userId="S::corey.edwards@uwtsd.ac.uk::7a967df3-e232-40a5-b10c-dee8f912d80a" providerId="AD" clId="Web-{23D700F1-B25F-8ADC-988B-61D669A5762F}" dt="2024-02-25T20:33:25.613" v="314"/>
          <ac:spMkLst>
            <pc:docMk/>
            <pc:sldMk cId="2345196374" sldId="304"/>
            <ac:spMk id="3" creationId="{B4B358CF-B49E-379D-2D19-719BF7FDC2C8}"/>
          </ac:spMkLst>
        </pc:spChg>
        <pc:spChg chg="add">
          <ac:chgData name="Corey Edwards" userId="S::corey.edwards@uwtsd.ac.uk::7a967df3-e232-40a5-b10c-dee8f912d80a" providerId="AD" clId="Web-{23D700F1-B25F-8ADC-988B-61D669A5762F}" dt="2024-02-25T20:33:25.613" v="314"/>
          <ac:spMkLst>
            <pc:docMk/>
            <pc:sldMk cId="2345196374" sldId="304"/>
            <ac:spMk id="9" creationId="{8651CFA9-6065-4243-AC48-858E359780B1}"/>
          </ac:spMkLst>
        </pc:spChg>
        <pc:spChg chg="add">
          <ac:chgData name="Corey Edwards" userId="S::corey.edwards@uwtsd.ac.uk::7a967df3-e232-40a5-b10c-dee8f912d80a" providerId="AD" clId="Web-{23D700F1-B25F-8ADC-988B-61D669A5762F}" dt="2024-02-25T20:33:25.613" v="314"/>
          <ac:spMkLst>
            <pc:docMk/>
            <pc:sldMk cId="2345196374" sldId="304"/>
            <ac:spMk id="11" creationId="{37962AE0-6A1C-4B76-9D52-10E5E6D7D3BB}"/>
          </ac:spMkLst>
        </pc:spChg>
        <pc:spChg chg="add">
          <ac:chgData name="Corey Edwards" userId="S::corey.edwards@uwtsd.ac.uk::7a967df3-e232-40a5-b10c-dee8f912d80a" providerId="AD" clId="Web-{23D700F1-B25F-8ADC-988B-61D669A5762F}" dt="2024-02-25T20:33:25.613" v="314"/>
          <ac:spMkLst>
            <pc:docMk/>
            <pc:sldMk cId="2345196374" sldId="304"/>
            <ac:spMk id="13" creationId="{027CAEDE-D92D-4745-8749-71019415A797}"/>
          </ac:spMkLst>
        </pc:spChg>
        <pc:spChg chg="add">
          <ac:chgData name="Corey Edwards" userId="S::corey.edwards@uwtsd.ac.uk::7a967df3-e232-40a5-b10c-dee8f912d80a" providerId="AD" clId="Web-{23D700F1-B25F-8ADC-988B-61D669A5762F}" dt="2024-02-25T20:33:25.613" v="314"/>
          <ac:spMkLst>
            <pc:docMk/>
            <pc:sldMk cId="2345196374" sldId="304"/>
            <ac:spMk id="15" creationId="{00C96CB6-3880-40E6-A4BF-F64E7D1E4295}"/>
          </ac:spMkLst>
        </pc:spChg>
        <pc:graphicFrameChg chg="add">
          <ac:chgData name="Corey Edwards" userId="S::corey.edwards@uwtsd.ac.uk::7a967df3-e232-40a5-b10c-dee8f912d80a" providerId="AD" clId="Web-{23D700F1-B25F-8ADC-988B-61D669A5762F}" dt="2024-02-25T20:33:25.613" v="314"/>
          <ac:graphicFrameMkLst>
            <pc:docMk/>
            <pc:sldMk cId="2345196374" sldId="304"/>
            <ac:graphicFrameMk id="5" creationId="{1B140352-92C3-5984-EE33-E9895615D037}"/>
          </ac:graphicFrameMkLst>
        </pc:graphicFrameChg>
      </pc:sldChg>
      <pc:sldChg chg="addSp delSp modSp new mod setBg">
        <pc:chgData name="Corey Edwards" userId="S::corey.edwards@uwtsd.ac.uk::7a967df3-e232-40a5-b10c-dee8f912d80a" providerId="AD" clId="Web-{23D700F1-B25F-8ADC-988B-61D669A5762F}" dt="2024-02-25T20:33:21.488" v="313"/>
        <pc:sldMkLst>
          <pc:docMk/>
          <pc:sldMk cId="3682033743" sldId="305"/>
        </pc:sldMkLst>
        <pc:spChg chg="mod">
          <ac:chgData name="Corey Edwards" userId="S::corey.edwards@uwtsd.ac.uk::7a967df3-e232-40a5-b10c-dee8f912d80a" providerId="AD" clId="Web-{23D700F1-B25F-8ADC-988B-61D669A5762F}" dt="2024-02-25T20:33:21.488" v="313"/>
          <ac:spMkLst>
            <pc:docMk/>
            <pc:sldMk cId="3682033743" sldId="305"/>
            <ac:spMk id="2" creationId="{2BAAB55C-5AA7-4234-9CE9-34E23345880F}"/>
          </ac:spMkLst>
        </pc:spChg>
        <pc:spChg chg="del mod">
          <ac:chgData name="Corey Edwards" userId="S::corey.edwards@uwtsd.ac.uk::7a967df3-e232-40a5-b10c-dee8f912d80a" providerId="AD" clId="Web-{23D700F1-B25F-8ADC-988B-61D669A5762F}" dt="2024-02-25T20:33:21.488" v="313"/>
          <ac:spMkLst>
            <pc:docMk/>
            <pc:sldMk cId="3682033743" sldId="305"/>
            <ac:spMk id="3" creationId="{45D02071-3127-F2B4-40D6-96EDD0D12BD4}"/>
          </ac:spMkLst>
        </pc:spChg>
        <pc:spChg chg="add">
          <ac:chgData name="Corey Edwards" userId="S::corey.edwards@uwtsd.ac.uk::7a967df3-e232-40a5-b10c-dee8f912d80a" providerId="AD" clId="Web-{23D700F1-B25F-8ADC-988B-61D669A5762F}" dt="2024-02-25T20:33:21.488" v="313"/>
          <ac:spMkLst>
            <pc:docMk/>
            <pc:sldMk cId="3682033743" sldId="305"/>
            <ac:spMk id="9" creationId="{8651CFA9-6065-4243-AC48-858E359780B1}"/>
          </ac:spMkLst>
        </pc:spChg>
        <pc:spChg chg="add">
          <ac:chgData name="Corey Edwards" userId="S::corey.edwards@uwtsd.ac.uk::7a967df3-e232-40a5-b10c-dee8f912d80a" providerId="AD" clId="Web-{23D700F1-B25F-8ADC-988B-61D669A5762F}" dt="2024-02-25T20:33:21.488" v="313"/>
          <ac:spMkLst>
            <pc:docMk/>
            <pc:sldMk cId="3682033743" sldId="305"/>
            <ac:spMk id="11" creationId="{37962AE0-6A1C-4B76-9D52-10E5E6D7D3BB}"/>
          </ac:spMkLst>
        </pc:spChg>
        <pc:spChg chg="add">
          <ac:chgData name="Corey Edwards" userId="S::corey.edwards@uwtsd.ac.uk::7a967df3-e232-40a5-b10c-dee8f912d80a" providerId="AD" clId="Web-{23D700F1-B25F-8ADC-988B-61D669A5762F}" dt="2024-02-25T20:33:21.488" v="313"/>
          <ac:spMkLst>
            <pc:docMk/>
            <pc:sldMk cId="3682033743" sldId="305"/>
            <ac:spMk id="13" creationId="{027CAEDE-D92D-4745-8749-71019415A797}"/>
          </ac:spMkLst>
        </pc:spChg>
        <pc:spChg chg="add">
          <ac:chgData name="Corey Edwards" userId="S::corey.edwards@uwtsd.ac.uk::7a967df3-e232-40a5-b10c-dee8f912d80a" providerId="AD" clId="Web-{23D700F1-B25F-8ADC-988B-61D669A5762F}" dt="2024-02-25T20:33:21.488" v="313"/>
          <ac:spMkLst>
            <pc:docMk/>
            <pc:sldMk cId="3682033743" sldId="305"/>
            <ac:spMk id="15" creationId="{00C96CB6-3880-40E6-A4BF-F64E7D1E4295}"/>
          </ac:spMkLst>
        </pc:spChg>
        <pc:graphicFrameChg chg="add">
          <ac:chgData name="Corey Edwards" userId="S::corey.edwards@uwtsd.ac.uk::7a967df3-e232-40a5-b10c-dee8f912d80a" providerId="AD" clId="Web-{23D700F1-B25F-8ADC-988B-61D669A5762F}" dt="2024-02-25T20:33:21.488" v="313"/>
          <ac:graphicFrameMkLst>
            <pc:docMk/>
            <pc:sldMk cId="3682033743" sldId="305"/>
            <ac:graphicFrameMk id="5" creationId="{1FABFF92-FAB2-4C6D-2402-0040E56B1484}"/>
          </ac:graphicFrameMkLst>
        </pc:graphicFrameChg>
      </pc:sldChg>
      <pc:sldChg chg="addSp delSp modSp new del mod setBg">
        <pc:chgData name="Corey Edwards" userId="S::corey.edwards@uwtsd.ac.uk::7a967df3-e232-40a5-b10c-dee8f912d80a" providerId="AD" clId="Web-{23D700F1-B25F-8ADC-988B-61D669A5762F}" dt="2024-02-25T20:24:11.032" v="167"/>
        <pc:sldMkLst>
          <pc:docMk/>
          <pc:sldMk cId="2999905834" sldId="306"/>
        </pc:sldMkLst>
        <pc:spChg chg="del">
          <ac:chgData name="Corey Edwards" userId="S::corey.edwards@uwtsd.ac.uk::7a967df3-e232-40a5-b10c-dee8f912d80a" providerId="AD" clId="Web-{23D700F1-B25F-8ADC-988B-61D669A5762F}" dt="2024-02-25T20:23:17.450" v="154"/>
          <ac:spMkLst>
            <pc:docMk/>
            <pc:sldMk cId="2999905834" sldId="306"/>
            <ac:spMk id="2" creationId="{188A738F-6260-A9A7-34CB-C625CF7B19A9}"/>
          </ac:spMkLst>
        </pc:spChg>
        <pc:spChg chg="del">
          <ac:chgData name="Corey Edwards" userId="S::corey.edwards@uwtsd.ac.uk::7a967df3-e232-40a5-b10c-dee8f912d80a" providerId="AD" clId="Web-{23D700F1-B25F-8ADC-988B-61D669A5762F}" dt="2024-02-25T20:23:13.560" v="153"/>
          <ac:spMkLst>
            <pc:docMk/>
            <pc:sldMk cId="2999905834" sldId="306"/>
            <ac:spMk id="3" creationId="{2AD4671E-A3E4-A20D-66ED-1E8C77A69D84}"/>
          </ac:spMkLst>
        </pc:spChg>
        <pc:spChg chg="add">
          <ac:chgData name="Corey Edwards" userId="S::corey.edwards@uwtsd.ac.uk::7a967df3-e232-40a5-b10c-dee8f912d80a" providerId="AD" clId="Web-{23D700F1-B25F-8ADC-988B-61D669A5762F}" dt="2024-02-25T20:23:17.450" v="154"/>
          <ac:spMkLst>
            <pc:docMk/>
            <pc:sldMk cId="2999905834" sldId="306"/>
            <ac:spMk id="9" creationId="{0BABF38A-8A0D-492E-BD20-6CF4D46B50BD}"/>
          </ac:spMkLst>
        </pc:spChg>
        <pc:spChg chg="add">
          <ac:chgData name="Corey Edwards" userId="S::corey.edwards@uwtsd.ac.uk::7a967df3-e232-40a5-b10c-dee8f912d80a" providerId="AD" clId="Web-{23D700F1-B25F-8ADC-988B-61D669A5762F}" dt="2024-02-25T20:23:17.450" v="154"/>
          <ac:spMkLst>
            <pc:docMk/>
            <pc:sldMk cId="2999905834" sldId="306"/>
            <ac:spMk id="13" creationId="{37FDDF72-DE39-4F99-A3C1-DD9D7815D7DB}"/>
          </ac:spMkLst>
        </pc:spChg>
        <pc:spChg chg="add">
          <ac:chgData name="Corey Edwards" userId="S::corey.edwards@uwtsd.ac.uk::7a967df3-e232-40a5-b10c-dee8f912d80a" providerId="AD" clId="Web-{23D700F1-B25F-8ADC-988B-61D669A5762F}" dt="2024-02-25T20:23:17.450" v="154"/>
          <ac:spMkLst>
            <pc:docMk/>
            <pc:sldMk cId="2999905834" sldId="306"/>
            <ac:spMk id="15" creationId="{5E4ECE80-3AD1-450C-B62A-98788F193948}"/>
          </ac:spMkLst>
        </pc:spChg>
        <pc:picChg chg="add mod ord">
          <ac:chgData name="Corey Edwards" userId="S::corey.edwards@uwtsd.ac.uk::7a967df3-e232-40a5-b10c-dee8f912d80a" providerId="AD" clId="Web-{23D700F1-B25F-8ADC-988B-61D669A5762F}" dt="2024-02-25T20:23:17.450" v="154"/>
          <ac:picMkLst>
            <pc:docMk/>
            <pc:sldMk cId="2999905834" sldId="306"/>
            <ac:picMk id="4" creationId="{07A4D3B3-255D-BB9A-B327-D3416151D450}"/>
          </ac:picMkLst>
        </pc:picChg>
        <pc:picChg chg="add">
          <ac:chgData name="Corey Edwards" userId="S::corey.edwards@uwtsd.ac.uk::7a967df3-e232-40a5-b10c-dee8f912d80a" providerId="AD" clId="Web-{23D700F1-B25F-8ADC-988B-61D669A5762F}" dt="2024-02-25T20:23:17.450" v="154"/>
          <ac:picMkLst>
            <pc:docMk/>
            <pc:sldMk cId="2999905834" sldId="306"/>
            <ac:picMk id="11" creationId="{1CB7E8AE-A3AC-4BB7-A5C6-F00EC697B265}"/>
          </ac:picMkLst>
        </pc:picChg>
      </pc:sldChg>
      <pc:sldChg chg="addSp delSp modSp new">
        <pc:chgData name="Corey Edwards" userId="S::corey.edwards@uwtsd.ac.uk::7a967df3-e232-40a5-b10c-dee8f912d80a" providerId="AD" clId="Web-{23D700F1-B25F-8ADC-988B-61D669A5762F}" dt="2024-02-25T20:24:07.094" v="166" actId="1076"/>
        <pc:sldMkLst>
          <pc:docMk/>
          <pc:sldMk cId="2556248318" sldId="307"/>
        </pc:sldMkLst>
        <pc:spChg chg="del">
          <ac:chgData name="Corey Edwards" userId="S::corey.edwards@uwtsd.ac.uk::7a967df3-e232-40a5-b10c-dee8f912d80a" providerId="AD" clId="Web-{23D700F1-B25F-8ADC-988B-61D669A5762F}" dt="2024-02-25T20:23:47.062" v="161"/>
          <ac:spMkLst>
            <pc:docMk/>
            <pc:sldMk cId="2556248318" sldId="307"/>
            <ac:spMk id="2" creationId="{FA67AAF5-35BC-189C-144E-338710A73BE6}"/>
          </ac:spMkLst>
        </pc:spChg>
        <pc:spChg chg="del">
          <ac:chgData name="Corey Edwards" userId="S::corey.edwards@uwtsd.ac.uk::7a967df3-e232-40a5-b10c-dee8f912d80a" providerId="AD" clId="Web-{23D700F1-B25F-8ADC-988B-61D669A5762F}" dt="2024-02-25T20:23:26.764" v="157"/>
          <ac:spMkLst>
            <pc:docMk/>
            <pc:sldMk cId="2556248318" sldId="307"/>
            <ac:spMk id="3" creationId="{D8C2B34E-0D68-3A58-7873-DCE2256905F9}"/>
          </ac:spMkLst>
        </pc:spChg>
        <pc:picChg chg="add mod ord modCrop">
          <ac:chgData name="Corey Edwards" userId="S::corey.edwards@uwtsd.ac.uk::7a967df3-e232-40a5-b10c-dee8f912d80a" providerId="AD" clId="Web-{23D700F1-B25F-8ADC-988B-61D669A5762F}" dt="2024-02-25T20:24:07.094" v="166" actId="1076"/>
          <ac:picMkLst>
            <pc:docMk/>
            <pc:sldMk cId="2556248318" sldId="307"/>
            <ac:picMk id="4" creationId="{D1305EC1-6951-E3B1-F5B0-2F4E2BD4ACB7}"/>
          </ac:picMkLst>
        </pc:picChg>
      </pc:sldChg>
      <pc:sldChg chg="add replId">
        <pc:chgData name="Corey Edwards" userId="S::corey.edwards@uwtsd.ac.uk::7a967df3-e232-40a5-b10c-dee8f912d80a" providerId="AD" clId="Web-{23D700F1-B25F-8ADC-988B-61D669A5762F}" dt="2024-02-25T20:24:14.251" v="168"/>
        <pc:sldMkLst>
          <pc:docMk/>
          <pc:sldMk cId="1971704840" sldId="308"/>
        </pc:sldMkLst>
      </pc:sldChg>
    </pc:docChg>
  </pc:docChgLst>
  <pc:docChgLst>
    <pc:chgData name="Corey Edwards" userId="S::corey.edwards@uwtsd.ac.uk::7a967df3-e232-40a5-b10c-dee8f912d80a" providerId="AD" clId="Web-{7C8364F4-20CC-FAAF-8EE9-99829A87E9C2}"/>
    <pc:docChg chg="addSld delSld modSld">
      <pc:chgData name="Corey Edwards" userId="S::corey.edwards@uwtsd.ac.uk::7a967df3-e232-40a5-b10c-dee8f912d80a" providerId="AD" clId="Web-{7C8364F4-20CC-FAAF-8EE9-99829A87E9C2}" dt="2024-02-22T16:20:13.097" v="1635"/>
      <pc:docMkLst>
        <pc:docMk/>
      </pc:docMkLst>
      <pc:sldChg chg="addSp delSp modSp mod setBg">
        <pc:chgData name="Corey Edwards" userId="S::corey.edwards@uwtsd.ac.uk::7a967df3-e232-40a5-b10c-dee8f912d80a" providerId="AD" clId="Web-{7C8364F4-20CC-FAAF-8EE9-99829A87E9C2}" dt="2024-02-22T16:20:13.097" v="1635"/>
        <pc:sldMkLst>
          <pc:docMk/>
          <pc:sldMk cId="4116868475" sldId="257"/>
        </pc:sldMkLst>
        <pc:spChg chg="mod">
          <ac:chgData name="Corey Edwards" userId="S::corey.edwards@uwtsd.ac.uk::7a967df3-e232-40a5-b10c-dee8f912d80a" providerId="AD" clId="Web-{7C8364F4-20CC-FAAF-8EE9-99829A87E9C2}" dt="2024-02-22T16:20:13.097" v="1635"/>
          <ac:spMkLst>
            <pc:docMk/>
            <pc:sldMk cId="4116868475" sldId="257"/>
            <ac:spMk id="2" creationId="{F9C6A18B-097D-E3A0-FD64-1D6D339218E4}"/>
          </ac:spMkLst>
        </pc:spChg>
        <pc:spChg chg="del mod">
          <ac:chgData name="Corey Edwards" userId="S::corey.edwards@uwtsd.ac.uk::7a967df3-e232-40a5-b10c-dee8f912d80a" providerId="AD" clId="Web-{7C8364F4-20CC-FAAF-8EE9-99829A87E9C2}" dt="2024-02-22T16:20:13.097" v="1635"/>
          <ac:spMkLst>
            <pc:docMk/>
            <pc:sldMk cId="4116868475" sldId="257"/>
            <ac:spMk id="3" creationId="{F10BD593-789C-3574-5E17-67D06A31C699}"/>
          </ac:spMkLst>
        </pc:spChg>
        <pc:spChg chg="add">
          <ac:chgData name="Corey Edwards" userId="S::corey.edwards@uwtsd.ac.uk::7a967df3-e232-40a5-b10c-dee8f912d80a" providerId="AD" clId="Web-{7C8364F4-20CC-FAAF-8EE9-99829A87E9C2}" dt="2024-02-22T16:20:13.097" v="1635"/>
          <ac:spMkLst>
            <pc:docMk/>
            <pc:sldMk cId="4116868475" sldId="257"/>
            <ac:spMk id="9" creationId="{8651CFA9-6065-4243-AC48-858E359780B1}"/>
          </ac:spMkLst>
        </pc:spChg>
        <pc:spChg chg="add">
          <ac:chgData name="Corey Edwards" userId="S::corey.edwards@uwtsd.ac.uk::7a967df3-e232-40a5-b10c-dee8f912d80a" providerId="AD" clId="Web-{7C8364F4-20CC-FAAF-8EE9-99829A87E9C2}" dt="2024-02-22T16:20:13.097" v="1635"/>
          <ac:spMkLst>
            <pc:docMk/>
            <pc:sldMk cId="4116868475" sldId="257"/>
            <ac:spMk id="11" creationId="{37962AE0-6A1C-4B76-9D52-10E5E6D7D3BB}"/>
          </ac:spMkLst>
        </pc:spChg>
        <pc:spChg chg="add">
          <ac:chgData name="Corey Edwards" userId="S::corey.edwards@uwtsd.ac.uk::7a967df3-e232-40a5-b10c-dee8f912d80a" providerId="AD" clId="Web-{7C8364F4-20CC-FAAF-8EE9-99829A87E9C2}" dt="2024-02-22T16:20:13.097" v="1635"/>
          <ac:spMkLst>
            <pc:docMk/>
            <pc:sldMk cId="4116868475" sldId="257"/>
            <ac:spMk id="13" creationId="{027CAEDE-D92D-4745-8749-71019415A797}"/>
          </ac:spMkLst>
        </pc:spChg>
        <pc:spChg chg="add">
          <ac:chgData name="Corey Edwards" userId="S::corey.edwards@uwtsd.ac.uk::7a967df3-e232-40a5-b10c-dee8f912d80a" providerId="AD" clId="Web-{7C8364F4-20CC-FAAF-8EE9-99829A87E9C2}" dt="2024-02-22T16:20:13.097" v="1635"/>
          <ac:spMkLst>
            <pc:docMk/>
            <pc:sldMk cId="4116868475" sldId="257"/>
            <ac:spMk id="15" creationId="{00C96CB6-3880-40E6-A4BF-F64E7D1E4295}"/>
          </ac:spMkLst>
        </pc:spChg>
        <pc:graphicFrameChg chg="add">
          <ac:chgData name="Corey Edwards" userId="S::corey.edwards@uwtsd.ac.uk::7a967df3-e232-40a5-b10c-dee8f912d80a" providerId="AD" clId="Web-{7C8364F4-20CC-FAAF-8EE9-99829A87E9C2}" dt="2024-02-22T16:20:13.097" v="1635"/>
          <ac:graphicFrameMkLst>
            <pc:docMk/>
            <pc:sldMk cId="4116868475" sldId="257"/>
            <ac:graphicFrameMk id="5" creationId="{E78BDB8E-E1B1-E138-BCC9-E69D4E2A7487}"/>
          </ac:graphicFrameMkLst>
        </pc:graphicFrameChg>
      </pc:sldChg>
      <pc:sldChg chg="addSp delSp modSp mod setBg">
        <pc:chgData name="Corey Edwards" userId="S::corey.edwards@uwtsd.ac.uk::7a967df3-e232-40a5-b10c-dee8f912d80a" providerId="AD" clId="Web-{7C8364F4-20CC-FAAF-8EE9-99829A87E9C2}" dt="2024-02-22T08:49:47.879" v="666"/>
        <pc:sldMkLst>
          <pc:docMk/>
          <pc:sldMk cId="617176850" sldId="259"/>
        </pc:sldMkLst>
        <pc:spChg chg="mod">
          <ac:chgData name="Corey Edwards" userId="S::corey.edwards@uwtsd.ac.uk::7a967df3-e232-40a5-b10c-dee8f912d80a" providerId="AD" clId="Web-{7C8364F4-20CC-FAAF-8EE9-99829A87E9C2}" dt="2024-02-22T08:49:47.879" v="666"/>
          <ac:spMkLst>
            <pc:docMk/>
            <pc:sldMk cId="617176850" sldId="259"/>
            <ac:spMk id="2" creationId="{110786C5-E9E0-F67A-596A-A7DF9EC5E4CB}"/>
          </ac:spMkLst>
        </pc:spChg>
        <pc:spChg chg="del mod">
          <ac:chgData name="Corey Edwards" userId="S::corey.edwards@uwtsd.ac.uk::7a967df3-e232-40a5-b10c-dee8f912d80a" providerId="AD" clId="Web-{7C8364F4-20CC-FAAF-8EE9-99829A87E9C2}" dt="2024-02-22T08:49:47.879" v="666"/>
          <ac:spMkLst>
            <pc:docMk/>
            <pc:sldMk cId="617176850" sldId="259"/>
            <ac:spMk id="3" creationId="{C314C11F-92BB-45A3-0A1E-DA4608BF52C9}"/>
          </ac:spMkLst>
        </pc:spChg>
        <pc:spChg chg="add">
          <ac:chgData name="Corey Edwards" userId="S::corey.edwards@uwtsd.ac.uk::7a967df3-e232-40a5-b10c-dee8f912d80a" providerId="AD" clId="Web-{7C8364F4-20CC-FAAF-8EE9-99829A87E9C2}" dt="2024-02-22T08:49:47.879" v="666"/>
          <ac:spMkLst>
            <pc:docMk/>
            <pc:sldMk cId="617176850" sldId="259"/>
            <ac:spMk id="9" creationId="{8651CFA9-6065-4243-AC48-858E359780B1}"/>
          </ac:spMkLst>
        </pc:spChg>
        <pc:spChg chg="add">
          <ac:chgData name="Corey Edwards" userId="S::corey.edwards@uwtsd.ac.uk::7a967df3-e232-40a5-b10c-dee8f912d80a" providerId="AD" clId="Web-{7C8364F4-20CC-FAAF-8EE9-99829A87E9C2}" dt="2024-02-22T08:49:47.879" v="666"/>
          <ac:spMkLst>
            <pc:docMk/>
            <pc:sldMk cId="617176850" sldId="259"/>
            <ac:spMk id="11" creationId="{37962AE0-6A1C-4B76-9D52-10E5E6D7D3BB}"/>
          </ac:spMkLst>
        </pc:spChg>
        <pc:spChg chg="add">
          <ac:chgData name="Corey Edwards" userId="S::corey.edwards@uwtsd.ac.uk::7a967df3-e232-40a5-b10c-dee8f912d80a" providerId="AD" clId="Web-{7C8364F4-20CC-FAAF-8EE9-99829A87E9C2}" dt="2024-02-22T08:49:47.879" v="666"/>
          <ac:spMkLst>
            <pc:docMk/>
            <pc:sldMk cId="617176850" sldId="259"/>
            <ac:spMk id="13" creationId="{027CAEDE-D92D-4745-8749-71019415A797}"/>
          </ac:spMkLst>
        </pc:spChg>
        <pc:spChg chg="add">
          <ac:chgData name="Corey Edwards" userId="S::corey.edwards@uwtsd.ac.uk::7a967df3-e232-40a5-b10c-dee8f912d80a" providerId="AD" clId="Web-{7C8364F4-20CC-FAAF-8EE9-99829A87E9C2}" dt="2024-02-22T08:49:47.879" v="666"/>
          <ac:spMkLst>
            <pc:docMk/>
            <pc:sldMk cId="617176850" sldId="259"/>
            <ac:spMk id="15" creationId="{00C96CB6-3880-40E6-A4BF-F64E7D1E4295}"/>
          </ac:spMkLst>
        </pc:spChg>
        <pc:graphicFrameChg chg="add">
          <ac:chgData name="Corey Edwards" userId="S::corey.edwards@uwtsd.ac.uk::7a967df3-e232-40a5-b10c-dee8f912d80a" providerId="AD" clId="Web-{7C8364F4-20CC-FAAF-8EE9-99829A87E9C2}" dt="2024-02-22T08:49:47.879" v="666"/>
          <ac:graphicFrameMkLst>
            <pc:docMk/>
            <pc:sldMk cId="617176850" sldId="259"/>
            <ac:graphicFrameMk id="5" creationId="{9DE124A1-AD66-7E38-25E9-4F8B17D1BB64}"/>
          </ac:graphicFrameMkLst>
        </pc:graphicFrameChg>
      </pc:sldChg>
      <pc:sldChg chg="modSp">
        <pc:chgData name="Corey Edwards" userId="S::corey.edwards@uwtsd.ac.uk::7a967df3-e232-40a5-b10c-dee8f912d80a" providerId="AD" clId="Web-{7C8364F4-20CC-FAAF-8EE9-99829A87E9C2}" dt="2024-02-22T16:09:37.984" v="1267" actId="20577"/>
        <pc:sldMkLst>
          <pc:docMk/>
          <pc:sldMk cId="1724102901" sldId="260"/>
        </pc:sldMkLst>
        <pc:spChg chg="mod">
          <ac:chgData name="Corey Edwards" userId="S::corey.edwards@uwtsd.ac.uk::7a967df3-e232-40a5-b10c-dee8f912d80a" providerId="AD" clId="Web-{7C8364F4-20CC-FAAF-8EE9-99829A87E9C2}" dt="2024-02-20T12:56:38.980" v="65" actId="20577"/>
          <ac:spMkLst>
            <pc:docMk/>
            <pc:sldMk cId="1724102901" sldId="260"/>
            <ac:spMk id="2" creationId="{462E6979-7035-E2B4-B6B6-5719F9492EAD}"/>
          </ac:spMkLst>
        </pc:spChg>
        <pc:spChg chg="mod">
          <ac:chgData name="Corey Edwards" userId="S::corey.edwards@uwtsd.ac.uk::7a967df3-e232-40a5-b10c-dee8f912d80a" providerId="AD" clId="Web-{7C8364F4-20CC-FAAF-8EE9-99829A87E9C2}" dt="2024-02-22T16:09:37.984" v="1267" actId="20577"/>
          <ac:spMkLst>
            <pc:docMk/>
            <pc:sldMk cId="1724102901" sldId="260"/>
            <ac:spMk id="3" creationId="{A7649FDF-80EB-5CE4-FE48-1F9B5772163B}"/>
          </ac:spMkLst>
        </pc:spChg>
      </pc:sldChg>
      <pc:sldChg chg="addSp delSp modSp mod setBg">
        <pc:chgData name="Corey Edwards" userId="S::corey.edwards@uwtsd.ac.uk::7a967df3-e232-40a5-b10c-dee8f912d80a" providerId="AD" clId="Web-{7C8364F4-20CC-FAAF-8EE9-99829A87E9C2}" dt="2024-02-22T08:49:31.035" v="662"/>
        <pc:sldMkLst>
          <pc:docMk/>
          <pc:sldMk cId="4169068245" sldId="262"/>
        </pc:sldMkLst>
        <pc:spChg chg="mod">
          <ac:chgData name="Corey Edwards" userId="S::corey.edwards@uwtsd.ac.uk::7a967df3-e232-40a5-b10c-dee8f912d80a" providerId="AD" clId="Web-{7C8364F4-20CC-FAAF-8EE9-99829A87E9C2}" dt="2024-02-22T08:49:31.035" v="662"/>
          <ac:spMkLst>
            <pc:docMk/>
            <pc:sldMk cId="4169068245" sldId="262"/>
            <ac:spMk id="2" creationId="{572AAF88-CEF0-77F0-44D3-05E5F3474EBD}"/>
          </ac:spMkLst>
        </pc:spChg>
        <pc:spChg chg="del">
          <ac:chgData name="Corey Edwards" userId="S::corey.edwards@uwtsd.ac.uk::7a967df3-e232-40a5-b10c-dee8f912d80a" providerId="AD" clId="Web-{7C8364F4-20CC-FAAF-8EE9-99829A87E9C2}" dt="2024-02-22T08:49:31.035" v="662"/>
          <ac:spMkLst>
            <pc:docMk/>
            <pc:sldMk cId="4169068245" sldId="262"/>
            <ac:spMk id="3" creationId="{97061C69-94C4-04E5-DD88-88B70F55F73E}"/>
          </ac:spMkLst>
        </pc:spChg>
        <pc:spChg chg="add">
          <ac:chgData name="Corey Edwards" userId="S::corey.edwards@uwtsd.ac.uk::7a967df3-e232-40a5-b10c-dee8f912d80a" providerId="AD" clId="Web-{7C8364F4-20CC-FAAF-8EE9-99829A87E9C2}" dt="2024-02-22T08:49:31.035" v="662"/>
          <ac:spMkLst>
            <pc:docMk/>
            <pc:sldMk cId="4169068245" sldId="262"/>
            <ac:spMk id="9" creationId="{8651CFA9-6065-4243-AC48-858E359780B1}"/>
          </ac:spMkLst>
        </pc:spChg>
        <pc:spChg chg="add">
          <ac:chgData name="Corey Edwards" userId="S::corey.edwards@uwtsd.ac.uk::7a967df3-e232-40a5-b10c-dee8f912d80a" providerId="AD" clId="Web-{7C8364F4-20CC-FAAF-8EE9-99829A87E9C2}" dt="2024-02-22T08:49:31.035" v="662"/>
          <ac:spMkLst>
            <pc:docMk/>
            <pc:sldMk cId="4169068245" sldId="262"/>
            <ac:spMk id="11" creationId="{37962AE0-6A1C-4B76-9D52-10E5E6D7D3BB}"/>
          </ac:spMkLst>
        </pc:spChg>
        <pc:spChg chg="add">
          <ac:chgData name="Corey Edwards" userId="S::corey.edwards@uwtsd.ac.uk::7a967df3-e232-40a5-b10c-dee8f912d80a" providerId="AD" clId="Web-{7C8364F4-20CC-FAAF-8EE9-99829A87E9C2}" dt="2024-02-22T08:49:31.035" v="662"/>
          <ac:spMkLst>
            <pc:docMk/>
            <pc:sldMk cId="4169068245" sldId="262"/>
            <ac:spMk id="13" creationId="{027CAEDE-D92D-4745-8749-71019415A797}"/>
          </ac:spMkLst>
        </pc:spChg>
        <pc:spChg chg="add">
          <ac:chgData name="Corey Edwards" userId="S::corey.edwards@uwtsd.ac.uk::7a967df3-e232-40a5-b10c-dee8f912d80a" providerId="AD" clId="Web-{7C8364F4-20CC-FAAF-8EE9-99829A87E9C2}" dt="2024-02-22T08:49:31.035" v="662"/>
          <ac:spMkLst>
            <pc:docMk/>
            <pc:sldMk cId="4169068245" sldId="262"/>
            <ac:spMk id="15" creationId="{00C96CB6-3880-40E6-A4BF-F64E7D1E4295}"/>
          </ac:spMkLst>
        </pc:spChg>
        <pc:graphicFrameChg chg="add">
          <ac:chgData name="Corey Edwards" userId="S::corey.edwards@uwtsd.ac.uk::7a967df3-e232-40a5-b10c-dee8f912d80a" providerId="AD" clId="Web-{7C8364F4-20CC-FAAF-8EE9-99829A87E9C2}" dt="2024-02-22T08:49:31.035" v="662"/>
          <ac:graphicFrameMkLst>
            <pc:docMk/>
            <pc:sldMk cId="4169068245" sldId="262"/>
            <ac:graphicFrameMk id="5" creationId="{E10D83AF-273C-84E5-F340-206146832338}"/>
          </ac:graphicFrameMkLst>
        </pc:graphicFrameChg>
      </pc:sldChg>
      <pc:sldChg chg="addSp delSp modSp mod setBg">
        <pc:chgData name="Corey Edwards" userId="S::corey.edwards@uwtsd.ac.uk::7a967df3-e232-40a5-b10c-dee8f912d80a" providerId="AD" clId="Web-{7C8364F4-20CC-FAAF-8EE9-99829A87E9C2}" dt="2024-02-22T08:49:35.191" v="663"/>
        <pc:sldMkLst>
          <pc:docMk/>
          <pc:sldMk cId="1446656311" sldId="266"/>
        </pc:sldMkLst>
        <pc:spChg chg="mod">
          <ac:chgData name="Corey Edwards" userId="S::corey.edwards@uwtsd.ac.uk::7a967df3-e232-40a5-b10c-dee8f912d80a" providerId="AD" clId="Web-{7C8364F4-20CC-FAAF-8EE9-99829A87E9C2}" dt="2024-02-22T08:49:35.191" v="663"/>
          <ac:spMkLst>
            <pc:docMk/>
            <pc:sldMk cId="1446656311" sldId="266"/>
            <ac:spMk id="2" creationId="{E028ECB5-A03B-0669-8A0B-B1BDB4D1831E}"/>
          </ac:spMkLst>
        </pc:spChg>
        <pc:spChg chg="del">
          <ac:chgData name="Corey Edwards" userId="S::corey.edwards@uwtsd.ac.uk::7a967df3-e232-40a5-b10c-dee8f912d80a" providerId="AD" clId="Web-{7C8364F4-20CC-FAAF-8EE9-99829A87E9C2}" dt="2024-02-22T08:49:35.191" v="663"/>
          <ac:spMkLst>
            <pc:docMk/>
            <pc:sldMk cId="1446656311" sldId="266"/>
            <ac:spMk id="3" creationId="{F6E5568C-A514-0A6C-28DE-ACD00733BBE6}"/>
          </ac:spMkLst>
        </pc:spChg>
        <pc:spChg chg="add">
          <ac:chgData name="Corey Edwards" userId="S::corey.edwards@uwtsd.ac.uk::7a967df3-e232-40a5-b10c-dee8f912d80a" providerId="AD" clId="Web-{7C8364F4-20CC-FAAF-8EE9-99829A87E9C2}" dt="2024-02-22T08:49:35.191" v="663"/>
          <ac:spMkLst>
            <pc:docMk/>
            <pc:sldMk cId="1446656311" sldId="266"/>
            <ac:spMk id="9" creationId="{8651CFA9-6065-4243-AC48-858E359780B1}"/>
          </ac:spMkLst>
        </pc:spChg>
        <pc:spChg chg="add">
          <ac:chgData name="Corey Edwards" userId="S::corey.edwards@uwtsd.ac.uk::7a967df3-e232-40a5-b10c-dee8f912d80a" providerId="AD" clId="Web-{7C8364F4-20CC-FAAF-8EE9-99829A87E9C2}" dt="2024-02-22T08:49:35.191" v="663"/>
          <ac:spMkLst>
            <pc:docMk/>
            <pc:sldMk cId="1446656311" sldId="266"/>
            <ac:spMk id="11" creationId="{37962AE0-6A1C-4B76-9D52-10E5E6D7D3BB}"/>
          </ac:spMkLst>
        </pc:spChg>
        <pc:spChg chg="add">
          <ac:chgData name="Corey Edwards" userId="S::corey.edwards@uwtsd.ac.uk::7a967df3-e232-40a5-b10c-dee8f912d80a" providerId="AD" clId="Web-{7C8364F4-20CC-FAAF-8EE9-99829A87E9C2}" dt="2024-02-22T08:49:35.191" v="663"/>
          <ac:spMkLst>
            <pc:docMk/>
            <pc:sldMk cId="1446656311" sldId="266"/>
            <ac:spMk id="13" creationId="{027CAEDE-D92D-4745-8749-71019415A797}"/>
          </ac:spMkLst>
        </pc:spChg>
        <pc:spChg chg="add">
          <ac:chgData name="Corey Edwards" userId="S::corey.edwards@uwtsd.ac.uk::7a967df3-e232-40a5-b10c-dee8f912d80a" providerId="AD" clId="Web-{7C8364F4-20CC-FAAF-8EE9-99829A87E9C2}" dt="2024-02-22T08:49:35.191" v="663"/>
          <ac:spMkLst>
            <pc:docMk/>
            <pc:sldMk cId="1446656311" sldId="266"/>
            <ac:spMk id="15" creationId="{00C96CB6-3880-40E6-A4BF-F64E7D1E4295}"/>
          </ac:spMkLst>
        </pc:spChg>
        <pc:graphicFrameChg chg="add">
          <ac:chgData name="Corey Edwards" userId="S::corey.edwards@uwtsd.ac.uk::7a967df3-e232-40a5-b10c-dee8f912d80a" providerId="AD" clId="Web-{7C8364F4-20CC-FAAF-8EE9-99829A87E9C2}" dt="2024-02-22T08:49:35.191" v="663"/>
          <ac:graphicFrameMkLst>
            <pc:docMk/>
            <pc:sldMk cId="1446656311" sldId="266"/>
            <ac:graphicFrameMk id="5" creationId="{CF993F7D-3D99-1C63-0951-514087E7AAAD}"/>
          </ac:graphicFrameMkLst>
        </pc:graphicFrameChg>
      </pc:sldChg>
      <pc:sldChg chg="addSp delSp modSp mod setBg">
        <pc:chgData name="Corey Edwards" userId="S::corey.edwards@uwtsd.ac.uk::7a967df3-e232-40a5-b10c-dee8f912d80a" providerId="AD" clId="Web-{7C8364F4-20CC-FAAF-8EE9-99829A87E9C2}" dt="2024-02-22T08:49:39.207" v="664"/>
        <pc:sldMkLst>
          <pc:docMk/>
          <pc:sldMk cId="1656555921" sldId="267"/>
        </pc:sldMkLst>
        <pc:spChg chg="mod">
          <ac:chgData name="Corey Edwards" userId="S::corey.edwards@uwtsd.ac.uk::7a967df3-e232-40a5-b10c-dee8f912d80a" providerId="AD" clId="Web-{7C8364F4-20CC-FAAF-8EE9-99829A87E9C2}" dt="2024-02-22T08:49:39.207" v="664"/>
          <ac:spMkLst>
            <pc:docMk/>
            <pc:sldMk cId="1656555921" sldId="267"/>
            <ac:spMk id="2" creationId="{F6952F41-7923-A14C-7173-18D2D8F941C3}"/>
          </ac:spMkLst>
        </pc:spChg>
        <pc:spChg chg="del">
          <ac:chgData name="Corey Edwards" userId="S::corey.edwards@uwtsd.ac.uk::7a967df3-e232-40a5-b10c-dee8f912d80a" providerId="AD" clId="Web-{7C8364F4-20CC-FAAF-8EE9-99829A87E9C2}" dt="2024-02-22T08:49:39.207" v="664"/>
          <ac:spMkLst>
            <pc:docMk/>
            <pc:sldMk cId="1656555921" sldId="267"/>
            <ac:spMk id="3" creationId="{25438A4F-CEC5-4D54-04E6-89B755BB393D}"/>
          </ac:spMkLst>
        </pc:spChg>
        <pc:spChg chg="add">
          <ac:chgData name="Corey Edwards" userId="S::corey.edwards@uwtsd.ac.uk::7a967df3-e232-40a5-b10c-dee8f912d80a" providerId="AD" clId="Web-{7C8364F4-20CC-FAAF-8EE9-99829A87E9C2}" dt="2024-02-22T08:49:39.207" v="664"/>
          <ac:spMkLst>
            <pc:docMk/>
            <pc:sldMk cId="1656555921" sldId="267"/>
            <ac:spMk id="9" creationId="{8651CFA9-6065-4243-AC48-858E359780B1}"/>
          </ac:spMkLst>
        </pc:spChg>
        <pc:spChg chg="add">
          <ac:chgData name="Corey Edwards" userId="S::corey.edwards@uwtsd.ac.uk::7a967df3-e232-40a5-b10c-dee8f912d80a" providerId="AD" clId="Web-{7C8364F4-20CC-FAAF-8EE9-99829A87E9C2}" dt="2024-02-22T08:49:39.207" v="664"/>
          <ac:spMkLst>
            <pc:docMk/>
            <pc:sldMk cId="1656555921" sldId="267"/>
            <ac:spMk id="11" creationId="{37962AE0-6A1C-4B76-9D52-10E5E6D7D3BB}"/>
          </ac:spMkLst>
        </pc:spChg>
        <pc:graphicFrameChg chg="add">
          <ac:chgData name="Corey Edwards" userId="S::corey.edwards@uwtsd.ac.uk::7a967df3-e232-40a5-b10c-dee8f912d80a" providerId="AD" clId="Web-{7C8364F4-20CC-FAAF-8EE9-99829A87E9C2}" dt="2024-02-22T08:49:39.207" v="664"/>
          <ac:graphicFrameMkLst>
            <pc:docMk/>
            <pc:sldMk cId="1656555921" sldId="267"/>
            <ac:graphicFrameMk id="5" creationId="{ABE8626D-E366-D716-4CCD-4AB6A4702631}"/>
          </ac:graphicFrameMkLst>
        </pc:graphicFrameChg>
        <pc:picChg chg="add">
          <ac:chgData name="Corey Edwards" userId="S::corey.edwards@uwtsd.ac.uk::7a967df3-e232-40a5-b10c-dee8f912d80a" providerId="AD" clId="Web-{7C8364F4-20CC-FAAF-8EE9-99829A87E9C2}" dt="2024-02-22T08:49:39.207" v="664"/>
          <ac:picMkLst>
            <pc:docMk/>
            <pc:sldMk cId="1656555921" sldId="267"/>
            <ac:picMk id="13" creationId="{A72D06A1-BA08-4820-BBC8-B24DDB32A376}"/>
          </ac:picMkLst>
        </pc:picChg>
        <pc:picChg chg="add">
          <ac:chgData name="Corey Edwards" userId="S::corey.edwards@uwtsd.ac.uk::7a967df3-e232-40a5-b10c-dee8f912d80a" providerId="AD" clId="Web-{7C8364F4-20CC-FAAF-8EE9-99829A87E9C2}" dt="2024-02-22T08:49:39.207" v="664"/>
          <ac:picMkLst>
            <pc:docMk/>
            <pc:sldMk cId="1656555921" sldId="267"/>
            <ac:picMk id="15" creationId="{1295E665-0408-4072-94B3-49BA5ACBCBD3}"/>
          </ac:picMkLst>
        </pc:picChg>
      </pc:sldChg>
      <pc:sldChg chg="addSp delSp modSp mod setBg">
        <pc:chgData name="Corey Edwards" userId="S::corey.edwards@uwtsd.ac.uk::7a967df3-e232-40a5-b10c-dee8f912d80a" providerId="AD" clId="Web-{7C8364F4-20CC-FAAF-8EE9-99829A87E9C2}" dt="2024-02-22T08:49:43.504" v="665"/>
        <pc:sldMkLst>
          <pc:docMk/>
          <pc:sldMk cId="2010737355" sldId="268"/>
        </pc:sldMkLst>
        <pc:spChg chg="mod">
          <ac:chgData name="Corey Edwards" userId="S::corey.edwards@uwtsd.ac.uk::7a967df3-e232-40a5-b10c-dee8f912d80a" providerId="AD" clId="Web-{7C8364F4-20CC-FAAF-8EE9-99829A87E9C2}" dt="2024-02-22T08:49:43.504" v="665"/>
          <ac:spMkLst>
            <pc:docMk/>
            <pc:sldMk cId="2010737355" sldId="268"/>
            <ac:spMk id="2" creationId="{96B29B2C-ECD5-54F7-1E37-564AB1B43942}"/>
          </ac:spMkLst>
        </pc:spChg>
        <pc:spChg chg="del">
          <ac:chgData name="Corey Edwards" userId="S::corey.edwards@uwtsd.ac.uk::7a967df3-e232-40a5-b10c-dee8f912d80a" providerId="AD" clId="Web-{7C8364F4-20CC-FAAF-8EE9-99829A87E9C2}" dt="2024-02-22T08:49:43.504" v="665"/>
          <ac:spMkLst>
            <pc:docMk/>
            <pc:sldMk cId="2010737355" sldId="268"/>
            <ac:spMk id="3" creationId="{5D30C89E-ACDF-0884-F622-141436BCB8F7}"/>
          </ac:spMkLst>
        </pc:spChg>
        <pc:spChg chg="add">
          <ac:chgData name="Corey Edwards" userId="S::corey.edwards@uwtsd.ac.uk::7a967df3-e232-40a5-b10c-dee8f912d80a" providerId="AD" clId="Web-{7C8364F4-20CC-FAAF-8EE9-99829A87E9C2}" dt="2024-02-22T08:49:43.504" v="665"/>
          <ac:spMkLst>
            <pc:docMk/>
            <pc:sldMk cId="2010737355" sldId="268"/>
            <ac:spMk id="9" creationId="{8651CFA9-6065-4243-AC48-858E359780B1}"/>
          </ac:spMkLst>
        </pc:spChg>
        <pc:spChg chg="add">
          <ac:chgData name="Corey Edwards" userId="S::corey.edwards@uwtsd.ac.uk::7a967df3-e232-40a5-b10c-dee8f912d80a" providerId="AD" clId="Web-{7C8364F4-20CC-FAAF-8EE9-99829A87E9C2}" dt="2024-02-22T08:49:43.504" v="665"/>
          <ac:spMkLst>
            <pc:docMk/>
            <pc:sldMk cId="2010737355" sldId="268"/>
            <ac:spMk id="11" creationId="{37962AE0-6A1C-4B76-9D52-10E5E6D7D3BB}"/>
          </ac:spMkLst>
        </pc:spChg>
        <pc:spChg chg="add">
          <ac:chgData name="Corey Edwards" userId="S::corey.edwards@uwtsd.ac.uk::7a967df3-e232-40a5-b10c-dee8f912d80a" providerId="AD" clId="Web-{7C8364F4-20CC-FAAF-8EE9-99829A87E9C2}" dt="2024-02-22T08:49:43.504" v="665"/>
          <ac:spMkLst>
            <pc:docMk/>
            <pc:sldMk cId="2010737355" sldId="268"/>
            <ac:spMk id="13" creationId="{027CAEDE-D92D-4745-8749-71019415A797}"/>
          </ac:spMkLst>
        </pc:spChg>
        <pc:spChg chg="add">
          <ac:chgData name="Corey Edwards" userId="S::corey.edwards@uwtsd.ac.uk::7a967df3-e232-40a5-b10c-dee8f912d80a" providerId="AD" clId="Web-{7C8364F4-20CC-FAAF-8EE9-99829A87E9C2}" dt="2024-02-22T08:49:43.504" v="665"/>
          <ac:spMkLst>
            <pc:docMk/>
            <pc:sldMk cId="2010737355" sldId="268"/>
            <ac:spMk id="15" creationId="{00C96CB6-3880-40E6-A4BF-F64E7D1E4295}"/>
          </ac:spMkLst>
        </pc:spChg>
        <pc:graphicFrameChg chg="add">
          <ac:chgData name="Corey Edwards" userId="S::corey.edwards@uwtsd.ac.uk::7a967df3-e232-40a5-b10c-dee8f912d80a" providerId="AD" clId="Web-{7C8364F4-20CC-FAAF-8EE9-99829A87E9C2}" dt="2024-02-22T08:49:43.504" v="665"/>
          <ac:graphicFrameMkLst>
            <pc:docMk/>
            <pc:sldMk cId="2010737355" sldId="268"/>
            <ac:graphicFrameMk id="5" creationId="{68A5F023-F1D4-BA4E-4BEE-D20569E9536F}"/>
          </ac:graphicFrameMkLst>
        </pc:graphicFrameChg>
      </pc:sldChg>
      <pc:sldChg chg="addSp delSp modSp new mod setBg">
        <pc:chgData name="Corey Edwards" userId="S::corey.edwards@uwtsd.ac.uk::7a967df3-e232-40a5-b10c-dee8f912d80a" providerId="AD" clId="Web-{7C8364F4-20CC-FAAF-8EE9-99829A87E9C2}" dt="2024-02-22T08:49:53.348" v="667"/>
        <pc:sldMkLst>
          <pc:docMk/>
          <pc:sldMk cId="1921729281" sldId="269"/>
        </pc:sldMkLst>
        <pc:spChg chg="mod">
          <ac:chgData name="Corey Edwards" userId="S::corey.edwards@uwtsd.ac.uk::7a967df3-e232-40a5-b10c-dee8f912d80a" providerId="AD" clId="Web-{7C8364F4-20CC-FAAF-8EE9-99829A87E9C2}" dt="2024-02-22T08:49:53.348" v="667"/>
          <ac:spMkLst>
            <pc:docMk/>
            <pc:sldMk cId="1921729281" sldId="269"/>
            <ac:spMk id="2" creationId="{E12267E7-276B-5876-7C16-79585E1744DB}"/>
          </ac:spMkLst>
        </pc:spChg>
        <pc:spChg chg="del mod">
          <ac:chgData name="Corey Edwards" userId="S::corey.edwards@uwtsd.ac.uk::7a967df3-e232-40a5-b10c-dee8f912d80a" providerId="AD" clId="Web-{7C8364F4-20CC-FAAF-8EE9-99829A87E9C2}" dt="2024-02-22T08:49:53.348" v="667"/>
          <ac:spMkLst>
            <pc:docMk/>
            <pc:sldMk cId="1921729281" sldId="269"/>
            <ac:spMk id="3" creationId="{8AAB8A22-EF05-390A-C7AE-84BD8B0FBF27}"/>
          </ac:spMkLst>
        </pc:spChg>
        <pc:spChg chg="add">
          <ac:chgData name="Corey Edwards" userId="S::corey.edwards@uwtsd.ac.uk::7a967df3-e232-40a5-b10c-dee8f912d80a" providerId="AD" clId="Web-{7C8364F4-20CC-FAAF-8EE9-99829A87E9C2}" dt="2024-02-22T08:49:53.348" v="667"/>
          <ac:spMkLst>
            <pc:docMk/>
            <pc:sldMk cId="1921729281" sldId="269"/>
            <ac:spMk id="9" creationId="{8651CFA9-6065-4243-AC48-858E359780B1}"/>
          </ac:spMkLst>
        </pc:spChg>
        <pc:spChg chg="add">
          <ac:chgData name="Corey Edwards" userId="S::corey.edwards@uwtsd.ac.uk::7a967df3-e232-40a5-b10c-dee8f912d80a" providerId="AD" clId="Web-{7C8364F4-20CC-FAAF-8EE9-99829A87E9C2}" dt="2024-02-22T08:49:53.348" v="667"/>
          <ac:spMkLst>
            <pc:docMk/>
            <pc:sldMk cId="1921729281" sldId="269"/>
            <ac:spMk id="11" creationId="{37962AE0-6A1C-4B76-9D52-10E5E6D7D3BB}"/>
          </ac:spMkLst>
        </pc:spChg>
        <pc:spChg chg="add">
          <ac:chgData name="Corey Edwards" userId="S::corey.edwards@uwtsd.ac.uk::7a967df3-e232-40a5-b10c-dee8f912d80a" providerId="AD" clId="Web-{7C8364F4-20CC-FAAF-8EE9-99829A87E9C2}" dt="2024-02-22T08:49:53.348" v="667"/>
          <ac:spMkLst>
            <pc:docMk/>
            <pc:sldMk cId="1921729281" sldId="269"/>
            <ac:spMk id="13" creationId="{027CAEDE-D92D-4745-8749-71019415A797}"/>
          </ac:spMkLst>
        </pc:spChg>
        <pc:spChg chg="add">
          <ac:chgData name="Corey Edwards" userId="S::corey.edwards@uwtsd.ac.uk::7a967df3-e232-40a5-b10c-dee8f912d80a" providerId="AD" clId="Web-{7C8364F4-20CC-FAAF-8EE9-99829A87E9C2}" dt="2024-02-22T08:49:53.348" v="667"/>
          <ac:spMkLst>
            <pc:docMk/>
            <pc:sldMk cId="1921729281" sldId="269"/>
            <ac:spMk id="15" creationId="{00C96CB6-3880-40E6-A4BF-F64E7D1E4295}"/>
          </ac:spMkLst>
        </pc:spChg>
        <pc:graphicFrameChg chg="add">
          <ac:chgData name="Corey Edwards" userId="S::corey.edwards@uwtsd.ac.uk::7a967df3-e232-40a5-b10c-dee8f912d80a" providerId="AD" clId="Web-{7C8364F4-20CC-FAAF-8EE9-99829A87E9C2}" dt="2024-02-22T08:49:53.348" v="667"/>
          <ac:graphicFrameMkLst>
            <pc:docMk/>
            <pc:sldMk cId="1921729281" sldId="269"/>
            <ac:graphicFrameMk id="5" creationId="{28892C61-95B5-89ED-6A8E-E4E357BA24EA}"/>
          </ac:graphicFrameMkLst>
        </pc:graphicFrameChg>
      </pc:sldChg>
      <pc:sldChg chg="addSp delSp modSp new mod setBg">
        <pc:chgData name="Corey Edwards" userId="S::corey.edwards@uwtsd.ac.uk::7a967df3-e232-40a5-b10c-dee8f912d80a" providerId="AD" clId="Web-{7C8364F4-20CC-FAAF-8EE9-99829A87E9C2}" dt="2024-02-22T08:49:57.520" v="668"/>
        <pc:sldMkLst>
          <pc:docMk/>
          <pc:sldMk cId="1418240293" sldId="270"/>
        </pc:sldMkLst>
        <pc:spChg chg="mod">
          <ac:chgData name="Corey Edwards" userId="S::corey.edwards@uwtsd.ac.uk::7a967df3-e232-40a5-b10c-dee8f912d80a" providerId="AD" clId="Web-{7C8364F4-20CC-FAAF-8EE9-99829A87E9C2}" dt="2024-02-22T08:49:57.520" v="668"/>
          <ac:spMkLst>
            <pc:docMk/>
            <pc:sldMk cId="1418240293" sldId="270"/>
            <ac:spMk id="2" creationId="{2AFE44AF-4720-D844-2743-3AE3E868CB8A}"/>
          </ac:spMkLst>
        </pc:spChg>
        <pc:spChg chg="del mod">
          <ac:chgData name="Corey Edwards" userId="S::corey.edwards@uwtsd.ac.uk::7a967df3-e232-40a5-b10c-dee8f912d80a" providerId="AD" clId="Web-{7C8364F4-20CC-FAAF-8EE9-99829A87E9C2}" dt="2024-02-22T08:49:57.520" v="668"/>
          <ac:spMkLst>
            <pc:docMk/>
            <pc:sldMk cId="1418240293" sldId="270"/>
            <ac:spMk id="3" creationId="{9C4802F4-12DE-593A-0BDD-EF11E1030243}"/>
          </ac:spMkLst>
        </pc:spChg>
        <pc:spChg chg="add">
          <ac:chgData name="Corey Edwards" userId="S::corey.edwards@uwtsd.ac.uk::7a967df3-e232-40a5-b10c-dee8f912d80a" providerId="AD" clId="Web-{7C8364F4-20CC-FAAF-8EE9-99829A87E9C2}" dt="2024-02-22T08:49:57.520" v="668"/>
          <ac:spMkLst>
            <pc:docMk/>
            <pc:sldMk cId="1418240293" sldId="270"/>
            <ac:spMk id="9" creationId="{8651CFA9-6065-4243-AC48-858E359780B1}"/>
          </ac:spMkLst>
        </pc:spChg>
        <pc:spChg chg="add">
          <ac:chgData name="Corey Edwards" userId="S::corey.edwards@uwtsd.ac.uk::7a967df3-e232-40a5-b10c-dee8f912d80a" providerId="AD" clId="Web-{7C8364F4-20CC-FAAF-8EE9-99829A87E9C2}" dt="2024-02-22T08:49:57.520" v="668"/>
          <ac:spMkLst>
            <pc:docMk/>
            <pc:sldMk cId="1418240293" sldId="270"/>
            <ac:spMk id="11" creationId="{37962AE0-6A1C-4B76-9D52-10E5E6D7D3BB}"/>
          </ac:spMkLst>
        </pc:spChg>
        <pc:spChg chg="add">
          <ac:chgData name="Corey Edwards" userId="S::corey.edwards@uwtsd.ac.uk::7a967df3-e232-40a5-b10c-dee8f912d80a" providerId="AD" clId="Web-{7C8364F4-20CC-FAAF-8EE9-99829A87E9C2}" dt="2024-02-22T08:49:57.520" v="668"/>
          <ac:spMkLst>
            <pc:docMk/>
            <pc:sldMk cId="1418240293" sldId="270"/>
            <ac:spMk id="13" creationId="{027CAEDE-D92D-4745-8749-71019415A797}"/>
          </ac:spMkLst>
        </pc:spChg>
        <pc:spChg chg="add">
          <ac:chgData name="Corey Edwards" userId="S::corey.edwards@uwtsd.ac.uk::7a967df3-e232-40a5-b10c-dee8f912d80a" providerId="AD" clId="Web-{7C8364F4-20CC-FAAF-8EE9-99829A87E9C2}" dt="2024-02-22T08:49:57.520" v="668"/>
          <ac:spMkLst>
            <pc:docMk/>
            <pc:sldMk cId="1418240293" sldId="270"/>
            <ac:spMk id="15" creationId="{00C96CB6-3880-40E6-A4BF-F64E7D1E4295}"/>
          </ac:spMkLst>
        </pc:spChg>
        <pc:graphicFrameChg chg="add">
          <ac:chgData name="Corey Edwards" userId="S::corey.edwards@uwtsd.ac.uk::7a967df3-e232-40a5-b10c-dee8f912d80a" providerId="AD" clId="Web-{7C8364F4-20CC-FAAF-8EE9-99829A87E9C2}" dt="2024-02-22T08:49:57.520" v="668"/>
          <ac:graphicFrameMkLst>
            <pc:docMk/>
            <pc:sldMk cId="1418240293" sldId="270"/>
            <ac:graphicFrameMk id="5" creationId="{9E5BF662-F64A-7957-07FC-9B9FC15FC5AA}"/>
          </ac:graphicFrameMkLst>
        </pc:graphicFrameChg>
      </pc:sldChg>
      <pc:sldChg chg="addSp delSp modSp new">
        <pc:chgData name="Corey Edwards" userId="S::corey.edwards@uwtsd.ac.uk::7a967df3-e232-40a5-b10c-dee8f912d80a" providerId="AD" clId="Web-{7C8364F4-20CC-FAAF-8EE9-99829A87E9C2}" dt="2024-02-20T16:22:04.816" v="256"/>
        <pc:sldMkLst>
          <pc:docMk/>
          <pc:sldMk cId="1074652075" sldId="271"/>
        </pc:sldMkLst>
        <pc:spChg chg="mod">
          <ac:chgData name="Corey Edwards" userId="S::corey.edwards@uwtsd.ac.uk::7a967df3-e232-40a5-b10c-dee8f912d80a" providerId="AD" clId="Web-{7C8364F4-20CC-FAAF-8EE9-99829A87E9C2}" dt="2024-02-20T16:22:03.519" v="255" actId="20577"/>
          <ac:spMkLst>
            <pc:docMk/>
            <pc:sldMk cId="1074652075" sldId="271"/>
            <ac:spMk id="2" creationId="{E6EC79EB-954F-41A5-5DC8-C55F01F4E0E5}"/>
          </ac:spMkLst>
        </pc:spChg>
        <pc:spChg chg="del">
          <ac:chgData name="Corey Edwards" userId="S::corey.edwards@uwtsd.ac.uk::7a967df3-e232-40a5-b10c-dee8f912d80a" providerId="AD" clId="Web-{7C8364F4-20CC-FAAF-8EE9-99829A87E9C2}" dt="2024-02-20T16:22:04.816" v="256"/>
          <ac:spMkLst>
            <pc:docMk/>
            <pc:sldMk cId="1074652075" sldId="271"/>
            <ac:spMk id="3" creationId="{CCE5033F-5FA9-45C3-3161-FAC0EC9A5D62}"/>
          </ac:spMkLst>
        </pc:spChg>
        <pc:picChg chg="add mod ord">
          <ac:chgData name="Corey Edwards" userId="S::corey.edwards@uwtsd.ac.uk::7a967df3-e232-40a5-b10c-dee8f912d80a" providerId="AD" clId="Web-{7C8364F4-20CC-FAAF-8EE9-99829A87E9C2}" dt="2024-02-20T16:22:04.816" v="256"/>
          <ac:picMkLst>
            <pc:docMk/>
            <pc:sldMk cId="1074652075" sldId="271"/>
            <ac:picMk id="4" creationId="{E10C2601-EAA7-7340-BD2F-93B8409528D4}"/>
          </ac:picMkLst>
        </pc:picChg>
      </pc:sldChg>
      <pc:sldChg chg="addSp delSp modSp new">
        <pc:chgData name="Corey Edwards" userId="S::corey.edwards@uwtsd.ac.uk::7a967df3-e232-40a5-b10c-dee8f912d80a" providerId="AD" clId="Web-{7C8364F4-20CC-FAAF-8EE9-99829A87E9C2}" dt="2024-02-20T16:22:28.957" v="261"/>
        <pc:sldMkLst>
          <pc:docMk/>
          <pc:sldMk cId="989074972" sldId="272"/>
        </pc:sldMkLst>
        <pc:spChg chg="mod">
          <ac:chgData name="Corey Edwards" userId="S::corey.edwards@uwtsd.ac.uk::7a967df3-e232-40a5-b10c-dee8f912d80a" providerId="AD" clId="Web-{7C8364F4-20CC-FAAF-8EE9-99829A87E9C2}" dt="2024-02-20T16:22:27.707" v="260" actId="20577"/>
          <ac:spMkLst>
            <pc:docMk/>
            <pc:sldMk cId="989074972" sldId="272"/>
            <ac:spMk id="2" creationId="{80D172FE-DBD4-7C1A-7359-C7C4C4C09804}"/>
          </ac:spMkLst>
        </pc:spChg>
        <pc:spChg chg="del">
          <ac:chgData name="Corey Edwards" userId="S::corey.edwards@uwtsd.ac.uk::7a967df3-e232-40a5-b10c-dee8f912d80a" providerId="AD" clId="Web-{7C8364F4-20CC-FAAF-8EE9-99829A87E9C2}" dt="2024-02-20T16:22:28.957" v="261"/>
          <ac:spMkLst>
            <pc:docMk/>
            <pc:sldMk cId="989074972" sldId="272"/>
            <ac:spMk id="3" creationId="{C853DABC-3058-65AF-1001-065B82369CC5}"/>
          </ac:spMkLst>
        </pc:spChg>
        <pc:picChg chg="add mod ord">
          <ac:chgData name="Corey Edwards" userId="S::corey.edwards@uwtsd.ac.uk::7a967df3-e232-40a5-b10c-dee8f912d80a" providerId="AD" clId="Web-{7C8364F4-20CC-FAAF-8EE9-99829A87E9C2}" dt="2024-02-20T16:22:28.957" v="261"/>
          <ac:picMkLst>
            <pc:docMk/>
            <pc:sldMk cId="989074972" sldId="272"/>
            <ac:picMk id="4" creationId="{3F82B621-FDA2-D961-940D-B70D0603D6B8}"/>
          </ac:picMkLst>
        </pc:picChg>
      </pc:sldChg>
      <pc:sldChg chg="addSp delSp modSp new">
        <pc:chgData name="Corey Edwards" userId="S::corey.edwards@uwtsd.ac.uk::7a967df3-e232-40a5-b10c-dee8f912d80a" providerId="AD" clId="Web-{7C8364F4-20CC-FAAF-8EE9-99829A87E9C2}" dt="2024-02-20T16:23:25.708" v="267" actId="1076"/>
        <pc:sldMkLst>
          <pc:docMk/>
          <pc:sldMk cId="3224873583" sldId="273"/>
        </pc:sldMkLst>
        <pc:spChg chg="mod">
          <ac:chgData name="Corey Edwards" userId="S::corey.edwards@uwtsd.ac.uk::7a967df3-e232-40a5-b10c-dee8f912d80a" providerId="AD" clId="Web-{7C8364F4-20CC-FAAF-8EE9-99829A87E9C2}" dt="2024-02-20T16:22:57.036" v="264" actId="20577"/>
          <ac:spMkLst>
            <pc:docMk/>
            <pc:sldMk cId="3224873583" sldId="273"/>
            <ac:spMk id="2" creationId="{8970EEB2-D824-913E-64AC-E0A28FA52BB1}"/>
          </ac:spMkLst>
        </pc:spChg>
        <pc:spChg chg="del">
          <ac:chgData name="Corey Edwards" userId="S::corey.edwards@uwtsd.ac.uk::7a967df3-e232-40a5-b10c-dee8f912d80a" providerId="AD" clId="Web-{7C8364F4-20CC-FAAF-8EE9-99829A87E9C2}" dt="2024-02-20T16:22:58.723" v="265"/>
          <ac:spMkLst>
            <pc:docMk/>
            <pc:sldMk cId="3224873583" sldId="273"/>
            <ac:spMk id="3" creationId="{2E9F04BE-2CEE-35E4-5B5C-317501F5D4A1}"/>
          </ac:spMkLst>
        </pc:spChg>
        <pc:picChg chg="add mod ord">
          <ac:chgData name="Corey Edwards" userId="S::corey.edwards@uwtsd.ac.uk::7a967df3-e232-40a5-b10c-dee8f912d80a" providerId="AD" clId="Web-{7C8364F4-20CC-FAAF-8EE9-99829A87E9C2}" dt="2024-02-20T16:22:58.723" v="265"/>
          <ac:picMkLst>
            <pc:docMk/>
            <pc:sldMk cId="3224873583" sldId="273"/>
            <ac:picMk id="4" creationId="{13B25142-8049-BBC2-8911-6EF39DF5D932}"/>
          </ac:picMkLst>
        </pc:picChg>
        <pc:picChg chg="add mod">
          <ac:chgData name="Corey Edwards" userId="S::corey.edwards@uwtsd.ac.uk::7a967df3-e232-40a5-b10c-dee8f912d80a" providerId="AD" clId="Web-{7C8364F4-20CC-FAAF-8EE9-99829A87E9C2}" dt="2024-02-20T16:23:25.708" v="267" actId="1076"/>
          <ac:picMkLst>
            <pc:docMk/>
            <pc:sldMk cId="3224873583" sldId="273"/>
            <ac:picMk id="5" creationId="{4DCB212E-7F5D-8AF3-D4A4-A13979FFEC3E}"/>
          </ac:picMkLst>
        </pc:picChg>
      </pc:sldChg>
      <pc:sldChg chg="addSp delSp modSp new mod setBg">
        <pc:chgData name="Corey Edwards" userId="S::corey.edwards@uwtsd.ac.uk::7a967df3-e232-40a5-b10c-dee8f912d80a" providerId="AD" clId="Web-{7C8364F4-20CC-FAAF-8EE9-99829A87E9C2}" dt="2024-02-22T08:50:07.224" v="669"/>
        <pc:sldMkLst>
          <pc:docMk/>
          <pc:sldMk cId="18834235" sldId="274"/>
        </pc:sldMkLst>
        <pc:spChg chg="mod">
          <ac:chgData name="Corey Edwards" userId="S::corey.edwards@uwtsd.ac.uk::7a967df3-e232-40a5-b10c-dee8f912d80a" providerId="AD" clId="Web-{7C8364F4-20CC-FAAF-8EE9-99829A87E9C2}" dt="2024-02-22T08:50:07.224" v="669"/>
          <ac:spMkLst>
            <pc:docMk/>
            <pc:sldMk cId="18834235" sldId="274"/>
            <ac:spMk id="2" creationId="{F755754F-524D-7553-4FE2-EF73E0112E1B}"/>
          </ac:spMkLst>
        </pc:spChg>
        <pc:spChg chg="del mod">
          <ac:chgData name="Corey Edwards" userId="S::corey.edwards@uwtsd.ac.uk::7a967df3-e232-40a5-b10c-dee8f912d80a" providerId="AD" clId="Web-{7C8364F4-20CC-FAAF-8EE9-99829A87E9C2}" dt="2024-02-22T08:50:07.224" v="669"/>
          <ac:spMkLst>
            <pc:docMk/>
            <pc:sldMk cId="18834235" sldId="274"/>
            <ac:spMk id="3" creationId="{59356603-8E38-C7A1-FEEB-9B75A84FE83B}"/>
          </ac:spMkLst>
        </pc:spChg>
        <pc:spChg chg="add">
          <ac:chgData name="Corey Edwards" userId="S::corey.edwards@uwtsd.ac.uk::7a967df3-e232-40a5-b10c-dee8f912d80a" providerId="AD" clId="Web-{7C8364F4-20CC-FAAF-8EE9-99829A87E9C2}" dt="2024-02-22T08:50:07.224" v="669"/>
          <ac:spMkLst>
            <pc:docMk/>
            <pc:sldMk cId="18834235" sldId="274"/>
            <ac:spMk id="9" creationId="{8651CFA9-6065-4243-AC48-858E359780B1}"/>
          </ac:spMkLst>
        </pc:spChg>
        <pc:spChg chg="add">
          <ac:chgData name="Corey Edwards" userId="S::corey.edwards@uwtsd.ac.uk::7a967df3-e232-40a5-b10c-dee8f912d80a" providerId="AD" clId="Web-{7C8364F4-20CC-FAAF-8EE9-99829A87E9C2}" dt="2024-02-22T08:50:07.224" v="669"/>
          <ac:spMkLst>
            <pc:docMk/>
            <pc:sldMk cId="18834235" sldId="274"/>
            <ac:spMk id="11" creationId="{37962AE0-6A1C-4B76-9D52-10E5E6D7D3BB}"/>
          </ac:spMkLst>
        </pc:spChg>
        <pc:spChg chg="add">
          <ac:chgData name="Corey Edwards" userId="S::corey.edwards@uwtsd.ac.uk::7a967df3-e232-40a5-b10c-dee8f912d80a" providerId="AD" clId="Web-{7C8364F4-20CC-FAAF-8EE9-99829A87E9C2}" dt="2024-02-22T08:50:07.224" v="669"/>
          <ac:spMkLst>
            <pc:docMk/>
            <pc:sldMk cId="18834235" sldId="274"/>
            <ac:spMk id="13" creationId="{027CAEDE-D92D-4745-8749-71019415A797}"/>
          </ac:spMkLst>
        </pc:spChg>
        <pc:spChg chg="add">
          <ac:chgData name="Corey Edwards" userId="S::corey.edwards@uwtsd.ac.uk::7a967df3-e232-40a5-b10c-dee8f912d80a" providerId="AD" clId="Web-{7C8364F4-20CC-FAAF-8EE9-99829A87E9C2}" dt="2024-02-22T08:50:07.224" v="669"/>
          <ac:spMkLst>
            <pc:docMk/>
            <pc:sldMk cId="18834235" sldId="274"/>
            <ac:spMk id="15" creationId="{00C96CB6-3880-40E6-A4BF-F64E7D1E4295}"/>
          </ac:spMkLst>
        </pc:spChg>
        <pc:graphicFrameChg chg="add">
          <ac:chgData name="Corey Edwards" userId="S::corey.edwards@uwtsd.ac.uk::7a967df3-e232-40a5-b10c-dee8f912d80a" providerId="AD" clId="Web-{7C8364F4-20CC-FAAF-8EE9-99829A87E9C2}" dt="2024-02-22T08:50:07.224" v="669"/>
          <ac:graphicFrameMkLst>
            <pc:docMk/>
            <pc:sldMk cId="18834235" sldId="274"/>
            <ac:graphicFrameMk id="5" creationId="{DAAC16BD-A2B8-515D-DC5B-9B2E176228AE}"/>
          </ac:graphicFrameMkLst>
        </pc:graphicFrameChg>
      </pc:sldChg>
      <pc:sldChg chg="addSp delSp modSp new mod setBg">
        <pc:chgData name="Corey Edwards" userId="S::corey.edwards@uwtsd.ac.uk::7a967df3-e232-40a5-b10c-dee8f912d80a" providerId="AD" clId="Web-{7C8364F4-20CC-FAAF-8EE9-99829A87E9C2}" dt="2024-02-22T08:50:13.630" v="670"/>
        <pc:sldMkLst>
          <pc:docMk/>
          <pc:sldMk cId="4184394374" sldId="275"/>
        </pc:sldMkLst>
        <pc:spChg chg="mod">
          <ac:chgData name="Corey Edwards" userId="S::corey.edwards@uwtsd.ac.uk::7a967df3-e232-40a5-b10c-dee8f912d80a" providerId="AD" clId="Web-{7C8364F4-20CC-FAAF-8EE9-99829A87E9C2}" dt="2024-02-22T08:50:13.630" v="670"/>
          <ac:spMkLst>
            <pc:docMk/>
            <pc:sldMk cId="4184394374" sldId="275"/>
            <ac:spMk id="2" creationId="{8531800B-DF43-73AA-67B8-7D7E3D3F4482}"/>
          </ac:spMkLst>
        </pc:spChg>
        <pc:spChg chg="del mod">
          <ac:chgData name="Corey Edwards" userId="S::corey.edwards@uwtsd.ac.uk::7a967df3-e232-40a5-b10c-dee8f912d80a" providerId="AD" clId="Web-{7C8364F4-20CC-FAAF-8EE9-99829A87E9C2}" dt="2024-02-22T08:50:13.630" v="670"/>
          <ac:spMkLst>
            <pc:docMk/>
            <pc:sldMk cId="4184394374" sldId="275"/>
            <ac:spMk id="3" creationId="{791229F6-125C-234A-6AE1-204551156DD8}"/>
          </ac:spMkLst>
        </pc:spChg>
        <pc:spChg chg="add">
          <ac:chgData name="Corey Edwards" userId="S::corey.edwards@uwtsd.ac.uk::7a967df3-e232-40a5-b10c-dee8f912d80a" providerId="AD" clId="Web-{7C8364F4-20CC-FAAF-8EE9-99829A87E9C2}" dt="2024-02-22T08:50:13.630" v="670"/>
          <ac:spMkLst>
            <pc:docMk/>
            <pc:sldMk cId="4184394374" sldId="275"/>
            <ac:spMk id="9" creationId="{8651CFA9-6065-4243-AC48-858E359780B1}"/>
          </ac:spMkLst>
        </pc:spChg>
        <pc:spChg chg="add">
          <ac:chgData name="Corey Edwards" userId="S::corey.edwards@uwtsd.ac.uk::7a967df3-e232-40a5-b10c-dee8f912d80a" providerId="AD" clId="Web-{7C8364F4-20CC-FAAF-8EE9-99829A87E9C2}" dt="2024-02-22T08:50:13.630" v="670"/>
          <ac:spMkLst>
            <pc:docMk/>
            <pc:sldMk cId="4184394374" sldId="275"/>
            <ac:spMk id="11" creationId="{37962AE0-6A1C-4B76-9D52-10E5E6D7D3BB}"/>
          </ac:spMkLst>
        </pc:spChg>
        <pc:spChg chg="add">
          <ac:chgData name="Corey Edwards" userId="S::corey.edwards@uwtsd.ac.uk::7a967df3-e232-40a5-b10c-dee8f912d80a" providerId="AD" clId="Web-{7C8364F4-20CC-FAAF-8EE9-99829A87E9C2}" dt="2024-02-22T08:50:13.630" v="670"/>
          <ac:spMkLst>
            <pc:docMk/>
            <pc:sldMk cId="4184394374" sldId="275"/>
            <ac:spMk id="13" creationId="{027CAEDE-D92D-4745-8749-71019415A797}"/>
          </ac:spMkLst>
        </pc:spChg>
        <pc:spChg chg="add">
          <ac:chgData name="Corey Edwards" userId="S::corey.edwards@uwtsd.ac.uk::7a967df3-e232-40a5-b10c-dee8f912d80a" providerId="AD" clId="Web-{7C8364F4-20CC-FAAF-8EE9-99829A87E9C2}" dt="2024-02-22T08:50:13.630" v="670"/>
          <ac:spMkLst>
            <pc:docMk/>
            <pc:sldMk cId="4184394374" sldId="275"/>
            <ac:spMk id="15" creationId="{00C96CB6-3880-40E6-A4BF-F64E7D1E4295}"/>
          </ac:spMkLst>
        </pc:spChg>
        <pc:graphicFrameChg chg="add">
          <ac:chgData name="Corey Edwards" userId="S::corey.edwards@uwtsd.ac.uk::7a967df3-e232-40a5-b10c-dee8f912d80a" providerId="AD" clId="Web-{7C8364F4-20CC-FAAF-8EE9-99829A87E9C2}" dt="2024-02-22T08:50:13.630" v="670"/>
          <ac:graphicFrameMkLst>
            <pc:docMk/>
            <pc:sldMk cId="4184394374" sldId="275"/>
            <ac:graphicFrameMk id="5" creationId="{2694326D-1132-4A09-8029-6A0632125E25}"/>
          </ac:graphicFrameMkLst>
        </pc:graphicFrameChg>
      </pc:sldChg>
      <pc:sldChg chg="addSp delSp modSp new mod setBg">
        <pc:chgData name="Corey Edwards" userId="S::corey.edwards@uwtsd.ac.uk::7a967df3-e232-40a5-b10c-dee8f912d80a" providerId="AD" clId="Web-{7C8364F4-20CC-FAAF-8EE9-99829A87E9C2}" dt="2024-02-22T08:50:18.177" v="671"/>
        <pc:sldMkLst>
          <pc:docMk/>
          <pc:sldMk cId="4027444079" sldId="276"/>
        </pc:sldMkLst>
        <pc:spChg chg="mod">
          <ac:chgData name="Corey Edwards" userId="S::corey.edwards@uwtsd.ac.uk::7a967df3-e232-40a5-b10c-dee8f912d80a" providerId="AD" clId="Web-{7C8364F4-20CC-FAAF-8EE9-99829A87E9C2}" dt="2024-02-22T08:50:18.177" v="671"/>
          <ac:spMkLst>
            <pc:docMk/>
            <pc:sldMk cId="4027444079" sldId="276"/>
            <ac:spMk id="2" creationId="{BF9C42F0-FD1B-7E28-D0EB-7D83B141025F}"/>
          </ac:spMkLst>
        </pc:spChg>
        <pc:spChg chg="del mod">
          <ac:chgData name="Corey Edwards" userId="S::corey.edwards@uwtsd.ac.uk::7a967df3-e232-40a5-b10c-dee8f912d80a" providerId="AD" clId="Web-{7C8364F4-20CC-FAAF-8EE9-99829A87E9C2}" dt="2024-02-22T08:50:18.177" v="671"/>
          <ac:spMkLst>
            <pc:docMk/>
            <pc:sldMk cId="4027444079" sldId="276"/>
            <ac:spMk id="3" creationId="{3C8DB31C-FC18-0A28-E4F1-E25E240809CF}"/>
          </ac:spMkLst>
        </pc:spChg>
        <pc:spChg chg="add">
          <ac:chgData name="Corey Edwards" userId="S::corey.edwards@uwtsd.ac.uk::7a967df3-e232-40a5-b10c-dee8f912d80a" providerId="AD" clId="Web-{7C8364F4-20CC-FAAF-8EE9-99829A87E9C2}" dt="2024-02-22T08:50:18.177" v="671"/>
          <ac:spMkLst>
            <pc:docMk/>
            <pc:sldMk cId="4027444079" sldId="276"/>
            <ac:spMk id="9" creationId="{8651CFA9-6065-4243-AC48-858E359780B1}"/>
          </ac:spMkLst>
        </pc:spChg>
        <pc:spChg chg="add">
          <ac:chgData name="Corey Edwards" userId="S::corey.edwards@uwtsd.ac.uk::7a967df3-e232-40a5-b10c-dee8f912d80a" providerId="AD" clId="Web-{7C8364F4-20CC-FAAF-8EE9-99829A87E9C2}" dt="2024-02-22T08:50:18.177" v="671"/>
          <ac:spMkLst>
            <pc:docMk/>
            <pc:sldMk cId="4027444079" sldId="276"/>
            <ac:spMk id="11" creationId="{37962AE0-6A1C-4B76-9D52-10E5E6D7D3BB}"/>
          </ac:spMkLst>
        </pc:spChg>
        <pc:spChg chg="add">
          <ac:chgData name="Corey Edwards" userId="S::corey.edwards@uwtsd.ac.uk::7a967df3-e232-40a5-b10c-dee8f912d80a" providerId="AD" clId="Web-{7C8364F4-20CC-FAAF-8EE9-99829A87E9C2}" dt="2024-02-22T08:50:18.177" v="671"/>
          <ac:spMkLst>
            <pc:docMk/>
            <pc:sldMk cId="4027444079" sldId="276"/>
            <ac:spMk id="13" creationId="{027CAEDE-D92D-4745-8749-71019415A797}"/>
          </ac:spMkLst>
        </pc:spChg>
        <pc:spChg chg="add">
          <ac:chgData name="Corey Edwards" userId="S::corey.edwards@uwtsd.ac.uk::7a967df3-e232-40a5-b10c-dee8f912d80a" providerId="AD" clId="Web-{7C8364F4-20CC-FAAF-8EE9-99829A87E9C2}" dt="2024-02-22T08:50:18.177" v="671"/>
          <ac:spMkLst>
            <pc:docMk/>
            <pc:sldMk cId="4027444079" sldId="276"/>
            <ac:spMk id="15" creationId="{00C96CB6-3880-40E6-A4BF-F64E7D1E4295}"/>
          </ac:spMkLst>
        </pc:spChg>
        <pc:graphicFrameChg chg="add">
          <ac:chgData name="Corey Edwards" userId="S::corey.edwards@uwtsd.ac.uk::7a967df3-e232-40a5-b10c-dee8f912d80a" providerId="AD" clId="Web-{7C8364F4-20CC-FAAF-8EE9-99829A87E9C2}" dt="2024-02-22T08:50:18.177" v="671"/>
          <ac:graphicFrameMkLst>
            <pc:docMk/>
            <pc:sldMk cId="4027444079" sldId="276"/>
            <ac:graphicFrameMk id="5" creationId="{177497D6-AC51-3E71-E822-EAE4F7AA73ED}"/>
          </ac:graphicFrameMkLst>
        </pc:graphicFrameChg>
      </pc:sldChg>
      <pc:sldChg chg="addSp delSp modSp new mod setBg">
        <pc:chgData name="Corey Edwards" userId="S::corey.edwards@uwtsd.ac.uk::7a967df3-e232-40a5-b10c-dee8f912d80a" providerId="AD" clId="Web-{7C8364F4-20CC-FAAF-8EE9-99829A87E9C2}" dt="2024-02-22T08:50:23.490" v="672"/>
        <pc:sldMkLst>
          <pc:docMk/>
          <pc:sldMk cId="3277965144" sldId="277"/>
        </pc:sldMkLst>
        <pc:spChg chg="mod">
          <ac:chgData name="Corey Edwards" userId="S::corey.edwards@uwtsd.ac.uk::7a967df3-e232-40a5-b10c-dee8f912d80a" providerId="AD" clId="Web-{7C8364F4-20CC-FAAF-8EE9-99829A87E9C2}" dt="2024-02-22T08:50:23.490" v="672"/>
          <ac:spMkLst>
            <pc:docMk/>
            <pc:sldMk cId="3277965144" sldId="277"/>
            <ac:spMk id="2" creationId="{2D50CABF-B138-26D1-8E1F-B14EECF0D9A2}"/>
          </ac:spMkLst>
        </pc:spChg>
        <pc:spChg chg="del mod">
          <ac:chgData name="Corey Edwards" userId="S::corey.edwards@uwtsd.ac.uk::7a967df3-e232-40a5-b10c-dee8f912d80a" providerId="AD" clId="Web-{7C8364F4-20CC-FAAF-8EE9-99829A87E9C2}" dt="2024-02-22T08:50:23.490" v="672"/>
          <ac:spMkLst>
            <pc:docMk/>
            <pc:sldMk cId="3277965144" sldId="277"/>
            <ac:spMk id="3" creationId="{A9F65B01-4DC1-3689-DC97-C0B253B48340}"/>
          </ac:spMkLst>
        </pc:spChg>
        <pc:spChg chg="add">
          <ac:chgData name="Corey Edwards" userId="S::corey.edwards@uwtsd.ac.uk::7a967df3-e232-40a5-b10c-dee8f912d80a" providerId="AD" clId="Web-{7C8364F4-20CC-FAAF-8EE9-99829A87E9C2}" dt="2024-02-22T08:50:23.490" v="672"/>
          <ac:spMkLst>
            <pc:docMk/>
            <pc:sldMk cId="3277965144" sldId="277"/>
            <ac:spMk id="9" creationId="{8651CFA9-6065-4243-AC48-858E359780B1}"/>
          </ac:spMkLst>
        </pc:spChg>
        <pc:spChg chg="add">
          <ac:chgData name="Corey Edwards" userId="S::corey.edwards@uwtsd.ac.uk::7a967df3-e232-40a5-b10c-dee8f912d80a" providerId="AD" clId="Web-{7C8364F4-20CC-FAAF-8EE9-99829A87E9C2}" dt="2024-02-22T08:50:23.490" v="672"/>
          <ac:spMkLst>
            <pc:docMk/>
            <pc:sldMk cId="3277965144" sldId="277"/>
            <ac:spMk id="11" creationId="{37962AE0-6A1C-4B76-9D52-10E5E6D7D3BB}"/>
          </ac:spMkLst>
        </pc:spChg>
        <pc:spChg chg="add">
          <ac:chgData name="Corey Edwards" userId="S::corey.edwards@uwtsd.ac.uk::7a967df3-e232-40a5-b10c-dee8f912d80a" providerId="AD" clId="Web-{7C8364F4-20CC-FAAF-8EE9-99829A87E9C2}" dt="2024-02-22T08:50:23.490" v="672"/>
          <ac:spMkLst>
            <pc:docMk/>
            <pc:sldMk cId="3277965144" sldId="277"/>
            <ac:spMk id="13" creationId="{027CAEDE-D92D-4745-8749-71019415A797}"/>
          </ac:spMkLst>
        </pc:spChg>
        <pc:spChg chg="add">
          <ac:chgData name="Corey Edwards" userId="S::corey.edwards@uwtsd.ac.uk::7a967df3-e232-40a5-b10c-dee8f912d80a" providerId="AD" clId="Web-{7C8364F4-20CC-FAAF-8EE9-99829A87E9C2}" dt="2024-02-22T08:50:23.490" v="672"/>
          <ac:spMkLst>
            <pc:docMk/>
            <pc:sldMk cId="3277965144" sldId="277"/>
            <ac:spMk id="15" creationId="{00C96CB6-3880-40E6-A4BF-F64E7D1E4295}"/>
          </ac:spMkLst>
        </pc:spChg>
        <pc:graphicFrameChg chg="add">
          <ac:chgData name="Corey Edwards" userId="S::corey.edwards@uwtsd.ac.uk::7a967df3-e232-40a5-b10c-dee8f912d80a" providerId="AD" clId="Web-{7C8364F4-20CC-FAAF-8EE9-99829A87E9C2}" dt="2024-02-22T08:50:23.490" v="672"/>
          <ac:graphicFrameMkLst>
            <pc:docMk/>
            <pc:sldMk cId="3277965144" sldId="277"/>
            <ac:graphicFrameMk id="5" creationId="{6BB4E153-3E4F-13DA-6E92-9C3CEB860D71}"/>
          </ac:graphicFrameMkLst>
        </pc:graphicFrameChg>
      </pc:sldChg>
      <pc:sldChg chg="addSp delSp modSp new mod setBg">
        <pc:chgData name="Corey Edwards" userId="S::corey.edwards@uwtsd.ac.uk::7a967df3-e232-40a5-b10c-dee8f912d80a" providerId="AD" clId="Web-{7C8364F4-20CC-FAAF-8EE9-99829A87E9C2}" dt="2024-02-22T08:50:27.115" v="673"/>
        <pc:sldMkLst>
          <pc:docMk/>
          <pc:sldMk cId="3418319042" sldId="278"/>
        </pc:sldMkLst>
        <pc:spChg chg="mod">
          <ac:chgData name="Corey Edwards" userId="S::corey.edwards@uwtsd.ac.uk::7a967df3-e232-40a5-b10c-dee8f912d80a" providerId="AD" clId="Web-{7C8364F4-20CC-FAAF-8EE9-99829A87E9C2}" dt="2024-02-22T08:50:27.115" v="673"/>
          <ac:spMkLst>
            <pc:docMk/>
            <pc:sldMk cId="3418319042" sldId="278"/>
            <ac:spMk id="2" creationId="{1ADA6501-F3BB-C8C4-BAB0-FDE36CCA35A0}"/>
          </ac:spMkLst>
        </pc:spChg>
        <pc:spChg chg="del mod">
          <ac:chgData name="Corey Edwards" userId="S::corey.edwards@uwtsd.ac.uk::7a967df3-e232-40a5-b10c-dee8f912d80a" providerId="AD" clId="Web-{7C8364F4-20CC-FAAF-8EE9-99829A87E9C2}" dt="2024-02-22T08:50:27.115" v="673"/>
          <ac:spMkLst>
            <pc:docMk/>
            <pc:sldMk cId="3418319042" sldId="278"/>
            <ac:spMk id="3" creationId="{FD578B6D-A37E-7E9F-FF3D-F55C0BE480BF}"/>
          </ac:spMkLst>
        </pc:spChg>
        <pc:spChg chg="add">
          <ac:chgData name="Corey Edwards" userId="S::corey.edwards@uwtsd.ac.uk::7a967df3-e232-40a5-b10c-dee8f912d80a" providerId="AD" clId="Web-{7C8364F4-20CC-FAAF-8EE9-99829A87E9C2}" dt="2024-02-22T08:50:27.115" v="673"/>
          <ac:spMkLst>
            <pc:docMk/>
            <pc:sldMk cId="3418319042" sldId="278"/>
            <ac:spMk id="9" creationId="{8651CFA9-6065-4243-AC48-858E359780B1}"/>
          </ac:spMkLst>
        </pc:spChg>
        <pc:spChg chg="add">
          <ac:chgData name="Corey Edwards" userId="S::corey.edwards@uwtsd.ac.uk::7a967df3-e232-40a5-b10c-dee8f912d80a" providerId="AD" clId="Web-{7C8364F4-20CC-FAAF-8EE9-99829A87E9C2}" dt="2024-02-22T08:50:27.115" v="673"/>
          <ac:spMkLst>
            <pc:docMk/>
            <pc:sldMk cId="3418319042" sldId="278"/>
            <ac:spMk id="11" creationId="{37962AE0-6A1C-4B76-9D52-10E5E6D7D3BB}"/>
          </ac:spMkLst>
        </pc:spChg>
        <pc:spChg chg="add">
          <ac:chgData name="Corey Edwards" userId="S::corey.edwards@uwtsd.ac.uk::7a967df3-e232-40a5-b10c-dee8f912d80a" providerId="AD" clId="Web-{7C8364F4-20CC-FAAF-8EE9-99829A87E9C2}" dt="2024-02-22T08:50:27.115" v="673"/>
          <ac:spMkLst>
            <pc:docMk/>
            <pc:sldMk cId="3418319042" sldId="278"/>
            <ac:spMk id="13" creationId="{027CAEDE-D92D-4745-8749-71019415A797}"/>
          </ac:spMkLst>
        </pc:spChg>
        <pc:spChg chg="add">
          <ac:chgData name="Corey Edwards" userId="S::corey.edwards@uwtsd.ac.uk::7a967df3-e232-40a5-b10c-dee8f912d80a" providerId="AD" clId="Web-{7C8364F4-20CC-FAAF-8EE9-99829A87E9C2}" dt="2024-02-22T08:50:27.115" v="673"/>
          <ac:spMkLst>
            <pc:docMk/>
            <pc:sldMk cId="3418319042" sldId="278"/>
            <ac:spMk id="15" creationId="{00C96CB6-3880-40E6-A4BF-F64E7D1E4295}"/>
          </ac:spMkLst>
        </pc:spChg>
        <pc:graphicFrameChg chg="add">
          <ac:chgData name="Corey Edwards" userId="S::corey.edwards@uwtsd.ac.uk::7a967df3-e232-40a5-b10c-dee8f912d80a" providerId="AD" clId="Web-{7C8364F4-20CC-FAAF-8EE9-99829A87E9C2}" dt="2024-02-22T08:50:27.115" v="673"/>
          <ac:graphicFrameMkLst>
            <pc:docMk/>
            <pc:sldMk cId="3418319042" sldId="278"/>
            <ac:graphicFrameMk id="5" creationId="{79BC3550-7CDC-BFD0-2896-5ACF29FEF9D6}"/>
          </ac:graphicFrameMkLst>
        </pc:graphicFrameChg>
      </pc:sldChg>
      <pc:sldChg chg="modSp new del">
        <pc:chgData name="Corey Edwards" userId="S::corey.edwards@uwtsd.ac.uk::7a967df3-e232-40a5-b10c-dee8f912d80a" providerId="AD" clId="Web-{7C8364F4-20CC-FAAF-8EE9-99829A87E9C2}" dt="2024-02-20T16:34:38.658" v="525"/>
        <pc:sldMkLst>
          <pc:docMk/>
          <pc:sldMk cId="3555314660" sldId="278"/>
        </pc:sldMkLst>
        <pc:spChg chg="mod">
          <ac:chgData name="Corey Edwards" userId="S::corey.edwards@uwtsd.ac.uk::7a967df3-e232-40a5-b10c-dee8f912d80a" providerId="AD" clId="Web-{7C8364F4-20CC-FAAF-8EE9-99829A87E9C2}" dt="2024-02-20T16:34:20.580" v="524" actId="20577"/>
          <ac:spMkLst>
            <pc:docMk/>
            <pc:sldMk cId="3555314660" sldId="278"/>
            <ac:spMk id="2" creationId="{067235BE-40D3-9BB1-9747-55829AD871BC}"/>
          </ac:spMkLst>
        </pc:spChg>
      </pc:sldChg>
      <pc:sldChg chg="addSp delSp modSp new mod setBg">
        <pc:chgData name="Corey Edwards" userId="S::corey.edwards@uwtsd.ac.uk::7a967df3-e232-40a5-b10c-dee8f912d80a" providerId="AD" clId="Web-{7C8364F4-20CC-FAAF-8EE9-99829A87E9C2}" dt="2024-02-22T08:50:29.990" v="674"/>
        <pc:sldMkLst>
          <pc:docMk/>
          <pc:sldMk cId="4104269608" sldId="279"/>
        </pc:sldMkLst>
        <pc:spChg chg="mod">
          <ac:chgData name="Corey Edwards" userId="S::corey.edwards@uwtsd.ac.uk::7a967df3-e232-40a5-b10c-dee8f912d80a" providerId="AD" clId="Web-{7C8364F4-20CC-FAAF-8EE9-99829A87E9C2}" dt="2024-02-22T08:50:29.990" v="674"/>
          <ac:spMkLst>
            <pc:docMk/>
            <pc:sldMk cId="4104269608" sldId="279"/>
            <ac:spMk id="2" creationId="{E464A82F-3200-21E8-7DD5-0813685B39B7}"/>
          </ac:spMkLst>
        </pc:spChg>
        <pc:spChg chg="del mod">
          <ac:chgData name="Corey Edwards" userId="S::corey.edwards@uwtsd.ac.uk::7a967df3-e232-40a5-b10c-dee8f912d80a" providerId="AD" clId="Web-{7C8364F4-20CC-FAAF-8EE9-99829A87E9C2}" dt="2024-02-22T08:50:29.990" v="674"/>
          <ac:spMkLst>
            <pc:docMk/>
            <pc:sldMk cId="4104269608" sldId="279"/>
            <ac:spMk id="3" creationId="{E718EC35-D9BF-F431-2E0C-1D0304AD32B8}"/>
          </ac:spMkLst>
        </pc:spChg>
        <pc:spChg chg="add">
          <ac:chgData name="Corey Edwards" userId="S::corey.edwards@uwtsd.ac.uk::7a967df3-e232-40a5-b10c-dee8f912d80a" providerId="AD" clId="Web-{7C8364F4-20CC-FAAF-8EE9-99829A87E9C2}" dt="2024-02-22T08:50:29.990" v="674"/>
          <ac:spMkLst>
            <pc:docMk/>
            <pc:sldMk cId="4104269608" sldId="279"/>
            <ac:spMk id="9" creationId="{8651CFA9-6065-4243-AC48-858E359780B1}"/>
          </ac:spMkLst>
        </pc:spChg>
        <pc:spChg chg="add">
          <ac:chgData name="Corey Edwards" userId="S::corey.edwards@uwtsd.ac.uk::7a967df3-e232-40a5-b10c-dee8f912d80a" providerId="AD" clId="Web-{7C8364F4-20CC-FAAF-8EE9-99829A87E9C2}" dt="2024-02-22T08:50:29.990" v="674"/>
          <ac:spMkLst>
            <pc:docMk/>
            <pc:sldMk cId="4104269608" sldId="279"/>
            <ac:spMk id="11" creationId="{37962AE0-6A1C-4B76-9D52-10E5E6D7D3BB}"/>
          </ac:spMkLst>
        </pc:spChg>
        <pc:spChg chg="add">
          <ac:chgData name="Corey Edwards" userId="S::corey.edwards@uwtsd.ac.uk::7a967df3-e232-40a5-b10c-dee8f912d80a" providerId="AD" clId="Web-{7C8364F4-20CC-FAAF-8EE9-99829A87E9C2}" dt="2024-02-22T08:50:29.990" v="674"/>
          <ac:spMkLst>
            <pc:docMk/>
            <pc:sldMk cId="4104269608" sldId="279"/>
            <ac:spMk id="13" creationId="{027CAEDE-D92D-4745-8749-71019415A797}"/>
          </ac:spMkLst>
        </pc:spChg>
        <pc:spChg chg="add">
          <ac:chgData name="Corey Edwards" userId="S::corey.edwards@uwtsd.ac.uk::7a967df3-e232-40a5-b10c-dee8f912d80a" providerId="AD" clId="Web-{7C8364F4-20CC-FAAF-8EE9-99829A87E9C2}" dt="2024-02-22T08:50:29.990" v="674"/>
          <ac:spMkLst>
            <pc:docMk/>
            <pc:sldMk cId="4104269608" sldId="279"/>
            <ac:spMk id="15" creationId="{00C96CB6-3880-40E6-A4BF-F64E7D1E4295}"/>
          </ac:spMkLst>
        </pc:spChg>
        <pc:graphicFrameChg chg="add">
          <ac:chgData name="Corey Edwards" userId="S::corey.edwards@uwtsd.ac.uk::7a967df3-e232-40a5-b10c-dee8f912d80a" providerId="AD" clId="Web-{7C8364F4-20CC-FAAF-8EE9-99829A87E9C2}" dt="2024-02-22T08:50:29.990" v="674"/>
          <ac:graphicFrameMkLst>
            <pc:docMk/>
            <pc:sldMk cId="4104269608" sldId="279"/>
            <ac:graphicFrameMk id="5" creationId="{2B2EDEC8-0899-7CD0-6C8D-CF8997C62FED}"/>
          </ac:graphicFrameMkLst>
        </pc:graphicFrameChg>
      </pc:sldChg>
      <pc:sldChg chg="addSp delSp modSp new">
        <pc:chgData name="Corey Edwards" userId="S::corey.edwards@uwtsd.ac.uk::7a967df3-e232-40a5-b10c-dee8f912d80a" providerId="AD" clId="Web-{7C8364F4-20CC-FAAF-8EE9-99829A87E9C2}" dt="2024-02-22T08:47:56.892" v="611" actId="14100"/>
        <pc:sldMkLst>
          <pc:docMk/>
          <pc:sldMk cId="904520815" sldId="280"/>
        </pc:sldMkLst>
        <pc:spChg chg="mod">
          <ac:chgData name="Corey Edwards" userId="S::corey.edwards@uwtsd.ac.uk::7a967df3-e232-40a5-b10c-dee8f912d80a" providerId="AD" clId="Web-{7C8364F4-20CC-FAAF-8EE9-99829A87E9C2}" dt="2024-02-22T08:47:56.892" v="611" actId="14100"/>
          <ac:spMkLst>
            <pc:docMk/>
            <pc:sldMk cId="904520815" sldId="280"/>
            <ac:spMk id="2" creationId="{375C6C6D-F6B5-EEE0-6827-541F0855C0A7}"/>
          </ac:spMkLst>
        </pc:spChg>
        <pc:spChg chg="del">
          <ac:chgData name="Corey Edwards" userId="S::corey.edwards@uwtsd.ac.uk::7a967df3-e232-40a5-b10c-dee8f912d80a" providerId="AD" clId="Web-{7C8364F4-20CC-FAAF-8EE9-99829A87E9C2}" dt="2024-02-22T08:47:40.986" v="606"/>
          <ac:spMkLst>
            <pc:docMk/>
            <pc:sldMk cId="904520815" sldId="280"/>
            <ac:spMk id="3" creationId="{61AB7988-F2CD-98DB-6376-6BB84D59C3BC}"/>
          </ac:spMkLst>
        </pc:spChg>
        <pc:picChg chg="add mod ord">
          <ac:chgData name="Corey Edwards" userId="S::corey.edwards@uwtsd.ac.uk::7a967df3-e232-40a5-b10c-dee8f912d80a" providerId="AD" clId="Web-{7C8364F4-20CC-FAAF-8EE9-99829A87E9C2}" dt="2024-02-22T08:47:51.908" v="609" actId="1076"/>
          <ac:picMkLst>
            <pc:docMk/>
            <pc:sldMk cId="904520815" sldId="280"/>
            <ac:picMk id="4" creationId="{66D8059C-FDB2-1881-A07B-5C1ED759C6A4}"/>
          </ac:picMkLst>
        </pc:picChg>
      </pc:sldChg>
      <pc:sldChg chg="addSp delSp modSp new mod setBg">
        <pc:chgData name="Corey Edwards" userId="S::corey.edwards@uwtsd.ac.uk::7a967df3-e232-40a5-b10c-dee8f912d80a" providerId="AD" clId="Web-{7C8364F4-20CC-FAAF-8EE9-99829A87E9C2}" dt="2024-02-22T16:09:59.173" v="1268"/>
        <pc:sldMkLst>
          <pc:docMk/>
          <pc:sldMk cId="1614419816" sldId="281"/>
        </pc:sldMkLst>
        <pc:spChg chg="mod">
          <ac:chgData name="Corey Edwards" userId="S::corey.edwards@uwtsd.ac.uk::7a967df3-e232-40a5-b10c-dee8f912d80a" providerId="AD" clId="Web-{7C8364F4-20CC-FAAF-8EE9-99829A87E9C2}" dt="2024-02-22T16:09:59.173" v="1268"/>
          <ac:spMkLst>
            <pc:docMk/>
            <pc:sldMk cId="1614419816" sldId="281"/>
            <ac:spMk id="2" creationId="{CB77C547-3396-FD92-57BE-B3B84D919483}"/>
          </ac:spMkLst>
        </pc:spChg>
        <pc:spChg chg="del mod">
          <ac:chgData name="Corey Edwards" userId="S::corey.edwards@uwtsd.ac.uk::7a967df3-e232-40a5-b10c-dee8f912d80a" providerId="AD" clId="Web-{7C8364F4-20CC-FAAF-8EE9-99829A87E9C2}" dt="2024-02-22T16:09:59.173" v="1268"/>
          <ac:spMkLst>
            <pc:docMk/>
            <pc:sldMk cId="1614419816" sldId="281"/>
            <ac:spMk id="3" creationId="{AE38C7C6-67B2-ACE8-2DA0-9EF22F39888F}"/>
          </ac:spMkLst>
        </pc:spChg>
        <pc:spChg chg="add">
          <ac:chgData name="Corey Edwards" userId="S::corey.edwards@uwtsd.ac.uk::7a967df3-e232-40a5-b10c-dee8f912d80a" providerId="AD" clId="Web-{7C8364F4-20CC-FAAF-8EE9-99829A87E9C2}" dt="2024-02-22T16:09:59.173" v="1268"/>
          <ac:spMkLst>
            <pc:docMk/>
            <pc:sldMk cId="1614419816" sldId="281"/>
            <ac:spMk id="9" creationId="{8651CFA9-6065-4243-AC48-858E359780B1}"/>
          </ac:spMkLst>
        </pc:spChg>
        <pc:spChg chg="add">
          <ac:chgData name="Corey Edwards" userId="S::corey.edwards@uwtsd.ac.uk::7a967df3-e232-40a5-b10c-dee8f912d80a" providerId="AD" clId="Web-{7C8364F4-20CC-FAAF-8EE9-99829A87E9C2}" dt="2024-02-22T16:09:59.173" v="1268"/>
          <ac:spMkLst>
            <pc:docMk/>
            <pc:sldMk cId="1614419816" sldId="281"/>
            <ac:spMk id="11" creationId="{37962AE0-6A1C-4B76-9D52-10E5E6D7D3BB}"/>
          </ac:spMkLst>
        </pc:spChg>
        <pc:graphicFrameChg chg="add">
          <ac:chgData name="Corey Edwards" userId="S::corey.edwards@uwtsd.ac.uk::7a967df3-e232-40a5-b10c-dee8f912d80a" providerId="AD" clId="Web-{7C8364F4-20CC-FAAF-8EE9-99829A87E9C2}" dt="2024-02-22T16:09:59.173" v="1268"/>
          <ac:graphicFrameMkLst>
            <pc:docMk/>
            <pc:sldMk cId="1614419816" sldId="281"/>
            <ac:graphicFrameMk id="5" creationId="{41C98319-9C62-A110-681E-C4F971B7557A}"/>
          </ac:graphicFrameMkLst>
        </pc:graphicFrameChg>
        <pc:picChg chg="add">
          <ac:chgData name="Corey Edwards" userId="S::corey.edwards@uwtsd.ac.uk::7a967df3-e232-40a5-b10c-dee8f912d80a" providerId="AD" clId="Web-{7C8364F4-20CC-FAAF-8EE9-99829A87E9C2}" dt="2024-02-22T16:09:59.173" v="1268"/>
          <ac:picMkLst>
            <pc:docMk/>
            <pc:sldMk cId="1614419816" sldId="281"/>
            <ac:picMk id="13" creationId="{A72D06A1-BA08-4820-BBC8-B24DDB32A376}"/>
          </ac:picMkLst>
        </pc:picChg>
        <pc:picChg chg="add">
          <ac:chgData name="Corey Edwards" userId="S::corey.edwards@uwtsd.ac.uk::7a967df3-e232-40a5-b10c-dee8f912d80a" providerId="AD" clId="Web-{7C8364F4-20CC-FAAF-8EE9-99829A87E9C2}" dt="2024-02-22T16:09:59.173" v="1268"/>
          <ac:picMkLst>
            <pc:docMk/>
            <pc:sldMk cId="1614419816" sldId="281"/>
            <ac:picMk id="15" creationId="{1295E665-0408-4072-94B3-49BA5ACBCBD3}"/>
          </ac:picMkLst>
        </pc:picChg>
      </pc:sldChg>
      <pc:sldChg chg="addSp delSp modSp new mod setBg">
        <pc:chgData name="Corey Edwards" userId="S::corey.edwards@uwtsd.ac.uk::7a967df3-e232-40a5-b10c-dee8f912d80a" providerId="AD" clId="Web-{7C8364F4-20CC-FAAF-8EE9-99829A87E9C2}" dt="2024-02-22T16:10:04.641" v="1269"/>
        <pc:sldMkLst>
          <pc:docMk/>
          <pc:sldMk cId="365794050" sldId="282"/>
        </pc:sldMkLst>
        <pc:spChg chg="mod">
          <ac:chgData name="Corey Edwards" userId="S::corey.edwards@uwtsd.ac.uk::7a967df3-e232-40a5-b10c-dee8f912d80a" providerId="AD" clId="Web-{7C8364F4-20CC-FAAF-8EE9-99829A87E9C2}" dt="2024-02-22T16:10:04.641" v="1269"/>
          <ac:spMkLst>
            <pc:docMk/>
            <pc:sldMk cId="365794050" sldId="282"/>
            <ac:spMk id="2" creationId="{71F50D83-6A20-8890-4149-278DC70CCFC0}"/>
          </ac:spMkLst>
        </pc:spChg>
        <pc:spChg chg="del mod">
          <ac:chgData name="Corey Edwards" userId="S::corey.edwards@uwtsd.ac.uk::7a967df3-e232-40a5-b10c-dee8f912d80a" providerId="AD" clId="Web-{7C8364F4-20CC-FAAF-8EE9-99829A87E9C2}" dt="2024-02-22T16:10:04.641" v="1269"/>
          <ac:spMkLst>
            <pc:docMk/>
            <pc:sldMk cId="365794050" sldId="282"/>
            <ac:spMk id="3" creationId="{98982330-C611-A328-3BAD-8FCF2DB55978}"/>
          </ac:spMkLst>
        </pc:spChg>
        <pc:spChg chg="add">
          <ac:chgData name="Corey Edwards" userId="S::corey.edwards@uwtsd.ac.uk::7a967df3-e232-40a5-b10c-dee8f912d80a" providerId="AD" clId="Web-{7C8364F4-20CC-FAAF-8EE9-99829A87E9C2}" dt="2024-02-22T16:10:04.641" v="1269"/>
          <ac:spMkLst>
            <pc:docMk/>
            <pc:sldMk cId="365794050" sldId="282"/>
            <ac:spMk id="9" creationId="{8651CFA9-6065-4243-AC48-858E359780B1}"/>
          </ac:spMkLst>
        </pc:spChg>
        <pc:spChg chg="add">
          <ac:chgData name="Corey Edwards" userId="S::corey.edwards@uwtsd.ac.uk::7a967df3-e232-40a5-b10c-dee8f912d80a" providerId="AD" clId="Web-{7C8364F4-20CC-FAAF-8EE9-99829A87E9C2}" dt="2024-02-22T16:10:04.641" v="1269"/>
          <ac:spMkLst>
            <pc:docMk/>
            <pc:sldMk cId="365794050" sldId="282"/>
            <ac:spMk id="11" creationId="{37962AE0-6A1C-4B76-9D52-10E5E6D7D3BB}"/>
          </ac:spMkLst>
        </pc:spChg>
        <pc:graphicFrameChg chg="add">
          <ac:chgData name="Corey Edwards" userId="S::corey.edwards@uwtsd.ac.uk::7a967df3-e232-40a5-b10c-dee8f912d80a" providerId="AD" clId="Web-{7C8364F4-20CC-FAAF-8EE9-99829A87E9C2}" dt="2024-02-22T16:10:04.641" v="1269"/>
          <ac:graphicFrameMkLst>
            <pc:docMk/>
            <pc:sldMk cId="365794050" sldId="282"/>
            <ac:graphicFrameMk id="5" creationId="{6E02CECD-6E80-A77D-7C06-139163AF81FD}"/>
          </ac:graphicFrameMkLst>
        </pc:graphicFrameChg>
        <pc:picChg chg="add">
          <ac:chgData name="Corey Edwards" userId="S::corey.edwards@uwtsd.ac.uk::7a967df3-e232-40a5-b10c-dee8f912d80a" providerId="AD" clId="Web-{7C8364F4-20CC-FAAF-8EE9-99829A87E9C2}" dt="2024-02-22T16:10:04.641" v="1269"/>
          <ac:picMkLst>
            <pc:docMk/>
            <pc:sldMk cId="365794050" sldId="282"/>
            <ac:picMk id="13" creationId="{A72D06A1-BA08-4820-BBC8-B24DDB32A376}"/>
          </ac:picMkLst>
        </pc:picChg>
        <pc:picChg chg="add">
          <ac:chgData name="Corey Edwards" userId="S::corey.edwards@uwtsd.ac.uk::7a967df3-e232-40a5-b10c-dee8f912d80a" providerId="AD" clId="Web-{7C8364F4-20CC-FAAF-8EE9-99829A87E9C2}" dt="2024-02-22T16:10:04.641" v="1269"/>
          <ac:picMkLst>
            <pc:docMk/>
            <pc:sldMk cId="365794050" sldId="282"/>
            <ac:picMk id="15" creationId="{1295E665-0408-4072-94B3-49BA5ACBCBD3}"/>
          </ac:picMkLst>
        </pc:picChg>
      </pc:sldChg>
      <pc:sldChg chg="addSp delSp modSp new">
        <pc:chgData name="Corey Edwards" userId="S::corey.edwards@uwtsd.ac.uk::7a967df3-e232-40a5-b10c-dee8f912d80a" providerId="AD" clId="Web-{7C8364F4-20CC-FAAF-8EE9-99829A87E9C2}" dt="2024-02-22T08:58:26.549" v="807"/>
        <pc:sldMkLst>
          <pc:docMk/>
          <pc:sldMk cId="3495865289" sldId="283"/>
        </pc:sldMkLst>
        <pc:spChg chg="mod">
          <ac:chgData name="Corey Edwards" userId="S::corey.edwards@uwtsd.ac.uk::7a967df3-e232-40a5-b10c-dee8f912d80a" providerId="AD" clId="Web-{7C8364F4-20CC-FAAF-8EE9-99829A87E9C2}" dt="2024-02-22T08:58:20.595" v="806" actId="20577"/>
          <ac:spMkLst>
            <pc:docMk/>
            <pc:sldMk cId="3495865289" sldId="283"/>
            <ac:spMk id="2" creationId="{6AE27398-3376-C42C-5933-1D7DB5D8C2BF}"/>
          </ac:spMkLst>
        </pc:spChg>
        <pc:spChg chg="del">
          <ac:chgData name="Corey Edwards" userId="S::corey.edwards@uwtsd.ac.uk::7a967df3-e232-40a5-b10c-dee8f912d80a" providerId="AD" clId="Web-{7C8364F4-20CC-FAAF-8EE9-99829A87E9C2}" dt="2024-02-22T08:58:26.549" v="807"/>
          <ac:spMkLst>
            <pc:docMk/>
            <pc:sldMk cId="3495865289" sldId="283"/>
            <ac:spMk id="3" creationId="{77BE017A-1A81-694A-5CAB-8E0EC30C6907}"/>
          </ac:spMkLst>
        </pc:spChg>
        <pc:picChg chg="add mod ord">
          <ac:chgData name="Corey Edwards" userId="S::corey.edwards@uwtsd.ac.uk::7a967df3-e232-40a5-b10c-dee8f912d80a" providerId="AD" clId="Web-{7C8364F4-20CC-FAAF-8EE9-99829A87E9C2}" dt="2024-02-22T08:58:26.549" v="807"/>
          <ac:picMkLst>
            <pc:docMk/>
            <pc:sldMk cId="3495865289" sldId="283"/>
            <ac:picMk id="4" creationId="{F4F91CC6-7461-CE06-CEEE-947206BA978B}"/>
          </ac:picMkLst>
        </pc:picChg>
      </pc:sldChg>
      <pc:sldChg chg="addSp delSp modSp new">
        <pc:chgData name="Corey Edwards" userId="S::corey.edwards@uwtsd.ac.uk::7a967df3-e232-40a5-b10c-dee8f912d80a" providerId="AD" clId="Web-{7C8364F4-20CC-FAAF-8EE9-99829A87E9C2}" dt="2024-02-22T08:58:43.658" v="814" actId="1076"/>
        <pc:sldMkLst>
          <pc:docMk/>
          <pc:sldMk cId="2907767674" sldId="284"/>
        </pc:sldMkLst>
        <pc:spChg chg="mod">
          <ac:chgData name="Corey Edwards" userId="S::corey.edwards@uwtsd.ac.uk::7a967df3-e232-40a5-b10c-dee8f912d80a" providerId="AD" clId="Web-{7C8364F4-20CC-FAAF-8EE9-99829A87E9C2}" dt="2024-02-22T08:58:38.564" v="812" actId="20577"/>
          <ac:spMkLst>
            <pc:docMk/>
            <pc:sldMk cId="2907767674" sldId="284"/>
            <ac:spMk id="2" creationId="{56C856C1-7E05-BBEC-2349-33D2B1A6BE64}"/>
          </ac:spMkLst>
        </pc:spChg>
        <pc:spChg chg="del">
          <ac:chgData name="Corey Edwards" userId="S::corey.edwards@uwtsd.ac.uk::7a967df3-e232-40a5-b10c-dee8f912d80a" providerId="AD" clId="Web-{7C8364F4-20CC-FAAF-8EE9-99829A87E9C2}" dt="2024-02-22T08:58:33.611" v="809"/>
          <ac:spMkLst>
            <pc:docMk/>
            <pc:sldMk cId="2907767674" sldId="284"/>
            <ac:spMk id="3" creationId="{4AB4C951-EB58-79D6-779A-DDA5A7390702}"/>
          </ac:spMkLst>
        </pc:spChg>
        <pc:picChg chg="add mod ord">
          <ac:chgData name="Corey Edwards" userId="S::corey.edwards@uwtsd.ac.uk::7a967df3-e232-40a5-b10c-dee8f912d80a" providerId="AD" clId="Web-{7C8364F4-20CC-FAAF-8EE9-99829A87E9C2}" dt="2024-02-22T08:58:43.658" v="814" actId="1076"/>
          <ac:picMkLst>
            <pc:docMk/>
            <pc:sldMk cId="2907767674" sldId="284"/>
            <ac:picMk id="4" creationId="{8E8C8A14-9797-40ED-D044-F4F96268D934}"/>
          </ac:picMkLst>
        </pc:picChg>
      </pc:sldChg>
      <pc:sldChg chg="addSp delSp modSp new mod setBg">
        <pc:chgData name="Corey Edwards" userId="S::corey.edwards@uwtsd.ac.uk::7a967df3-e232-40a5-b10c-dee8f912d80a" providerId="AD" clId="Web-{7C8364F4-20CC-FAAF-8EE9-99829A87E9C2}" dt="2024-02-22T16:10:10.563" v="1270"/>
        <pc:sldMkLst>
          <pc:docMk/>
          <pc:sldMk cId="1319285490" sldId="285"/>
        </pc:sldMkLst>
        <pc:spChg chg="mod">
          <ac:chgData name="Corey Edwards" userId="S::corey.edwards@uwtsd.ac.uk::7a967df3-e232-40a5-b10c-dee8f912d80a" providerId="AD" clId="Web-{7C8364F4-20CC-FAAF-8EE9-99829A87E9C2}" dt="2024-02-22T16:10:10.563" v="1270"/>
          <ac:spMkLst>
            <pc:docMk/>
            <pc:sldMk cId="1319285490" sldId="285"/>
            <ac:spMk id="2" creationId="{B81FD87A-E141-EAEF-1854-57D6EAA0436B}"/>
          </ac:spMkLst>
        </pc:spChg>
        <pc:spChg chg="del mod">
          <ac:chgData name="Corey Edwards" userId="S::corey.edwards@uwtsd.ac.uk::7a967df3-e232-40a5-b10c-dee8f912d80a" providerId="AD" clId="Web-{7C8364F4-20CC-FAAF-8EE9-99829A87E9C2}" dt="2024-02-22T16:10:10.563" v="1270"/>
          <ac:spMkLst>
            <pc:docMk/>
            <pc:sldMk cId="1319285490" sldId="285"/>
            <ac:spMk id="3" creationId="{E0C07657-87D8-8835-F3D2-48ACFF52E581}"/>
          </ac:spMkLst>
        </pc:spChg>
        <pc:spChg chg="add">
          <ac:chgData name="Corey Edwards" userId="S::corey.edwards@uwtsd.ac.uk::7a967df3-e232-40a5-b10c-dee8f912d80a" providerId="AD" clId="Web-{7C8364F4-20CC-FAAF-8EE9-99829A87E9C2}" dt="2024-02-22T16:10:10.563" v="1270"/>
          <ac:spMkLst>
            <pc:docMk/>
            <pc:sldMk cId="1319285490" sldId="285"/>
            <ac:spMk id="9" creationId="{8651CFA9-6065-4243-AC48-858E359780B1}"/>
          </ac:spMkLst>
        </pc:spChg>
        <pc:spChg chg="add">
          <ac:chgData name="Corey Edwards" userId="S::corey.edwards@uwtsd.ac.uk::7a967df3-e232-40a5-b10c-dee8f912d80a" providerId="AD" clId="Web-{7C8364F4-20CC-FAAF-8EE9-99829A87E9C2}" dt="2024-02-22T16:10:10.563" v="1270"/>
          <ac:spMkLst>
            <pc:docMk/>
            <pc:sldMk cId="1319285490" sldId="285"/>
            <ac:spMk id="11" creationId="{37962AE0-6A1C-4B76-9D52-10E5E6D7D3BB}"/>
          </ac:spMkLst>
        </pc:spChg>
        <pc:spChg chg="add">
          <ac:chgData name="Corey Edwards" userId="S::corey.edwards@uwtsd.ac.uk::7a967df3-e232-40a5-b10c-dee8f912d80a" providerId="AD" clId="Web-{7C8364F4-20CC-FAAF-8EE9-99829A87E9C2}" dt="2024-02-22T16:10:10.563" v="1270"/>
          <ac:spMkLst>
            <pc:docMk/>
            <pc:sldMk cId="1319285490" sldId="285"/>
            <ac:spMk id="13" creationId="{027CAEDE-D92D-4745-8749-71019415A797}"/>
          </ac:spMkLst>
        </pc:spChg>
        <pc:spChg chg="add">
          <ac:chgData name="Corey Edwards" userId="S::corey.edwards@uwtsd.ac.uk::7a967df3-e232-40a5-b10c-dee8f912d80a" providerId="AD" clId="Web-{7C8364F4-20CC-FAAF-8EE9-99829A87E9C2}" dt="2024-02-22T16:10:10.563" v="1270"/>
          <ac:spMkLst>
            <pc:docMk/>
            <pc:sldMk cId="1319285490" sldId="285"/>
            <ac:spMk id="15" creationId="{00C96CB6-3880-40E6-A4BF-F64E7D1E4295}"/>
          </ac:spMkLst>
        </pc:spChg>
        <pc:graphicFrameChg chg="add">
          <ac:chgData name="Corey Edwards" userId="S::corey.edwards@uwtsd.ac.uk::7a967df3-e232-40a5-b10c-dee8f912d80a" providerId="AD" clId="Web-{7C8364F4-20CC-FAAF-8EE9-99829A87E9C2}" dt="2024-02-22T16:10:10.563" v="1270"/>
          <ac:graphicFrameMkLst>
            <pc:docMk/>
            <pc:sldMk cId="1319285490" sldId="285"/>
            <ac:graphicFrameMk id="5" creationId="{DBF57460-4F14-5012-8F75-A338BB44CC11}"/>
          </ac:graphicFrameMkLst>
        </pc:graphicFrameChg>
      </pc:sldChg>
      <pc:sldChg chg="addSp delSp modSp new mod setBg">
        <pc:chgData name="Corey Edwards" userId="S::corey.edwards@uwtsd.ac.uk::7a967df3-e232-40a5-b10c-dee8f912d80a" providerId="AD" clId="Web-{7C8364F4-20CC-FAAF-8EE9-99829A87E9C2}" dt="2024-02-22T16:10:18.673" v="1271"/>
        <pc:sldMkLst>
          <pc:docMk/>
          <pc:sldMk cId="1839520327" sldId="286"/>
        </pc:sldMkLst>
        <pc:spChg chg="mod">
          <ac:chgData name="Corey Edwards" userId="S::corey.edwards@uwtsd.ac.uk::7a967df3-e232-40a5-b10c-dee8f912d80a" providerId="AD" clId="Web-{7C8364F4-20CC-FAAF-8EE9-99829A87E9C2}" dt="2024-02-22T16:10:18.673" v="1271"/>
          <ac:spMkLst>
            <pc:docMk/>
            <pc:sldMk cId="1839520327" sldId="286"/>
            <ac:spMk id="2" creationId="{0CF9C62A-6841-D199-A544-B0B7BF0324AF}"/>
          </ac:spMkLst>
        </pc:spChg>
        <pc:spChg chg="del mod">
          <ac:chgData name="Corey Edwards" userId="S::corey.edwards@uwtsd.ac.uk::7a967df3-e232-40a5-b10c-dee8f912d80a" providerId="AD" clId="Web-{7C8364F4-20CC-FAAF-8EE9-99829A87E9C2}" dt="2024-02-22T16:10:18.673" v="1271"/>
          <ac:spMkLst>
            <pc:docMk/>
            <pc:sldMk cId="1839520327" sldId="286"/>
            <ac:spMk id="3" creationId="{BAF67086-1DEE-0737-3C57-08F669C9927C}"/>
          </ac:spMkLst>
        </pc:spChg>
        <pc:spChg chg="add">
          <ac:chgData name="Corey Edwards" userId="S::corey.edwards@uwtsd.ac.uk::7a967df3-e232-40a5-b10c-dee8f912d80a" providerId="AD" clId="Web-{7C8364F4-20CC-FAAF-8EE9-99829A87E9C2}" dt="2024-02-22T16:10:18.673" v="1271"/>
          <ac:spMkLst>
            <pc:docMk/>
            <pc:sldMk cId="1839520327" sldId="286"/>
            <ac:spMk id="9" creationId="{8651CFA9-6065-4243-AC48-858E359780B1}"/>
          </ac:spMkLst>
        </pc:spChg>
        <pc:spChg chg="add">
          <ac:chgData name="Corey Edwards" userId="S::corey.edwards@uwtsd.ac.uk::7a967df3-e232-40a5-b10c-dee8f912d80a" providerId="AD" clId="Web-{7C8364F4-20CC-FAAF-8EE9-99829A87E9C2}" dt="2024-02-22T16:10:18.673" v="1271"/>
          <ac:spMkLst>
            <pc:docMk/>
            <pc:sldMk cId="1839520327" sldId="286"/>
            <ac:spMk id="11" creationId="{37962AE0-6A1C-4B76-9D52-10E5E6D7D3BB}"/>
          </ac:spMkLst>
        </pc:spChg>
        <pc:spChg chg="add">
          <ac:chgData name="Corey Edwards" userId="S::corey.edwards@uwtsd.ac.uk::7a967df3-e232-40a5-b10c-dee8f912d80a" providerId="AD" clId="Web-{7C8364F4-20CC-FAAF-8EE9-99829A87E9C2}" dt="2024-02-22T16:10:18.673" v="1271"/>
          <ac:spMkLst>
            <pc:docMk/>
            <pc:sldMk cId="1839520327" sldId="286"/>
            <ac:spMk id="13" creationId="{027CAEDE-D92D-4745-8749-71019415A797}"/>
          </ac:spMkLst>
        </pc:spChg>
        <pc:spChg chg="add">
          <ac:chgData name="Corey Edwards" userId="S::corey.edwards@uwtsd.ac.uk::7a967df3-e232-40a5-b10c-dee8f912d80a" providerId="AD" clId="Web-{7C8364F4-20CC-FAAF-8EE9-99829A87E9C2}" dt="2024-02-22T16:10:18.673" v="1271"/>
          <ac:spMkLst>
            <pc:docMk/>
            <pc:sldMk cId="1839520327" sldId="286"/>
            <ac:spMk id="15" creationId="{00C96CB6-3880-40E6-A4BF-F64E7D1E4295}"/>
          </ac:spMkLst>
        </pc:spChg>
        <pc:graphicFrameChg chg="add">
          <ac:chgData name="Corey Edwards" userId="S::corey.edwards@uwtsd.ac.uk::7a967df3-e232-40a5-b10c-dee8f912d80a" providerId="AD" clId="Web-{7C8364F4-20CC-FAAF-8EE9-99829A87E9C2}" dt="2024-02-22T16:10:18.673" v="1271"/>
          <ac:graphicFrameMkLst>
            <pc:docMk/>
            <pc:sldMk cId="1839520327" sldId="286"/>
            <ac:graphicFrameMk id="5" creationId="{EFBC8514-978D-6450-3F75-0AB40BABAE29}"/>
          </ac:graphicFrameMkLst>
        </pc:graphicFrameChg>
      </pc:sldChg>
      <pc:sldChg chg="addSp delSp modSp new mod setBg">
        <pc:chgData name="Corey Edwards" userId="S::corey.edwards@uwtsd.ac.uk::7a967df3-e232-40a5-b10c-dee8f912d80a" providerId="AD" clId="Web-{7C8364F4-20CC-FAAF-8EE9-99829A87E9C2}" dt="2024-02-22T16:10:22.611" v="1272"/>
        <pc:sldMkLst>
          <pc:docMk/>
          <pc:sldMk cId="2142601120" sldId="287"/>
        </pc:sldMkLst>
        <pc:spChg chg="mod">
          <ac:chgData name="Corey Edwards" userId="S::corey.edwards@uwtsd.ac.uk::7a967df3-e232-40a5-b10c-dee8f912d80a" providerId="AD" clId="Web-{7C8364F4-20CC-FAAF-8EE9-99829A87E9C2}" dt="2024-02-22T16:10:22.611" v="1272"/>
          <ac:spMkLst>
            <pc:docMk/>
            <pc:sldMk cId="2142601120" sldId="287"/>
            <ac:spMk id="2" creationId="{9725A267-A3EA-500C-6A2C-FB16EBBABE5F}"/>
          </ac:spMkLst>
        </pc:spChg>
        <pc:spChg chg="del mod">
          <ac:chgData name="Corey Edwards" userId="S::corey.edwards@uwtsd.ac.uk::7a967df3-e232-40a5-b10c-dee8f912d80a" providerId="AD" clId="Web-{7C8364F4-20CC-FAAF-8EE9-99829A87E9C2}" dt="2024-02-22T16:10:22.611" v="1272"/>
          <ac:spMkLst>
            <pc:docMk/>
            <pc:sldMk cId="2142601120" sldId="287"/>
            <ac:spMk id="3" creationId="{E765DC01-7113-EB14-8CDB-E83D762396AA}"/>
          </ac:spMkLst>
        </pc:spChg>
        <pc:spChg chg="add">
          <ac:chgData name="Corey Edwards" userId="S::corey.edwards@uwtsd.ac.uk::7a967df3-e232-40a5-b10c-dee8f912d80a" providerId="AD" clId="Web-{7C8364F4-20CC-FAAF-8EE9-99829A87E9C2}" dt="2024-02-22T16:10:22.611" v="1272"/>
          <ac:spMkLst>
            <pc:docMk/>
            <pc:sldMk cId="2142601120" sldId="287"/>
            <ac:spMk id="9" creationId="{8651CFA9-6065-4243-AC48-858E359780B1}"/>
          </ac:spMkLst>
        </pc:spChg>
        <pc:spChg chg="add">
          <ac:chgData name="Corey Edwards" userId="S::corey.edwards@uwtsd.ac.uk::7a967df3-e232-40a5-b10c-dee8f912d80a" providerId="AD" clId="Web-{7C8364F4-20CC-FAAF-8EE9-99829A87E9C2}" dt="2024-02-22T16:10:22.611" v="1272"/>
          <ac:spMkLst>
            <pc:docMk/>
            <pc:sldMk cId="2142601120" sldId="287"/>
            <ac:spMk id="11" creationId="{37962AE0-6A1C-4B76-9D52-10E5E6D7D3BB}"/>
          </ac:spMkLst>
        </pc:spChg>
        <pc:spChg chg="add">
          <ac:chgData name="Corey Edwards" userId="S::corey.edwards@uwtsd.ac.uk::7a967df3-e232-40a5-b10c-dee8f912d80a" providerId="AD" clId="Web-{7C8364F4-20CC-FAAF-8EE9-99829A87E9C2}" dt="2024-02-22T16:10:22.611" v="1272"/>
          <ac:spMkLst>
            <pc:docMk/>
            <pc:sldMk cId="2142601120" sldId="287"/>
            <ac:spMk id="13" creationId="{027CAEDE-D92D-4745-8749-71019415A797}"/>
          </ac:spMkLst>
        </pc:spChg>
        <pc:spChg chg="add">
          <ac:chgData name="Corey Edwards" userId="S::corey.edwards@uwtsd.ac.uk::7a967df3-e232-40a5-b10c-dee8f912d80a" providerId="AD" clId="Web-{7C8364F4-20CC-FAAF-8EE9-99829A87E9C2}" dt="2024-02-22T16:10:22.611" v="1272"/>
          <ac:spMkLst>
            <pc:docMk/>
            <pc:sldMk cId="2142601120" sldId="287"/>
            <ac:spMk id="15" creationId="{00C96CB6-3880-40E6-A4BF-F64E7D1E4295}"/>
          </ac:spMkLst>
        </pc:spChg>
        <pc:graphicFrameChg chg="add">
          <ac:chgData name="Corey Edwards" userId="S::corey.edwards@uwtsd.ac.uk::7a967df3-e232-40a5-b10c-dee8f912d80a" providerId="AD" clId="Web-{7C8364F4-20CC-FAAF-8EE9-99829A87E9C2}" dt="2024-02-22T16:10:22.611" v="1272"/>
          <ac:graphicFrameMkLst>
            <pc:docMk/>
            <pc:sldMk cId="2142601120" sldId="287"/>
            <ac:graphicFrameMk id="5" creationId="{88728FB8-DDA1-E2EE-44FB-A8BE5E4FD6A3}"/>
          </ac:graphicFrameMkLst>
        </pc:graphicFrameChg>
      </pc:sldChg>
      <pc:sldChg chg="addSp delSp modSp new mod setBg">
        <pc:chgData name="Corey Edwards" userId="S::corey.edwards@uwtsd.ac.uk::7a967df3-e232-40a5-b10c-dee8f912d80a" providerId="AD" clId="Web-{7C8364F4-20CC-FAAF-8EE9-99829A87E9C2}" dt="2024-02-22T16:10:28.252" v="1273"/>
        <pc:sldMkLst>
          <pc:docMk/>
          <pc:sldMk cId="3128716169" sldId="288"/>
        </pc:sldMkLst>
        <pc:spChg chg="mod">
          <ac:chgData name="Corey Edwards" userId="S::corey.edwards@uwtsd.ac.uk::7a967df3-e232-40a5-b10c-dee8f912d80a" providerId="AD" clId="Web-{7C8364F4-20CC-FAAF-8EE9-99829A87E9C2}" dt="2024-02-22T16:10:28.252" v="1273"/>
          <ac:spMkLst>
            <pc:docMk/>
            <pc:sldMk cId="3128716169" sldId="288"/>
            <ac:spMk id="2" creationId="{8B2B23A0-673B-BDB4-FA93-D80B4B9F7BD7}"/>
          </ac:spMkLst>
        </pc:spChg>
        <pc:spChg chg="del mod">
          <ac:chgData name="Corey Edwards" userId="S::corey.edwards@uwtsd.ac.uk::7a967df3-e232-40a5-b10c-dee8f912d80a" providerId="AD" clId="Web-{7C8364F4-20CC-FAAF-8EE9-99829A87E9C2}" dt="2024-02-22T16:10:28.252" v="1273"/>
          <ac:spMkLst>
            <pc:docMk/>
            <pc:sldMk cId="3128716169" sldId="288"/>
            <ac:spMk id="3" creationId="{60D17254-CC6F-71E3-D81B-48B3CD733876}"/>
          </ac:spMkLst>
        </pc:spChg>
        <pc:spChg chg="add">
          <ac:chgData name="Corey Edwards" userId="S::corey.edwards@uwtsd.ac.uk::7a967df3-e232-40a5-b10c-dee8f912d80a" providerId="AD" clId="Web-{7C8364F4-20CC-FAAF-8EE9-99829A87E9C2}" dt="2024-02-22T16:10:28.252" v="1273"/>
          <ac:spMkLst>
            <pc:docMk/>
            <pc:sldMk cId="3128716169" sldId="288"/>
            <ac:spMk id="9" creationId="{8651CFA9-6065-4243-AC48-858E359780B1}"/>
          </ac:spMkLst>
        </pc:spChg>
        <pc:spChg chg="add">
          <ac:chgData name="Corey Edwards" userId="S::corey.edwards@uwtsd.ac.uk::7a967df3-e232-40a5-b10c-dee8f912d80a" providerId="AD" clId="Web-{7C8364F4-20CC-FAAF-8EE9-99829A87E9C2}" dt="2024-02-22T16:10:28.252" v="1273"/>
          <ac:spMkLst>
            <pc:docMk/>
            <pc:sldMk cId="3128716169" sldId="288"/>
            <ac:spMk id="11" creationId="{37962AE0-6A1C-4B76-9D52-10E5E6D7D3BB}"/>
          </ac:spMkLst>
        </pc:spChg>
        <pc:spChg chg="add">
          <ac:chgData name="Corey Edwards" userId="S::corey.edwards@uwtsd.ac.uk::7a967df3-e232-40a5-b10c-dee8f912d80a" providerId="AD" clId="Web-{7C8364F4-20CC-FAAF-8EE9-99829A87E9C2}" dt="2024-02-22T16:10:28.252" v="1273"/>
          <ac:spMkLst>
            <pc:docMk/>
            <pc:sldMk cId="3128716169" sldId="288"/>
            <ac:spMk id="13" creationId="{027CAEDE-D92D-4745-8749-71019415A797}"/>
          </ac:spMkLst>
        </pc:spChg>
        <pc:spChg chg="add">
          <ac:chgData name="Corey Edwards" userId="S::corey.edwards@uwtsd.ac.uk::7a967df3-e232-40a5-b10c-dee8f912d80a" providerId="AD" clId="Web-{7C8364F4-20CC-FAAF-8EE9-99829A87E9C2}" dt="2024-02-22T16:10:28.252" v="1273"/>
          <ac:spMkLst>
            <pc:docMk/>
            <pc:sldMk cId="3128716169" sldId="288"/>
            <ac:spMk id="15" creationId="{00C96CB6-3880-40E6-A4BF-F64E7D1E4295}"/>
          </ac:spMkLst>
        </pc:spChg>
        <pc:graphicFrameChg chg="add">
          <ac:chgData name="Corey Edwards" userId="S::corey.edwards@uwtsd.ac.uk::7a967df3-e232-40a5-b10c-dee8f912d80a" providerId="AD" clId="Web-{7C8364F4-20CC-FAAF-8EE9-99829A87E9C2}" dt="2024-02-22T16:10:28.252" v="1273"/>
          <ac:graphicFrameMkLst>
            <pc:docMk/>
            <pc:sldMk cId="3128716169" sldId="288"/>
            <ac:graphicFrameMk id="5" creationId="{8C0709DD-89CA-1B67-3B98-38BDF1C20EB3}"/>
          </ac:graphicFrameMkLst>
        </pc:graphicFrameChg>
      </pc:sldChg>
      <pc:sldChg chg="addSp delSp modSp new mod setBg">
        <pc:chgData name="Corey Edwards" userId="S::corey.edwards@uwtsd.ac.uk::7a967df3-e232-40a5-b10c-dee8f912d80a" providerId="AD" clId="Web-{7C8364F4-20CC-FAAF-8EE9-99829A87E9C2}" dt="2024-02-22T16:10:32.470" v="1274"/>
        <pc:sldMkLst>
          <pc:docMk/>
          <pc:sldMk cId="961754013" sldId="289"/>
        </pc:sldMkLst>
        <pc:spChg chg="mod">
          <ac:chgData name="Corey Edwards" userId="S::corey.edwards@uwtsd.ac.uk::7a967df3-e232-40a5-b10c-dee8f912d80a" providerId="AD" clId="Web-{7C8364F4-20CC-FAAF-8EE9-99829A87E9C2}" dt="2024-02-22T16:10:32.470" v="1274"/>
          <ac:spMkLst>
            <pc:docMk/>
            <pc:sldMk cId="961754013" sldId="289"/>
            <ac:spMk id="2" creationId="{85E655AB-B506-4A0E-C27E-DF61D321778C}"/>
          </ac:spMkLst>
        </pc:spChg>
        <pc:spChg chg="del mod">
          <ac:chgData name="Corey Edwards" userId="S::corey.edwards@uwtsd.ac.uk::7a967df3-e232-40a5-b10c-dee8f912d80a" providerId="AD" clId="Web-{7C8364F4-20CC-FAAF-8EE9-99829A87E9C2}" dt="2024-02-22T16:10:32.470" v="1274"/>
          <ac:spMkLst>
            <pc:docMk/>
            <pc:sldMk cId="961754013" sldId="289"/>
            <ac:spMk id="3" creationId="{71AC75FA-6025-3292-F6C4-A69E9539933C}"/>
          </ac:spMkLst>
        </pc:spChg>
        <pc:spChg chg="add">
          <ac:chgData name="Corey Edwards" userId="S::corey.edwards@uwtsd.ac.uk::7a967df3-e232-40a5-b10c-dee8f912d80a" providerId="AD" clId="Web-{7C8364F4-20CC-FAAF-8EE9-99829A87E9C2}" dt="2024-02-22T16:10:32.470" v="1274"/>
          <ac:spMkLst>
            <pc:docMk/>
            <pc:sldMk cId="961754013" sldId="289"/>
            <ac:spMk id="9" creationId="{8651CFA9-6065-4243-AC48-858E359780B1}"/>
          </ac:spMkLst>
        </pc:spChg>
        <pc:spChg chg="add">
          <ac:chgData name="Corey Edwards" userId="S::corey.edwards@uwtsd.ac.uk::7a967df3-e232-40a5-b10c-dee8f912d80a" providerId="AD" clId="Web-{7C8364F4-20CC-FAAF-8EE9-99829A87E9C2}" dt="2024-02-22T16:10:32.470" v="1274"/>
          <ac:spMkLst>
            <pc:docMk/>
            <pc:sldMk cId="961754013" sldId="289"/>
            <ac:spMk id="11" creationId="{37962AE0-6A1C-4B76-9D52-10E5E6D7D3BB}"/>
          </ac:spMkLst>
        </pc:spChg>
        <pc:spChg chg="add">
          <ac:chgData name="Corey Edwards" userId="S::corey.edwards@uwtsd.ac.uk::7a967df3-e232-40a5-b10c-dee8f912d80a" providerId="AD" clId="Web-{7C8364F4-20CC-FAAF-8EE9-99829A87E9C2}" dt="2024-02-22T16:10:32.470" v="1274"/>
          <ac:spMkLst>
            <pc:docMk/>
            <pc:sldMk cId="961754013" sldId="289"/>
            <ac:spMk id="13" creationId="{027CAEDE-D92D-4745-8749-71019415A797}"/>
          </ac:spMkLst>
        </pc:spChg>
        <pc:spChg chg="add">
          <ac:chgData name="Corey Edwards" userId="S::corey.edwards@uwtsd.ac.uk::7a967df3-e232-40a5-b10c-dee8f912d80a" providerId="AD" clId="Web-{7C8364F4-20CC-FAAF-8EE9-99829A87E9C2}" dt="2024-02-22T16:10:32.470" v="1274"/>
          <ac:spMkLst>
            <pc:docMk/>
            <pc:sldMk cId="961754013" sldId="289"/>
            <ac:spMk id="15" creationId="{00C96CB6-3880-40E6-A4BF-F64E7D1E4295}"/>
          </ac:spMkLst>
        </pc:spChg>
        <pc:graphicFrameChg chg="add">
          <ac:chgData name="Corey Edwards" userId="S::corey.edwards@uwtsd.ac.uk::7a967df3-e232-40a5-b10c-dee8f912d80a" providerId="AD" clId="Web-{7C8364F4-20CC-FAAF-8EE9-99829A87E9C2}" dt="2024-02-22T16:10:32.470" v="1274"/>
          <ac:graphicFrameMkLst>
            <pc:docMk/>
            <pc:sldMk cId="961754013" sldId="289"/>
            <ac:graphicFrameMk id="5" creationId="{342415C8-0E67-2E76-88EF-F0B304FE278D}"/>
          </ac:graphicFrameMkLst>
        </pc:graphicFrameChg>
      </pc:sldChg>
      <pc:sldChg chg="addSp modSp new mod setBg">
        <pc:chgData name="Corey Edwards" userId="S::corey.edwards@uwtsd.ac.uk::7a967df3-e232-40a5-b10c-dee8f912d80a" providerId="AD" clId="Web-{7C8364F4-20CC-FAAF-8EE9-99829A87E9C2}" dt="2024-02-22T16:12:07.676" v="1333"/>
        <pc:sldMkLst>
          <pc:docMk/>
          <pc:sldMk cId="2015108944" sldId="290"/>
        </pc:sldMkLst>
        <pc:spChg chg="mod">
          <ac:chgData name="Corey Edwards" userId="S::corey.edwards@uwtsd.ac.uk::7a967df3-e232-40a5-b10c-dee8f912d80a" providerId="AD" clId="Web-{7C8364F4-20CC-FAAF-8EE9-99829A87E9C2}" dt="2024-02-22T16:12:07.676" v="1333"/>
          <ac:spMkLst>
            <pc:docMk/>
            <pc:sldMk cId="2015108944" sldId="290"/>
            <ac:spMk id="2" creationId="{5D37EBF1-52DF-3030-A74E-52C452B50018}"/>
          </ac:spMkLst>
        </pc:spChg>
        <pc:spChg chg="mod">
          <ac:chgData name="Corey Edwards" userId="S::corey.edwards@uwtsd.ac.uk::7a967df3-e232-40a5-b10c-dee8f912d80a" providerId="AD" clId="Web-{7C8364F4-20CC-FAAF-8EE9-99829A87E9C2}" dt="2024-02-22T16:12:07.676" v="1333"/>
          <ac:spMkLst>
            <pc:docMk/>
            <pc:sldMk cId="2015108944" sldId="290"/>
            <ac:spMk id="3" creationId="{A90FE25D-20F8-6FDA-1B46-4E23AF015850}"/>
          </ac:spMkLst>
        </pc:spChg>
        <pc:spChg chg="add">
          <ac:chgData name="Corey Edwards" userId="S::corey.edwards@uwtsd.ac.uk::7a967df3-e232-40a5-b10c-dee8f912d80a" providerId="AD" clId="Web-{7C8364F4-20CC-FAAF-8EE9-99829A87E9C2}" dt="2024-02-22T16:12:07.676" v="1333"/>
          <ac:spMkLst>
            <pc:docMk/>
            <pc:sldMk cId="2015108944" sldId="290"/>
            <ac:spMk id="10" creationId="{A4FB2F27-3F7D-440E-A905-86607A926A29}"/>
          </ac:spMkLst>
        </pc:spChg>
        <pc:spChg chg="add">
          <ac:chgData name="Corey Edwards" userId="S::corey.edwards@uwtsd.ac.uk::7a967df3-e232-40a5-b10c-dee8f912d80a" providerId="AD" clId="Web-{7C8364F4-20CC-FAAF-8EE9-99829A87E9C2}" dt="2024-02-22T16:12:07.676" v="1333"/>
          <ac:spMkLst>
            <pc:docMk/>
            <pc:sldMk cId="2015108944" sldId="290"/>
            <ac:spMk id="12" creationId="{AF678C14-A033-4139-BCA9-8382B039648B}"/>
          </ac:spMkLst>
        </pc:spChg>
        <pc:picChg chg="add">
          <ac:chgData name="Corey Edwards" userId="S::corey.edwards@uwtsd.ac.uk::7a967df3-e232-40a5-b10c-dee8f912d80a" providerId="AD" clId="Web-{7C8364F4-20CC-FAAF-8EE9-99829A87E9C2}" dt="2024-02-22T16:12:07.676" v="1333"/>
          <ac:picMkLst>
            <pc:docMk/>
            <pc:sldMk cId="2015108944" sldId="290"/>
            <ac:picMk id="7" creationId="{3CF891EA-6F54-2C63-6AB4-6951AF611964}"/>
          </ac:picMkLst>
        </pc:picChg>
        <pc:picChg chg="add">
          <ac:chgData name="Corey Edwards" userId="S::corey.edwards@uwtsd.ac.uk::7a967df3-e232-40a5-b10c-dee8f912d80a" providerId="AD" clId="Web-{7C8364F4-20CC-FAAF-8EE9-99829A87E9C2}" dt="2024-02-22T16:12:07.676" v="1333"/>
          <ac:picMkLst>
            <pc:docMk/>
            <pc:sldMk cId="2015108944" sldId="290"/>
            <ac:picMk id="14" creationId="{18CBEC9D-9F9B-4383-B986-DE5B184A9A74}"/>
          </ac:picMkLst>
        </pc:picChg>
        <pc:picChg chg="add">
          <ac:chgData name="Corey Edwards" userId="S::corey.edwards@uwtsd.ac.uk::7a967df3-e232-40a5-b10c-dee8f912d80a" providerId="AD" clId="Web-{7C8364F4-20CC-FAAF-8EE9-99829A87E9C2}" dt="2024-02-22T16:12:07.676" v="1333"/>
          <ac:picMkLst>
            <pc:docMk/>
            <pc:sldMk cId="2015108944" sldId="290"/>
            <ac:picMk id="16" creationId="{AFE52FC7-B3EF-46A4-B8CE-292164EC9281}"/>
          </ac:picMkLst>
        </pc:picChg>
      </pc:sldChg>
      <pc:sldChg chg="addSp delSp modSp new mod setBg">
        <pc:chgData name="Corey Edwards" userId="S::corey.edwards@uwtsd.ac.uk::7a967df3-e232-40a5-b10c-dee8f912d80a" providerId="AD" clId="Web-{7C8364F4-20CC-FAAF-8EE9-99829A87E9C2}" dt="2024-02-22T16:12:12.411" v="1334"/>
        <pc:sldMkLst>
          <pc:docMk/>
          <pc:sldMk cId="2395301090" sldId="291"/>
        </pc:sldMkLst>
        <pc:spChg chg="mod">
          <ac:chgData name="Corey Edwards" userId="S::corey.edwards@uwtsd.ac.uk::7a967df3-e232-40a5-b10c-dee8f912d80a" providerId="AD" clId="Web-{7C8364F4-20CC-FAAF-8EE9-99829A87E9C2}" dt="2024-02-22T16:12:12.411" v="1334"/>
          <ac:spMkLst>
            <pc:docMk/>
            <pc:sldMk cId="2395301090" sldId="291"/>
            <ac:spMk id="2" creationId="{9B937138-7BFE-7525-CBDC-A21F1E85D105}"/>
          </ac:spMkLst>
        </pc:spChg>
        <pc:spChg chg="del mod">
          <ac:chgData name="Corey Edwards" userId="S::corey.edwards@uwtsd.ac.uk::7a967df3-e232-40a5-b10c-dee8f912d80a" providerId="AD" clId="Web-{7C8364F4-20CC-FAAF-8EE9-99829A87E9C2}" dt="2024-02-22T16:12:12.411" v="1334"/>
          <ac:spMkLst>
            <pc:docMk/>
            <pc:sldMk cId="2395301090" sldId="291"/>
            <ac:spMk id="3" creationId="{B5A5B12E-1DE7-4D53-253F-980F58F3D58A}"/>
          </ac:spMkLst>
        </pc:spChg>
        <pc:spChg chg="add">
          <ac:chgData name="Corey Edwards" userId="S::corey.edwards@uwtsd.ac.uk::7a967df3-e232-40a5-b10c-dee8f912d80a" providerId="AD" clId="Web-{7C8364F4-20CC-FAAF-8EE9-99829A87E9C2}" dt="2024-02-22T16:12:12.411" v="1334"/>
          <ac:spMkLst>
            <pc:docMk/>
            <pc:sldMk cId="2395301090" sldId="291"/>
            <ac:spMk id="9" creationId="{8651CFA9-6065-4243-AC48-858E359780B1}"/>
          </ac:spMkLst>
        </pc:spChg>
        <pc:spChg chg="add">
          <ac:chgData name="Corey Edwards" userId="S::corey.edwards@uwtsd.ac.uk::7a967df3-e232-40a5-b10c-dee8f912d80a" providerId="AD" clId="Web-{7C8364F4-20CC-FAAF-8EE9-99829A87E9C2}" dt="2024-02-22T16:12:12.411" v="1334"/>
          <ac:spMkLst>
            <pc:docMk/>
            <pc:sldMk cId="2395301090" sldId="291"/>
            <ac:spMk id="11" creationId="{37962AE0-6A1C-4B76-9D52-10E5E6D7D3BB}"/>
          </ac:spMkLst>
        </pc:spChg>
        <pc:spChg chg="add">
          <ac:chgData name="Corey Edwards" userId="S::corey.edwards@uwtsd.ac.uk::7a967df3-e232-40a5-b10c-dee8f912d80a" providerId="AD" clId="Web-{7C8364F4-20CC-FAAF-8EE9-99829A87E9C2}" dt="2024-02-22T16:12:12.411" v="1334"/>
          <ac:spMkLst>
            <pc:docMk/>
            <pc:sldMk cId="2395301090" sldId="291"/>
            <ac:spMk id="13" creationId="{027CAEDE-D92D-4745-8749-71019415A797}"/>
          </ac:spMkLst>
        </pc:spChg>
        <pc:spChg chg="add">
          <ac:chgData name="Corey Edwards" userId="S::corey.edwards@uwtsd.ac.uk::7a967df3-e232-40a5-b10c-dee8f912d80a" providerId="AD" clId="Web-{7C8364F4-20CC-FAAF-8EE9-99829A87E9C2}" dt="2024-02-22T16:12:12.411" v="1334"/>
          <ac:spMkLst>
            <pc:docMk/>
            <pc:sldMk cId="2395301090" sldId="291"/>
            <ac:spMk id="15" creationId="{00C96CB6-3880-40E6-A4BF-F64E7D1E4295}"/>
          </ac:spMkLst>
        </pc:spChg>
        <pc:graphicFrameChg chg="add">
          <ac:chgData name="Corey Edwards" userId="S::corey.edwards@uwtsd.ac.uk::7a967df3-e232-40a5-b10c-dee8f912d80a" providerId="AD" clId="Web-{7C8364F4-20CC-FAAF-8EE9-99829A87E9C2}" dt="2024-02-22T16:12:12.411" v="1334"/>
          <ac:graphicFrameMkLst>
            <pc:docMk/>
            <pc:sldMk cId="2395301090" sldId="291"/>
            <ac:graphicFrameMk id="5" creationId="{73EB1799-BC0C-3999-DA70-2A92ED16C79E}"/>
          </ac:graphicFrameMkLst>
        </pc:graphicFrameChg>
      </pc:sldChg>
      <pc:sldChg chg="addSp delSp modSp new mod setBg">
        <pc:chgData name="Corey Edwards" userId="S::corey.edwards@uwtsd.ac.uk::7a967df3-e232-40a5-b10c-dee8f912d80a" providerId="AD" clId="Web-{7C8364F4-20CC-FAAF-8EE9-99829A87E9C2}" dt="2024-02-22T16:12:25.333" v="1337"/>
        <pc:sldMkLst>
          <pc:docMk/>
          <pc:sldMk cId="4105428253" sldId="292"/>
        </pc:sldMkLst>
        <pc:spChg chg="mod">
          <ac:chgData name="Corey Edwards" userId="S::corey.edwards@uwtsd.ac.uk::7a967df3-e232-40a5-b10c-dee8f912d80a" providerId="AD" clId="Web-{7C8364F4-20CC-FAAF-8EE9-99829A87E9C2}" dt="2024-02-22T16:12:25.333" v="1337"/>
          <ac:spMkLst>
            <pc:docMk/>
            <pc:sldMk cId="4105428253" sldId="292"/>
            <ac:spMk id="2" creationId="{9B06A497-8D43-4709-2C57-1DD0B61E7885}"/>
          </ac:spMkLst>
        </pc:spChg>
        <pc:spChg chg="del mod">
          <ac:chgData name="Corey Edwards" userId="S::corey.edwards@uwtsd.ac.uk::7a967df3-e232-40a5-b10c-dee8f912d80a" providerId="AD" clId="Web-{7C8364F4-20CC-FAAF-8EE9-99829A87E9C2}" dt="2024-02-22T16:12:25.333" v="1337"/>
          <ac:spMkLst>
            <pc:docMk/>
            <pc:sldMk cId="4105428253" sldId="292"/>
            <ac:spMk id="3" creationId="{A25854E7-923C-BEC2-A0E9-02A48589B823}"/>
          </ac:spMkLst>
        </pc:spChg>
        <pc:spChg chg="add">
          <ac:chgData name="Corey Edwards" userId="S::corey.edwards@uwtsd.ac.uk::7a967df3-e232-40a5-b10c-dee8f912d80a" providerId="AD" clId="Web-{7C8364F4-20CC-FAAF-8EE9-99829A87E9C2}" dt="2024-02-22T16:12:25.333" v="1337"/>
          <ac:spMkLst>
            <pc:docMk/>
            <pc:sldMk cId="4105428253" sldId="292"/>
            <ac:spMk id="9" creationId="{8651CFA9-6065-4243-AC48-858E359780B1}"/>
          </ac:spMkLst>
        </pc:spChg>
        <pc:spChg chg="add">
          <ac:chgData name="Corey Edwards" userId="S::corey.edwards@uwtsd.ac.uk::7a967df3-e232-40a5-b10c-dee8f912d80a" providerId="AD" clId="Web-{7C8364F4-20CC-FAAF-8EE9-99829A87E9C2}" dt="2024-02-22T16:12:25.333" v="1337"/>
          <ac:spMkLst>
            <pc:docMk/>
            <pc:sldMk cId="4105428253" sldId="292"/>
            <ac:spMk id="11" creationId="{37962AE0-6A1C-4B76-9D52-10E5E6D7D3BB}"/>
          </ac:spMkLst>
        </pc:spChg>
        <pc:graphicFrameChg chg="add">
          <ac:chgData name="Corey Edwards" userId="S::corey.edwards@uwtsd.ac.uk::7a967df3-e232-40a5-b10c-dee8f912d80a" providerId="AD" clId="Web-{7C8364F4-20CC-FAAF-8EE9-99829A87E9C2}" dt="2024-02-22T16:12:25.333" v="1337"/>
          <ac:graphicFrameMkLst>
            <pc:docMk/>
            <pc:sldMk cId="4105428253" sldId="292"/>
            <ac:graphicFrameMk id="5" creationId="{9FBA1E63-00A1-CB0C-62D2-6074E6CA4E45}"/>
          </ac:graphicFrameMkLst>
        </pc:graphicFrameChg>
        <pc:picChg chg="add">
          <ac:chgData name="Corey Edwards" userId="S::corey.edwards@uwtsd.ac.uk::7a967df3-e232-40a5-b10c-dee8f912d80a" providerId="AD" clId="Web-{7C8364F4-20CC-FAAF-8EE9-99829A87E9C2}" dt="2024-02-22T16:12:25.333" v="1337"/>
          <ac:picMkLst>
            <pc:docMk/>
            <pc:sldMk cId="4105428253" sldId="292"/>
            <ac:picMk id="13" creationId="{A72D06A1-BA08-4820-BBC8-B24DDB32A376}"/>
          </ac:picMkLst>
        </pc:picChg>
        <pc:picChg chg="add">
          <ac:chgData name="Corey Edwards" userId="S::corey.edwards@uwtsd.ac.uk::7a967df3-e232-40a5-b10c-dee8f912d80a" providerId="AD" clId="Web-{7C8364F4-20CC-FAAF-8EE9-99829A87E9C2}" dt="2024-02-22T16:12:25.333" v="1337"/>
          <ac:picMkLst>
            <pc:docMk/>
            <pc:sldMk cId="4105428253" sldId="292"/>
            <ac:picMk id="15" creationId="{1295E665-0408-4072-94B3-49BA5ACBCBD3}"/>
          </ac:picMkLst>
        </pc:picChg>
      </pc:sldChg>
      <pc:sldChg chg="addSp delSp modSp new mod setBg">
        <pc:chgData name="Corey Edwards" userId="S::corey.edwards@uwtsd.ac.uk::7a967df3-e232-40a5-b10c-dee8f912d80a" providerId="AD" clId="Web-{7C8364F4-20CC-FAAF-8EE9-99829A87E9C2}" dt="2024-02-22T16:12:50.287" v="1338"/>
        <pc:sldMkLst>
          <pc:docMk/>
          <pc:sldMk cId="3148190541" sldId="293"/>
        </pc:sldMkLst>
        <pc:spChg chg="mod">
          <ac:chgData name="Corey Edwards" userId="S::corey.edwards@uwtsd.ac.uk::7a967df3-e232-40a5-b10c-dee8f912d80a" providerId="AD" clId="Web-{7C8364F4-20CC-FAAF-8EE9-99829A87E9C2}" dt="2024-02-22T16:12:50.287" v="1338"/>
          <ac:spMkLst>
            <pc:docMk/>
            <pc:sldMk cId="3148190541" sldId="293"/>
            <ac:spMk id="2" creationId="{E0374150-7F9F-F5A5-D1EE-A02DF8C9BC3C}"/>
          </ac:spMkLst>
        </pc:spChg>
        <pc:spChg chg="del mod">
          <ac:chgData name="Corey Edwards" userId="S::corey.edwards@uwtsd.ac.uk::7a967df3-e232-40a5-b10c-dee8f912d80a" providerId="AD" clId="Web-{7C8364F4-20CC-FAAF-8EE9-99829A87E9C2}" dt="2024-02-22T16:12:50.287" v="1338"/>
          <ac:spMkLst>
            <pc:docMk/>
            <pc:sldMk cId="3148190541" sldId="293"/>
            <ac:spMk id="3" creationId="{64EC32A1-FC74-3053-B542-6D9A2952F6E8}"/>
          </ac:spMkLst>
        </pc:spChg>
        <pc:spChg chg="add">
          <ac:chgData name="Corey Edwards" userId="S::corey.edwards@uwtsd.ac.uk::7a967df3-e232-40a5-b10c-dee8f912d80a" providerId="AD" clId="Web-{7C8364F4-20CC-FAAF-8EE9-99829A87E9C2}" dt="2024-02-22T16:12:50.287" v="1338"/>
          <ac:spMkLst>
            <pc:docMk/>
            <pc:sldMk cId="3148190541" sldId="293"/>
            <ac:spMk id="9" creationId="{8651CFA9-6065-4243-AC48-858E359780B1}"/>
          </ac:spMkLst>
        </pc:spChg>
        <pc:spChg chg="add">
          <ac:chgData name="Corey Edwards" userId="S::corey.edwards@uwtsd.ac.uk::7a967df3-e232-40a5-b10c-dee8f912d80a" providerId="AD" clId="Web-{7C8364F4-20CC-FAAF-8EE9-99829A87E9C2}" dt="2024-02-22T16:12:50.287" v="1338"/>
          <ac:spMkLst>
            <pc:docMk/>
            <pc:sldMk cId="3148190541" sldId="293"/>
            <ac:spMk id="11" creationId="{37962AE0-6A1C-4B76-9D52-10E5E6D7D3BB}"/>
          </ac:spMkLst>
        </pc:spChg>
        <pc:graphicFrameChg chg="add">
          <ac:chgData name="Corey Edwards" userId="S::corey.edwards@uwtsd.ac.uk::7a967df3-e232-40a5-b10c-dee8f912d80a" providerId="AD" clId="Web-{7C8364F4-20CC-FAAF-8EE9-99829A87E9C2}" dt="2024-02-22T16:12:50.287" v="1338"/>
          <ac:graphicFrameMkLst>
            <pc:docMk/>
            <pc:sldMk cId="3148190541" sldId="293"/>
            <ac:graphicFrameMk id="5" creationId="{6BDBA6DC-097B-BFB7-D9AD-D97A1FAEF1AF}"/>
          </ac:graphicFrameMkLst>
        </pc:graphicFrameChg>
        <pc:picChg chg="add">
          <ac:chgData name="Corey Edwards" userId="S::corey.edwards@uwtsd.ac.uk::7a967df3-e232-40a5-b10c-dee8f912d80a" providerId="AD" clId="Web-{7C8364F4-20CC-FAAF-8EE9-99829A87E9C2}" dt="2024-02-22T16:12:50.287" v="1338"/>
          <ac:picMkLst>
            <pc:docMk/>
            <pc:sldMk cId="3148190541" sldId="293"/>
            <ac:picMk id="13" creationId="{A72D06A1-BA08-4820-BBC8-B24DDB32A376}"/>
          </ac:picMkLst>
        </pc:picChg>
        <pc:picChg chg="add">
          <ac:chgData name="Corey Edwards" userId="S::corey.edwards@uwtsd.ac.uk::7a967df3-e232-40a5-b10c-dee8f912d80a" providerId="AD" clId="Web-{7C8364F4-20CC-FAAF-8EE9-99829A87E9C2}" dt="2024-02-22T16:12:50.287" v="1338"/>
          <ac:picMkLst>
            <pc:docMk/>
            <pc:sldMk cId="3148190541" sldId="293"/>
            <ac:picMk id="15" creationId="{1295E665-0408-4072-94B3-49BA5ACBCBD3}"/>
          </ac:picMkLst>
        </pc:picChg>
      </pc:sldChg>
      <pc:sldChg chg="addSp delSp modSp new mod setBg">
        <pc:chgData name="Corey Edwards" userId="S::corey.edwards@uwtsd.ac.uk::7a967df3-e232-40a5-b10c-dee8f912d80a" providerId="AD" clId="Web-{7C8364F4-20CC-FAAF-8EE9-99829A87E9C2}" dt="2024-02-22T16:13:45.554" v="1374"/>
        <pc:sldMkLst>
          <pc:docMk/>
          <pc:sldMk cId="1496784996" sldId="294"/>
        </pc:sldMkLst>
        <pc:spChg chg="mod">
          <ac:chgData name="Corey Edwards" userId="S::corey.edwards@uwtsd.ac.uk::7a967df3-e232-40a5-b10c-dee8f912d80a" providerId="AD" clId="Web-{7C8364F4-20CC-FAAF-8EE9-99829A87E9C2}" dt="2024-02-22T16:13:45.554" v="1374"/>
          <ac:spMkLst>
            <pc:docMk/>
            <pc:sldMk cId="1496784996" sldId="294"/>
            <ac:spMk id="2" creationId="{C633AB9F-1FBD-6B57-72E9-5223200644AB}"/>
          </ac:spMkLst>
        </pc:spChg>
        <pc:spChg chg="del">
          <ac:chgData name="Corey Edwards" userId="S::corey.edwards@uwtsd.ac.uk::7a967df3-e232-40a5-b10c-dee8f912d80a" providerId="AD" clId="Web-{7C8364F4-20CC-FAAF-8EE9-99829A87E9C2}" dt="2024-02-22T16:13:45.554" v="1374"/>
          <ac:spMkLst>
            <pc:docMk/>
            <pc:sldMk cId="1496784996" sldId="294"/>
            <ac:spMk id="3" creationId="{0E84F484-7DB3-8574-329F-BCAF0DB575C2}"/>
          </ac:spMkLst>
        </pc:spChg>
        <pc:spChg chg="add">
          <ac:chgData name="Corey Edwards" userId="S::corey.edwards@uwtsd.ac.uk::7a967df3-e232-40a5-b10c-dee8f912d80a" providerId="AD" clId="Web-{7C8364F4-20CC-FAAF-8EE9-99829A87E9C2}" dt="2024-02-22T16:13:45.554" v="1374"/>
          <ac:spMkLst>
            <pc:docMk/>
            <pc:sldMk cId="1496784996" sldId="294"/>
            <ac:spMk id="9" creationId="{0BABF38A-8A0D-492E-BD20-6CF4D46B50BD}"/>
          </ac:spMkLst>
        </pc:spChg>
        <pc:spChg chg="add">
          <ac:chgData name="Corey Edwards" userId="S::corey.edwards@uwtsd.ac.uk::7a967df3-e232-40a5-b10c-dee8f912d80a" providerId="AD" clId="Web-{7C8364F4-20CC-FAAF-8EE9-99829A87E9C2}" dt="2024-02-22T16:13:45.554" v="1374"/>
          <ac:spMkLst>
            <pc:docMk/>
            <pc:sldMk cId="1496784996" sldId="294"/>
            <ac:spMk id="13" creationId="{E2748806-3AF5-4078-830A-C1F26BF1B200}"/>
          </ac:spMkLst>
        </pc:spChg>
        <pc:spChg chg="add">
          <ac:chgData name="Corey Edwards" userId="S::corey.edwards@uwtsd.ac.uk::7a967df3-e232-40a5-b10c-dee8f912d80a" providerId="AD" clId="Web-{7C8364F4-20CC-FAAF-8EE9-99829A87E9C2}" dt="2024-02-22T16:13:45.554" v="1374"/>
          <ac:spMkLst>
            <pc:docMk/>
            <pc:sldMk cId="1496784996" sldId="294"/>
            <ac:spMk id="15" creationId="{BF991FCB-5132-414C-B377-526F56121B69}"/>
          </ac:spMkLst>
        </pc:spChg>
        <pc:spChg chg="add">
          <ac:chgData name="Corey Edwards" userId="S::corey.edwards@uwtsd.ac.uk::7a967df3-e232-40a5-b10c-dee8f912d80a" providerId="AD" clId="Web-{7C8364F4-20CC-FAAF-8EE9-99829A87E9C2}" dt="2024-02-22T16:13:45.554" v="1374"/>
          <ac:spMkLst>
            <pc:docMk/>
            <pc:sldMk cId="1496784996" sldId="294"/>
            <ac:spMk id="17" creationId="{F23DAFF7-4C98-4E0E-8986-198D54B6C1F0}"/>
          </ac:spMkLst>
        </pc:spChg>
        <pc:picChg chg="add">
          <ac:chgData name="Corey Edwards" userId="S::corey.edwards@uwtsd.ac.uk::7a967df3-e232-40a5-b10c-dee8f912d80a" providerId="AD" clId="Web-{7C8364F4-20CC-FAAF-8EE9-99829A87E9C2}" dt="2024-02-22T16:13:45.554" v="1374"/>
          <ac:picMkLst>
            <pc:docMk/>
            <pc:sldMk cId="1496784996" sldId="294"/>
            <ac:picMk id="5" creationId="{0EEA8BB3-49BC-7DE5-89AD-B0E344D0E175}"/>
          </ac:picMkLst>
        </pc:picChg>
        <pc:picChg chg="add">
          <ac:chgData name="Corey Edwards" userId="S::corey.edwards@uwtsd.ac.uk::7a967df3-e232-40a5-b10c-dee8f912d80a" providerId="AD" clId="Web-{7C8364F4-20CC-FAAF-8EE9-99829A87E9C2}" dt="2024-02-22T16:13:45.554" v="1374"/>
          <ac:picMkLst>
            <pc:docMk/>
            <pc:sldMk cId="1496784996" sldId="294"/>
            <ac:picMk id="11" creationId="{1CB7E8AE-A3AC-4BB7-A5C6-F00EC697B265}"/>
          </ac:picMkLst>
        </pc:picChg>
      </pc:sldChg>
      <pc:sldChg chg="addSp modSp new mod setBg">
        <pc:chgData name="Corey Edwards" userId="S::corey.edwards@uwtsd.ac.uk::7a967df3-e232-40a5-b10c-dee8f912d80a" providerId="AD" clId="Web-{7C8364F4-20CC-FAAF-8EE9-99829A87E9C2}" dt="2024-02-22T16:17:05.779" v="1522"/>
        <pc:sldMkLst>
          <pc:docMk/>
          <pc:sldMk cId="47950466" sldId="295"/>
        </pc:sldMkLst>
        <pc:spChg chg="mod">
          <ac:chgData name="Corey Edwards" userId="S::corey.edwards@uwtsd.ac.uk::7a967df3-e232-40a5-b10c-dee8f912d80a" providerId="AD" clId="Web-{7C8364F4-20CC-FAAF-8EE9-99829A87E9C2}" dt="2024-02-22T16:17:05.779" v="1522"/>
          <ac:spMkLst>
            <pc:docMk/>
            <pc:sldMk cId="47950466" sldId="295"/>
            <ac:spMk id="2" creationId="{60E14085-F63A-477C-B18B-AEC360610D92}"/>
          </ac:spMkLst>
        </pc:spChg>
        <pc:spChg chg="mod">
          <ac:chgData name="Corey Edwards" userId="S::corey.edwards@uwtsd.ac.uk::7a967df3-e232-40a5-b10c-dee8f912d80a" providerId="AD" clId="Web-{7C8364F4-20CC-FAAF-8EE9-99829A87E9C2}" dt="2024-02-22T16:17:05.779" v="1522"/>
          <ac:spMkLst>
            <pc:docMk/>
            <pc:sldMk cId="47950466" sldId="295"/>
            <ac:spMk id="3" creationId="{E4937C95-DFD3-9593-C86E-BDFBA1DA2568}"/>
          </ac:spMkLst>
        </pc:spChg>
        <pc:spChg chg="add">
          <ac:chgData name="Corey Edwards" userId="S::corey.edwards@uwtsd.ac.uk::7a967df3-e232-40a5-b10c-dee8f912d80a" providerId="AD" clId="Web-{7C8364F4-20CC-FAAF-8EE9-99829A87E9C2}" dt="2024-02-22T16:17:05.779" v="1522"/>
          <ac:spMkLst>
            <pc:docMk/>
            <pc:sldMk cId="47950466" sldId="295"/>
            <ac:spMk id="9" creationId="{0BABF38A-8A0D-492E-BD20-6CF4D46B50BD}"/>
          </ac:spMkLst>
        </pc:spChg>
        <pc:spChg chg="add">
          <ac:chgData name="Corey Edwards" userId="S::corey.edwards@uwtsd.ac.uk::7a967df3-e232-40a5-b10c-dee8f912d80a" providerId="AD" clId="Web-{7C8364F4-20CC-FAAF-8EE9-99829A87E9C2}" dt="2024-02-22T16:17:05.779" v="1522"/>
          <ac:spMkLst>
            <pc:docMk/>
            <pc:sldMk cId="47950466" sldId="295"/>
            <ac:spMk id="13" creationId="{E2748806-3AF5-4078-830A-C1F26BF1B200}"/>
          </ac:spMkLst>
        </pc:spChg>
        <pc:spChg chg="add">
          <ac:chgData name="Corey Edwards" userId="S::corey.edwards@uwtsd.ac.uk::7a967df3-e232-40a5-b10c-dee8f912d80a" providerId="AD" clId="Web-{7C8364F4-20CC-FAAF-8EE9-99829A87E9C2}" dt="2024-02-22T16:17:05.779" v="1522"/>
          <ac:spMkLst>
            <pc:docMk/>
            <pc:sldMk cId="47950466" sldId="295"/>
            <ac:spMk id="15" creationId="{BF991FCB-5132-414C-B377-526F56121B69}"/>
          </ac:spMkLst>
        </pc:spChg>
        <pc:spChg chg="add">
          <ac:chgData name="Corey Edwards" userId="S::corey.edwards@uwtsd.ac.uk::7a967df3-e232-40a5-b10c-dee8f912d80a" providerId="AD" clId="Web-{7C8364F4-20CC-FAAF-8EE9-99829A87E9C2}" dt="2024-02-22T16:17:05.779" v="1522"/>
          <ac:spMkLst>
            <pc:docMk/>
            <pc:sldMk cId="47950466" sldId="295"/>
            <ac:spMk id="17" creationId="{F23DAFF7-4C98-4E0E-8986-198D54B6C1F0}"/>
          </ac:spMkLst>
        </pc:spChg>
        <pc:picChg chg="add">
          <ac:chgData name="Corey Edwards" userId="S::corey.edwards@uwtsd.ac.uk::7a967df3-e232-40a5-b10c-dee8f912d80a" providerId="AD" clId="Web-{7C8364F4-20CC-FAAF-8EE9-99829A87E9C2}" dt="2024-02-22T16:17:05.779" v="1522"/>
          <ac:picMkLst>
            <pc:docMk/>
            <pc:sldMk cId="47950466" sldId="295"/>
            <ac:picMk id="5" creationId="{143E5B03-15EB-7E57-13A6-6163EE939926}"/>
          </ac:picMkLst>
        </pc:picChg>
        <pc:picChg chg="add">
          <ac:chgData name="Corey Edwards" userId="S::corey.edwards@uwtsd.ac.uk::7a967df3-e232-40a5-b10c-dee8f912d80a" providerId="AD" clId="Web-{7C8364F4-20CC-FAAF-8EE9-99829A87E9C2}" dt="2024-02-22T16:17:05.779" v="1522"/>
          <ac:picMkLst>
            <pc:docMk/>
            <pc:sldMk cId="47950466" sldId="295"/>
            <ac:picMk id="11" creationId="{1CB7E8AE-A3AC-4BB7-A5C6-F00EC697B265}"/>
          </ac:picMkLst>
        </pc:picChg>
      </pc:sldChg>
      <pc:sldChg chg="addSp delSp modSp new mod setBg">
        <pc:chgData name="Corey Edwards" userId="S::corey.edwards@uwtsd.ac.uk::7a967df3-e232-40a5-b10c-dee8f912d80a" providerId="AD" clId="Web-{7C8364F4-20CC-FAAF-8EE9-99829A87E9C2}" dt="2024-02-22T16:17:10.264" v="1523"/>
        <pc:sldMkLst>
          <pc:docMk/>
          <pc:sldMk cId="3524288068" sldId="296"/>
        </pc:sldMkLst>
        <pc:spChg chg="mod">
          <ac:chgData name="Corey Edwards" userId="S::corey.edwards@uwtsd.ac.uk::7a967df3-e232-40a5-b10c-dee8f912d80a" providerId="AD" clId="Web-{7C8364F4-20CC-FAAF-8EE9-99829A87E9C2}" dt="2024-02-22T16:17:10.264" v="1523"/>
          <ac:spMkLst>
            <pc:docMk/>
            <pc:sldMk cId="3524288068" sldId="296"/>
            <ac:spMk id="2" creationId="{1616B233-9A75-839A-E4E3-F52F2D2E4300}"/>
          </ac:spMkLst>
        </pc:spChg>
        <pc:spChg chg="del mod">
          <ac:chgData name="Corey Edwards" userId="S::corey.edwards@uwtsd.ac.uk::7a967df3-e232-40a5-b10c-dee8f912d80a" providerId="AD" clId="Web-{7C8364F4-20CC-FAAF-8EE9-99829A87E9C2}" dt="2024-02-22T16:17:10.264" v="1523"/>
          <ac:spMkLst>
            <pc:docMk/>
            <pc:sldMk cId="3524288068" sldId="296"/>
            <ac:spMk id="3" creationId="{1ECF957D-6A01-F34D-1DD9-A95B148787CF}"/>
          </ac:spMkLst>
        </pc:spChg>
        <pc:spChg chg="add">
          <ac:chgData name="Corey Edwards" userId="S::corey.edwards@uwtsd.ac.uk::7a967df3-e232-40a5-b10c-dee8f912d80a" providerId="AD" clId="Web-{7C8364F4-20CC-FAAF-8EE9-99829A87E9C2}" dt="2024-02-22T16:17:10.264" v="1523"/>
          <ac:spMkLst>
            <pc:docMk/>
            <pc:sldMk cId="3524288068" sldId="296"/>
            <ac:spMk id="9" creationId="{8651CFA9-6065-4243-AC48-858E359780B1}"/>
          </ac:spMkLst>
        </pc:spChg>
        <pc:spChg chg="add">
          <ac:chgData name="Corey Edwards" userId="S::corey.edwards@uwtsd.ac.uk::7a967df3-e232-40a5-b10c-dee8f912d80a" providerId="AD" clId="Web-{7C8364F4-20CC-FAAF-8EE9-99829A87E9C2}" dt="2024-02-22T16:17:10.264" v="1523"/>
          <ac:spMkLst>
            <pc:docMk/>
            <pc:sldMk cId="3524288068" sldId="296"/>
            <ac:spMk id="11" creationId="{37962AE0-6A1C-4B76-9D52-10E5E6D7D3BB}"/>
          </ac:spMkLst>
        </pc:spChg>
        <pc:graphicFrameChg chg="add">
          <ac:chgData name="Corey Edwards" userId="S::corey.edwards@uwtsd.ac.uk::7a967df3-e232-40a5-b10c-dee8f912d80a" providerId="AD" clId="Web-{7C8364F4-20CC-FAAF-8EE9-99829A87E9C2}" dt="2024-02-22T16:17:10.264" v="1523"/>
          <ac:graphicFrameMkLst>
            <pc:docMk/>
            <pc:sldMk cId="3524288068" sldId="296"/>
            <ac:graphicFrameMk id="5" creationId="{8DF0128F-2258-151D-7B78-B5B80C5852C3}"/>
          </ac:graphicFrameMkLst>
        </pc:graphicFrameChg>
        <pc:picChg chg="add">
          <ac:chgData name="Corey Edwards" userId="S::corey.edwards@uwtsd.ac.uk::7a967df3-e232-40a5-b10c-dee8f912d80a" providerId="AD" clId="Web-{7C8364F4-20CC-FAAF-8EE9-99829A87E9C2}" dt="2024-02-22T16:17:10.264" v="1523"/>
          <ac:picMkLst>
            <pc:docMk/>
            <pc:sldMk cId="3524288068" sldId="296"/>
            <ac:picMk id="13" creationId="{A72D06A1-BA08-4820-BBC8-B24DDB32A376}"/>
          </ac:picMkLst>
        </pc:picChg>
        <pc:picChg chg="add">
          <ac:chgData name="Corey Edwards" userId="S::corey.edwards@uwtsd.ac.uk::7a967df3-e232-40a5-b10c-dee8f912d80a" providerId="AD" clId="Web-{7C8364F4-20CC-FAAF-8EE9-99829A87E9C2}" dt="2024-02-22T16:17:10.264" v="1523"/>
          <ac:picMkLst>
            <pc:docMk/>
            <pc:sldMk cId="3524288068" sldId="296"/>
            <ac:picMk id="15" creationId="{1295E665-0408-4072-94B3-49BA5ACBCBD3}"/>
          </ac:picMkLst>
        </pc:picChg>
      </pc:sldChg>
      <pc:sldChg chg="modSp new">
        <pc:chgData name="Corey Edwards" userId="S::corey.edwards@uwtsd.ac.uk::7a967df3-e232-40a5-b10c-dee8f912d80a" providerId="AD" clId="Web-{7C8364F4-20CC-FAAF-8EE9-99829A87E9C2}" dt="2024-02-22T16:19:55.175" v="1622" actId="20577"/>
        <pc:sldMkLst>
          <pc:docMk/>
          <pc:sldMk cId="3735214468" sldId="297"/>
        </pc:sldMkLst>
        <pc:spChg chg="mod">
          <ac:chgData name="Corey Edwards" userId="S::corey.edwards@uwtsd.ac.uk::7a967df3-e232-40a5-b10c-dee8f912d80a" providerId="AD" clId="Web-{7C8364F4-20CC-FAAF-8EE9-99829A87E9C2}" dt="2024-02-22T16:16:41.294" v="1474" actId="20577"/>
          <ac:spMkLst>
            <pc:docMk/>
            <pc:sldMk cId="3735214468" sldId="297"/>
            <ac:spMk id="2" creationId="{324A08EA-3872-60B7-F993-FA07DFFED913}"/>
          </ac:spMkLst>
        </pc:spChg>
        <pc:spChg chg="mod">
          <ac:chgData name="Corey Edwards" userId="S::corey.edwards@uwtsd.ac.uk::7a967df3-e232-40a5-b10c-dee8f912d80a" providerId="AD" clId="Web-{7C8364F4-20CC-FAAF-8EE9-99829A87E9C2}" dt="2024-02-22T16:19:55.175" v="1622" actId="20577"/>
          <ac:spMkLst>
            <pc:docMk/>
            <pc:sldMk cId="3735214468" sldId="297"/>
            <ac:spMk id="3" creationId="{10A9D30E-D305-A802-FD61-066E1A3197BA}"/>
          </ac:spMkLst>
        </pc:spChg>
      </pc:sldChg>
      <pc:sldChg chg="modSp new">
        <pc:chgData name="Corey Edwards" userId="S::corey.edwards@uwtsd.ac.uk::7a967df3-e232-40a5-b10c-dee8f912d80a" providerId="AD" clId="Web-{7C8364F4-20CC-FAAF-8EE9-99829A87E9C2}" dt="2024-02-22T16:20:07.363" v="1634" actId="20577"/>
        <pc:sldMkLst>
          <pc:docMk/>
          <pc:sldMk cId="2255271763" sldId="298"/>
        </pc:sldMkLst>
        <pc:spChg chg="mod">
          <ac:chgData name="Corey Edwards" userId="S::corey.edwards@uwtsd.ac.uk::7a967df3-e232-40a5-b10c-dee8f912d80a" providerId="AD" clId="Web-{7C8364F4-20CC-FAAF-8EE9-99829A87E9C2}" dt="2024-02-22T16:20:07.363" v="1634" actId="20577"/>
          <ac:spMkLst>
            <pc:docMk/>
            <pc:sldMk cId="2255271763" sldId="298"/>
            <ac:spMk id="2" creationId="{F25E02A6-3D4E-474E-164B-919ED534F127}"/>
          </ac:spMkLst>
        </pc:spChg>
      </pc:sldChg>
    </pc:docChg>
  </pc:docChgLst>
  <pc:docChgLst>
    <pc:chgData name="Corey Edwards" userId="S::corey.edwards@uwtsd.ac.uk::7a967df3-e232-40a5-b10c-dee8f912d80a" providerId="AD" clId="Web-{8373F0BE-5853-8D24-19C5-DCDEF8688A08}"/>
    <pc:docChg chg="addSld modSld">
      <pc:chgData name="Corey Edwards" userId="S::corey.edwards@uwtsd.ac.uk::7a967df3-e232-40a5-b10c-dee8f912d80a" providerId="AD" clId="Web-{8373F0BE-5853-8D24-19C5-DCDEF8688A08}" dt="2024-02-15T20:58:43.782" v="308" actId="20577"/>
      <pc:docMkLst>
        <pc:docMk/>
      </pc:docMkLst>
      <pc:sldChg chg="modSp">
        <pc:chgData name="Corey Edwards" userId="S::corey.edwards@uwtsd.ac.uk::7a967df3-e232-40a5-b10c-dee8f912d80a" providerId="AD" clId="Web-{8373F0BE-5853-8D24-19C5-DCDEF8688A08}" dt="2024-02-15T20:37:08.697" v="19" actId="20577"/>
        <pc:sldMkLst>
          <pc:docMk/>
          <pc:sldMk cId="4116868475" sldId="257"/>
        </pc:sldMkLst>
        <pc:spChg chg="mod">
          <ac:chgData name="Corey Edwards" userId="S::corey.edwards@uwtsd.ac.uk::7a967df3-e232-40a5-b10c-dee8f912d80a" providerId="AD" clId="Web-{8373F0BE-5853-8D24-19C5-DCDEF8688A08}" dt="2024-02-15T20:37:08.697" v="19" actId="20577"/>
          <ac:spMkLst>
            <pc:docMk/>
            <pc:sldMk cId="4116868475" sldId="257"/>
            <ac:spMk id="3" creationId="{F10BD593-789C-3574-5E17-67D06A31C699}"/>
          </ac:spMkLst>
        </pc:spChg>
      </pc:sldChg>
      <pc:sldChg chg="addSp delSp modSp">
        <pc:chgData name="Corey Edwards" userId="S::corey.edwards@uwtsd.ac.uk::7a967df3-e232-40a5-b10c-dee8f912d80a" providerId="AD" clId="Web-{8373F0BE-5853-8D24-19C5-DCDEF8688A08}" dt="2024-02-15T20:37:38.713" v="31" actId="1076"/>
        <pc:sldMkLst>
          <pc:docMk/>
          <pc:sldMk cId="1911346811" sldId="258"/>
        </pc:sldMkLst>
        <pc:spChg chg="del mod">
          <ac:chgData name="Corey Edwards" userId="S::corey.edwards@uwtsd.ac.uk::7a967df3-e232-40a5-b10c-dee8f912d80a" providerId="AD" clId="Web-{8373F0BE-5853-8D24-19C5-DCDEF8688A08}" dt="2024-02-15T20:37:32.947" v="29"/>
          <ac:spMkLst>
            <pc:docMk/>
            <pc:sldMk cId="1911346811" sldId="258"/>
            <ac:spMk id="3" creationId="{A70CE087-7975-3FAE-0B1B-D6E03739567E}"/>
          </ac:spMkLst>
        </pc:spChg>
        <pc:picChg chg="add mod ord">
          <ac:chgData name="Corey Edwards" userId="S::corey.edwards@uwtsd.ac.uk::7a967df3-e232-40a5-b10c-dee8f912d80a" providerId="AD" clId="Web-{8373F0BE-5853-8D24-19C5-DCDEF8688A08}" dt="2024-02-15T20:37:38.713" v="31" actId="1076"/>
          <ac:picMkLst>
            <pc:docMk/>
            <pc:sldMk cId="1911346811" sldId="258"/>
            <ac:picMk id="4" creationId="{75313CD2-0929-F2C8-FBF0-D16927FEE551}"/>
          </ac:picMkLst>
        </pc:picChg>
      </pc:sldChg>
      <pc:sldChg chg="addSp delSp modSp new mod setBg">
        <pc:chgData name="Corey Edwards" userId="S::corey.edwards@uwtsd.ac.uk::7a967df3-e232-40a5-b10c-dee8f912d80a" providerId="AD" clId="Web-{8373F0BE-5853-8D24-19C5-DCDEF8688A08}" dt="2024-02-15T20:55:01.823" v="228"/>
        <pc:sldMkLst>
          <pc:docMk/>
          <pc:sldMk cId="4144875492" sldId="261"/>
        </pc:sldMkLst>
        <pc:spChg chg="mod">
          <ac:chgData name="Corey Edwards" userId="S::corey.edwards@uwtsd.ac.uk::7a967df3-e232-40a5-b10c-dee8f912d80a" providerId="AD" clId="Web-{8373F0BE-5853-8D24-19C5-DCDEF8688A08}" dt="2024-02-15T20:55:01.823" v="228"/>
          <ac:spMkLst>
            <pc:docMk/>
            <pc:sldMk cId="4144875492" sldId="261"/>
            <ac:spMk id="2" creationId="{8CDA2F7F-30B6-C278-E41D-934958908696}"/>
          </ac:spMkLst>
        </pc:spChg>
        <pc:spChg chg="del mod">
          <ac:chgData name="Corey Edwards" userId="S::corey.edwards@uwtsd.ac.uk::7a967df3-e232-40a5-b10c-dee8f912d80a" providerId="AD" clId="Web-{8373F0BE-5853-8D24-19C5-DCDEF8688A08}" dt="2024-02-15T20:55:01.823" v="228"/>
          <ac:spMkLst>
            <pc:docMk/>
            <pc:sldMk cId="4144875492" sldId="261"/>
            <ac:spMk id="3" creationId="{2831178B-BFF8-3C1F-17B8-358C9E352071}"/>
          </ac:spMkLst>
        </pc:spChg>
        <pc:spChg chg="add del">
          <ac:chgData name="Corey Edwards" userId="S::corey.edwards@uwtsd.ac.uk::7a967df3-e232-40a5-b10c-dee8f912d80a" providerId="AD" clId="Web-{8373F0BE-5853-8D24-19C5-DCDEF8688A08}" dt="2024-02-15T20:55:01.823" v="228"/>
          <ac:spMkLst>
            <pc:docMk/>
            <pc:sldMk cId="4144875492" sldId="261"/>
            <ac:spMk id="8" creationId="{E06C35EF-DBC8-41DC-A647-F1E0F599BC39}"/>
          </ac:spMkLst>
        </pc:spChg>
        <pc:spChg chg="add del">
          <ac:chgData name="Corey Edwards" userId="S::corey.edwards@uwtsd.ac.uk::7a967df3-e232-40a5-b10c-dee8f912d80a" providerId="AD" clId="Web-{8373F0BE-5853-8D24-19C5-DCDEF8688A08}" dt="2024-02-15T20:55:01.823" v="228"/>
          <ac:spMkLst>
            <pc:docMk/>
            <pc:sldMk cId="4144875492" sldId="261"/>
            <ac:spMk id="10" creationId="{6DEB0BA5-59CA-4DBF-A716-BEEC67603046}"/>
          </ac:spMkLst>
        </pc:spChg>
        <pc:spChg chg="add del">
          <ac:chgData name="Corey Edwards" userId="S::corey.edwards@uwtsd.ac.uk::7a967df3-e232-40a5-b10c-dee8f912d80a" providerId="AD" clId="Web-{8373F0BE-5853-8D24-19C5-DCDEF8688A08}" dt="2024-02-15T20:55:01.823" v="228"/>
          <ac:spMkLst>
            <pc:docMk/>
            <pc:sldMk cId="4144875492" sldId="261"/>
            <ac:spMk id="12" creationId="{54BFF243-F87F-45A9-A17B-D2F285A1501C}"/>
          </ac:spMkLst>
        </pc:spChg>
        <pc:spChg chg="add">
          <ac:chgData name="Corey Edwards" userId="S::corey.edwards@uwtsd.ac.uk::7a967df3-e232-40a5-b10c-dee8f912d80a" providerId="AD" clId="Web-{8373F0BE-5853-8D24-19C5-DCDEF8688A08}" dt="2024-02-15T20:55:01.823" v="228"/>
          <ac:spMkLst>
            <pc:docMk/>
            <pc:sldMk cId="4144875492" sldId="261"/>
            <ac:spMk id="18" creationId="{8651CFA9-6065-4243-AC48-858E359780B1}"/>
          </ac:spMkLst>
        </pc:spChg>
        <pc:spChg chg="add">
          <ac:chgData name="Corey Edwards" userId="S::corey.edwards@uwtsd.ac.uk::7a967df3-e232-40a5-b10c-dee8f912d80a" providerId="AD" clId="Web-{8373F0BE-5853-8D24-19C5-DCDEF8688A08}" dt="2024-02-15T20:55:01.823" v="228"/>
          <ac:spMkLst>
            <pc:docMk/>
            <pc:sldMk cId="4144875492" sldId="261"/>
            <ac:spMk id="20" creationId="{37962AE0-6A1C-4B76-9D52-10E5E6D7D3BB}"/>
          </ac:spMkLst>
        </pc:spChg>
        <pc:spChg chg="add">
          <ac:chgData name="Corey Edwards" userId="S::corey.edwards@uwtsd.ac.uk::7a967df3-e232-40a5-b10c-dee8f912d80a" providerId="AD" clId="Web-{8373F0BE-5853-8D24-19C5-DCDEF8688A08}" dt="2024-02-15T20:55:01.823" v="228"/>
          <ac:spMkLst>
            <pc:docMk/>
            <pc:sldMk cId="4144875492" sldId="261"/>
            <ac:spMk id="22" creationId="{027CAEDE-D92D-4745-8749-71019415A797}"/>
          </ac:spMkLst>
        </pc:spChg>
        <pc:spChg chg="add">
          <ac:chgData name="Corey Edwards" userId="S::corey.edwards@uwtsd.ac.uk::7a967df3-e232-40a5-b10c-dee8f912d80a" providerId="AD" clId="Web-{8373F0BE-5853-8D24-19C5-DCDEF8688A08}" dt="2024-02-15T20:55:01.823" v="228"/>
          <ac:spMkLst>
            <pc:docMk/>
            <pc:sldMk cId="4144875492" sldId="261"/>
            <ac:spMk id="24" creationId="{00C96CB6-3880-40E6-A4BF-F64E7D1E4295}"/>
          </ac:spMkLst>
        </pc:spChg>
        <pc:graphicFrameChg chg="add">
          <ac:chgData name="Corey Edwards" userId="S::corey.edwards@uwtsd.ac.uk::7a967df3-e232-40a5-b10c-dee8f912d80a" providerId="AD" clId="Web-{8373F0BE-5853-8D24-19C5-DCDEF8688A08}" dt="2024-02-15T20:55:01.823" v="228"/>
          <ac:graphicFrameMkLst>
            <pc:docMk/>
            <pc:sldMk cId="4144875492" sldId="261"/>
            <ac:graphicFrameMk id="14" creationId="{AA2D4C2B-4469-C4E8-0778-F770DDD7FDBA}"/>
          </ac:graphicFrameMkLst>
        </pc:graphicFrameChg>
      </pc:sldChg>
      <pc:sldChg chg="modSp new">
        <pc:chgData name="Corey Edwards" userId="S::corey.edwards@uwtsd.ac.uk::7a967df3-e232-40a5-b10c-dee8f912d80a" providerId="AD" clId="Web-{8373F0BE-5853-8D24-19C5-DCDEF8688A08}" dt="2024-02-15T20:57:43.671" v="243" actId="20577"/>
        <pc:sldMkLst>
          <pc:docMk/>
          <pc:sldMk cId="4169068245" sldId="262"/>
        </pc:sldMkLst>
        <pc:spChg chg="mod">
          <ac:chgData name="Corey Edwards" userId="S::corey.edwards@uwtsd.ac.uk::7a967df3-e232-40a5-b10c-dee8f912d80a" providerId="AD" clId="Web-{8373F0BE-5853-8D24-19C5-DCDEF8688A08}" dt="2024-02-15T20:40:56.734" v="98" actId="20577"/>
          <ac:spMkLst>
            <pc:docMk/>
            <pc:sldMk cId="4169068245" sldId="262"/>
            <ac:spMk id="2" creationId="{572AAF88-CEF0-77F0-44D3-05E5F3474EBD}"/>
          </ac:spMkLst>
        </pc:spChg>
        <pc:spChg chg="mod">
          <ac:chgData name="Corey Edwards" userId="S::corey.edwards@uwtsd.ac.uk::7a967df3-e232-40a5-b10c-dee8f912d80a" providerId="AD" clId="Web-{8373F0BE-5853-8D24-19C5-DCDEF8688A08}" dt="2024-02-15T20:57:43.671" v="243" actId="20577"/>
          <ac:spMkLst>
            <pc:docMk/>
            <pc:sldMk cId="4169068245" sldId="262"/>
            <ac:spMk id="3" creationId="{97061C69-94C4-04E5-DD88-88B70F55F73E}"/>
          </ac:spMkLst>
        </pc:spChg>
      </pc:sldChg>
      <pc:sldChg chg="modSp new">
        <pc:chgData name="Corey Edwards" userId="S::corey.edwards@uwtsd.ac.uk::7a967df3-e232-40a5-b10c-dee8f912d80a" providerId="AD" clId="Web-{8373F0BE-5853-8D24-19C5-DCDEF8688A08}" dt="2024-02-15T20:44:27.708" v="168" actId="20577"/>
        <pc:sldMkLst>
          <pc:docMk/>
          <pc:sldMk cId="1231174512" sldId="263"/>
        </pc:sldMkLst>
        <pc:spChg chg="mod">
          <ac:chgData name="Corey Edwards" userId="S::corey.edwards@uwtsd.ac.uk::7a967df3-e232-40a5-b10c-dee8f912d80a" providerId="AD" clId="Web-{8373F0BE-5853-8D24-19C5-DCDEF8688A08}" dt="2024-02-15T20:41:53.220" v="107" actId="20577"/>
          <ac:spMkLst>
            <pc:docMk/>
            <pc:sldMk cId="1231174512" sldId="263"/>
            <ac:spMk id="2" creationId="{3C432EC8-4241-D76B-F668-F8EB436F946C}"/>
          </ac:spMkLst>
        </pc:spChg>
        <pc:spChg chg="mod">
          <ac:chgData name="Corey Edwards" userId="S::corey.edwards@uwtsd.ac.uk::7a967df3-e232-40a5-b10c-dee8f912d80a" providerId="AD" clId="Web-{8373F0BE-5853-8D24-19C5-DCDEF8688A08}" dt="2024-02-15T20:44:27.708" v="168" actId="20577"/>
          <ac:spMkLst>
            <pc:docMk/>
            <pc:sldMk cId="1231174512" sldId="263"/>
            <ac:spMk id="3" creationId="{FB57CD4D-C357-6D44-4D08-5413CD1CDF4F}"/>
          </ac:spMkLst>
        </pc:spChg>
      </pc:sldChg>
      <pc:sldChg chg="addSp delSp modSp new mod setBg">
        <pc:chgData name="Corey Edwards" userId="S::corey.edwards@uwtsd.ac.uk::7a967df3-e232-40a5-b10c-dee8f912d80a" providerId="AD" clId="Web-{8373F0BE-5853-8D24-19C5-DCDEF8688A08}" dt="2024-02-15T20:55:09.933" v="229"/>
        <pc:sldMkLst>
          <pc:docMk/>
          <pc:sldMk cId="2916800081" sldId="264"/>
        </pc:sldMkLst>
        <pc:spChg chg="mod">
          <ac:chgData name="Corey Edwards" userId="S::corey.edwards@uwtsd.ac.uk::7a967df3-e232-40a5-b10c-dee8f912d80a" providerId="AD" clId="Web-{8373F0BE-5853-8D24-19C5-DCDEF8688A08}" dt="2024-02-15T20:55:09.933" v="229"/>
          <ac:spMkLst>
            <pc:docMk/>
            <pc:sldMk cId="2916800081" sldId="264"/>
            <ac:spMk id="2" creationId="{3F23DA89-3617-9CCF-6FDD-E95A3790DC24}"/>
          </ac:spMkLst>
        </pc:spChg>
        <pc:spChg chg="del mod">
          <ac:chgData name="Corey Edwards" userId="S::corey.edwards@uwtsd.ac.uk::7a967df3-e232-40a5-b10c-dee8f912d80a" providerId="AD" clId="Web-{8373F0BE-5853-8D24-19C5-DCDEF8688A08}" dt="2024-02-15T20:55:09.933" v="229"/>
          <ac:spMkLst>
            <pc:docMk/>
            <pc:sldMk cId="2916800081" sldId="264"/>
            <ac:spMk id="3" creationId="{5D5F8285-6A85-3362-93EB-547D7F46F16F}"/>
          </ac:spMkLst>
        </pc:spChg>
        <pc:spChg chg="add">
          <ac:chgData name="Corey Edwards" userId="S::corey.edwards@uwtsd.ac.uk::7a967df3-e232-40a5-b10c-dee8f912d80a" providerId="AD" clId="Web-{8373F0BE-5853-8D24-19C5-DCDEF8688A08}" dt="2024-02-15T20:55:09.933" v="229"/>
          <ac:spMkLst>
            <pc:docMk/>
            <pc:sldMk cId="2916800081" sldId="264"/>
            <ac:spMk id="9" creationId="{8651CFA9-6065-4243-AC48-858E359780B1}"/>
          </ac:spMkLst>
        </pc:spChg>
        <pc:spChg chg="add">
          <ac:chgData name="Corey Edwards" userId="S::corey.edwards@uwtsd.ac.uk::7a967df3-e232-40a5-b10c-dee8f912d80a" providerId="AD" clId="Web-{8373F0BE-5853-8D24-19C5-DCDEF8688A08}" dt="2024-02-15T20:55:09.933" v="229"/>
          <ac:spMkLst>
            <pc:docMk/>
            <pc:sldMk cId="2916800081" sldId="264"/>
            <ac:spMk id="11" creationId="{37962AE0-6A1C-4B76-9D52-10E5E6D7D3BB}"/>
          </ac:spMkLst>
        </pc:spChg>
        <pc:spChg chg="add">
          <ac:chgData name="Corey Edwards" userId="S::corey.edwards@uwtsd.ac.uk::7a967df3-e232-40a5-b10c-dee8f912d80a" providerId="AD" clId="Web-{8373F0BE-5853-8D24-19C5-DCDEF8688A08}" dt="2024-02-15T20:55:09.933" v="229"/>
          <ac:spMkLst>
            <pc:docMk/>
            <pc:sldMk cId="2916800081" sldId="264"/>
            <ac:spMk id="13" creationId="{027CAEDE-D92D-4745-8749-71019415A797}"/>
          </ac:spMkLst>
        </pc:spChg>
        <pc:spChg chg="add">
          <ac:chgData name="Corey Edwards" userId="S::corey.edwards@uwtsd.ac.uk::7a967df3-e232-40a5-b10c-dee8f912d80a" providerId="AD" clId="Web-{8373F0BE-5853-8D24-19C5-DCDEF8688A08}" dt="2024-02-15T20:55:09.933" v="229"/>
          <ac:spMkLst>
            <pc:docMk/>
            <pc:sldMk cId="2916800081" sldId="264"/>
            <ac:spMk id="15" creationId="{00C96CB6-3880-40E6-A4BF-F64E7D1E4295}"/>
          </ac:spMkLst>
        </pc:spChg>
        <pc:graphicFrameChg chg="add">
          <ac:chgData name="Corey Edwards" userId="S::corey.edwards@uwtsd.ac.uk::7a967df3-e232-40a5-b10c-dee8f912d80a" providerId="AD" clId="Web-{8373F0BE-5853-8D24-19C5-DCDEF8688A08}" dt="2024-02-15T20:55:09.933" v="229"/>
          <ac:graphicFrameMkLst>
            <pc:docMk/>
            <pc:sldMk cId="2916800081" sldId="264"/>
            <ac:graphicFrameMk id="5" creationId="{6446DCE6-9E83-6683-8057-62D4417D8F75}"/>
          </ac:graphicFrameMkLst>
        </pc:graphicFrameChg>
      </pc:sldChg>
      <pc:sldChg chg="addSp delSp modSp new mod setBg">
        <pc:chgData name="Corey Edwards" userId="S::corey.edwards@uwtsd.ac.uk::7a967df3-e232-40a5-b10c-dee8f912d80a" providerId="AD" clId="Web-{8373F0BE-5853-8D24-19C5-DCDEF8688A08}" dt="2024-02-15T20:55:14.261" v="230"/>
        <pc:sldMkLst>
          <pc:docMk/>
          <pc:sldMk cId="3245421119" sldId="265"/>
        </pc:sldMkLst>
        <pc:spChg chg="mod">
          <ac:chgData name="Corey Edwards" userId="S::corey.edwards@uwtsd.ac.uk::7a967df3-e232-40a5-b10c-dee8f912d80a" providerId="AD" clId="Web-{8373F0BE-5853-8D24-19C5-DCDEF8688A08}" dt="2024-02-15T20:55:14.261" v="230"/>
          <ac:spMkLst>
            <pc:docMk/>
            <pc:sldMk cId="3245421119" sldId="265"/>
            <ac:spMk id="2" creationId="{2375DC28-BA4D-6A87-F4F3-1124808D8DCD}"/>
          </ac:spMkLst>
        </pc:spChg>
        <pc:spChg chg="del mod">
          <ac:chgData name="Corey Edwards" userId="S::corey.edwards@uwtsd.ac.uk::7a967df3-e232-40a5-b10c-dee8f912d80a" providerId="AD" clId="Web-{8373F0BE-5853-8D24-19C5-DCDEF8688A08}" dt="2024-02-15T20:55:14.261" v="230"/>
          <ac:spMkLst>
            <pc:docMk/>
            <pc:sldMk cId="3245421119" sldId="265"/>
            <ac:spMk id="3" creationId="{60657B9B-D9A8-5E9C-39E5-DED98F3C3FA2}"/>
          </ac:spMkLst>
        </pc:spChg>
        <pc:spChg chg="add">
          <ac:chgData name="Corey Edwards" userId="S::corey.edwards@uwtsd.ac.uk::7a967df3-e232-40a5-b10c-dee8f912d80a" providerId="AD" clId="Web-{8373F0BE-5853-8D24-19C5-DCDEF8688A08}" dt="2024-02-15T20:55:14.261" v="230"/>
          <ac:spMkLst>
            <pc:docMk/>
            <pc:sldMk cId="3245421119" sldId="265"/>
            <ac:spMk id="9" creationId="{8651CFA9-6065-4243-AC48-858E359780B1}"/>
          </ac:spMkLst>
        </pc:spChg>
        <pc:spChg chg="add">
          <ac:chgData name="Corey Edwards" userId="S::corey.edwards@uwtsd.ac.uk::7a967df3-e232-40a5-b10c-dee8f912d80a" providerId="AD" clId="Web-{8373F0BE-5853-8D24-19C5-DCDEF8688A08}" dt="2024-02-15T20:55:14.261" v="230"/>
          <ac:spMkLst>
            <pc:docMk/>
            <pc:sldMk cId="3245421119" sldId="265"/>
            <ac:spMk id="11" creationId="{37962AE0-6A1C-4B76-9D52-10E5E6D7D3BB}"/>
          </ac:spMkLst>
        </pc:spChg>
        <pc:spChg chg="add">
          <ac:chgData name="Corey Edwards" userId="S::corey.edwards@uwtsd.ac.uk::7a967df3-e232-40a5-b10c-dee8f912d80a" providerId="AD" clId="Web-{8373F0BE-5853-8D24-19C5-DCDEF8688A08}" dt="2024-02-15T20:55:14.261" v="230"/>
          <ac:spMkLst>
            <pc:docMk/>
            <pc:sldMk cId="3245421119" sldId="265"/>
            <ac:spMk id="13" creationId="{027CAEDE-D92D-4745-8749-71019415A797}"/>
          </ac:spMkLst>
        </pc:spChg>
        <pc:spChg chg="add">
          <ac:chgData name="Corey Edwards" userId="S::corey.edwards@uwtsd.ac.uk::7a967df3-e232-40a5-b10c-dee8f912d80a" providerId="AD" clId="Web-{8373F0BE-5853-8D24-19C5-DCDEF8688A08}" dt="2024-02-15T20:55:14.261" v="230"/>
          <ac:spMkLst>
            <pc:docMk/>
            <pc:sldMk cId="3245421119" sldId="265"/>
            <ac:spMk id="15" creationId="{00C96CB6-3880-40E6-A4BF-F64E7D1E4295}"/>
          </ac:spMkLst>
        </pc:spChg>
        <pc:graphicFrameChg chg="add">
          <ac:chgData name="Corey Edwards" userId="S::corey.edwards@uwtsd.ac.uk::7a967df3-e232-40a5-b10c-dee8f912d80a" providerId="AD" clId="Web-{8373F0BE-5853-8D24-19C5-DCDEF8688A08}" dt="2024-02-15T20:55:14.261" v="230"/>
          <ac:graphicFrameMkLst>
            <pc:docMk/>
            <pc:sldMk cId="3245421119" sldId="265"/>
            <ac:graphicFrameMk id="5" creationId="{620F6A75-547A-6ABF-0937-C60B2CDA46BA}"/>
          </ac:graphicFrameMkLst>
        </pc:graphicFrameChg>
      </pc:sldChg>
      <pc:sldChg chg="modSp new">
        <pc:chgData name="Corey Edwards" userId="S::corey.edwards@uwtsd.ac.uk::7a967df3-e232-40a5-b10c-dee8f912d80a" providerId="AD" clId="Web-{8373F0BE-5853-8D24-19C5-DCDEF8688A08}" dt="2024-02-15T20:57:55.968" v="254" actId="20577"/>
        <pc:sldMkLst>
          <pc:docMk/>
          <pc:sldMk cId="1446656311" sldId="266"/>
        </pc:sldMkLst>
        <pc:spChg chg="mod">
          <ac:chgData name="Corey Edwards" userId="S::corey.edwards@uwtsd.ac.uk::7a967df3-e232-40a5-b10c-dee8f912d80a" providerId="AD" clId="Web-{8373F0BE-5853-8D24-19C5-DCDEF8688A08}" dt="2024-02-15T20:57:48.187" v="246" actId="20577"/>
          <ac:spMkLst>
            <pc:docMk/>
            <pc:sldMk cId="1446656311" sldId="266"/>
            <ac:spMk id="2" creationId="{E028ECB5-A03B-0669-8A0B-B1BDB4D1831E}"/>
          </ac:spMkLst>
        </pc:spChg>
        <pc:spChg chg="mod">
          <ac:chgData name="Corey Edwards" userId="S::corey.edwards@uwtsd.ac.uk::7a967df3-e232-40a5-b10c-dee8f912d80a" providerId="AD" clId="Web-{8373F0BE-5853-8D24-19C5-DCDEF8688A08}" dt="2024-02-15T20:57:55.968" v="254" actId="20577"/>
          <ac:spMkLst>
            <pc:docMk/>
            <pc:sldMk cId="1446656311" sldId="266"/>
            <ac:spMk id="3" creationId="{F6E5568C-A514-0A6C-28DE-ACD00733BBE6}"/>
          </ac:spMkLst>
        </pc:spChg>
      </pc:sldChg>
      <pc:sldChg chg="modSp new">
        <pc:chgData name="Corey Edwards" userId="S::corey.edwards@uwtsd.ac.uk::7a967df3-e232-40a5-b10c-dee8f912d80a" providerId="AD" clId="Web-{8373F0BE-5853-8D24-19C5-DCDEF8688A08}" dt="2024-02-15T20:58:06.219" v="264" actId="20577"/>
        <pc:sldMkLst>
          <pc:docMk/>
          <pc:sldMk cId="1656555921" sldId="267"/>
        </pc:sldMkLst>
        <pc:spChg chg="mod">
          <ac:chgData name="Corey Edwards" userId="S::corey.edwards@uwtsd.ac.uk::7a967df3-e232-40a5-b10c-dee8f912d80a" providerId="AD" clId="Web-{8373F0BE-5853-8D24-19C5-DCDEF8688A08}" dt="2024-02-15T20:58:00.297" v="258" actId="20577"/>
          <ac:spMkLst>
            <pc:docMk/>
            <pc:sldMk cId="1656555921" sldId="267"/>
            <ac:spMk id="2" creationId="{F6952F41-7923-A14C-7173-18D2D8F941C3}"/>
          </ac:spMkLst>
        </pc:spChg>
        <pc:spChg chg="mod">
          <ac:chgData name="Corey Edwards" userId="S::corey.edwards@uwtsd.ac.uk::7a967df3-e232-40a5-b10c-dee8f912d80a" providerId="AD" clId="Web-{8373F0BE-5853-8D24-19C5-DCDEF8688A08}" dt="2024-02-15T20:58:06.219" v="264" actId="20577"/>
          <ac:spMkLst>
            <pc:docMk/>
            <pc:sldMk cId="1656555921" sldId="267"/>
            <ac:spMk id="3" creationId="{25438A4F-CEC5-4D54-04E6-89B755BB393D}"/>
          </ac:spMkLst>
        </pc:spChg>
      </pc:sldChg>
      <pc:sldChg chg="modSp new">
        <pc:chgData name="Corey Edwards" userId="S::corey.edwards@uwtsd.ac.uk::7a967df3-e232-40a5-b10c-dee8f912d80a" providerId="AD" clId="Web-{8373F0BE-5853-8D24-19C5-DCDEF8688A08}" dt="2024-02-15T20:58:43.782" v="308" actId="20577"/>
        <pc:sldMkLst>
          <pc:docMk/>
          <pc:sldMk cId="2010737355" sldId="268"/>
        </pc:sldMkLst>
        <pc:spChg chg="mod">
          <ac:chgData name="Corey Edwards" userId="S::corey.edwards@uwtsd.ac.uk::7a967df3-e232-40a5-b10c-dee8f912d80a" providerId="AD" clId="Web-{8373F0BE-5853-8D24-19C5-DCDEF8688A08}" dt="2024-02-15T20:58:09.797" v="266" actId="20577"/>
          <ac:spMkLst>
            <pc:docMk/>
            <pc:sldMk cId="2010737355" sldId="268"/>
            <ac:spMk id="2" creationId="{96B29B2C-ECD5-54F7-1E37-564AB1B43942}"/>
          </ac:spMkLst>
        </pc:spChg>
        <pc:spChg chg="mod">
          <ac:chgData name="Corey Edwards" userId="S::corey.edwards@uwtsd.ac.uk::7a967df3-e232-40a5-b10c-dee8f912d80a" providerId="AD" clId="Web-{8373F0BE-5853-8D24-19C5-DCDEF8688A08}" dt="2024-02-15T20:58:43.782" v="308" actId="20577"/>
          <ac:spMkLst>
            <pc:docMk/>
            <pc:sldMk cId="2010737355" sldId="268"/>
            <ac:spMk id="3" creationId="{5D30C89E-ACDF-0884-F622-141436BCB8F7}"/>
          </ac:spMkLst>
        </pc:spChg>
      </pc:sldChg>
    </pc:docChg>
  </pc:docChgLst>
</pc:chgInfo>
</file>

<file path=ppt/diagrams/_rels/data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ata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8.svg"/></Relationships>
</file>

<file path=ppt/diagrams/_rels/data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18.svg"/></Relationships>
</file>

<file path=ppt/diagrams/_rels/data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18.svg"/></Relationships>
</file>

<file path=ppt/diagrams/_rels/data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8.svg"/></Relationships>
</file>

<file path=ppt/diagrams/_rels/drawing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18.svg"/></Relationships>
</file>

<file path=ppt/diagrams/_rels/drawing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18.svg"/></Relationships>
</file>

<file path=ppt/diagrams/_rels/drawing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1D153F-162F-4C03-A818-7765AD07DDB1}" type="doc">
      <dgm:prSet loTypeId="urn:microsoft.com/office/officeart/2016/7/layout/VerticalHollowActionList" loCatId="List" qsTypeId="urn:microsoft.com/office/officeart/2005/8/quickstyle/simple1" qsCatId="simple" csTypeId="urn:microsoft.com/office/officeart/2005/8/colors/colorful1" csCatId="colorful"/>
      <dgm:spPr/>
      <dgm:t>
        <a:bodyPr/>
        <a:lstStyle/>
        <a:p>
          <a:endParaRPr lang="en-US"/>
        </a:p>
      </dgm:t>
    </dgm:pt>
    <dgm:pt modelId="{DB6B38AE-7F04-4F12-A071-1F7249B7AEAE}">
      <dgm:prSet/>
      <dgm:spPr/>
      <dgm:t>
        <a:bodyPr/>
        <a:lstStyle/>
        <a:p>
          <a:r>
            <a:rPr lang="en-US"/>
            <a:t>Aim</a:t>
          </a:r>
        </a:p>
      </dgm:t>
    </dgm:pt>
    <dgm:pt modelId="{7D1183D4-AC4A-4140-BC11-0E399158AFCD}" type="parTrans" cxnId="{88C8FD3B-C28F-48A7-B29D-40E210AAE5B1}">
      <dgm:prSet/>
      <dgm:spPr/>
      <dgm:t>
        <a:bodyPr/>
        <a:lstStyle/>
        <a:p>
          <a:endParaRPr lang="en-US"/>
        </a:p>
      </dgm:t>
    </dgm:pt>
    <dgm:pt modelId="{C96B914A-6C0C-4971-8AD1-8C550FC6A537}" type="sibTrans" cxnId="{88C8FD3B-C28F-48A7-B29D-40E210AAE5B1}">
      <dgm:prSet/>
      <dgm:spPr/>
      <dgm:t>
        <a:bodyPr/>
        <a:lstStyle/>
        <a:p>
          <a:endParaRPr lang="en-US"/>
        </a:p>
      </dgm:t>
    </dgm:pt>
    <dgm:pt modelId="{A7B8DB09-917A-4370-9B17-C6E82E3AC66F}">
      <dgm:prSet/>
      <dgm:spPr/>
      <dgm:t>
        <a:bodyPr/>
        <a:lstStyle/>
        <a:p>
          <a:r>
            <a:rPr lang="en-US"/>
            <a:t>Aim: To introduce and apply the biopsychosocial model to public health promotion.</a:t>
          </a:r>
        </a:p>
      </dgm:t>
    </dgm:pt>
    <dgm:pt modelId="{FA9A57DD-DEC3-4651-BFB0-815D2E1D8B0E}" type="parTrans" cxnId="{F5BA0A90-A17E-4F41-A52C-7B4B06A91C66}">
      <dgm:prSet/>
      <dgm:spPr/>
      <dgm:t>
        <a:bodyPr/>
        <a:lstStyle/>
        <a:p>
          <a:endParaRPr lang="en-US"/>
        </a:p>
      </dgm:t>
    </dgm:pt>
    <dgm:pt modelId="{5CD3CA59-C931-43B1-9FCA-31B2A4B8E65B}" type="sibTrans" cxnId="{F5BA0A90-A17E-4F41-A52C-7B4B06A91C66}">
      <dgm:prSet/>
      <dgm:spPr/>
      <dgm:t>
        <a:bodyPr/>
        <a:lstStyle/>
        <a:p>
          <a:endParaRPr lang="en-US"/>
        </a:p>
      </dgm:t>
    </dgm:pt>
    <dgm:pt modelId="{CC7D87FE-AB44-4550-A854-60925D412BC0}">
      <dgm:prSet/>
      <dgm:spPr/>
      <dgm:t>
        <a:bodyPr/>
        <a:lstStyle/>
        <a:p>
          <a:r>
            <a:rPr lang="en-US"/>
            <a:t>Discuss</a:t>
          </a:r>
        </a:p>
      </dgm:t>
    </dgm:pt>
    <dgm:pt modelId="{7A805F5F-A7C7-4A26-B913-A0F3D84706B8}" type="parTrans" cxnId="{8ADE8B1E-732C-4F03-8275-7376E24EA1E0}">
      <dgm:prSet/>
      <dgm:spPr/>
      <dgm:t>
        <a:bodyPr/>
        <a:lstStyle/>
        <a:p>
          <a:endParaRPr lang="en-US"/>
        </a:p>
      </dgm:t>
    </dgm:pt>
    <dgm:pt modelId="{A000FBC4-509C-4D42-A26D-95E137CF433D}" type="sibTrans" cxnId="{8ADE8B1E-732C-4F03-8275-7376E24EA1E0}">
      <dgm:prSet/>
      <dgm:spPr/>
      <dgm:t>
        <a:bodyPr/>
        <a:lstStyle/>
        <a:p>
          <a:endParaRPr lang="en-US"/>
        </a:p>
      </dgm:t>
    </dgm:pt>
    <dgm:pt modelId="{EB42D09B-4623-4ECC-A48A-F96A58809D18}">
      <dgm:prSet/>
      <dgm:spPr/>
      <dgm:t>
        <a:bodyPr/>
        <a:lstStyle/>
        <a:p>
          <a:r>
            <a:rPr lang="en-US"/>
            <a:t>Discuss the BPS model.</a:t>
          </a:r>
        </a:p>
      </dgm:t>
    </dgm:pt>
    <dgm:pt modelId="{F7E5F217-5F88-48C8-9FCB-62D76314B9A9}" type="parTrans" cxnId="{420A9868-EF8D-4A80-B473-EFB89D961E68}">
      <dgm:prSet/>
      <dgm:spPr/>
      <dgm:t>
        <a:bodyPr/>
        <a:lstStyle/>
        <a:p>
          <a:endParaRPr lang="en-US"/>
        </a:p>
      </dgm:t>
    </dgm:pt>
    <dgm:pt modelId="{748E237B-B4F9-47B5-AD60-7F562D6FF530}" type="sibTrans" cxnId="{420A9868-EF8D-4A80-B473-EFB89D961E68}">
      <dgm:prSet/>
      <dgm:spPr/>
      <dgm:t>
        <a:bodyPr/>
        <a:lstStyle/>
        <a:p>
          <a:endParaRPr lang="en-US"/>
        </a:p>
      </dgm:t>
    </dgm:pt>
    <dgm:pt modelId="{3D383880-C44B-4699-8B12-2F086EC3C418}">
      <dgm:prSet/>
      <dgm:spPr/>
      <dgm:t>
        <a:bodyPr/>
        <a:lstStyle/>
        <a:p>
          <a:r>
            <a:rPr lang="en-US"/>
            <a:t>Evaluate</a:t>
          </a:r>
        </a:p>
      </dgm:t>
    </dgm:pt>
    <dgm:pt modelId="{E59578CF-04D5-4115-BD8E-7FE27F146719}" type="parTrans" cxnId="{4E986F00-15A0-4F3F-91EE-D3B9F29A96BB}">
      <dgm:prSet/>
      <dgm:spPr/>
      <dgm:t>
        <a:bodyPr/>
        <a:lstStyle/>
        <a:p>
          <a:endParaRPr lang="en-US"/>
        </a:p>
      </dgm:t>
    </dgm:pt>
    <dgm:pt modelId="{2C175DC4-8A70-4E45-8D60-938E618885A2}" type="sibTrans" cxnId="{4E986F00-15A0-4F3F-91EE-D3B9F29A96BB}">
      <dgm:prSet/>
      <dgm:spPr/>
      <dgm:t>
        <a:bodyPr/>
        <a:lstStyle/>
        <a:p>
          <a:endParaRPr lang="en-US"/>
        </a:p>
      </dgm:t>
    </dgm:pt>
    <dgm:pt modelId="{070A6D44-65B6-4B42-8B0A-D6800A9923A1}">
      <dgm:prSet/>
      <dgm:spPr/>
      <dgm:t>
        <a:bodyPr/>
        <a:lstStyle/>
        <a:p>
          <a:r>
            <a:rPr lang="en-US"/>
            <a:t>Evaluate the impacts of the BPS model.</a:t>
          </a:r>
        </a:p>
      </dgm:t>
    </dgm:pt>
    <dgm:pt modelId="{94332FEC-42F9-4C2B-A644-215042A1707E}" type="parTrans" cxnId="{CB497DB3-9D39-4D1D-A3DA-09E62626A041}">
      <dgm:prSet/>
      <dgm:spPr/>
      <dgm:t>
        <a:bodyPr/>
        <a:lstStyle/>
        <a:p>
          <a:endParaRPr lang="en-US"/>
        </a:p>
      </dgm:t>
    </dgm:pt>
    <dgm:pt modelId="{14D8378F-75F0-42E4-8AE1-1B6150D3E22D}" type="sibTrans" cxnId="{CB497DB3-9D39-4D1D-A3DA-09E62626A041}">
      <dgm:prSet/>
      <dgm:spPr/>
      <dgm:t>
        <a:bodyPr/>
        <a:lstStyle/>
        <a:p>
          <a:endParaRPr lang="en-US"/>
        </a:p>
      </dgm:t>
    </dgm:pt>
    <dgm:pt modelId="{B38158EF-32CE-44B2-B8BD-59C3A0F928D9}">
      <dgm:prSet/>
      <dgm:spPr/>
      <dgm:t>
        <a:bodyPr/>
        <a:lstStyle/>
        <a:p>
          <a:r>
            <a:rPr lang="en-US"/>
            <a:t>Discuss</a:t>
          </a:r>
        </a:p>
      </dgm:t>
    </dgm:pt>
    <dgm:pt modelId="{B1CBE678-2C2C-4F6A-A156-241C03BFD77A}" type="parTrans" cxnId="{2FA1FA9C-5797-44EC-8A55-8B86E7E35A77}">
      <dgm:prSet/>
      <dgm:spPr/>
      <dgm:t>
        <a:bodyPr/>
        <a:lstStyle/>
        <a:p>
          <a:endParaRPr lang="en-US"/>
        </a:p>
      </dgm:t>
    </dgm:pt>
    <dgm:pt modelId="{325342AC-7227-4FFB-9B70-560D99583695}" type="sibTrans" cxnId="{2FA1FA9C-5797-44EC-8A55-8B86E7E35A77}">
      <dgm:prSet/>
      <dgm:spPr/>
      <dgm:t>
        <a:bodyPr/>
        <a:lstStyle/>
        <a:p>
          <a:endParaRPr lang="en-US"/>
        </a:p>
      </dgm:t>
    </dgm:pt>
    <dgm:pt modelId="{AEC0014F-8C0D-424A-BE40-28883FCC7FF8}">
      <dgm:prSet/>
      <dgm:spPr/>
      <dgm:t>
        <a:bodyPr/>
        <a:lstStyle/>
        <a:p>
          <a:r>
            <a:rPr lang="en-US"/>
            <a:t>Discuss the BPS model in relation to chronic pain. </a:t>
          </a:r>
        </a:p>
      </dgm:t>
    </dgm:pt>
    <dgm:pt modelId="{745E3D21-AC68-4244-AFCB-846600F71C97}" type="parTrans" cxnId="{E90D33EF-2EF3-480A-BD4D-DC1131DCA414}">
      <dgm:prSet/>
      <dgm:spPr/>
      <dgm:t>
        <a:bodyPr/>
        <a:lstStyle/>
        <a:p>
          <a:endParaRPr lang="en-US"/>
        </a:p>
      </dgm:t>
    </dgm:pt>
    <dgm:pt modelId="{D40FCCDD-CD6E-4E2F-B96B-FC9DA8E72AAD}" type="sibTrans" cxnId="{E90D33EF-2EF3-480A-BD4D-DC1131DCA414}">
      <dgm:prSet/>
      <dgm:spPr/>
      <dgm:t>
        <a:bodyPr/>
        <a:lstStyle/>
        <a:p>
          <a:endParaRPr lang="en-US"/>
        </a:p>
      </dgm:t>
    </dgm:pt>
    <dgm:pt modelId="{16719491-7627-48F4-8ADD-3CCED2E84601}">
      <dgm:prSet/>
      <dgm:spPr/>
      <dgm:t>
        <a:bodyPr/>
        <a:lstStyle/>
        <a:p>
          <a:r>
            <a:rPr lang="en-US"/>
            <a:t>Link</a:t>
          </a:r>
        </a:p>
      </dgm:t>
    </dgm:pt>
    <dgm:pt modelId="{B15F703E-C993-4684-9C81-75A3EF5FA8FA}" type="parTrans" cxnId="{0797EDD0-AAE0-4451-BCAA-C5142ED5BC35}">
      <dgm:prSet/>
      <dgm:spPr/>
      <dgm:t>
        <a:bodyPr/>
        <a:lstStyle/>
        <a:p>
          <a:endParaRPr lang="en-US"/>
        </a:p>
      </dgm:t>
    </dgm:pt>
    <dgm:pt modelId="{EF7A7B47-4C11-447B-AD7F-A6777B354264}" type="sibTrans" cxnId="{0797EDD0-AAE0-4451-BCAA-C5142ED5BC35}">
      <dgm:prSet/>
      <dgm:spPr/>
      <dgm:t>
        <a:bodyPr/>
        <a:lstStyle/>
        <a:p>
          <a:endParaRPr lang="en-US"/>
        </a:p>
      </dgm:t>
    </dgm:pt>
    <dgm:pt modelId="{10BA5D90-D224-466F-AA80-DFB87B074953}">
      <dgm:prSet/>
      <dgm:spPr/>
      <dgm:t>
        <a:bodyPr/>
        <a:lstStyle/>
        <a:p>
          <a:r>
            <a:rPr lang="en-US"/>
            <a:t>Link the BPS model to public health promotion.</a:t>
          </a:r>
        </a:p>
      </dgm:t>
    </dgm:pt>
    <dgm:pt modelId="{B4601A04-D534-4DA9-8AE8-933C89A9B378}" type="parTrans" cxnId="{9DF7FF1A-D2ED-4DC3-B3CD-320473C37388}">
      <dgm:prSet/>
      <dgm:spPr/>
      <dgm:t>
        <a:bodyPr/>
        <a:lstStyle/>
        <a:p>
          <a:endParaRPr lang="en-US"/>
        </a:p>
      </dgm:t>
    </dgm:pt>
    <dgm:pt modelId="{779C4F2B-CA05-4126-964C-447C444B1719}" type="sibTrans" cxnId="{9DF7FF1A-D2ED-4DC3-B3CD-320473C37388}">
      <dgm:prSet/>
      <dgm:spPr/>
      <dgm:t>
        <a:bodyPr/>
        <a:lstStyle/>
        <a:p>
          <a:endParaRPr lang="en-US"/>
        </a:p>
      </dgm:t>
    </dgm:pt>
    <dgm:pt modelId="{4A4F20E1-9D63-45BF-8E4C-EBA549000D57}" type="pres">
      <dgm:prSet presAssocID="{CB1D153F-162F-4C03-A818-7765AD07DDB1}" presName="Name0" presStyleCnt="0">
        <dgm:presLayoutVars>
          <dgm:dir/>
          <dgm:animLvl val="lvl"/>
          <dgm:resizeHandles val="exact"/>
        </dgm:presLayoutVars>
      </dgm:prSet>
      <dgm:spPr/>
    </dgm:pt>
    <dgm:pt modelId="{064133CE-B9A2-4584-ABF1-4AD5007CA4F1}" type="pres">
      <dgm:prSet presAssocID="{DB6B38AE-7F04-4F12-A071-1F7249B7AEAE}" presName="linNode" presStyleCnt="0"/>
      <dgm:spPr/>
    </dgm:pt>
    <dgm:pt modelId="{5B0849A5-3D4A-4601-B05B-CFC7FF936B97}" type="pres">
      <dgm:prSet presAssocID="{DB6B38AE-7F04-4F12-A071-1F7249B7AEAE}" presName="parentText" presStyleLbl="solidFgAcc1" presStyleIdx="0" presStyleCnt="5">
        <dgm:presLayoutVars>
          <dgm:chMax val="1"/>
          <dgm:bulletEnabled/>
        </dgm:presLayoutVars>
      </dgm:prSet>
      <dgm:spPr/>
    </dgm:pt>
    <dgm:pt modelId="{41061070-B6AB-462C-85C0-39ABD7D3FC07}" type="pres">
      <dgm:prSet presAssocID="{DB6B38AE-7F04-4F12-A071-1F7249B7AEAE}" presName="descendantText" presStyleLbl="alignNode1" presStyleIdx="0" presStyleCnt="5">
        <dgm:presLayoutVars>
          <dgm:bulletEnabled/>
        </dgm:presLayoutVars>
      </dgm:prSet>
      <dgm:spPr/>
    </dgm:pt>
    <dgm:pt modelId="{425C48B4-B870-4A74-9862-F6E691D30A9D}" type="pres">
      <dgm:prSet presAssocID="{C96B914A-6C0C-4971-8AD1-8C550FC6A537}" presName="sp" presStyleCnt="0"/>
      <dgm:spPr/>
    </dgm:pt>
    <dgm:pt modelId="{F3340B4B-5CC8-40E3-B3C5-FB2243131CFD}" type="pres">
      <dgm:prSet presAssocID="{CC7D87FE-AB44-4550-A854-60925D412BC0}" presName="linNode" presStyleCnt="0"/>
      <dgm:spPr/>
    </dgm:pt>
    <dgm:pt modelId="{470689C8-79B9-465D-A6B3-0BDF5E600A9D}" type="pres">
      <dgm:prSet presAssocID="{CC7D87FE-AB44-4550-A854-60925D412BC0}" presName="parentText" presStyleLbl="solidFgAcc1" presStyleIdx="1" presStyleCnt="5">
        <dgm:presLayoutVars>
          <dgm:chMax val="1"/>
          <dgm:bulletEnabled/>
        </dgm:presLayoutVars>
      </dgm:prSet>
      <dgm:spPr/>
    </dgm:pt>
    <dgm:pt modelId="{6D724BE2-E793-46AA-9C24-8D8853E76CE5}" type="pres">
      <dgm:prSet presAssocID="{CC7D87FE-AB44-4550-A854-60925D412BC0}" presName="descendantText" presStyleLbl="alignNode1" presStyleIdx="1" presStyleCnt="5">
        <dgm:presLayoutVars>
          <dgm:bulletEnabled/>
        </dgm:presLayoutVars>
      </dgm:prSet>
      <dgm:spPr/>
    </dgm:pt>
    <dgm:pt modelId="{6B0E3AB8-0B4B-48F7-A021-1F0D1C631D10}" type="pres">
      <dgm:prSet presAssocID="{A000FBC4-509C-4D42-A26D-95E137CF433D}" presName="sp" presStyleCnt="0"/>
      <dgm:spPr/>
    </dgm:pt>
    <dgm:pt modelId="{686EA884-1678-41AC-A327-C0A30DA6958D}" type="pres">
      <dgm:prSet presAssocID="{3D383880-C44B-4699-8B12-2F086EC3C418}" presName="linNode" presStyleCnt="0"/>
      <dgm:spPr/>
    </dgm:pt>
    <dgm:pt modelId="{7B5B8D0F-9169-4E23-8911-87E8C45B42C4}" type="pres">
      <dgm:prSet presAssocID="{3D383880-C44B-4699-8B12-2F086EC3C418}" presName="parentText" presStyleLbl="solidFgAcc1" presStyleIdx="2" presStyleCnt="5">
        <dgm:presLayoutVars>
          <dgm:chMax val="1"/>
          <dgm:bulletEnabled/>
        </dgm:presLayoutVars>
      </dgm:prSet>
      <dgm:spPr/>
    </dgm:pt>
    <dgm:pt modelId="{E2CBDCEA-92B9-4F07-9A0B-300AB436A741}" type="pres">
      <dgm:prSet presAssocID="{3D383880-C44B-4699-8B12-2F086EC3C418}" presName="descendantText" presStyleLbl="alignNode1" presStyleIdx="2" presStyleCnt="5">
        <dgm:presLayoutVars>
          <dgm:bulletEnabled/>
        </dgm:presLayoutVars>
      </dgm:prSet>
      <dgm:spPr/>
    </dgm:pt>
    <dgm:pt modelId="{66A2C4A3-E733-499E-AA26-DB48295DB57E}" type="pres">
      <dgm:prSet presAssocID="{2C175DC4-8A70-4E45-8D60-938E618885A2}" presName="sp" presStyleCnt="0"/>
      <dgm:spPr/>
    </dgm:pt>
    <dgm:pt modelId="{5EC60C94-8841-4B53-B31E-93EF204AEA93}" type="pres">
      <dgm:prSet presAssocID="{B38158EF-32CE-44B2-B8BD-59C3A0F928D9}" presName="linNode" presStyleCnt="0"/>
      <dgm:spPr/>
    </dgm:pt>
    <dgm:pt modelId="{F5E2B2AF-ED1B-41CD-A64A-FBED927EE5E4}" type="pres">
      <dgm:prSet presAssocID="{B38158EF-32CE-44B2-B8BD-59C3A0F928D9}" presName="parentText" presStyleLbl="solidFgAcc1" presStyleIdx="3" presStyleCnt="5">
        <dgm:presLayoutVars>
          <dgm:chMax val="1"/>
          <dgm:bulletEnabled/>
        </dgm:presLayoutVars>
      </dgm:prSet>
      <dgm:spPr/>
    </dgm:pt>
    <dgm:pt modelId="{7F3FF1AE-4A20-4DBE-B8FC-544FAADA6226}" type="pres">
      <dgm:prSet presAssocID="{B38158EF-32CE-44B2-B8BD-59C3A0F928D9}" presName="descendantText" presStyleLbl="alignNode1" presStyleIdx="3" presStyleCnt="5">
        <dgm:presLayoutVars>
          <dgm:bulletEnabled/>
        </dgm:presLayoutVars>
      </dgm:prSet>
      <dgm:spPr/>
    </dgm:pt>
    <dgm:pt modelId="{EF56EFF9-4F99-47C6-AD4F-93877ECBC090}" type="pres">
      <dgm:prSet presAssocID="{325342AC-7227-4FFB-9B70-560D99583695}" presName="sp" presStyleCnt="0"/>
      <dgm:spPr/>
    </dgm:pt>
    <dgm:pt modelId="{EABD9A81-9398-46F7-897F-5EFC31EEFFC5}" type="pres">
      <dgm:prSet presAssocID="{16719491-7627-48F4-8ADD-3CCED2E84601}" presName="linNode" presStyleCnt="0"/>
      <dgm:spPr/>
    </dgm:pt>
    <dgm:pt modelId="{500926FE-A972-4B54-A2B9-0C43993C02CD}" type="pres">
      <dgm:prSet presAssocID="{16719491-7627-48F4-8ADD-3CCED2E84601}" presName="parentText" presStyleLbl="solidFgAcc1" presStyleIdx="4" presStyleCnt="5">
        <dgm:presLayoutVars>
          <dgm:chMax val="1"/>
          <dgm:bulletEnabled/>
        </dgm:presLayoutVars>
      </dgm:prSet>
      <dgm:spPr/>
    </dgm:pt>
    <dgm:pt modelId="{377543B7-59AB-43C4-B58F-1883E6E19915}" type="pres">
      <dgm:prSet presAssocID="{16719491-7627-48F4-8ADD-3CCED2E84601}" presName="descendantText" presStyleLbl="alignNode1" presStyleIdx="4" presStyleCnt="5">
        <dgm:presLayoutVars>
          <dgm:bulletEnabled/>
        </dgm:presLayoutVars>
      </dgm:prSet>
      <dgm:spPr/>
    </dgm:pt>
  </dgm:ptLst>
  <dgm:cxnLst>
    <dgm:cxn modelId="{4E986F00-15A0-4F3F-91EE-D3B9F29A96BB}" srcId="{CB1D153F-162F-4C03-A818-7765AD07DDB1}" destId="{3D383880-C44B-4699-8B12-2F086EC3C418}" srcOrd="2" destOrd="0" parTransId="{E59578CF-04D5-4115-BD8E-7FE27F146719}" sibTransId="{2C175DC4-8A70-4E45-8D60-938E618885A2}"/>
    <dgm:cxn modelId="{9DF7FF1A-D2ED-4DC3-B3CD-320473C37388}" srcId="{16719491-7627-48F4-8ADD-3CCED2E84601}" destId="{10BA5D90-D224-466F-AA80-DFB87B074953}" srcOrd="0" destOrd="0" parTransId="{B4601A04-D534-4DA9-8AE8-933C89A9B378}" sibTransId="{779C4F2B-CA05-4126-964C-447C444B1719}"/>
    <dgm:cxn modelId="{8ADE8B1E-732C-4F03-8275-7376E24EA1E0}" srcId="{CB1D153F-162F-4C03-A818-7765AD07DDB1}" destId="{CC7D87FE-AB44-4550-A854-60925D412BC0}" srcOrd="1" destOrd="0" parTransId="{7A805F5F-A7C7-4A26-B913-A0F3D84706B8}" sibTransId="{A000FBC4-509C-4D42-A26D-95E137CF433D}"/>
    <dgm:cxn modelId="{38F6232C-3539-430A-81FE-DEA4B0C77C5D}" type="presOf" srcId="{AEC0014F-8C0D-424A-BE40-28883FCC7FF8}" destId="{7F3FF1AE-4A20-4DBE-B8FC-544FAADA6226}" srcOrd="0" destOrd="0" presId="urn:microsoft.com/office/officeart/2016/7/layout/VerticalHollowActionList"/>
    <dgm:cxn modelId="{88C8FD3B-C28F-48A7-B29D-40E210AAE5B1}" srcId="{CB1D153F-162F-4C03-A818-7765AD07DDB1}" destId="{DB6B38AE-7F04-4F12-A071-1F7249B7AEAE}" srcOrd="0" destOrd="0" parTransId="{7D1183D4-AC4A-4140-BC11-0E399158AFCD}" sibTransId="{C96B914A-6C0C-4971-8AD1-8C550FC6A537}"/>
    <dgm:cxn modelId="{2D50B43F-D1F7-46E6-A084-8A245123A6F7}" type="presOf" srcId="{DB6B38AE-7F04-4F12-A071-1F7249B7AEAE}" destId="{5B0849A5-3D4A-4601-B05B-CFC7FF936B97}" srcOrd="0" destOrd="0" presId="urn:microsoft.com/office/officeart/2016/7/layout/VerticalHollowActionList"/>
    <dgm:cxn modelId="{B3163246-8D25-4C35-9B7E-CCF2916EC319}" type="presOf" srcId="{A7B8DB09-917A-4370-9B17-C6E82E3AC66F}" destId="{41061070-B6AB-462C-85C0-39ABD7D3FC07}" srcOrd="0" destOrd="0" presId="urn:microsoft.com/office/officeart/2016/7/layout/VerticalHollowActionList"/>
    <dgm:cxn modelId="{420A9868-EF8D-4A80-B473-EFB89D961E68}" srcId="{CC7D87FE-AB44-4550-A854-60925D412BC0}" destId="{EB42D09B-4623-4ECC-A48A-F96A58809D18}" srcOrd="0" destOrd="0" parTransId="{F7E5F217-5F88-48C8-9FCB-62D76314B9A9}" sibTransId="{748E237B-B4F9-47B5-AD60-7F562D6FF530}"/>
    <dgm:cxn modelId="{A20B6049-954A-4F40-A6AB-C58110A80E89}" type="presOf" srcId="{B38158EF-32CE-44B2-B8BD-59C3A0F928D9}" destId="{F5E2B2AF-ED1B-41CD-A64A-FBED927EE5E4}" srcOrd="0" destOrd="0" presId="urn:microsoft.com/office/officeart/2016/7/layout/VerticalHollowActionList"/>
    <dgm:cxn modelId="{F5BA0A90-A17E-4F41-A52C-7B4B06A91C66}" srcId="{DB6B38AE-7F04-4F12-A071-1F7249B7AEAE}" destId="{A7B8DB09-917A-4370-9B17-C6E82E3AC66F}" srcOrd="0" destOrd="0" parTransId="{FA9A57DD-DEC3-4651-BFB0-815D2E1D8B0E}" sibTransId="{5CD3CA59-C931-43B1-9FCA-31B2A4B8E65B}"/>
    <dgm:cxn modelId="{60C52899-8D6B-42FF-A99B-2576EC9D22DA}" type="presOf" srcId="{16719491-7627-48F4-8ADD-3CCED2E84601}" destId="{500926FE-A972-4B54-A2B9-0C43993C02CD}" srcOrd="0" destOrd="0" presId="urn:microsoft.com/office/officeart/2016/7/layout/VerticalHollowActionList"/>
    <dgm:cxn modelId="{2FA1FA9C-5797-44EC-8A55-8B86E7E35A77}" srcId="{CB1D153F-162F-4C03-A818-7765AD07DDB1}" destId="{B38158EF-32CE-44B2-B8BD-59C3A0F928D9}" srcOrd="3" destOrd="0" parTransId="{B1CBE678-2C2C-4F6A-A156-241C03BFD77A}" sibTransId="{325342AC-7227-4FFB-9B70-560D99583695}"/>
    <dgm:cxn modelId="{D13AAFA0-97B5-4723-B558-7E43E0315ECF}" type="presOf" srcId="{3D383880-C44B-4699-8B12-2F086EC3C418}" destId="{7B5B8D0F-9169-4E23-8911-87E8C45B42C4}" srcOrd="0" destOrd="0" presId="urn:microsoft.com/office/officeart/2016/7/layout/VerticalHollowActionList"/>
    <dgm:cxn modelId="{B6337FA4-083C-464C-B17E-FB19B15FC843}" type="presOf" srcId="{10BA5D90-D224-466F-AA80-DFB87B074953}" destId="{377543B7-59AB-43C4-B58F-1883E6E19915}" srcOrd="0" destOrd="0" presId="urn:microsoft.com/office/officeart/2016/7/layout/VerticalHollowActionList"/>
    <dgm:cxn modelId="{4AD543A8-EB76-4862-A506-AD5AFC1E6E09}" type="presOf" srcId="{CC7D87FE-AB44-4550-A854-60925D412BC0}" destId="{470689C8-79B9-465D-A6B3-0BDF5E600A9D}" srcOrd="0" destOrd="0" presId="urn:microsoft.com/office/officeart/2016/7/layout/VerticalHollowActionList"/>
    <dgm:cxn modelId="{CF06EAB0-A414-4F76-897C-82C0D169DB15}" type="presOf" srcId="{070A6D44-65B6-4B42-8B0A-D6800A9923A1}" destId="{E2CBDCEA-92B9-4F07-9A0B-300AB436A741}" srcOrd="0" destOrd="0" presId="urn:microsoft.com/office/officeart/2016/7/layout/VerticalHollowActionList"/>
    <dgm:cxn modelId="{CB497DB3-9D39-4D1D-A3DA-09E62626A041}" srcId="{3D383880-C44B-4699-8B12-2F086EC3C418}" destId="{070A6D44-65B6-4B42-8B0A-D6800A9923A1}" srcOrd="0" destOrd="0" parTransId="{94332FEC-42F9-4C2B-A644-215042A1707E}" sibTransId="{14D8378F-75F0-42E4-8AE1-1B6150D3E22D}"/>
    <dgm:cxn modelId="{0797EDD0-AAE0-4451-BCAA-C5142ED5BC35}" srcId="{CB1D153F-162F-4C03-A818-7765AD07DDB1}" destId="{16719491-7627-48F4-8ADD-3CCED2E84601}" srcOrd="4" destOrd="0" parTransId="{B15F703E-C993-4684-9C81-75A3EF5FA8FA}" sibTransId="{EF7A7B47-4C11-447B-AD7F-A6777B354264}"/>
    <dgm:cxn modelId="{88D497DC-0B71-4BA8-8CDA-3C06123E178D}" type="presOf" srcId="{EB42D09B-4623-4ECC-A48A-F96A58809D18}" destId="{6D724BE2-E793-46AA-9C24-8D8853E76CE5}" srcOrd="0" destOrd="0" presId="urn:microsoft.com/office/officeart/2016/7/layout/VerticalHollowActionList"/>
    <dgm:cxn modelId="{B4D340E7-00D2-4465-95E9-0535D978D3B3}" type="presOf" srcId="{CB1D153F-162F-4C03-A818-7765AD07DDB1}" destId="{4A4F20E1-9D63-45BF-8E4C-EBA549000D57}" srcOrd="0" destOrd="0" presId="urn:microsoft.com/office/officeart/2016/7/layout/VerticalHollowActionList"/>
    <dgm:cxn modelId="{E90D33EF-2EF3-480A-BD4D-DC1131DCA414}" srcId="{B38158EF-32CE-44B2-B8BD-59C3A0F928D9}" destId="{AEC0014F-8C0D-424A-BE40-28883FCC7FF8}" srcOrd="0" destOrd="0" parTransId="{745E3D21-AC68-4244-AFCB-846600F71C97}" sibTransId="{D40FCCDD-CD6E-4E2F-B96B-FC9DA8E72AAD}"/>
    <dgm:cxn modelId="{8965086D-A453-4197-8623-3277974062DE}" type="presParOf" srcId="{4A4F20E1-9D63-45BF-8E4C-EBA549000D57}" destId="{064133CE-B9A2-4584-ABF1-4AD5007CA4F1}" srcOrd="0" destOrd="0" presId="urn:microsoft.com/office/officeart/2016/7/layout/VerticalHollowActionList"/>
    <dgm:cxn modelId="{B1286911-2A4F-4E2A-91CF-CAE3BEAFF820}" type="presParOf" srcId="{064133CE-B9A2-4584-ABF1-4AD5007CA4F1}" destId="{5B0849A5-3D4A-4601-B05B-CFC7FF936B97}" srcOrd="0" destOrd="0" presId="urn:microsoft.com/office/officeart/2016/7/layout/VerticalHollowActionList"/>
    <dgm:cxn modelId="{18C6A18C-EED5-40D9-B07A-4880F314AC00}" type="presParOf" srcId="{064133CE-B9A2-4584-ABF1-4AD5007CA4F1}" destId="{41061070-B6AB-462C-85C0-39ABD7D3FC07}" srcOrd="1" destOrd="0" presId="urn:microsoft.com/office/officeart/2016/7/layout/VerticalHollowActionList"/>
    <dgm:cxn modelId="{F44CE15B-66EE-4409-80E7-FD574B48026F}" type="presParOf" srcId="{4A4F20E1-9D63-45BF-8E4C-EBA549000D57}" destId="{425C48B4-B870-4A74-9862-F6E691D30A9D}" srcOrd="1" destOrd="0" presId="urn:microsoft.com/office/officeart/2016/7/layout/VerticalHollowActionList"/>
    <dgm:cxn modelId="{78B33D44-ACDF-4D78-AF18-6297698095A5}" type="presParOf" srcId="{4A4F20E1-9D63-45BF-8E4C-EBA549000D57}" destId="{F3340B4B-5CC8-40E3-B3C5-FB2243131CFD}" srcOrd="2" destOrd="0" presId="urn:microsoft.com/office/officeart/2016/7/layout/VerticalHollowActionList"/>
    <dgm:cxn modelId="{4D8073F8-4CD7-4FFA-83DC-165D4D727200}" type="presParOf" srcId="{F3340B4B-5CC8-40E3-B3C5-FB2243131CFD}" destId="{470689C8-79B9-465D-A6B3-0BDF5E600A9D}" srcOrd="0" destOrd="0" presId="urn:microsoft.com/office/officeart/2016/7/layout/VerticalHollowActionList"/>
    <dgm:cxn modelId="{A8E8E81C-1FD0-4949-94AA-FD4D194BF438}" type="presParOf" srcId="{F3340B4B-5CC8-40E3-B3C5-FB2243131CFD}" destId="{6D724BE2-E793-46AA-9C24-8D8853E76CE5}" srcOrd="1" destOrd="0" presId="urn:microsoft.com/office/officeart/2016/7/layout/VerticalHollowActionList"/>
    <dgm:cxn modelId="{21787D22-B7FA-4D80-907C-8A5DA6F0D3FB}" type="presParOf" srcId="{4A4F20E1-9D63-45BF-8E4C-EBA549000D57}" destId="{6B0E3AB8-0B4B-48F7-A021-1F0D1C631D10}" srcOrd="3" destOrd="0" presId="urn:microsoft.com/office/officeart/2016/7/layout/VerticalHollowActionList"/>
    <dgm:cxn modelId="{EEE626F7-C6AC-4C58-B319-405C00C4B1FA}" type="presParOf" srcId="{4A4F20E1-9D63-45BF-8E4C-EBA549000D57}" destId="{686EA884-1678-41AC-A327-C0A30DA6958D}" srcOrd="4" destOrd="0" presId="urn:microsoft.com/office/officeart/2016/7/layout/VerticalHollowActionList"/>
    <dgm:cxn modelId="{8D37CD52-FE5D-4F54-B112-97E7B5593163}" type="presParOf" srcId="{686EA884-1678-41AC-A327-C0A30DA6958D}" destId="{7B5B8D0F-9169-4E23-8911-87E8C45B42C4}" srcOrd="0" destOrd="0" presId="urn:microsoft.com/office/officeart/2016/7/layout/VerticalHollowActionList"/>
    <dgm:cxn modelId="{5EB9B67E-5893-44B2-A665-65EF6F4F0308}" type="presParOf" srcId="{686EA884-1678-41AC-A327-C0A30DA6958D}" destId="{E2CBDCEA-92B9-4F07-9A0B-300AB436A741}" srcOrd="1" destOrd="0" presId="urn:microsoft.com/office/officeart/2016/7/layout/VerticalHollowActionList"/>
    <dgm:cxn modelId="{A12BBF90-54D7-4970-B140-79F3A02367C8}" type="presParOf" srcId="{4A4F20E1-9D63-45BF-8E4C-EBA549000D57}" destId="{66A2C4A3-E733-499E-AA26-DB48295DB57E}" srcOrd="5" destOrd="0" presId="urn:microsoft.com/office/officeart/2016/7/layout/VerticalHollowActionList"/>
    <dgm:cxn modelId="{2B983804-5595-4E08-A37C-BBE13A56F4D1}" type="presParOf" srcId="{4A4F20E1-9D63-45BF-8E4C-EBA549000D57}" destId="{5EC60C94-8841-4B53-B31E-93EF204AEA93}" srcOrd="6" destOrd="0" presId="urn:microsoft.com/office/officeart/2016/7/layout/VerticalHollowActionList"/>
    <dgm:cxn modelId="{4F08D0F5-DBC1-43E0-B574-6D90DA3239B1}" type="presParOf" srcId="{5EC60C94-8841-4B53-B31E-93EF204AEA93}" destId="{F5E2B2AF-ED1B-41CD-A64A-FBED927EE5E4}" srcOrd="0" destOrd="0" presId="urn:microsoft.com/office/officeart/2016/7/layout/VerticalHollowActionList"/>
    <dgm:cxn modelId="{7DFD6933-6258-447E-8900-6E017EFAA77E}" type="presParOf" srcId="{5EC60C94-8841-4B53-B31E-93EF204AEA93}" destId="{7F3FF1AE-4A20-4DBE-B8FC-544FAADA6226}" srcOrd="1" destOrd="0" presId="urn:microsoft.com/office/officeart/2016/7/layout/VerticalHollowActionList"/>
    <dgm:cxn modelId="{B45E8B5F-3BFE-43AB-8CD8-33581A2B5657}" type="presParOf" srcId="{4A4F20E1-9D63-45BF-8E4C-EBA549000D57}" destId="{EF56EFF9-4F99-47C6-AD4F-93877ECBC090}" srcOrd="7" destOrd="0" presId="urn:microsoft.com/office/officeart/2016/7/layout/VerticalHollowActionList"/>
    <dgm:cxn modelId="{3327057E-8321-4342-B0FC-6A0307EFB87B}" type="presParOf" srcId="{4A4F20E1-9D63-45BF-8E4C-EBA549000D57}" destId="{EABD9A81-9398-46F7-897F-5EFC31EEFFC5}" srcOrd="8" destOrd="0" presId="urn:microsoft.com/office/officeart/2016/7/layout/VerticalHollowActionList"/>
    <dgm:cxn modelId="{0186040B-88BF-44BF-99B4-0C836D33FF0A}" type="presParOf" srcId="{EABD9A81-9398-46F7-897F-5EFC31EEFFC5}" destId="{500926FE-A972-4B54-A2B9-0C43993C02CD}" srcOrd="0" destOrd="0" presId="urn:microsoft.com/office/officeart/2016/7/layout/VerticalHollowActionList"/>
    <dgm:cxn modelId="{F3877FAD-C997-4788-8647-B880D835B078}" type="presParOf" srcId="{EABD9A81-9398-46F7-897F-5EFC31EEFFC5}" destId="{377543B7-59AB-43C4-B58F-1883E6E19915}"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74E568-93A1-4535-8282-B24B4B694D3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DD7FE48-DE8B-43E3-B4D2-BA66A274AD62}">
      <dgm:prSet/>
      <dgm:spPr/>
      <dgm:t>
        <a:bodyPr/>
        <a:lstStyle/>
        <a:p>
          <a:r>
            <a:rPr lang="en-GB"/>
            <a:t>This was first conceptualised in 1977 by George Engel, with the idea that to understand a condition, you must understand:</a:t>
          </a:r>
          <a:endParaRPr lang="en-US"/>
        </a:p>
      </dgm:t>
    </dgm:pt>
    <dgm:pt modelId="{A4A2B15D-4F74-4E1C-88A0-2D6077B8B8B4}" type="parTrans" cxnId="{55DF98EC-C849-4CE0-BB40-4AFD458BCC73}">
      <dgm:prSet/>
      <dgm:spPr/>
      <dgm:t>
        <a:bodyPr/>
        <a:lstStyle/>
        <a:p>
          <a:endParaRPr lang="en-US"/>
        </a:p>
      </dgm:t>
    </dgm:pt>
    <dgm:pt modelId="{AC1D5017-A754-44E2-A2F3-9A5060EC9B63}" type="sibTrans" cxnId="{55DF98EC-C849-4CE0-BB40-4AFD458BCC73}">
      <dgm:prSet/>
      <dgm:spPr/>
      <dgm:t>
        <a:bodyPr/>
        <a:lstStyle/>
        <a:p>
          <a:endParaRPr lang="en-US"/>
        </a:p>
      </dgm:t>
    </dgm:pt>
    <dgm:pt modelId="{FB70701C-EC12-4BF3-BDA7-3832701B03FC}">
      <dgm:prSet/>
      <dgm:spPr/>
      <dgm:t>
        <a:bodyPr/>
        <a:lstStyle/>
        <a:p>
          <a:r>
            <a:rPr lang="en-GB"/>
            <a:t>The biological factors</a:t>
          </a:r>
          <a:endParaRPr lang="en-US"/>
        </a:p>
      </dgm:t>
    </dgm:pt>
    <dgm:pt modelId="{EC290A22-C90E-40AF-9CED-06C3BECD6A07}" type="parTrans" cxnId="{2C61A5D2-1419-4FF4-911F-763F35792DDA}">
      <dgm:prSet/>
      <dgm:spPr/>
      <dgm:t>
        <a:bodyPr/>
        <a:lstStyle/>
        <a:p>
          <a:endParaRPr lang="en-US"/>
        </a:p>
      </dgm:t>
    </dgm:pt>
    <dgm:pt modelId="{7D2EB6CF-994D-45A4-A0E7-14357D4C6E14}" type="sibTrans" cxnId="{2C61A5D2-1419-4FF4-911F-763F35792DDA}">
      <dgm:prSet/>
      <dgm:spPr/>
      <dgm:t>
        <a:bodyPr/>
        <a:lstStyle/>
        <a:p>
          <a:endParaRPr lang="en-US"/>
        </a:p>
      </dgm:t>
    </dgm:pt>
    <dgm:pt modelId="{0B981C0B-8D72-4A49-8501-D5D5FB9765CD}">
      <dgm:prSet/>
      <dgm:spPr/>
      <dgm:t>
        <a:bodyPr/>
        <a:lstStyle/>
        <a:p>
          <a:r>
            <a:rPr lang="en-GB"/>
            <a:t>The psychological factors</a:t>
          </a:r>
          <a:endParaRPr lang="en-US"/>
        </a:p>
      </dgm:t>
    </dgm:pt>
    <dgm:pt modelId="{B4394AA0-813A-43EE-9D0B-34D01FCA61FC}" type="parTrans" cxnId="{439BB38E-032B-4880-831E-698506A723AB}">
      <dgm:prSet/>
      <dgm:spPr/>
      <dgm:t>
        <a:bodyPr/>
        <a:lstStyle/>
        <a:p>
          <a:endParaRPr lang="en-US"/>
        </a:p>
      </dgm:t>
    </dgm:pt>
    <dgm:pt modelId="{652BD5C2-E89E-450B-B359-A2CA42C7C366}" type="sibTrans" cxnId="{439BB38E-032B-4880-831E-698506A723AB}">
      <dgm:prSet/>
      <dgm:spPr/>
      <dgm:t>
        <a:bodyPr/>
        <a:lstStyle/>
        <a:p>
          <a:endParaRPr lang="en-US"/>
        </a:p>
      </dgm:t>
    </dgm:pt>
    <dgm:pt modelId="{F62357C9-72F3-4F46-BBEA-9E3362FDD946}">
      <dgm:prSet/>
      <dgm:spPr/>
      <dgm:t>
        <a:bodyPr/>
        <a:lstStyle/>
        <a:p>
          <a:r>
            <a:rPr lang="en-GB"/>
            <a:t>The social factors</a:t>
          </a:r>
          <a:endParaRPr lang="en-US"/>
        </a:p>
      </dgm:t>
    </dgm:pt>
    <dgm:pt modelId="{CBA3C445-1481-4A7C-8378-E21FCF9F53E6}" type="parTrans" cxnId="{31A4EB9A-565F-4806-9854-3602A3A6D4A8}">
      <dgm:prSet/>
      <dgm:spPr/>
      <dgm:t>
        <a:bodyPr/>
        <a:lstStyle/>
        <a:p>
          <a:endParaRPr lang="en-US"/>
        </a:p>
      </dgm:t>
    </dgm:pt>
    <dgm:pt modelId="{A6125943-20CC-4E84-9523-4FE0B90635F8}" type="sibTrans" cxnId="{31A4EB9A-565F-4806-9854-3602A3A6D4A8}">
      <dgm:prSet/>
      <dgm:spPr/>
      <dgm:t>
        <a:bodyPr/>
        <a:lstStyle/>
        <a:p>
          <a:endParaRPr lang="en-US"/>
        </a:p>
      </dgm:t>
    </dgm:pt>
    <dgm:pt modelId="{505D5F7D-A087-42C0-B60F-A7B5CA06AE4E}" type="pres">
      <dgm:prSet presAssocID="{C874E568-93A1-4535-8282-B24B4B694D3B}" presName="linear" presStyleCnt="0">
        <dgm:presLayoutVars>
          <dgm:animLvl val="lvl"/>
          <dgm:resizeHandles val="exact"/>
        </dgm:presLayoutVars>
      </dgm:prSet>
      <dgm:spPr/>
    </dgm:pt>
    <dgm:pt modelId="{3B49FC48-003F-4F9E-9A4F-7822357A40FD}" type="pres">
      <dgm:prSet presAssocID="{5DD7FE48-DE8B-43E3-B4D2-BA66A274AD62}" presName="parentText" presStyleLbl="node1" presStyleIdx="0" presStyleCnt="4">
        <dgm:presLayoutVars>
          <dgm:chMax val="0"/>
          <dgm:bulletEnabled val="1"/>
        </dgm:presLayoutVars>
      </dgm:prSet>
      <dgm:spPr/>
    </dgm:pt>
    <dgm:pt modelId="{BF5B40C4-A2A7-4BD4-924D-93D19C1837F2}" type="pres">
      <dgm:prSet presAssocID="{AC1D5017-A754-44E2-A2F3-9A5060EC9B63}" presName="spacer" presStyleCnt="0"/>
      <dgm:spPr/>
    </dgm:pt>
    <dgm:pt modelId="{CCEA4835-2B9E-4571-A154-FE0B8886C76B}" type="pres">
      <dgm:prSet presAssocID="{FB70701C-EC12-4BF3-BDA7-3832701B03FC}" presName="parentText" presStyleLbl="node1" presStyleIdx="1" presStyleCnt="4">
        <dgm:presLayoutVars>
          <dgm:chMax val="0"/>
          <dgm:bulletEnabled val="1"/>
        </dgm:presLayoutVars>
      </dgm:prSet>
      <dgm:spPr/>
    </dgm:pt>
    <dgm:pt modelId="{DD19DA64-D474-4AE3-8969-2999C0B3A718}" type="pres">
      <dgm:prSet presAssocID="{7D2EB6CF-994D-45A4-A0E7-14357D4C6E14}" presName="spacer" presStyleCnt="0"/>
      <dgm:spPr/>
    </dgm:pt>
    <dgm:pt modelId="{0A32D111-557B-4306-A973-AAB1322C9813}" type="pres">
      <dgm:prSet presAssocID="{0B981C0B-8D72-4A49-8501-D5D5FB9765CD}" presName="parentText" presStyleLbl="node1" presStyleIdx="2" presStyleCnt="4">
        <dgm:presLayoutVars>
          <dgm:chMax val="0"/>
          <dgm:bulletEnabled val="1"/>
        </dgm:presLayoutVars>
      </dgm:prSet>
      <dgm:spPr/>
    </dgm:pt>
    <dgm:pt modelId="{42861FAD-971B-456B-872B-4B32DE3996F8}" type="pres">
      <dgm:prSet presAssocID="{652BD5C2-E89E-450B-B359-A2CA42C7C366}" presName="spacer" presStyleCnt="0"/>
      <dgm:spPr/>
    </dgm:pt>
    <dgm:pt modelId="{CF358414-9A24-41FF-975F-7F481321CFC3}" type="pres">
      <dgm:prSet presAssocID="{F62357C9-72F3-4F46-BBEA-9E3362FDD946}" presName="parentText" presStyleLbl="node1" presStyleIdx="3" presStyleCnt="4">
        <dgm:presLayoutVars>
          <dgm:chMax val="0"/>
          <dgm:bulletEnabled val="1"/>
        </dgm:presLayoutVars>
      </dgm:prSet>
      <dgm:spPr/>
    </dgm:pt>
  </dgm:ptLst>
  <dgm:cxnLst>
    <dgm:cxn modelId="{FFF2A642-5ACC-4185-BD4A-FDDDFA36DEAE}" type="presOf" srcId="{0B981C0B-8D72-4A49-8501-D5D5FB9765CD}" destId="{0A32D111-557B-4306-A973-AAB1322C9813}" srcOrd="0" destOrd="0" presId="urn:microsoft.com/office/officeart/2005/8/layout/vList2"/>
    <dgm:cxn modelId="{B5211954-7E66-43DD-B48F-73F3DF9A5513}" type="presOf" srcId="{F62357C9-72F3-4F46-BBEA-9E3362FDD946}" destId="{CF358414-9A24-41FF-975F-7F481321CFC3}" srcOrd="0" destOrd="0" presId="urn:microsoft.com/office/officeart/2005/8/layout/vList2"/>
    <dgm:cxn modelId="{111B3155-41DE-434F-BDF7-DE20146B8614}" type="presOf" srcId="{FB70701C-EC12-4BF3-BDA7-3832701B03FC}" destId="{CCEA4835-2B9E-4571-A154-FE0B8886C76B}" srcOrd="0" destOrd="0" presId="urn:microsoft.com/office/officeart/2005/8/layout/vList2"/>
    <dgm:cxn modelId="{439BB38E-032B-4880-831E-698506A723AB}" srcId="{C874E568-93A1-4535-8282-B24B4B694D3B}" destId="{0B981C0B-8D72-4A49-8501-D5D5FB9765CD}" srcOrd="2" destOrd="0" parTransId="{B4394AA0-813A-43EE-9D0B-34D01FCA61FC}" sibTransId="{652BD5C2-E89E-450B-B359-A2CA42C7C366}"/>
    <dgm:cxn modelId="{31A4EB9A-565F-4806-9854-3602A3A6D4A8}" srcId="{C874E568-93A1-4535-8282-B24B4B694D3B}" destId="{F62357C9-72F3-4F46-BBEA-9E3362FDD946}" srcOrd="3" destOrd="0" parTransId="{CBA3C445-1481-4A7C-8378-E21FCF9F53E6}" sibTransId="{A6125943-20CC-4E84-9523-4FE0B90635F8}"/>
    <dgm:cxn modelId="{0AF808B2-16D8-4B90-A716-0E1952FCC7C1}" type="presOf" srcId="{5DD7FE48-DE8B-43E3-B4D2-BA66A274AD62}" destId="{3B49FC48-003F-4F9E-9A4F-7822357A40FD}" srcOrd="0" destOrd="0" presId="urn:microsoft.com/office/officeart/2005/8/layout/vList2"/>
    <dgm:cxn modelId="{2C61A5D2-1419-4FF4-911F-763F35792DDA}" srcId="{C874E568-93A1-4535-8282-B24B4B694D3B}" destId="{FB70701C-EC12-4BF3-BDA7-3832701B03FC}" srcOrd="1" destOrd="0" parTransId="{EC290A22-C90E-40AF-9CED-06C3BECD6A07}" sibTransId="{7D2EB6CF-994D-45A4-A0E7-14357D4C6E14}"/>
    <dgm:cxn modelId="{6171CDDB-D941-4170-BF8D-2361A95ECB4B}" type="presOf" srcId="{C874E568-93A1-4535-8282-B24B4B694D3B}" destId="{505D5F7D-A087-42C0-B60F-A7B5CA06AE4E}" srcOrd="0" destOrd="0" presId="urn:microsoft.com/office/officeart/2005/8/layout/vList2"/>
    <dgm:cxn modelId="{55DF98EC-C849-4CE0-BB40-4AFD458BCC73}" srcId="{C874E568-93A1-4535-8282-B24B4B694D3B}" destId="{5DD7FE48-DE8B-43E3-B4D2-BA66A274AD62}" srcOrd="0" destOrd="0" parTransId="{A4A2B15D-4F74-4E1C-88A0-2D6077B8B8B4}" sibTransId="{AC1D5017-A754-44E2-A2F3-9A5060EC9B63}"/>
    <dgm:cxn modelId="{935B1C33-6B06-4A24-9587-74EE87242CFC}" type="presParOf" srcId="{505D5F7D-A087-42C0-B60F-A7B5CA06AE4E}" destId="{3B49FC48-003F-4F9E-9A4F-7822357A40FD}" srcOrd="0" destOrd="0" presId="urn:microsoft.com/office/officeart/2005/8/layout/vList2"/>
    <dgm:cxn modelId="{64449889-B8AE-4587-B937-DBC7A9A94D02}" type="presParOf" srcId="{505D5F7D-A087-42C0-B60F-A7B5CA06AE4E}" destId="{BF5B40C4-A2A7-4BD4-924D-93D19C1837F2}" srcOrd="1" destOrd="0" presId="urn:microsoft.com/office/officeart/2005/8/layout/vList2"/>
    <dgm:cxn modelId="{942B20B7-9636-4EA3-B7D7-477D4B585E61}" type="presParOf" srcId="{505D5F7D-A087-42C0-B60F-A7B5CA06AE4E}" destId="{CCEA4835-2B9E-4571-A154-FE0B8886C76B}" srcOrd="2" destOrd="0" presId="urn:microsoft.com/office/officeart/2005/8/layout/vList2"/>
    <dgm:cxn modelId="{B844BD58-1241-4282-93C1-D97E9ACCEBA1}" type="presParOf" srcId="{505D5F7D-A087-42C0-B60F-A7B5CA06AE4E}" destId="{DD19DA64-D474-4AE3-8969-2999C0B3A718}" srcOrd="3" destOrd="0" presId="urn:microsoft.com/office/officeart/2005/8/layout/vList2"/>
    <dgm:cxn modelId="{CAB05ECB-9C95-4D04-9E3E-11DDAF517FB7}" type="presParOf" srcId="{505D5F7D-A087-42C0-B60F-A7B5CA06AE4E}" destId="{0A32D111-557B-4306-A973-AAB1322C9813}" srcOrd="4" destOrd="0" presId="urn:microsoft.com/office/officeart/2005/8/layout/vList2"/>
    <dgm:cxn modelId="{52572640-9CEB-46B8-AD13-0B5D4D5A62B0}" type="presParOf" srcId="{505D5F7D-A087-42C0-B60F-A7B5CA06AE4E}" destId="{42861FAD-971B-456B-872B-4B32DE3996F8}" srcOrd="5" destOrd="0" presId="urn:microsoft.com/office/officeart/2005/8/layout/vList2"/>
    <dgm:cxn modelId="{83E61C9F-5EE0-4041-9592-DAE774AEE80D}" type="presParOf" srcId="{505D5F7D-A087-42C0-B60F-A7B5CA06AE4E}" destId="{CF358414-9A24-41FF-975F-7F481321CFC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4278D2-D97B-4A18-B222-BDA0EAAFE54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617E204-722E-4BC4-8441-40CDA6A0B62E}">
      <dgm:prSet/>
      <dgm:spPr/>
      <dgm:t>
        <a:bodyPr/>
        <a:lstStyle/>
        <a:p>
          <a:r>
            <a:rPr lang="en-GB" dirty="0"/>
            <a:t>Engel </a:t>
          </a:r>
          <a:r>
            <a:rPr lang="en-GB" dirty="0">
              <a:latin typeface="Avenir Next LT Pro"/>
            </a:rPr>
            <a:t>criticised</a:t>
          </a:r>
          <a:r>
            <a:rPr lang="en-GB" dirty="0"/>
            <a:t> the excessively materialistic and reductionistic orientation of medical thinking. </a:t>
          </a:r>
          <a:endParaRPr lang="en-US" dirty="0"/>
        </a:p>
      </dgm:t>
    </dgm:pt>
    <dgm:pt modelId="{DB7A0215-F41D-4DFB-9B95-8EDD1BF429E7}" type="parTrans" cxnId="{6B21935B-6F87-471A-967B-2766EA62A610}">
      <dgm:prSet/>
      <dgm:spPr/>
      <dgm:t>
        <a:bodyPr/>
        <a:lstStyle/>
        <a:p>
          <a:endParaRPr lang="en-US"/>
        </a:p>
      </dgm:t>
    </dgm:pt>
    <dgm:pt modelId="{6FBA8912-FA64-4D6F-B235-FC4CBE828494}" type="sibTrans" cxnId="{6B21935B-6F87-471A-967B-2766EA62A610}">
      <dgm:prSet/>
      <dgm:spPr/>
      <dgm:t>
        <a:bodyPr/>
        <a:lstStyle/>
        <a:p>
          <a:endParaRPr lang="en-US"/>
        </a:p>
      </dgm:t>
    </dgm:pt>
    <dgm:pt modelId="{F941685A-4641-499B-A535-F6EE1B150902}">
      <dgm:prSet/>
      <dgm:spPr/>
      <dgm:t>
        <a:bodyPr/>
        <a:lstStyle/>
        <a:p>
          <a:r>
            <a:rPr lang="en-GB" dirty="0"/>
            <a:t>According to these principles, anything that could not be objectively verified and explained at the level of cellular and molecular processes was ignored or devalued. </a:t>
          </a:r>
          <a:endParaRPr lang="en-US" dirty="0"/>
        </a:p>
      </dgm:t>
    </dgm:pt>
    <dgm:pt modelId="{F4FAE9A5-6D33-4192-8D50-CFD4C09CD920}" type="parTrans" cxnId="{4AFD2D43-4330-4AD9-89B9-C02A40261DCB}">
      <dgm:prSet/>
      <dgm:spPr/>
      <dgm:t>
        <a:bodyPr/>
        <a:lstStyle/>
        <a:p>
          <a:endParaRPr lang="en-US"/>
        </a:p>
      </dgm:t>
    </dgm:pt>
    <dgm:pt modelId="{18E769FC-B306-4D3E-A738-53DCC4E86002}" type="sibTrans" cxnId="{4AFD2D43-4330-4AD9-89B9-C02A40261DCB}">
      <dgm:prSet/>
      <dgm:spPr/>
      <dgm:t>
        <a:bodyPr/>
        <a:lstStyle/>
        <a:p>
          <a:endParaRPr lang="en-US"/>
        </a:p>
      </dgm:t>
    </dgm:pt>
    <dgm:pt modelId="{B311B438-84D1-4B49-B7F2-317D26ABE1E9}">
      <dgm:prSet/>
      <dgm:spPr/>
      <dgm:t>
        <a:bodyPr/>
        <a:lstStyle/>
        <a:p>
          <a:r>
            <a:rPr lang="en-GB" dirty="0"/>
            <a:t>This created a cold, uncaring approach to medicine.</a:t>
          </a:r>
          <a:endParaRPr lang="en-US" dirty="0"/>
        </a:p>
      </dgm:t>
    </dgm:pt>
    <dgm:pt modelId="{2581695D-4783-47B1-866F-5A884E126F22}" type="parTrans" cxnId="{149C462D-23F8-4308-A88B-DD478727DADB}">
      <dgm:prSet/>
      <dgm:spPr/>
      <dgm:t>
        <a:bodyPr/>
        <a:lstStyle/>
        <a:p>
          <a:endParaRPr lang="en-US"/>
        </a:p>
      </dgm:t>
    </dgm:pt>
    <dgm:pt modelId="{1DD02A2E-8AA1-4DB1-ACF0-50CC11B496AC}" type="sibTrans" cxnId="{149C462D-23F8-4308-A88B-DD478727DADB}">
      <dgm:prSet/>
      <dgm:spPr/>
      <dgm:t>
        <a:bodyPr/>
        <a:lstStyle/>
        <a:p>
          <a:endParaRPr lang="en-US"/>
        </a:p>
      </dgm:t>
    </dgm:pt>
    <dgm:pt modelId="{EB35533F-A5CC-4F12-8BB0-7B45FFC2FFD9}" type="pres">
      <dgm:prSet presAssocID="{E74278D2-D97B-4A18-B222-BDA0EAAFE54A}" presName="linear" presStyleCnt="0">
        <dgm:presLayoutVars>
          <dgm:animLvl val="lvl"/>
          <dgm:resizeHandles val="exact"/>
        </dgm:presLayoutVars>
      </dgm:prSet>
      <dgm:spPr/>
    </dgm:pt>
    <dgm:pt modelId="{99693092-38CD-4A1B-B7F8-5D05489428D3}" type="pres">
      <dgm:prSet presAssocID="{2617E204-722E-4BC4-8441-40CDA6A0B62E}" presName="parentText" presStyleLbl="node1" presStyleIdx="0" presStyleCnt="3">
        <dgm:presLayoutVars>
          <dgm:chMax val="0"/>
          <dgm:bulletEnabled val="1"/>
        </dgm:presLayoutVars>
      </dgm:prSet>
      <dgm:spPr/>
    </dgm:pt>
    <dgm:pt modelId="{0E37DC81-EA07-4F3F-B9B9-89D5194E4742}" type="pres">
      <dgm:prSet presAssocID="{6FBA8912-FA64-4D6F-B235-FC4CBE828494}" presName="spacer" presStyleCnt="0"/>
      <dgm:spPr/>
    </dgm:pt>
    <dgm:pt modelId="{81A60DE5-C533-4A44-A3E6-9576E4612063}" type="pres">
      <dgm:prSet presAssocID="{F941685A-4641-499B-A535-F6EE1B150902}" presName="parentText" presStyleLbl="node1" presStyleIdx="1" presStyleCnt="3">
        <dgm:presLayoutVars>
          <dgm:chMax val="0"/>
          <dgm:bulletEnabled val="1"/>
        </dgm:presLayoutVars>
      </dgm:prSet>
      <dgm:spPr/>
    </dgm:pt>
    <dgm:pt modelId="{329122BD-953D-4749-A8F0-5FB053827B34}" type="pres">
      <dgm:prSet presAssocID="{18E769FC-B306-4D3E-A738-53DCC4E86002}" presName="spacer" presStyleCnt="0"/>
      <dgm:spPr/>
    </dgm:pt>
    <dgm:pt modelId="{76BFA7E1-8164-4FF3-842E-39986D719C9A}" type="pres">
      <dgm:prSet presAssocID="{B311B438-84D1-4B49-B7F2-317D26ABE1E9}" presName="parentText" presStyleLbl="node1" presStyleIdx="2" presStyleCnt="3">
        <dgm:presLayoutVars>
          <dgm:chMax val="0"/>
          <dgm:bulletEnabled val="1"/>
        </dgm:presLayoutVars>
      </dgm:prSet>
      <dgm:spPr/>
    </dgm:pt>
  </dgm:ptLst>
  <dgm:cxnLst>
    <dgm:cxn modelId="{149C462D-23F8-4308-A88B-DD478727DADB}" srcId="{E74278D2-D97B-4A18-B222-BDA0EAAFE54A}" destId="{B311B438-84D1-4B49-B7F2-317D26ABE1E9}" srcOrd="2" destOrd="0" parTransId="{2581695D-4783-47B1-866F-5A884E126F22}" sibTransId="{1DD02A2E-8AA1-4DB1-ACF0-50CC11B496AC}"/>
    <dgm:cxn modelId="{6B21935B-6F87-471A-967B-2766EA62A610}" srcId="{E74278D2-D97B-4A18-B222-BDA0EAAFE54A}" destId="{2617E204-722E-4BC4-8441-40CDA6A0B62E}" srcOrd="0" destOrd="0" parTransId="{DB7A0215-F41D-4DFB-9B95-8EDD1BF429E7}" sibTransId="{6FBA8912-FA64-4D6F-B235-FC4CBE828494}"/>
    <dgm:cxn modelId="{4AFD2D43-4330-4AD9-89B9-C02A40261DCB}" srcId="{E74278D2-D97B-4A18-B222-BDA0EAAFE54A}" destId="{F941685A-4641-499B-A535-F6EE1B150902}" srcOrd="1" destOrd="0" parTransId="{F4FAE9A5-6D33-4192-8D50-CFD4C09CD920}" sibTransId="{18E769FC-B306-4D3E-A738-53DCC4E86002}"/>
    <dgm:cxn modelId="{214B1297-5176-4DC8-8B4D-CE84177E6FC8}" type="presOf" srcId="{B311B438-84D1-4B49-B7F2-317D26ABE1E9}" destId="{76BFA7E1-8164-4FF3-842E-39986D719C9A}" srcOrd="0" destOrd="0" presId="urn:microsoft.com/office/officeart/2005/8/layout/vList2"/>
    <dgm:cxn modelId="{1AF4F6AD-B67D-48CD-B615-19349BD2C109}" type="presOf" srcId="{F941685A-4641-499B-A535-F6EE1B150902}" destId="{81A60DE5-C533-4A44-A3E6-9576E4612063}" srcOrd="0" destOrd="0" presId="urn:microsoft.com/office/officeart/2005/8/layout/vList2"/>
    <dgm:cxn modelId="{3987E1B2-7897-4F1D-8295-398D32227A8B}" type="presOf" srcId="{2617E204-722E-4BC4-8441-40CDA6A0B62E}" destId="{99693092-38CD-4A1B-B7F8-5D05489428D3}" srcOrd="0" destOrd="0" presId="urn:microsoft.com/office/officeart/2005/8/layout/vList2"/>
    <dgm:cxn modelId="{9AC40FF5-2055-4B61-8EF3-4E9C0AA15920}" type="presOf" srcId="{E74278D2-D97B-4A18-B222-BDA0EAAFE54A}" destId="{EB35533F-A5CC-4F12-8BB0-7B45FFC2FFD9}" srcOrd="0" destOrd="0" presId="urn:microsoft.com/office/officeart/2005/8/layout/vList2"/>
    <dgm:cxn modelId="{19508C67-3D2E-4CBB-A8CE-3088477782A9}" type="presParOf" srcId="{EB35533F-A5CC-4F12-8BB0-7B45FFC2FFD9}" destId="{99693092-38CD-4A1B-B7F8-5D05489428D3}" srcOrd="0" destOrd="0" presId="urn:microsoft.com/office/officeart/2005/8/layout/vList2"/>
    <dgm:cxn modelId="{E97FB050-79F7-4031-9B91-274D58E427CF}" type="presParOf" srcId="{EB35533F-A5CC-4F12-8BB0-7B45FFC2FFD9}" destId="{0E37DC81-EA07-4F3F-B9B9-89D5194E4742}" srcOrd="1" destOrd="0" presId="urn:microsoft.com/office/officeart/2005/8/layout/vList2"/>
    <dgm:cxn modelId="{A6D79AD0-7BA2-4CE1-BFA4-9830AE56C90C}" type="presParOf" srcId="{EB35533F-A5CC-4F12-8BB0-7B45FFC2FFD9}" destId="{81A60DE5-C533-4A44-A3E6-9576E4612063}" srcOrd="2" destOrd="0" presId="urn:microsoft.com/office/officeart/2005/8/layout/vList2"/>
    <dgm:cxn modelId="{64239F2E-FE11-4B38-9507-83F09ECA04FA}" type="presParOf" srcId="{EB35533F-A5CC-4F12-8BB0-7B45FFC2FFD9}" destId="{329122BD-953D-4749-A8F0-5FB053827B34}" srcOrd="3" destOrd="0" presId="urn:microsoft.com/office/officeart/2005/8/layout/vList2"/>
    <dgm:cxn modelId="{CF82D5DF-B085-4BF1-8C71-E585795197B9}" type="presParOf" srcId="{EB35533F-A5CC-4F12-8BB0-7B45FFC2FFD9}" destId="{76BFA7E1-8164-4FF3-842E-39986D719C9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D7A7CC-F8D3-4034-99FC-1F073E29E4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11AC85F-203E-4713-8753-C734BD23C55C}">
      <dgm:prSet/>
      <dgm:spPr/>
      <dgm:t>
        <a:bodyPr/>
        <a:lstStyle/>
        <a:p>
          <a:r>
            <a:rPr lang="en-GB"/>
            <a:t>Engel understood that one cannot understand a system from the inside without disturbing the system in some way.</a:t>
          </a:r>
          <a:endParaRPr lang="en-US"/>
        </a:p>
      </dgm:t>
    </dgm:pt>
    <dgm:pt modelId="{FCB8CD48-7D9A-429F-AE80-D45987BD9A40}" type="parTrans" cxnId="{B7E6EBC2-2CEB-4E28-842F-722CBC56424D}">
      <dgm:prSet/>
      <dgm:spPr/>
      <dgm:t>
        <a:bodyPr/>
        <a:lstStyle/>
        <a:p>
          <a:endParaRPr lang="en-US"/>
        </a:p>
      </dgm:t>
    </dgm:pt>
    <dgm:pt modelId="{CBCBB07C-E4F2-4892-AB67-2C6494688CDC}" type="sibTrans" cxnId="{B7E6EBC2-2CEB-4E28-842F-722CBC56424D}">
      <dgm:prSet/>
      <dgm:spPr/>
      <dgm:t>
        <a:bodyPr/>
        <a:lstStyle/>
        <a:p>
          <a:endParaRPr lang="en-US"/>
        </a:p>
      </dgm:t>
    </dgm:pt>
    <dgm:pt modelId="{E5B35E98-81F6-41A3-9DF5-0DE153B86A13}">
      <dgm:prSet/>
      <dgm:spPr/>
      <dgm:t>
        <a:bodyPr/>
        <a:lstStyle/>
        <a:p>
          <a:r>
            <a:rPr lang="en-GB"/>
            <a:t>In the human dimension, as in the world of particle physics, one cannot assume a stance of pure objectivity. </a:t>
          </a:r>
          <a:endParaRPr lang="en-US"/>
        </a:p>
      </dgm:t>
    </dgm:pt>
    <dgm:pt modelId="{17B1C208-BFA6-4EBA-8407-361FF11F0051}" type="parTrans" cxnId="{1A0B1537-D921-4F4B-8E0B-009EDFC3FC3D}">
      <dgm:prSet/>
      <dgm:spPr/>
      <dgm:t>
        <a:bodyPr/>
        <a:lstStyle/>
        <a:p>
          <a:endParaRPr lang="en-US"/>
        </a:p>
      </dgm:t>
    </dgm:pt>
    <dgm:pt modelId="{F24EFA90-DE6E-46F8-86C9-7489EB265614}" type="sibTrans" cxnId="{1A0B1537-D921-4F4B-8E0B-009EDFC3FC3D}">
      <dgm:prSet/>
      <dgm:spPr/>
      <dgm:t>
        <a:bodyPr/>
        <a:lstStyle/>
        <a:p>
          <a:endParaRPr lang="en-US"/>
        </a:p>
      </dgm:t>
    </dgm:pt>
    <dgm:pt modelId="{63BA8B17-0114-4AC7-91DD-AFA8FF9E25DD}">
      <dgm:prSet/>
      <dgm:spPr/>
      <dgm:t>
        <a:bodyPr/>
        <a:lstStyle/>
        <a:p>
          <a:r>
            <a:rPr lang="en-GB"/>
            <a:t>Engel provided a rationale for including the human dimension of the physician and the patient as a legitimate focus for scientific study.</a:t>
          </a:r>
          <a:endParaRPr lang="en-US"/>
        </a:p>
      </dgm:t>
    </dgm:pt>
    <dgm:pt modelId="{30366C3C-7880-4B9D-9954-C49ED75E641E}" type="parTrans" cxnId="{1FC0848D-8CCE-45E5-921E-3D43F1B491F6}">
      <dgm:prSet/>
      <dgm:spPr/>
      <dgm:t>
        <a:bodyPr/>
        <a:lstStyle/>
        <a:p>
          <a:endParaRPr lang="en-US"/>
        </a:p>
      </dgm:t>
    </dgm:pt>
    <dgm:pt modelId="{725585CE-C797-4AD1-BB44-53D8970B9093}" type="sibTrans" cxnId="{1FC0848D-8CCE-45E5-921E-3D43F1B491F6}">
      <dgm:prSet/>
      <dgm:spPr/>
      <dgm:t>
        <a:bodyPr/>
        <a:lstStyle/>
        <a:p>
          <a:endParaRPr lang="en-US"/>
        </a:p>
      </dgm:t>
    </dgm:pt>
    <dgm:pt modelId="{9509280A-551D-47A5-846C-D08B6B22CDE7}" type="pres">
      <dgm:prSet presAssocID="{59D7A7CC-F8D3-4034-99FC-1F073E29E406}" presName="linear" presStyleCnt="0">
        <dgm:presLayoutVars>
          <dgm:animLvl val="lvl"/>
          <dgm:resizeHandles val="exact"/>
        </dgm:presLayoutVars>
      </dgm:prSet>
      <dgm:spPr/>
    </dgm:pt>
    <dgm:pt modelId="{E7777AC1-8C66-493E-84E5-A7AF9B2F8E96}" type="pres">
      <dgm:prSet presAssocID="{F11AC85F-203E-4713-8753-C734BD23C55C}" presName="parentText" presStyleLbl="node1" presStyleIdx="0" presStyleCnt="3">
        <dgm:presLayoutVars>
          <dgm:chMax val="0"/>
          <dgm:bulletEnabled val="1"/>
        </dgm:presLayoutVars>
      </dgm:prSet>
      <dgm:spPr/>
    </dgm:pt>
    <dgm:pt modelId="{2B041797-EDD5-4677-9A52-57862194AC5A}" type="pres">
      <dgm:prSet presAssocID="{CBCBB07C-E4F2-4892-AB67-2C6494688CDC}" presName="spacer" presStyleCnt="0"/>
      <dgm:spPr/>
    </dgm:pt>
    <dgm:pt modelId="{2DBEB16B-D867-4502-8594-8CA71587BE23}" type="pres">
      <dgm:prSet presAssocID="{E5B35E98-81F6-41A3-9DF5-0DE153B86A13}" presName="parentText" presStyleLbl="node1" presStyleIdx="1" presStyleCnt="3">
        <dgm:presLayoutVars>
          <dgm:chMax val="0"/>
          <dgm:bulletEnabled val="1"/>
        </dgm:presLayoutVars>
      </dgm:prSet>
      <dgm:spPr/>
    </dgm:pt>
    <dgm:pt modelId="{268308CA-EAE9-489A-B453-90E7217B664D}" type="pres">
      <dgm:prSet presAssocID="{F24EFA90-DE6E-46F8-86C9-7489EB265614}" presName="spacer" presStyleCnt="0"/>
      <dgm:spPr/>
    </dgm:pt>
    <dgm:pt modelId="{C403F46F-79D0-4438-8ECD-8284D209BB16}" type="pres">
      <dgm:prSet presAssocID="{63BA8B17-0114-4AC7-91DD-AFA8FF9E25DD}" presName="parentText" presStyleLbl="node1" presStyleIdx="2" presStyleCnt="3">
        <dgm:presLayoutVars>
          <dgm:chMax val="0"/>
          <dgm:bulletEnabled val="1"/>
        </dgm:presLayoutVars>
      </dgm:prSet>
      <dgm:spPr/>
    </dgm:pt>
  </dgm:ptLst>
  <dgm:cxnLst>
    <dgm:cxn modelId="{1A0B1537-D921-4F4B-8E0B-009EDFC3FC3D}" srcId="{59D7A7CC-F8D3-4034-99FC-1F073E29E406}" destId="{E5B35E98-81F6-41A3-9DF5-0DE153B86A13}" srcOrd="1" destOrd="0" parTransId="{17B1C208-BFA6-4EBA-8407-361FF11F0051}" sibTransId="{F24EFA90-DE6E-46F8-86C9-7489EB265614}"/>
    <dgm:cxn modelId="{761B1472-726D-4B8C-BDEC-932C097FC6A1}" type="presOf" srcId="{E5B35E98-81F6-41A3-9DF5-0DE153B86A13}" destId="{2DBEB16B-D867-4502-8594-8CA71587BE23}" srcOrd="0" destOrd="0" presId="urn:microsoft.com/office/officeart/2005/8/layout/vList2"/>
    <dgm:cxn modelId="{7A0F8C73-0F8B-43ED-966A-3BA4C0CBEAE7}" type="presOf" srcId="{F11AC85F-203E-4713-8753-C734BD23C55C}" destId="{E7777AC1-8C66-493E-84E5-A7AF9B2F8E96}" srcOrd="0" destOrd="0" presId="urn:microsoft.com/office/officeart/2005/8/layout/vList2"/>
    <dgm:cxn modelId="{18B4C97F-9ED6-4B8D-8724-21CB90DCE8C2}" type="presOf" srcId="{63BA8B17-0114-4AC7-91DD-AFA8FF9E25DD}" destId="{C403F46F-79D0-4438-8ECD-8284D209BB16}" srcOrd="0" destOrd="0" presId="urn:microsoft.com/office/officeart/2005/8/layout/vList2"/>
    <dgm:cxn modelId="{1FC0848D-8CCE-45E5-921E-3D43F1B491F6}" srcId="{59D7A7CC-F8D3-4034-99FC-1F073E29E406}" destId="{63BA8B17-0114-4AC7-91DD-AFA8FF9E25DD}" srcOrd="2" destOrd="0" parTransId="{30366C3C-7880-4B9D-9954-C49ED75E641E}" sibTransId="{725585CE-C797-4AD1-BB44-53D8970B9093}"/>
    <dgm:cxn modelId="{2D81B3AB-D4C2-42C5-B3BE-A0A1949140C6}" type="presOf" srcId="{59D7A7CC-F8D3-4034-99FC-1F073E29E406}" destId="{9509280A-551D-47A5-846C-D08B6B22CDE7}" srcOrd="0" destOrd="0" presId="urn:microsoft.com/office/officeart/2005/8/layout/vList2"/>
    <dgm:cxn modelId="{B7E6EBC2-2CEB-4E28-842F-722CBC56424D}" srcId="{59D7A7CC-F8D3-4034-99FC-1F073E29E406}" destId="{F11AC85F-203E-4713-8753-C734BD23C55C}" srcOrd="0" destOrd="0" parTransId="{FCB8CD48-7D9A-429F-AE80-D45987BD9A40}" sibTransId="{CBCBB07C-E4F2-4892-AB67-2C6494688CDC}"/>
    <dgm:cxn modelId="{EE18178B-3D70-40D4-B031-3CF7DC252B50}" type="presParOf" srcId="{9509280A-551D-47A5-846C-D08B6B22CDE7}" destId="{E7777AC1-8C66-493E-84E5-A7AF9B2F8E96}" srcOrd="0" destOrd="0" presId="urn:microsoft.com/office/officeart/2005/8/layout/vList2"/>
    <dgm:cxn modelId="{8D0A8CB2-65B7-49A1-9C65-762D8EBFD0E2}" type="presParOf" srcId="{9509280A-551D-47A5-846C-D08B6B22CDE7}" destId="{2B041797-EDD5-4677-9A52-57862194AC5A}" srcOrd="1" destOrd="0" presId="urn:microsoft.com/office/officeart/2005/8/layout/vList2"/>
    <dgm:cxn modelId="{A3DB2CF7-C5D6-45BA-98E7-ECD0E3120A97}" type="presParOf" srcId="{9509280A-551D-47A5-846C-D08B6B22CDE7}" destId="{2DBEB16B-D867-4502-8594-8CA71587BE23}" srcOrd="2" destOrd="0" presId="urn:microsoft.com/office/officeart/2005/8/layout/vList2"/>
    <dgm:cxn modelId="{6C0D5C08-ED23-4A66-A2DE-EE7B76E6CA2F}" type="presParOf" srcId="{9509280A-551D-47A5-846C-D08B6B22CDE7}" destId="{268308CA-EAE9-489A-B453-90E7217B664D}" srcOrd="3" destOrd="0" presId="urn:microsoft.com/office/officeart/2005/8/layout/vList2"/>
    <dgm:cxn modelId="{CF362F73-314F-42B7-A519-B7A1C079DE75}" type="presParOf" srcId="{9509280A-551D-47A5-846C-D08B6B22CDE7}" destId="{C403F46F-79D0-4438-8ECD-8284D209BB1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3D92CF-9EF8-492D-8EED-06CA14E70A25}"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8AC052C6-A75C-4727-B237-06BA625DD564}">
      <dgm:prSet/>
      <dgm:spPr/>
      <dgm:t>
        <a:bodyPr/>
        <a:lstStyle/>
        <a:p>
          <a:r>
            <a:rPr lang="en-GB"/>
            <a:t>Pathological physiology</a:t>
          </a:r>
          <a:endParaRPr lang="en-US"/>
        </a:p>
      </dgm:t>
    </dgm:pt>
    <dgm:pt modelId="{D10A2BD2-490C-4002-9CD9-BDAB5BA926A8}" type="parTrans" cxnId="{1EFD14A6-DE9F-4E1D-9687-57771FDE7B68}">
      <dgm:prSet/>
      <dgm:spPr/>
      <dgm:t>
        <a:bodyPr/>
        <a:lstStyle/>
        <a:p>
          <a:endParaRPr lang="en-US"/>
        </a:p>
      </dgm:t>
    </dgm:pt>
    <dgm:pt modelId="{A9A114C3-3A18-4930-AF16-87FC018AA428}" type="sibTrans" cxnId="{1EFD14A6-DE9F-4E1D-9687-57771FDE7B68}">
      <dgm:prSet/>
      <dgm:spPr/>
      <dgm:t>
        <a:bodyPr/>
        <a:lstStyle/>
        <a:p>
          <a:endParaRPr lang="en-US"/>
        </a:p>
      </dgm:t>
    </dgm:pt>
    <dgm:pt modelId="{4242C5D7-F88D-44FC-8A0F-D37F25619C01}">
      <dgm:prSet/>
      <dgm:spPr/>
      <dgm:t>
        <a:bodyPr/>
        <a:lstStyle/>
        <a:p>
          <a:r>
            <a:rPr lang="en-GB"/>
            <a:t>Physical health</a:t>
          </a:r>
          <a:endParaRPr lang="en-US"/>
        </a:p>
      </dgm:t>
    </dgm:pt>
    <dgm:pt modelId="{CC1B9C34-2811-473E-AC51-E27A0579AD0C}" type="parTrans" cxnId="{6ABD7057-EE6D-4046-AE19-6DB85129C095}">
      <dgm:prSet/>
      <dgm:spPr/>
      <dgm:t>
        <a:bodyPr/>
        <a:lstStyle/>
        <a:p>
          <a:endParaRPr lang="en-US"/>
        </a:p>
      </dgm:t>
    </dgm:pt>
    <dgm:pt modelId="{4C3D21D0-118F-4102-B7E5-317215C2DFB0}" type="sibTrans" cxnId="{6ABD7057-EE6D-4046-AE19-6DB85129C095}">
      <dgm:prSet/>
      <dgm:spPr/>
      <dgm:t>
        <a:bodyPr/>
        <a:lstStyle/>
        <a:p>
          <a:endParaRPr lang="en-US"/>
        </a:p>
      </dgm:t>
    </dgm:pt>
    <dgm:pt modelId="{8DFBE90E-4513-4B1B-BC6F-37C99F02B5E7}">
      <dgm:prSet/>
      <dgm:spPr/>
      <dgm:t>
        <a:bodyPr/>
        <a:lstStyle/>
        <a:p>
          <a:r>
            <a:rPr lang="en-GB"/>
            <a:t>Disabilities</a:t>
          </a:r>
          <a:endParaRPr lang="en-US"/>
        </a:p>
      </dgm:t>
    </dgm:pt>
    <dgm:pt modelId="{DEFDD1F4-13F5-43B5-8525-DB3FF2B75FD0}" type="parTrans" cxnId="{65E51B48-B187-4181-8BBD-66CB9DEC8096}">
      <dgm:prSet/>
      <dgm:spPr/>
      <dgm:t>
        <a:bodyPr/>
        <a:lstStyle/>
        <a:p>
          <a:endParaRPr lang="en-US"/>
        </a:p>
      </dgm:t>
    </dgm:pt>
    <dgm:pt modelId="{239CE3C2-D650-47C2-9FDC-D14F2EB11887}" type="sibTrans" cxnId="{65E51B48-B187-4181-8BBD-66CB9DEC8096}">
      <dgm:prSet/>
      <dgm:spPr/>
      <dgm:t>
        <a:bodyPr/>
        <a:lstStyle/>
        <a:p>
          <a:endParaRPr lang="en-US"/>
        </a:p>
      </dgm:t>
    </dgm:pt>
    <dgm:pt modelId="{29B61F28-165F-4018-AD80-5D01DB4B48FA}">
      <dgm:prSet/>
      <dgm:spPr/>
      <dgm:t>
        <a:bodyPr/>
        <a:lstStyle/>
        <a:p>
          <a:r>
            <a:rPr lang="en-GB"/>
            <a:t>Genetic vulnerabilities</a:t>
          </a:r>
          <a:endParaRPr lang="en-US"/>
        </a:p>
      </dgm:t>
    </dgm:pt>
    <dgm:pt modelId="{07817E7A-4351-45F7-B23B-FF7BA8886B59}" type="parTrans" cxnId="{08542342-7800-42EB-86EB-2B8E8E482DC4}">
      <dgm:prSet/>
      <dgm:spPr/>
      <dgm:t>
        <a:bodyPr/>
        <a:lstStyle/>
        <a:p>
          <a:endParaRPr lang="en-US"/>
        </a:p>
      </dgm:t>
    </dgm:pt>
    <dgm:pt modelId="{0F2D86E5-14B3-4080-B5DB-77237BEE68BA}" type="sibTrans" cxnId="{08542342-7800-42EB-86EB-2B8E8E482DC4}">
      <dgm:prSet/>
      <dgm:spPr/>
      <dgm:t>
        <a:bodyPr/>
        <a:lstStyle/>
        <a:p>
          <a:endParaRPr lang="en-US"/>
        </a:p>
      </dgm:t>
    </dgm:pt>
    <dgm:pt modelId="{31C4B50D-08FF-49D4-97DC-46A1A5785436}" type="pres">
      <dgm:prSet presAssocID="{E13D92CF-9EF8-492D-8EED-06CA14E70A25}" presName="matrix" presStyleCnt="0">
        <dgm:presLayoutVars>
          <dgm:chMax val="1"/>
          <dgm:dir/>
          <dgm:resizeHandles val="exact"/>
        </dgm:presLayoutVars>
      </dgm:prSet>
      <dgm:spPr/>
    </dgm:pt>
    <dgm:pt modelId="{17CFF67A-2A17-4B07-A2D5-CDD0580416D1}" type="pres">
      <dgm:prSet presAssocID="{E13D92CF-9EF8-492D-8EED-06CA14E70A25}" presName="diamond" presStyleLbl="bgShp" presStyleIdx="0" presStyleCnt="1"/>
      <dgm:spPr/>
    </dgm:pt>
    <dgm:pt modelId="{83DA39CC-8714-4024-A10F-DA46F7D6704B}" type="pres">
      <dgm:prSet presAssocID="{E13D92CF-9EF8-492D-8EED-06CA14E70A25}" presName="quad1" presStyleLbl="node1" presStyleIdx="0" presStyleCnt="4">
        <dgm:presLayoutVars>
          <dgm:chMax val="0"/>
          <dgm:chPref val="0"/>
          <dgm:bulletEnabled val="1"/>
        </dgm:presLayoutVars>
      </dgm:prSet>
      <dgm:spPr/>
    </dgm:pt>
    <dgm:pt modelId="{A850817F-398B-4131-93D4-BB248186F349}" type="pres">
      <dgm:prSet presAssocID="{E13D92CF-9EF8-492D-8EED-06CA14E70A25}" presName="quad2" presStyleLbl="node1" presStyleIdx="1" presStyleCnt="4">
        <dgm:presLayoutVars>
          <dgm:chMax val="0"/>
          <dgm:chPref val="0"/>
          <dgm:bulletEnabled val="1"/>
        </dgm:presLayoutVars>
      </dgm:prSet>
      <dgm:spPr/>
    </dgm:pt>
    <dgm:pt modelId="{74C22734-4CDE-4D80-A9A1-570B39A51EFD}" type="pres">
      <dgm:prSet presAssocID="{E13D92CF-9EF8-492D-8EED-06CA14E70A25}" presName="quad3" presStyleLbl="node1" presStyleIdx="2" presStyleCnt="4">
        <dgm:presLayoutVars>
          <dgm:chMax val="0"/>
          <dgm:chPref val="0"/>
          <dgm:bulletEnabled val="1"/>
        </dgm:presLayoutVars>
      </dgm:prSet>
      <dgm:spPr/>
    </dgm:pt>
    <dgm:pt modelId="{F4473183-78F3-4D2E-84C1-5B3A1F6FEB5C}" type="pres">
      <dgm:prSet presAssocID="{E13D92CF-9EF8-492D-8EED-06CA14E70A25}" presName="quad4" presStyleLbl="node1" presStyleIdx="3" presStyleCnt="4">
        <dgm:presLayoutVars>
          <dgm:chMax val="0"/>
          <dgm:chPref val="0"/>
          <dgm:bulletEnabled val="1"/>
        </dgm:presLayoutVars>
      </dgm:prSet>
      <dgm:spPr/>
    </dgm:pt>
  </dgm:ptLst>
  <dgm:cxnLst>
    <dgm:cxn modelId="{E40E550B-6EA0-47E8-81A1-CDCE793C4409}" type="presOf" srcId="{29B61F28-165F-4018-AD80-5D01DB4B48FA}" destId="{F4473183-78F3-4D2E-84C1-5B3A1F6FEB5C}" srcOrd="0" destOrd="0" presId="urn:microsoft.com/office/officeart/2005/8/layout/matrix3"/>
    <dgm:cxn modelId="{08542342-7800-42EB-86EB-2B8E8E482DC4}" srcId="{E13D92CF-9EF8-492D-8EED-06CA14E70A25}" destId="{29B61F28-165F-4018-AD80-5D01DB4B48FA}" srcOrd="3" destOrd="0" parTransId="{07817E7A-4351-45F7-B23B-FF7BA8886B59}" sibTransId="{0F2D86E5-14B3-4080-B5DB-77237BEE68BA}"/>
    <dgm:cxn modelId="{6A189644-1FF6-4F80-955A-48C257947AA0}" type="presOf" srcId="{E13D92CF-9EF8-492D-8EED-06CA14E70A25}" destId="{31C4B50D-08FF-49D4-97DC-46A1A5785436}" srcOrd="0" destOrd="0" presId="urn:microsoft.com/office/officeart/2005/8/layout/matrix3"/>
    <dgm:cxn modelId="{65E51B48-B187-4181-8BBD-66CB9DEC8096}" srcId="{E13D92CF-9EF8-492D-8EED-06CA14E70A25}" destId="{8DFBE90E-4513-4B1B-BC6F-37C99F02B5E7}" srcOrd="2" destOrd="0" parTransId="{DEFDD1F4-13F5-43B5-8525-DB3FF2B75FD0}" sibTransId="{239CE3C2-D650-47C2-9FDC-D14F2EB11887}"/>
    <dgm:cxn modelId="{6ABD7057-EE6D-4046-AE19-6DB85129C095}" srcId="{E13D92CF-9EF8-492D-8EED-06CA14E70A25}" destId="{4242C5D7-F88D-44FC-8A0F-D37F25619C01}" srcOrd="1" destOrd="0" parTransId="{CC1B9C34-2811-473E-AC51-E27A0579AD0C}" sibTransId="{4C3D21D0-118F-4102-B7E5-317215C2DFB0}"/>
    <dgm:cxn modelId="{C21D20A0-94E4-4742-9656-22737E5AFD3F}" type="presOf" srcId="{8DFBE90E-4513-4B1B-BC6F-37C99F02B5E7}" destId="{74C22734-4CDE-4D80-A9A1-570B39A51EFD}" srcOrd="0" destOrd="0" presId="urn:microsoft.com/office/officeart/2005/8/layout/matrix3"/>
    <dgm:cxn modelId="{1EFD14A6-DE9F-4E1D-9687-57771FDE7B68}" srcId="{E13D92CF-9EF8-492D-8EED-06CA14E70A25}" destId="{8AC052C6-A75C-4727-B237-06BA625DD564}" srcOrd="0" destOrd="0" parTransId="{D10A2BD2-490C-4002-9CD9-BDAB5BA926A8}" sibTransId="{A9A114C3-3A18-4930-AF16-87FC018AA428}"/>
    <dgm:cxn modelId="{4EB9E1BB-DBD1-4A33-9DE2-C5E2E369C09A}" type="presOf" srcId="{4242C5D7-F88D-44FC-8A0F-D37F25619C01}" destId="{A850817F-398B-4131-93D4-BB248186F349}" srcOrd="0" destOrd="0" presId="urn:microsoft.com/office/officeart/2005/8/layout/matrix3"/>
    <dgm:cxn modelId="{2573CCC6-7685-42AF-813B-9C36A226744B}" type="presOf" srcId="{8AC052C6-A75C-4727-B237-06BA625DD564}" destId="{83DA39CC-8714-4024-A10F-DA46F7D6704B}" srcOrd="0" destOrd="0" presId="urn:microsoft.com/office/officeart/2005/8/layout/matrix3"/>
    <dgm:cxn modelId="{E870159F-8332-4D28-9E33-2F782B4A76E5}" type="presParOf" srcId="{31C4B50D-08FF-49D4-97DC-46A1A5785436}" destId="{17CFF67A-2A17-4B07-A2D5-CDD0580416D1}" srcOrd="0" destOrd="0" presId="urn:microsoft.com/office/officeart/2005/8/layout/matrix3"/>
    <dgm:cxn modelId="{8F95EA90-A7C0-4C4B-BAF4-F944FC7A8185}" type="presParOf" srcId="{31C4B50D-08FF-49D4-97DC-46A1A5785436}" destId="{83DA39CC-8714-4024-A10F-DA46F7D6704B}" srcOrd="1" destOrd="0" presId="urn:microsoft.com/office/officeart/2005/8/layout/matrix3"/>
    <dgm:cxn modelId="{9C73E646-0EC1-436F-93EB-72CDA7A88CC4}" type="presParOf" srcId="{31C4B50D-08FF-49D4-97DC-46A1A5785436}" destId="{A850817F-398B-4131-93D4-BB248186F349}" srcOrd="2" destOrd="0" presId="urn:microsoft.com/office/officeart/2005/8/layout/matrix3"/>
    <dgm:cxn modelId="{C8105C61-A1ED-4137-8899-1B92DBC00267}" type="presParOf" srcId="{31C4B50D-08FF-49D4-97DC-46A1A5785436}" destId="{74C22734-4CDE-4D80-A9A1-570B39A51EFD}" srcOrd="3" destOrd="0" presId="urn:microsoft.com/office/officeart/2005/8/layout/matrix3"/>
    <dgm:cxn modelId="{F7D31A06-947A-4600-8F77-CA17AF9F26D5}" type="presParOf" srcId="{31C4B50D-08FF-49D4-97DC-46A1A5785436}" destId="{F4473183-78F3-4D2E-84C1-5B3A1F6FEB5C}"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2BAFE9B-2E46-4773-BD71-A691749599C0}"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E0D30A60-1C97-4BC3-9F55-59FC310B56E6}">
      <dgm:prSet/>
      <dgm:spPr/>
      <dgm:t>
        <a:bodyPr/>
        <a:lstStyle/>
        <a:p>
          <a:r>
            <a:rPr lang="en-GB"/>
            <a:t>Self esteem</a:t>
          </a:r>
          <a:endParaRPr lang="en-US"/>
        </a:p>
      </dgm:t>
    </dgm:pt>
    <dgm:pt modelId="{2F43F5D3-6368-4E78-8071-D0B120FE8E50}" type="parTrans" cxnId="{2870A707-1E49-4BEB-82AA-301BDA9354CD}">
      <dgm:prSet/>
      <dgm:spPr/>
      <dgm:t>
        <a:bodyPr/>
        <a:lstStyle/>
        <a:p>
          <a:endParaRPr lang="en-US"/>
        </a:p>
      </dgm:t>
    </dgm:pt>
    <dgm:pt modelId="{59F3A464-A593-4A22-AF10-05842F5D8091}" type="sibTrans" cxnId="{2870A707-1E49-4BEB-82AA-301BDA9354CD}">
      <dgm:prSet/>
      <dgm:spPr/>
      <dgm:t>
        <a:bodyPr/>
        <a:lstStyle/>
        <a:p>
          <a:endParaRPr lang="en-US"/>
        </a:p>
      </dgm:t>
    </dgm:pt>
    <dgm:pt modelId="{95C58C2D-7173-4E81-A0AA-ACA526585A75}">
      <dgm:prSet/>
      <dgm:spPr/>
      <dgm:t>
        <a:bodyPr/>
        <a:lstStyle/>
        <a:p>
          <a:r>
            <a:rPr lang="en-GB"/>
            <a:t>Coping skills</a:t>
          </a:r>
          <a:endParaRPr lang="en-US"/>
        </a:p>
      </dgm:t>
    </dgm:pt>
    <dgm:pt modelId="{556D3D1A-11FA-4243-8B6E-3A9603846FC0}" type="parTrans" cxnId="{867AF184-53F5-4B36-AA1B-CBBEA0815FED}">
      <dgm:prSet/>
      <dgm:spPr/>
      <dgm:t>
        <a:bodyPr/>
        <a:lstStyle/>
        <a:p>
          <a:endParaRPr lang="en-US"/>
        </a:p>
      </dgm:t>
    </dgm:pt>
    <dgm:pt modelId="{5BC47FF5-A6E9-4C21-BBA7-8345015AAF20}" type="sibTrans" cxnId="{867AF184-53F5-4B36-AA1B-CBBEA0815FED}">
      <dgm:prSet/>
      <dgm:spPr/>
      <dgm:t>
        <a:bodyPr/>
        <a:lstStyle/>
        <a:p>
          <a:endParaRPr lang="en-US"/>
        </a:p>
      </dgm:t>
    </dgm:pt>
    <dgm:pt modelId="{5E2BCE04-019E-420E-8C9F-60C21CAFA4DF}">
      <dgm:prSet/>
      <dgm:spPr/>
      <dgm:t>
        <a:bodyPr/>
        <a:lstStyle/>
        <a:p>
          <a:r>
            <a:rPr lang="en-GB"/>
            <a:t>Social skills</a:t>
          </a:r>
          <a:endParaRPr lang="en-US"/>
        </a:p>
      </dgm:t>
    </dgm:pt>
    <dgm:pt modelId="{E4136636-0945-4AB0-BF6A-9EF3DC2398B4}" type="parTrans" cxnId="{38873C77-C861-4298-8E32-952298C5F251}">
      <dgm:prSet/>
      <dgm:spPr/>
      <dgm:t>
        <a:bodyPr/>
        <a:lstStyle/>
        <a:p>
          <a:endParaRPr lang="en-US"/>
        </a:p>
      </dgm:t>
    </dgm:pt>
    <dgm:pt modelId="{59FF9FFD-8761-42BC-8E60-653B050D9DBA}" type="sibTrans" cxnId="{38873C77-C861-4298-8E32-952298C5F251}">
      <dgm:prSet/>
      <dgm:spPr/>
      <dgm:t>
        <a:bodyPr/>
        <a:lstStyle/>
        <a:p>
          <a:endParaRPr lang="en-US"/>
        </a:p>
      </dgm:t>
    </dgm:pt>
    <dgm:pt modelId="{5E65570F-073B-4D9E-9919-9FC3DB4C6A8E}" type="pres">
      <dgm:prSet presAssocID="{52BAFE9B-2E46-4773-BD71-A691749599C0}" presName="linear" presStyleCnt="0">
        <dgm:presLayoutVars>
          <dgm:dir/>
          <dgm:animLvl val="lvl"/>
          <dgm:resizeHandles val="exact"/>
        </dgm:presLayoutVars>
      </dgm:prSet>
      <dgm:spPr/>
    </dgm:pt>
    <dgm:pt modelId="{47887FA2-6C3E-4831-9FDF-803C8274E80C}" type="pres">
      <dgm:prSet presAssocID="{E0D30A60-1C97-4BC3-9F55-59FC310B56E6}" presName="parentLin" presStyleCnt="0"/>
      <dgm:spPr/>
    </dgm:pt>
    <dgm:pt modelId="{9FB31FD7-079A-4A37-977B-AA7E1042AE02}" type="pres">
      <dgm:prSet presAssocID="{E0D30A60-1C97-4BC3-9F55-59FC310B56E6}" presName="parentLeftMargin" presStyleLbl="node1" presStyleIdx="0" presStyleCnt="3"/>
      <dgm:spPr/>
    </dgm:pt>
    <dgm:pt modelId="{944CF4A0-B5CD-47E6-93D1-3AC6415E1BBE}" type="pres">
      <dgm:prSet presAssocID="{E0D30A60-1C97-4BC3-9F55-59FC310B56E6}" presName="parentText" presStyleLbl="node1" presStyleIdx="0" presStyleCnt="3">
        <dgm:presLayoutVars>
          <dgm:chMax val="0"/>
          <dgm:bulletEnabled val="1"/>
        </dgm:presLayoutVars>
      </dgm:prSet>
      <dgm:spPr/>
    </dgm:pt>
    <dgm:pt modelId="{1F4BD1D2-0979-4F3D-B0AA-C43A66549CEE}" type="pres">
      <dgm:prSet presAssocID="{E0D30A60-1C97-4BC3-9F55-59FC310B56E6}" presName="negativeSpace" presStyleCnt="0"/>
      <dgm:spPr/>
    </dgm:pt>
    <dgm:pt modelId="{AC63FFD8-8C88-41B0-821B-2D81C89D5C28}" type="pres">
      <dgm:prSet presAssocID="{E0D30A60-1C97-4BC3-9F55-59FC310B56E6}" presName="childText" presStyleLbl="conFgAcc1" presStyleIdx="0" presStyleCnt="3">
        <dgm:presLayoutVars>
          <dgm:bulletEnabled val="1"/>
        </dgm:presLayoutVars>
      </dgm:prSet>
      <dgm:spPr/>
    </dgm:pt>
    <dgm:pt modelId="{C531B24E-5037-4922-BB0C-25A1CA02F418}" type="pres">
      <dgm:prSet presAssocID="{59F3A464-A593-4A22-AF10-05842F5D8091}" presName="spaceBetweenRectangles" presStyleCnt="0"/>
      <dgm:spPr/>
    </dgm:pt>
    <dgm:pt modelId="{6CB4B2BC-0611-48FE-A945-57FADA162FA2}" type="pres">
      <dgm:prSet presAssocID="{95C58C2D-7173-4E81-A0AA-ACA526585A75}" presName="parentLin" presStyleCnt="0"/>
      <dgm:spPr/>
    </dgm:pt>
    <dgm:pt modelId="{CA53C96C-50BC-435C-BABC-4F3C8400937E}" type="pres">
      <dgm:prSet presAssocID="{95C58C2D-7173-4E81-A0AA-ACA526585A75}" presName="parentLeftMargin" presStyleLbl="node1" presStyleIdx="0" presStyleCnt="3"/>
      <dgm:spPr/>
    </dgm:pt>
    <dgm:pt modelId="{0FDFFDAE-7FF1-4B15-B0DA-69C1B3E069A7}" type="pres">
      <dgm:prSet presAssocID="{95C58C2D-7173-4E81-A0AA-ACA526585A75}" presName="parentText" presStyleLbl="node1" presStyleIdx="1" presStyleCnt="3">
        <dgm:presLayoutVars>
          <dgm:chMax val="0"/>
          <dgm:bulletEnabled val="1"/>
        </dgm:presLayoutVars>
      </dgm:prSet>
      <dgm:spPr/>
    </dgm:pt>
    <dgm:pt modelId="{0D26620C-26D9-4064-BA2B-BE09767EFD6D}" type="pres">
      <dgm:prSet presAssocID="{95C58C2D-7173-4E81-A0AA-ACA526585A75}" presName="negativeSpace" presStyleCnt="0"/>
      <dgm:spPr/>
    </dgm:pt>
    <dgm:pt modelId="{48C35E84-F181-4787-A8EB-3C1A0B1FFA08}" type="pres">
      <dgm:prSet presAssocID="{95C58C2D-7173-4E81-A0AA-ACA526585A75}" presName="childText" presStyleLbl="conFgAcc1" presStyleIdx="1" presStyleCnt="3">
        <dgm:presLayoutVars>
          <dgm:bulletEnabled val="1"/>
        </dgm:presLayoutVars>
      </dgm:prSet>
      <dgm:spPr/>
    </dgm:pt>
    <dgm:pt modelId="{0CC6E3D0-A57E-4A65-AA18-F4143893035A}" type="pres">
      <dgm:prSet presAssocID="{5BC47FF5-A6E9-4C21-BBA7-8345015AAF20}" presName="spaceBetweenRectangles" presStyleCnt="0"/>
      <dgm:spPr/>
    </dgm:pt>
    <dgm:pt modelId="{814896B7-FDB4-48F3-A835-5D28537575D8}" type="pres">
      <dgm:prSet presAssocID="{5E2BCE04-019E-420E-8C9F-60C21CAFA4DF}" presName="parentLin" presStyleCnt="0"/>
      <dgm:spPr/>
    </dgm:pt>
    <dgm:pt modelId="{D2DC2931-3007-449C-81D2-0E2138B851A0}" type="pres">
      <dgm:prSet presAssocID="{5E2BCE04-019E-420E-8C9F-60C21CAFA4DF}" presName="parentLeftMargin" presStyleLbl="node1" presStyleIdx="1" presStyleCnt="3"/>
      <dgm:spPr/>
    </dgm:pt>
    <dgm:pt modelId="{F52D7100-8B5F-4E3A-9F4B-744601134388}" type="pres">
      <dgm:prSet presAssocID="{5E2BCE04-019E-420E-8C9F-60C21CAFA4DF}" presName="parentText" presStyleLbl="node1" presStyleIdx="2" presStyleCnt="3">
        <dgm:presLayoutVars>
          <dgm:chMax val="0"/>
          <dgm:bulletEnabled val="1"/>
        </dgm:presLayoutVars>
      </dgm:prSet>
      <dgm:spPr/>
    </dgm:pt>
    <dgm:pt modelId="{8FFDD6A4-95F3-4420-BD87-E98C5BFF6986}" type="pres">
      <dgm:prSet presAssocID="{5E2BCE04-019E-420E-8C9F-60C21CAFA4DF}" presName="negativeSpace" presStyleCnt="0"/>
      <dgm:spPr/>
    </dgm:pt>
    <dgm:pt modelId="{5C4C1E6F-CF72-4FD1-919F-9F32B985F4EB}" type="pres">
      <dgm:prSet presAssocID="{5E2BCE04-019E-420E-8C9F-60C21CAFA4DF}" presName="childText" presStyleLbl="conFgAcc1" presStyleIdx="2" presStyleCnt="3">
        <dgm:presLayoutVars>
          <dgm:bulletEnabled val="1"/>
        </dgm:presLayoutVars>
      </dgm:prSet>
      <dgm:spPr/>
    </dgm:pt>
  </dgm:ptLst>
  <dgm:cxnLst>
    <dgm:cxn modelId="{2870A707-1E49-4BEB-82AA-301BDA9354CD}" srcId="{52BAFE9B-2E46-4773-BD71-A691749599C0}" destId="{E0D30A60-1C97-4BC3-9F55-59FC310B56E6}" srcOrd="0" destOrd="0" parTransId="{2F43F5D3-6368-4E78-8071-D0B120FE8E50}" sibTransId="{59F3A464-A593-4A22-AF10-05842F5D8091}"/>
    <dgm:cxn modelId="{EAA31A09-E6AD-432D-98FF-2B3B86AA4C0B}" type="presOf" srcId="{95C58C2D-7173-4E81-A0AA-ACA526585A75}" destId="{0FDFFDAE-7FF1-4B15-B0DA-69C1B3E069A7}" srcOrd="1" destOrd="0" presId="urn:microsoft.com/office/officeart/2005/8/layout/list1"/>
    <dgm:cxn modelId="{4F502B31-4710-498D-896C-914BCEBCF67B}" type="presOf" srcId="{5E2BCE04-019E-420E-8C9F-60C21CAFA4DF}" destId="{D2DC2931-3007-449C-81D2-0E2138B851A0}" srcOrd="0" destOrd="0" presId="urn:microsoft.com/office/officeart/2005/8/layout/list1"/>
    <dgm:cxn modelId="{FA4B503C-9FB3-4AE3-8DC9-D0B0BF618BB3}" type="presOf" srcId="{E0D30A60-1C97-4BC3-9F55-59FC310B56E6}" destId="{9FB31FD7-079A-4A37-977B-AA7E1042AE02}" srcOrd="0" destOrd="0" presId="urn:microsoft.com/office/officeart/2005/8/layout/list1"/>
    <dgm:cxn modelId="{38873C77-C861-4298-8E32-952298C5F251}" srcId="{52BAFE9B-2E46-4773-BD71-A691749599C0}" destId="{5E2BCE04-019E-420E-8C9F-60C21CAFA4DF}" srcOrd="2" destOrd="0" parTransId="{E4136636-0945-4AB0-BF6A-9EF3DC2398B4}" sibTransId="{59FF9FFD-8761-42BC-8E60-653B050D9DBA}"/>
    <dgm:cxn modelId="{DBA89377-5E24-4075-BA78-3E81135D0DEE}" type="presOf" srcId="{E0D30A60-1C97-4BC3-9F55-59FC310B56E6}" destId="{944CF4A0-B5CD-47E6-93D1-3AC6415E1BBE}" srcOrd="1" destOrd="0" presId="urn:microsoft.com/office/officeart/2005/8/layout/list1"/>
    <dgm:cxn modelId="{867AF184-53F5-4B36-AA1B-CBBEA0815FED}" srcId="{52BAFE9B-2E46-4773-BD71-A691749599C0}" destId="{95C58C2D-7173-4E81-A0AA-ACA526585A75}" srcOrd="1" destOrd="0" parTransId="{556D3D1A-11FA-4243-8B6E-3A9603846FC0}" sibTransId="{5BC47FF5-A6E9-4C21-BBA7-8345015AAF20}"/>
    <dgm:cxn modelId="{77CD8F8D-6AA3-4E7A-A8BF-6BF37C2C9B78}" type="presOf" srcId="{5E2BCE04-019E-420E-8C9F-60C21CAFA4DF}" destId="{F52D7100-8B5F-4E3A-9F4B-744601134388}" srcOrd="1" destOrd="0" presId="urn:microsoft.com/office/officeart/2005/8/layout/list1"/>
    <dgm:cxn modelId="{5F47E7B9-FD4C-48E6-B203-D6A0F1442B21}" type="presOf" srcId="{95C58C2D-7173-4E81-A0AA-ACA526585A75}" destId="{CA53C96C-50BC-435C-BABC-4F3C8400937E}" srcOrd="0" destOrd="0" presId="urn:microsoft.com/office/officeart/2005/8/layout/list1"/>
    <dgm:cxn modelId="{F345CDF4-79A9-4B09-9CFC-F42A5F9F2083}" type="presOf" srcId="{52BAFE9B-2E46-4773-BD71-A691749599C0}" destId="{5E65570F-073B-4D9E-9919-9FC3DB4C6A8E}" srcOrd="0" destOrd="0" presId="urn:microsoft.com/office/officeart/2005/8/layout/list1"/>
    <dgm:cxn modelId="{8594130A-8797-4557-B3CC-117FEE6BF40F}" type="presParOf" srcId="{5E65570F-073B-4D9E-9919-9FC3DB4C6A8E}" destId="{47887FA2-6C3E-4831-9FDF-803C8274E80C}" srcOrd="0" destOrd="0" presId="urn:microsoft.com/office/officeart/2005/8/layout/list1"/>
    <dgm:cxn modelId="{D8C36386-FC84-47D4-B5E6-7605844C50F3}" type="presParOf" srcId="{47887FA2-6C3E-4831-9FDF-803C8274E80C}" destId="{9FB31FD7-079A-4A37-977B-AA7E1042AE02}" srcOrd="0" destOrd="0" presId="urn:microsoft.com/office/officeart/2005/8/layout/list1"/>
    <dgm:cxn modelId="{E382F070-F217-46E9-9E3F-D834F4204D95}" type="presParOf" srcId="{47887FA2-6C3E-4831-9FDF-803C8274E80C}" destId="{944CF4A0-B5CD-47E6-93D1-3AC6415E1BBE}" srcOrd="1" destOrd="0" presId="urn:microsoft.com/office/officeart/2005/8/layout/list1"/>
    <dgm:cxn modelId="{AB786EE1-4B3F-44A7-8B5A-FEC9FA6C78FC}" type="presParOf" srcId="{5E65570F-073B-4D9E-9919-9FC3DB4C6A8E}" destId="{1F4BD1D2-0979-4F3D-B0AA-C43A66549CEE}" srcOrd="1" destOrd="0" presId="urn:microsoft.com/office/officeart/2005/8/layout/list1"/>
    <dgm:cxn modelId="{0CE9E307-1056-403B-A420-BEAC8E251745}" type="presParOf" srcId="{5E65570F-073B-4D9E-9919-9FC3DB4C6A8E}" destId="{AC63FFD8-8C88-41B0-821B-2D81C89D5C28}" srcOrd="2" destOrd="0" presId="urn:microsoft.com/office/officeart/2005/8/layout/list1"/>
    <dgm:cxn modelId="{82A35621-0AD7-4D0F-B66E-66680B5C9DA9}" type="presParOf" srcId="{5E65570F-073B-4D9E-9919-9FC3DB4C6A8E}" destId="{C531B24E-5037-4922-BB0C-25A1CA02F418}" srcOrd="3" destOrd="0" presId="urn:microsoft.com/office/officeart/2005/8/layout/list1"/>
    <dgm:cxn modelId="{E1E288D1-9FB7-4EA8-BD9E-36EC0E5938F6}" type="presParOf" srcId="{5E65570F-073B-4D9E-9919-9FC3DB4C6A8E}" destId="{6CB4B2BC-0611-48FE-A945-57FADA162FA2}" srcOrd="4" destOrd="0" presId="urn:microsoft.com/office/officeart/2005/8/layout/list1"/>
    <dgm:cxn modelId="{4969579B-B01F-4BE6-86F9-575B94C66DFA}" type="presParOf" srcId="{6CB4B2BC-0611-48FE-A945-57FADA162FA2}" destId="{CA53C96C-50BC-435C-BABC-4F3C8400937E}" srcOrd="0" destOrd="0" presId="urn:microsoft.com/office/officeart/2005/8/layout/list1"/>
    <dgm:cxn modelId="{C52F501F-8F1F-4738-B27D-05E077E427B1}" type="presParOf" srcId="{6CB4B2BC-0611-48FE-A945-57FADA162FA2}" destId="{0FDFFDAE-7FF1-4B15-B0DA-69C1B3E069A7}" srcOrd="1" destOrd="0" presId="urn:microsoft.com/office/officeart/2005/8/layout/list1"/>
    <dgm:cxn modelId="{F0DFAC76-6751-488D-8FF6-0849C8E095B6}" type="presParOf" srcId="{5E65570F-073B-4D9E-9919-9FC3DB4C6A8E}" destId="{0D26620C-26D9-4064-BA2B-BE09767EFD6D}" srcOrd="5" destOrd="0" presId="urn:microsoft.com/office/officeart/2005/8/layout/list1"/>
    <dgm:cxn modelId="{3C68111E-D8CA-4ECA-A373-B676B3F30D6B}" type="presParOf" srcId="{5E65570F-073B-4D9E-9919-9FC3DB4C6A8E}" destId="{48C35E84-F181-4787-A8EB-3C1A0B1FFA08}" srcOrd="6" destOrd="0" presId="urn:microsoft.com/office/officeart/2005/8/layout/list1"/>
    <dgm:cxn modelId="{DC1E2A03-FFF1-43CC-8DE9-E4759F56452A}" type="presParOf" srcId="{5E65570F-073B-4D9E-9919-9FC3DB4C6A8E}" destId="{0CC6E3D0-A57E-4A65-AA18-F4143893035A}" srcOrd="7" destOrd="0" presId="urn:microsoft.com/office/officeart/2005/8/layout/list1"/>
    <dgm:cxn modelId="{A43F9B51-BE79-4A07-B1A0-9ABD3B5C89BA}" type="presParOf" srcId="{5E65570F-073B-4D9E-9919-9FC3DB4C6A8E}" destId="{814896B7-FDB4-48F3-A835-5D28537575D8}" srcOrd="8" destOrd="0" presId="urn:microsoft.com/office/officeart/2005/8/layout/list1"/>
    <dgm:cxn modelId="{86E5B2B8-60F3-49D1-B541-AB2BC2DF0AD0}" type="presParOf" srcId="{814896B7-FDB4-48F3-A835-5D28537575D8}" destId="{D2DC2931-3007-449C-81D2-0E2138B851A0}" srcOrd="0" destOrd="0" presId="urn:microsoft.com/office/officeart/2005/8/layout/list1"/>
    <dgm:cxn modelId="{80698B3F-705F-482E-A432-1D710CF7DF13}" type="presParOf" srcId="{814896B7-FDB4-48F3-A835-5D28537575D8}" destId="{F52D7100-8B5F-4E3A-9F4B-744601134388}" srcOrd="1" destOrd="0" presId="urn:microsoft.com/office/officeart/2005/8/layout/list1"/>
    <dgm:cxn modelId="{672587F4-75FB-46CF-A4B9-A13844ECF30B}" type="presParOf" srcId="{5E65570F-073B-4D9E-9919-9FC3DB4C6A8E}" destId="{8FFDD6A4-95F3-4420-BD87-E98C5BFF6986}" srcOrd="9" destOrd="0" presId="urn:microsoft.com/office/officeart/2005/8/layout/list1"/>
    <dgm:cxn modelId="{3149A960-637C-4FE2-A64A-1218624DB5C3}" type="presParOf" srcId="{5E65570F-073B-4D9E-9919-9FC3DB4C6A8E}" destId="{5C4C1E6F-CF72-4FD1-919F-9F32B985F4E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49580F5-6924-4997-9571-C19A9B11BAF0}"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52F0639C-0B59-4BA9-BAFE-10B1815E3A45}">
      <dgm:prSet/>
      <dgm:spPr/>
      <dgm:t>
        <a:bodyPr/>
        <a:lstStyle/>
        <a:p>
          <a:r>
            <a:rPr lang="en-GB"/>
            <a:t>Peers</a:t>
          </a:r>
          <a:endParaRPr lang="en-US"/>
        </a:p>
      </dgm:t>
    </dgm:pt>
    <dgm:pt modelId="{D2FD8AD1-A696-497C-A0C1-6B1D6EC8F80B}" type="parTrans" cxnId="{DA2CDD4C-4B03-4054-A3D3-BDF2E594BA37}">
      <dgm:prSet/>
      <dgm:spPr/>
      <dgm:t>
        <a:bodyPr/>
        <a:lstStyle/>
        <a:p>
          <a:endParaRPr lang="en-US"/>
        </a:p>
      </dgm:t>
    </dgm:pt>
    <dgm:pt modelId="{EC665083-8534-479C-99A1-5206762EA5AF}" type="sibTrans" cxnId="{DA2CDD4C-4B03-4054-A3D3-BDF2E594BA37}">
      <dgm:prSet/>
      <dgm:spPr/>
      <dgm:t>
        <a:bodyPr/>
        <a:lstStyle/>
        <a:p>
          <a:endParaRPr lang="en-US"/>
        </a:p>
      </dgm:t>
    </dgm:pt>
    <dgm:pt modelId="{D642688F-2AA8-4939-A575-7CAC070F8DB2}">
      <dgm:prSet/>
      <dgm:spPr/>
      <dgm:t>
        <a:bodyPr/>
        <a:lstStyle/>
        <a:p>
          <a:r>
            <a:rPr lang="en-GB"/>
            <a:t>Families</a:t>
          </a:r>
          <a:endParaRPr lang="en-US"/>
        </a:p>
      </dgm:t>
    </dgm:pt>
    <dgm:pt modelId="{9C0B6680-DB35-4867-9E04-D3F5EAFC5E3A}" type="parTrans" cxnId="{86007907-47EF-4CEA-ADDC-280201EB1F30}">
      <dgm:prSet/>
      <dgm:spPr/>
      <dgm:t>
        <a:bodyPr/>
        <a:lstStyle/>
        <a:p>
          <a:endParaRPr lang="en-US"/>
        </a:p>
      </dgm:t>
    </dgm:pt>
    <dgm:pt modelId="{2A4FCA9F-1A2A-4FEF-A87B-14548DF490C0}" type="sibTrans" cxnId="{86007907-47EF-4CEA-ADDC-280201EB1F30}">
      <dgm:prSet/>
      <dgm:spPr/>
      <dgm:t>
        <a:bodyPr/>
        <a:lstStyle/>
        <a:p>
          <a:endParaRPr lang="en-US"/>
        </a:p>
      </dgm:t>
    </dgm:pt>
    <dgm:pt modelId="{81E6403A-CA81-441F-9114-4D79FCEAD8FA}">
      <dgm:prSet/>
      <dgm:spPr/>
      <dgm:t>
        <a:bodyPr/>
        <a:lstStyle/>
        <a:p>
          <a:r>
            <a:rPr lang="en-GB"/>
            <a:t>School</a:t>
          </a:r>
          <a:endParaRPr lang="en-US"/>
        </a:p>
      </dgm:t>
    </dgm:pt>
    <dgm:pt modelId="{5FF7FB11-5F78-4E6D-8253-F481842102CE}" type="parTrans" cxnId="{3318F0AF-2DDD-4F66-A842-FF0E6819779B}">
      <dgm:prSet/>
      <dgm:spPr/>
      <dgm:t>
        <a:bodyPr/>
        <a:lstStyle/>
        <a:p>
          <a:endParaRPr lang="en-US"/>
        </a:p>
      </dgm:t>
    </dgm:pt>
    <dgm:pt modelId="{5F43F872-13C0-4F88-AB97-BA0036911FC5}" type="sibTrans" cxnId="{3318F0AF-2DDD-4F66-A842-FF0E6819779B}">
      <dgm:prSet/>
      <dgm:spPr/>
      <dgm:t>
        <a:bodyPr/>
        <a:lstStyle/>
        <a:p>
          <a:endParaRPr lang="en-US"/>
        </a:p>
      </dgm:t>
    </dgm:pt>
    <dgm:pt modelId="{A41F874E-3F39-4B78-8BEE-5A0BE0FC5117}" type="pres">
      <dgm:prSet presAssocID="{E49580F5-6924-4997-9571-C19A9B11BAF0}" presName="diagram" presStyleCnt="0">
        <dgm:presLayoutVars>
          <dgm:dir/>
          <dgm:resizeHandles val="exact"/>
        </dgm:presLayoutVars>
      </dgm:prSet>
      <dgm:spPr/>
    </dgm:pt>
    <dgm:pt modelId="{73167980-5893-4F67-82D6-8704ED9E0D65}" type="pres">
      <dgm:prSet presAssocID="{52F0639C-0B59-4BA9-BAFE-10B1815E3A45}" presName="node" presStyleLbl="node1" presStyleIdx="0" presStyleCnt="3">
        <dgm:presLayoutVars>
          <dgm:bulletEnabled val="1"/>
        </dgm:presLayoutVars>
      </dgm:prSet>
      <dgm:spPr/>
    </dgm:pt>
    <dgm:pt modelId="{D1249AE0-F627-4B9F-A216-E45E6C40B5AF}" type="pres">
      <dgm:prSet presAssocID="{EC665083-8534-479C-99A1-5206762EA5AF}" presName="sibTrans" presStyleCnt="0"/>
      <dgm:spPr/>
    </dgm:pt>
    <dgm:pt modelId="{754A52BB-1E02-4A37-9985-3EB7EAD99FE3}" type="pres">
      <dgm:prSet presAssocID="{D642688F-2AA8-4939-A575-7CAC070F8DB2}" presName="node" presStyleLbl="node1" presStyleIdx="1" presStyleCnt="3">
        <dgm:presLayoutVars>
          <dgm:bulletEnabled val="1"/>
        </dgm:presLayoutVars>
      </dgm:prSet>
      <dgm:spPr/>
    </dgm:pt>
    <dgm:pt modelId="{5E2DCAEB-0B87-494D-9ACF-DFA6A9799BA7}" type="pres">
      <dgm:prSet presAssocID="{2A4FCA9F-1A2A-4FEF-A87B-14548DF490C0}" presName="sibTrans" presStyleCnt="0"/>
      <dgm:spPr/>
    </dgm:pt>
    <dgm:pt modelId="{D0A1431B-79CD-4266-8C45-FB76F0EF4208}" type="pres">
      <dgm:prSet presAssocID="{81E6403A-CA81-441F-9114-4D79FCEAD8FA}" presName="node" presStyleLbl="node1" presStyleIdx="2" presStyleCnt="3">
        <dgm:presLayoutVars>
          <dgm:bulletEnabled val="1"/>
        </dgm:presLayoutVars>
      </dgm:prSet>
      <dgm:spPr/>
    </dgm:pt>
  </dgm:ptLst>
  <dgm:cxnLst>
    <dgm:cxn modelId="{86007907-47EF-4CEA-ADDC-280201EB1F30}" srcId="{E49580F5-6924-4997-9571-C19A9B11BAF0}" destId="{D642688F-2AA8-4939-A575-7CAC070F8DB2}" srcOrd="1" destOrd="0" parTransId="{9C0B6680-DB35-4867-9E04-D3F5EAFC5E3A}" sibTransId="{2A4FCA9F-1A2A-4FEF-A87B-14548DF490C0}"/>
    <dgm:cxn modelId="{9EB1CF33-11DD-40A6-9E71-E1FB8203C912}" type="presOf" srcId="{D642688F-2AA8-4939-A575-7CAC070F8DB2}" destId="{754A52BB-1E02-4A37-9985-3EB7EAD99FE3}" srcOrd="0" destOrd="0" presId="urn:microsoft.com/office/officeart/2005/8/layout/default"/>
    <dgm:cxn modelId="{C3EA5949-280A-42F0-B2E1-448B8B454E2F}" type="presOf" srcId="{81E6403A-CA81-441F-9114-4D79FCEAD8FA}" destId="{D0A1431B-79CD-4266-8C45-FB76F0EF4208}" srcOrd="0" destOrd="0" presId="urn:microsoft.com/office/officeart/2005/8/layout/default"/>
    <dgm:cxn modelId="{DA2CDD4C-4B03-4054-A3D3-BDF2E594BA37}" srcId="{E49580F5-6924-4997-9571-C19A9B11BAF0}" destId="{52F0639C-0B59-4BA9-BAFE-10B1815E3A45}" srcOrd="0" destOrd="0" parTransId="{D2FD8AD1-A696-497C-A0C1-6B1D6EC8F80B}" sibTransId="{EC665083-8534-479C-99A1-5206762EA5AF}"/>
    <dgm:cxn modelId="{3318F0AF-2DDD-4F66-A842-FF0E6819779B}" srcId="{E49580F5-6924-4997-9571-C19A9B11BAF0}" destId="{81E6403A-CA81-441F-9114-4D79FCEAD8FA}" srcOrd="2" destOrd="0" parTransId="{5FF7FB11-5F78-4E6D-8253-F481842102CE}" sibTransId="{5F43F872-13C0-4F88-AB97-BA0036911FC5}"/>
    <dgm:cxn modelId="{78DEA2DC-93DC-4B3C-960D-08408FCC2C25}" type="presOf" srcId="{E49580F5-6924-4997-9571-C19A9B11BAF0}" destId="{A41F874E-3F39-4B78-8BEE-5A0BE0FC5117}" srcOrd="0" destOrd="0" presId="urn:microsoft.com/office/officeart/2005/8/layout/default"/>
    <dgm:cxn modelId="{E46295EE-CE83-4EB3-AC97-914D3EE47287}" type="presOf" srcId="{52F0639C-0B59-4BA9-BAFE-10B1815E3A45}" destId="{73167980-5893-4F67-82D6-8704ED9E0D65}" srcOrd="0" destOrd="0" presId="urn:microsoft.com/office/officeart/2005/8/layout/default"/>
    <dgm:cxn modelId="{3EA84D47-4C16-4019-BC41-C82FC8EC68F6}" type="presParOf" srcId="{A41F874E-3F39-4B78-8BEE-5A0BE0FC5117}" destId="{73167980-5893-4F67-82D6-8704ED9E0D65}" srcOrd="0" destOrd="0" presId="urn:microsoft.com/office/officeart/2005/8/layout/default"/>
    <dgm:cxn modelId="{83E559DE-D59A-46C5-9485-90BF6F53F6F7}" type="presParOf" srcId="{A41F874E-3F39-4B78-8BEE-5A0BE0FC5117}" destId="{D1249AE0-F627-4B9F-A216-E45E6C40B5AF}" srcOrd="1" destOrd="0" presId="urn:microsoft.com/office/officeart/2005/8/layout/default"/>
    <dgm:cxn modelId="{D380A557-1AFF-4E49-A4EB-4C62622427D7}" type="presParOf" srcId="{A41F874E-3F39-4B78-8BEE-5A0BE0FC5117}" destId="{754A52BB-1E02-4A37-9985-3EB7EAD99FE3}" srcOrd="2" destOrd="0" presId="urn:microsoft.com/office/officeart/2005/8/layout/default"/>
    <dgm:cxn modelId="{7E37DCF2-2B37-477D-AF7F-A6425D4A67D4}" type="presParOf" srcId="{A41F874E-3F39-4B78-8BEE-5A0BE0FC5117}" destId="{5E2DCAEB-0B87-494D-9ACF-DFA6A9799BA7}" srcOrd="3" destOrd="0" presId="urn:microsoft.com/office/officeart/2005/8/layout/default"/>
    <dgm:cxn modelId="{EC145254-0838-4652-8F1A-B9B502596A24}" type="presParOf" srcId="{A41F874E-3F39-4B78-8BEE-5A0BE0FC5117}" destId="{D0A1431B-79CD-4266-8C45-FB76F0EF4208}"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67848C0-DD96-4C33-96B2-72CB8D6BFAE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26FBB1A-5E6E-4459-8B2E-9D495902FAF3}">
      <dgm:prSet/>
      <dgm:spPr/>
      <dgm:t>
        <a:bodyPr/>
        <a:lstStyle/>
        <a:p>
          <a:r>
            <a:rPr lang="en-GB"/>
            <a:t>Biosocial – drug effects</a:t>
          </a:r>
          <a:endParaRPr lang="en-US"/>
        </a:p>
      </dgm:t>
    </dgm:pt>
    <dgm:pt modelId="{CDAE5EA0-0202-41E8-97B9-714723E4C408}" type="parTrans" cxnId="{8E8D432F-3BAD-49B1-9C31-9555ADBEB924}">
      <dgm:prSet/>
      <dgm:spPr/>
      <dgm:t>
        <a:bodyPr/>
        <a:lstStyle/>
        <a:p>
          <a:endParaRPr lang="en-US"/>
        </a:p>
      </dgm:t>
    </dgm:pt>
    <dgm:pt modelId="{B148DC96-3CC7-459E-B09C-2B501F5F8558}" type="sibTrans" cxnId="{8E8D432F-3BAD-49B1-9C31-9555ADBEB924}">
      <dgm:prSet/>
      <dgm:spPr/>
      <dgm:t>
        <a:bodyPr/>
        <a:lstStyle/>
        <a:p>
          <a:endParaRPr lang="en-US"/>
        </a:p>
      </dgm:t>
    </dgm:pt>
    <dgm:pt modelId="{BEE38BA4-D751-4F5E-93D4-4BA1FF24D65E}">
      <dgm:prSet/>
      <dgm:spPr/>
      <dgm:t>
        <a:bodyPr/>
        <a:lstStyle/>
        <a:p>
          <a:r>
            <a:rPr lang="en-GB"/>
            <a:t>Biopsychological – temperament and IQ</a:t>
          </a:r>
          <a:endParaRPr lang="en-US"/>
        </a:p>
      </dgm:t>
    </dgm:pt>
    <dgm:pt modelId="{4B6905C8-609F-4D28-B83A-6F19F41053D1}" type="parTrans" cxnId="{E4CE67D6-5F09-401F-AF7C-205A50B54EDB}">
      <dgm:prSet/>
      <dgm:spPr/>
      <dgm:t>
        <a:bodyPr/>
        <a:lstStyle/>
        <a:p>
          <a:endParaRPr lang="en-US"/>
        </a:p>
      </dgm:t>
    </dgm:pt>
    <dgm:pt modelId="{0F8DA97F-5479-42C6-89F8-F1AED440A219}" type="sibTrans" cxnId="{E4CE67D6-5F09-401F-AF7C-205A50B54EDB}">
      <dgm:prSet/>
      <dgm:spPr/>
      <dgm:t>
        <a:bodyPr/>
        <a:lstStyle/>
        <a:p>
          <a:endParaRPr lang="en-US"/>
        </a:p>
      </dgm:t>
    </dgm:pt>
    <dgm:pt modelId="{015E55E2-3637-436A-8465-7EDBC94D5B48}">
      <dgm:prSet/>
      <dgm:spPr/>
      <dgm:t>
        <a:bodyPr/>
        <a:lstStyle/>
        <a:p>
          <a:r>
            <a:rPr lang="en-GB"/>
            <a:t>Psychosocial – Trauma and relationships</a:t>
          </a:r>
          <a:endParaRPr lang="en-US"/>
        </a:p>
      </dgm:t>
    </dgm:pt>
    <dgm:pt modelId="{C1F13BB8-B555-451A-8FBE-30889ACB54AC}" type="parTrans" cxnId="{DCC22A55-901A-4D20-9099-D4A9C578D280}">
      <dgm:prSet/>
      <dgm:spPr/>
      <dgm:t>
        <a:bodyPr/>
        <a:lstStyle/>
        <a:p>
          <a:endParaRPr lang="en-US"/>
        </a:p>
      </dgm:t>
    </dgm:pt>
    <dgm:pt modelId="{9577CD7B-8B61-4414-B9B6-56A43CE4528C}" type="sibTrans" cxnId="{DCC22A55-901A-4D20-9099-D4A9C578D280}">
      <dgm:prSet/>
      <dgm:spPr/>
      <dgm:t>
        <a:bodyPr/>
        <a:lstStyle/>
        <a:p>
          <a:endParaRPr lang="en-US"/>
        </a:p>
      </dgm:t>
    </dgm:pt>
    <dgm:pt modelId="{7F08452E-4447-410D-842F-91F6A2DD56EE}">
      <dgm:prSet/>
      <dgm:spPr/>
      <dgm:t>
        <a:bodyPr/>
        <a:lstStyle/>
        <a:p>
          <a:r>
            <a:rPr lang="en-GB"/>
            <a:t>Biopsychosocial – mental health</a:t>
          </a:r>
          <a:endParaRPr lang="en-US"/>
        </a:p>
      </dgm:t>
    </dgm:pt>
    <dgm:pt modelId="{AE4CA9D0-7C0D-4506-9818-2D1C3C499F6F}" type="parTrans" cxnId="{140EEE83-7033-4F8D-B2C4-36FAFF8864B2}">
      <dgm:prSet/>
      <dgm:spPr/>
      <dgm:t>
        <a:bodyPr/>
        <a:lstStyle/>
        <a:p>
          <a:endParaRPr lang="en-US"/>
        </a:p>
      </dgm:t>
    </dgm:pt>
    <dgm:pt modelId="{A78A0DB8-C361-4DA0-AF9D-C74F9741B42B}" type="sibTrans" cxnId="{140EEE83-7033-4F8D-B2C4-36FAFF8864B2}">
      <dgm:prSet/>
      <dgm:spPr/>
      <dgm:t>
        <a:bodyPr/>
        <a:lstStyle/>
        <a:p>
          <a:endParaRPr lang="en-US"/>
        </a:p>
      </dgm:t>
    </dgm:pt>
    <dgm:pt modelId="{6CCA21DB-97A5-4E78-850F-AC8141EC9C99}" type="pres">
      <dgm:prSet presAssocID="{E67848C0-DD96-4C33-96B2-72CB8D6BFAE2}" presName="linear" presStyleCnt="0">
        <dgm:presLayoutVars>
          <dgm:animLvl val="lvl"/>
          <dgm:resizeHandles val="exact"/>
        </dgm:presLayoutVars>
      </dgm:prSet>
      <dgm:spPr/>
    </dgm:pt>
    <dgm:pt modelId="{23F2BD13-FDB1-4C7C-B510-3374944285CD}" type="pres">
      <dgm:prSet presAssocID="{C26FBB1A-5E6E-4459-8B2E-9D495902FAF3}" presName="parentText" presStyleLbl="node1" presStyleIdx="0" presStyleCnt="4">
        <dgm:presLayoutVars>
          <dgm:chMax val="0"/>
          <dgm:bulletEnabled val="1"/>
        </dgm:presLayoutVars>
      </dgm:prSet>
      <dgm:spPr/>
    </dgm:pt>
    <dgm:pt modelId="{0B14C52C-4C12-4E4E-B64F-4DB0FCB60436}" type="pres">
      <dgm:prSet presAssocID="{B148DC96-3CC7-459E-B09C-2B501F5F8558}" presName="spacer" presStyleCnt="0"/>
      <dgm:spPr/>
    </dgm:pt>
    <dgm:pt modelId="{CC383631-1377-4147-82D7-B1D8638F2A68}" type="pres">
      <dgm:prSet presAssocID="{BEE38BA4-D751-4F5E-93D4-4BA1FF24D65E}" presName="parentText" presStyleLbl="node1" presStyleIdx="1" presStyleCnt="4">
        <dgm:presLayoutVars>
          <dgm:chMax val="0"/>
          <dgm:bulletEnabled val="1"/>
        </dgm:presLayoutVars>
      </dgm:prSet>
      <dgm:spPr/>
    </dgm:pt>
    <dgm:pt modelId="{A46B7E96-EE88-4863-9330-5F2D8B6F316A}" type="pres">
      <dgm:prSet presAssocID="{0F8DA97F-5479-42C6-89F8-F1AED440A219}" presName="spacer" presStyleCnt="0"/>
      <dgm:spPr/>
    </dgm:pt>
    <dgm:pt modelId="{852C994D-3E43-4178-90C3-F96DB5DB0C0B}" type="pres">
      <dgm:prSet presAssocID="{015E55E2-3637-436A-8465-7EDBC94D5B48}" presName="parentText" presStyleLbl="node1" presStyleIdx="2" presStyleCnt="4">
        <dgm:presLayoutVars>
          <dgm:chMax val="0"/>
          <dgm:bulletEnabled val="1"/>
        </dgm:presLayoutVars>
      </dgm:prSet>
      <dgm:spPr/>
    </dgm:pt>
    <dgm:pt modelId="{D8D0ED07-F29E-44C7-828D-03E9FB2BA9C9}" type="pres">
      <dgm:prSet presAssocID="{9577CD7B-8B61-4414-B9B6-56A43CE4528C}" presName="spacer" presStyleCnt="0"/>
      <dgm:spPr/>
    </dgm:pt>
    <dgm:pt modelId="{E410CAEA-B148-4A35-BA65-8706EA27AFA9}" type="pres">
      <dgm:prSet presAssocID="{7F08452E-4447-410D-842F-91F6A2DD56EE}" presName="parentText" presStyleLbl="node1" presStyleIdx="3" presStyleCnt="4">
        <dgm:presLayoutVars>
          <dgm:chMax val="0"/>
          <dgm:bulletEnabled val="1"/>
        </dgm:presLayoutVars>
      </dgm:prSet>
      <dgm:spPr/>
    </dgm:pt>
  </dgm:ptLst>
  <dgm:cxnLst>
    <dgm:cxn modelId="{3F81C814-2DDC-4404-9444-8BEE7F345661}" type="presOf" srcId="{BEE38BA4-D751-4F5E-93D4-4BA1FF24D65E}" destId="{CC383631-1377-4147-82D7-B1D8638F2A68}" srcOrd="0" destOrd="0" presId="urn:microsoft.com/office/officeart/2005/8/layout/vList2"/>
    <dgm:cxn modelId="{5F62CF1B-9194-42C9-8DE2-6D51127B58C5}" type="presOf" srcId="{C26FBB1A-5E6E-4459-8B2E-9D495902FAF3}" destId="{23F2BD13-FDB1-4C7C-B510-3374944285CD}" srcOrd="0" destOrd="0" presId="urn:microsoft.com/office/officeart/2005/8/layout/vList2"/>
    <dgm:cxn modelId="{8E8D432F-3BAD-49B1-9C31-9555ADBEB924}" srcId="{E67848C0-DD96-4C33-96B2-72CB8D6BFAE2}" destId="{C26FBB1A-5E6E-4459-8B2E-9D495902FAF3}" srcOrd="0" destOrd="0" parTransId="{CDAE5EA0-0202-41E8-97B9-714723E4C408}" sibTransId="{B148DC96-3CC7-459E-B09C-2B501F5F8558}"/>
    <dgm:cxn modelId="{1160A548-5912-47BF-AD30-81C750149C9F}" type="presOf" srcId="{015E55E2-3637-436A-8465-7EDBC94D5B48}" destId="{852C994D-3E43-4178-90C3-F96DB5DB0C0B}" srcOrd="0" destOrd="0" presId="urn:microsoft.com/office/officeart/2005/8/layout/vList2"/>
    <dgm:cxn modelId="{DCC22A55-901A-4D20-9099-D4A9C578D280}" srcId="{E67848C0-DD96-4C33-96B2-72CB8D6BFAE2}" destId="{015E55E2-3637-436A-8465-7EDBC94D5B48}" srcOrd="2" destOrd="0" parTransId="{C1F13BB8-B555-451A-8FBE-30889ACB54AC}" sibTransId="{9577CD7B-8B61-4414-B9B6-56A43CE4528C}"/>
    <dgm:cxn modelId="{FC39DB7E-A785-4998-8F5C-F75DBB5474DA}" type="presOf" srcId="{7F08452E-4447-410D-842F-91F6A2DD56EE}" destId="{E410CAEA-B148-4A35-BA65-8706EA27AFA9}" srcOrd="0" destOrd="0" presId="urn:microsoft.com/office/officeart/2005/8/layout/vList2"/>
    <dgm:cxn modelId="{140EEE83-7033-4F8D-B2C4-36FAFF8864B2}" srcId="{E67848C0-DD96-4C33-96B2-72CB8D6BFAE2}" destId="{7F08452E-4447-410D-842F-91F6A2DD56EE}" srcOrd="3" destOrd="0" parTransId="{AE4CA9D0-7C0D-4506-9818-2D1C3C499F6F}" sibTransId="{A78A0DB8-C361-4DA0-AF9D-C74F9741B42B}"/>
    <dgm:cxn modelId="{E4CE67D6-5F09-401F-AF7C-205A50B54EDB}" srcId="{E67848C0-DD96-4C33-96B2-72CB8D6BFAE2}" destId="{BEE38BA4-D751-4F5E-93D4-4BA1FF24D65E}" srcOrd="1" destOrd="0" parTransId="{4B6905C8-609F-4D28-B83A-6F19F41053D1}" sibTransId="{0F8DA97F-5479-42C6-89F8-F1AED440A219}"/>
    <dgm:cxn modelId="{476220EC-AC1A-4683-8965-2E66A6172D0D}" type="presOf" srcId="{E67848C0-DD96-4C33-96B2-72CB8D6BFAE2}" destId="{6CCA21DB-97A5-4E78-850F-AC8141EC9C99}" srcOrd="0" destOrd="0" presId="urn:microsoft.com/office/officeart/2005/8/layout/vList2"/>
    <dgm:cxn modelId="{A26A1AB1-9A30-4B11-A88A-AE6A7F1DA766}" type="presParOf" srcId="{6CCA21DB-97A5-4E78-850F-AC8141EC9C99}" destId="{23F2BD13-FDB1-4C7C-B510-3374944285CD}" srcOrd="0" destOrd="0" presId="urn:microsoft.com/office/officeart/2005/8/layout/vList2"/>
    <dgm:cxn modelId="{64BD6310-A8DA-426B-93F2-5A8E845AD1CA}" type="presParOf" srcId="{6CCA21DB-97A5-4E78-850F-AC8141EC9C99}" destId="{0B14C52C-4C12-4E4E-B64F-4DB0FCB60436}" srcOrd="1" destOrd="0" presId="urn:microsoft.com/office/officeart/2005/8/layout/vList2"/>
    <dgm:cxn modelId="{E8A1EDF7-CBAA-495D-AFE8-A522EB0A1510}" type="presParOf" srcId="{6CCA21DB-97A5-4E78-850F-AC8141EC9C99}" destId="{CC383631-1377-4147-82D7-B1D8638F2A68}" srcOrd="2" destOrd="0" presId="urn:microsoft.com/office/officeart/2005/8/layout/vList2"/>
    <dgm:cxn modelId="{1F6F95D7-D951-459D-A628-720B2D1E7388}" type="presParOf" srcId="{6CCA21DB-97A5-4E78-850F-AC8141EC9C99}" destId="{A46B7E96-EE88-4863-9330-5F2D8B6F316A}" srcOrd="3" destOrd="0" presId="urn:microsoft.com/office/officeart/2005/8/layout/vList2"/>
    <dgm:cxn modelId="{15437FFF-AE7A-4FF1-BB17-60A56C4D29DA}" type="presParOf" srcId="{6CCA21DB-97A5-4E78-850F-AC8141EC9C99}" destId="{852C994D-3E43-4178-90C3-F96DB5DB0C0B}" srcOrd="4" destOrd="0" presId="urn:microsoft.com/office/officeart/2005/8/layout/vList2"/>
    <dgm:cxn modelId="{B9FFC40E-09A0-4C24-ACE9-9B9E4E905272}" type="presParOf" srcId="{6CCA21DB-97A5-4E78-850F-AC8141EC9C99}" destId="{D8D0ED07-F29E-44C7-828D-03E9FB2BA9C9}" srcOrd="5" destOrd="0" presId="urn:microsoft.com/office/officeart/2005/8/layout/vList2"/>
    <dgm:cxn modelId="{EFAE9AC5-5C4C-4BFA-990C-A45D0F07EC6B}" type="presParOf" srcId="{6CCA21DB-97A5-4E78-850F-AC8141EC9C99}" destId="{E410CAEA-B148-4A35-BA65-8706EA27AFA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DB4AF07-DC20-4B9E-B1E6-B7DC09BCA83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98C4526-308E-4F7F-9B2C-DE914B23D800}">
      <dgm:prSet/>
      <dgm:spPr/>
      <dgm:t>
        <a:bodyPr/>
        <a:lstStyle/>
        <a:p>
          <a:r>
            <a:rPr lang="en-GB"/>
            <a:t>It is philosophical in nature. </a:t>
          </a:r>
          <a:endParaRPr lang="en-US"/>
        </a:p>
      </dgm:t>
    </dgm:pt>
    <dgm:pt modelId="{75BEDA4D-28F6-40DB-B558-CA16CC43AF10}" type="parTrans" cxnId="{4A6C6863-F814-4AC1-8A9C-940B72DE382A}">
      <dgm:prSet/>
      <dgm:spPr/>
      <dgm:t>
        <a:bodyPr/>
        <a:lstStyle/>
        <a:p>
          <a:endParaRPr lang="en-US"/>
        </a:p>
      </dgm:t>
    </dgm:pt>
    <dgm:pt modelId="{8C0048F1-6107-4EBE-A532-66E6BD048F14}" type="sibTrans" cxnId="{4A6C6863-F814-4AC1-8A9C-940B72DE382A}">
      <dgm:prSet/>
      <dgm:spPr/>
      <dgm:t>
        <a:bodyPr/>
        <a:lstStyle/>
        <a:p>
          <a:endParaRPr lang="en-US"/>
        </a:p>
      </dgm:t>
    </dgm:pt>
    <dgm:pt modelId="{CBF7F675-90E3-44AB-81BF-79289EA4B9B2}">
      <dgm:prSet/>
      <dgm:spPr/>
      <dgm:t>
        <a:bodyPr/>
        <a:lstStyle/>
        <a:p>
          <a:r>
            <a:rPr lang="en-GB"/>
            <a:t>It helps us understand illness from the societal to the molecular level. </a:t>
          </a:r>
          <a:endParaRPr lang="en-US"/>
        </a:p>
      </dgm:t>
    </dgm:pt>
    <dgm:pt modelId="{8DC88E3D-AE2C-44FB-9C8E-973A4A7FCE7D}" type="parTrans" cxnId="{27F3160C-AEF8-44C2-AE07-509F462542E5}">
      <dgm:prSet/>
      <dgm:spPr/>
      <dgm:t>
        <a:bodyPr/>
        <a:lstStyle/>
        <a:p>
          <a:endParaRPr lang="en-US"/>
        </a:p>
      </dgm:t>
    </dgm:pt>
    <dgm:pt modelId="{04A6BF00-3558-4B4D-B164-5E563B0C2A5E}" type="sibTrans" cxnId="{27F3160C-AEF8-44C2-AE07-509F462542E5}">
      <dgm:prSet/>
      <dgm:spPr/>
      <dgm:t>
        <a:bodyPr/>
        <a:lstStyle/>
        <a:p>
          <a:endParaRPr lang="en-US"/>
        </a:p>
      </dgm:t>
    </dgm:pt>
    <dgm:pt modelId="{CC9FA288-9E53-4A3A-B216-F142AE3DFC09}">
      <dgm:prSet/>
      <dgm:spPr/>
      <dgm:t>
        <a:bodyPr/>
        <a:lstStyle/>
        <a:p>
          <a:r>
            <a:rPr lang="en-GB"/>
            <a:t>It ensures accuracy in diagnosis. </a:t>
          </a:r>
          <a:endParaRPr lang="en-US"/>
        </a:p>
      </dgm:t>
    </dgm:pt>
    <dgm:pt modelId="{7F07AF91-4F83-445A-8124-3C6B6B7FA54B}" type="parTrans" cxnId="{D67831AC-AFBB-4553-95CD-0E16A7508F2E}">
      <dgm:prSet/>
      <dgm:spPr/>
      <dgm:t>
        <a:bodyPr/>
        <a:lstStyle/>
        <a:p>
          <a:endParaRPr lang="en-US"/>
        </a:p>
      </dgm:t>
    </dgm:pt>
    <dgm:pt modelId="{208BC49B-3098-4401-B575-C0E38476B5CB}" type="sibTrans" cxnId="{D67831AC-AFBB-4553-95CD-0E16A7508F2E}">
      <dgm:prSet/>
      <dgm:spPr/>
      <dgm:t>
        <a:bodyPr/>
        <a:lstStyle/>
        <a:p>
          <a:endParaRPr lang="en-US"/>
        </a:p>
      </dgm:t>
    </dgm:pt>
    <dgm:pt modelId="{406F17C0-379F-464C-BDCF-E6F4A7E38280}">
      <dgm:prSet/>
      <dgm:spPr/>
      <dgm:t>
        <a:bodyPr/>
        <a:lstStyle/>
        <a:p>
          <a:r>
            <a:rPr lang="en-GB"/>
            <a:t>It acknowledges the complexity of health and ill health. </a:t>
          </a:r>
          <a:endParaRPr lang="en-US"/>
        </a:p>
      </dgm:t>
    </dgm:pt>
    <dgm:pt modelId="{C94621AF-A6F1-4BCF-930A-0B83DB5BE85E}" type="parTrans" cxnId="{33DA7C15-69D9-4252-A6E0-7941BC4A7536}">
      <dgm:prSet/>
      <dgm:spPr/>
      <dgm:t>
        <a:bodyPr/>
        <a:lstStyle/>
        <a:p>
          <a:endParaRPr lang="en-US"/>
        </a:p>
      </dgm:t>
    </dgm:pt>
    <dgm:pt modelId="{F9F2243F-C756-4B60-A3E0-57BA92147F8A}" type="sibTrans" cxnId="{33DA7C15-69D9-4252-A6E0-7941BC4A7536}">
      <dgm:prSet/>
      <dgm:spPr/>
      <dgm:t>
        <a:bodyPr/>
        <a:lstStyle/>
        <a:p>
          <a:endParaRPr lang="en-US"/>
        </a:p>
      </dgm:t>
    </dgm:pt>
    <dgm:pt modelId="{DA3E7910-D287-422C-9551-4FFD1622A4A3}">
      <dgm:prSet/>
      <dgm:spPr/>
      <dgm:t>
        <a:bodyPr/>
        <a:lstStyle/>
        <a:p>
          <a:r>
            <a:rPr lang="en-GB"/>
            <a:t>Borrell-Carrió, Suchman and Epstein, (2004)</a:t>
          </a:r>
          <a:endParaRPr lang="en-US"/>
        </a:p>
      </dgm:t>
    </dgm:pt>
    <dgm:pt modelId="{3928471B-734C-4625-B658-28504E83675E}" type="parTrans" cxnId="{DD911F34-CBC6-416D-8F64-FC4082A558FF}">
      <dgm:prSet/>
      <dgm:spPr/>
      <dgm:t>
        <a:bodyPr/>
        <a:lstStyle/>
        <a:p>
          <a:endParaRPr lang="en-US"/>
        </a:p>
      </dgm:t>
    </dgm:pt>
    <dgm:pt modelId="{EAAE64C3-ED15-4525-B8A1-D22B80ABCA65}" type="sibTrans" cxnId="{DD911F34-CBC6-416D-8F64-FC4082A558FF}">
      <dgm:prSet/>
      <dgm:spPr/>
      <dgm:t>
        <a:bodyPr/>
        <a:lstStyle/>
        <a:p>
          <a:endParaRPr lang="en-US"/>
        </a:p>
      </dgm:t>
    </dgm:pt>
    <dgm:pt modelId="{807C5EDB-8C61-47DD-B7F6-76E94BBFE717}" type="pres">
      <dgm:prSet presAssocID="{5DB4AF07-DC20-4B9E-B1E6-B7DC09BCA83A}" presName="linear" presStyleCnt="0">
        <dgm:presLayoutVars>
          <dgm:animLvl val="lvl"/>
          <dgm:resizeHandles val="exact"/>
        </dgm:presLayoutVars>
      </dgm:prSet>
      <dgm:spPr/>
    </dgm:pt>
    <dgm:pt modelId="{2A9D2625-E016-4E9A-AC69-FC2B69C0FF37}" type="pres">
      <dgm:prSet presAssocID="{998C4526-308E-4F7F-9B2C-DE914B23D800}" presName="parentText" presStyleLbl="node1" presStyleIdx="0" presStyleCnt="5">
        <dgm:presLayoutVars>
          <dgm:chMax val="0"/>
          <dgm:bulletEnabled val="1"/>
        </dgm:presLayoutVars>
      </dgm:prSet>
      <dgm:spPr/>
    </dgm:pt>
    <dgm:pt modelId="{BA14E418-DC8D-44B4-891D-B39FC03838D0}" type="pres">
      <dgm:prSet presAssocID="{8C0048F1-6107-4EBE-A532-66E6BD048F14}" presName="spacer" presStyleCnt="0"/>
      <dgm:spPr/>
    </dgm:pt>
    <dgm:pt modelId="{72EB58C1-6B71-4153-8A87-205130FD3A25}" type="pres">
      <dgm:prSet presAssocID="{CBF7F675-90E3-44AB-81BF-79289EA4B9B2}" presName="parentText" presStyleLbl="node1" presStyleIdx="1" presStyleCnt="5">
        <dgm:presLayoutVars>
          <dgm:chMax val="0"/>
          <dgm:bulletEnabled val="1"/>
        </dgm:presLayoutVars>
      </dgm:prSet>
      <dgm:spPr/>
    </dgm:pt>
    <dgm:pt modelId="{693DFAAD-9E9A-4695-A247-F8C2493F7B31}" type="pres">
      <dgm:prSet presAssocID="{04A6BF00-3558-4B4D-B164-5E563B0C2A5E}" presName="spacer" presStyleCnt="0"/>
      <dgm:spPr/>
    </dgm:pt>
    <dgm:pt modelId="{C95C6917-E18C-436E-833B-3F77761E38F5}" type="pres">
      <dgm:prSet presAssocID="{CC9FA288-9E53-4A3A-B216-F142AE3DFC09}" presName="parentText" presStyleLbl="node1" presStyleIdx="2" presStyleCnt="5">
        <dgm:presLayoutVars>
          <dgm:chMax val="0"/>
          <dgm:bulletEnabled val="1"/>
        </dgm:presLayoutVars>
      </dgm:prSet>
      <dgm:spPr/>
    </dgm:pt>
    <dgm:pt modelId="{2C9D9FF2-0712-41ED-A45B-520D6CA9D99F}" type="pres">
      <dgm:prSet presAssocID="{208BC49B-3098-4401-B575-C0E38476B5CB}" presName="spacer" presStyleCnt="0"/>
      <dgm:spPr/>
    </dgm:pt>
    <dgm:pt modelId="{99DF6392-B48A-4E43-81AE-49478D8C7283}" type="pres">
      <dgm:prSet presAssocID="{406F17C0-379F-464C-BDCF-E6F4A7E38280}" presName="parentText" presStyleLbl="node1" presStyleIdx="3" presStyleCnt="5">
        <dgm:presLayoutVars>
          <dgm:chMax val="0"/>
          <dgm:bulletEnabled val="1"/>
        </dgm:presLayoutVars>
      </dgm:prSet>
      <dgm:spPr/>
    </dgm:pt>
    <dgm:pt modelId="{92C04108-EF5C-4649-9181-33BB3F9D9F7E}" type="pres">
      <dgm:prSet presAssocID="{F9F2243F-C756-4B60-A3E0-57BA92147F8A}" presName="spacer" presStyleCnt="0"/>
      <dgm:spPr/>
    </dgm:pt>
    <dgm:pt modelId="{84281FA5-4960-4409-BC26-3D0930549300}" type="pres">
      <dgm:prSet presAssocID="{DA3E7910-D287-422C-9551-4FFD1622A4A3}" presName="parentText" presStyleLbl="node1" presStyleIdx="4" presStyleCnt="5">
        <dgm:presLayoutVars>
          <dgm:chMax val="0"/>
          <dgm:bulletEnabled val="1"/>
        </dgm:presLayoutVars>
      </dgm:prSet>
      <dgm:spPr/>
    </dgm:pt>
  </dgm:ptLst>
  <dgm:cxnLst>
    <dgm:cxn modelId="{27F3160C-AEF8-44C2-AE07-509F462542E5}" srcId="{5DB4AF07-DC20-4B9E-B1E6-B7DC09BCA83A}" destId="{CBF7F675-90E3-44AB-81BF-79289EA4B9B2}" srcOrd="1" destOrd="0" parTransId="{8DC88E3D-AE2C-44FB-9C8E-973A4A7FCE7D}" sibTransId="{04A6BF00-3558-4B4D-B164-5E563B0C2A5E}"/>
    <dgm:cxn modelId="{EE211A0F-930B-46E1-9F06-1918BE13AF6B}" type="presOf" srcId="{998C4526-308E-4F7F-9B2C-DE914B23D800}" destId="{2A9D2625-E016-4E9A-AC69-FC2B69C0FF37}" srcOrd="0" destOrd="0" presId="urn:microsoft.com/office/officeart/2005/8/layout/vList2"/>
    <dgm:cxn modelId="{33DA7C15-69D9-4252-A6E0-7941BC4A7536}" srcId="{5DB4AF07-DC20-4B9E-B1E6-B7DC09BCA83A}" destId="{406F17C0-379F-464C-BDCF-E6F4A7E38280}" srcOrd="3" destOrd="0" parTransId="{C94621AF-A6F1-4BCF-930A-0B83DB5BE85E}" sibTransId="{F9F2243F-C756-4B60-A3E0-57BA92147F8A}"/>
    <dgm:cxn modelId="{DD911F34-CBC6-416D-8F64-FC4082A558FF}" srcId="{5DB4AF07-DC20-4B9E-B1E6-B7DC09BCA83A}" destId="{DA3E7910-D287-422C-9551-4FFD1622A4A3}" srcOrd="4" destOrd="0" parTransId="{3928471B-734C-4625-B658-28504E83675E}" sibTransId="{EAAE64C3-ED15-4525-B8A1-D22B80ABCA65}"/>
    <dgm:cxn modelId="{FB83983F-0950-455E-894D-E593396F6373}" type="presOf" srcId="{CC9FA288-9E53-4A3A-B216-F142AE3DFC09}" destId="{C95C6917-E18C-436E-833B-3F77761E38F5}" srcOrd="0" destOrd="0" presId="urn:microsoft.com/office/officeart/2005/8/layout/vList2"/>
    <dgm:cxn modelId="{4A6C6863-F814-4AC1-8A9C-940B72DE382A}" srcId="{5DB4AF07-DC20-4B9E-B1E6-B7DC09BCA83A}" destId="{998C4526-308E-4F7F-9B2C-DE914B23D800}" srcOrd="0" destOrd="0" parTransId="{75BEDA4D-28F6-40DB-B558-CA16CC43AF10}" sibTransId="{8C0048F1-6107-4EBE-A532-66E6BD048F14}"/>
    <dgm:cxn modelId="{AF416F59-5097-4159-B7E5-AF7E3FDC1594}" type="presOf" srcId="{DA3E7910-D287-422C-9551-4FFD1622A4A3}" destId="{84281FA5-4960-4409-BC26-3D0930549300}" srcOrd="0" destOrd="0" presId="urn:microsoft.com/office/officeart/2005/8/layout/vList2"/>
    <dgm:cxn modelId="{CACECA9C-67BB-42CD-9EF1-BC579D8671D5}" type="presOf" srcId="{5DB4AF07-DC20-4B9E-B1E6-B7DC09BCA83A}" destId="{807C5EDB-8C61-47DD-B7F6-76E94BBFE717}" srcOrd="0" destOrd="0" presId="urn:microsoft.com/office/officeart/2005/8/layout/vList2"/>
    <dgm:cxn modelId="{D67831AC-AFBB-4553-95CD-0E16A7508F2E}" srcId="{5DB4AF07-DC20-4B9E-B1E6-B7DC09BCA83A}" destId="{CC9FA288-9E53-4A3A-B216-F142AE3DFC09}" srcOrd="2" destOrd="0" parTransId="{7F07AF91-4F83-445A-8124-3C6B6B7FA54B}" sibTransId="{208BC49B-3098-4401-B575-C0E38476B5CB}"/>
    <dgm:cxn modelId="{3D8829DA-7C17-4CB4-9919-4FBAB3863E4E}" type="presOf" srcId="{406F17C0-379F-464C-BDCF-E6F4A7E38280}" destId="{99DF6392-B48A-4E43-81AE-49478D8C7283}" srcOrd="0" destOrd="0" presId="urn:microsoft.com/office/officeart/2005/8/layout/vList2"/>
    <dgm:cxn modelId="{24CB6EF1-B834-4714-A2E7-1A1284722DF2}" type="presOf" srcId="{CBF7F675-90E3-44AB-81BF-79289EA4B9B2}" destId="{72EB58C1-6B71-4153-8A87-205130FD3A25}" srcOrd="0" destOrd="0" presId="urn:microsoft.com/office/officeart/2005/8/layout/vList2"/>
    <dgm:cxn modelId="{E21B693D-C97B-4648-A2E6-68B425FEF48E}" type="presParOf" srcId="{807C5EDB-8C61-47DD-B7F6-76E94BBFE717}" destId="{2A9D2625-E016-4E9A-AC69-FC2B69C0FF37}" srcOrd="0" destOrd="0" presId="urn:microsoft.com/office/officeart/2005/8/layout/vList2"/>
    <dgm:cxn modelId="{91D76086-A4A9-4070-A79D-FF7DAB2141E3}" type="presParOf" srcId="{807C5EDB-8C61-47DD-B7F6-76E94BBFE717}" destId="{BA14E418-DC8D-44B4-891D-B39FC03838D0}" srcOrd="1" destOrd="0" presId="urn:microsoft.com/office/officeart/2005/8/layout/vList2"/>
    <dgm:cxn modelId="{02B16390-3912-40C4-B34F-1C62BA4AC79C}" type="presParOf" srcId="{807C5EDB-8C61-47DD-B7F6-76E94BBFE717}" destId="{72EB58C1-6B71-4153-8A87-205130FD3A25}" srcOrd="2" destOrd="0" presId="urn:microsoft.com/office/officeart/2005/8/layout/vList2"/>
    <dgm:cxn modelId="{B7909C2F-42C0-49E8-8B25-0B5C1F989F38}" type="presParOf" srcId="{807C5EDB-8C61-47DD-B7F6-76E94BBFE717}" destId="{693DFAAD-9E9A-4695-A247-F8C2493F7B31}" srcOrd="3" destOrd="0" presId="urn:microsoft.com/office/officeart/2005/8/layout/vList2"/>
    <dgm:cxn modelId="{633B692D-949C-4DC6-84DD-CAC521EA4138}" type="presParOf" srcId="{807C5EDB-8C61-47DD-B7F6-76E94BBFE717}" destId="{C95C6917-E18C-436E-833B-3F77761E38F5}" srcOrd="4" destOrd="0" presId="urn:microsoft.com/office/officeart/2005/8/layout/vList2"/>
    <dgm:cxn modelId="{AB186234-08A2-4A36-8CAF-6055D08E5EC5}" type="presParOf" srcId="{807C5EDB-8C61-47DD-B7F6-76E94BBFE717}" destId="{2C9D9FF2-0712-41ED-A45B-520D6CA9D99F}" srcOrd="5" destOrd="0" presId="urn:microsoft.com/office/officeart/2005/8/layout/vList2"/>
    <dgm:cxn modelId="{685F405E-3A08-4D5D-8C43-A756176890B7}" type="presParOf" srcId="{807C5EDB-8C61-47DD-B7F6-76E94BBFE717}" destId="{99DF6392-B48A-4E43-81AE-49478D8C7283}" srcOrd="6" destOrd="0" presId="urn:microsoft.com/office/officeart/2005/8/layout/vList2"/>
    <dgm:cxn modelId="{62B7C0AF-0A40-41AB-BDBF-9D4A68160F6B}" type="presParOf" srcId="{807C5EDB-8C61-47DD-B7F6-76E94BBFE717}" destId="{92C04108-EF5C-4649-9181-33BB3F9D9F7E}" srcOrd="7" destOrd="0" presId="urn:microsoft.com/office/officeart/2005/8/layout/vList2"/>
    <dgm:cxn modelId="{8F1303A2-741B-423A-9664-E90520A39A41}" type="presParOf" srcId="{807C5EDB-8C61-47DD-B7F6-76E94BBFE717}" destId="{84281FA5-4960-4409-BC26-3D093054930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F2D726C-3A15-4BFD-AE13-58986297B05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E25B08F-FD64-4520-9A63-6AA1781FECC8}">
      <dgm:prSet/>
      <dgm:spPr/>
      <dgm:t>
        <a:bodyPr/>
        <a:lstStyle/>
        <a:p>
          <a:r>
            <a:rPr lang="en-GB"/>
            <a:t>Illness is not a one-sided argument.</a:t>
          </a:r>
          <a:endParaRPr lang="en-US"/>
        </a:p>
      </dgm:t>
    </dgm:pt>
    <dgm:pt modelId="{8A31255F-E463-4DE9-AFB3-0B239AA57A1D}" type="parTrans" cxnId="{ED909473-4266-4FC1-BE16-EB67D09706E9}">
      <dgm:prSet/>
      <dgm:spPr/>
      <dgm:t>
        <a:bodyPr/>
        <a:lstStyle/>
        <a:p>
          <a:endParaRPr lang="en-US"/>
        </a:p>
      </dgm:t>
    </dgm:pt>
    <dgm:pt modelId="{E11ED9D2-45CF-4F29-91C6-3E21530C5AEA}" type="sibTrans" cxnId="{ED909473-4266-4FC1-BE16-EB67D09706E9}">
      <dgm:prSet/>
      <dgm:spPr/>
      <dgm:t>
        <a:bodyPr/>
        <a:lstStyle/>
        <a:p>
          <a:endParaRPr lang="en-US"/>
        </a:p>
      </dgm:t>
    </dgm:pt>
    <dgm:pt modelId="{F58AFA4C-3F9A-4F30-BCFB-A314D5372115}">
      <dgm:prSet/>
      <dgm:spPr/>
      <dgm:t>
        <a:bodyPr/>
        <a:lstStyle/>
        <a:p>
          <a:r>
            <a:rPr lang="en-GB"/>
            <a:t>Very few morbidities are 'one microbe, one illness'.</a:t>
          </a:r>
          <a:endParaRPr lang="en-US"/>
        </a:p>
      </dgm:t>
    </dgm:pt>
    <dgm:pt modelId="{696B4665-2CB7-4725-9A6D-F8C013FB6ADB}" type="parTrans" cxnId="{1136B540-1D85-493A-ABA7-564350A4AB42}">
      <dgm:prSet/>
      <dgm:spPr/>
      <dgm:t>
        <a:bodyPr/>
        <a:lstStyle/>
        <a:p>
          <a:endParaRPr lang="en-US"/>
        </a:p>
      </dgm:t>
    </dgm:pt>
    <dgm:pt modelId="{908951C7-777E-40FE-98F1-A8A53B6D161B}" type="sibTrans" cxnId="{1136B540-1D85-493A-ABA7-564350A4AB42}">
      <dgm:prSet/>
      <dgm:spPr/>
      <dgm:t>
        <a:bodyPr/>
        <a:lstStyle/>
        <a:p>
          <a:endParaRPr lang="en-US"/>
        </a:p>
      </dgm:t>
    </dgm:pt>
    <dgm:pt modelId="{9BBA2B58-C7BC-41C6-9C17-12696BBA373D}">
      <dgm:prSet/>
      <dgm:spPr/>
      <dgm:t>
        <a:bodyPr/>
        <a:lstStyle/>
        <a:p>
          <a:r>
            <a:rPr lang="en-GB"/>
            <a:t>Example:</a:t>
          </a:r>
          <a:endParaRPr lang="en-US"/>
        </a:p>
      </dgm:t>
    </dgm:pt>
    <dgm:pt modelId="{9DDF0750-543D-4E74-9631-8B038278E61A}" type="parTrans" cxnId="{CF7687E0-CA8F-4053-A98A-751560279628}">
      <dgm:prSet/>
      <dgm:spPr/>
      <dgm:t>
        <a:bodyPr/>
        <a:lstStyle/>
        <a:p>
          <a:endParaRPr lang="en-US"/>
        </a:p>
      </dgm:t>
    </dgm:pt>
    <dgm:pt modelId="{1D64BEDE-5E8E-4B70-8FAF-3E92D9891B92}" type="sibTrans" cxnId="{CF7687E0-CA8F-4053-A98A-751560279628}">
      <dgm:prSet/>
      <dgm:spPr/>
      <dgm:t>
        <a:bodyPr/>
        <a:lstStyle/>
        <a:p>
          <a:endParaRPr lang="en-US"/>
        </a:p>
      </dgm:t>
    </dgm:pt>
    <dgm:pt modelId="{E190EE11-83B6-4472-B7C3-A6545852F338}">
      <dgm:prSet/>
      <dgm:spPr/>
      <dgm:t>
        <a:bodyPr/>
        <a:lstStyle/>
        <a:p>
          <a:r>
            <a:rPr lang="en-GB"/>
            <a:t>Obesity -&gt; Arthritis and diabetes -&gt; Limited exercise capacity</a:t>
          </a:r>
          <a:endParaRPr lang="en-US"/>
        </a:p>
      </dgm:t>
    </dgm:pt>
    <dgm:pt modelId="{08B67F3C-215C-430A-8B54-6AE9A66518AA}" type="parTrans" cxnId="{089770A0-AB2C-46AF-99C4-C871F06C60B8}">
      <dgm:prSet/>
      <dgm:spPr/>
      <dgm:t>
        <a:bodyPr/>
        <a:lstStyle/>
        <a:p>
          <a:endParaRPr lang="en-US"/>
        </a:p>
      </dgm:t>
    </dgm:pt>
    <dgm:pt modelId="{B083975F-F337-496E-984B-15E7F54A757E}" type="sibTrans" cxnId="{089770A0-AB2C-46AF-99C4-C871F06C60B8}">
      <dgm:prSet/>
      <dgm:spPr/>
      <dgm:t>
        <a:bodyPr/>
        <a:lstStyle/>
        <a:p>
          <a:endParaRPr lang="en-US"/>
        </a:p>
      </dgm:t>
    </dgm:pt>
    <dgm:pt modelId="{8399E868-2E78-442D-B6D8-B406F6891BE7}">
      <dgm:prSet/>
      <dgm:spPr/>
      <dgm:t>
        <a:bodyPr/>
        <a:lstStyle/>
        <a:p>
          <a:r>
            <a:rPr lang="en-GB"/>
            <a:t>This can all contribute to coronary heart disease. </a:t>
          </a:r>
          <a:endParaRPr lang="en-US"/>
        </a:p>
      </dgm:t>
    </dgm:pt>
    <dgm:pt modelId="{0874E531-54B9-48CB-8279-2386959624D3}" type="parTrans" cxnId="{EF18847A-562F-41F2-B9A6-B7144223CF4C}">
      <dgm:prSet/>
      <dgm:spPr/>
      <dgm:t>
        <a:bodyPr/>
        <a:lstStyle/>
        <a:p>
          <a:endParaRPr lang="en-US"/>
        </a:p>
      </dgm:t>
    </dgm:pt>
    <dgm:pt modelId="{1B419BB8-7B1A-493C-8FEC-0041F78F5803}" type="sibTrans" cxnId="{EF18847A-562F-41F2-B9A6-B7144223CF4C}">
      <dgm:prSet/>
      <dgm:spPr/>
      <dgm:t>
        <a:bodyPr/>
        <a:lstStyle/>
        <a:p>
          <a:endParaRPr lang="en-US"/>
        </a:p>
      </dgm:t>
    </dgm:pt>
    <dgm:pt modelId="{08D7F419-B410-499D-85EB-CD6222534975}" type="pres">
      <dgm:prSet presAssocID="{8F2D726C-3A15-4BFD-AE13-58986297B05D}" presName="linear" presStyleCnt="0">
        <dgm:presLayoutVars>
          <dgm:animLvl val="lvl"/>
          <dgm:resizeHandles val="exact"/>
        </dgm:presLayoutVars>
      </dgm:prSet>
      <dgm:spPr/>
    </dgm:pt>
    <dgm:pt modelId="{EAFCC7C5-ED2A-4975-96CE-3EB198116997}" type="pres">
      <dgm:prSet presAssocID="{4E25B08F-FD64-4520-9A63-6AA1781FECC8}" presName="parentText" presStyleLbl="node1" presStyleIdx="0" presStyleCnt="5">
        <dgm:presLayoutVars>
          <dgm:chMax val="0"/>
          <dgm:bulletEnabled val="1"/>
        </dgm:presLayoutVars>
      </dgm:prSet>
      <dgm:spPr/>
    </dgm:pt>
    <dgm:pt modelId="{7E034D19-0E58-46E3-9243-43D79AC31A27}" type="pres">
      <dgm:prSet presAssocID="{E11ED9D2-45CF-4F29-91C6-3E21530C5AEA}" presName="spacer" presStyleCnt="0"/>
      <dgm:spPr/>
    </dgm:pt>
    <dgm:pt modelId="{C2E18AF4-DCE0-40ED-8EEF-9A2DD5405DF0}" type="pres">
      <dgm:prSet presAssocID="{F58AFA4C-3F9A-4F30-BCFB-A314D5372115}" presName="parentText" presStyleLbl="node1" presStyleIdx="1" presStyleCnt="5">
        <dgm:presLayoutVars>
          <dgm:chMax val="0"/>
          <dgm:bulletEnabled val="1"/>
        </dgm:presLayoutVars>
      </dgm:prSet>
      <dgm:spPr/>
    </dgm:pt>
    <dgm:pt modelId="{3A25B494-9DB7-48A7-8C1D-ABB4A7E1E874}" type="pres">
      <dgm:prSet presAssocID="{908951C7-777E-40FE-98F1-A8A53B6D161B}" presName="spacer" presStyleCnt="0"/>
      <dgm:spPr/>
    </dgm:pt>
    <dgm:pt modelId="{364AEE7D-9713-4B19-AC8E-A334284BF2C0}" type="pres">
      <dgm:prSet presAssocID="{9BBA2B58-C7BC-41C6-9C17-12696BBA373D}" presName="parentText" presStyleLbl="node1" presStyleIdx="2" presStyleCnt="5">
        <dgm:presLayoutVars>
          <dgm:chMax val="0"/>
          <dgm:bulletEnabled val="1"/>
        </dgm:presLayoutVars>
      </dgm:prSet>
      <dgm:spPr/>
    </dgm:pt>
    <dgm:pt modelId="{967EAD5C-EE13-4611-8B8D-4F667E1599BD}" type="pres">
      <dgm:prSet presAssocID="{1D64BEDE-5E8E-4B70-8FAF-3E92D9891B92}" presName="spacer" presStyleCnt="0"/>
      <dgm:spPr/>
    </dgm:pt>
    <dgm:pt modelId="{8B2A12A9-2CA0-44D0-8563-A7CC23163DCD}" type="pres">
      <dgm:prSet presAssocID="{E190EE11-83B6-4472-B7C3-A6545852F338}" presName="parentText" presStyleLbl="node1" presStyleIdx="3" presStyleCnt="5">
        <dgm:presLayoutVars>
          <dgm:chMax val="0"/>
          <dgm:bulletEnabled val="1"/>
        </dgm:presLayoutVars>
      </dgm:prSet>
      <dgm:spPr/>
    </dgm:pt>
    <dgm:pt modelId="{23161242-FCA2-419E-A321-346832420DCB}" type="pres">
      <dgm:prSet presAssocID="{B083975F-F337-496E-984B-15E7F54A757E}" presName="spacer" presStyleCnt="0"/>
      <dgm:spPr/>
    </dgm:pt>
    <dgm:pt modelId="{B1FF2FB7-A645-4682-98A2-E610ADB80E13}" type="pres">
      <dgm:prSet presAssocID="{8399E868-2E78-442D-B6D8-B406F6891BE7}" presName="parentText" presStyleLbl="node1" presStyleIdx="4" presStyleCnt="5">
        <dgm:presLayoutVars>
          <dgm:chMax val="0"/>
          <dgm:bulletEnabled val="1"/>
        </dgm:presLayoutVars>
      </dgm:prSet>
      <dgm:spPr/>
    </dgm:pt>
  </dgm:ptLst>
  <dgm:cxnLst>
    <dgm:cxn modelId="{1136B540-1D85-493A-ABA7-564350A4AB42}" srcId="{8F2D726C-3A15-4BFD-AE13-58986297B05D}" destId="{F58AFA4C-3F9A-4F30-BCFB-A314D5372115}" srcOrd="1" destOrd="0" parTransId="{696B4665-2CB7-4725-9A6D-F8C013FB6ADB}" sibTransId="{908951C7-777E-40FE-98F1-A8A53B6D161B}"/>
    <dgm:cxn modelId="{2E53AF5C-A5E9-420B-BE4B-F4EF49E9204C}" type="presOf" srcId="{8399E868-2E78-442D-B6D8-B406F6891BE7}" destId="{B1FF2FB7-A645-4682-98A2-E610ADB80E13}" srcOrd="0" destOrd="0" presId="urn:microsoft.com/office/officeart/2005/8/layout/vList2"/>
    <dgm:cxn modelId="{BB67DC60-DF6D-4009-A999-FC97A5FEF24F}" type="presOf" srcId="{E190EE11-83B6-4472-B7C3-A6545852F338}" destId="{8B2A12A9-2CA0-44D0-8563-A7CC23163DCD}" srcOrd="0" destOrd="0" presId="urn:microsoft.com/office/officeart/2005/8/layout/vList2"/>
    <dgm:cxn modelId="{4E4DF269-6FE2-4798-9709-7B79797F3BEF}" type="presOf" srcId="{4E25B08F-FD64-4520-9A63-6AA1781FECC8}" destId="{EAFCC7C5-ED2A-4975-96CE-3EB198116997}" srcOrd="0" destOrd="0" presId="urn:microsoft.com/office/officeart/2005/8/layout/vList2"/>
    <dgm:cxn modelId="{ED909473-4266-4FC1-BE16-EB67D09706E9}" srcId="{8F2D726C-3A15-4BFD-AE13-58986297B05D}" destId="{4E25B08F-FD64-4520-9A63-6AA1781FECC8}" srcOrd="0" destOrd="0" parTransId="{8A31255F-E463-4DE9-AFB3-0B239AA57A1D}" sibTransId="{E11ED9D2-45CF-4F29-91C6-3E21530C5AEA}"/>
    <dgm:cxn modelId="{13E2DE56-2F8D-41AE-A524-03305E59FCE9}" type="presOf" srcId="{F58AFA4C-3F9A-4F30-BCFB-A314D5372115}" destId="{C2E18AF4-DCE0-40ED-8EEF-9A2DD5405DF0}" srcOrd="0" destOrd="0" presId="urn:microsoft.com/office/officeart/2005/8/layout/vList2"/>
    <dgm:cxn modelId="{EF18847A-562F-41F2-B9A6-B7144223CF4C}" srcId="{8F2D726C-3A15-4BFD-AE13-58986297B05D}" destId="{8399E868-2E78-442D-B6D8-B406F6891BE7}" srcOrd="4" destOrd="0" parTransId="{0874E531-54B9-48CB-8279-2386959624D3}" sibTransId="{1B419BB8-7B1A-493C-8FEC-0041F78F5803}"/>
    <dgm:cxn modelId="{DF2F6C7B-E615-46AF-9352-F397A10C4BB5}" type="presOf" srcId="{9BBA2B58-C7BC-41C6-9C17-12696BBA373D}" destId="{364AEE7D-9713-4B19-AC8E-A334284BF2C0}" srcOrd="0" destOrd="0" presId="urn:microsoft.com/office/officeart/2005/8/layout/vList2"/>
    <dgm:cxn modelId="{089770A0-AB2C-46AF-99C4-C871F06C60B8}" srcId="{8F2D726C-3A15-4BFD-AE13-58986297B05D}" destId="{E190EE11-83B6-4472-B7C3-A6545852F338}" srcOrd="3" destOrd="0" parTransId="{08B67F3C-215C-430A-8B54-6AE9A66518AA}" sibTransId="{B083975F-F337-496E-984B-15E7F54A757E}"/>
    <dgm:cxn modelId="{CF7687E0-CA8F-4053-A98A-751560279628}" srcId="{8F2D726C-3A15-4BFD-AE13-58986297B05D}" destId="{9BBA2B58-C7BC-41C6-9C17-12696BBA373D}" srcOrd="2" destOrd="0" parTransId="{9DDF0750-543D-4E74-9631-8B038278E61A}" sibTransId="{1D64BEDE-5E8E-4B70-8FAF-3E92D9891B92}"/>
    <dgm:cxn modelId="{9D0211F4-149C-4D82-BEF8-D6026D79A685}" type="presOf" srcId="{8F2D726C-3A15-4BFD-AE13-58986297B05D}" destId="{08D7F419-B410-499D-85EB-CD6222534975}" srcOrd="0" destOrd="0" presId="urn:microsoft.com/office/officeart/2005/8/layout/vList2"/>
    <dgm:cxn modelId="{6002CABE-6D9B-4105-8981-DC2BF74652A1}" type="presParOf" srcId="{08D7F419-B410-499D-85EB-CD6222534975}" destId="{EAFCC7C5-ED2A-4975-96CE-3EB198116997}" srcOrd="0" destOrd="0" presId="urn:microsoft.com/office/officeart/2005/8/layout/vList2"/>
    <dgm:cxn modelId="{C529CF6B-6962-4B6D-B8BB-02491DCE71BA}" type="presParOf" srcId="{08D7F419-B410-499D-85EB-CD6222534975}" destId="{7E034D19-0E58-46E3-9243-43D79AC31A27}" srcOrd="1" destOrd="0" presId="urn:microsoft.com/office/officeart/2005/8/layout/vList2"/>
    <dgm:cxn modelId="{3F290789-2657-4639-88C7-8FCA40458A7F}" type="presParOf" srcId="{08D7F419-B410-499D-85EB-CD6222534975}" destId="{C2E18AF4-DCE0-40ED-8EEF-9A2DD5405DF0}" srcOrd="2" destOrd="0" presId="urn:microsoft.com/office/officeart/2005/8/layout/vList2"/>
    <dgm:cxn modelId="{C12FCFE9-B194-44B0-BCD7-E08AD70FCDD6}" type="presParOf" srcId="{08D7F419-B410-499D-85EB-CD6222534975}" destId="{3A25B494-9DB7-48A7-8C1D-ABB4A7E1E874}" srcOrd="3" destOrd="0" presId="urn:microsoft.com/office/officeart/2005/8/layout/vList2"/>
    <dgm:cxn modelId="{8C33FD74-6CAC-43DE-876C-CC3ABD91DA28}" type="presParOf" srcId="{08D7F419-B410-499D-85EB-CD6222534975}" destId="{364AEE7D-9713-4B19-AC8E-A334284BF2C0}" srcOrd="4" destOrd="0" presId="urn:microsoft.com/office/officeart/2005/8/layout/vList2"/>
    <dgm:cxn modelId="{E232C045-7C3F-47DB-B495-FB2EBA68F353}" type="presParOf" srcId="{08D7F419-B410-499D-85EB-CD6222534975}" destId="{967EAD5C-EE13-4611-8B8D-4F667E1599BD}" srcOrd="5" destOrd="0" presId="urn:microsoft.com/office/officeart/2005/8/layout/vList2"/>
    <dgm:cxn modelId="{3A525C7A-4583-4966-9AF1-5EE46944ABC1}" type="presParOf" srcId="{08D7F419-B410-499D-85EB-CD6222534975}" destId="{8B2A12A9-2CA0-44D0-8563-A7CC23163DCD}" srcOrd="6" destOrd="0" presId="urn:microsoft.com/office/officeart/2005/8/layout/vList2"/>
    <dgm:cxn modelId="{02777496-6E79-4EAF-A061-51870120B5EB}" type="presParOf" srcId="{08D7F419-B410-499D-85EB-CD6222534975}" destId="{23161242-FCA2-419E-A321-346832420DCB}" srcOrd="7" destOrd="0" presId="urn:microsoft.com/office/officeart/2005/8/layout/vList2"/>
    <dgm:cxn modelId="{B201550A-44A2-437E-A33E-E890E00DC7D8}" type="presParOf" srcId="{08D7F419-B410-499D-85EB-CD6222534975}" destId="{B1FF2FB7-A645-4682-98A2-E610ADB80E1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D402560-643C-4DE7-A724-3A3286E726B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09B65B7-9735-40AB-BE92-875C6D4E27AE}">
      <dgm:prSet/>
      <dgm:spPr/>
      <dgm:t>
        <a:bodyPr/>
        <a:lstStyle/>
        <a:p>
          <a:r>
            <a:rPr lang="en-GB"/>
            <a:t>These observations set in motion models of circular causality.</a:t>
          </a:r>
          <a:endParaRPr lang="en-US"/>
        </a:p>
      </dgm:t>
    </dgm:pt>
    <dgm:pt modelId="{A9B04237-FBC4-4700-BF5E-26EEA51D2D41}" type="parTrans" cxnId="{7AB83B45-B4A3-4A7C-960D-74A24F16E57E}">
      <dgm:prSet/>
      <dgm:spPr/>
      <dgm:t>
        <a:bodyPr/>
        <a:lstStyle/>
        <a:p>
          <a:endParaRPr lang="en-US"/>
        </a:p>
      </dgm:t>
    </dgm:pt>
    <dgm:pt modelId="{D3117CC4-3B91-4EAE-8FC6-7849F9D2E6A3}" type="sibTrans" cxnId="{7AB83B45-B4A3-4A7C-960D-74A24F16E57E}">
      <dgm:prSet/>
      <dgm:spPr/>
      <dgm:t>
        <a:bodyPr/>
        <a:lstStyle/>
        <a:p>
          <a:endParaRPr lang="en-US"/>
        </a:p>
      </dgm:t>
    </dgm:pt>
    <dgm:pt modelId="{E161FE03-5E58-4F35-999C-BD070C9E6D68}">
      <dgm:prSet/>
      <dgm:spPr/>
      <dgm:t>
        <a:bodyPr/>
        <a:lstStyle/>
        <a:p>
          <a:r>
            <a:rPr lang="en-GB"/>
            <a:t>Feedback loops sustain specific patterns of behaviour over time (Mackie, 1965; Bateson, 1972).</a:t>
          </a:r>
          <a:endParaRPr lang="en-US"/>
        </a:p>
      </dgm:t>
    </dgm:pt>
    <dgm:pt modelId="{8769AAC4-FA09-4173-A9E1-B01794B2E154}" type="parTrans" cxnId="{A3AD391F-C446-4919-A02E-5A14EC8E3EA9}">
      <dgm:prSet/>
      <dgm:spPr/>
      <dgm:t>
        <a:bodyPr/>
        <a:lstStyle/>
        <a:p>
          <a:endParaRPr lang="en-US"/>
        </a:p>
      </dgm:t>
    </dgm:pt>
    <dgm:pt modelId="{CBF51020-EC41-45B7-AD0F-A7487B2CD273}" type="sibTrans" cxnId="{A3AD391F-C446-4919-A02E-5A14EC8E3EA9}">
      <dgm:prSet/>
      <dgm:spPr/>
      <dgm:t>
        <a:bodyPr/>
        <a:lstStyle/>
        <a:p>
          <a:endParaRPr lang="en-US"/>
        </a:p>
      </dgm:t>
    </dgm:pt>
    <dgm:pt modelId="{33D33F15-BE70-4734-B7EA-356C15EDCD10}">
      <dgm:prSet/>
      <dgm:spPr/>
      <dgm:t>
        <a:bodyPr/>
        <a:lstStyle/>
        <a:p>
          <a:r>
            <a:rPr lang="en-GB"/>
            <a:t>Complexity science is an attempt to understand these recursive systems.</a:t>
          </a:r>
          <a:endParaRPr lang="en-US"/>
        </a:p>
      </dgm:t>
    </dgm:pt>
    <dgm:pt modelId="{D7331721-CF21-4618-8520-952182FF915C}" type="parTrans" cxnId="{B15CB8B0-08BD-4788-BFE7-5FDFC446FAC5}">
      <dgm:prSet/>
      <dgm:spPr/>
      <dgm:t>
        <a:bodyPr/>
        <a:lstStyle/>
        <a:p>
          <a:endParaRPr lang="en-US"/>
        </a:p>
      </dgm:t>
    </dgm:pt>
    <dgm:pt modelId="{0CC33973-927B-4BA7-B39C-001433BD6A7C}" type="sibTrans" cxnId="{B15CB8B0-08BD-4788-BFE7-5FDFC446FAC5}">
      <dgm:prSet/>
      <dgm:spPr/>
      <dgm:t>
        <a:bodyPr/>
        <a:lstStyle/>
        <a:p>
          <a:endParaRPr lang="en-US"/>
        </a:p>
      </dgm:t>
    </dgm:pt>
    <dgm:pt modelId="{027EFF36-01DF-4A60-878F-2417E7D1D681}">
      <dgm:prSet/>
      <dgm:spPr/>
      <dgm:t>
        <a:bodyPr/>
        <a:lstStyle/>
        <a:p>
          <a:r>
            <a:rPr lang="en-GB"/>
            <a:t>This looks for interrelated proximal causes to change with interventions e.g. therapy, medication etc. </a:t>
          </a:r>
          <a:endParaRPr lang="en-US"/>
        </a:p>
      </dgm:t>
    </dgm:pt>
    <dgm:pt modelId="{D927D03B-1830-46A7-B1CB-A6E5D704D250}" type="parTrans" cxnId="{F9A920FE-4B8D-4556-80A0-65EBDACC037B}">
      <dgm:prSet/>
      <dgm:spPr/>
      <dgm:t>
        <a:bodyPr/>
        <a:lstStyle/>
        <a:p>
          <a:endParaRPr lang="en-US"/>
        </a:p>
      </dgm:t>
    </dgm:pt>
    <dgm:pt modelId="{479CBF50-2D75-480A-8582-5995100190EA}" type="sibTrans" cxnId="{F9A920FE-4B8D-4556-80A0-65EBDACC037B}">
      <dgm:prSet/>
      <dgm:spPr/>
      <dgm:t>
        <a:bodyPr/>
        <a:lstStyle/>
        <a:p>
          <a:endParaRPr lang="en-US"/>
        </a:p>
      </dgm:t>
    </dgm:pt>
    <dgm:pt modelId="{F403E432-EA64-4716-9B9B-D0CBDB1843C5}" type="pres">
      <dgm:prSet presAssocID="{FD402560-643C-4DE7-A724-3A3286E726B7}" presName="linear" presStyleCnt="0">
        <dgm:presLayoutVars>
          <dgm:animLvl val="lvl"/>
          <dgm:resizeHandles val="exact"/>
        </dgm:presLayoutVars>
      </dgm:prSet>
      <dgm:spPr/>
    </dgm:pt>
    <dgm:pt modelId="{849177B5-FA51-443C-9F7E-0A1B2E8D757A}" type="pres">
      <dgm:prSet presAssocID="{909B65B7-9735-40AB-BE92-875C6D4E27AE}" presName="parentText" presStyleLbl="node1" presStyleIdx="0" presStyleCnt="4">
        <dgm:presLayoutVars>
          <dgm:chMax val="0"/>
          <dgm:bulletEnabled val="1"/>
        </dgm:presLayoutVars>
      </dgm:prSet>
      <dgm:spPr/>
    </dgm:pt>
    <dgm:pt modelId="{4E3E0AF2-40BF-4A1E-B4BB-089AF3561788}" type="pres">
      <dgm:prSet presAssocID="{D3117CC4-3B91-4EAE-8FC6-7849F9D2E6A3}" presName="spacer" presStyleCnt="0"/>
      <dgm:spPr/>
    </dgm:pt>
    <dgm:pt modelId="{8D816C98-BD9E-492A-827E-35C6D2F5D0F9}" type="pres">
      <dgm:prSet presAssocID="{E161FE03-5E58-4F35-999C-BD070C9E6D68}" presName="parentText" presStyleLbl="node1" presStyleIdx="1" presStyleCnt="4">
        <dgm:presLayoutVars>
          <dgm:chMax val="0"/>
          <dgm:bulletEnabled val="1"/>
        </dgm:presLayoutVars>
      </dgm:prSet>
      <dgm:spPr/>
    </dgm:pt>
    <dgm:pt modelId="{DFCAE771-6C0D-46B5-9BCA-653E130BFA19}" type="pres">
      <dgm:prSet presAssocID="{CBF51020-EC41-45B7-AD0F-A7487B2CD273}" presName="spacer" presStyleCnt="0"/>
      <dgm:spPr/>
    </dgm:pt>
    <dgm:pt modelId="{8BB2D535-3374-4B60-AA60-4EE8BBBF8510}" type="pres">
      <dgm:prSet presAssocID="{33D33F15-BE70-4734-B7EA-356C15EDCD10}" presName="parentText" presStyleLbl="node1" presStyleIdx="2" presStyleCnt="4">
        <dgm:presLayoutVars>
          <dgm:chMax val="0"/>
          <dgm:bulletEnabled val="1"/>
        </dgm:presLayoutVars>
      </dgm:prSet>
      <dgm:spPr/>
    </dgm:pt>
    <dgm:pt modelId="{C3AA3622-D895-42E4-B23B-3148B47EE103}" type="pres">
      <dgm:prSet presAssocID="{0CC33973-927B-4BA7-B39C-001433BD6A7C}" presName="spacer" presStyleCnt="0"/>
      <dgm:spPr/>
    </dgm:pt>
    <dgm:pt modelId="{0A33FB5B-6375-402F-B93F-153DEFE0CBFF}" type="pres">
      <dgm:prSet presAssocID="{027EFF36-01DF-4A60-878F-2417E7D1D681}" presName="parentText" presStyleLbl="node1" presStyleIdx="3" presStyleCnt="4">
        <dgm:presLayoutVars>
          <dgm:chMax val="0"/>
          <dgm:bulletEnabled val="1"/>
        </dgm:presLayoutVars>
      </dgm:prSet>
      <dgm:spPr/>
    </dgm:pt>
  </dgm:ptLst>
  <dgm:cxnLst>
    <dgm:cxn modelId="{A3AD391F-C446-4919-A02E-5A14EC8E3EA9}" srcId="{FD402560-643C-4DE7-A724-3A3286E726B7}" destId="{E161FE03-5E58-4F35-999C-BD070C9E6D68}" srcOrd="1" destOrd="0" parTransId="{8769AAC4-FA09-4173-A9E1-B01794B2E154}" sibTransId="{CBF51020-EC41-45B7-AD0F-A7487B2CD273}"/>
    <dgm:cxn modelId="{7AB83B45-B4A3-4A7C-960D-74A24F16E57E}" srcId="{FD402560-643C-4DE7-A724-3A3286E726B7}" destId="{909B65B7-9735-40AB-BE92-875C6D4E27AE}" srcOrd="0" destOrd="0" parTransId="{A9B04237-FBC4-4700-BF5E-26EEA51D2D41}" sibTransId="{D3117CC4-3B91-4EAE-8FC6-7849F9D2E6A3}"/>
    <dgm:cxn modelId="{0219296C-5816-4B85-8228-DCE05E215067}" type="presOf" srcId="{027EFF36-01DF-4A60-878F-2417E7D1D681}" destId="{0A33FB5B-6375-402F-B93F-153DEFE0CBFF}" srcOrd="0" destOrd="0" presId="urn:microsoft.com/office/officeart/2005/8/layout/vList2"/>
    <dgm:cxn modelId="{03FC2E98-CFDA-4296-9009-56D8FB95F1E5}" type="presOf" srcId="{909B65B7-9735-40AB-BE92-875C6D4E27AE}" destId="{849177B5-FA51-443C-9F7E-0A1B2E8D757A}" srcOrd="0" destOrd="0" presId="urn:microsoft.com/office/officeart/2005/8/layout/vList2"/>
    <dgm:cxn modelId="{882221AE-723F-44C1-B45F-124D89AAE21A}" type="presOf" srcId="{33D33F15-BE70-4734-B7EA-356C15EDCD10}" destId="{8BB2D535-3374-4B60-AA60-4EE8BBBF8510}" srcOrd="0" destOrd="0" presId="urn:microsoft.com/office/officeart/2005/8/layout/vList2"/>
    <dgm:cxn modelId="{B15CB8B0-08BD-4788-BFE7-5FDFC446FAC5}" srcId="{FD402560-643C-4DE7-A724-3A3286E726B7}" destId="{33D33F15-BE70-4734-B7EA-356C15EDCD10}" srcOrd="2" destOrd="0" parTransId="{D7331721-CF21-4618-8520-952182FF915C}" sibTransId="{0CC33973-927B-4BA7-B39C-001433BD6A7C}"/>
    <dgm:cxn modelId="{5B61EEEF-CA43-4D84-8333-00E52ABBB788}" type="presOf" srcId="{E161FE03-5E58-4F35-999C-BD070C9E6D68}" destId="{8D816C98-BD9E-492A-827E-35C6D2F5D0F9}" srcOrd="0" destOrd="0" presId="urn:microsoft.com/office/officeart/2005/8/layout/vList2"/>
    <dgm:cxn modelId="{E19E32F2-8234-41EE-B82D-EDDDA13CB090}" type="presOf" srcId="{FD402560-643C-4DE7-A724-3A3286E726B7}" destId="{F403E432-EA64-4716-9B9B-D0CBDB1843C5}" srcOrd="0" destOrd="0" presId="urn:microsoft.com/office/officeart/2005/8/layout/vList2"/>
    <dgm:cxn modelId="{F9A920FE-4B8D-4556-80A0-65EBDACC037B}" srcId="{FD402560-643C-4DE7-A724-3A3286E726B7}" destId="{027EFF36-01DF-4A60-878F-2417E7D1D681}" srcOrd="3" destOrd="0" parTransId="{D927D03B-1830-46A7-B1CB-A6E5D704D250}" sibTransId="{479CBF50-2D75-480A-8582-5995100190EA}"/>
    <dgm:cxn modelId="{271FA5CE-6FE9-4AC1-A2E7-B3804DC1B7C0}" type="presParOf" srcId="{F403E432-EA64-4716-9B9B-D0CBDB1843C5}" destId="{849177B5-FA51-443C-9F7E-0A1B2E8D757A}" srcOrd="0" destOrd="0" presId="urn:microsoft.com/office/officeart/2005/8/layout/vList2"/>
    <dgm:cxn modelId="{BC3C5696-4154-4138-9C9F-5DC36DB0DF65}" type="presParOf" srcId="{F403E432-EA64-4716-9B9B-D0CBDB1843C5}" destId="{4E3E0AF2-40BF-4A1E-B4BB-089AF3561788}" srcOrd="1" destOrd="0" presId="urn:microsoft.com/office/officeart/2005/8/layout/vList2"/>
    <dgm:cxn modelId="{1215BFF4-4ECF-45CD-A0FA-0A80CB72F282}" type="presParOf" srcId="{F403E432-EA64-4716-9B9B-D0CBDB1843C5}" destId="{8D816C98-BD9E-492A-827E-35C6D2F5D0F9}" srcOrd="2" destOrd="0" presId="urn:microsoft.com/office/officeart/2005/8/layout/vList2"/>
    <dgm:cxn modelId="{7322C8E1-A202-44BB-805B-CCF073307762}" type="presParOf" srcId="{F403E432-EA64-4716-9B9B-D0CBDB1843C5}" destId="{DFCAE771-6C0D-46B5-9BCA-653E130BFA19}" srcOrd="3" destOrd="0" presId="urn:microsoft.com/office/officeart/2005/8/layout/vList2"/>
    <dgm:cxn modelId="{FE6058B6-80D2-435C-90A7-B811E811A87C}" type="presParOf" srcId="{F403E432-EA64-4716-9B9B-D0CBDB1843C5}" destId="{8BB2D535-3374-4B60-AA60-4EE8BBBF8510}" srcOrd="4" destOrd="0" presId="urn:microsoft.com/office/officeart/2005/8/layout/vList2"/>
    <dgm:cxn modelId="{1D926512-0FCB-4844-ADB9-8EC70D82F9F1}" type="presParOf" srcId="{F403E432-EA64-4716-9B9B-D0CBDB1843C5}" destId="{C3AA3622-D895-42E4-B23B-3148B47EE103}" srcOrd="5" destOrd="0" presId="urn:microsoft.com/office/officeart/2005/8/layout/vList2"/>
    <dgm:cxn modelId="{ED7613E3-BAAC-4E15-929E-C61ABBA01233}" type="presParOf" srcId="{F403E432-EA64-4716-9B9B-D0CBDB1843C5}" destId="{0A33FB5B-6375-402F-B93F-153DEFE0CBF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E876D4F-5B14-4FCA-A9E2-9B6D80E16C6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0B763BE-F840-412A-B7D9-F8057AC3D64F}">
      <dgm:prSet/>
      <dgm:spPr/>
      <dgm:t>
        <a:bodyPr/>
        <a:lstStyle/>
        <a:p>
          <a:r>
            <a:rPr lang="en-GB"/>
            <a:t>In direct contrast to circular causality.</a:t>
          </a:r>
          <a:endParaRPr lang="en-US"/>
        </a:p>
      </dgm:t>
    </dgm:pt>
    <dgm:pt modelId="{BB2CAE73-745A-4476-B2A7-ABF62FBB8F27}" type="parTrans" cxnId="{496D3B6F-E94C-48E1-B9C1-B7683C49A6F7}">
      <dgm:prSet/>
      <dgm:spPr/>
      <dgm:t>
        <a:bodyPr/>
        <a:lstStyle/>
        <a:p>
          <a:endParaRPr lang="en-US"/>
        </a:p>
      </dgm:t>
    </dgm:pt>
    <dgm:pt modelId="{33068675-27E9-426D-8DA9-C54539B79673}" type="sibTrans" cxnId="{496D3B6F-E94C-48E1-B9C1-B7683C49A6F7}">
      <dgm:prSet/>
      <dgm:spPr/>
      <dgm:t>
        <a:bodyPr/>
        <a:lstStyle/>
        <a:p>
          <a:endParaRPr lang="en-US"/>
        </a:p>
      </dgm:t>
    </dgm:pt>
    <dgm:pt modelId="{C9CEC2B3-9FFD-425C-9F4B-5BFDA97812B8}">
      <dgm:prSet/>
      <dgm:spPr/>
      <dgm:t>
        <a:bodyPr/>
        <a:lstStyle/>
        <a:p>
          <a:r>
            <a:rPr lang="en-GB"/>
            <a:t>A unidirectional hierarchy of cause-effect relationships.</a:t>
          </a:r>
          <a:endParaRPr lang="en-US"/>
        </a:p>
      </dgm:t>
    </dgm:pt>
    <dgm:pt modelId="{98A7EF53-2D43-49CC-A90A-4F539078B44D}" type="parTrans" cxnId="{BCD03F49-5A23-4B10-8D31-E649ACCB225A}">
      <dgm:prSet/>
      <dgm:spPr/>
      <dgm:t>
        <a:bodyPr/>
        <a:lstStyle/>
        <a:p>
          <a:endParaRPr lang="en-US"/>
        </a:p>
      </dgm:t>
    </dgm:pt>
    <dgm:pt modelId="{71EFD0C6-5B7D-4856-8A5D-517E770C8974}" type="sibTrans" cxnId="{BCD03F49-5A23-4B10-8D31-E649ACCB225A}">
      <dgm:prSet/>
      <dgm:spPr/>
      <dgm:t>
        <a:bodyPr/>
        <a:lstStyle/>
        <a:p>
          <a:endParaRPr lang="en-US"/>
        </a:p>
      </dgm:t>
    </dgm:pt>
    <dgm:pt modelId="{AE2A7A42-1904-4A1B-ABA8-1A01C032B8C7}">
      <dgm:prSet/>
      <dgm:spPr/>
      <dgm:t>
        <a:bodyPr/>
        <a:lstStyle/>
        <a:p>
          <a:r>
            <a:rPr lang="en-GB"/>
            <a:t>Precipitants, sustaining forces and associated events. </a:t>
          </a:r>
          <a:endParaRPr lang="en-US"/>
        </a:p>
      </dgm:t>
    </dgm:pt>
    <dgm:pt modelId="{7813D2E8-F0E8-4A64-8016-5951EB733EBD}" type="parTrans" cxnId="{174AB4A4-F70E-4CC5-854D-643B432D2ABF}">
      <dgm:prSet/>
      <dgm:spPr/>
      <dgm:t>
        <a:bodyPr/>
        <a:lstStyle/>
        <a:p>
          <a:endParaRPr lang="en-US"/>
        </a:p>
      </dgm:t>
    </dgm:pt>
    <dgm:pt modelId="{FBCD4C85-BD03-4A70-9358-6D9E03AB609C}" type="sibTrans" cxnId="{174AB4A4-F70E-4CC5-854D-643B432D2ABF}">
      <dgm:prSet/>
      <dgm:spPr/>
      <dgm:t>
        <a:bodyPr/>
        <a:lstStyle/>
        <a:p>
          <a:endParaRPr lang="en-US"/>
        </a:p>
      </dgm:t>
    </dgm:pt>
    <dgm:pt modelId="{A9F4CDA3-4F1D-4FDF-B437-C31ABBD58A39}" type="pres">
      <dgm:prSet presAssocID="{FE876D4F-5B14-4FCA-A9E2-9B6D80E16C6B}" presName="linear" presStyleCnt="0">
        <dgm:presLayoutVars>
          <dgm:animLvl val="lvl"/>
          <dgm:resizeHandles val="exact"/>
        </dgm:presLayoutVars>
      </dgm:prSet>
      <dgm:spPr/>
    </dgm:pt>
    <dgm:pt modelId="{2E88B3BE-9826-43D4-BA12-F59B24A1F27B}" type="pres">
      <dgm:prSet presAssocID="{00B763BE-F840-412A-B7D9-F8057AC3D64F}" presName="parentText" presStyleLbl="node1" presStyleIdx="0" presStyleCnt="3">
        <dgm:presLayoutVars>
          <dgm:chMax val="0"/>
          <dgm:bulletEnabled val="1"/>
        </dgm:presLayoutVars>
      </dgm:prSet>
      <dgm:spPr/>
    </dgm:pt>
    <dgm:pt modelId="{0A763082-50E2-47F3-B48D-41B1680728EA}" type="pres">
      <dgm:prSet presAssocID="{33068675-27E9-426D-8DA9-C54539B79673}" presName="spacer" presStyleCnt="0"/>
      <dgm:spPr/>
    </dgm:pt>
    <dgm:pt modelId="{C1D377D3-F99B-4EC5-A5EA-E8D109C466A0}" type="pres">
      <dgm:prSet presAssocID="{C9CEC2B3-9FFD-425C-9F4B-5BFDA97812B8}" presName="parentText" presStyleLbl="node1" presStyleIdx="1" presStyleCnt="3">
        <dgm:presLayoutVars>
          <dgm:chMax val="0"/>
          <dgm:bulletEnabled val="1"/>
        </dgm:presLayoutVars>
      </dgm:prSet>
      <dgm:spPr/>
    </dgm:pt>
    <dgm:pt modelId="{960B298D-99B8-43D1-8D87-222A60331E0F}" type="pres">
      <dgm:prSet presAssocID="{71EFD0C6-5B7D-4856-8A5D-517E770C8974}" presName="spacer" presStyleCnt="0"/>
      <dgm:spPr/>
    </dgm:pt>
    <dgm:pt modelId="{82FD6D41-4D52-4550-A048-2416A67393AF}" type="pres">
      <dgm:prSet presAssocID="{AE2A7A42-1904-4A1B-ABA8-1A01C032B8C7}" presName="parentText" presStyleLbl="node1" presStyleIdx="2" presStyleCnt="3">
        <dgm:presLayoutVars>
          <dgm:chMax val="0"/>
          <dgm:bulletEnabled val="1"/>
        </dgm:presLayoutVars>
      </dgm:prSet>
      <dgm:spPr/>
    </dgm:pt>
  </dgm:ptLst>
  <dgm:cxnLst>
    <dgm:cxn modelId="{B15C105D-FBFF-4D9B-939E-20D9EC955356}" type="presOf" srcId="{C9CEC2B3-9FFD-425C-9F4B-5BFDA97812B8}" destId="{C1D377D3-F99B-4EC5-A5EA-E8D109C466A0}" srcOrd="0" destOrd="0" presId="urn:microsoft.com/office/officeart/2005/8/layout/vList2"/>
    <dgm:cxn modelId="{BCD03F49-5A23-4B10-8D31-E649ACCB225A}" srcId="{FE876D4F-5B14-4FCA-A9E2-9B6D80E16C6B}" destId="{C9CEC2B3-9FFD-425C-9F4B-5BFDA97812B8}" srcOrd="1" destOrd="0" parTransId="{98A7EF53-2D43-49CC-A90A-4F539078B44D}" sibTransId="{71EFD0C6-5B7D-4856-8A5D-517E770C8974}"/>
    <dgm:cxn modelId="{496D3B6F-E94C-48E1-B9C1-B7683C49A6F7}" srcId="{FE876D4F-5B14-4FCA-A9E2-9B6D80E16C6B}" destId="{00B763BE-F840-412A-B7D9-F8057AC3D64F}" srcOrd="0" destOrd="0" parTransId="{BB2CAE73-745A-4476-B2A7-ABF62FBB8F27}" sibTransId="{33068675-27E9-426D-8DA9-C54539B79673}"/>
    <dgm:cxn modelId="{4D1755A1-7942-4C4B-846E-92F893F68C88}" type="presOf" srcId="{00B763BE-F840-412A-B7D9-F8057AC3D64F}" destId="{2E88B3BE-9826-43D4-BA12-F59B24A1F27B}" srcOrd="0" destOrd="0" presId="urn:microsoft.com/office/officeart/2005/8/layout/vList2"/>
    <dgm:cxn modelId="{174AB4A4-F70E-4CC5-854D-643B432D2ABF}" srcId="{FE876D4F-5B14-4FCA-A9E2-9B6D80E16C6B}" destId="{AE2A7A42-1904-4A1B-ABA8-1A01C032B8C7}" srcOrd="2" destOrd="0" parTransId="{7813D2E8-F0E8-4A64-8016-5951EB733EBD}" sibTransId="{FBCD4C85-BD03-4A70-9358-6D9E03AB609C}"/>
    <dgm:cxn modelId="{6FB72FAF-B936-4D91-AC95-A97A56CD7793}" type="presOf" srcId="{FE876D4F-5B14-4FCA-A9E2-9B6D80E16C6B}" destId="{A9F4CDA3-4F1D-4FDF-B437-C31ABBD58A39}" srcOrd="0" destOrd="0" presId="urn:microsoft.com/office/officeart/2005/8/layout/vList2"/>
    <dgm:cxn modelId="{05D50FC4-8774-4EC8-9BE0-909B1BF9E451}" type="presOf" srcId="{AE2A7A42-1904-4A1B-ABA8-1A01C032B8C7}" destId="{82FD6D41-4D52-4550-A048-2416A67393AF}" srcOrd="0" destOrd="0" presId="urn:microsoft.com/office/officeart/2005/8/layout/vList2"/>
    <dgm:cxn modelId="{F7841415-304B-442A-9F6A-2847DB85BAFB}" type="presParOf" srcId="{A9F4CDA3-4F1D-4FDF-B437-C31ABBD58A39}" destId="{2E88B3BE-9826-43D4-BA12-F59B24A1F27B}" srcOrd="0" destOrd="0" presId="urn:microsoft.com/office/officeart/2005/8/layout/vList2"/>
    <dgm:cxn modelId="{194A702E-F4FF-4BB4-B6F8-6A8ABA9E03B1}" type="presParOf" srcId="{A9F4CDA3-4F1D-4FDF-B437-C31ABBD58A39}" destId="{0A763082-50E2-47F3-B48D-41B1680728EA}" srcOrd="1" destOrd="0" presId="urn:microsoft.com/office/officeart/2005/8/layout/vList2"/>
    <dgm:cxn modelId="{36D70C1D-CE35-456A-9554-F72FFF40AFDA}" type="presParOf" srcId="{A9F4CDA3-4F1D-4FDF-B437-C31ABBD58A39}" destId="{C1D377D3-F99B-4EC5-A5EA-E8D109C466A0}" srcOrd="2" destOrd="0" presId="urn:microsoft.com/office/officeart/2005/8/layout/vList2"/>
    <dgm:cxn modelId="{FD078F1A-A968-4F1E-B9E9-C00A09A0275C}" type="presParOf" srcId="{A9F4CDA3-4F1D-4FDF-B437-C31ABBD58A39}" destId="{960B298D-99B8-43D1-8D87-222A60331E0F}" srcOrd="3" destOrd="0" presId="urn:microsoft.com/office/officeart/2005/8/layout/vList2"/>
    <dgm:cxn modelId="{075EB356-879B-4AAD-84F5-1574E36EB88F}" type="presParOf" srcId="{A9F4CDA3-4F1D-4FDF-B437-C31ABBD58A39}" destId="{82FD6D41-4D52-4550-A048-2416A67393A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7C92F42-34FA-4F14-BF8C-185BA2878CF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3BF94B5-9EF2-4815-A4BE-AD24AE69AEC2}">
      <dgm:prSet/>
      <dgm:spPr/>
      <dgm:t>
        <a:bodyPr/>
        <a:lstStyle/>
        <a:p>
          <a:r>
            <a:rPr lang="en-GB"/>
            <a:t>Tuberculosis – mycobacterium</a:t>
          </a:r>
          <a:endParaRPr lang="en-US"/>
        </a:p>
      </dgm:t>
    </dgm:pt>
    <dgm:pt modelId="{97FBC1EF-2109-4223-8A53-CB6C769D17FC}" type="parTrans" cxnId="{037123DB-F321-4408-9C4B-696EA1AC5C1D}">
      <dgm:prSet/>
      <dgm:spPr/>
      <dgm:t>
        <a:bodyPr/>
        <a:lstStyle/>
        <a:p>
          <a:endParaRPr lang="en-US"/>
        </a:p>
      </dgm:t>
    </dgm:pt>
    <dgm:pt modelId="{A7E12937-65DA-4BEC-9A42-BBE7CB054420}" type="sibTrans" cxnId="{037123DB-F321-4408-9C4B-696EA1AC5C1D}">
      <dgm:prSet/>
      <dgm:spPr/>
      <dgm:t>
        <a:bodyPr/>
        <a:lstStyle/>
        <a:p>
          <a:endParaRPr lang="en-US"/>
        </a:p>
      </dgm:t>
    </dgm:pt>
    <dgm:pt modelId="{2A06A12C-F2DA-42EC-9329-20BF3DB54684}">
      <dgm:prSet/>
      <dgm:spPr/>
      <dgm:t>
        <a:bodyPr/>
        <a:lstStyle/>
        <a:p>
          <a:r>
            <a:rPr lang="en-GB"/>
            <a:t>Precipitant – Low body temperature</a:t>
          </a:r>
          <a:endParaRPr lang="en-US"/>
        </a:p>
      </dgm:t>
    </dgm:pt>
    <dgm:pt modelId="{3BD3E3C4-71C3-4715-83B4-F0838AA68880}" type="parTrans" cxnId="{A7BDD12B-1732-4508-9857-2A4E218C8B16}">
      <dgm:prSet/>
      <dgm:spPr/>
      <dgm:t>
        <a:bodyPr/>
        <a:lstStyle/>
        <a:p>
          <a:endParaRPr lang="en-US"/>
        </a:p>
      </dgm:t>
    </dgm:pt>
    <dgm:pt modelId="{02F24735-58D7-4311-AFA8-C2FF2E606173}" type="sibTrans" cxnId="{A7BDD12B-1732-4508-9857-2A4E218C8B16}">
      <dgm:prSet/>
      <dgm:spPr/>
      <dgm:t>
        <a:bodyPr/>
        <a:lstStyle/>
        <a:p>
          <a:endParaRPr lang="en-US"/>
        </a:p>
      </dgm:t>
    </dgm:pt>
    <dgm:pt modelId="{280AD484-D0CA-4C9C-8B79-6B2BD8C878EE}">
      <dgm:prSet/>
      <dgm:spPr/>
      <dgm:t>
        <a:bodyPr/>
        <a:lstStyle/>
        <a:p>
          <a:r>
            <a:rPr lang="en-GB"/>
            <a:t>Sustaining force – Low caloric intake.</a:t>
          </a:r>
          <a:endParaRPr lang="en-US"/>
        </a:p>
      </dgm:t>
    </dgm:pt>
    <dgm:pt modelId="{A8E6352E-CC26-4063-B0EA-1028B36BE6EE}" type="parTrans" cxnId="{A3D692F2-1FF0-4B8B-B1E2-786F44F6F2A9}">
      <dgm:prSet/>
      <dgm:spPr/>
      <dgm:t>
        <a:bodyPr/>
        <a:lstStyle/>
        <a:p>
          <a:endParaRPr lang="en-US"/>
        </a:p>
      </dgm:t>
    </dgm:pt>
    <dgm:pt modelId="{9A2A847F-EA61-4565-8A3F-87CCB2E70174}" type="sibTrans" cxnId="{A3D692F2-1FF0-4B8B-B1E2-786F44F6F2A9}">
      <dgm:prSet/>
      <dgm:spPr/>
      <dgm:t>
        <a:bodyPr/>
        <a:lstStyle/>
        <a:p>
          <a:endParaRPr lang="en-US"/>
        </a:p>
      </dgm:t>
    </dgm:pt>
    <dgm:pt modelId="{C9E4C8CF-06C6-44B0-9669-067CD812C7C9}" type="pres">
      <dgm:prSet presAssocID="{D7C92F42-34FA-4F14-BF8C-185BA2878CF9}" presName="linear" presStyleCnt="0">
        <dgm:presLayoutVars>
          <dgm:animLvl val="lvl"/>
          <dgm:resizeHandles val="exact"/>
        </dgm:presLayoutVars>
      </dgm:prSet>
      <dgm:spPr/>
    </dgm:pt>
    <dgm:pt modelId="{46B094FE-10E0-47E1-8CAD-744E63E60A5D}" type="pres">
      <dgm:prSet presAssocID="{B3BF94B5-9EF2-4815-A4BE-AD24AE69AEC2}" presName="parentText" presStyleLbl="node1" presStyleIdx="0" presStyleCnt="3">
        <dgm:presLayoutVars>
          <dgm:chMax val="0"/>
          <dgm:bulletEnabled val="1"/>
        </dgm:presLayoutVars>
      </dgm:prSet>
      <dgm:spPr/>
    </dgm:pt>
    <dgm:pt modelId="{BFAA1BF3-BAA3-4E0F-AAD1-690A2FD9E17A}" type="pres">
      <dgm:prSet presAssocID="{A7E12937-65DA-4BEC-9A42-BBE7CB054420}" presName="spacer" presStyleCnt="0"/>
      <dgm:spPr/>
    </dgm:pt>
    <dgm:pt modelId="{2ECE6BCC-211F-4182-8F00-00674992A335}" type="pres">
      <dgm:prSet presAssocID="{2A06A12C-F2DA-42EC-9329-20BF3DB54684}" presName="parentText" presStyleLbl="node1" presStyleIdx="1" presStyleCnt="3">
        <dgm:presLayoutVars>
          <dgm:chMax val="0"/>
          <dgm:bulletEnabled val="1"/>
        </dgm:presLayoutVars>
      </dgm:prSet>
      <dgm:spPr/>
    </dgm:pt>
    <dgm:pt modelId="{527F66D7-EC79-43FE-9343-3875482189EE}" type="pres">
      <dgm:prSet presAssocID="{02F24735-58D7-4311-AFA8-C2FF2E606173}" presName="spacer" presStyleCnt="0"/>
      <dgm:spPr/>
    </dgm:pt>
    <dgm:pt modelId="{CCDAD1C3-BD85-4CEF-B81F-7790BDE50FEA}" type="pres">
      <dgm:prSet presAssocID="{280AD484-D0CA-4C9C-8B79-6B2BD8C878EE}" presName="parentText" presStyleLbl="node1" presStyleIdx="2" presStyleCnt="3">
        <dgm:presLayoutVars>
          <dgm:chMax val="0"/>
          <dgm:bulletEnabled val="1"/>
        </dgm:presLayoutVars>
      </dgm:prSet>
      <dgm:spPr/>
    </dgm:pt>
  </dgm:ptLst>
  <dgm:cxnLst>
    <dgm:cxn modelId="{A7BDD12B-1732-4508-9857-2A4E218C8B16}" srcId="{D7C92F42-34FA-4F14-BF8C-185BA2878CF9}" destId="{2A06A12C-F2DA-42EC-9329-20BF3DB54684}" srcOrd="1" destOrd="0" parTransId="{3BD3E3C4-71C3-4715-83B4-F0838AA68880}" sibTransId="{02F24735-58D7-4311-AFA8-C2FF2E606173}"/>
    <dgm:cxn modelId="{5B1EAF44-66B0-40DF-AA5C-7F50F788949D}" type="presOf" srcId="{2A06A12C-F2DA-42EC-9329-20BF3DB54684}" destId="{2ECE6BCC-211F-4182-8F00-00674992A335}" srcOrd="0" destOrd="0" presId="urn:microsoft.com/office/officeart/2005/8/layout/vList2"/>
    <dgm:cxn modelId="{35239B59-8423-4283-A82A-8C8CA6A01453}" type="presOf" srcId="{280AD484-D0CA-4C9C-8B79-6B2BD8C878EE}" destId="{CCDAD1C3-BD85-4CEF-B81F-7790BDE50FEA}" srcOrd="0" destOrd="0" presId="urn:microsoft.com/office/officeart/2005/8/layout/vList2"/>
    <dgm:cxn modelId="{58C3F5D7-8EA4-4B92-88EA-9162EC83867D}" type="presOf" srcId="{D7C92F42-34FA-4F14-BF8C-185BA2878CF9}" destId="{C9E4C8CF-06C6-44B0-9669-067CD812C7C9}" srcOrd="0" destOrd="0" presId="urn:microsoft.com/office/officeart/2005/8/layout/vList2"/>
    <dgm:cxn modelId="{037123DB-F321-4408-9C4B-696EA1AC5C1D}" srcId="{D7C92F42-34FA-4F14-BF8C-185BA2878CF9}" destId="{B3BF94B5-9EF2-4815-A4BE-AD24AE69AEC2}" srcOrd="0" destOrd="0" parTransId="{97FBC1EF-2109-4223-8A53-CB6C769D17FC}" sibTransId="{A7E12937-65DA-4BEC-9A42-BBE7CB054420}"/>
    <dgm:cxn modelId="{4419C7F1-DD10-43D8-9FDD-3653AFE0DD86}" type="presOf" srcId="{B3BF94B5-9EF2-4815-A4BE-AD24AE69AEC2}" destId="{46B094FE-10E0-47E1-8CAD-744E63E60A5D}" srcOrd="0" destOrd="0" presId="urn:microsoft.com/office/officeart/2005/8/layout/vList2"/>
    <dgm:cxn modelId="{A3D692F2-1FF0-4B8B-B1E2-786F44F6F2A9}" srcId="{D7C92F42-34FA-4F14-BF8C-185BA2878CF9}" destId="{280AD484-D0CA-4C9C-8B79-6B2BD8C878EE}" srcOrd="2" destOrd="0" parTransId="{A8E6352E-CC26-4063-B0EA-1028B36BE6EE}" sibTransId="{9A2A847F-EA61-4565-8A3F-87CCB2E70174}"/>
    <dgm:cxn modelId="{D2C5618C-B72C-4FD3-8CD5-A6636D0F2FFA}" type="presParOf" srcId="{C9E4C8CF-06C6-44B0-9669-067CD812C7C9}" destId="{46B094FE-10E0-47E1-8CAD-744E63E60A5D}" srcOrd="0" destOrd="0" presId="urn:microsoft.com/office/officeart/2005/8/layout/vList2"/>
    <dgm:cxn modelId="{22D5177F-2249-41BC-9BBD-BDA325D6525C}" type="presParOf" srcId="{C9E4C8CF-06C6-44B0-9669-067CD812C7C9}" destId="{BFAA1BF3-BAA3-4E0F-AAD1-690A2FD9E17A}" srcOrd="1" destOrd="0" presId="urn:microsoft.com/office/officeart/2005/8/layout/vList2"/>
    <dgm:cxn modelId="{0A3AAB62-48E1-496D-A7EA-A21D23A24B57}" type="presParOf" srcId="{C9E4C8CF-06C6-44B0-9669-067CD812C7C9}" destId="{2ECE6BCC-211F-4182-8F00-00674992A335}" srcOrd="2" destOrd="0" presId="urn:microsoft.com/office/officeart/2005/8/layout/vList2"/>
    <dgm:cxn modelId="{D85AD01C-4D80-4226-A040-456CA13D7113}" type="presParOf" srcId="{C9E4C8CF-06C6-44B0-9669-067CD812C7C9}" destId="{527F66D7-EC79-43FE-9343-3875482189EE}" srcOrd="3" destOrd="0" presId="urn:microsoft.com/office/officeart/2005/8/layout/vList2"/>
    <dgm:cxn modelId="{EC69A681-F130-4956-A68B-086FC67B8B95}" type="presParOf" srcId="{C9E4C8CF-06C6-44B0-9669-067CD812C7C9}" destId="{CCDAD1C3-BD85-4CEF-B81F-7790BDE50FE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0A526E9-AF76-4D21-A751-C3A721B1D5B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0939536-D99F-4A32-BB2D-49B1200BEB43}">
      <dgm:prSet/>
      <dgm:spPr/>
      <dgm:t>
        <a:bodyPr/>
        <a:lstStyle/>
        <a:p>
          <a:r>
            <a:rPr lang="en-GB"/>
            <a:t>Mr J is hypertensive.</a:t>
          </a:r>
          <a:endParaRPr lang="en-US"/>
        </a:p>
      </dgm:t>
    </dgm:pt>
    <dgm:pt modelId="{0CA8BFB3-46B5-4033-9E42-72BACCB5101B}" type="parTrans" cxnId="{5A33B112-5DEE-4B9E-9193-F89AB7383921}">
      <dgm:prSet/>
      <dgm:spPr/>
      <dgm:t>
        <a:bodyPr/>
        <a:lstStyle/>
        <a:p>
          <a:endParaRPr lang="en-US"/>
        </a:p>
      </dgm:t>
    </dgm:pt>
    <dgm:pt modelId="{04979938-B527-4218-A8AB-765814058DCB}" type="sibTrans" cxnId="{5A33B112-5DEE-4B9E-9193-F89AB7383921}">
      <dgm:prSet/>
      <dgm:spPr/>
      <dgm:t>
        <a:bodyPr/>
        <a:lstStyle/>
        <a:p>
          <a:endParaRPr lang="en-US"/>
        </a:p>
      </dgm:t>
    </dgm:pt>
    <dgm:pt modelId="{17F4D336-BA1A-4D25-BF7B-C50CF5499C52}">
      <dgm:prSet/>
      <dgm:spPr/>
      <dgm:t>
        <a:bodyPr/>
        <a:lstStyle/>
        <a:p>
          <a:r>
            <a:rPr lang="en-GB"/>
            <a:t>He has a stressful job, a high salt diet and poor social support with a Type A personality. </a:t>
          </a:r>
          <a:endParaRPr lang="en-US"/>
        </a:p>
      </dgm:t>
    </dgm:pt>
    <dgm:pt modelId="{00686E99-1E90-44FE-BF91-9C7A9C2B9C3D}" type="parTrans" cxnId="{0973D829-0B0A-4AA0-ACF0-30784565FD77}">
      <dgm:prSet/>
      <dgm:spPr/>
      <dgm:t>
        <a:bodyPr/>
        <a:lstStyle/>
        <a:p>
          <a:endParaRPr lang="en-US"/>
        </a:p>
      </dgm:t>
    </dgm:pt>
    <dgm:pt modelId="{3950FE6E-F792-4F38-BCE1-4F50C063DD95}" type="sibTrans" cxnId="{0973D829-0B0A-4AA0-ACF0-30784565FD77}">
      <dgm:prSet/>
      <dgm:spPr/>
      <dgm:t>
        <a:bodyPr/>
        <a:lstStyle/>
        <a:p>
          <a:endParaRPr lang="en-US"/>
        </a:p>
      </dgm:t>
    </dgm:pt>
    <dgm:pt modelId="{102642A8-1D86-4FA0-A582-281FABAF7798}">
      <dgm:prSet/>
      <dgm:spPr/>
      <dgm:t>
        <a:bodyPr/>
        <a:lstStyle/>
        <a:p>
          <a:r>
            <a:rPr lang="en-GB"/>
            <a:t>What do we recommend?</a:t>
          </a:r>
          <a:endParaRPr lang="en-US"/>
        </a:p>
      </dgm:t>
    </dgm:pt>
    <dgm:pt modelId="{DBCE517A-5855-4ECD-871E-4905B5EF287E}" type="parTrans" cxnId="{32957B3B-6C1C-488D-94A5-474D0CF3DF75}">
      <dgm:prSet/>
      <dgm:spPr/>
      <dgm:t>
        <a:bodyPr/>
        <a:lstStyle/>
        <a:p>
          <a:endParaRPr lang="en-US"/>
        </a:p>
      </dgm:t>
    </dgm:pt>
    <dgm:pt modelId="{12439F2A-ACB5-486A-95D2-5D3C1B079D91}" type="sibTrans" cxnId="{32957B3B-6C1C-488D-94A5-474D0CF3DF75}">
      <dgm:prSet/>
      <dgm:spPr/>
      <dgm:t>
        <a:bodyPr/>
        <a:lstStyle/>
        <a:p>
          <a:endParaRPr lang="en-US"/>
        </a:p>
      </dgm:t>
    </dgm:pt>
    <dgm:pt modelId="{D4749639-1A63-4A63-A9FD-287BF52F04CB}">
      <dgm:prSet/>
      <dgm:spPr/>
      <dgm:t>
        <a:bodyPr/>
        <a:lstStyle/>
        <a:p>
          <a:r>
            <a:rPr lang="en-GB"/>
            <a:t>Medication? Therapy? Diet advice?</a:t>
          </a:r>
          <a:endParaRPr lang="en-US"/>
        </a:p>
      </dgm:t>
    </dgm:pt>
    <dgm:pt modelId="{33664B00-C0F2-4E97-85B0-C2DF93FED350}" type="parTrans" cxnId="{C65DC436-EAEE-4C38-81CA-B2F412EED639}">
      <dgm:prSet/>
      <dgm:spPr/>
      <dgm:t>
        <a:bodyPr/>
        <a:lstStyle/>
        <a:p>
          <a:endParaRPr lang="en-US"/>
        </a:p>
      </dgm:t>
    </dgm:pt>
    <dgm:pt modelId="{334F06F7-FC2A-48DC-B463-70FA8215B2F0}" type="sibTrans" cxnId="{C65DC436-EAEE-4C38-81CA-B2F412EED639}">
      <dgm:prSet/>
      <dgm:spPr/>
      <dgm:t>
        <a:bodyPr/>
        <a:lstStyle/>
        <a:p>
          <a:endParaRPr lang="en-US"/>
        </a:p>
      </dgm:t>
    </dgm:pt>
    <dgm:pt modelId="{52A4C8C4-7156-41A6-867A-77AF5BBF8B3F}" type="pres">
      <dgm:prSet presAssocID="{00A526E9-AF76-4D21-A751-C3A721B1D5B1}" presName="linear" presStyleCnt="0">
        <dgm:presLayoutVars>
          <dgm:animLvl val="lvl"/>
          <dgm:resizeHandles val="exact"/>
        </dgm:presLayoutVars>
      </dgm:prSet>
      <dgm:spPr/>
    </dgm:pt>
    <dgm:pt modelId="{94DD7740-4ADB-4F82-87D4-FFF636C67A09}" type="pres">
      <dgm:prSet presAssocID="{10939536-D99F-4A32-BB2D-49B1200BEB43}" presName="parentText" presStyleLbl="node1" presStyleIdx="0" presStyleCnt="4">
        <dgm:presLayoutVars>
          <dgm:chMax val="0"/>
          <dgm:bulletEnabled val="1"/>
        </dgm:presLayoutVars>
      </dgm:prSet>
      <dgm:spPr/>
    </dgm:pt>
    <dgm:pt modelId="{F1A06113-4DD2-4856-9C31-AA5AE61778BC}" type="pres">
      <dgm:prSet presAssocID="{04979938-B527-4218-A8AB-765814058DCB}" presName="spacer" presStyleCnt="0"/>
      <dgm:spPr/>
    </dgm:pt>
    <dgm:pt modelId="{F9986399-3264-4C1E-B9DC-3D4EED37AD14}" type="pres">
      <dgm:prSet presAssocID="{17F4D336-BA1A-4D25-BF7B-C50CF5499C52}" presName="parentText" presStyleLbl="node1" presStyleIdx="1" presStyleCnt="4">
        <dgm:presLayoutVars>
          <dgm:chMax val="0"/>
          <dgm:bulletEnabled val="1"/>
        </dgm:presLayoutVars>
      </dgm:prSet>
      <dgm:spPr/>
    </dgm:pt>
    <dgm:pt modelId="{81204A34-A283-43D6-8768-9BF607F72B5E}" type="pres">
      <dgm:prSet presAssocID="{3950FE6E-F792-4F38-BCE1-4F50C063DD95}" presName="spacer" presStyleCnt="0"/>
      <dgm:spPr/>
    </dgm:pt>
    <dgm:pt modelId="{30E5EDCA-1B66-4B50-86EE-F269F8DE10D6}" type="pres">
      <dgm:prSet presAssocID="{102642A8-1D86-4FA0-A582-281FABAF7798}" presName="parentText" presStyleLbl="node1" presStyleIdx="2" presStyleCnt="4">
        <dgm:presLayoutVars>
          <dgm:chMax val="0"/>
          <dgm:bulletEnabled val="1"/>
        </dgm:presLayoutVars>
      </dgm:prSet>
      <dgm:spPr/>
    </dgm:pt>
    <dgm:pt modelId="{6E9E0EC3-7567-425E-A54C-5336E2950498}" type="pres">
      <dgm:prSet presAssocID="{12439F2A-ACB5-486A-95D2-5D3C1B079D91}" presName="spacer" presStyleCnt="0"/>
      <dgm:spPr/>
    </dgm:pt>
    <dgm:pt modelId="{531811E7-D15A-4184-A6EC-799E260A53A0}" type="pres">
      <dgm:prSet presAssocID="{D4749639-1A63-4A63-A9FD-287BF52F04CB}" presName="parentText" presStyleLbl="node1" presStyleIdx="3" presStyleCnt="4">
        <dgm:presLayoutVars>
          <dgm:chMax val="0"/>
          <dgm:bulletEnabled val="1"/>
        </dgm:presLayoutVars>
      </dgm:prSet>
      <dgm:spPr/>
    </dgm:pt>
  </dgm:ptLst>
  <dgm:cxnLst>
    <dgm:cxn modelId="{5A33B112-5DEE-4B9E-9193-F89AB7383921}" srcId="{00A526E9-AF76-4D21-A751-C3A721B1D5B1}" destId="{10939536-D99F-4A32-BB2D-49B1200BEB43}" srcOrd="0" destOrd="0" parTransId="{0CA8BFB3-46B5-4033-9E42-72BACCB5101B}" sibTransId="{04979938-B527-4218-A8AB-765814058DCB}"/>
    <dgm:cxn modelId="{0973D829-0B0A-4AA0-ACF0-30784565FD77}" srcId="{00A526E9-AF76-4D21-A751-C3A721B1D5B1}" destId="{17F4D336-BA1A-4D25-BF7B-C50CF5499C52}" srcOrd="1" destOrd="0" parTransId="{00686E99-1E90-44FE-BF91-9C7A9C2B9C3D}" sibTransId="{3950FE6E-F792-4F38-BCE1-4F50C063DD95}"/>
    <dgm:cxn modelId="{D0EBE434-C54D-412E-8E3E-5AC00A53C958}" type="presOf" srcId="{10939536-D99F-4A32-BB2D-49B1200BEB43}" destId="{94DD7740-4ADB-4F82-87D4-FFF636C67A09}" srcOrd="0" destOrd="0" presId="urn:microsoft.com/office/officeart/2005/8/layout/vList2"/>
    <dgm:cxn modelId="{C65DC436-EAEE-4C38-81CA-B2F412EED639}" srcId="{00A526E9-AF76-4D21-A751-C3A721B1D5B1}" destId="{D4749639-1A63-4A63-A9FD-287BF52F04CB}" srcOrd="3" destOrd="0" parTransId="{33664B00-C0F2-4E97-85B0-C2DF93FED350}" sibTransId="{334F06F7-FC2A-48DC-B463-70FA8215B2F0}"/>
    <dgm:cxn modelId="{32957B3B-6C1C-488D-94A5-474D0CF3DF75}" srcId="{00A526E9-AF76-4D21-A751-C3A721B1D5B1}" destId="{102642A8-1D86-4FA0-A582-281FABAF7798}" srcOrd="2" destOrd="0" parTransId="{DBCE517A-5855-4ECD-871E-4905B5EF287E}" sibTransId="{12439F2A-ACB5-486A-95D2-5D3C1B079D91}"/>
    <dgm:cxn modelId="{9A24CE84-B23F-461C-ABC4-0988FD2786F2}" type="presOf" srcId="{00A526E9-AF76-4D21-A751-C3A721B1D5B1}" destId="{52A4C8C4-7156-41A6-867A-77AF5BBF8B3F}" srcOrd="0" destOrd="0" presId="urn:microsoft.com/office/officeart/2005/8/layout/vList2"/>
    <dgm:cxn modelId="{0A242F88-9AC1-495C-81ED-8989377D3052}" type="presOf" srcId="{17F4D336-BA1A-4D25-BF7B-C50CF5499C52}" destId="{F9986399-3264-4C1E-B9DC-3D4EED37AD14}" srcOrd="0" destOrd="0" presId="urn:microsoft.com/office/officeart/2005/8/layout/vList2"/>
    <dgm:cxn modelId="{1D862CB2-616C-489F-9B99-3FC1B179A0E6}" type="presOf" srcId="{102642A8-1D86-4FA0-A582-281FABAF7798}" destId="{30E5EDCA-1B66-4B50-86EE-F269F8DE10D6}" srcOrd="0" destOrd="0" presId="urn:microsoft.com/office/officeart/2005/8/layout/vList2"/>
    <dgm:cxn modelId="{EA3E97C2-A748-4C92-A817-EDA19F8CB3D3}" type="presOf" srcId="{D4749639-1A63-4A63-A9FD-287BF52F04CB}" destId="{531811E7-D15A-4184-A6EC-799E260A53A0}" srcOrd="0" destOrd="0" presId="urn:microsoft.com/office/officeart/2005/8/layout/vList2"/>
    <dgm:cxn modelId="{DFD0484B-3FD6-45B5-853B-868A1BF11CED}" type="presParOf" srcId="{52A4C8C4-7156-41A6-867A-77AF5BBF8B3F}" destId="{94DD7740-4ADB-4F82-87D4-FFF636C67A09}" srcOrd="0" destOrd="0" presId="urn:microsoft.com/office/officeart/2005/8/layout/vList2"/>
    <dgm:cxn modelId="{C8E3164C-AB03-4687-AA4B-6289854D494B}" type="presParOf" srcId="{52A4C8C4-7156-41A6-867A-77AF5BBF8B3F}" destId="{F1A06113-4DD2-4856-9C31-AA5AE61778BC}" srcOrd="1" destOrd="0" presId="urn:microsoft.com/office/officeart/2005/8/layout/vList2"/>
    <dgm:cxn modelId="{1C636B9A-4EB9-4DF4-A2F3-94EA66CEF6DD}" type="presParOf" srcId="{52A4C8C4-7156-41A6-867A-77AF5BBF8B3F}" destId="{F9986399-3264-4C1E-B9DC-3D4EED37AD14}" srcOrd="2" destOrd="0" presId="urn:microsoft.com/office/officeart/2005/8/layout/vList2"/>
    <dgm:cxn modelId="{6D29A927-DB0A-4D7D-8A6C-56B30231EAD5}" type="presParOf" srcId="{52A4C8C4-7156-41A6-867A-77AF5BBF8B3F}" destId="{81204A34-A283-43D6-8768-9BF607F72B5E}" srcOrd="3" destOrd="0" presId="urn:microsoft.com/office/officeart/2005/8/layout/vList2"/>
    <dgm:cxn modelId="{401259A1-C9FA-4ED7-8305-D721A6B2F8D9}" type="presParOf" srcId="{52A4C8C4-7156-41A6-867A-77AF5BBF8B3F}" destId="{30E5EDCA-1B66-4B50-86EE-F269F8DE10D6}" srcOrd="4" destOrd="0" presId="urn:microsoft.com/office/officeart/2005/8/layout/vList2"/>
    <dgm:cxn modelId="{C2C2EF9C-6090-445F-ADC0-9262C9100958}" type="presParOf" srcId="{52A4C8C4-7156-41A6-867A-77AF5BBF8B3F}" destId="{6E9E0EC3-7567-425E-A54C-5336E2950498}" srcOrd="5" destOrd="0" presId="urn:microsoft.com/office/officeart/2005/8/layout/vList2"/>
    <dgm:cxn modelId="{999C2B5D-CBF7-45D0-904B-726C467241C5}" type="presParOf" srcId="{52A4C8C4-7156-41A6-867A-77AF5BBF8B3F}" destId="{531811E7-D15A-4184-A6EC-799E260A53A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72C2DF5-9EA5-4693-874C-0655B5B524C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F5344EB-936F-4B3E-BA29-8C3A83E96EB0}">
      <dgm:prSet/>
      <dgm:spPr/>
      <dgm:t>
        <a:bodyPr/>
        <a:lstStyle/>
        <a:p>
          <a:r>
            <a:rPr lang="en-GB"/>
            <a:t>We are creating an implicit hierarchy of causality!</a:t>
          </a:r>
          <a:endParaRPr lang="en-US"/>
        </a:p>
      </dgm:t>
    </dgm:pt>
    <dgm:pt modelId="{600FC2B7-D3B7-49D8-8356-8E393184C0B4}" type="parTrans" cxnId="{F602EA05-980F-46D0-8515-172BA8E1F8B9}">
      <dgm:prSet/>
      <dgm:spPr/>
      <dgm:t>
        <a:bodyPr/>
        <a:lstStyle/>
        <a:p>
          <a:endParaRPr lang="en-US"/>
        </a:p>
      </dgm:t>
    </dgm:pt>
    <dgm:pt modelId="{554CB47E-C100-446B-B0F8-D5AF54D4950E}" type="sibTrans" cxnId="{F602EA05-980F-46D0-8515-172BA8E1F8B9}">
      <dgm:prSet/>
      <dgm:spPr/>
      <dgm:t>
        <a:bodyPr/>
        <a:lstStyle/>
        <a:p>
          <a:endParaRPr lang="en-US"/>
        </a:p>
      </dgm:t>
    </dgm:pt>
    <dgm:pt modelId="{46C1EAEB-985C-41CE-B9C4-F2833DEE8AB1}">
      <dgm:prSet/>
      <dgm:spPr/>
      <dgm:t>
        <a:bodyPr/>
        <a:lstStyle/>
        <a:p>
          <a:r>
            <a:rPr lang="en-GB"/>
            <a:t>Value of intervention?</a:t>
          </a:r>
          <a:endParaRPr lang="en-US"/>
        </a:p>
      </dgm:t>
    </dgm:pt>
    <dgm:pt modelId="{B00BE777-49EB-4876-B2BE-1725ACEB3D85}" type="parTrans" cxnId="{6E7379B9-7762-4BC4-A2D2-EC7584EFA250}">
      <dgm:prSet/>
      <dgm:spPr/>
      <dgm:t>
        <a:bodyPr/>
        <a:lstStyle/>
        <a:p>
          <a:endParaRPr lang="en-US"/>
        </a:p>
      </dgm:t>
    </dgm:pt>
    <dgm:pt modelId="{03566ACB-A758-4D8F-B47A-A79CF83CE9F2}" type="sibTrans" cxnId="{6E7379B9-7762-4BC4-A2D2-EC7584EFA250}">
      <dgm:prSet/>
      <dgm:spPr/>
      <dgm:t>
        <a:bodyPr/>
        <a:lstStyle/>
        <a:p>
          <a:endParaRPr lang="en-US"/>
        </a:p>
      </dgm:t>
    </dgm:pt>
    <dgm:pt modelId="{2D154E61-D21A-4DA3-AEFA-6349B8A666B3}">
      <dgm:prSet/>
      <dgm:spPr/>
      <dgm:t>
        <a:bodyPr/>
        <a:lstStyle/>
        <a:p>
          <a:r>
            <a:rPr lang="en-GB"/>
            <a:t>Greatest contributor?</a:t>
          </a:r>
          <a:endParaRPr lang="en-US"/>
        </a:p>
      </dgm:t>
    </dgm:pt>
    <dgm:pt modelId="{00A84B93-A611-451F-8882-19C33854D5E2}" type="parTrans" cxnId="{774916C8-1AB7-44BA-A854-6876E274267D}">
      <dgm:prSet/>
      <dgm:spPr/>
      <dgm:t>
        <a:bodyPr/>
        <a:lstStyle/>
        <a:p>
          <a:endParaRPr lang="en-US"/>
        </a:p>
      </dgm:t>
    </dgm:pt>
    <dgm:pt modelId="{BF47BB99-95DA-4892-A7FF-0A307C9AF619}" type="sibTrans" cxnId="{774916C8-1AB7-44BA-A854-6876E274267D}">
      <dgm:prSet/>
      <dgm:spPr/>
      <dgm:t>
        <a:bodyPr/>
        <a:lstStyle/>
        <a:p>
          <a:endParaRPr lang="en-US"/>
        </a:p>
      </dgm:t>
    </dgm:pt>
    <dgm:pt modelId="{5A73172A-938D-4289-BAE0-5B8017248487}">
      <dgm:prSet/>
      <dgm:spPr/>
      <dgm:t>
        <a:bodyPr/>
        <a:lstStyle/>
        <a:p>
          <a:r>
            <a:rPr lang="en-GB"/>
            <a:t>Responsive to changes?</a:t>
          </a:r>
          <a:endParaRPr lang="en-US"/>
        </a:p>
      </dgm:t>
    </dgm:pt>
    <dgm:pt modelId="{020BDDCA-D2E3-400A-A7ED-9C97052E2F94}" type="parTrans" cxnId="{E1D4F6E3-B44C-4389-8CA1-F262DACF13A0}">
      <dgm:prSet/>
      <dgm:spPr/>
      <dgm:t>
        <a:bodyPr/>
        <a:lstStyle/>
        <a:p>
          <a:endParaRPr lang="en-US"/>
        </a:p>
      </dgm:t>
    </dgm:pt>
    <dgm:pt modelId="{656D61F0-83C0-459E-8A13-4BE0311A26BA}" type="sibTrans" cxnId="{E1D4F6E3-B44C-4389-8CA1-F262DACF13A0}">
      <dgm:prSet/>
      <dgm:spPr/>
      <dgm:t>
        <a:bodyPr/>
        <a:lstStyle/>
        <a:p>
          <a:endParaRPr lang="en-US"/>
        </a:p>
      </dgm:t>
    </dgm:pt>
    <dgm:pt modelId="{2366D829-B516-43C9-A162-79AE1A93F0DE}">
      <dgm:prSet/>
      <dgm:spPr/>
      <dgm:t>
        <a:bodyPr/>
        <a:lstStyle/>
        <a:p>
          <a:r>
            <a:rPr lang="en-GB"/>
            <a:t>Cost-benefit analysis?</a:t>
          </a:r>
          <a:endParaRPr lang="en-US"/>
        </a:p>
      </dgm:t>
    </dgm:pt>
    <dgm:pt modelId="{EEB578B5-368B-40B5-8053-AE80A7D3A829}" type="parTrans" cxnId="{9F670F16-8956-475A-97FA-90689198F279}">
      <dgm:prSet/>
      <dgm:spPr/>
      <dgm:t>
        <a:bodyPr/>
        <a:lstStyle/>
        <a:p>
          <a:endParaRPr lang="en-US"/>
        </a:p>
      </dgm:t>
    </dgm:pt>
    <dgm:pt modelId="{BC78DBE8-A5B1-4449-B63C-C2759F5A487F}" type="sibTrans" cxnId="{9F670F16-8956-475A-97FA-90689198F279}">
      <dgm:prSet/>
      <dgm:spPr/>
      <dgm:t>
        <a:bodyPr/>
        <a:lstStyle/>
        <a:p>
          <a:endParaRPr lang="en-US"/>
        </a:p>
      </dgm:t>
    </dgm:pt>
    <dgm:pt modelId="{F4D0093A-312B-4926-9342-31B3F1E61A76}" type="pres">
      <dgm:prSet presAssocID="{872C2DF5-9EA5-4693-874C-0655B5B524CE}" presName="linear" presStyleCnt="0">
        <dgm:presLayoutVars>
          <dgm:animLvl val="lvl"/>
          <dgm:resizeHandles val="exact"/>
        </dgm:presLayoutVars>
      </dgm:prSet>
      <dgm:spPr/>
    </dgm:pt>
    <dgm:pt modelId="{452E3C60-BF69-47B9-AC1E-C56E874B53B4}" type="pres">
      <dgm:prSet presAssocID="{3F5344EB-936F-4B3E-BA29-8C3A83E96EB0}" presName="parentText" presStyleLbl="node1" presStyleIdx="0" presStyleCnt="5">
        <dgm:presLayoutVars>
          <dgm:chMax val="0"/>
          <dgm:bulletEnabled val="1"/>
        </dgm:presLayoutVars>
      </dgm:prSet>
      <dgm:spPr/>
    </dgm:pt>
    <dgm:pt modelId="{DC6AC938-542F-4E2F-A87F-1A32DAEB02AE}" type="pres">
      <dgm:prSet presAssocID="{554CB47E-C100-446B-B0F8-D5AF54D4950E}" presName="spacer" presStyleCnt="0"/>
      <dgm:spPr/>
    </dgm:pt>
    <dgm:pt modelId="{C009BA5C-18A4-40F1-B498-E5EA810C973B}" type="pres">
      <dgm:prSet presAssocID="{46C1EAEB-985C-41CE-B9C4-F2833DEE8AB1}" presName="parentText" presStyleLbl="node1" presStyleIdx="1" presStyleCnt="5">
        <dgm:presLayoutVars>
          <dgm:chMax val="0"/>
          <dgm:bulletEnabled val="1"/>
        </dgm:presLayoutVars>
      </dgm:prSet>
      <dgm:spPr/>
    </dgm:pt>
    <dgm:pt modelId="{2EC3CD72-1BEB-4024-94C3-3001A8AAEFA8}" type="pres">
      <dgm:prSet presAssocID="{03566ACB-A758-4D8F-B47A-A79CF83CE9F2}" presName="spacer" presStyleCnt="0"/>
      <dgm:spPr/>
    </dgm:pt>
    <dgm:pt modelId="{328C1F48-AEF9-4BBA-AC96-F4D16C7A466D}" type="pres">
      <dgm:prSet presAssocID="{2D154E61-D21A-4DA3-AEFA-6349B8A666B3}" presName="parentText" presStyleLbl="node1" presStyleIdx="2" presStyleCnt="5">
        <dgm:presLayoutVars>
          <dgm:chMax val="0"/>
          <dgm:bulletEnabled val="1"/>
        </dgm:presLayoutVars>
      </dgm:prSet>
      <dgm:spPr/>
    </dgm:pt>
    <dgm:pt modelId="{AB9A55C4-C4E9-4E86-BF22-05AA0EDBCF64}" type="pres">
      <dgm:prSet presAssocID="{BF47BB99-95DA-4892-A7FF-0A307C9AF619}" presName="spacer" presStyleCnt="0"/>
      <dgm:spPr/>
    </dgm:pt>
    <dgm:pt modelId="{A80B01D7-7C46-4965-9BD2-2AEEDF8E2016}" type="pres">
      <dgm:prSet presAssocID="{5A73172A-938D-4289-BAE0-5B8017248487}" presName="parentText" presStyleLbl="node1" presStyleIdx="3" presStyleCnt="5">
        <dgm:presLayoutVars>
          <dgm:chMax val="0"/>
          <dgm:bulletEnabled val="1"/>
        </dgm:presLayoutVars>
      </dgm:prSet>
      <dgm:spPr/>
    </dgm:pt>
    <dgm:pt modelId="{174D75C8-5CF6-4F85-8BD1-2FE8967A54A6}" type="pres">
      <dgm:prSet presAssocID="{656D61F0-83C0-459E-8A13-4BE0311A26BA}" presName="spacer" presStyleCnt="0"/>
      <dgm:spPr/>
    </dgm:pt>
    <dgm:pt modelId="{084D61C7-6BD2-4D55-9952-846AED319C91}" type="pres">
      <dgm:prSet presAssocID="{2366D829-B516-43C9-A162-79AE1A93F0DE}" presName="parentText" presStyleLbl="node1" presStyleIdx="4" presStyleCnt="5">
        <dgm:presLayoutVars>
          <dgm:chMax val="0"/>
          <dgm:bulletEnabled val="1"/>
        </dgm:presLayoutVars>
      </dgm:prSet>
      <dgm:spPr/>
    </dgm:pt>
  </dgm:ptLst>
  <dgm:cxnLst>
    <dgm:cxn modelId="{F602EA05-980F-46D0-8515-172BA8E1F8B9}" srcId="{872C2DF5-9EA5-4693-874C-0655B5B524CE}" destId="{3F5344EB-936F-4B3E-BA29-8C3A83E96EB0}" srcOrd="0" destOrd="0" parTransId="{600FC2B7-D3B7-49D8-8356-8E393184C0B4}" sibTransId="{554CB47E-C100-446B-B0F8-D5AF54D4950E}"/>
    <dgm:cxn modelId="{A009FC05-BCC8-4DA3-B7C6-4F195D76A15C}" type="presOf" srcId="{872C2DF5-9EA5-4693-874C-0655B5B524CE}" destId="{F4D0093A-312B-4926-9342-31B3F1E61A76}" srcOrd="0" destOrd="0" presId="urn:microsoft.com/office/officeart/2005/8/layout/vList2"/>
    <dgm:cxn modelId="{9F670F16-8956-475A-97FA-90689198F279}" srcId="{872C2DF5-9EA5-4693-874C-0655B5B524CE}" destId="{2366D829-B516-43C9-A162-79AE1A93F0DE}" srcOrd="4" destOrd="0" parTransId="{EEB578B5-368B-40B5-8053-AE80A7D3A829}" sibTransId="{BC78DBE8-A5B1-4449-B63C-C2759F5A487F}"/>
    <dgm:cxn modelId="{CB351C65-EF32-4743-AABC-A1A4BF6F9E20}" type="presOf" srcId="{3F5344EB-936F-4B3E-BA29-8C3A83E96EB0}" destId="{452E3C60-BF69-47B9-AC1E-C56E874B53B4}" srcOrd="0" destOrd="0" presId="urn:microsoft.com/office/officeart/2005/8/layout/vList2"/>
    <dgm:cxn modelId="{7186846D-AB0A-45D0-A803-9A911FC3B91D}" type="presOf" srcId="{46C1EAEB-985C-41CE-B9C4-F2833DEE8AB1}" destId="{C009BA5C-18A4-40F1-B498-E5EA810C973B}" srcOrd="0" destOrd="0" presId="urn:microsoft.com/office/officeart/2005/8/layout/vList2"/>
    <dgm:cxn modelId="{431C324F-647B-42B8-8D17-7D95D0942100}" type="presOf" srcId="{2D154E61-D21A-4DA3-AEFA-6349B8A666B3}" destId="{328C1F48-AEF9-4BBA-AC96-F4D16C7A466D}" srcOrd="0" destOrd="0" presId="urn:microsoft.com/office/officeart/2005/8/layout/vList2"/>
    <dgm:cxn modelId="{17DD9EB2-E7A1-4D83-ADBD-730853030419}" type="presOf" srcId="{5A73172A-938D-4289-BAE0-5B8017248487}" destId="{A80B01D7-7C46-4965-9BD2-2AEEDF8E2016}" srcOrd="0" destOrd="0" presId="urn:microsoft.com/office/officeart/2005/8/layout/vList2"/>
    <dgm:cxn modelId="{6E7379B9-7762-4BC4-A2D2-EC7584EFA250}" srcId="{872C2DF5-9EA5-4693-874C-0655B5B524CE}" destId="{46C1EAEB-985C-41CE-B9C4-F2833DEE8AB1}" srcOrd="1" destOrd="0" parTransId="{B00BE777-49EB-4876-B2BE-1725ACEB3D85}" sibTransId="{03566ACB-A758-4D8F-B47A-A79CF83CE9F2}"/>
    <dgm:cxn modelId="{774916C8-1AB7-44BA-A854-6876E274267D}" srcId="{872C2DF5-9EA5-4693-874C-0655B5B524CE}" destId="{2D154E61-D21A-4DA3-AEFA-6349B8A666B3}" srcOrd="2" destOrd="0" parTransId="{00A84B93-A611-451F-8882-19C33854D5E2}" sibTransId="{BF47BB99-95DA-4892-A7FF-0A307C9AF619}"/>
    <dgm:cxn modelId="{4955CFDC-C7D4-4584-9E80-F848C7E40E01}" type="presOf" srcId="{2366D829-B516-43C9-A162-79AE1A93F0DE}" destId="{084D61C7-6BD2-4D55-9952-846AED319C91}" srcOrd="0" destOrd="0" presId="urn:microsoft.com/office/officeart/2005/8/layout/vList2"/>
    <dgm:cxn modelId="{E1D4F6E3-B44C-4389-8CA1-F262DACF13A0}" srcId="{872C2DF5-9EA5-4693-874C-0655B5B524CE}" destId="{5A73172A-938D-4289-BAE0-5B8017248487}" srcOrd="3" destOrd="0" parTransId="{020BDDCA-D2E3-400A-A7ED-9C97052E2F94}" sibTransId="{656D61F0-83C0-459E-8A13-4BE0311A26BA}"/>
    <dgm:cxn modelId="{AF9A775A-4620-471B-B281-16D6872CC33A}" type="presParOf" srcId="{F4D0093A-312B-4926-9342-31B3F1E61A76}" destId="{452E3C60-BF69-47B9-AC1E-C56E874B53B4}" srcOrd="0" destOrd="0" presId="urn:microsoft.com/office/officeart/2005/8/layout/vList2"/>
    <dgm:cxn modelId="{912AFEC3-E830-4F36-A7FC-86EFF7FAEB5C}" type="presParOf" srcId="{F4D0093A-312B-4926-9342-31B3F1E61A76}" destId="{DC6AC938-542F-4E2F-A87F-1A32DAEB02AE}" srcOrd="1" destOrd="0" presId="urn:microsoft.com/office/officeart/2005/8/layout/vList2"/>
    <dgm:cxn modelId="{A01B7F36-45B4-41FE-8C57-E5BB9EF83E43}" type="presParOf" srcId="{F4D0093A-312B-4926-9342-31B3F1E61A76}" destId="{C009BA5C-18A4-40F1-B498-E5EA810C973B}" srcOrd="2" destOrd="0" presId="urn:microsoft.com/office/officeart/2005/8/layout/vList2"/>
    <dgm:cxn modelId="{8BD111CD-C870-44DE-8460-0E39CDCD1002}" type="presParOf" srcId="{F4D0093A-312B-4926-9342-31B3F1E61A76}" destId="{2EC3CD72-1BEB-4024-94C3-3001A8AAEFA8}" srcOrd="3" destOrd="0" presId="urn:microsoft.com/office/officeart/2005/8/layout/vList2"/>
    <dgm:cxn modelId="{33265E37-73DC-4249-B265-685C6A5C869B}" type="presParOf" srcId="{F4D0093A-312B-4926-9342-31B3F1E61A76}" destId="{328C1F48-AEF9-4BBA-AC96-F4D16C7A466D}" srcOrd="4" destOrd="0" presId="urn:microsoft.com/office/officeart/2005/8/layout/vList2"/>
    <dgm:cxn modelId="{54F6D8C5-D75F-481E-B400-C6AA7597AC55}" type="presParOf" srcId="{F4D0093A-312B-4926-9342-31B3F1E61A76}" destId="{AB9A55C4-C4E9-4E86-BF22-05AA0EDBCF64}" srcOrd="5" destOrd="0" presId="urn:microsoft.com/office/officeart/2005/8/layout/vList2"/>
    <dgm:cxn modelId="{C6FB100D-D4EB-4B40-9E0E-5E0D4FEC9953}" type="presParOf" srcId="{F4D0093A-312B-4926-9342-31B3F1E61A76}" destId="{A80B01D7-7C46-4965-9BD2-2AEEDF8E2016}" srcOrd="6" destOrd="0" presId="urn:microsoft.com/office/officeart/2005/8/layout/vList2"/>
    <dgm:cxn modelId="{94C2B839-14D9-430C-B3DB-4EC025B2A332}" type="presParOf" srcId="{F4D0093A-312B-4926-9342-31B3F1E61A76}" destId="{174D75C8-5CF6-4F85-8BD1-2FE8967A54A6}" srcOrd="7" destOrd="0" presId="urn:microsoft.com/office/officeart/2005/8/layout/vList2"/>
    <dgm:cxn modelId="{5388D08F-A427-404D-AFFC-D2018B8939CE}" type="presParOf" srcId="{F4D0093A-312B-4926-9342-31B3F1E61A76}" destId="{084D61C7-6BD2-4D55-9952-846AED319C9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ACC0B99-3C02-4AE3-90ED-262350F9AD3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7BC9E7B-020B-4C57-AF0A-0885F64E6D63}">
      <dgm:prSet/>
      <dgm:spPr/>
      <dgm:t>
        <a:bodyPr/>
        <a:lstStyle/>
        <a:p>
          <a:r>
            <a:rPr lang="en-GB"/>
            <a:t>The view that mind and body are two distinct, and separate substances, with different natures.</a:t>
          </a:r>
          <a:endParaRPr lang="en-US"/>
        </a:p>
      </dgm:t>
    </dgm:pt>
    <dgm:pt modelId="{21BD0B22-A1AB-445A-B7DE-F3B48F7B898E}" type="parTrans" cxnId="{BF912EF1-B9D2-48C1-89A6-EF92FF5F5C4F}">
      <dgm:prSet/>
      <dgm:spPr/>
      <dgm:t>
        <a:bodyPr/>
        <a:lstStyle/>
        <a:p>
          <a:endParaRPr lang="en-US"/>
        </a:p>
      </dgm:t>
    </dgm:pt>
    <dgm:pt modelId="{41C6AAA3-4E01-4443-8BB7-7E643E7B4FDC}" type="sibTrans" cxnId="{BF912EF1-B9D2-48C1-89A6-EF92FF5F5C4F}">
      <dgm:prSet/>
      <dgm:spPr/>
      <dgm:t>
        <a:bodyPr/>
        <a:lstStyle/>
        <a:p>
          <a:endParaRPr lang="en-US"/>
        </a:p>
      </dgm:t>
    </dgm:pt>
    <dgm:pt modelId="{D18666A9-F322-4032-8478-1B846A08AD48}">
      <dgm:prSet/>
      <dgm:spPr/>
      <dgm:t>
        <a:bodyPr/>
        <a:lstStyle/>
        <a:p>
          <a:r>
            <a:rPr lang="en-GB"/>
            <a:t>This was the basis for the biomedical model of medicine.</a:t>
          </a:r>
          <a:endParaRPr lang="en-US"/>
        </a:p>
      </dgm:t>
    </dgm:pt>
    <dgm:pt modelId="{523A1564-4576-4289-9AA8-21A89BD518B5}" type="parTrans" cxnId="{0135609F-7D20-4AAB-8978-67CCB63AEA9C}">
      <dgm:prSet/>
      <dgm:spPr/>
      <dgm:t>
        <a:bodyPr/>
        <a:lstStyle/>
        <a:p>
          <a:endParaRPr lang="en-US"/>
        </a:p>
      </dgm:t>
    </dgm:pt>
    <dgm:pt modelId="{3B20EC35-44A6-40C8-A47B-9F8526BDAA91}" type="sibTrans" cxnId="{0135609F-7D20-4AAB-8978-67CCB63AEA9C}">
      <dgm:prSet/>
      <dgm:spPr/>
      <dgm:t>
        <a:bodyPr/>
        <a:lstStyle/>
        <a:p>
          <a:endParaRPr lang="en-US"/>
        </a:p>
      </dgm:t>
    </dgm:pt>
    <dgm:pt modelId="{1B6EDCF7-FF44-426F-B67B-699707CA1DCB}">
      <dgm:prSet/>
      <dgm:spPr/>
      <dgm:t>
        <a:bodyPr/>
        <a:lstStyle/>
        <a:p>
          <a:r>
            <a:rPr lang="en-GB"/>
            <a:t>However, this ignores any psychosocial aspects! </a:t>
          </a:r>
          <a:endParaRPr lang="en-US"/>
        </a:p>
      </dgm:t>
    </dgm:pt>
    <dgm:pt modelId="{FA22F7CC-36F5-469D-B3D1-F48F5FDFCB50}" type="parTrans" cxnId="{F1BAE8BD-E06A-45BB-9B30-EF1D5BF8F713}">
      <dgm:prSet/>
      <dgm:spPr/>
      <dgm:t>
        <a:bodyPr/>
        <a:lstStyle/>
        <a:p>
          <a:endParaRPr lang="en-US"/>
        </a:p>
      </dgm:t>
    </dgm:pt>
    <dgm:pt modelId="{13716869-6D5B-45C3-A27C-22B9DE59C1CF}" type="sibTrans" cxnId="{F1BAE8BD-E06A-45BB-9B30-EF1D5BF8F713}">
      <dgm:prSet/>
      <dgm:spPr/>
      <dgm:t>
        <a:bodyPr/>
        <a:lstStyle/>
        <a:p>
          <a:endParaRPr lang="en-US"/>
        </a:p>
      </dgm:t>
    </dgm:pt>
    <dgm:pt modelId="{0290A780-B096-46A4-ABCF-A8B0EA18EFEF}" type="pres">
      <dgm:prSet presAssocID="{7ACC0B99-3C02-4AE3-90ED-262350F9AD3F}" presName="linear" presStyleCnt="0">
        <dgm:presLayoutVars>
          <dgm:animLvl val="lvl"/>
          <dgm:resizeHandles val="exact"/>
        </dgm:presLayoutVars>
      </dgm:prSet>
      <dgm:spPr/>
    </dgm:pt>
    <dgm:pt modelId="{2FCA6990-D7CA-4925-B73D-A36C6C84BB77}" type="pres">
      <dgm:prSet presAssocID="{47BC9E7B-020B-4C57-AF0A-0885F64E6D63}" presName="parentText" presStyleLbl="node1" presStyleIdx="0" presStyleCnt="3">
        <dgm:presLayoutVars>
          <dgm:chMax val="0"/>
          <dgm:bulletEnabled val="1"/>
        </dgm:presLayoutVars>
      </dgm:prSet>
      <dgm:spPr/>
    </dgm:pt>
    <dgm:pt modelId="{8D3E56C0-067C-4608-983E-5E3E83F03462}" type="pres">
      <dgm:prSet presAssocID="{41C6AAA3-4E01-4443-8BB7-7E643E7B4FDC}" presName="spacer" presStyleCnt="0"/>
      <dgm:spPr/>
    </dgm:pt>
    <dgm:pt modelId="{F04619E2-53C2-46FA-B97A-C16E13350D3D}" type="pres">
      <dgm:prSet presAssocID="{D18666A9-F322-4032-8478-1B846A08AD48}" presName="parentText" presStyleLbl="node1" presStyleIdx="1" presStyleCnt="3">
        <dgm:presLayoutVars>
          <dgm:chMax val="0"/>
          <dgm:bulletEnabled val="1"/>
        </dgm:presLayoutVars>
      </dgm:prSet>
      <dgm:spPr/>
    </dgm:pt>
    <dgm:pt modelId="{D8EA0D67-1D88-4561-B044-7AE629659202}" type="pres">
      <dgm:prSet presAssocID="{3B20EC35-44A6-40C8-A47B-9F8526BDAA91}" presName="spacer" presStyleCnt="0"/>
      <dgm:spPr/>
    </dgm:pt>
    <dgm:pt modelId="{08340309-6103-4622-8479-08C42C21766D}" type="pres">
      <dgm:prSet presAssocID="{1B6EDCF7-FF44-426F-B67B-699707CA1DCB}" presName="parentText" presStyleLbl="node1" presStyleIdx="2" presStyleCnt="3">
        <dgm:presLayoutVars>
          <dgm:chMax val="0"/>
          <dgm:bulletEnabled val="1"/>
        </dgm:presLayoutVars>
      </dgm:prSet>
      <dgm:spPr/>
    </dgm:pt>
  </dgm:ptLst>
  <dgm:cxnLst>
    <dgm:cxn modelId="{CD4F6003-2FE4-4046-85B9-F8A362294DE9}" type="presOf" srcId="{47BC9E7B-020B-4C57-AF0A-0885F64E6D63}" destId="{2FCA6990-D7CA-4925-B73D-A36C6C84BB77}" srcOrd="0" destOrd="0" presId="urn:microsoft.com/office/officeart/2005/8/layout/vList2"/>
    <dgm:cxn modelId="{2B6A2916-4A3C-4503-9175-19E51D9A1CE7}" type="presOf" srcId="{1B6EDCF7-FF44-426F-B67B-699707CA1DCB}" destId="{08340309-6103-4622-8479-08C42C21766D}" srcOrd="0" destOrd="0" presId="urn:microsoft.com/office/officeart/2005/8/layout/vList2"/>
    <dgm:cxn modelId="{0135609F-7D20-4AAB-8978-67CCB63AEA9C}" srcId="{7ACC0B99-3C02-4AE3-90ED-262350F9AD3F}" destId="{D18666A9-F322-4032-8478-1B846A08AD48}" srcOrd="1" destOrd="0" parTransId="{523A1564-4576-4289-9AA8-21A89BD518B5}" sibTransId="{3B20EC35-44A6-40C8-A47B-9F8526BDAA91}"/>
    <dgm:cxn modelId="{81F13DA6-AC98-4FD7-BFF6-301DA36CB88C}" type="presOf" srcId="{D18666A9-F322-4032-8478-1B846A08AD48}" destId="{F04619E2-53C2-46FA-B97A-C16E13350D3D}" srcOrd="0" destOrd="0" presId="urn:microsoft.com/office/officeart/2005/8/layout/vList2"/>
    <dgm:cxn modelId="{F1BAE8BD-E06A-45BB-9B30-EF1D5BF8F713}" srcId="{7ACC0B99-3C02-4AE3-90ED-262350F9AD3F}" destId="{1B6EDCF7-FF44-426F-B67B-699707CA1DCB}" srcOrd="2" destOrd="0" parTransId="{FA22F7CC-36F5-469D-B3D1-F48F5FDFCB50}" sibTransId="{13716869-6D5B-45C3-A27C-22B9DE59C1CF}"/>
    <dgm:cxn modelId="{3071B1E8-25BF-4E37-9DB3-84322F3D3793}" type="presOf" srcId="{7ACC0B99-3C02-4AE3-90ED-262350F9AD3F}" destId="{0290A780-B096-46A4-ABCF-A8B0EA18EFEF}" srcOrd="0" destOrd="0" presId="urn:microsoft.com/office/officeart/2005/8/layout/vList2"/>
    <dgm:cxn modelId="{BF912EF1-B9D2-48C1-89A6-EF92FF5F5C4F}" srcId="{7ACC0B99-3C02-4AE3-90ED-262350F9AD3F}" destId="{47BC9E7B-020B-4C57-AF0A-0885F64E6D63}" srcOrd="0" destOrd="0" parTransId="{21BD0B22-A1AB-445A-B7DE-F3B48F7B898E}" sibTransId="{41C6AAA3-4E01-4443-8BB7-7E643E7B4FDC}"/>
    <dgm:cxn modelId="{150A209B-4B93-454B-970E-DF8BC3A1E905}" type="presParOf" srcId="{0290A780-B096-46A4-ABCF-A8B0EA18EFEF}" destId="{2FCA6990-D7CA-4925-B73D-A36C6C84BB77}" srcOrd="0" destOrd="0" presId="urn:microsoft.com/office/officeart/2005/8/layout/vList2"/>
    <dgm:cxn modelId="{40D788CB-2C11-40D2-B0B2-1D424BC98C1E}" type="presParOf" srcId="{0290A780-B096-46A4-ABCF-A8B0EA18EFEF}" destId="{8D3E56C0-067C-4608-983E-5E3E83F03462}" srcOrd="1" destOrd="0" presId="urn:microsoft.com/office/officeart/2005/8/layout/vList2"/>
    <dgm:cxn modelId="{6BC17B9A-ACC7-4326-9F8F-61F0C92CEF18}" type="presParOf" srcId="{0290A780-B096-46A4-ABCF-A8B0EA18EFEF}" destId="{F04619E2-53C2-46FA-B97A-C16E13350D3D}" srcOrd="2" destOrd="0" presId="urn:microsoft.com/office/officeart/2005/8/layout/vList2"/>
    <dgm:cxn modelId="{9B81F57D-6AC2-4A7F-9522-BB3691A13F28}" type="presParOf" srcId="{0290A780-B096-46A4-ABCF-A8B0EA18EFEF}" destId="{D8EA0D67-1D88-4561-B044-7AE629659202}" srcOrd="3" destOrd="0" presId="urn:microsoft.com/office/officeart/2005/8/layout/vList2"/>
    <dgm:cxn modelId="{0C662562-C381-4F19-87F8-2612107F591E}" type="presParOf" srcId="{0290A780-B096-46A4-ABCF-A8B0EA18EFEF}" destId="{08340309-6103-4622-8479-08C42C21766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F4D5210-BF7D-407C-9B89-B7E2A9235B3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5152384-7352-4661-863D-82753624B18A}">
      <dgm:prSet/>
      <dgm:spPr/>
      <dgm:t>
        <a:bodyPr/>
        <a:lstStyle/>
        <a:p>
          <a:r>
            <a:rPr lang="en-GB"/>
            <a:t>Descartes believed these were distinct and separate entities, which did not exist in unity. </a:t>
          </a:r>
          <a:endParaRPr lang="en-US"/>
        </a:p>
      </dgm:t>
    </dgm:pt>
    <dgm:pt modelId="{EC1E81B2-F95A-4C30-8E66-8B770ED2DFFE}" type="parTrans" cxnId="{170A81BC-7A37-415B-9CEE-F03851DC5020}">
      <dgm:prSet/>
      <dgm:spPr/>
      <dgm:t>
        <a:bodyPr/>
        <a:lstStyle/>
        <a:p>
          <a:endParaRPr lang="en-US"/>
        </a:p>
      </dgm:t>
    </dgm:pt>
    <dgm:pt modelId="{04497705-D792-4A95-AA04-F8AF4BE53ED6}" type="sibTrans" cxnId="{170A81BC-7A37-415B-9CEE-F03851DC5020}">
      <dgm:prSet/>
      <dgm:spPr/>
      <dgm:t>
        <a:bodyPr/>
        <a:lstStyle/>
        <a:p>
          <a:endParaRPr lang="en-US"/>
        </a:p>
      </dgm:t>
    </dgm:pt>
    <dgm:pt modelId="{A9245B46-C85F-473E-8F06-5F9E22D0D717}">
      <dgm:prSet/>
      <dgm:spPr/>
      <dgm:t>
        <a:bodyPr/>
        <a:lstStyle/>
        <a:p>
          <a:r>
            <a:rPr lang="en-GB"/>
            <a:t>This led to a phenomenon known as scientism, the fixation on quantification and that scientific methods are the ONLY path to knowledge.</a:t>
          </a:r>
          <a:endParaRPr lang="en-US"/>
        </a:p>
      </dgm:t>
    </dgm:pt>
    <dgm:pt modelId="{A017046B-06ED-4C37-868C-4D1F61B636FE}" type="parTrans" cxnId="{4872ECDC-960D-4A24-AAEE-E9336D4EA82A}">
      <dgm:prSet/>
      <dgm:spPr/>
      <dgm:t>
        <a:bodyPr/>
        <a:lstStyle/>
        <a:p>
          <a:endParaRPr lang="en-US"/>
        </a:p>
      </dgm:t>
    </dgm:pt>
    <dgm:pt modelId="{A9EE9825-FC15-474B-AC5B-0773BFE11534}" type="sibTrans" cxnId="{4872ECDC-960D-4A24-AAEE-E9336D4EA82A}">
      <dgm:prSet/>
      <dgm:spPr/>
      <dgm:t>
        <a:bodyPr/>
        <a:lstStyle/>
        <a:p>
          <a:endParaRPr lang="en-US"/>
        </a:p>
      </dgm:t>
    </dgm:pt>
    <dgm:pt modelId="{F7FA4C13-3C02-4CDA-AE95-C824E84A28C6}" type="pres">
      <dgm:prSet presAssocID="{0F4D5210-BF7D-407C-9B89-B7E2A9235B32}" presName="linear" presStyleCnt="0">
        <dgm:presLayoutVars>
          <dgm:animLvl val="lvl"/>
          <dgm:resizeHandles val="exact"/>
        </dgm:presLayoutVars>
      </dgm:prSet>
      <dgm:spPr/>
    </dgm:pt>
    <dgm:pt modelId="{921F7886-5D2A-4D32-A4DF-1CD54D660FED}" type="pres">
      <dgm:prSet presAssocID="{F5152384-7352-4661-863D-82753624B18A}" presName="parentText" presStyleLbl="node1" presStyleIdx="0" presStyleCnt="2">
        <dgm:presLayoutVars>
          <dgm:chMax val="0"/>
          <dgm:bulletEnabled val="1"/>
        </dgm:presLayoutVars>
      </dgm:prSet>
      <dgm:spPr/>
    </dgm:pt>
    <dgm:pt modelId="{263AD7AB-3699-411E-88F0-876E548CA5B0}" type="pres">
      <dgm:prSet presAssocID="{04497705-D792-4A95-AA04-F8AF4BE53ED6}" presName="spacer" presStyleCnt="0"/>
      <dgm:spPr/>
    </dgm:pt>
    <dgm:pt modelId="{09886D8D-E0D7-45EA-A947-3EF4A0452D7D}" type="pres">
      <dgm:prSet presAssocID="{A9245B46-C85F-473E-8F06-5F9E22D0D717}" presName="parentText" presStyleLbl="node1" presStyleIdx="1" presStyleCnt="2">
        <dgm:presLayoutVars>
          <dgm:chMax val="0"/>
          <dgm:bulletEnabled val="1"/>
        </dgm:presLayoutVars>
      </dgm:prSet>
      <dgm:spPr/>
    </dgm:pt>
  </dgm:ptLst>
  <dgm:cxnLst>
    <dgm:cxn modelId="{4854B404-69B2-4D13-B375-3B19806BF76C}" type="presOf" srcId="{0F4D5210-BF7D-407C-9B89-B7E2A9235B32}" destId="{F7FA4C13-3C02-4CDA-AE95-C824E84A28C6}" srcOrd="0" destOrd="0" presId="urn:microsoft.com/office/officeart/2005/8/layout/vList2"/>
    <dgm:cxn modelId="{9680EA1F-73A3-41DE-99DD-B6868D9B91A4}" type="presOf" srcId="{F5152384-7352-4661-863D-82753624B18A}" destId="{921F7886-5D2A-4D32-A4DF-1CD54D660FED}" srcOrd="0" destOrd="0" presId="urn:microsoft.com/office/officeart/2005/8/layout/vList2"/>
    <dgm:cxn modelId="{DE5DC3A0-F75D-4EEF-A7BE-F071BF2DA1CF}" type="presOf" srcId="{A9245B46-C85F-473E-8F06-5F9E22D0D717}" destId="{09886D8D-E0D7-45EA-A947-3EF4A0452D7D}" srcOrd="0" destOrd="0" presId="urn:microsoft.com/office/officeart/2005/8/layout/vList2"/>
    <dgm:cxn modelId="{170A81BC-7A37-415B-9CEE-F03851DC5020}" srcId="{0F4D5210-BF7D-407C-9B89-B7E2A9235B32}" destId="{F5152384-7352-4661-863D-82753624B18A}" srcOrd="0" destOrd="0" parTransId="{EC1E81B2-F95A-4C30-8E66-8B770ED2DFFE}" sibTransId="{04497705-D792-4A95-AA04-F8AF4BE53ED6}"/>
    <dgm:cxn modelId="{4872ECDC-960D-4A24-AAEE-E9336D4EA82A}" srcId="{0F4D5210-BF7D-407C-9B89-B7E2A9235B32}" destId="{A9245B46-C85F-473E-8F06-5F9E22D0D717}" srcOrd="1" destOrd="0" parTransId="{A017046B-06ED-4C37-868C-4D1F61B636FE}" sibTransId="{A9EE9825-FC15-474B-AC5B-0773BFE11534}"/>
    <dgm:cxn modelId="{61DC08E9-725D-4F38-9980-38BAC2FE4B2E}" type="presParOf" srcId="{F7FA4C13-3C02-4CDA-AE95-C824E84A28C6}" destId="{921F7886-5D2A-4D32-A4DF-1CD54D660FED}" srcOrd="0" destOrd="0" presId="urn:microsoft.com/office/officeart/2005/8/layout/vList2"/>
    <dgm:cxn modelId="{DE3C017C-7797-4F0A-AB6F-80F7EEDFAEC7}" type="presParOf" srcId="{F7FA4C13-3C02-4CDA-AE95-C824E84A28C6}" destId="{263AD7AB-3699-411E-88F0-876E548CA5B0}" srcOrd="1" destOrd="0" presId="urn:microsoft.com/office/officeart/2005/8/layout/vList2"/>
    <dgm:cxn modelId="{E00C5107-6457-4E84-9F89-872FF9AD316F}" type="presParOf" srcId="{F7FA4C13-3C02-4CDA-AE95-C824E84A28C6}" destId="{09886D8D-E0D7-45EA-A947-3EF4A0452D7D}"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8798935-F2D3-479E-90BA-BF8EA63BED99}"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04A047A4-8671-4595-94C9-A6CD1AFC2F29}">
      <dgm:prSet/>
      <dgm:spPr/>
      <dgm:t>
        <a:bodyPr/>
        <a:lstStyle/>
        <a:p>
          <a:pPr>
            <a:defRPr cap="all"/>
          </a:pPr>
          <a:r>
            <a:rPr lang="en-GB"/>
            <a:t>Do we have autonomy in our medical care?</a:t>
          </a:r>
          <a:endParaRPr lang="en-US"/>
        </a:p>
      </dgm:t>
    </dgm:pt>
    <dgm:pt modelId="{60676340-FE46-45E7-9BC4-D6A8AC692624}" type="parTrans" cxnId="{B9AD1FA7-3340-4693-B246-8BB7EA894432}">
      <dgm:prSet/>
      <dgm:spPr/>
      <dgm:t>
        <a:bodyPr/>
        <a:lstStyle/>
        <a:p>
          <a:endParaRPr lang="en-US"/>
        </a:p>
      </dgm:t>
    </dgm:pt>
    <dgm:pt modelId="{86BEE7FD-26AA-4ECB-8EB5-1E86431EF68D}" type="sibTrans" cxnId="{B9AD1FA7-3340-4693-B246-8BB7EA894432}">
      <dgm:prSet/>
      <dgm:spPr/>
      <dgm:t>
        <a:bodyPr/>
        <a:lstStyle/>
        <a:p>
          <a:endParaRPr lang="en-US"/>
        </a:p>
      </dgm:t>
    </dgm:pt>
    <dgm:pt modelId="{12B4F9DA-F7A5-49EE-8F85-D68DC75CD7B2}">
      <dgm:prSet/>
      <dgm:spPr/>
      <dgm:t>
        <a:bodyPr/>
        <a:lstStyle/>
        <a:p>
          <a:pPr>
            <a:defRPr cap="all"/>
          </a:pPr>
          <a:r>
            <a:rPr lang="en-GB"/>
            <a:t>Do we want it?</a:t>
          </a:r>
          <a:endParaRPr lang="en-US"/>
        </a:p>
      </dgm:t>
    </dgm:pt>
    <dgm:pt modelId="{36656967-B79E-4D40-B3E1-F6401F23A430}" type="parTrans" cxnId="{E2F28DA1-5FB4-4FAE-B4D2-F079849943B4}">
      <dgm:prSet/>
      <dgm:spPr/>
      <dgm:t>
        <a:bodyPr/>
        <a:lstStyle/>
        <a:p>
          <a:endParaRPr lang="en-US"/>
        </a:p>
      </dgm:t>
    </dgm:pt>
    <dgm:pt modelId="{461FFF9E-D300-4815-8DAE-04800CC65B65}" type="sibTrans" cxnId="{E2F28DA1-5FB4-4FAE-B4D2-F079849943B4}">
      <dgm:prSet/>
      <dgm:spPr/>
      <dgm:t>
        <a:bodyPr/>
        <a:lstStyle/>
        <a:p>
          <a:endParaRPr lang="en-US"/>
        </a:p>
      </dgm:t>
    </dgm:pt>
    <dgm:pt modelId="{30E56151-1318-4CE5-90E9-21444AA9F4D2}" type="pres">
      <dgm:prSet presAssocID="{F8798935-F2D3-479E-90BA-BF8EA63BED99}" presName="root" presStyleCnt="0">
        <dgm:presLayoutVars>
          <dgm:dir/>
          <dgm:resizeHandles val="exact"/>
        </dgm:presLayoutVars>
      </dgm:prSet>
      <dgm:spPr/>
    </dgm:pt>
    <dgm:pt modelId="{3D572060-FAE0-4BAB-991D-5AFDAAC14FBB}" type="pres">
      <dgm:prSet presAssocID="{04A047A4-8671-4595-94C9-A6CD1AFC2F29}" presName="compNode" presStyleCnt="0"/>
      <dgm:spPr/>
    </dgm:pt>
    <dgm:pt modelId="{3094D90F-EE86-4019-B72B-8ADB26F05FCE}" type="pres">
      <dgm:prSet presAssocID="{04A047A4-8671-4595-94C9-A6CD1AFC2F29}" presName="iconBgRect" presStyleLbl="bgShp" presStyleIdx="0" presStyleCnt="2"/>
      <dgm:spPr/>
    </dgm:pt>
    <dgm:pt modelId="{98F5F458-58FF-4AA7-9E44-0F5BA294D621}" type="pres">
      <dgm:prSet presAssocID="{04A047A4-8671-4595-94C9-A6CD1AFC2F2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2803360A-A647-43D4-B983-DA583C479221}" type="pres">
      <dgm:prSet presAssocID="{04A047A4-8671-4595-94C9-A6CD1AFC2F29}" presName="spaceRect" presStyleCnt="0"/>
      <dgm:spPr/>
    </dgm:pt>
    <dgm:pt modelId="{74E9896C-8EB8-4871-A549-ECF14F2E783E}" type="pres">
      <dgm:prSet presAssocID="{04A047A4-8671-4595-94C9-A6CD1AFC2F29}" presName="textRect" presStyleLbl="revTx" presStyleIdx="0" presStyleCnt="2">
        <dgm:presLayoutVars>
          <dgm:chMax val="1"/>
          <dgm:chPref val="1"/>
        </dgm:presLayoutVars>
      </dgm:prSet>
      <dgm:spPr/>
    </dgm:pt>
    <dgm:pt modelId="{8EB36864-B046-4CB0-B855-D38CD77DE90B}" type="pres">
      <dgm:prSet presAssocID="{86BEE7FD-26AA-4ECB-8EB5-1E86431EF68D}" presName="sibTrans" presStyleCnt="0"/>
      <dgm:spPr/>
    </dgm:pt>
    <dgm:pt modelId="{7DBF09EF-A124-48FA-AD24-19107B429248}" type="pres">
      <dgm:prSet presAssocID="{12B4F9DA-F7A5-49EE-8F85-D68DC75CD7B2}" presName="compNode" presStyleCnt="0"/>
      <dgm:spPr/>
    </dgm:pt>
    <dgm:pt modelId="{28E23C43-4DB8-4A95-B9AF-2127359550F6}" type="pres">
      <dgm:prSet presAssocID="{12B4F9DA-F7A5-49EE-8F85-D68DC75CD7B2}" presName="iconBgRect" presStyleLbl="bgShp" presStyleIdx="1" presStyleCnt="2"/>
      <dgm:spPr/>
    </dgm:pt>
    <dgm:pt modelId="{E615D3CB-8652-43C4-A0C8-430CF1BA0F21}" type="pres">
      <dgm:prSet presAssocID="{12B4F9DA-F7A5-49EE-8F85-D68DC75CD7B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rcle with Right Arrow"/>
        </a:ext>
      </dgm:extLst>
    </dgm:pt>
    <dgm:pt modelId="{32DA885F-D7BB-498F-9766-E5002B81BA79}" type="pres">
      <dgm:prSet presAssocID="{12B4F9DA-F7A5-49EE-8F85-D68DC75CD7B2}" presName="spaceRect" presStyleCnt="0"/>
      <dgm:spPr/>
    </dgm:pt>
    <dgm:pt modelId="{F7DD9BE4-9987-4CFA-8FBF-C49C17278844}" type="pres">
      <dgm:prSet presAssocID="{12B4F9DA-F7A5-49EE-8F85-D68DC75CD7B2}" presName="textRect" presStyleLbl="revTx" presStyleIdx="1" presStyleCnt="2">
        <dgm:presLayoutVars>
          <dgm:chMax val="1"/>
          <dgm:chPref val="1"/>
        </dgm:presLayoutVars>
      </dgm:prSet>
      <dgm:spPr/>
    </dgm:pt>
  </dgm:ptLst>
  <dgm:cxnLst>
    <dgm:cxn modelId="{E44BD800-9C0A-4EA0-BF6A-A0924C67B994}" type="presOf" srcId="{12B4F9DA-F7A5-49EE-8F85-D68DC75CD7B2}" destId="{F7DD9BE4-9987-4CFA-8FBF-C49C17278844}" srcOrd="0" destOrd="0" presId="urn:microsoft.com/office/officeart/2018/5/layout/IconCircleLabelList"/>
    <dgm:cxn modelId="{E2F28DA1-5FB4-4FAE-B4D2-F079849943B4}" srcId="{F8798935-F2D3-479E-90BA-BF8EA63BED99}" destId="{12B4F9DA-F7A5-49EE-8F85-D68DC75CD7B2}" srcOrd="1" destOrd="0" parTransId="{36656967-B79E-4D40-B3E1-F6401F23A430}" sibTransId="{461FFF9E-D300-4815-8DAE-04800CC65B65}"/>
    <dgm:cxn modelId="{B9AD1FA7-3340-4693-B246-8BB7EA894432}" srcId="{F8798935-F2D3-479E-90BA-BF8EA63BED99}" destId="{04A047A4-8671-4595-94C9-A6CD1AFC2F29}" srcOrd="0" destOrd="0" parTransId="{60676340-FE46-45E7-9BC4-D6A8AC692624}" sibTransId="{86BEE7FD-26AA-4ECB-8EB5-1E86431EF68D}"/>
    <dgm:cxn modelId="{659402B1-2394-476C-8B7B-23D3124D5A81}" type="presOf" srcId="{F8798935-F2D3-479E-90BA-BF8EA63BED99}" destId="{30E56151-1318-4CE5-90E9-21444AA9F4D2}" srcOrd="0" destOrd="0" presId="urn:microsoft.com/office/officeart/2018/5/layout/IconCircleLabelList"/>
    <dgm:cxn modelId="{1E24BDBE-5A89-437A-93F6-A5BAEB862AD7}" type="presOf" srcId="{04A047A4-8671-4595-94C9-A6CD1AFC2F29}" destId="{74E9896C-8EB8-4871-A549-ECF14F2E783E}" srcOrd="0" destOrd="0" presId="urn:microsoft.com/office/officeart/2018/5/layout/IconCircleLabelList"/>
    <dgm:cxn modelId="{8544E24B-9D3E-4985-AC8E-5A7214C514AB}" type="presParOf" srcId="{30E56151-1318-4CE5-90E9-21444AA9F4D2}" destId="{3D572060-FAE0-4BAB-991D-5AFDAAC14FBB}" srcOrd="0" destOrd="0" presId="urn:microsoft.com/office/officeart/2018/5/layout/IconCircleLabelList"/>
    <dgm:cxn modelId="{BF22B299-BD7B-408A-B190-9E42AD1FA36F}" type="presParOf" srcId="{3D572060-FAE0-4BAB-991D-5AFDAAC14FBB}" destId="{3094D90F-EE86-4019-B72B-8ADB26F05FCE}" srcOrd="0" destOrd="0" presId="urn:microsoft.com/office/officeart/2018/5/layout/IconCircleLabelList"/>
    <dgm:cxn modelId="{9C96BD11-C09E-484B-95D6-A13516C5A112}" type="presParOf" srcId="{3D572060-FAE0-4BAB-991D-5AFDAAC14FBB}" destId="{98F5F458-58FF-4AA7-9E44-0F5BA294D621}" srcOrd="1" destOrd="0" presId="urn:microsoft.com/office/officeart/2018/5/layout/IconCircleLabelList"/>
    <dgm:cxn modelId="{EA4C5DA9-7ED8-4791-B4FD-F0993DFC2938}" type="presParOf" srcId="{3D572060-FAE0-4BAB-991D-5AFDAAC14FBB}" destId="{2803360A-A647-43D4-B983-DA583C479221}" srcOrd="2" destOrd="0" presId="urn:microsoft.com/office/officeart/2018/5/layout/IconCircleLabelList"/>
    <dgm:cxn modelId="{E66708CB-A41F-4823-8F72-DDED71818BE0}" type="presParOf" srcId="{3D572060-FAE0-4BAB-991D-5AFDAAC14FBB}" destId="{74E9896C-8EB8-4871-A549-ECF14F2E783E}" srcOrd="3" destOrd="0" presId="urn:microsoft.com/office/officeart/2018/5/layout/IconCircleLabelList"/>
    <dgm:cxn modelId="{FA606043-E512-446D-A1F3-9404B0E577E5}" type="presParOf" srcId="{30E56151-1318-4CE5-90E9-21444AA9F4D2}" destId="{8EB36864-B046-4CB0-B855-D38CD77DE90B}" srcOrd="1" destOrd="0" presId="urn:microsoft.com/office/officeart/2018/5/layout/IconCircleLabelList"/>
    <dgm:cxn modelId="{FFD58517-916B-4A0F-9445-B687FC2E331F}" type="presParOf" srcId="{30E56151-1318-4CE5-90E9-21444AA9F4D2}" destId="{7DBF09EF-A124-48FA-AD24-19107B429248}" srcOrd="2" destOrd="0" presId="urn:microsoft.com/office/officeart/2018/5/layout/IconCircleLabelList"/>
    <dgm:cxn modelId="{136CD9A6-FEF7-4B27-9F26-0689BCAF1AA3}" type="presParOf" srcId="{7DBF09EF-A124-48FA-AD24-19107B429248}" destId="{28E23C43-4DB8-4A95-B9AF-2127359550F6}" srcOrd="0" destOrd="0" presId="urn:microsoft.com/office/officeart/2018/5/layout/IconCircleLabelList"/>
    <dgm:cxn modelId="{F983867A-A73D-4B24-9743-75A490EB5F27}" type="presParOf" srcId="{7DBF09EF-A124-48FA-AD24-19107B429248}" destId="{E615D3CB-8652-43C4-A0C8-430CF1BA0F21}" srcOrd="1" destOrd="0" presId="urn:microsoft.com/office/officeart/2018/5/layout/IconCircleLabelList"/>
    <dgm:cxn modelId="{0C733EDE-5C94-4B39-B0BE-CD9C3BED6C4B}" type="presParOf" srcId="{7DBF09EF-A124-48FA-AD24-19107B429248}" destId="{32DA885F-D7BB-498F-9766-E5002B81BA79}" srcOrd="2" destOrd="0" presId="urn:microsoft.com/office/officeart/2018/5/layout/IconCircleLabelList"/>
    <dgm:cxn modelId="{3CA3778B-6835-4FBC-8918-3A26D086EFFF}" type="presParOf" srcId="{7DBF09EF-A124-48FA-AD24-19107B429248}" destId="{F7DD9BE4-9987-4CFA-8FBF-C49C17278844}"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21B5745-D1EC-4F89-A57C-14B17144E34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87C8FC3-3375-4004-8421-EC38549DF124}">
      <dgm:prSet/>
      <dgm:spPr/>
      <dgm:t>
        <a:bodyPr/>
        <a:lstStyle/>
        <a:p>
          <a:r>
            <a:rPr lang="en-GB"/>
            <a:t>The biopsychosocial model can place too much emphasis on patient autonomy (Candib, 2002).</a:t>
          </a:r>
          <a:endParaRPr lang="en-US"/>
        </a:p>
      </dgm:t>
    </dgm:pt>
    <dgm:pt modelId="{4B5DA9D3-5EB4-47EB-8F62-CB0573F5F661}" type="parTrans" cxnId="{DC60777F-1D62-4420-A717-A2EEFBE30A84}">
      <dgm:prSet/>
      <dgm:spPr/>
      <dgm:t>
        <a:bodyPr/>
        <a:lstStyle/>
        <a:p>
          <a:endParaRPr lang="en-US"/>
        </a:p>
      </dgm:t>
    </dgm:pt>
    <dgm:pt modelId="{E8343B12-D91C-4436-8561-935FF7392F43}" type="sibTrans" cxnId="{DC60777F-1D62-4420-A717-A2EEFBE30A84}">
      <dgm:prSet/>
      <dgm:spPr/>
      <dgm:t>
        <a:bodyPr/>
        <a:lstStyle/>
        <a:p>
          <a:endParaRPr lang="en-US"/>
        </a:p>
      </dgm:t>
    </dgm:pt>
    <dgm:pt modelId="{70278682-67F5-4831-A127-12EF1D7C69FE}">
      <dgm:prSet/>
      <dgm:spPr/>
      <dgm:t>
        <a:bodyPr/>
        <a:lstStyle/>
        <a:p>
          <a:r>
            <a:rPr lang="en-GB"/>
            <a:t>Patients often can find this thrust upon them unwillingly (Borrell-Carrió, Suchman and Epstein, (2004).</a:t>
          </a:r>
          <a:endParaRPr lang="en-US"/>
        </a:p>
      </dgm:t>
    </dgm:pt>
    <dgm:pt modelId="{C32B28E2-F97B-4D19-971C-A6656A34AD08}" type="parTrans" cxnId="{9921F86A-1679-46AC-A701-8B4644D717E2}">
      <dgm:prSet/>
      <dgm:spPr/>
      <dgm:t>
        <a:bodyPr/>
        <a:lstStyle/>
        <a:p>
          <a:endParaRPr lang="en-US"/>
        </a:p>
      </dgm:t>
    </dgm:pt>
    <dgm:pt modelId="{49F906AD-AA16-4C73-BB40-A042FDB9E592}" type="sibTrans" cxnId="{9921F86A-1679-46AC-A701-8B4644D717E2}">
      <dgm:prSet/>
      <dgm:spPr/>
      <dgm:t>
        <a:bodyPr/>
        <a:lstStyle/>
        <a:p>
          <a:endParaRPr lang="en-US"/>
        </a:p>
      </dgm:t>
    </dgm:pt>
    <dgm:pt modelId="{09807F7E-78C1-4CE6-891E-4510AE46FC74}">
      <dgm:prSet/>
      <dgm:spPr/>
      <dgm:t>
        <a:bodyPr/>
        <a:lstStyle/>
        <a:p>
          <a:r>
            <a:rPr lang="en-GB"/>
            <a:t>It must be offered, or delegated to families, but this decision should not be taken away from the patient. </a:t>
          </a:r>
          <a:endParaRPr lang="en-US"/>
        </a:p>
      </dgm:t>
    </dgm:pt>
    <dgm:pt modelId="{6219D8DA-535E-407E-A0EB-9A061E9058AA}" type="parTrans" cxnId="{3886310F-6450-4826-A07E-D1B41AD4B731}">
      <dgm:prSet/>
      <dgm:spPr/>
      <dgm:t>
        <a:bodyPr/>
        <a:lstStyle/>
        <a:p>
          <a:endParaRPr lang="en-US"/>
        </a:p>
      </dgm:t>
    </dgm:pt>
    <dgm:pt modelId="{B748FF86-8065-497C-BA06-8C27531D5483}" type="sibTrans" cxnId="{3886310F-6450-4826-A07E-D1B41AD4B731}">
      <dgm:prSet/>
      <dgm:spPr/>
      <dgm:t>
        <a:bodyPr/>
        <a:lstStyle/>
        <a:p>
          <a:endParaRPr lang="en-US"/>
        </a:p>
      </dgm:t>
    </dgm:pt>
    <dgm:pt modelId="{D1B95D38-C5E5-459D-81EF-FCE7EF5C1F0D}" type="pres">
      <dgm:prSet presAssocID="{721B5745-D1EC-4F89-A57C-14B17144E346}" presName="root" presStyleCnt="0">
        <dgm:presLayoutVars>
          <dgm:dir/>
          <dgm:resizeHandles val="exact"/>
        </dgm:presLayoutVars>
      </dgm:prSet>
      <dgm:spPr/>
    </dgm:pt>
    <dgm:pt modelId="{59E0C5DB-61AD-44F4-AF0B-085BD0EBFFA5}" type="pres">
      <dgm:prSet presAssocID="{287C8FC3-3375-4004-8421-EC38549DF124}" presName="compNode" presStyleCnt="0"/>
      <dgm:spPr/>
    </dgm:pt>
    <dgm:pt modelId="{D0CA8731-A78C-4786-9814-616838B2A966}" type="pres">
      <dgm:prSet presAssocID="{287C8FC3-3375-4004-8421-EC38549DF124}" presName="bgRect" presStyleLbl="bgShp" presStyleIdx="0" presStyleCnt="3"/>
      <dgm:spPr/>
    </dgm:pt>
    <dgm:pt modelId="{FBE2F460-52AA-48A2-97F1-25D2B43174B8}" type="pres">
      <dgm:prSet presAssocID="{287C8FC3-3375-4004-8421-EC38549DF12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417DA44A-6E14-46C4-A471-E39253EB4B77}" type="pres">
      <dgm:prSet presAssocID="{287C8FC3-3375-4004-8421-EC38549DF124}" presName="spaceRect" presStyleCnt="0"/>
      <dgm:spPr/>
    </dgm:pt>
    <dgm:pt modelId="{1132676E-EDD5-4FF8-91A0-CC32E15535D5}" type="pres">
      <dgm:prSet presAssocID="{287C8FC3-3375-4004-8421-EC38549DF124}" presName="parTx" presStyleLbl="revTx" presStyleIdx="0" presStyleCnt="3">
        <dgm:presLayoutVars>
          <dgm:chMax val="0"/>
          <dgm:chPref val="0"/>
        </dgm:presLayoutVars>
      </dgm:prSet>
      <dgm:spPr/>
    </dgm:pt>
    <dgm:pt modelId="{8C9FF852-BD81-4097-A71C-301E62AE69CD}" type="pres">
      <dgm:prSet presAssocID="{E8343B12-D91C-4436-8561-935FF7392F43}" presName="sibTrans" presStyleCnt="0"/>
      <dgm:spPr/>
    </dgm:pt>
    <dgm:pt modelId="{8876B8D2-2BE9-498F-A8D8-E836D63B6CEA}" type="pres">
      <dgm:prSet presAssocID="{70278682-67F5-4831-A127-12EF1D7C69FE}" presName="compNode" presStyleCnt="0"/>
      <dgm:spPr/>
    </dgm:pt>
    <dgm:pt modelId="{7AA46315-DF49-42E5-9030-BA224B78A680}" type="pres">
      <dgm:prSet presAssocID="{70278682-67F5-4831-A127-12EF1D7C69FE}" presName="bgRect" presStyleLbl="bgShp" presStyleIdx="1" presStyleCnt="3"/>
      <dgm:spPr/>
    </dgm:pt>
    <dgm:pt modelId="{B952366D-FAF3-44B7-8626-150E930C086E}" type="pres">
      <dgm:prSet presAssocID="{70278682-67F5-4831-A127-12EF1D7C69F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7C34B7B3-5AA5-407B-BE1C-BA1DA5E61D97}" type="pres">
      <dgm:prSet presAssocID="{70278682-67F5-4831-A127-12EF1D7C69FE}" presName="spaceRect" presStyleCnt="0"/>
      <dgm:spPr/>
    </dgm:pt>
    <dgm:pt modelId="{F43B93F5-6209-4886-94B4-1CBB330E9530}" type="pres">
      <dgm:prSet presAssocID="{70278682-67F5-4831-A127-12EF1D7C69FE}" presName="parTx" presStyleLbl="revTx" presStyleIdx="1" presStyleCnt="3">
        <dgm:presLayoutVars>
          <dgm:chMax val="0"/>
          <dgm:chPref val="0"/>
        </dgm:presLayoutVars>
      </dgm:prSet>
      <dgm:spPr/>
    </dgm:pt>
    <dgm:pt modelId="{1B3FABD2-AE16-41E4-9060-6431C3A673E8}" type="pres">
      <dgm:prSet presAssocID="{49F906AD-AA16-4C73-BB40-A042FDB9E592}" presName="sibTrans" presStyleCnt="0"/>
      <dgm:spPr/>
    </dgm:pt>
    <dgm:pt modelId="{592CF265-6442-4C8E-B2E1-BA3036B16828}" type="pres">
      <dgm:prSet presAssocID="{09807F7E-78C1-4CE6-891E-4510AE46FC74}" presName="compNode" presStyleCnt="0"/>
      <dgm:spPr/>
    </dgm:pt>
    <dgm:pt modelId="{F32BAC27-1D2F-457C-B089-D5490BCA41A0}" type="pres">
      <dgm:prSet presAssocID="{09807F7E-78C1-4CE6-891E-4510AE46FC74}" presName="bgRect" presStyleLbl="bgShp" presStyleIdx="2" presStyleCnt="3"/>
      <dgm:spPr/>
    </dgm:pt>
    <dgm:pt modelId="{F0ED440F-38DA-4BDC-8EEB-A8FCF3FE2DD5}" type="pres">
      <dgm:prSet presAssocID="{09807F7E-78C1-4CE6-891E-4510AE46FC7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2365EDF1-AEBB-4132-AD8B-76EA610AAD82}" type="pres">
      <dgm:prSet presAssocID="{09807F7E-78C1-4CE6-891E-4510AE46FC74}" presName="spaceRect" presStyleCnt="0"/>
      <dgm:spPr/>
    </dgm:pt>
    <dgm:pt modelId="{DC63249E-EE28-4357-B30B-5AC9ADDE8F42}" type="pres">
      <dgm:prSet presAssocID="{09807F7E-78C1-4CE6-891E-4510AE46FC74}" presName="parTx" presStyleLbl="revTx" presStyleIdx="2" presStyleCnt="3">
        <dgm:presLayoutVars>
          <dgm:chMax val="0"/>
          <dgm:chPref val="0"/>
        </dgm:presLayoutVars>
      </dgm:prSet>
      <dgm:spPr/>
    </dgm:pt>
  </dgm:ptLst>
  <dgm:cxnLst>
    <dgm:cxn modelId="{3886310F-6450-4826-A07E-D1B41AD4B731}" srcId="{721B5745-D1EC-4F89-A57C-14B17144E346}" destId="{09807F7E-78C1-4CE6-891E-4510AE46FC74}" srcOrd="2" destOrd="0" parTransId="{6219D8DA-535E-407E-A0EB-9A061E9058AA}" sibTransId="{B748FF86-8065-497C-BA06-8C27531D5483}"/>
    <dgm:cxn modelId="{E2A35F20-C420-4ACF-87FE-5BD8ED706E65}" type="presOf" srcId="{09807F7E-78C1-4CE6-891E-4510AE46FC74}" destId="{DC63249E-EE28-4357-B30B-5AC9ADDE8F42}" srcOrd="0" destOrd="0" presId="urn:microsoft.com/office/officeart/2018/2/layout/IconVerticalSolidList"/>
    <dgm:cxn modelId="{C523DA2F-B348-4176-91E6-F974DC282D74}" type="presOf" srcId="{287C8FC3-3375-4004-8421-EC38549DF124}" destId="{1132676E-EDD5-4FF8-91A0-CC32E15535D5}" srcOrd="0" destOrd="0" presId="urn:microsoft.com/office/officeart/2018/2/layout/IconVerticalSolidList"/>
    <dgm:cxn modelId="{9921F86A-1679-46AC-A701-8B4644D717E2}" srcId="{721B5745-D1EC-4F89-A57C-14B17144E346}" destId="{70278682-67F5-4831-A127-12EF1D7C69FE}" srcOrd="1" destOrd="0" parTransId="{C32B28E2-F97B-4D19-971C-A6656A34AD08}" sibTransId="{49F906AD-AA16-4C73-BB40-A042FDB9E592}"/>
    <dgm:cxn modelId="{E2629E52-91B1-408E-8789-3732FAF164E1}" type="presOf" srcId="{721B5745-D1EC-4F89-A57C-14B17144E346}" destId="{D1B95D38-C5E5-459D-81EF-FCE7EF5C1F0D}" srcOrd="0" destOrd="0" presId="urn:microsoft.com/office/officeart/2018/2/layout/IconVerticalSolidList"/>
    <dgm:cxn modelId="{DC60777F-1D62-4420-A717-A2EEFBE30A84}" srcId="{721B5745-D1EC-4F89-A57C-14B17144E346}" destId="{287C8FC3-3375-4004-8421-EC38549DF124}" srcOrd="0" destOrd="0" parTransId="{4B5DA9D3-5EB4-47EB-8F62-CB0573F5F661}" sibTransId="{E8343B12-D91C-4436-8561-935FF7392F43}"/>
    <dgm:cxn modelId="{493CA8CE-1A6C-48C7-93FA-0A7D23E89DEA}" type="presOf" srcId="{70278682-67F5-4831-A127-12EF1D7C69FE}" destId="{F43B93F5-6209-4886-94B4-1CBB330E9530}" srcOrd="0" destOrd="0" presId="urn:microsoft.com/office/officeart/2018/2/layout/IconVerticalSolidList"/>
    <dgm:cxn modelId="{82E6681F-E7BD-44FD-90FA-5E9A0D046365}" type="presParOf" srcId="{D1B95D38-C5E5-459D-81EF-FCE7EF5C1F0D}" destId="{59E0C5DB-61AD-44F4-AF0B-085BD0EBFFA5}" srcOrd="0" destOrd="0" presId="urn:microsoft.com/office/officeart/2018/2/layout/IconVerticalSolidList"/>
    <dgm:cxn modelId="{382E8FEC-7C10-46F3-A3B3-CF308C8B09A6}" type="presParOf" srcId="{59E0C5DB-61AD-44F4-AF0B-085BD0EBFFA5}" destId="{D0CA8731-A78C-4786-9814-616838B2A966}" srcOrd="0" destOrd="0" presId="urn:microsoft.com/office/officeart/2018/2/layout/IconVerticalSolidList"/>
    <dgm:cxn modelId="{645ABE1B-1D8E-42CA-96A7-2B199182E918}" type="presParOf" srcId="{59E0C5DB-61AD-44F4-AF0B-085BD0EBFFA5}" destId="{FBE2F460-52AA-48A2-97F1-25D2B43174B8}" srcOrd="1" destOrd="0" presId="urn:microsoft.com/office/officeart/2018/2/layout/IconVerticalSolidList"/>
    <dgm:cxn modelId="{EEAD5C96-564F-49E8-9576-FFCD1704CD97}" type="presParOf" srcId="{59E0C5DB-61AD-44F4-AF0B-085BD0EBFFA5}" destId="{417DA44A-6E14-46C4-A471-E39253EB4B77}" srcOrd="2" destOrd="0" presId="urn:microsoft.com/office/officeart/2018/2/layout/IconVerticalSolidList"/>
    <dgm:cxn modelId="{9A54BE87-0438-45F7-AACB-7E1E4674ECAE}" type="presParOf" srcId="{59E0C5DB-61AD-44F4-AF0B-085BD0EBFFA5}" destId="{1132676E-EDD5-4FF8-91A0-CC32E15535D5}" srcOrd="3" destOrd="0" presId="urn:microsoft.com/office/officeart/2018/2/layout/IconVerticalSolidList"/>
    <dgm:cxn modelId="{395487F1-DE95-421E-BFF5-A9F6EB8A5E27}" type="presParOf" srcId="{D1B95D38-C5E5-459D-81EF-FCE7EF5C1F0D}" destId="{8C9FF852-BD81-4097-A71C-301E62AE69CD}" srcOrd="1" destOrd="0" presId="urn:microsoft.com/office/officeart/2018/2/layout/IconVerticalSolidList"/>
    <dgm:cxn modelId="{78807501-F3F6-4D3B-AC52-1D88970C7843}" type="presParOf" srcId="{D1B95D38-C5E5-459D-81EF-FCE7EF5C1F0D}" destId="{8876B8D2-2BE9-498F-A8D8-E836D63B6CEA}" srcOrd="2" destOrd="0" presId="urn:microsoft.com/office/officeart/2018/2/layout/IconVerticalSolidList"/>
    <dgm:cxn modelId="{91828773-9C3E-49A5-8173-C98A02A9C60B}" type="presParOf" srcId="{8876B8D2-2BE9-498F-A8D8-E836D63B6CEA}" destId="{7AA46315-DF49-42E5-9030-BA224B78A680}" srcOrd="0" destOrd="0" presId="urn:microsoft.com/office/officeart/2018/2/layout/IconVerticalSolidList"/>
    <dgm:cxn modelId="{2663D925-E97C-4E39-94E7-54512FE951DF}" type="presParOf" srcId="{8876B8D2-2BE9-498F-A8D8-E836D63B6CEA}" destId="{B952366D-FAF3-44B7-8626-150E930C086E}" srcOrd="1" destOrd="0" presId="urn:microsoft.com/office/officeart/2018/2/layout/IconVerticalSolidList"/>
    <dgm:cxn modelId="{3686DD6B-6B5E-418A-BC3B-D161AF8AAD50}" type="presParOf" srcId="{8876B8D2-2BE9-498F-A8D8-E836D63B6CEA}" destId="{7C34B7B3-5AA5-407B-BE1C-BA1DA5E61D97}" srcOrd="2" destOrd="0" presId="urn:microsoft.com/office/officeart/2018/2/layout/IconVerticalSolidList"/>
    <dgm:cxn modelId="{AD8570D5-6506-4A87-B1FF-5DBD4645384F}" type="presParOf" srcId="{8876B8D2-2BE9-498F-A8D8-E836D63B6CEA}" destId="{F43B93F5-6209-4886-94B4-1CBB330E9530}" srcOrd="3" destOrd="0" presId="urn:microsoft.com/office/officeart/2018/2/layout/IconVerticalSolidList"/>
    <dgm:cxn modelId="{A9B8B577-1AEE-4300-9CF4-EC3F16391595}" type="presParOf" srcId="{D1B95D38-C5E5-459D-81EF-FCE7EF5C1F0D}" destId="{1B3FABD2-AE16-41E4-9060-6431C3A673E8}" srcOrd="3" destOrd="0" presId="urn:microsoft.com/office/officeart/2018/2/layout/IconVerticalSolidList"/>
    <dgm:cxn modelId="{DCA8DC4B-36FB-47E6-AD2A-7C6ED6E65F05}" type="presParOf" srcId="{D1B95D38-C5E5-459D-81EF-FCE7EF5C1F0D}" destId="{592CF265-6442-4C8E-B2E1-BA3036B16828}" srcOrd="4" destOrd="0" presId="urn:microsoft.com/office/officeart/2018/2/layout/IconVerticalSolidList"/>
    <dgm:cxn modelId="{502E2AEC-BCFF-439B-8D23-AB6558B1C5FD}" type="presParOf" srcId="{592CF265-6442-4C8E-B2E1-BA3036B16828}" destId="{F32BAC27-1D2F-457C-B089-D5490BCA41A0}" srcOrd="0" destOrd="0" presId="urn:microsoft.com/office/officeart/2018/2/layout/IconVerticalSolidList"/>
    <dgm:cxn modelId="{71E48BD3-06F0-4EAF-86E5-E15B90BC81E2}" type="presParOf" srcId="{592CF265-6442-4C8E-B2E1-BA3036B16828}" destId="{F0ED440F-38DA-4BDC-8EEB-A8FCF3FE2DD5}" srcOrd="1" destOrd="0" presId="urn:microsoft.com/office/officeart/2018/2/layout/IconVerticalSolidList"/>
    <dgm:cxn modelId="{84226BD9-4FB2-4940-85F3-761EBDAFEAE7}" type="presParOf" srcId="{592CF265-6442-4C8E-B2E1-BA3036B16828}" destId="{2365EDF1-AEBB-4132-AD8B-76EA610AAD82}" srcOrd="2" destOrd="0" presId="urn:microsoft.com/office/officeart/2018/2/layout/IconVerticalSolidList"/>
    <dgm:cxn modelId="{675A416B-3C62-4F44-A665-0856CECA8F90}" type="presParOf" srcId="{592CF265-6442-4C8E-B2E1-BA3036B16828}" destId="{DC63249E-EE28-4357-B30B-5AC9ADDE8F4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50333A50-F16F-428A-89EE-550C4012315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28F0776-F52F-4166-B82C-7922570E5AF2}">
      <dgm:prSet/>
      <dgm:spPr/>
      <dgm:t>
        <a:bodyPr/>
        <a:lstStyle/>
        <a:p>
          <a:r>
            <a:rPr lang="en-GB"/>
            <a:t>Microsystem </a:t>
          </a:r>
          <a:endParaRPr lang="en-US"/>
        </a:p>
      </dgm:t>
    </dgm:pt>
    <dgm:pt modelId="{C5353E5E-3DA5-4F49-AD7F-B330DF04F67E}" type="parTrans" cxnId="{F1FEC714-8998-4935-87CA-A462209D2B56}">
      <dgm:prSet/>
      <dgm:spPr/>
      <dgm:t>
        <a:bodyPr/>
        <a:lstStyle/>
        <a:p>
          <a:endParaRPr lang="en-US"/>
        </a:p>
      </dgm:t>
    </dgm:pt>
    <dgm:pt modelId="{9B928E0B-9758-4E0D-94F4-130FA81EEF20}" type="sibTrans" cxnId="{F1FEC714-8998-4935-87CA-A462209D2B56}">
      <dgm:prSet/>
      <dgm:spPr/>
      <dgm:t>
        <a:bodyPr/>
        <a:lstStyle/>
        <a:p>
          <a:endParaRPr lang="en-US"/>
        </a:p>
      </dgm:t>
    </dgm:pt>
    <dgm:pt modelId="{74688EC3-AF1F-4BAF-95E2-B378AAC95AFF}">
      <dgm:prSet/>
      <dgm:spPr/>
      <dgm:t>
        <a:bodyPr/>
        <a:lstStyle/>
        <a:p>
          <a:r>
            <a:rPr lang="en-GB"/>
            <a:t>Profound social support (Reblin and Uchino, 2008)</a:t>
          </a:r>
          <a:endParaRPr lang="en-US"/>
        </a:p>
      </dgm:t>
    </dgm:pt>
    <dgm:pt modelId="{2CFA67F9-97D8-4B9D-92D5-3AECBE5F5C72}" type="parTrans" cxnId="{91FEF785-7922-49D2-854E-75C71DCB8E15}">
      <dgm:prSet/>
      <dgm:spPr/>
      <dgm:t>
        <a:bodyPr/>
        <a:lstStyle/>
        <a:p>
          <a:endParaRPr lang="en-US"/>
        </a:p>
      </dgm:t>
    </dgm:pt>
    <dgm:pt modelId="{B88943CD-749D-4F49-829B-87571B3EF618}" type="sibTrans" cxnId="{91FEF785-7922-49D2-854E-75C71DCB8E15}">
      <dgm:prSet/>
      <dgm:spPr/>
      <dgm:t>
        <a:bodyPr/>
        <a:lstStyle/>
        <a:p>
          <a:endParaRPr lang="en-US"/>
        </a:p>
      </dgm:t>
    </dgm:pt>
    <dgm:pt modelId="{ECA81B93-C511-4F6C-A910-E9A7B4A8D0FE}">
      <dgm:prSet/>
      <dgm:spPr/>
      <dgm:t>
        <a:bodyPr/>
        <a:lstStyle/>
        <a:p>
          <a:r>
            <a:rPr lang="en-GB"/>
            <a:t>Previous care experiences can create expectations (Himmelstein and Sanchez, 2016)</a:t>
          </a:r>
          <a:endParaRPr lang="en-US"/>
        </a:p>
      </dgm:t>
    </dgm:pt>
    <dgm:pt modelId="{CEE739AD-1D02-4D98-B691-CD04A7B6694F}" type="parTrans" cxnId="{173C2DD2-EA1B-4E70-A530-222EC16A09AD}">
      <dgm:prSet/>
      <dgm:spPr/>
      <dgm:t>
        <a:bodyPr/>
        <a:lstStyle/>
        <a:p>
          <a:endParaRPr lang="en-US"/>
        </a:p>
      </dgm:t>
    </dgm:pt>
    <dgm:pt modelId="{1A1B11AB-0150-4F93-AC26-0D343E532494}" type="sibTrans" cxnId="{173C2DD2-EA1B-4E70-A530-222EC16A09AD}">
      <dgm:prSet/>
      <dgm:spPr/>
      <dgm:t>
        <a:bodyPr/>
        <a:lstStyle/>
        <a:p>
          <a:endParaRPr lang="en-US"/>
        </a:p>
      </dgm:t>
    </dgm:pt>
    <dgm:pt modelId="{CD00DD46-2D4B-48F0-AE3A-236EAD062BC6}">
      <dgm:prSet/>
      <dgm:spPr/>
      <dgm:t>
        <a:bodyPr/>
        <a:lstStyle/>
        <a:p>
          <a:r>
            <a:rPr lang="en-GB"/>
            <a:t>Fatal shootings of unarmed African‐American men highlight the importance of community police as a microsystem factor for African‐Americans (e.g., Fausset, Pérez‐Peña and Robertson, 2016)</a:t>
          </a:r>
          <a:endParaRPr lang="en-US"/>
        </a:p>
      </dgm:t>
    </dgm:pt>
    <dgm:pt modelId="{B37DAE89-3B1A-43FB-A5B1-B8C0DBB59B20}" type="parTrans" cxnId="{495930F3-065C-456E-8A23-4BC693BDB7B0}">
      <dgm:prSet/>
      <dgm:spPr/>
      <dgm:t>
        <a:bodyPr/>
        <a:lstStyle/>
        <a:p>
          <a:endParaRPr lang="en-US"/>
        </a:p>
      </dgm:t>
    </dgm:pt>
    <dgm:pt modelId="{91134E55-B9D6-4427-BABA-7225CF81AE68}" type="sibTrans" cxnId="{495930F3-065C-456E-8A23-4BC693BDB7B0}">
      <dgm:prSet/>
      <dgm:spPr/>
      <dgm:t>
        <a:bodyPr/>
        <a:lstStyle/>
        <a:p>
          <a:endParaRPr lang="en-US"/>
        </a:p>
      </dgm:t>
    </dgm:pt>
    <dgm:pt modelId="{7091EC23-5ABE-49DC-AF13-96F75BC8734F}" type="pres">
      <dgm:prSet presAssocID="{50333A50-F16F-428A-89EE-550C40123152}" presName="linear" presStyleCnt="0">
        <dgm:presLayoutVars>
          <dgm:animLvl val="lvl"/>
          <dgm:resizeHandles val="exact"/>
        </dgm:presLayoutVars>
      </dgm:prSet>
      <dgm:spPr/>
    </dgm:pt>
    <dgm:pt modelId="{9D80F59C-3C1B-4ECB-A5C8-4408E53E14B0}" type="pres">
      <dgm:prSet presAssocID="{428F0776-F52F-4166-B82C-7922570E5AF2}" presName="parentText" presStyleLbl="node1" presStyleIdx="0" presStyleCnt="4">
        <dgm:presLayoutVars>
          <dgm:chMax val="0"/>
          <dgm:bulletEnabled val="1"/>
        </dgm:presLayoutVars>
      </dgm:prSet>
      <dgm:spPr/>
    </dgm:pt>
    <dgm:pt modelId="{D16F0400-15A3-4502-B9EA-1A237640EE2F}" type="pres">
      <dgm:prSet presAssocID="{9B928E0B-9758-4E0D-94F4-130FA81EEF20}" presName="spacer" presStyleCnt="0"/>
      <dgm:spPr/>
    </dgm:pt>
    <dgm:pt modelId="{26D545E7-4286-4D8D-93CE-6B8366A0474B}" type="pres">
      <dgm:prSet presAssocID="{74688EC3-AF1F-4BAF-95E2-B378AAC95AFF}" presName="parentText" presStyleLbl="node1" presStyleIdx="1" presStyleCnt="4">
        <dgm:presLayoutVars>
          <dgm:chMax val="0"/>
          <dgm:bulletEnabled val="1"/>
        </dgm:presLayoutVars>
      </dgm:prSet>
      <dgm:spPr/>
    </dgm:pt>
    <dgm:pt modelId="{09645436-06B6-4889-B1FA-FB09710F3E95}" type="pres">
      <dgm:prSet presAssocID="{B88943CD-749D-4F49-829B-87571B3EF618}" presName="spacer" presStyleCnt="0"/>
      <dgm:spPr/>
    </dgm:pt>
    <dgm:pt modelId="{DE2D2625-DBC1-4DAF-89E4-55178DA1BD81}" type="pres">
      <dgm:prSet presAssocID="{ECA81B93-C511-4F6C-A910-E9A7B4A8D0FE}" presName="parentText" presStyleLbl="node1" presStyleIdx="2" presStyleCnt="4">
        <dgm:presLayoutVars>
          <dgm:chMax val="0"/>
          <dgm:bulletEnabled val="1"/>
        </dgm:presLayoutVars>
      </dgm:prSet>
      <dgm:spPr/>
    </dgm:pt>
    <dgm:pt modelId="{97D98ACB-24E8-4D51-9713-2A6D02F24759}" type="pres">
      <dgm:prSet presAssocID="{1A1B11AB-0150-4F93-AC26-0D343E532494}" presName="spacer" presStyleCnt="0"/>
      <dgm:spPr/>
    </dgm:pt>
    <dgm:pt modelId="{FF849E75-1AD5-4FF3-A809-76FA3C7B1460}" type="pres">
      <dgm:prSet presAssocID="{CD00DD46-2D4B-48F0-AE3A-236EAD062BC6}" presName="parentText" presStyleLbl="node1" presStyleIdx="3" presStyleCnt="4">
        <dgm:presLayoutVars>
          <dgm:chMax val="0"/>
          <dgm:bulletEnabled val="1"/>
        </dgm:presLayoutVars>
      </dgm:prSet>
      <dgm:spPr/>
    </dgm:pt>
  </dgm:ptLst>
  <dgm:cxnLst>
    <dgm:cxn modelId="{F1FEC714-8998-4935-87CA-A462209D2B56}" srcId="{50333A50-F16F-428A-89EE-550C40123152}" destId="{428F0776-F52F-4166-B82C-7922570E5AF2}" srcOrd="0" destOrd="0" parTransId="{C5353E5E-3DA5-4F49-AD7F-B330DF04F67E}" sibTransId="{9B928E0B-9758-4E0D-94F4-130FA81EEF20}"/>
    <dgm:cxn modelId="{C3941E2E-E091-45BA-8AB0-63A2B775FC76}" type="presOf" srcId="{74688EC3-AF1F-4BAF-95E2-B378AAC95AFF}" destId="{26D545E7-4286-4D8D-93CE-6B8366A0474B}" srcOrd="0" destOrd="0" presId="urn:microsoft.com/office/officeart/2005/8/layout/vList2"/>
    <dgm:cxn modelId="{ECAF4F60-8AC8-47E8-BBF8-EACD0BB9C824}" type="presOf" srcId="{CD00DD46-2D4B-48F0-AE3A-236EAD062BC6}" destId="{FF849E75-1AD5-4FF3-A809-76FA3C7B1460}" srcOrd="0" destOrd="0" presId="urn:microsoft.com/office/officeart/2005/8/layout/vList2"/>
    <dgm:cxn modelId="{CDE94D43-8C0B-412C-B1AD-F798C23AC900}" type="presOf" srcId="{ECA81B93-C511-4F6C-A910-E9A7B4A8D0FE}" destId="{DE2D2625-DBC1-4DAF-89E4-55178DA1BD81}" srcOrd="0" destOrd="0" presId="urn:microsoft.com/office/officeart/2005/8/layout/vList2"/>
    <dgm:cxn modelId="{931B4767-1BCA-404D-9B31-A3A83F4AEEA4}" type="presOf" srcId="{428F0776-F52F-4166-B82C-7922570E5AF2}" destId="{9D80F59C-3C1B-4ECB-A5C8-4408E53E14B0}" srcOrd="0" destOrd="0" presId="urn:microsoft.com/office/officeart/2005/8/layout/vList2"/>
    <dgm:cxn modelId="{91FEF785-7922-49D2-854E-75C71DCB8E15}" srcId="{50333A50-F16F-428A-89EE-550C40123152}" destId="{74688EC3-AF1F-4BAF-95E2-B378AAC95AFF}" srcOrd="1" destOrd="0" parTransId="{2CFA67F9-97D8-4B9D-92D5-3AECBE5F5C72}" sibTransId="{B88943CD-749D-4F49-829B-87571B3EF618}"/>
    <dgm:cxn modelId="{B3BCCB9A-5244-46EB-B45C-D25202474786}" type="presOf" srcId="{50333A50-F16F-428A-89EE-550C40123152}" destId="{7091EC23-5ABE-49DC-AF13-96F75BC8734F}" srcOrd="0" destOrd="0" presId="urn:microsoft.com/office/officeart/2005/8/layout/vList2"/>
    <dgm:cxn modelId="{173C2DD2-EA1B-4E70-A530-222EC16A09AD}" srcId="{50333A50-F16F-428A-89EE-550C40123152}" destId="{ECA81B93-C511-4F6C-A910-E9A7B4A8D0FE}" srcOrd="2" destOrd="0" parTransId="{CEE739AD-1D02-4D98-B691-CD04A7B6694F}" sibTransId="{1A1B11AB-0150-4F93-AC26-0D343E532494}"/>
    <dgm:cxn modelId="{495930F3-065C-456E-8A23-4BC693BDB7B0}" srcId="{50333A50-F16F-428A-89EE-550C40123152}" destId="{CD00DD46-2D4B-48F0-AE3A-236EAD062BC6}" srcOrd="3" destOrd="0" parTransId="{B37DAE89-3B1A-43FB-A5B1-B8C0DBB59B20}" sibTransId="{91134E55-B9D6-4427-BABA-7225CF81AE68}"/>
    <dgm:cxn modelId="{41E9DDE6-FE13-495E-A591-8E7A9123B91C}" type="presParOf" srcId="{7091EC23-5ABE-49DC-AF13-96F75BC8734F}" destId="{9D80F59C-3C1B-4ECB-A5C8-4408E53E14B0}" srcOrd="0" destOrd="0" presId="urn:microsoft.com/office/officeart/2005/8/layout/vList2"/>
    <dgm:cxn modelId="{B758F80A-CF44-43D6-BCAE-45F160BA0488}" type="presParOf" srcId="{7091EC23-5ABE-49DC-AF13-96F75BC8734F}" destId="{D16F0400-15A3-4502-B9EA-1A237640EE2F}" srcOrd="1" destOrd="0" presId="urn:microsoft.com/office/officeart/2005/8/layout/vList2"/>
    <dgm:cxn modelId="{2587128F-9E21-450D-8F1D-0587DBA942D8}" type="presParOf" srcId="{7091EC23-5ABE-49DC-AF13-96F75BC8734F}" destId="{26D545E7-4286-4D8D-93CE-6B8366A0474B}" srcOrd="2" destOrd="0" presId="urn:microsoft.com/office/officeart/2005/8/layout/vList2"/>
    <dgm:cxn modelId="{8611AE6A-03ED-4994-A34F-8458C04512A3}" type="presParOf" srcId="{7091EC23-5ABE-49DC-AF13-96F75BC8734F}" destId="{09645436-06B6-4889-B1FA-FB09710F3E95}" srcOrd="3" destOrd="0" presId="urn:microsoft.com/office/officeart/2005/8/layout/vList2"/>
    <dgm:cxn modelId="{7621D042-0F49-4C08-8E37-93B36F2B7ADE}" type="presParOf" srcId="{7091EC23-5ABE-49DC-AF13-96F75BC8734F}" destId="{DE2D2625-DBC1-4DAF-89E4-55178DA1BD81}" srcOrd="4" destOrd="0" presId="urn:microsoft.com/office/officeart/2005/8/layout/vList2"/>
    <dgm:cxn modelId="{BFFD118B-E8BD-480D-BF8A-3CB1432A7BC2}" type="presParOf" srcId="{7091EC23-5ABE-49DC-AF13-96F75BC8734F}" destId="{97D98ACB-24E8-4D51-9713-2A6D02F24759}" srcOrd="5" destOrd="0" presId="urn:microsoft.com/office/officeart/2005/8/layout/vList2"/>
    <dgm:cxn modelId="{6F4C98F4-9D2D-44B9-877F-F3C98F84053C}" type="presParOf" srcId="{7091EC23-5ABE-49DC-AF13-96F75BC8734F}" destId="{FF849E75-1AD5-4FF3-A809-76FA3C7B146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E4DAB49-5580-4359-A2CE-7F32BF9DEC0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6ED6665-6308-4C29-A179-EF64D6042309}">
      <dgm:prSet/>
      <dgm:spPr/>
      <dgm:t>
        <a:bodyPr/>
        <a:lstStyle/>
        <a:p>
          <a:r>
            <a:rPr lang="en-GB"/>
            <a:t>Mesosystem</a:t>
          </a:r>
          <a:endParaRPr lang="en-US"/>
        </a:p>
      </dgm:t>
    </dgm:pt>
    <dgm:pt modelId="{F9CD75AC-D3FE-43D7-B789-50330736ECFD}" type="parTrans" cxnId="{05058C46-FE23-48FB-BC55-8CD6F6A46987}">
      <dgm:prSet/>
      <dgm:spPr/>
      <dgm:t>
        <a:bodyPr/>
        <a:lstStyle/>
        <a:p>
          <a:endParaRPr lang="en-US"/>
        </a:p>
      </dgm:t>
    </dgm:pt>
    <dgm:pt modelId="{7CF9A5B2-FF2B-4D3E-92E8-D8E2BF07896D}" type="sibTrans" cxnId="{05058C46-FE23-48FB-BC55-8CD6F6A46987}">
      <dgm:prSet/>
      <dgm:spPr/>
      <dgm:t>
        <a:bodyPr/>
        <a:lstStyle/>
        <a:p>
          <a:endParaRPr lang="en-US"/>
        </a:p>
      </dgm:t>
    </dgm:pt>
    <dgm:pt modelId="{2409A3CA-0A9A-4030-89DA-175EBFD5D6DD}">
      <dgm:prSet/>
      <dgm:spPr/>
      <dgm:t>
        <a:bodyPr/>
        <a:lstStyle/>
        <a:p>
          <a:r>
            <a:rPr lang="en-GB"/>
            <a:t>This system captures interactions among microsystem entities.</a:t>
          </a:r>
          <a:endParaRPr lang="en-US"/>
        </a:p>
      </dgm:t>
    </dgm:pt>
    <dgm:pt modelId="{4FF63F92-401A-48FE-8608-251AE70B4225}" type="parTrans" cxnId="{DDB69B89-F1FE-4260-B41A-8E1206EA9688}">
      <dgm:prSet/>
      <dgm:spPr/>
      <dgm:t>
        <a:bodyPr/>
        <a:lstStyle/>
        <a:p>
          <a:endParaRPr lang="en-US"/>
        </a:p>
      </dgm:t>
    </dgm:pt>
    <dgm:pt modelId="{1B9201EA-9839-4A8F-9889-BDF27CF57F1C}" type="sibTrans" cxnId="{DDB69B89-F1FE-4260-B41A-8E1206EA9688}">
      <dgm:prSet/>
      <dgm:spPr/>
      <dgm:t>
        <a:bodyPr/>
        <a:lstStyle/>
        <a:p>
          <a:endParaRPr lang="en-US"/>
        </a:p>
      </dgm:t>
    </dgm:pt>
    <dgm:pt modelId="{8DF7B9B2-8071-4D89-AD00-1EC30CCE2BD9}">
      <dgm:prSet/>
      <dgm:spPr/>
      <dgm:t>
        <a:bodyPr/>
        <a:lstStyle/>
        <a:p>
          <a:r>
            <a:rPr lang="en-GB"/>
            <a:t>Experiences with stereotypes and discrimination in one health‐care context are likely to influence not only later expectations for treatment but also the treatment that others might expect (Averbeck, 2015). </a:t>
          </a:r>
          <a:endParaRPr lang="en-US"/>
        </a:p>
      </dgm:t>
    </dgm:pt>
    <dgm:pt modelId="{C306B5B4-9492-4D9D-81D6-5BBA22A20483}" type="parTrans" cxnId="{E3BEB628-D4BF-49D9-81C3-D075CBCA7AC3}">
      <dgm:prSet/>
      <dgm:spPr/>
      <dgm:t>
        <a:bodyPr/>
        <a:lstStyle/>
        <a:p>
          <a:endParaRPr lang="en-US"/>
        </a:p>
      </dgm:t>
    </dgm:pt>
    <dgm:pt modelId="{FA5E4115-4CB5-4607-9D17-18D21BB0B068}" type="sibTrans" cxnId="{E3BEB628-D4BF-49D9-81C3-D075CBCA7AC3}">
      <dgm:prSet/>
      <dgm:spPr/>
      <dgm:t>
        <a:bodyPr/>
        <a:lstStyle/>
        <a:p>
          <a:endParaRPr lang="en-US"/>
        </a:p>
      </dgm:t>
    </dgm:pt>
    <dgm:pt modelId="{7DEEC9EF-87B9-4AF2-A0E3-18B4617E7425}">
      <dgm:prSet/>
      <dgm:spPr/>
      <dgm:t>
        <a:bodyPr/>
        <a:lstStyle/>
        <a:p>
          <a:r>
            <a:rPr lang="en-GB"/>
            <a:t>Daily strain in balancing microsystem contexts of work and family may affect emotions, physiology, and work performance, though research suggests that supervisor support can help mitigate such effects (Almedia et al., 2016).</a:t>
          </a:r>
          <a:endParaRPr lang="en-US"/>
        </a:p>
      </dgm:t>
    </dgm:pt>
    <dgm:pt modelId="{26F1585B-599D-4FB5-BDE9-AA846DECE384}" type="parTrans" cxnId="{A135AFEE-0C24-41D1-AA5A-8C6D0A18662F}">
      <dgm:prSet/>
      <dgm:spPr/>
      <dgm:t>
        <a:bodyPr/>
        <a:lstStyle/>
        <a:p>
          <a:endParaRPr lang="en-US"/>
        </a:p>
      </dgm:t>
    </dgm:pt>
    <dgm:pt modelId="{F4F631F7-4D26-4034-8C1E-80B1881AFE30}" type="sibTrans" cxnId="{A135AFEE-0C24-41D1-AA5A-8C6D0A18662F}">
      <dgm:prSet/>
      <dgm:spPr/>
      <dgm:t>
        <a:bodyPr/>
        <a:lstStyle/>
        <a:p>
          <a:endParaRPr lang="en-US"/>
        </a:p>
      </dgm:t>
    </dgm:pt>
    <dgm:pt modelId="{6B156A64-6C71-46ED-A89C-08FA9218A6B1}" type="pres">
      <dgm:prSet presAssocID="{DE4DAB49-5580-4359-A2CE-7F32BF9DEC0D}" presName="vert0" presStyleCnt="0">
        <dgm:presLayoutVars>
          <dgm:dir/>
          <dgm:animOne val="branch"/>
          <dgm:animLvl val="lvl"/>
        </dgm:presLayoutVars>
      </dgm:prSet>
      <dgm:spPr/>
    </dgm:pt>
    <dgm:pt modelId="{E3744D07-7043-4E64-B1C6-C316065925D8}" type="pres">
      <dgm:prSet presAssocID="{F6ED6665-6308-4C29-A179-EF64D6042309}" presName="thickLine" presStyleLbl="alignNode1" presStyleIdx="0" presStyleCnt="4"/>
      <dgm:spPr/>
    </dgm:pt>
    <dgm:pt modelId="{D26FBBA7-58FD-4956-8855-E20F5DA18CEE}" type="pres">
      <dgm:prSet presAssocID="{F6ED6665-6308-4C29-A179-EF64D6042309}" presName="horz1" presStyleCnt="0"/>
      <dgm:spPr/>
    </dgm:pt>
    <dgm:pt modelId="{8121EDD5-032F-4CB6-99A4-2E6CD66D95D1}" type="pres">
      <dgm:prSet presAssocID="{F6ED6665-6308-4C29-A179-EF64D6042309}" presName="tx1" presStyleLbl="revTx" presStyleIdx="0" presStyleCnt="4"/>
      <dgm:spPr/>
    </dgm:pt>
    <dgm:pt modelId="{3E25AA84-2248-4CE1-9A9A-D796FE04B17F}" type="pres">
      <dgm:prSet presAssocID="{F6ED6665-6308-4C29-A179-EF64D6042309}" presName="vert1" presStyleCnt="0"/>
      <dgm:spPr/>
    </dgm:pt>
    <dgm:pt modelId="{18EA099F-F8C2-4921-8966-16093D03EA38}" type="pres">
      <dgm:prSet presAssocID="{2409A3CA-0A9A-4030-89DA-175EBFD5D6DD}" presName="thickLine" presStyleLbl="alignNode1" presStyleIdx="1" presStyleCnt="4"/>
      <dgm:spPr/>
    </dgm:pt>
    <dgm:pt modelId="{AAA185E2-8ED8-418A-B604-82CAD6086BCC}" type="pres">
      <dgm:prSet presAssocID="{2409A3CA-0A9A-4030-89DA-175EBFD5D6DD}" presName="horz1" presStyleCnt="0"/>
      <dgm:spPr/>
    </dgm:pt>
    <dgm:pt modelId="{33236156-3C3D-4FD0-B487-7D5172A2D210}" type="pres">
      <dgm:prSet presAssocID="{2409A3CA-0A9A-4030-89DA-175EBFD5D6DD}" presName="tx1" presStyleLbl="revTx" presStyleIdx="1" presStyleCnt="4"/>
      <dgm:spPr/>
    </dgm:pt>
    <dgm:pt modelId="{618D98CC-FACE-48AC-8D19-EFBDD1B38909}" type="pres">
      <dgm:prSet presAssocID="{2409A3CA-0A9A-4030-89DA-175EBFD5D6DD}" presName="vert1" presStyleCnt="0"/>
      <dgm:spPr/>
    </dgm:pt>
    <dgm:pt modelId="{DA293C93-265A-40CA-97D6-8EF1FAB70647}" type="pres">
      <dgm:prSet presAssocID="{8DF7B9B2-8071-4D89-AD00-1EC30CCE2BD9}" presName="thickLine" presStyleLbl="alignNode1" presStyleIdx="2" presStyleCnt="4"/>
      <dgm:spPr/>
    </dgm:pt>
    <dgm:pt modelId="{491882AE-1C69-4E85-9BD7-1A08DFFE378A}" type="pres">
      <dgm:prSet presAssocID="{8DF7B9B2-8071-4D89-AD00-1EC30CCE2BD9}" presName="horz1" presStyleCnt="0"/>
      <dgm:spPr/>
    </dgm:pt>
    <dgm:pt modelId="{8D9D83ED-9B6A-4240-83C2-78784DB0512F}" type="pres">
      <dgm:prSet presAssocID="{8DF7B9B2-8071-4D89-AD00-1EC30CCE2BD9}" presName="tx1" presStyleLbl="revTx" presStyleIdx="2" presStyleCnt="4"/>
      <dgm:spPr/>
    </dgm:pt>
    <dgm:pt modelId="{80A49C05-9CC8-4F31-8CC9-A29E518FBE35}" type="pres">
      <dgm:prSet presAssocID="{8DF7B9B2-8071-4D89-AD00-1EC30CCE2BD9}" presName="vert1" presStyleCnt="0"/>
      <dgm:spPr/>
    </dgm:pt>
    <dgm:pt modelId="{6CEEA5CC-4A82-428C-9419-DB3FD741D36F}" type="pres">
      <dgm:prSet presAssocID="{7DEEC9EF-87B9-4AF2-A0E3-18B4617E7425}" presName="thickLine" presStyleLbl="alignNode1" presStyleIdx="3" presStyleCnt="4"/>
      <dgm:spPr/>
    </dgm:pt>
    <dgm:pt modelId="{BBDFEE53-38C7-44A3-B29A-8DE007A872C1}" type="pres">
      <dgm:prSet presAssocID="{7DEEC9EF-87B9-4AF2-A0E3-18B4617E7425}" presName="horz1" presStyleCnt="0"/>
      <dgm:spPr/>
    </dgm:pt>
    <dgm:pt modelId="{726F4E17-55AC-4463-B1F3-48BE8CF0A8E5}" type="pres">
      <dgm:prSet presAssocID="{7DEEC9EF-87B9-4AF2-A0E3-18B4617E7425}" presName="tx1" presStyleLbl="revTx" presStyleIdx="3" presStyleCnt="4"/>
      <dgm:spPr/>
    </dgm:pt>
    <dgm:pt modelId="{7A3850F2-888C-48CA-BA9D-9BFE72427959}" type="pres">
      <dgm:prSet presAssocID="{7DEEC9EF-87B9-4AF2-A0E3-18B4617E7425}" presName="vert1" presStyleCnt="0"/>
      <dgm:spPr/>
    </dgm:pt>
  </dgm:ptLst>
  <dgm:cxnLst>
    <dgm:cxn modelId="{2E415021-13E7-43B0-8B2D-A1CFA5045F44}" type="presOf" srcId="{7DEEC9EF-87B9-4AF2-A0E3-18B4617E7425}" destId="{726F4E17-55AC-4463-B1F3-48BE8CF0A8E5}" srcOrd="0" destOrd="0" presId="urn:microsoft.com/office/officeart/2008/layout/LinedList"/>
    <dgm:cxn modelId="{E3BEB628-D4BF-49D9-81C3-D075CBCA7AC3}" srcId="{DE4DAB49-5580-4359-A2CE-7F32BF9DEC0D}" destId="{8DF7B9B2-8071-4D89-AD00-1EC30CCE2BD9}" srcOrd="2" destOrd="0" parTransId="{C306B5B4-9492-4D9D-81D6-5BBA22A20483}" sibTransId="{FA5E4115-4CB5-4607-9D17-18D21BB0B068}"/>
    <dgm:cxn modelId="{0D258229-0CE6-483F-BD1A-3235B438D7EB}" type="presOf" srcId="{DE4DAB49-5580-4359-A2CE-7F32BF9DEC0D}" destId="{6B156A64-6C71-46ED-A89C-08FA9218A6B1}" srcOrd="0" destOrd="0" presId="urn:microsoft.com/office/officeart/2008/layout/LinedList"/>
    <dgm:cxn modelId="{05058C46-FE23-48FB-BC55-8CD6F6A46987}" srcId="{DE4DAB49-5580-4359-A2CE-7F32BF9DEC0D}" destId="{F6ED6665-6308-4C29-A179-EF64D6042309}" srcOrd="0" destOrd="0" parTransId="{F9CD75AC-D3FE-43D7-B789-50330736ECFD}" sibTransId="{7CF9A5B2-FF2B-4D3E-92E8-D8E2BF07896D}"/>
    <dgm:cxn modelId="{83904E6D-45A1-4005-8D59-A527A2E5BB41}" type="presOf" srcId="{2409A3CA-0A9A-4030-89DA-175EBFD5D6DD}" destId="{33236156-3C3D-4FD0-B487-7D5172A2D210}" srcOrd="0" destOrd="0" presId="urn:microsoft.com/office/officeart/2008/layout/LinedList"/>
    <dgm:cxn modelId="{0CC32974-624A-44AB-B325-3B18EEFBB89D}" type="presOf" srcId="{8DF7B9B2-8071-4D89-AD00-1EC30CCE2BD9}" destId="{8D9D83ED-9B6A-4240-83C2-78784DB0512F}" srcOrd="0" destOrd="0" presId="urn:microsoft.com/office/officeart/2008/layout/LinedList"/>
    <dgm:cxn modelId="{DDB69B89-F1FE-4260-B41A-8E1206EA9688}" srcId="{DE4DAB49-5580-4359-A2CE-7F32BF9DEC0D}" destId="{2409A3CA-0A9A-4030-89DA-175EBFD5D6DD}" srcOrd="1" destOrd="0" parTransId="{4FF63F92-401A-48FE-8608-251AE70B4225}" sibTransId="{1B9201EA-9839-4A8F-9889-BDF27CF57F1C}"/>
    <dgm:cxn modelId="{661AA6CD-62CA-4242-BFC6-2361948884DA}" type="presOf" srcId="{F6ED6665-6308-4C29-A179-EF64D6042309}" destId="{8121EDD5-032F-4CB6-99A4-2E6CD66D95D1}" srcOrd="0" destOrd="0" presId="urn:microsoft.com/office/officeart/2008/layout/LinedList"/>
    <dgm:cxn modelId="{A135AFEE-0C24-41D1-AA5A-8C6D0A18662F}" srcId="{DE4DAB49-5580-4359-A2CE-7F32BF9DEC0D}" destId="{7DEEC9EF-87B9-4AF2-A0E3-18B4617E7425}" srcOrd="3" destOrd="0" parTransId="{26F1585B-599D-4FB5-BDE9-AA846DECE384}" sibTransId="{F4F631F7-4D26-4034-8C1E-80B1881AFE30}"/>
    <dgm:cxn modelId="{59A49912-7AD4-4B9A-88B7-04DD205FE7EE}" type="presParOf" srcId="{6B156A64-6C71-46ED-A89C-08FA9218A6B1}" destId="{E3744D07-7043-4E64-B1C6-C316065925D8}" srcOrd="0" destOrd="0" presId="urn:microsoft.com/office/officeart/2008/layout/LinedList"/>
    <dgm:cxn modelId="{0783B226-F21F-4DCF-997B-8965639DB66E}" type="presParOf" srcId="{6B156A64-6C71-46ED-A89C-08FA9218A6B1}" destId="{D26FBBA7-58FD-4956-8855-E20F5DA18CEE}" srcOrd="1" destOrd="0" presId="urn:microsoft.com/office/officeart/2008/layout/LinedList"/>
    <dgm:cxn modelId="{6FB9DB3D-704A-4264-BEB3-542AAF829E12}" type="presParOf" srcId="{D26FBBA7-58FD-4956-8855-E20F5DA18CEE}" destId="{8121EDD5-032F-4CB6-99A4-2E6CD66D95D1}" srcOrd="0" destOrd="0" presId="urn:microsoft.com/office/officeart/2008/layout/LinedList"/>
    <dgm:cxn modelId="{3829B556-6459-4D4A-B602-7EA1658907C4}" type="presParOf" srcId="{D26FBBA7-58FD-4956-8855-E20F5DA18CEE}" destId="{3E25AA84-2248-4CE1-9A9A-D796FE04B17F}" srcOrd="1" destOrd="0" presId="urn:microsoft.com/office/officeart/2008/layout/LinedList"/>
    <dgm:cxn modelId="{E94F0F20-9BE8-49A8-9E6E-CF894196AF8C}" type="presParOf" srcId="{6B156A64-6C71-46ED-A89C-08FA9218A6B1}" destId="{18EA099F-F8C2-4921-8966-16093D03EA38}" srcOrd="2" destOrd="0" presId="urn:microsoft.com/office/officeart/2008/layout/LinedList"/>
    <dgm:cxn modelId="{89C5749C-B175-42AF-8E7E-88C3B70BE0CF}" type="presParOf" srcId="{6B156A64-6C71-46ED-A89C-08FA9218A6B1}" destId="{AAA185E2-8ED8-418A-B604-82CAD6086BCC}" srcOrd="3" destOrd="0" presId="urn:microsoft.com/office/officeart/2008/layout/LinedList"/>
    <dgm:cxn modelId="{14AC13A9-7A6E-4377-B7F9-476BCAF12FC0}" type="presParOf" srcId="{AAA185E2-8ED8-418A-B604-82CAD6086BCC}" destId="{33236156-3C3D-4FD0-B487-7D5172A2D210}" srcOrd="0" destOrd="0" presId="urn:microsoft.com/office/officeart/2008/layout/LinedList"/>
    <dgm:cxn modelId="{2048E86F-0FDC-4E4A-82B5-218C811EF410}" type="presParOf" srcId="{AAA185E2-8ED8-418A-B604-82CAD6086BCC}" destId="{618D98CC-FACE-48AC-8D19-EFBDD1B38909}" srcOrd="1" destOrd="0" presId="urn:microsoft.com/office/officeart/2008/layout/LinedList"/>
    <dgm:cxn modelId="{5F7AF866-5C28-4B80-BE68-8A5911AA21B9}" type="presParOf" srcId="{6B156A64-6C71-46ED-A89C-08FA9218A6B1}" destId="{DA293C93-265A-40CA-97D6-8EF1FAB70647}" srcOrd="4" destOrd="0" presId="urn:microsoft.com/office/officeart/2008/layout/LinedList"/>
    <dgm:cxn modelId="{A60793FD-A76E-4020-82E3-79433E3F7249}" type="presParOf" srcId="{6B156A64-6C71-46ED-A89C-08FA9218A6B1}" destId="{491882AE-1C69-4E85-9BD7-1A08DFFE378A}" srcOrd="5" destOrd="0" presId="urn:microsoft.com/office/officeart/2008/layout/LinedList"/>
    <dgm:cxn modelId="{0166EC60-4322-4DB2-94B9-16E9798809DB}" type="presParOf" srcId="{491882AE-1C69-4E85-9BD7-1A08DFFE378A}" destId="{8D9D83ED-9B6A-4240-83C2-78784DB0512F}" srcOrd="0" destOrd="0" presId="urn:microsoft.com/office/officeart/2008/layout/LinedList"/>
    <dgm:cxn modelId="{2A477FD5-6755-4D6A-9856-A385F3478131}" type="presParOf" srcId="{491882AE-1C69-4E85-9BD7-1A08DFFE378A}" destId="{80A49C05-9CC8-4F31-8CC9-A29E518FBE35}" srcOrd="1" destOrd="0" presId="urn:microsoft.com/office/officeart/2008/layout/LinedList"/>
    <dgm:cxn modelId="{41D5A89D-9414-46A9-80EE-46B48C5190C3}" type="presParOf" srcId="{6B156A64-6C71-46ED-A89C-08FA9218A6B1}" destId="{6CEEA5CC-4A82-428C-9419-DB3FD741D36F}" srcOrd="6" destOrd="0" presId="urn:microsoft.com/office/officeart/2008/layout/LinedList"/>
    <dgm:cxn modelId="{8818B0D7-3E57-468F-AB4E-1F9B30259B03}" type="presParOf" srcId="{6B156A64-6C71-46ED-A89C-08FA9218A6B1}" destId="{BBDFEE53-38C7-44A3-B29A-8DE007A872C1}" srcOrd="7" destOrd="0" presId="urn:microsoft.com/office/officeart/2008/layout/LinedList"/>
    <dgm:cxn modelId="{4E7F3359-B7D4-4405-9B20-7160FA3DE567}" type="presParOf" srcId="{BBDFEE53-38C7-44A3-B29A-8DE007A872C1}" destId="{726F4E17-55AC-4463-B1F3-48BE8CF0A8E5}" srcOrd="0" destOrd="0" presId="urn:microsoft.com/office/officeart/2008/layout/LinedList"/>
    <dgm:cxn modelId="{98674FD9-8AA2-405B-A74E-A4B6B3E0C6F5}" type="presParOf" srcId="{BBDFEE53-38C7-44A3-B29A-8DE007A872C1}" destId="{7A3850F2-888C-48CA-BA9D-9BFE7242795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29F91A1-8BBC-47D7-98BA-222350ECB51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A36C568-90DD-4CB2-896D-4391C868D572}">
      <dgm:prSet/>
      <dgm:spPr/>
      <dgm:t>
        <a:bodyPr/>
        <a:lstStyle/>
        <a:p>
          <a:r>
            <a:rPr lang="en-GB"/>
            <a:t>Exosystem</a:t>
          </a:r>
          <a:endParaRPr lang="en-US"/>
        </a:p>
      </dgm:t>
    </dgm:pt>
    <dgm:pt modelId="{89D26791-AF7E-405B-B6D4-F0F8597FA875}" type="parTrans" cxnId="{E26C4963-CA55-40AD-B7B7-51EF5E13237A}">
      <dgm:prSet/>
      <dgm:spPr/>
      <dgm:t>
        <a:bodyPr/>
        <a:lstStyle/>
        <a:p>
          <a:endParaRPr lang="en-US"/>
        </a:p>
      </dgm:t>
    </dgm:pt>
    <dgm:pt modelId="{EE2E42D4-0052-43C4-A7D2-D59874144A5C}" type="sibTrans" cxnId="{E26C4963-CA55-40AD-B7B7-51EF5E13237A}">
      <dgm:prSet/>
      <dgm:spPr/>
      <dgm:t>
        <a:bodyPr/>
        <a:lstStyle/>
        <a:p>
          <a:endParaRPr lang="en-US"/>
        </a:p>
      </dgm:t>
    </dgm:pt>
    <dgm:pt modelId="{5063576C-BFAC-481F-9576-5B8492FE9414}">
      <dgm:prSet/>
      <dgm:spPr/>
      <dgm:t>
        <a:bodyPr/>
        <a:lstStyle/>
        <a:p>
          <a:r>
            <a:rPr lang="en-GB"/>
            <a:t>Bronfenbrenner's exosystem captures influences that occur indirectly when microsystem entities are affected by dynamics within their own microsystems.</a:t>
          </a:r>
          <a:endParaRPr lang="en-US"/>
        </a:p>
      </dgm:t>
    </dgm:pt>
    <dgm:pt modelId="{81663728-4454-4A62-BCA7-4DBF81FF619B}" type="parTrans" cxnId="{2AF2EF91-D9BC-46D3-9774-B653B67915A4}">
      <dgm:prSet/>
      <dgm:spPr/>
      <dgm:t>
        <a:bodyPr/>
        <a:lstStyle/>
        <a:p>
          <a:endParaRPr lang="en-US"/>
        </a:p>
      </dgm:t>
    </dgm:pt>
    <dgm:pt modelId="{5210D624-CA83-4329-9F31-49F3D460F14A}" type="sibTrans" cxnId="{2AF2EF91-D9BC-46D3-9774-B653B67915A4}">
      <dgm:prSet/>
      <dgm:spPr/>
      <dgm:t>
        <a:bodyPr/>
        <a:lstStyle/>
        <a:p>
          <a:endParaRPr lang="en-US"/>
        </a:p>
      </dgm:t>
    </dgm:pt>
    <dgm:pt modelId="{4F085C45-6114-4170-BBCE-F5293F7C4662}">
      <dgm:prSet/>
      <dgm:spPr/>
      <dgm:t>
        <a:bodyPr/>
        <a:lstStyle/>
        <a:p>
          <a:r>
            <a:rPr lang="en-GB"/>
            <a:t>For example, an individual may have little direct contact with their spouses' employment setting, yet that employer may provide health insurance. </a:t>
          </a:r>
          <a:endParaRPr lang="en-US"/>
        </a:p>
      </dgm:t>
    </dgm:pt>
    <dgm:pt modelId="{BCED5D16-4918-490B-9281-5D9D8A6AB605}" type="parTrans" cxnId="{03FB8A9F-5CBB-499D-8BA1-E64FCFCF5FC7}">
      <dgm:prSet/>
      <dgm:spPr/>
      <dgm:t>
        <a:bodyPr/>
        <a:lstStyle/>
        <a:p>
          <a:endParaRPr lang="en-US"/>
        </a:p>
      </dgm:t>
    </dgm:pt>
    <dgm:pt modelId="{B95DF427-6F34-46CA-B292-94A84768E760}" type="sibTrans" cxnId="{03FB8A9F-5CBB-499D-8BA1-E64FCFCF5FC7}">
      <dgm:prSet/>
      <dgm:spPr/>
      <dgm:t>
        <a:bodyPr/>
        <a:lstStyle/>
        <a:p>
          <a:endParaRPr lang="en-US"/>
        </a:p>
      </dgm:t>
    </dgm:pt>
    <dgm:pt modelId="{C482DDE8-FA03-4D8E-B660-89B7726B5399}">
      <dgm:prSet/>
      <dgm:spPr/>
      <dgm:t>
        <a:bodyPr/>
        <a:lstStyle/>
        <a:p>
          <a:r>
            <a:rPr lang="en-GB"/>
            <a:t>Advocates of the biopsychosocial model suggest that physician training should highlight psychosocial factors (Engel, 1977).</a:t>
          </a:r>
          <a:endParaRPr lang="en-US"/>
        </a:p>
      </dgm:t>
    </dgm:pt>
    <dgm:pt modelId="{5799C88C-E9CF-4C44-9D2F-C0C1029F06AD}" type="parTrans" cxnId="{CDCCEAA4-290C-4123-AD19-992C8E7A03D8}">
      <dgm:prSet/>
      <dgm:spPr/>
      <dgm:t>
        <a:bodyPr/>
        <a:lstStyle/>
        <a:p>
          <a:endParaRPr lang="en-US"/>
        </a:p>
      </dgm:t>
    </dgm:pt>
    <dgm:pt modelId="{1E4240B9-5B5B-4F4D-A4C1-FEF23FE4C805}" type="sibTrans" cxnId="{CDCCEAA4-290C-4123-AD19-992C8E7A03D8}">
      <dgm:prSet/>
      <dgm:spPr/>
      <dgm:t>
        <a:bodyPr/>
        <a:lstStyle/>
        <a:p>
          <a:endParaRPr lang="en-US"/>
        </a:p>
      </dgm:t>
    </dgm:pt>
    <dgm:pt modelId="{777FFB3D-8ABA-4363-8703-DA555AC0758A}" type="pres">
      <dgm:prSet presAssocID="{829F91A1-8BBC-47D7-98BA-222350ECB51A}" presName="vert0" presStyleCnt="0">
        <dgm:presLayoutVars>
          <dgm:dir/>
          <dgm:animOne val="branch"/>
          <dgm:animLvl val="lvl"/>
        </dgm:presLayoutVars>
      </dgm:prSet>
      <dgm:spPr/>
    </dgm:pt>
    <dgm:pt modelId="{BACF51DF-03AA-4211-A5FB-5CD13BC97166}" type="pres">
      <dgm:prSet presAssocID="{AA36C568-90DD-4CB2-896D-4391C868D572}" presName="thickLine" presStyleLbl="alignNode1" presStyleIdx="0" presStyleCnt="4"/>
      <dgm:spPr/>
    </dgm:pt>
    <dgm:pt modelId="{1B837E27-363F-419E-9BAD-07C31E5EDAED}" type="pres">
      <dgm:prSet presAssocID="{AA36C568-90DD-4CB2-896D-4391C868D572}" presName="horz1" presStyleCnt="0"/>
      <dgm:spPr/>
    </dgm:pt>
    <dgm:pt modelId="{B5D24BCC-983F-41DC-80DD-CFA7A87EA400}" type="pres">
      <dgm:prSet presAssocID="{AA36C568-90DD-4CB2-896D-4391C868D572}" presName="tx1" presStyleLbl="revTx" presStyleIdx="0" presStyleCnt="4"/>
      <dgm:spPr/>
    </dgm:pt>
    <dgm:pt modelId="{8C2F187C-FB45-4C47-8618-EA292C25CD01}" type="pres">
      <dgm:prSet presAssocID="{AA36C568-90DD-4CB2-896D-4391C868D572}" presName="vert1" presStyleCnt="0"/>
      <dgm:spPr/>
    </dgm:pt>
    <dgm:pt modelId="{E658881C-8C99-4147-BE5E-456F202A7289}" type="pres">
      <dgm:prSet presAssocID="{5063576C-BFAC-481F-9576-5B8492FE9414}" presName="thickLine" presStyleLbl="alignNode1" presStyleIdx="1" presStyleCnt="4"/>
      <dgm:spPr/>
    </dgm:pt>
    <dgm:pt modelId="{CD37735F-937E-4E20-B135-21EF0865F8C2}" type="pres">
      <dgm:prSet presAssocID="{5063576C-BFAC-481F-9576-5B8492FE9414}" presName="horz1" presStyleCnt="0"/>
      <dgm:spPr/>
    </dgm:pt>
    <dgm:pt modelId="{DF694F17-87D7-4599-BFBF-33BDB044A91E}" type="pres">
      <dgm:prSet presAssocID="{5063576C-BFAC-481F-9576-5B8492FE9414}" presName="tx1" presStyleLbl="revTx" presStyleIdx="1" presStyleCnt="4"/>
      <dgm:spPr/>
    </dgm:pt>
    <dgm:pt modelId="{2A33DB2B-B710-4E3C-95CB-4FF1CDF3C131}" type="pres">
      <dgm:prSet presAssocID="{5063576C-BFAC-481F-9576-5B8492FE9414}" presName="vert1" presStyleCnt="0"/>
      <dgm:spPr/>
    </dgm:pt>
    <dgm:pt modelId="{9F2A2C45-7B82-4BA8-A0D9-72FE45396680}" type="pres">
      <dgm:prSet presAssocID="{4F085C45-6114-4170-BBCE-F5293F7C4662}" presName="thickLine" presStyleLbl="alignNode1" presStyleIdx="2" presStyleCnt="4"/>
      <dgm:spPr/>
    </dgm:pt>
    <dgm:pt modelId="{E9CC191E-A32E-4C53-BEB6-D661618EE239}" type="pres">
      <dgm:prSet presAssocID="{4F085C45-6114-4170-BBCE-F5293F7C4662}" presName="horz1" presStyleCnt="0"/>
      <dgm:spPr/>
    </dgm:pt>
    <dgm:pt modelId="{98643E50-25F4-4B35-8424-517D2DD49D6A}" type="pres">
      <dgm:prSet presAssocID="{4F085C45-6114-4170-BBCE-F5293F7C4662}" presName="tx1" presStyleLbl="revTx" presStyleIdx="2" presStyleCnt="4"/>
      <dgm:spPr/>
    </dgm:pt>
    <dgm:pt modelId="{5A355C5C-9415-465A-A571-E41DD74553F2}" type="pres">
      <dgm:prSet presAssocID="{4F085C45-6114-4170-BBCE-F5293F7C4662}" presName="vert1" presStyleCnt="0"/>
      <dgm:spPr/>
    </dgm:pt>
    <dgm:pt modelId="{9DEBF8A0-D7EA-4AD9-BB9B-BAF7A6F39D59}" type="pres">
      <dgm:prSet presAssocID="{C482DDE8-FA03-4D8E-B660-89B7726B5399}" presName="thickLine" presStyleLbl="alignNode1" presStyleIdx="3" presStyleCnt="4"/>
      <dgm:spPr/>
    </dgm:pt>
    <dgm:pt modelId="{C482B4C3-AC13-4C73-B31B-776D418B7E62}" type="pres">
      <dgm:prSet presAssocID="{C482DDE8-FA03-4D8E-B660-89B7726B5399}" presName="horz1" presStyleCnt="0"/>
      <dgm:spPr/>
    </dgm:pt>
    <dgm:pt modelId="{C29EFDD9-9E06-4D88-A0AE-5217AC368F6B}" type="pres">
      <dgm:prSet presAssocID="{C482DDE8-FA03-4D8E-B660-89B7726B5399}" presName="tx1" presStyleLbl="revTx" presStyleIdx="3" presStyleCnt="4"/>
      <dgm:spPr/>
    </dgm:pt>
    <dgm:pt modelId="{64BC7BCE-E2C4-4F04-81A9-C2E92DD656BB}" type="pres">
      <dgm:prSet presAssocID="{C482DDE8-FA03-4D8E-B660-89B7726B5399}" presName="vert1" presStyleCnt="0"/>
      <dgm:spPr/>
    </dgm:pt>
  </dgm:ptLst>
  <dgm:cxnLst>
    <dgm:cxn modelId="{ACF80100-F872-40FF-8CF3-62EE4D48EEF9}" type="presOf" srcId="{5063576C-BFAC-481F-9576-5B8492FE9414}" destId="{DF694F17-87D7-4599-BFBF-33BDB044A91E}" srcOrd="0" destOrd="0" presId="urn:microsoft.com/office/officeart/2008/layout/LinedList"/>
    <dgm:cxn modelId="{E26C4963-CA55-40AD-B7B7-51EF5E13237A}" srcId="{829F91A1-8BBC-47D7-98BA-222350ECB51A}" destId="{AA36C568-90DD-4CB2-896D-4391C868D572}" srcOrd="0" destOrd="0" parTransId="{89D26791-AF7E-405B-B6D4-F0F8597FA875}" sibTransId="{EE2E42D4-0052-43C4-A7D2-D59874144A5C}"/>
    <dgm:cxn modelId="{705E3989-FAB7-444A-B4FF-86C2662D7275}" type="presOf" srcId="{C482DDE8-FA03-4D8E-B660-89B7726B5399}" destId="{C29EFDD9-9E06-4D88-A0AE-5217AC368F6B}" srcOrd="0" destOrd="0" presId="urn:microsoft.com/office/officeart/2008/layout/LinedList"/>
    <dgm:cxn modelId="{2AF2EF91-D9BC-46D3-9774-B653B67915A4}" srcId="{829F91A1-8BBC-47D7-98BA-222350ECB51A}" destId="{5063576C-BFAC-481F-9576-5B8492FE9414}" srcOrd="1" destOrd="0" parTransId="{81663728-4454-4A62-BCA7-4DBF81FF619B}" sibTransId="{5210D624-CA83-4329-9F31-49F3D460F14A}"/>
    <dgm:cxn modelId="{45F67C93-C5DD-4520-8865-0BBFC3B9F863}" type="presOf" srcId="{4F085C45-6114-4170-BBCE-F5293F7C4662}" destId="{98643E50-25F4-4B35-8424-517D2DD49D6A}" srcOrd="0" destOrd="0" presId="urn:microsoft.com/office/officeart/2008/layout/LinedList"/>
    <dgm:cxn modelId="{7369EA9E-317A-40B1-8D61-5FFDE593EB68}" type="presOf" srcId="{AA36C568-90DD-4CB2-896D-4391C868D572}" destId="{B5D24BCC-983F-41DC-80DD-CFA7A87EA400}" srcOrd="0" destOrd="0" presId="urn:microsoft.com/office/officeart/2008/layout/LinedList"/>
    <dgm:cxn modelId="{03FB8A9F-5CBB-499D-8BA1-E64FCFCF5FC7}" srcId="{829F91A1-8BBC-47D7-98BA-222350ECB51A}" destId="{4F085C45-6114-4170-BBCE-F5293F7C4662}" srcOrd="2" destOrd="0" parTransId="{BCED5D16-4918-490B-9281-5D9D8A6AB605}" sibTransId="{B95DF427-6F34-46CA-B292-94A84768E760}"/>
    <dgm:cxn modelId="{CDCCEAA4-290C-4123-AD19-992C8E7A03D8}" srcId="{829F91A1-8BBC-47D7-98BA-222350ECB51A}" destId="{C482DDE8-FA03-4D8E-B660-89B7726B5399}" srcOrd="3" destOrd="0" parTransId="{5799C88C-E9CF-4C44-9D2F-C0C1029F06AD}" sibTransId="{1E4240B9-5B5B-4F4D-A4C1-FEF23FE4C805}"/>
    <dgm:cxn modelId="{7D121DA7-D790-4F89-9916-B294582F3803}" type="presOf" srcId="{829F91A1-8BBC-47D7-98BA-222350ECB51A}" destId="{777FFB3D-8ABA-4363-8703-DA555AC0758A}" srcOrd="0" destOrd="0" presId="urn:microsoft.com/office/officeart/2008/layout/LinedList"/>
    <dgm:cxn modelId="{B21C4852-3BFB-4B31-80CF-E2107C857275}" type="presParOf" srcId="{777FFB3D-8ABA-4363-8703-DA555AC0758A}" destId="{BACF51DF-03AA-4211-A5FB-5CD13BC97166}" srcOrd="0" destOrd="0" presId="urn:microsoft.com/office/officeart/2008/layout/LinedList"/>
    <dgm:cxn modelId="{BF594191-EEC6-4959-8914-389BC00F8A86}" type="presParOf" srcId="{777FFB3D-8ABA-4363-8703-DA555AC0758A}" destId="{1B837E27-363F-419E-9BAD-07C31E5EDAED}" srcOrd="1" destOrd="0" presId="urn:microsoft.com/office/officeart/2008/layout/LinedList"/>
    <dgm:cxn modelId="{240D360C-E2D0-4385-9D49-B1E670A376AD}" type="presParOf" srcId="{1B837E27-363F-419E-9BAD-07C31E5EDAED}" destId="{B5D24BCC-983F-41DC-80DD-CFA7A87EA400}" srcOrd="0" destOrd="0" presId="urn:microsoft.com/office/officeart/2008/layout/LinedList"/>
    <dgm:cxn modelId="{FC0ABEB9-1353-42C8-A2A0-D7BFD0CAC52B}" type="presParOf" srcId="{1B837E27-363F-419E-9BAD-07C31E5EDAED}" destId="{8C2F187C-FB45-4C47-8618-EA292C25CD01}" srcOrd="1" destOrd="0" presId="urn:microsoft.com/office/officeart/2008/layout/LinedList"/>
    <dgm:cxn modelId="{F90556F6-4AE4-4991-933E-CDDE219D17AB}" type="presParOf" srcId="{777FFB3D-8ABA-4363-8703-DA555AC0758A}" destId="{E658881C-8C99-4147-BE5E-456F202A7289}" srcOrd="2" destOrd="0" presId="urn:microsoft.com/office/officeart/2008/layout/LinedList"/>
    <dgm:cxn modelId="{20B83DD9-D3FC-482A-877E-647B7914F859}" type="presParOf" srcId="{777FFB3D-8ABA-4363-8703-DA555AC0758A}" destId="{CD37735F-937E-4E20-B135-21EF0865F8C2}" srcOrd="3" destOrd="0" presId="urn:microsoft.com/office/officeart/2008/layout/LinedList"/>
    <dgm:cxn modelId="{67040875-815D-4482-9CED-D677BEFA2733}" type="presParOf" srcId="{CD37735F-937E-4E20-B135-21EF0865F8C2}" destId="{DF694F17-87D7-4599-BFBF-33BDB044A91E}" srcOrd="0" destOrd="0" presId="urn:microsoft.com/office/officeart/2008/layout/LinedList"/>
    <dgm:cxn modelId="{748A8979-F4F9-422E-BBC6-6B13AEE5DA89}" type="presParOf" srcId="{CD37735F-937E-4E20-B135-21EF0865F8C2}" destId="{2A33DB2B-B710-4E3C-95CB-4FF1CDF3C131}" srcOrd="1" destOrd="0" presId="urn:microsoft.com/office/officeart/2008/layout/LinedList"/>
    <dgm:cxn modelId="{FD23B1EA-0B07-4777-8EB5-47446B66BB9B}" type="presParOf" srcId="{777FFB3D-8ABA-4363-8703-DA555AC0758A}" destId="{9F2A2C45-7B82-4BA8-A0D9-72FE45396680}" srcOrd="4" destOrd="0" presId="urn:microsoft.com/office/officeart/2008/layout/LinedList"/>
    <dgm:cxn modelId="{37ED15A8-28F2-447F-BBA1-5888B9C61ACE}" type="presParOf" srcId="{777FFB3D-8ABA-4363-8703-DA555AC0758A}" destId="{E9CC191E-A32E-4C53-BEB6-D661618EE239}" srcOrd="5" destOrd="0" presId="urn:microsoft.com/office/officeart/2008/layout/LinedList"/>
    <dgm:cxn modelId="{96D42F3F-4A36-45AA-B247-402E94208F3E}" type="presParOf" srcId="{E9CC191E-A32E-4C53-BEB6-D661618EE239}" destId="{98643E50-25F4-4B35-8424-517D2DD49D6A}" srcOrd="0" destOrd="0" presId="urn:microsoft.com/office/officeart/2008/layout/LinedList"/>
    <dgm:cxn modelId="{AD5F8A19-517D-4889-8CA5-0534844B8451}" type="presParOf" srcId="{E9CC191E-A32E-4C53-BEB6-D661618EE239}" destId="{5A355C5C-9415-465A-A571-E41DD74553F2}" srcOrd="1" destOrd="0" presId="urn:microsoft.com/office/officeart/2008/layout/LinedList"/>
    <dgm:cxn modelId="{3605D351-3EA2-432E-A2E6-7601911C38E4}" type="presParOf" srcId="{777FFB3D-8ABA-4363-8703-DA555AC0758A}" destId="{9DEBF8A0-D7EA-4AD9-BB9B-BAF7A6F39D59}" srcOrd="6" destOrd="0" presId="urn:microsoft.com/office/officeart/2008/layout/LinedList"/>
    <dgm:cxn modelId="{480B6B5C-25E1-4983-A3C3-37751745D51F}" type="presParOf" srcId="{777FFB3D-8ABA-4363-8703-DA555AC0758A}" destId="{C482B4C3-AC13-4C73-B31B-776D418B7E62}" srcOrd="7" destOrd="0" presId="urn:microsoft.com/office/officeart/2008/layout/LinedList"/>
    <dgm:cxn modelId="{75043401-C7A0-4B29-B4A1-E7A006B75FBD}" type="presParOf" srcId="{C482B4C3-AC13-4C73-B31B-776D418B7E62}" destId="{C29EFDD9-9E06-4D88-A0AE-5217AC368F6B}" srcOrd="0" destOrd="0" presId="urn:microsoft.com/office/officeart/2008/layout/LinedList"/>
    <dgm:cxn modelId="{D3DC9E7E-274C-405E-A9C3-A58D4DC29FD5}" type="presParOf" srcId="{C482B4C3-AC13-4C73-B31B-776D418B7E62}" destId="{64BC7BCE-E2C4-4F04-81A9-C2E92DD656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41BAFFF8-4807-40AB-A46E-C3EA5B9D4A2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1B1667C-FFB3-434A-BBC1-4B08ECABDF7E}">
      <dgm:prSet/>
      <dgm:spPr/>
      <dgm:t>
        <a:bodyPr/>
        <a:lstStyle/>
        <a:p>
          <a:r>
            <a:rPr lang="en-GB"/>
            <a:t>Physician training</a:t>
          </a:r>
          <a:endParaRPr lang="en-US"/>
        </a:p>
      </dgm:t>
    </dgm:pt>
    <dgm:pt modelId="{45F8D7D5-4F12-4386-8794-BD6A5CAF42FA}" type="parTrans" cxnId="{2D85254E-BC34-4E9B-BF21-7B8AD8C70623}">
      <dgm:prSet/>
      <dgm:spPr/>
      <dgm:t>
        <a:bodyPr/>
        <a:lstStyle/>
        <a:p>
          <a:endParaRPr lang="en-US"/>
        </a:p>
      </dgm:t>
    </dgm:pt>
    <dgm:pt modelId="{CD4425C4-9606-458F-8499-15B2BE811B9A}" type="sibTrans" cxnId="{2D85254E-BC34-4E9B-BF21-7B8AD8C70623}">
      <dgm:prSet/>
      <dgm:spPr/>
      <dgm:t>
        <a:bodyPr/>
        <a:lstStyle/>
        <a:p>
          <a:endParaRPr lang="en-US"/>
        </a:p>
      </dgm:t>
    </dgm:pt>
    <dgm:pt modelId="{D68B0D24-F8B6-49BE-9BE1-55D5E977E910}">
      <dgm:prSet/>
      <dgm:spPr/>
      <dgm:t>
        <a:bodyPr/>
        <a:lstStyle/>
        <a:p>
          <a:r>
            <a:rPr lang="en-GB"/>
            <a:t>Trust-focused relationships with patients</a:t>
          </a:r>
          <a:endParaRPr lang="en-US"/>
        </a:p>
      </dgm:t>
    </dgm:pt>
    <dgm:pt modelId="{BF4B476B-74DB-42C7-8776-37984E3F0BE2}" type="parTrans" cxnId="{57776478-5701-4435-800D-C135B6DE21B0}">
      <dgm:prSet/>
      <dgm:spPr/>
      <dgm:t>
        <a:bodyPr/>
        <a:lstStyle/>
        <a:p>
          <a:endParaRPr lang="en-US"/>
        </a:p>
      </dgm:t>
    </dgm:pt>
    <dgm:pt modelId="{8C4A720F-4D83-4753-BDF1-938E738C5A7F}" type="sibTrans" cxnId="{57776478-5701-4435-800D-C135B6DE21B0}">
      <dgm:prSet/>
      <dgm:spPr/>
      <dgm:t>
        <a:bodyPr/>
        <a:lstStyle/>
        <a:p>
          <a:endParaRPr lang="en-US"/>
        </a:p>
      </dgm:t>
    </dgm:pt>
    <dgm:pt modelId="{FCD061DC-4A37-40EF-BF4F-A8CC2FAE44BE}">
      <dgm:prSet/>
      <dgm:spPr/>
      <dgm:t>
        <a:bodyPr/>
        <a:lstStyle/>
        <a:p>
          <a:r>
            <a:rPr lang="en-GB"/>
            <a:t>Recognition of bias in models</a:t>
          </a:r>
          <a:endParaRPr lang="en-US"/>
        </a:p>
      </dgm:t>
    </dgm:pt>
    <dgm:pt modelId="{433DA9CF-9C6A-4BEA-A6E5-2E3EF679E7B5}" type="parTrans" cxnId="{B461A70A-7297-4051-9047-75EE9DF8C860}">
      <dgm:prSet/>
      <dgm:spPr/>
      <dgm:t>
        <a:bodyPr/>
        <a:lstStyle/>
        <a:p>
          <a:endParaRPr lang="en-US"/>
        </a:p>
      </dgm:t>
    </dgm:pt>
    <dgm:pt modelId="{A3010BAF-BE6F-4AF6-A9E6-7C5760DE6451}" type="sibTrans" cxnId="{B461A70A-7297-4051-9047-75EE9DF8C860}">
      <dgm:prSet/>
      <dgm:spPr/>
      <dgm:t>
        <a:bodyPr/>
        <a:lstStyle/>
        <a:p>
          <a:endParaRPr lang="en-US"/>
        </a:p>
      </dgm:t>
    </dgm:pt>
    <dgm:pt modelId="{4688BDBF-DE7A-4C6B-A0FA-B2EC15FF5B86}">
      <dgm:prSet/>
      <dgm:spPr/>
      <dgm:t>
        <a:bodyPr/>
        <a:lstStyle/>
        <a:p>
          <a:r>
            <a:rPr lang="en-GB"/>
            <a:t>Emotional intelligence</a:t>
          </a:r>
          <a:endParaRPr lang="en-US"/>
        </a:p>
      </dgm:t>
    </dgm:pt>
    <dgm:pt modelId="{C457EA49-944B-4C95-8B47-E40CA8DDB6EB}" type="parTrans" cxnId="{F1E1E425-D06C-4339-858F-7F92D0B5129F}">
      <dgm:prSet/>
      <dgm:spPr/>
      <dgm:t>
        <a:bodyPr/>
        <a:lstStyle/>
        <a:p>
          <a:endParaRPr lang="en-US"/>
        </a:p>
      </dgm:t>
    </dgm:pt>
    <dgm:pt modelId="{470982B5-0459-4ADB-88A6-EEF61D366002}" type="sibTrans" cxnId="{F1E1E425-D06C-4339-858F-7F92D0B5129F}">
      <dgm:prSet/>
      <dgm:spPr/>
      <dgm:t>
        <a:bodyPr/>
        <a:lstStyle/>
        <a:p>
          <a:endParaRPr lang="en-US"/>
        </a:p>
      </dgm:t>
    </dgm:pt>
    <dgm:pt modelId="{E3B770D0-3939-49DC-B799-E9B4C6885A65}">
      <dgm:prSet/>
      <dgm:spPr/>
      <dgm:t>
        <a:bodyPr/>
        <a:lstStyle/>
        <a:p>
          <a:r>
            <a:rPr lang="en-GB"/>
            <a:t>Informed intuition</a:t>
          </a:r>
          <a:endParaRPr lang="en-US"/>
        </a:p>
      </dgm:t>
    </dgm:pt>
    <dgm:pt modelId="{F39C231A-FD8B-44D8-B9B1-AFE5B970E3BE}" type="parTrans" cxnId="{8D8B3AE8-3B78-4787-972E-14248340DD1C}">
      <dgm:prSet/>
      <dgm:spPr/>
      <dgm:t>
        <a:bodyPr/>
        <a:lstStyle/>
        <a:p>
          <a:endParaRPr lang="en-US"/>
        </a:p>
      </dgm:t>
    </dgm:pt>
    <dgm:pt modelId="{700FCDE6-DDE0-472B-8D44-E1BF98410A62}" type="sibTrans" cxnId="{8D8B3AE8-3B78-4787-972E-14248340DD1C}">
      <dgm:prSet/>
      <dgm:spPr/>
      <dgm:t>
        <a:bodyPr/>
        <a:lstStyle/>
        <a:p>
          <a:endParaRPr lang="en-US"/>
        </a:p>
      </dgm:t>
    </dgm:pt>
    <dgm:pt modelId="{E3177CE7-AB16-413F-AFEB-324969C58219}" type="pres">
      <dgm:prSet presAssocID="{41BAFFF8-4807-40AB-A46E-C3EA5B9D4A20}" presName="vert0" presStyleCnt="0">
        <dgm:presLayoutVars>
          <dgm:dir/>
          <dgm:animOne val="branch"/>
          <dgm:animLvl val="lvl"/>
        </dgm:presLayoutVars>
      </dgm:prSet>
      <dgm:spPr/>
    </dgm:pt>
    <dgm:pt modelId="{522BE7D1-F985-42E8-884D-00BF2BB06F6F}" type="pres">
      <dgm:prSet presAssocID="{61B1667C-FFB3-434A-BBC1-4B08ECABDF7E}" presName="thickLine" presStyleLbl="alignNode1" presStyleIdx="0" presStyleCnt="5"/>
      <dgm:spPr/>
    </dgm:pt>
    <dgm:pt modelId="{7FE984CE-A868-48CC-9637-45F2F0858E21}" type="pres">
      <dgm:prSet presAssocID="{61B1667C-FFB3-434A-BBC1-4B08ECABDF7E}" presName="horz1" presStyleCnt="0"/>
      <dgm:spPr/>
    </dgm:pt>
    <dgm:pt modelId="{603E0EF8-C525-41E6-BB11-8DD5EC030636}" type="pres">
      <dgm:prSet presAssocID="{61B1667C-FFB3-434A-BBC1-4B08ECABDF7E}" presName="tx1" presStyleLbl="revTx" presStyleIdx="0" presStyleCnt="5"/>
      <dgm:spPr/>
    </dgm:pt>
    <dgm:pt modelId="{975D3DC3-E5AF-431C-8B83-E76D2EA1D21A}" type="pres">
      <dgm:prSet presAssocID="{61B1667C-FFB3-434A-BBC1-4B08ECABDF7E}" presName="vert1" presStyleCnt="0"/>
      <dgm:spPr/>
    </dgm:pt>
    <dgm:pt modelId="{0D32F028-2E3A-4B10-9799-ACAAF50042ED}" type="pres">
      <dgm:prSet presAssocID="{D68B0D24-F8B6-49BE-9BE1-55D5E977E910}" presName="thickLine" presStyleLbl="alignNode1" presStyleIdx="1" presStyleCnt="5"/>
      <dgm:spPr/>
    </dgm:pt>
    <dgm:pt modelId="{565ED176-1669-42C1-BE16-BC31EAD1A80A}" type="pres">
      <dgm:prSet presAssocID="{D68B0D24-F8B6-49BE-9BE1-55D5E977E910}" presName="horz1" presStyleCnt="0"/>
      <dgm:spPr/>
    </dgm:pt>
    <dgm:pt modelId="{E91C5D4B-7AAF-4F60-9BB2-DDEDCD9DC0BC}" type="pres">
      <dgm:prSet presAssocID="{D68B0D24-F8B6-49BE-9BE1-55D5E977E910}" presName="tx1" presStyleLbl="revTx" presStyleIdx="1" presStyleCnt="5"/>
      <dgm:spPr/>
    </dgm:pt>
    <dgm:pt modelId="{AA533E2D-4F32-41BB-AFC6-8C43FDE111B3}" type="pres">
      <dgm:prSet presAssocID="{D68B0D24-F8B6-49BE-9BE1-55D5E977E910}" presName="vert1" presStyleCnt="0"/>
      <dgm:spPr/>
    </dgm:pt>
    <dgm:pt modelId="{510B388A-D22E-4A53-8BB2-5634F351D055}" type="pres">
      <dgm:prSet presAssocID="{FCD061DC-4A37-40EF-BF4F-A8CC2FAE44BE}" presName="thickLine" presStyleLbl="alignNode1" presStyleIdx="2" presStyleCnt="5"/>
      <dgm:spPr/>
    </dgm:pt>
    <dgm:pt modelId="{570EC5CF-7CA3-42CE-81DF-23EB88084C8F}" type="pres">
      <dgm:prSet presAssocID="{FCD061DC-4A37-40EF-BF4F-A8CC2FAE44BE}" presName="horz1" presStyleCnt="0"/>
      <dgm:spPr/>
    </dgm:pt>
    <dgm:pt modelId="{DB95DA0D-154B-4D23-9B85-2A0D3DBD93C6}" type="pres">
      <dgm:prSet presAssocID="{FCD061DC-4A37-40EF-BF4F-A8CC2FAE44BE}" presName="tx1" presStyleLbl="revTx" presStyleIdx="2" presStyleCnt="5"/>
      <dgm:spPr/>
    </dgm:pt>
    <dgm:pt modelId="{18DC8997-75F5-441D-AD16-A55EEC3FFA00}" type="pres">
      <dgm:prSet presAssocID="{FCD061DC-4A37-40EF-BF4F-A8CC2FAE44BE}" presName="vert1" presStyleCnt="0"/>
      <dgm:spPr/>
    </dgm:pt>
    <dgm:pt modelId="{6D55E45E-FE0C-4D11-BF04-E663F98DF8F8}" type="pres">
      <dgm:prSet presAssocID="{4688BDBF-DE7A-4C6B-A0FA-B2EC15FF5B86}" presName="thickLine" presStyleLbl="alignNode1" presStyleIdx="3" presStyleCnt="5"/>
      <dgm:spPr/>
    </dgm:pt>
    <dgm:pt modelId="{4D8FBE85-8919-4F72-AE84-A4634A1C4A16}" type="pres">
      <dgm:prSet presAssocID="{4688BDBF-DE7A-4C6B-A0FA-B2EC15FF5B86}" presName="horz1" presStyleCnt="0"/>
      <dgm:spPr/>
    </dgm:pt>
    <dgm:pt modelId="{77C41EB3-9330-46C7-96AD-9DE1077478DF}" type="pres">
      <dgm:prSet presAssocID="{4688BDBF-DE7A-4C6B-A0FA-B2EC15FF5B86}" presName="tx1" presStyleLbl="revTx" presStyleIdx="3" presStyleCnt="5"/>
      <dgm:spPr/>
    </dgm:pt>
    <dgm:pt modelId="{52D209C4-C795-44A1-9915-919FDBF4E34C}" type="pres">
      <dgm:prSet presAssocID="{4688BDBF-DE7A-4C6B-A0FA-B2EC15FF5B86}" presName="vert1" presStyleCnt="0"/>
      <dgm:spPr/>
    </dgm:pt>
    <dgm:pt modelId="{891CE446-24B4-44AA-BB70-6AD6A00F32D3}" type="pres">
      <dgm:prSet presAssocID="{E3B770D0-3939-49DC-B799-E9B4C6885A65}" presName="thickLine" presStyleLbl="alignNode1" presStyleIdx="4" presStyleCnt="5"/>
      <dgm:spPr/>
    </dgm:pt>
    <dgm:pt modelId="{7E0C64F5-EEDA-4216-8C28-481B629EA616}" type="pres">
      <dgm:prSet presAssocID="{E3B770D0-3939-49DC-B799-E9B4C6885A65}" presName="horz1" presStyleCnt="0"/>
      <dgm:spPr/>
    </dgm:pt>
    <dgm:pt modelId="{5AD12D85-BD80-4048-8733-16F82FFBA7DE}" type="pres">
      <dgm:prSet presAssocID="{E3B770D0-3939-49DC-B799-E9B4C6885A65}" presName="tx1" presStyleLbl="revTx" presStyleIdx="4" presStyleCnt="5"/>
      <dgm:spPr/>
    </dgm:pt>
    <dgm:pt modelId="{49EC7814-C163-449A-977D-443C60DD85B6}" type="pres">
      <dgm:prSet presAssocID="{E3B770D0-3939-49DC-B799-E9B4C6885A65}" presName="vert1" presStyleCnt="0"/>
      <dgm:spPr/>
    </dgm:pt>
  </dgm:ptLst>
  <dgm:cxnLst>
    <dgm:cxn modelId="{B461A70A-7297-4051-9047-75EE9DF8C860}" srcId="{41BAFFF8-4807-40AB-A46E-C3EA5B9D4A20}" destId="{FCD061DC-4A37-40EF-BF4F-A8CC2FAE44BE}" srcOrd="2" destOrd="0" parTransId="{433DA9CF-9C6A-4BEA-A6E5-2E3EF679E7B5}" sibTransId="{A3010BAF-BE6F-4AF6-A9E6-7C5760DE6451}"/>
    <dgm:cxn modelId="{F1E1E425-D06C-4339-858F-7F92D0B5129F}" srcId="{41BAFFF8-4807-40AB-A46E-C3EA5B9D4A20}" destId="{4688BDBF-DE7A-4C6B-A0FA-B2EC15FF5B86}" srcOrd="3" destOrd="0" parTransId="{C457EA49-944B-4C95-8B47-E40CA8DDB6EB}" sibTransId="{470982B5-0459-4ADB-88A6-EEF61D366002}"/>
    <dgm:cxn modelId="{394AE040-069C-42B1-92AE-154DD1E5E9D3}" type="presOf" srcId="{FCD061DC-4A37-40EF-BF4F-A8CC2FAE44BE}" destId="{DB95DA0D-154B-4D23-9B85-2A0D3DBD93C6}" srcOrd="0" destOrd="0" presId="urn:microsoft.com/office/officeart/2008/layout/LinedList"/>
    <dgm:cxn modelId="{2D85254E-BC34-4E9B-BF21-7B8AD8C70623}" srcId="{41BAFFF8-4807-40AB-A46E-C3EA5B9D4A20}" destId="{61B1667C-FFB3-434A-BBC1-4B08ECABDF7E}" srcOrd="0" destOrd="0" parTransId="{45F8D7D5-4F12-4386-8794-BD6A5CAF42FA}" sibTransId="{CD4425C4-9606-458F-8499-15B2BE811B9A}"/>
    <dgm:cxn modelId="{57776478-5701-4435-800D-C135B6DE21B0}" srcId="{41BAFFF8-4807-40AB-A46E-C3EA5B9D4A20}" destId="{D68B0D24-F8B6-49BE-9BE1-55D5E977E910}" srcOrd="1" destOrd="0" parTransId="{BF4B476B-74DB-42C7-8776-37984E3F0BE2}" sibTransId="{8C4A720F-4D83-4753-BDF1-938E738C5A7F}"/>
    <dgm:cxn modelId="{0434A084-5F2A-47DA-9046-5121F5EC5AF8}" type="presOf" srcId="{4688BDBF-DE7A-4C6B-A0FA-B2EC15FF5B86}" destId="{77C41EB3-9330-46C7-96AD-9DE1077478DF}" srcOrd="0" destOrd="0" presId="urn:microsoft.com/office/officeart/2008/layout/LinedList"/>
    <dgm:cxn modelId="{2F70579D-CB2B-4450-9A61-6E2929838D71}" type="presOf" srcId="{D68B0D24-F8B6-49BE-9BE1-55D5E977E910}" destId="{E91C5D4B-7AAF-4F60-9BB2-DDEDCD9DC0BC}" srcOrd="0" destOrd="0" presId="urn:microsoft.com/office/officeart/2008/layout/LinedList"/>
    <dgm:cxn modelId="{B8C28AA6-C61B-40CF-8EBF-DD20125D2DE5}" type="presOf" srcId="{E3B770D0-3939-49DC-B799-E9B4C6885A65}" destId="{5AD12D85-BD80-4048-8733-16F82FFBA7DE}" srcOrd="0" destOrd="0" presId="urn:microsoft.com/office/officeart/2008/layout/LinedList"/>
    <dgm:cxn modelId="{97BE79BB-3D59-4172-8433-08DBC3427872}" type="presOf" srcId="{61B1667C-FFB3-434A-BBC1-4B08ECABDF7E}" destId="{603E0EF8-C525-41E6-BB11-8DD5EC030636}" srcOrd="0" destOrd="0" presId="urn:microsoft.com/office/officeart/2008/layout/LinedList"/>
    <dgm:cxn modelId="{890A6AC3-7F11-4FBA-8FF5-1F5C98F8F7F6}" type="presOf" srcId="{41BAFFF8-4807-40AB-A46E-C3EA5B9D4A20}" destId="{E3177CE7-AB16-413F-AFEB-324969C58219}" srcOrd="0" destOrd="0" presId="urn:microsoft.com/office/officeart/2008/layout/LinedList"/>
    <dgm:cxn modelId="{8D8B3AE8-3B78-4787-972E-14248340DD1C}" srcId="{41BAFFF8-4807-40AB-A46E-C3EA5B9D4A20}" destId="{E3B770D0-3939-49DC-B799-E9B4C6885A65}" srcOrd="4" destOrd="0" parTransId="{F39C231A-FD8B-44D8-B9B1-AFE5B970E3BE}" sibTransId="{700FCDE6-DDE0-472B-8D44-E1BF98410A62}"/>
    <dgm:cxn modelId="{C8A90586-9532-4FA4-8161-54585DD95946}" type="presParOf" srcId="{E3177CE7-AB16-413F-AFEB-324969C58219}" destId="{522BE7D1-F985-42E8-884D-00BF2BB06F6F}" srcOrd="0" destOrd="0" presId="urn:microsoft.com/office/officeart/2008/layout/LinedList"/>
    <dgm:cxn modelId="{12479F9F-A107-40F7-BAEC-38E6C57C8DC3}" type="presParOf" srcId="{E3177CE7-AB16-413F-AFEB-324969C58219}" destId="{7FE984CE-A868-48CC-9637-45F2F0858E21}" srcOrd="1" destOrd="0" presId="urn:microsoft.com/office/officeart/2008/layout/LinedList"/>
    <dgm:cxn modelId="{EAA041F8-AC74-452B-AE07-E08B358941E4}" type="presParOf" srcId="{7FE984CE-A868-48CC-9637-45F2F0858E21}" destId="{603E0EF8-C525-41E6-BB11-8DD5EC030636}" srcOrd="0" destOrd="0" presId="urn:microsoft.com/office/officeart/2008/layout/LinedList"/>
    <dgm:cxn modelId="{C2157D29-41B4-4238-B507-FC1FB9259401}" type="presParOf" srcId="{7FE984CE-A868-48CC-9637-45F2F0858E21}" destId="{975D3DC3-E5AF-431C-8B83-E76D2EA1D21A}" srcOrd="1" destOrd="0" presId="urn:microsoft.com/office/officeart/2008/layout/LinedList"/>
    <dgm:cxn modelId="{B5229009-5FAB-4F30-91CF-8BCED7316DD2}" type="presParOf" srcId="{E3177CE7-AB16-413F-AFEB-324969C58219}" destId="{0D32F028-2E3A-4B10-9799-ACAAF50042ED}" srcOrd="2" destOrd="0" presId="urn:microsoft.com/office/officeart/2008/layout/LinedList"/>
    <dgm:cxn modelId="{47FC7B11-416E-4BA6-BFBC-66D6E99A8251}" type="presParOf" srcId="{E3177CE7-AB16-413F-AFEB-324969C58219}" destId="{565ED176-1669-42C1-BE16-BC31EAD1A80A}" srcOrd="3" destOrd="0" presId="urn:microsoft.com/office/officeart/2008/layout/LinedList"/>
    <dgm:cxn modelId="{5642C262-EF95-4F17-BACE-7BA4DDD6EFB1}" type="presParOf" srcId="{565ED176-1669-42C1-BE16-BC31EAD1A80A}" destId="{E91C5D4B-7AAF-4F60-9BB2-DDEDCD9DC0BC}" srcOrd="0" destOrd="0" presId="urn:microsoft.com/office/officeart/2008/layout/LinedList"/>
    <dgm:cxn modelId="{BE9CA9D1-DF3D-4687-83D1-5DC87341525A}" type="presParOf" srcId="{565ED176-1669-42C1-BE16-BC31EAD1A80A}" destId="{AA533E2D-4F32-41BB-AFC6-8C43FDE111B3}" srcOrd="1" destOrd="0" presId="urn:microsoft.com/office/officeart/2008/layout/LinedList"/>
    <dgm:cxn modelId="{2D8B926D-75A3-4B5B-9F41-DA52AA55B832}" type="presParOf" srcId="{E3177CE7-AB16-413F-AFEB-324969C58219}" destId="{510B388A-D22E-4A53-8BB2-5634F351D055}" srcOrd="4" destOrd="0" presId="urn:microsoft.com/office/officeart/2008/layout/LinedList"/>
    <dgm:cxn modelId="{D8FDC04C-5EDA-4526-80D2-ECC871A0335D}" type="presParOf" srcId="{E3177CE7-AB16-413F-AFEB-324969C58219}" destId="{570EC5CF-7CA3-42CE-81DF-23EB88084C8F}" srcOrd="5" destOrd="0" presId="urn:microsoft.com/office/officeart/2008/layout/LinedList"/>
    <dgm:cxn modelId="{5CBAB786-2126-48F9-82D2-2297F9EF97D5}" type="presParOf" srcId="{570EC5CF-7CA3-42CE-81DF-23EB88084C8F}" destId="{DB95DA0D-154B-4D23-9B85-2A0D3DBD93C6}" srcOrd="0" destOrd="0" presId="urn:microsoft.com/office/officeart/2008/layout/LinedList"/>
    <dgm:cxn modelId="{8D675589-5EA0-46F3-AB54-49D8667B2007}" type="presParOf" srcId="{570EC5CF-7CA3-42CE-81DF-23EB88084C8F}" destId="{18DC8997-75F5-441D-AD16-A55EEC3FFA00}" srcOrd="1" destOrd="0" presId="urn:microsoft.com/office/officeart/2008/layout/LinedList"/>
    <dgm:cxn modelId="{136A7DA6-5648-4EBB-ADEC-026D699F826E}" type="presParOf" srcId="{E3177CE7-AB16-413F-AFEB-324969C58219}" destId="{6D55E45E-FE0C-4D11-BF04-E663F98DF8F8}" srcOrd="6" destOrd="0" presId="urn:microsoft.com/office/officeart/2008/layout/LinedList"/>
    <dgm:cxn modelId="{98478A23-0839-454B-8015-88E3C1C7D8B8}" type="presParOf" srcId="{E3177CE7-AB16-413F-AFEB-324969C58219}" destId="{4D8FBE85-8919-4F72-AE84-A4634A1C4A16}" srcOrd="7" destOrd="0" presId="urn:microsoft.com/office/officeart/2008/layout/LinedList"/>
    <dgm:cxn modelId="{516AD84C-B4E4-42CC-BB99-8B8E91AF29F9}" type="presParOf" srcId="{4D8FBE85-8919-4F72-AE84-A4634A1C4A16}" destId="{77C41EB3-9330-46C7-96AD-9DE1077478DF}" srcOrd="0" destOrd="0" presId="urn:microsoft.com/office/officeart/2008/layout/LinedList"/>
    <dgm:cxn modelId="{2933CC65-D9BE-4CC8-9093-80E061FF9F6E}" type="presParOf" srcId="{4D8FBE85-8919-4F72-AE84-A4634A1C4A16}" destId="{52D209C4-C795-44A1-9915-919FDBF4E34C}" srcOrd="1" destOrd="0" presId="urn:microsoft.com/office/officeart/2008/layout/LinedList"/>
    <dgm:cxn modelId="{E335C3D7-4449-4C09-83AB-2262366C10E3}" type="presParOf" srcId="{E3177CE7-AB16-413F-AFEB-324969C58219}" destId="{891CE446-24B4-44AA-BB70-6AD6A00F32D3}" srcOrd="8" destOrd="0" presId="urn:microsoft.com/office/officeart/2008/layout/LinedList"/>
    <dgm:cxn modelId="{381852A3-949D-4B6D-85A4-DCE039F651BB}" type="presParOf" srcId="{E3177CE7-AB16-413F-AFEB-324969C58219}" destId="{7E0C64F5-EEDA-4216-8C28-481B629EA616}" srcOrd="9" destOrd="0" presId="urn:microsoft.com/office/officeart/2008/layout/LinedList"/>
    <dgm:cxn modelId="{D8C820B4-5BD6-4719-9B48-95599381BB0C}" type="presParOf" srcId="{7E0C64F5-EEDA-4216-8C28-481B629EA616}" destId="{5AD12D85-BD80-4048-8733-16F82FFBA7DE}" srcOrd="0" destOrd="0" presId="urn:microsoft.com/office/officeart/2008/layout/LinedList"/>
    <dgm:cxn modelId="{CFEC06C2-696E-44D2-B3F0-5A392CA8D1AA}" type="presParOf" srcId="{7E0C64F5-EEDA-4216-8C28-481B629EA616}" destId="{49EC7814-C163-449A-977D-443C60DD85B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830D2D3-465A-4098-A768-8908C816925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EB14D68-0809-4939-A753-97717AB0A8D1}">
      <dgm:prSet/>
      <dgm:spPr/>
      <dgm:t>
        <a:bodyPr/>
        <a:lstStyle/>
        <a:p>
          <a:r>
            <a:rPr lang="en-GB"/>
            <a:t>This model has strong applications for chronic illness experiences. </a:t>
          </a:r>
          <a:endParaRPr lang="en-US"/>
        </a:p>
      </dgm:t>
    </dgm:pt>
    <dgm:pt modelId="{F7302030-521C-43B9-AE53-313B9A7F7523}" type="parTrans" cxnId="{917F4951-3D58-4F14-A033-891D6232996D}">
      <dgm:prSet/>
      <dgm:spPr/>
      <dgm:t>
        <a:bodyPr/>
        <a:lstStyle/>
        <a:p>
          <a:endParaRPr lang="en-US"/>
        </a:p>
      </dgm:t>
    </dgm:pt>
    <dgm:pt modelId="{92DF56FF-5DF1-45B5-A719-77F559D6BE96}" type="sibTrans" cxnId="{917F4951-3D58-4F14-A033-891D6232996D}">
      <dgm:prSet/>
      <dgm:spPr/>
      <dgm:t>
        <a:bodyPr/>
        <a:lstStyle/>
        <a:p>
          <a:endParaRPr lang="en-US"/>
        </a:p>
      </dgm:t>
    </dgm:pt>
    <dgm:pt modelId="{A3345B38-3483-4D57-B754-415922B8BB60}">
      <dgm:prSet/>
      <dgm:spPr/>
      <dgm:t>
        <a:bodyPr/>
        <a:lstStyle/>
        <a:p>
          <a:r>
            <a:rPr lang="en-GB"/>
            <a:t>Biopsychosocial care is seen as essential for those diagnosed with chronic conditions (Deter, 2012).</a:t>
          </a:r>
          <a:endParaRPr lang="en-US"/>
        </a:p>
      </dgm:t>
    </dgm:pt>
    <dgm:pt modelId="{3B1E6214-E9DE-417C-975C-EB97D76FD41D}" type="parTrans" cxnId="{71CEE5A2-5FDA-4410-B3A0-BC543471EE35}">
      <dgm:prSet/>
      <dgm:spPr/>
      <dgm:t>
        <a:bodyPr/>
        <a:lstStyle/>
        <a:p>
          <a:endParaRPr lang="en-US"/>
        </a:p>
      </dgm:t>
    </dgm:pt>
    <dgm:pt modelId="{4BECD8A7-7885-4F6D-A2F0-9586BA5C2BC6}" type="sibTrans" cxnId="{71CEE5A2-5FDA-4410-B3A0-BC543471EE35}">
      <dgm:prSet/>
      <dgm:spPr/>
      <dgm:t>
        <a:bodyPr/>
        <a:lstStyle/>
        <a:p>
          <a:endParaRPr lang="en-US"/>
        </a:p>
      </dgm:t>
    </dgm:pt>
    <dgm:pt modelId="{334B07E5-A189-4059-BABB-3D22885BAA15}">
      <dgm:prSet/>
      <dgm:spPr/>
      <dgm:t>
        <a:bodyPr/>
        <a:lstStyle/>
        <a:p>
          <a:r>
            <a:rPr lang="en-GB"/>
            <a:t>Multidisciplinary approaches are needed, and this model deals with pain itself as an illness, not a disease.</a:t>
          </a:r>
          <a:endParaRPr lang="en-US"/>
        </a:p>
      </dgm:t>
    </dgm:pt>
    <dgm:pt modelId="{CFDCE27A-11F7-4D7B-AACD-50483A9FFF82}" type="parTrans" cxnId="{428976F4-4003-4354-8122-84D563C59056}">
      <dgm:prSet/>
      <dgm:spPr/>
      <dgm:t>
        <a:bodyPr/>
        <a:lstStyle/>
        <a:p>
          <a:endParaRPr lang="en-US"/>
        </a:p>
      </dgm:t>
    </dgm:pt>
    <dgm:pt modelId="{21EBD003-964C-4501-851F-9A2C4DCD5ADE}" type="sibTrans" cxnId="{428976F4-4003-4354-8122-84D563C59056}">
      <dgm:prSet/>
      <dgm:spPr/>
      <dgm:t>
        <a:bodyPr/>
        <a:lstStyle/>
        <a:p>
          <a:endParaRPr lang="en-US"/>
        </a:p>
      </dgm:t>
    </dgm:pt>
    <dgm:pt modelId="{EB7BF5DC-2B1B-423B-AE5A-C7A6C13C2294}" type="pres">
      <dgm:prSet presAssocID="{F830D2D3-465A-4098-A768-8908C8169254}" presName="linear" presStyleCnt="0">
        <dgm:presLayoutVars>
          <dgm:animLvl val="lvl"/>
          <dgm:resizeHandles val="exact"/>
        </dgm:presLayoutVars>
      </dgm:prSet>
      <dgm:spPr/>
    </dgm:pt>
    <dgm:pt modelId="{DAD22ABE-75ED-4F0C-ACA4-43E3841FA8CA}" type="pres">
      <dgm:prSet presAssocID="{1EB14D68-0809-4939-A753-97717AB0A8D1}" presName="parentText" presStyleLbl="node1" presStyleIdx="0" presStyleCnt="3">
        <dgm:presLayoutVars>
          <dgm:chMax val="0"/>
          <dgm:bulletEnabled val="1"/>
        </dgm:presLayoutVars>
      </dgm:prSet>
      <dgm:spPr/>
    </dgm:pt>
    <dgm:pt modelId="{49F3B0C2-B32A-4EA3-9868-E05B1142C586}" type="pres">
      <dgm:prSet presAssocID="{92DF56FF-5DF1-45B5-A719-77F559D6BE96}" presName="spacer" presStyleCnt="0"/>
      <dgm:spPr/>
    </dgm:pt>
    <dgm:pt modelId="{E717BED0-FC35-49AB-B1F4-CB08B4A841F3}" type="pres">
      <dgm:prSet presAssocID="{A3345B38-3483-4D57-B754-415922B8BB60}" presName="parentText" presStyleLbl="node1" presStyleIdx="1" presStyleCnt="3">
        <dgm:presLayoutVars>
          <dgm:chMax val="0"/>
          <dgm:bulletEnabled val="1"/>
        </dgm:presLayoutVars>
      </dgm:prSet>
      <dgm:spPr/>
    </dgm:pt>
    <dgm:pt modelId="{12417BA5-F29E-4911-8B0A-241222B471C6}" type="pres">
      <dgm:prSet presAssocID="{4BECD8A7-7885-4F6D-A2F0-9586BA5C2BC6}" presName="spacer" presStyleCnt="0"/>
      <dgm:spPr/>
    </dgm:pt>
    <dgm:pt modelId="{0614A1A9-9CEA-4E59-B0C0-D8CEC7464B9D}" type="pres">
      <dgm:prSet presAssocID="{334B07E5-A189-4059-BABB-3D22885BAA15}" presName="parentText" presStyleLbl="node1" presStyleIdx="2" presStyleCnt="3">
        <dgm:presLayoutVars>
          <dgm:chMax val="0"/>
          <dgm:bulletEnabled val="1"/>
        </dgm:presLayoutVars>
      </dgm:prSet>
      <dgm:spPr/>
    </dgm:pt>
  </dgm:ptLst>
  <dgm:cxnLst>
    <dgm:cxn modelId="{C277D522-309D-4120-9A32-E35DFE75582E}" type="presOf" srcId="{334B07E5-A189-4059-BABB-3D22885BAA15}" destId="{0614A1A9-9CEA-4E59-B0C0-D8CEC7464B9D}" srcOrd="0" destOrd="0" presId="urn:microsoft.com/office/officeart/2005/8/layout/vList2"/>
    <dgm:cxn modelId="{917F4951-3D58-4F14-A033-891D6232996D}" srcId="{F830D2D3-465A-4098-A768-8908C8169254}" destId="{1EB14D68-0809-4939-A753-97717AB0A8D1}" srcOrd="0" destOrd="0" parTransId="{F7302030-521C-43B9-AE53-313B9A7F7523}" sibTransId="{92DF56FF-5DF1-45B5-A719-77F559D6BE96}"/>
    <dgm:cxn modelId="{71CEE5A2-5FDA-4410-B3A0-BC543471EE35}" srcId="{F830D2D3-465A-4098-A768-8908C8169254}" destId="{A3345B38-3483-4D57-B754-415922B8BB60}" srcOrd="1" destOrd="0" parTransId="{3B1E6214-E9DE-417C-975C-EB97D76FD41D}" sibTransId="{4BECD8A7-7885-4F6D-A2F0-9586BA5C2BC6}"/>
    <dgm:cxn modelId="{41D963A7-3361-40C5-B849-AE3D91F6D0B0}" type="presOf" srcId="{F830D2D3-465A-4098-A768-8908C8169254}" destId="{EB7BF5DC-2B1B-423B-AE5A-C7A6C13C2294}" srcOrd="0" destOrd="0" presId="urn:microsoft.com/office/officeart/2005/8/layout/vList2"/>
    <dgm:cxn modelId="{42A15BAE-3130-45AE-8299-A308670659EF}" type="presOf" srcId="{1EB14D68-0809-4939-A753-97717AB0A8D1}" destId="{DAD22ABE-75ED-4F0C-ACA4-43E3841FA8CA}" srcOrd="0" destOrd="0" presId="urn:microsoft.com/office/officeart/2005/8/layout/vList2"/>
    <dgm:cxn modelId="{428976F4-4003-4354-8122-84D563C59056}" srcId="{F830D2D3-465A-4098-A768-8908C8169254}" destId="{334B07E5-A189-4059-BABB-3D22885BAA15}" srcOrd="2" destOrd="0" parTransId="{CFDCE27A-11F7-4D7B-AACD-50483A9FFF82}" sibTransId="{21EBD003-964C-4501-851F-9A2C4DCD5ADE}"/>
    <dgm:cxn modelId="{BE66F9FE-7FD6-4761-A278-962425157176}" type="presOf" srcId="{A3345B38-3483-4D57-B754-415922B8BB60}" destId="{E717BED0-FC35-49AB-B1F4-CB08B4A841F3}" srcOrd="0" destOrd="0" presId="urn:microsoft.com/office/officeart/2005/8/layout/vList2"/>
    <dgm:cxn modelId="{D0FF316E-43B8-4A2A-9ED6-80BC844B1DCA}" type="presParOf" srcId="{EB7BF5DC-2B1B-423B-AE5A-C7A6C13C2294}" destId="{DAD22ABE-75ED-4F0C-ACA4-43E3841FA8CA}" srcOrd="0" destOrd="0" presId="urn:microsoft.com/office/officeart/2005/8/layout/vList2"/>
    <dgm:cxn modelId="{1F1BFFE2-7597-476C-8BFB-99B01412C0CE}" type="presParOf" srcId="{EB7BF5DC-2B1B-423B-AE5A-C7A6C13C2294}" destId="{49F3B0C2-B32A-4EA3-9868-E05B1142C586}" srcOrd="1" destOrd="0" presId="urn:microsoft.com/office/officeart/2005/8/layout/vList2"/>
    <dgm:cxn modelId="{686C6825-2DFB-45FF-8217-6A1A00C15EA0}" type="presParOf" srcId="{EB7BF5DC-2B1B-423B-AE5A-C7A6C13C2294}" destId="{E717BED0-FC35-49AB-B1F4-CB08B4A841F3}" srcOrd="2" destOrd="0" presId="urn:microsoft.com/office/officeart/2005/8/layout/vList2"/>
    <dgm:cxn modelId="{0D6E2C8E-F4A7-4D99-B75F-C3B05C188221}" type="presParOf" srcId="{EB7BF5DC-2B1B-423B-AE5A-C7A6C13C2294}" destId="{12417BA5-F29E-4911-8B0A-241222B471C6}" srcOrd="3" destOrd="0" presId="urn:microsoft.com/office/officeart/2005/8/layout/vList2"/>
    <dgm:cxn modelId="{3952F936-5168-4247-BE51-07438508C6D1}" type="presParOf" srcId="{EB7BF5DC-2B1B-423B-AE5A-C7A6C13C2294}" destId="{0614A1A9-9CEA-4E59-B0C0-D8CEC7464B9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6F7BF77E-BB13-4C47-ABC6-D7A26B56EF7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9259ACA-2642-4E48-A927-6540DE787257}">
      <dgm:prSet/>
      <dgm:spPr/>
      <dgm:t>
        <a:bodyPr/>
        <a:lstStyle/>
        <a:p>
          <a:r>
            <a:rPr lang="en-GB"/>
            <a:t>Irritable bowel syndrome is a chronic disorder, characterized by recurrent abdominal pain, associated with altered bowel habit with no known structural abnormalities.</a:t>
          </a:r>
          <a:endParaRPr lang="en-US"/>
        </a:p>
      </dgm:t>
    </dgm:pt>
    <dgm:pt modelId="{6DC3B484-2879-4E33-A1B1-B064B288995C}" type="parTrans" cxnId="{2F5C8AF2-63D7-49E3-8A24-C0637437B4F0}">
      <dgm:prSet/>
      <dgm:spPr/>
      <dgm:t>
        <a:bodyPr/>
        <a:lstStyle/>
        <a:p>
          <a:endParaRPr lang="en-US"/>
        </a:p>
      </dgm:t>
    </dgm:pt>
    <dgm:pt modelId="{36A92704-6986-456E-ACE4-AF93C6938B39}" type="sibTrans" cxnId="{2F5C8AF2-63D7-49E3-8A24-C0637437B4F0}">
      <dgm:prSet/>
      <dgm:spPr/>
      <dgm:t>
        <a:bodyPr/>
        <a:lstStyle/>
        <a:p>
          <a:endParaRPr lang="en-US"/>
        </a:p>
      </dgm:t>
    </dgm:pt>
    <dgm:pt modelId="{7DEB7F58-BE50-42B9-8C94-51C34607C16A}">
      <dgm:prSet/>
      <dgm:spPr/>
      <dgm:t>
        <a:bodyPr/>
        <a:lstStyle/>
        <a:p>
          <a:r>
            <a:rPr lang="en-GB"/>
            <a:t>The biopsychosocial approach in the treatment of irritable bowel syndrome includes psychopharmacology and psychotherapy (Tanaka et al., 2011).</a:t>
          </a:r>
          <a:endParaRPr lang="en-US"/>
        </a:p>
      </dgm:t>
    </dgm:pt>
    <dgm:pt modelId="{6076F728-63A4-49BA-AED7-69E08EFEA900}" type="parTrans" cxnId="{79E5FB3F-1381-48E2-B0B2-5FF2CC258BBF}">
      <dgm:prSet/>
      <dgm:spPr/>
      <dgm:t>
        <a:bodyPr/>
        <a:lstStyle/>
        <a:p>
          <a:endParaRPr lang="en-US"/>
        </a:p>
      </dgm:t>
    </dgm:pt>
    <dgm:pt modelId="{79F4B980-8327-40C4-9FD2-F8A42571BC2D}" type="sibTrans" cxnId="{79E5FB3F-1381-48E2-B0B2-5FF2CC258BBF}">
      <dgm:prSet/>
      <dgm:spPr/>
      <dgm:t>
        <a:bodyPr/>
        <a:lstStyle/>
        <a:p>
          <a:endParaRPr lang="en-US"/>
        </a:p>
      </dgm:t>
    </dgm:pt>
    <dgm:pt modelId="{81C7E33E-9ED2-4A5B-8F11-B4A033CA84D7}">
      <dgm:prSet/>
      <dgm:spPr/>
      <dgm:t>
        <a:bodyPr/>
        <a:lstStyle/>
        <a:p>
          <a:r>
            <a:rPr lang="en-GB"/>
            <a:t>Common causes are linked to life stress, psychological state in addition to physiology.</a:t>
          </a:r>
          <a:endParaRPr lang="en-US"/>
        </a:p>
      </dgm:t>
    </dgm:pt>
    <dgm:pt modelId="{AA33E221-28EC-42A9-93D0-E0645682DFB9}" type="parTrans" cxnId="{BB9E34B0-B44A-469F-9BF7-41EAD0E62EBF}">
      <dgm:prSet/>
      <dgm:spPr/>
      <dgm:t>
        <a:bodyPr/>
        <a:lstStyle/>
        <a:p>
          <a:endParaRPr lang="en-US"/>
        </a:p>
      </dgm:t>
    </dgm:pt>
    <dgm:pt modelId="{B4DE8B36-98F5-439B-9288-EFCD0C2485C5}" type="sibTrans" cxnId="{BB9E34B0-B44A-469F-9BF7-41EAD0E62EBF}">
      <dgm:prSet/>
      <dgm:spPr/>
      <dgm:t>
        <a:bodyPr/>
        <a:lstStyle/>
        <a:p>
          <a:endParaRPr lang="en-US"/>
        </a:p>
      </dgm:t>
    </dgm:pt>
    <dgm:pt modelId="{6DE72921-CE57-4FB1-A271-B7AFAB964274}" type="pres">
      <dgm:prSet presAssocID="{6F7BF77E-BB13-4C47-ABC6-D7A26B56EF70}" presName="linear" presStyleCnt="0">
        <dgm:presLayoutVars>
          <dgm:animLvl val="lvl"/>
          <dgm:resizeHandles val="exact"/>
        </dgm:presLayoutVars>
      </dgm:prSet>
      <dgm:spPr/>
    </dgm:pt>
    <dgm:pt modelId="{D5722869-C443-4C63-AF8F-FC4694F5FF06}" type="pres">
      <dgm:prSet presAssocID="{19259ACA-2642-4E48-A927-6540DE787257}" presName="parentText" presStyleLbl="node1" presStyleIdx="0" presStyleCnt="3">
        <dgm:presLayoutVars>
          <dgm:chMax val="0"/>
          <dgm:bulletEnabled val="1"/>
        </dgm:presLayoutVars>
      </dgm:prSet>
      <dgm:spPr/>
    </dgm:pt>
    <dgm:pt modelId="{FB6CED71-F510-44EF-AF27-5BF6569E7E10}" type="pres">
      <dgm:prSet presAssocID="{36A92704-6986-456E-ACE4-AF93C6938B39}" presName="spacer" presStyleCnt="0"/>
      <dgm:spPr/>
    </dgm:pt>
    <dgm:pt modelId="{71A1A806-532F-40F7-9AEB-A8D2B2665A01}" type="pres">
      <dgm:prSet presAssocID="{7DEB7F58-BE50-42B9-8C94-51C34607C16A}" presName="parentText" presStyleLbl="node1" presStyleIdx="1" presStyleCnt="3">
        <dgm:presLayoutVars>
          <dgm:chMax val="0"/>
          <dgm:bulletEnabled val="1"/>
        </dgm:presLayoutVars>
      </dgm:prSet>
      <dgm:spPr/>
    </dgm:pt>
    <dgm:pt modelId="{BA6B23FE-8386-4466-8C4C-E94CA9CFDFC8}" type="pres">
      <dgm:prSet presAssocID="{79F4B980-8327-40C4-9FD2-F8A42571BC2D}" presName="spacer" presStyleCnt="0"/>
      <dgm:spPr/>
    </dgm:pt>
    <dgm:pt modelId="{1E5F766C-0422-406A-8EDF-621437D8B51C}" type="pres">
      <dgm:prSet presAssocID="{81C7E33E-9ED2-4A5B-8F11-B4A033CA84D7}" presName="parentText" presStyleLbl="node1" presStyleIdx="2" presStyleCnt="3">
        <dgm:presLayoutVars>
          <dgm:chMax val="0"/>
          <dgm:bulletEnabled val="1"/>
        </dgm:presLayoutVars>
      </dgm:prSet>
      <dgm:spPr/>
    </dgm:pt>
  </dgm:ptLst>
  <dgm:cxnLst>
    <dgm:cxn modelId="{79E5FB3F-1381-48E2-B0B2-5FF2CC258BBF}" srcId="{6F7BF77E-BB13-4C47-ABC6-D7A26B56EF70}" destId="{7DEB7F58-BE50-42B9-8C94-51C34607C16A}" srcOrd="1" destOrd="0" parTransId="{6076F728-63A4-49BA-AED7-69E08EFEA900}" sibTransId="{79F4B980-8327-40C4-9FD2-F8A42571BC2D}"/>
    <dgm:cxn modelId="{B538E7AB-528D-4874-AA0A-C5B615A934BA}" type="presOf" srcId="{7DEB7F58-BE50-42B9-8C94-51C34607C16A}" destId="{71A1A806-532F-40F7-9AEB-A8D2B2665A01}" srcOrd="0" destOrd="0" presId="urn:microsoft.com/office/officeart/2005/8/layout/vList2"/>
    <dgm:cxn modelId="{BB9E34B0-B44A-469F-9BF7-41EAD0E62EBF}" srcId="{6F7BF77E-BB13-4C47-ABC6-D7A26B56EF70}" destId="{81C7E33E-9ED2-4A5B-8F11-B4A033CA84D7}" srcOrd="2" destOrd="0" parTransId="{AA33E221-28EC-42A9-93D0-E0645682DFB9}" sibTransId="{B4DE8B36-98F5-439B-9288-EFCD0C2485C5}"/>
    <dgm:cxn modelId="{9A00D2CC-D4B0-4D37-855F-D372CC36D336}" type="presOf" srcId="{6F7BF77E-BB13-4C47-ABC6-D7A26B56EF70}" destId="{6DE72921-CE57-4FB1-A271-B7AFAB964274}" srcOrd="0" destOrd="0" presId="urn:microsoft.com/office/officeart/2005/8/layout/vList2"/>
    <dgm:cxn modelId="{40A95CF2-98EF-4B2E-B899-0FCF2F473A06}" type="presOf" srcId="{81C7E33E-9ED2-4A5B-8F11-B4A033CA84D7}" destId="{1E5F766C-0422-406A-8EDF-621437D8B51C}" srcOrd="0" destOrd="0" presId="urn:microsoft.com/office/officeart/2005/8/layout/vList2"/>
    <dgm:cxn modelId="{2F5C8AF2-63D7-49E3-8A24-C0637437B4F0}" srcId="{6F7BF77E-BB13-4C47-ABC6-D7A26B56EF70}" destId="{19259ACA-2642-4E48-A927-6540DE787257}" srcOrd="0" destOrd="0" parTransId="{6DC3B484-2879-4E33-A1B1-B064B288995C}" sibTransId="{36A92704-6986-456E-ACE4-AF93C6938B39}"/>
    <dgm:cxn modelId="{8068F1FC-A423-49B6-BFC7-40751CC5091E}" type="presOf" srcId="{19259ACA-2642-4E48-A927-6540DE787257}" destId="{D5722869-C443-4C63-AF8F-FC4694F5FF06}" srcOrd="0" destOrd="0" presId="urn:microsoft.com/office/officeart/2005/8/layout/vList2"/>
    <dgm:cxn modelId="{F6272F74-CB14-431E-B4DC-C742EF32E219}" type="presParOf" srcId="{6DE72921-CE57-4FB1-A271-B7AFAB964274}" destId="{D5722869-C443-4C63-AF8F-FC4694F5FF06}" srcOrd="0" destOrd="0" presId="urn:microsoft.com/office/officeart/2005/8/layout/vList2"/>
    <dgm:cxn modelId="{EB668BC2-4971-453C-8EA6-A22F52DD773B}" type="presParOf" srcId="{6DE72921-CE57-4FB1-A271-B7AFAB964274}" destId="{FB6CED71-F510-44EF-AF27-5BF6569E7E10}" srcOrd="1" destOrd="0" presId="urn:microsoft.com/office/officeart/2005/8/layout/vList2"/>
    <dgm:cxn modelId="{0186F8EE-E8F5-47A0-A1F0-A6E97DBEDCF5}" type="presParOf" srcId="{6DE72921-CE57-4FB1-A271-B7AFAB964274}" destId="{71A1A806-532F-40F7-9AEB-A8D2B2665A01}" srcOrd="2" destOrd="0" presId="urn:microsoft.com/office/officeart/2005/8/layout/vList2"/>
    <dgm:cxn modelId="{5A678E59-1C7B-4F93-81BC-004176E7D4B9}" type="presParOf" srcId="{6DE72921-CE57-4FB1-A271-B7AFAB964274}" destId="{BA6B23FE-8386-4466-8C4C-E94CA9CFDFC8}" srcOrd="3" destOrd="0" presId="urn:microsoft.com/office/officeart/2005/8/layout/vList2"/>
    <dgm:cxn modelId="{181DCF89-77EB-4D0F-A859-30DB86354D75}" type="presParOf" srcId="{6DE72921-CE57-4FB1-A271-B7AFAB964274}" destId="{1E5F766C-0422-406A-8EDF-621437D8B51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D6D38F5-5769-467A-B555-1E8D66EC949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C4A8A97-489C-4291-8374-31629BDFBE70}">
      <dgm:prSet/>
      <dgm:spPr/>
      <dgm:t>
        <a:bodyPr/>
        <a:lstStyle/>
        <a:p>
          <a:r>
            <a:rPr lang="en-GB"/>
            <a:t>Fibromyalgia is a syndrome with highly variable symptoms and severity, often characterised with chronic widespread pain and stiffness for at least 3 months, fatigue, sleep difficulties, and disturbed memories.</a:t>
          </a:r>
          <a:endParaRPr lang="en-US"/>
        </a:p>
      </dgm:t>
    </dgm:pt>
    <dgm:pt modelId="{2863ADFF-3996-465F-92FF-C886A4D607EE}" type="parTrans" cxnId="{58CF4E2D-AB57-4A1A-B28A-2837A87008CC}">
      <dgm:prSet/>
      <dgm:spPr/>
      <dgm:t>
        <a:bodyPr/>
        <a:lstStyle/>
        <a:p>
          <a:endParaRPr lang="en-US"/>
        </a:p>
      </dgm:t>
    </dgm:pt>
    <dgm:pt modelId="{C8F640B9-A906-4BBF-97E5-200A0B378C2F}" type="sibTrans" cxnId="{58CF4E2D-AB57-4A1A-B28A-2837A87008CC}">
      <dgm:prSet/>
      <dgm:spPr/>
      <dgm:t>
        <a:bodyPr/>
        <a:lstStyle/>
        <a:p>
          <a:endParaRPr lang="en-US"/>
        </a:p>
      </dgm:t>
    </dgm:pt>
    <dgm:pt modelId="{BF22D67A-FAEC-430D-8017-4F9498D0BC06}">
      <dgm:prSet/>
      <dgm:spPr/>
      <dgm:t>
        <a:bodyPr/>
        <a:lstStyle/>
        <a:p>
          <a:r>
            <a:rPr lang="en-GB"/>
            <a:t>Management of fibromyalgia must be flexible and multimodal using biopsychosocial approach (Turk and Adams, 2016)</a:t>
          </a:r>
          <a:endParaRPr lang="en-US"/>
        </a:p>
      </dgm:t>
    </dgm:pt>
    <dgm:pt modelId="{3231AECD-5BC4-4ECC-8090-186152449A57}" type="parTrans" cxnId="{8A8CF8D8-30C9-4255-82F3-767BC253B517}">
      <dgm:prSet/>
      <dgm:spPr/>
      <dgm:t>
        <a:bodyPr/>
        <a:lstStyle/>
        <a:p>
          <a:endParaRPr lang="en-US"/>
        </a:p>
      </dgm:t>
    </dgm:pt>
    <dgm:pt modelId="{F932E501-7D64-4411-A4CB-171D0972BF09}" type="sibTrans" cxnId="{8A8CF8D8-30C9-4255-82F3-767BC253B517}">
      <dgm:prSet/>
      <dgm:spPr/>
      <dgm:t>
        <a:bodyPr/>
        <a:lstStyle/>
        <a:p>
          <a:endParaRPr lang="en-US"/>
        </a:p>
      </dgm:t>
    </dgm:pt>
    <dgm:pt modelId="{75BB0CA2-FC5B-44CF-8C5C-12ED5AB4E758}" type="pres">
      <dgm:prSet presAssocID="{1D6D38F5-5769-467A-B555-1E8D66EC9490}" presName="root" presStyleCnt="0">
        <dgm:presLayoutVars>
          <dgm:dir/>
          <dgm:resizeHandles val="exact"/>
        </dgm:presLayoutVars>
      </dgm:prSet>
      <dgm:spPr/>
    </dgm:pt>
    <dgm:pt modelId="{BEC5DF9E-1086-4626-B568-C0A8FCDB7814}" type="pres">
      <dgm:prSet presAssocID="{6C4A8A97-489C-4291-8374-31629BDFBE70}" presName="compNode" presStyleCnt="0"/>
      <dgm:spPr/>
    </dgm:pt>
    <dgm:pt modelId="{8944CFCC-3494-44F1-A5A7-BC05145B0EB4}" type="pres">
      <dgm:prSet presAssocID="{6C4A8A97-489C-4291-8374-31629BDFBE70}" presName="bgRect" presStyleLbl="bgShp" presStyleIdx="0" presStyleCnt="2"/>
      <dgm:spPr/>
    </dgm:pt>
    <dgm:pt modelId="{E5C7C5E9-005E-4D33-A30C-C467F8843EA7}" type="pres">
      <dgm:prSet presAssocID="{6C4A8A97-489C-4291-8374-31629BDFBE7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C4A01B67-DC22-42EC-9A78-D5FF74359EE5}" type="pres">
      <dgm:prSet presAssocID="{6C4A8A97-489C-4291-8374-31629BDFBE70}" presName="spaceRect" presStyleCnt="0"/>
      <dgm:spPr/>
    </dgm:pt>
    <dgm:pt modelId="{965C44C0-816F-48C0-925F-AC11F327D246}" type="pres">
      <dgm:prSet presAssocID="{6C4A8A97-489C-4291-8374-31629BDFBE70}" presName="parTx" presStyleLbl="revTx" presStyleIdx="0" presStyleCnt="2">
        <dgm:presLayoutVars>
          <dgm:chMax val="0"/>
          <dgm:chPref val="0"/>
        </dgm:presLayoutVars>
      </dgm:prSet>
      <dgm:spPr/>
    </dgm:pt>
    <dgm:pt modelId="{F7E93B85-56D3-45F7-8F03-4EA4633A568E}" type="pres">
      <dgm:prSet presAssocID="{C8F640B9-A906-4BBF-97E5-200A0B378C2F}" presName="sibTrans" presStyleCnt="0"/>
      <dgm:spPr/>
    </dgm:pt>
    <dgm:pt modelId="{D89677DE-C391-4382-8DBA-910AF818EAF3}" type="pres">
      <dgm:prSet presAssocID="{BF22D67A-FAEC-430D-8017-4F9498D0BC06}" presName="compNode" presStyleCnt="0"/>
      <dgm:spPr/>
    </dgm:pt>
    <dgm:pt modelId="{FDA19FB1-7267-4919-ABCD-1E27FEBAB1E0}" type="pres">
      <dgm:prSet presAssocID="{BF22D67A-FAEC-430D-8017-4F9498D0BC06}" presName="bgRect" presStyleLbl="bgShp" presStyleIdx="1" presStyleCnt="2"/>
      <dgm:spPr/>
    </dgm:pt>
    <dgm:pt modelId="{04BA186C-7D84-42EB-8293-348C94F43254}" type="pres">
      <dgm:prSet presAssocID="{BF22D67A-FAEC-430D-8017-4F9498D0BC0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CDD70ED3-DFF2-40D4-ADF1-9A8B8B4716EA}" type="pres">
      <dgm:prSet presAssocID="{BF22D67A-FAEC-430D-8017-4F9498D0BC06}" presName="spaceRect" presStyleCnt="0"/>
      <dgm:spPr/>
    </dgm:pt>
    <dgm:pt modelId="{DCC12901-11DC-42EE-BD14-99C64F537527}" type="pres">
      <dgm:prSet presAssocID="{BF22D67A-FAEC-430D-8017-4F9498D0BC06}" presName="parTx" presStyleLbl="revTx" presStyleIdx="1" presStyleCnt="2">
        <dgm:presLayoutVars>
          <dgm:chMax val="0"/>
          <dgm:chPref val="0"/>
        </dgm:presLayoutVars>
      </dgm:prSet>
      <dgm:spPr/>
    </dgm:pt>
  </dgm:ptLst>
  <dgm:cxnLst>
    <dgm:cxn modelId="{58CF4E2D-AB57-4A1A-B28A-2837A87008CC}" srcId="{1D6D38F5-5769-467A-B555-1E8D66EC9490}" destId="{6C4A8A97-489C-4291-8374-31629BDFBE70}" srcOrd="0" destOrd="0" parTransId="{2863ADFF-3996-465F-92FF-C886A4D607EE}" sibTransId="{C8F640B9-A906-4BBF-97E5-200A0B378C2F}"/>
    <dgm:cxn modelId="{2D2673A0-B689-479B-858A-65B2CFBA5DE1}" type="presOf" srcId="{1D6D38F5-5769-467A-B555-1E8D66EC9490}" destId="{75BB0CA2-FC5B-44CF-8C5C-12ED5AB4E758}" srcOrd="0" destOrd="0" presId="urn:microsoft.com/office/officeart/2018/2/layout/IconVerticalSolidList"/>
    <dgm:cxn modelId="{8A8CF8D8-30C9-4255-82F3-767BC253B517}" srcId="{1D6D38F5-5769-467A-B555-1E8D66EC9490}" destId="{BF22D67A-FAEC-430D-8017-4F9498D0BC06}" srcOrd="1" destOrd="0" parTransId="{3231AECD-5BC4-4ECC-8090-186152449A57}" sibTransId="{F932E501-7D64-4411-A4CB-171D0972BF09}"/>
    <dgm:cxn modelId="{8C2185DE-68E6-4006-9497-75F3CB8378A1}" type="presOf" srcId="{BF22D67A-FAEC-430D-8017-4F9498D0BC06}" destId="{DCC12901-11DC-42EE-BD14-99C64F537527}" srcOrd="0" destOrd="0" presId="urn:microsoft.com/office/officeart/2018/2/layout/IconVerticalSolidList"/>
    <dgm:cxn modelId="{CA31DBDF-EB78-4FFD-AB86-68BDF686EE26}" type="presOf" srcId="{6C4A8A97-489C-4291-8374-31629BDFBE70}" destId="{965C44C0-816F-48C0-925F-AC11F327D246}" srcOrd="0" destOrd="0" presId="urn:microsoft.com/office/officeart/2018/2/layout/IconVerticalSolidList"/>
    <dgm:cxn modelId="{22A10FD5-CA4F-42C6-BB0A-2AD4D45E0839}" type="presParOf" srcId="{75BB0CA2-FC5B-44CF-8C5C-12ED5AB4E758}" destId="{BEC5DF9E-1086-4626-B568-C0A8FCDB7814}" srcOrd="0" destOrd="0" presId="urn:microsoft.com/office/officeart/2018/2/layout/IconVerticalSolidList"/>
    <dgm:cxn modelId="{2C151361-CBF4-4B44-9972-D4F370C99EB4}" type="presParOf" srcId="{BEC5DF9E-1086-4626-B568-C0A8FCDB7814}" destId="{8944CFCC-3494-44F1-A5A7-BC05145B0EB4}" srcOrd="0" destOrd="0" presId="urn:microsoft.com/office/officeart/2018/2/layout/IconVerticalSolidList"/>
    <dgm:cxn modelId="{5EB08C13-3C28-4764-8BA6-9347E5CCF3B2}" type="presParOf" srcId="{BEC5DF9E-1086-4626-B568-C0A8FCDB7814}" destId="{E5C7C5E9-005E-4D33-A30C-C467F8843EA7}" srcOrd="1" destOrd="0" presId="urn:microsoft.com/office/officeart/2018/2/layout/IconVerticalSolidList"/>
    <dgm:cxn modelId="{87C0C296-3CC6-4F8E-A71F-FC75AF2AC488}" type="presParOf" srcId="{BEC5DF9E-1086-4626-B568-C0A8FCDB7814}" destId="{C4A01B67-DC22-42EC-9A78-D5FF74359EE5}" srcOrd="2" destOrd="0" presId="urn:microsoft.com/office/officeart/2018/2/layout/IconVerticalSolidList"/>
    <dgm:cxn modelId="{2A3C8901-A8AB-4151-869C-66C6AC6C7D48}" type="presParOf" srcId="{BEC5DF9E-1086-4626-B568-C0A8FCDB7814}" destId="{965C44C0-816F-48C0-925F-AC11F327D246}" srcOrd="3" destOrd="0" presId="urn:microsoft.com/office/officeart/2018/2/layout/IconVerticalSolidList"/>
    <dgm:cxn modelId="{20732679-E8C0-49B6-B573-DEAB04D2EFF8}" type="presParOf" srcId="{75BB0CA2-FC5B-44CF-8C5C-12ED5AB4E758}" destId="{F7E93B85-56D3-45F7-8F03-4EA4633A568E}" srcOrd="1" destOrd="0" presId="urn:microsoft.com/office/officeart/2018/2/layout/IconVerticalSolidList"/>
    <dgm:cxn modelId="{D462A245-6F6F-433D-987F-EE09A1451FC5}" type="presParOf" srcId="{75BB0CA2-FC5B-44CF-8C5C-12ED5AB4E758}" destId="{D89677DE-C391-4382-8DBA-910AF818EAF3}" srcOrd="2" destOrd="0" presId="urn:microsoft.com/office/officeart/2018/2/layout/IconVerticalSolidList"/>
    <dgm:cxn modelId="{167E1FBF-41A3-4B82-84DD-31E347D5301A}" type="presParOf" srcId="{D89677DE-C391-4382-8DBA-910AF818EAF3}" destId="{FDA19FB1-7267-4919-ABCD-1E27FEBAB1E0}" srcOrd="0" destOrd="0" presId="urn:microsoft.com/office/officeart/2018/2/layout/IconVerticalSolidList"/>
    <dgm:cxn modelId="{7B9FBE54-79CB-40B5-8F5C-E6DECD2BBFA4}" type="presParOf" srcId="{D89677DE-C391-4382-8DBA-910AF818EAF3}" destId="{04BA186C-7D84-42EB-8293-348C94F43254}" srcOrd="1" destOrd="0" presId="urn:microsoft.com/office/officeart/2018/2/layout/IconVerticalSolidList"/>
    <dgm:cxn modelId="{7D3A0305-AD16-48B5-8948-D050B0235781}" type="presParOf" srcId="{D89677DE-C391-4382-8DBA-910AF818EAF3}" destId="{CDD70ED3-DFF2-40D4-ADF1-9A8B8B4716EA}" srcOrd="2" destOrd="0" presId="urn:microsoft.com/office/officeart/2018/2/layout/IconVerticalSolidList"/>
    <dgm:cxn modelId="{2EA3D0EB-75B5-41B1-8BB9-196746B6DB5E}" type="presParOf" srcId="{D89677DE-C391-4382-8DBA-910AF818EAF3}" destId="{DCC12901-11DC-42EE-BD14-99C64F53752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3F3636A-1EB2-465D-9ECB-C8A4018FFE0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421FA8E-123B-41B9-8F5E-9650B0A63778}">
      <dgm:prSet/>
      <dgm:spPr/>
      <dgm:t>
        <a:bodyPr/>
        <a:lstStyle/>
        <a:p>
          <a:r>
            <a:rPr lang="en-GB"/>
            <a:t>Chronic Fatigue Syndrome (CFS) is characterised by fatigue, pain, cognitive impairment, and sleep disturbance. </a:t>
          </a:r>
          <a:endParaRPr lang="en-US"/>
        </a:p>
      </dgm:t>
    </dgm:pt>
    <dgm:pt modelId="{E0683AF5-6FBE-4BC1-A025-863A4D21BEFA}" type="parTrans" cxnId="{880DABF3-FE12-458A-8E7C-C600029B6490}">
      <dgm:prSet/>
      <dgm:spPr/>
      <dgm:t>
        <a:bodyPr/>
        <a:lstStyle/>
        <a:p>
          <a:endParaRPr lang="en-US"/>
        </a:p>
      </dgm:t>
    </dgm:pt>
    <dgm:pt modelId="{4903BF0C-9EF6-4057-9BC0-982D6F69B91B}" type="sibTrans" cxnId="{880DABF3-FE12-458A-8E7C-C600029B6490}">
      <dgm:prSet/>
      <dgm:spPr/>
      <dgm:t>
        <a:bodyPr/>
        <a:lstStyle/>
        <a:p>
          <a:endParaRPr lang="en-US"/>
        </a:p>
      </dgm:t>
    </dgm:pt>
    <dgm:pt modelId="{4A5ADC2D-D594-461B-B19F-4046E525586B}">
      <dgm:prSet/>
      <dgm:spPr/>
      <dgm:t>
        <a:bodyPr/>
        <a:lstStyle/>
        <a:p>
          <a:r>
            <a:rPr lang="en-GB"/>
            <a:t>Neither psychiatric disorder alone nor pathophysiological factors can sufficiently explain the condition.</a:t>
          </a:r>
          <a:endParaRPr lang="en-US"/>
        </a:p>
      </dgm:t>
    </dgm:pt>
    <dgm:pt modelId="{62F6B559-895F-4432-99EB-5718580B5257}" type="parTrans" cxnId="{58C9E13B-7CD9-4E83-97F7-FFB45A1650F4}">
      <dgm:prSet/>
      <dgm:spPr/>
      <dgm:t>
        <a:bodyPr/>
        <a:lstStyle/>
        <a:p>
          <a:endParaRPr lang="en-US"/>
        </a:p>
      </dgm:t>
    </dgm:pt>
    <dgm:pt modelId="{A82E3137-886F-4DAA-99CD-AFA4B7F21743}" type="sibTrans" cxnId="{58C9E13B-7CD9-4E83-97F7-FFB45A1650F4}">
      <dgm:prSet/>
      <dgm:spPr/>
      <dgm:t>
        <a:bodyPr/>
        <a:lstStyle/>
        <a:p>
          <a:endParaRPr lang="en-US"/>
        </a:p>
      </dgm:t>
    </dgm:pt>
    <dgm:pt modelId="{4F533E1D-3D3B-476D-8445-C11E47B68FE7}">
      <dgm:prSet/>
      <dgm:spPr/>
      <dgm:t>
        <a:bodyPr/>
        <a:lstStyle/>
        <a:p>
          <a:r>
            <a:rPr lang="en-GB"/>
            <a:t>The biopsychosocial model serves as a comprehensive way to understand and manage CFS (Kusnato, Agustian and Hilmanto, 2018).</a:t>
          </a:r>
          <a:endParaRPr lang="en-US"/>
        </a:p>
      </dgm:t>
    </dgm:pt>
    <dgm:pt modelId="{9A8B022D-6D03-4D92-9CBC-C7A8D87C5807}" type="parTrans" cxnId="{159C813E-BFF8-49CC-87E0-3BC5432D18B7}">
      <dgm:prSet/>
      <dgm:spPr/>
      <dgm:t>
        <a:bodyPr/>
        <a:lstStyle/>
        <a:p>
          <a:endParaRPr lang="en-US"/>
        </a:p>
      </dgm:t>
    </dgm:pt>
    <dgm:pt modelId="{3ACAF4CC-7145-45B2-99BA-A29F88BA1EF5}" type="sibTrans" cxnId="{159C813E-BFF8-49CC-87E0-3BC5432D18B7}">
      <dgm:prSet/>
      <dgm:spPr/>
      <dgm:t>
        <a:bodyPr/>
        <a:lstStyle/>
        <a:p>
          <a:endParaRPr lang="en-US"/>
        </a:p>
      </dgm:t>
    </dgm:pt>
    <dgm:pt modelId="{C728777B-9295-41A9-82A1-ABFCDB4CBDCD}" type="pres">
      <dgm:prSet presAssocID="{23F3636A-1EB2-465D-9ECB-C8A4018FFE08}" presName="root" presStyleCnt="0">
        <dgm:presLayoutVars>
          <dgm:dir/>
          <dgm:resizeHandles val="exact"/>
        </dgm:presLayoutVars>
      </dgm:prSet>
      <dgm:spPr/>
    </dgm:pt>
    <dgm:pt modelId="{44D43048-E695-4150-ADB5-7769D0A8C4E9}" type="pres">
      <dgm:prSet presAssocID="{1421FA8E-123B-41B9-8F5E-9650B0A63778}" presName="compNode" presStyleCnt="0"/>
      <dgm:spPr/>
    </dgm:pt>
    <dgm:pt modelId="{760B6AE7-EE3C-458E-931F-1E74B9B4F442}" type="pres">
      <dgm:prSet presAssocID="{1421FA8E-123B-41B9-8F5E-9650B0A63778}" presName="bgRect" presStyleLbl="bgShp" presStyleIdx="0" presStyleCnt="3"/>
      <dgm:spPr/>
    </dgm:pt>
    <dgm:pt modelId="{B15B1C9C-63E8-4344-9034-0EC6E11AB018}" type="pres">
      <dgm:prSet presAssocID="{1421FA8E-123B-41B9-8F5E-9650B0A6377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55C6D6BA-3E54-4BF0-B115-6EB386F90DC2}" type="pres">
      <dgm:prSet presAssocID="{1421FA8E-123B-41B9-8F5E-9650B0A63778}" presName="spaceRect" presStyleCnt="0"/>
      <dgm:spPr/>
    </dgm:pt>
    <dgm:pt modelId="{045A7EE2-3476-4EEA-AF98-216D82DB5C1E}" type="pres">
      <dgm:prSet presAssocID="{1421FA8E-123B-41B9-8F5E-9650B0A63778}" presName="parTx" presStyleLbl="revTx" presStyleIdx="0" presStyleCnt="3">
        <dgm:presLayoutVars>
          <dgm:chMax val="0"/>
          <dgm:chPref val="0"/>
        </dgm:presLayoutVars>
      </dgm:prSet>
      <dgm:spPr/>
    </dgm:pt>
    <dgm:pt modelId="{5884A68F-808B-4203-BD84-7D76F126F742}" type="pres">
      <dgm:prSet presAssocID="{4903BF0C-9EF6-4057-9BC0-982D6F69B91B}" presName="sibTrans" presStyleCnt="0"/>
      <dgm:spPr/>
    </dgm:pt>
    <dgm:pt modelId="{EE826B8B-31D8-4DB6-A03D-B2895AA105AB}" type="pres">
      <dgm:prSet presAssocID="{4A5ADC2D-D594-461B-B19F-4046E525586B}" presName="compNode" presStyleCnt="0"/>
      <dgm:spPr/>
    </dgm:pt>
    <dgm:pt modelId="{2ECF2E34-564A-4861-A54C-B03E6FDC9E41}" type="pres">
      <dgm:prSet presAssocID="{4A5ADC2D-D594-461B-B19F-4046E525586B}" presName="bgRect" presStyleLbl="bgShp" presStyleIdx="1" presStyleCnt="3"/>
      <dgm:spPr/>
    </dgm:pt>
    <dgm:pt modelId="{80C060CA-67C8-46F2-BF72-4303CD70C059}" type="pres">
      <dgm:prSet presAssocID="{4A5ADC2D-D594-461B-B19F-4046E525586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A2857570-3968-4736-99CB-7FE590A9BD0E}" type="pres">
      <dgm:prSet presAssocID="{4A5ADC2D-D594-461B-B19F-4046E525586B}" presName="spaceRect" presStyleCnt="0"/>
      <dgm:spPr/>
    </dgm:pt>
    <dgm:pt modelId="{367743F6-0D12-4508-9E4A-A9106226E665}" type="pres">
      <dgm:prSet presAssocID="{4A5ADC2D-D594-461B-B19F-4046E525586B}" presName="parTx" presStyleLbl="revTx" presStyleIdx="1" presStyleCnt="3">
        <dgm:presLayoutVars>
          <dgm:chMax val="0"/>
          <dgm:chPref val="0"/>
        </dgm:presLayoutVars>
      </dgm:prSet>
      <dgm:spPr/>
    </dgm:pt>
    <dgm:pt modelId="{E855D428-10D0-4A87-BEA4-3585B6652485}" type="pres">
      <dgm:prSet presAssocID="{A82E3137-886F-4DAA-99CD-AFA4B7F21743}" presName="sibTrans" presStyleCnt="0"/>
      <dgm:spPr/>
    </dgm:pt>
    <dgm:pt modelId="{A065FDD5-772E-4BBF-94D9-1694DC120260}" type="pres">
      <dgm:prSet presAssocID="{4F533E1D-3D3B-476D-8445-C11E47B68FE7}" presName="compNode" presStyleCnt="0"/>
      <dgm:spPr/>
    </dgm:pt>
    <dgm:pt modelId="{24A5C47B-3069-48FD-BF21-872B2379E282}" type="pres">
      <dgm:prSet presAssocID="{4F533E1D-3D3B-476D-8445-C11E47B68FE7}" presName="bgRect" presStyleLbl="bgShp" presStyleIdx="2" presStyleCnt="3"/>
      <dgm:spPr/>
    </dgm:pt>
    <dgm:pt modelId="{3B21E440-3EFB-4762-BF0F-EB71AD1339E8}" type="pres">
      <dgm:prSet presAssocID="{4F533E1D-3D3B-476D-8445-C11E47B68FE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262A5903-7B97-4C4D-A0E6-37CF48BED3F0}" type="pres">
      <dgm:prSet presAssocID="{4F533E1D-3D3B-476D-8445-C11E47B68FE7}" presName="spaceRect" presStyleCnt="0"/>
      <dgm:spPr/>
    </dgm:pt>
    <dgm:pt modelId="{7D580A9C-BDE9-415C-81E5-DFEA5D43B826}" type="pres">
      <dgm:prSet presAssocID="{4F533E1D-3D3B-476D-8445-C11E47B68FE7}" presName="parTx" presStyleLbl="revTx" presStyleIdx="2" presStyleCnt="3">
        <dgm:presLayoutVars>
          <dgm:chMax val="0"/>
          <dgm:chPref val="0"/>
        </dgm:presLayoutVars>
      </dgm:prSet>
      <dgm:spPr/>
    </dgm:pt>
  </dgm:ptLst>
  <dgm:cxnLst>
    <dgm:cxn modelId="{6508E230-445A-484E-B1F1-D0BC5E2BECF0}" type="presOf" srcId="{4A5ADC2D-D594-461B-B19F-4046E525586B}" destId="{367743F6-0D12-4508-9E4A-A9106226E665}" srcOrd="0" destOrd="0" presId="urn:microsoft.com/office/officeart/2018/2/layout/IconVerticalSolidList"/>
    <dgm:cxn modelId="{58C9E13B-7CD9-4E83-97F7-FFB45A1650F4}" srcId="{23F3636A-1EB2-465D-9ECB-C8A4018FFE08}" destId="{4A5ADC2D-D594-461B-B19F-4046E525586B}" srcOrd="1" destOrd="0" parTransId="{62F6B559-895F-4432-99EB-5718580B5257}" sibTransId="{A82E3137-886F-4DAA-99CD-AFA4B7F21743}"/>
    <dgm:cxn modelId="{159C813E-BFF8-49CC-87E0-3BC5432D18B7}" srcId="{23F3636A-1EB2-465D-9ECB-C8A4018FFE08}" destId="{4F533E1D-3D3B-476D-8445-C11E47B68FE7}" srcOrd="2" destOrd="0" parTransId="{9A8B022D-6D03-4D92-9CBC-C7A8D87C5807}" sibTransId="{3ACAF4CC-7145-45B2-99BA-A29F88BA1EF5}"/>
    <dgm:cxn modelId="{6BE1DBA5-629B-4CCA-BF43-7943ABA7FCEB}" type="presOf" srcId="{1421FA8E-123B-41B9-8F5E-9650B0A63778}" destId="{045A7EE2-3476-4EEA-AF98-216D82DB5C1E}" srcOrd="0" destOrd="0" presId="urn:microsoft.com/office/officeart/2018/2/layout/IconVerticalSolidList"/>
    <dgm:cxn modelId="{D7DEA6C2-E02C-4D63-B4ED-4F4E499184B9}" type="presOf" srcId="{23F3636A-1EB2-465D-9ECB-C8A4018FFE08}" destId="{C728777B-9295-41A9-82A1-ABFCDB4CBDCD}" srcOrd="0" destOrd="0" presId="urn:microsoft.com/office/officeart/2018/2/layout/IconVerticalSolidList"/>
    <dgm:cxn modelId="{07CA61ED-C33E-4567-A4D6-214780E93FC3}" type="presOf" srcId="{4F533E1D-3D3B-476D-8445-C11E47B68FE7}" destId="{7D580A9C-BDE9-415C-81E5-DFEA5D43B826}" srcOrd="0" destOrd="0" presId="urn:microsoft.com/office/officeart/2018/2/layout/IconVerticalSolidList"/>
    <dgm:cxn modelId="{880DABF3-FE12-458A-8E7C-C600029B6490}" srcId="{23F3636A-1EB2-465D-9ECB-C8A4018FFE08}" destId="{1421FA8E-123B-41B9-8F5E-9650B0A63778}" srcOrd="0" destOrd="0" parTransId="{E0683AF5-6FBE-4BC1-A025-863A4D21BEFA}" sibTransId="{4903BF0C-9EF6-4057-9BC0-982D6F69B91B}"/>
    <dgm:cxn modelId="{36E6702D-D4D8-488D-A2DC-0C00800250E1}" type="presParOf" srcId="{C728777B-9295-41A9-82A1-ABFCDB4CBDCD}" destId="{44D43048-E695-4150-ADB5-7769D0A8C4E9}" srcOrd="0" destOrd="0" presId="urn:microsoft.com/office/officeart/2018/2/layout/IconVerticalSolidList"/>
    <dgm:cxn modelId="{253A3D88-0428-45DC-A7C2-5519C5B5B0EB}" type="presParOf" srcId="{44D43048-E695-4150-ADB5-7769D0A8C4E9}" destId="{760B6AE7-EE3C-458E-931F-1E74B9B4F442}" srcOrd="0" destOrd="0" presId="urn:microsoft.com/office/officeart/2018/2/layout/IconVerticalSolidList"/>
    <dgm:cxn modelId="{3EBE5FF2-F677-4E48-877C-5274633E68C9}" type="presParOf" srcId="{44D43048-E695-4150-ADB5-7769D0A8C4E9}" destId="{B15B1C9C-63E8-4344-9034-0EC6E11AB018}" srcOrd="1" destOrd="0" presId="urn:microsoft.com/office/officeart/2018/2/layout/IconVerticalSolidList"/>
    <dgm:cxn modelId="{2451D304-2636-4DA8-BFA7-57EAE59550D5}" type="presParOf" srcId="{44D43048-E695-4150-ADB5-7769D0A8C4E9}" destId="{55C6D6BA-3E54-4BF0-B115-6EB386F90DC2}" srcOrd="2" destOrd="0" presId="urn:microsoft.com/office/officeart/2018/2/layout/IconVerticalSolidList"/>
    <dgm:cxn modelId="{867E768A-5F2B-4DC7-A044-9BD3BD30BDAB}" type="presParOf" srcId="{44D43048-E695-4150-ADB5-7769D0A8C4E9}" destId="{045A7EE2-3476-4EEA-AF98-216D82DB5C1E}" srcOrd="3" destOrd="0" presId="urn:microsoft.com/office/officeart/2018/2/layout/IconVerticalSolidList"/>
    <dgm:cxn modelId="{5CCEEB59-4F11-4A9A-82F3-42FCE7BEE723}" type="presParOf" srcId="{C728777B-9295-41A9-82A1-ABFCDB4CBDCD}" destId="{5884A68F-808B-4203-BD84-7D76F126F742}" srcOrd="1" destOrd="0" presId="urn:microsoft.com/office/officeart/2018/2/layout/IconVerticalSolidList"/>
    <dgm:cxn modelId="{8CBF9E4C-1E3C-4429-99BA-39D6335344EF}" type="presParOf" srcId="{C728777B-9295-41A9-82A1-ABFCDB4CBDCD}" destId="{EE826B8B-31D8-4DB6-A03D-B2895AA105AB}" srcOrd="2" destOrd="0" presId="urn:microsoft.com/office/officeart/2018/2/layout/IconVerticalSolidList"/>
    <dgm:cxn modelId="{60F2B987-3D43-4D4C-AA18-701B813E1B0E}" type="presParOf" srcId="{EE826B8B-31D8-4DB6-A03D-B2895AA105AB}" destId="{2ECF2E34-564A-4861-A54C-B03E6FDC9E41}" srcOrd="0" destOrd="0" presId="urn:microsoft.com/office/officeart/2018/2/layout/IconVerticalSolidList"/>
    <dgm:cxn modelId="{824E12B1-E73D-43CD-97AE-63BBCBE5ADD0}" type="presParOf" srcId="{EE826B8B-31D8-4DB6-A03D-B2895AA105AB}" destId="{80C060CA-67C8-46F2-BF72-4303CD70C059}" srcOrd="1" destOrd="0" presId="urn:microsoft.com/office/officeart/2018/2/layout/IconVerticalSolidList"/>
    <dgm:cxn modelId="{C854CF8F-8ECC-4946-9B55-84642D6BDDBA}" type="presParOf" srcId="{EE826B8B-31D8-4DB6-A03D-B2895AA105AB}" destId="{A2857570-3968-4736-99CB-7FE590A9BD0E}" srcOrd="2" destOrd="0" presId="urn:microsoft.com/office/officeart/2018/2/layout/IconVerticalSolidList"/>
    <dgm:cxn modelId="{7A4FFD7B-5934-4B03-A6B4-715B1595E511}" type="presParOf" srcId="{EE826B8B-31D8-4DB6-A03D-B2895AA105AB}" destId="{367743F6-0D12-4508-9E4A-A9106226E665}" srcOrd="3" destOrd="0" presId="urn:microsoft.com/office/officeart/2018/2/layout/IconVerticalSolidList"/>
    <dgm:cxn modelId="{79DD159D-7959-4E26-8E26-B34295F6A66C}" type="presParOf" srcId="{C728777B-9295-41A9-82A1-ABFCDB4CBDCD}" destId="{E855D428-10D0-4A87-BEA4-3585B6652485}" srcOrd="3" destOrd="0" presId="urn:microsoft.com/office/officeart/2018/2/layout/IconVerticalSolidList"/>
    <dgm:cxn modelId="{A843C3C5-019C-4F4D-AF96-943FECBD5B5C}" type="presParOf" srcId="{C728777B-9295-41A9-82A1-ABFCDB4CBDCD}" destId="{A065FDD5-772E-4BBF-94D9-1694DC120260}" srcOrd="4" destOrd="0" presId="urn:microsoft.com/office/officeart/2018/2/layout/IconVerticalSolidList"/>
    <dgm:cxn modelId="{6FDF8964-FD31-4CE2-AE7E-ECD8C157C1D3}" type="presParOf" srcId="{A065FDD5-772E-4BBF-94D9-1694DC120260}" destId="{24A5C47B-3069-48FD-BF21-872B2379E282}" srcOrd="0" destOrd="0" presId="urn:microsoft.com/office/officeart/2018/2/layout/IconVerticalSolidList"/>
    <dgm:cxn modelId="{419CB1E4-225E-42A3-8732-1D7F21F439E8}" type="presParOf" srcId="{A065FDD5-772E-4BBF-94D9-1694DC120260}" destId="{3B21E440-3EFB-4762-BF0F-EB71AD1339E8}" srcOrd="1" destOrd="0" presId="urn:microsoft.com/office/officeart/2018/2/layout/IconVerticalSolidList"/>
    <dgm:cxn modelId="{9C1EDB47-0CDD-410B-9843-BF53164F860D}" type="presParOf" srcId="{A065FDD5-772E-4BBF-94D9-1694DC120260}" destId="{262A5903-7B97-4C4D-A0E6-37CF48BED3F0}" srcOrd="2" destOrd="0" presId="urn:microsoft.com/office/officeart/2018/2/layout/IconVerticalSolidList"/>
    <dgm:cxn modelId="{72E6614A-FA00-4046-ADEE-032B869AA23D}" type="presParOf" srcId="{A065FDD5-772E-4BBF-94D9-1694DC120260}" destId="{7D580A9C-BDE9-415C-81E5-DFEA5D43B82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40248F73-D6B7-4270-BB06-55763F98F5F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F4C0E15-E3C0-4B02-AAD1-5C391A677C6A}">
      <dgm:prSet/>
      <dgm:spPr/>
      <dgm:t>
        <a:bodyPr/>
        <a:lstStyle/>
        <a:p>
          <a:r>
            <a:rPr lang="en-GB"/>
            <a:t>Holistic approaches allow us as practitioners to assess areas where support is needed.</a:t>
          </a:r>
          <a:endParaRPr lang="en-US"/>
        </a:p>
      </dgm:t>
    </dgm:pt>
    <dgm:pt modelId="{6E9EEA14-7D4B-435E-A6BB-E076164AB453}" type="parTrans" cxnId="{D5B75772-C81B-4990-8402-3193685E1D71}">
      <dgm:prSet/>
      <dgm:spPr/>
      <dgm:t>
        <a:bodyPr/>
        <a:lstStyle/>
        <a:p>
          <a:endParaRPr lang="en-US"/>
        </a:p>
      </dgm:t>
    </dgm:pt>
    <dgm:pt modelId="{29EC3E3F-92D4-439A-A973-9C1C1EDB22DD}" type="sibTrans" cxnId="{D5B75772-C81B-4990-8402-3193685E1D71}">
      <dgm:prSet/>
      <dgm:spPr/>
      <dgm:t>
        <a:bodyPr/>
        <a:lstStyle/>
        <a:p>
          <a:endParaRPr lang="en-US"/>
        </a:p>
      </dgm:t>
    </dgm:pt>
    <dgm:pt modelId="{78A4A9D8-04A9-4CE0-851F-6EA84A91A02C}">
      <dgm:prSet/>
      <dgm:spPr/>
      <dgm:t>
        <a:bodyPr/>
        <a:lstStyle/>
        <a:p>
          <a:r>
            <a:rPr lang="en-GB"/>
            <a:t>This can highlight trends and patterns in health, such as mental health, stress and incidence in geographic areas.</a:t>
          </a:r>
          <a:endParaRPr lang="en-US"/>
        </a:p>
      </dgm:t>
    </dgm:pt>
    <dgm:pt modelId="{64D1F12C-F84B-4927-8A66-92D6C6B932B7}" type="parTrans" cxnId="{2DACC7E6-DABB-4B4C-836C-5FD1AFE26C28}">
      <dgm:prSet/>
      <dgm:spPr/>
      <dgm:t>
        <a:bodyPr/>
        <a:lstStyle/>
        <a:p>
          <a:endParaRPr lang="en-US"/>
        </a:p>
      </dgm:t>
    </dgm:pt>
    <dgm:pt modelId="{ABDFC57D-4E66-41BD-8EB1-D7DBF992EFDA}" type="sibTrans" cxnId="{2DACC7E6-DABB-4B4C-836C-5FD1AFE26C28}">
      <dgm:prSet/>
      <dgm:spPr/>
      <dgm:t>
        <a:bodyPr/>
        <a:lstStyle/>
        <a:p>
          <a:endParaRPr lang="en-US"/>
        </a:p>
      </dgm:t>
    </dgm:pt>
    <dgm:pt modelId="{AD5C855B-66F0-4A8B-956D-6608F6A851EE}">
      <dgm:prSet/>
      <dgm:spPr/>
      <dgm:t>
        <a:bodyPr/>
        <a:lstStyle/>
        <a:p>
          <a:r>
            <a:rPr lang="en-GB"/>
            <a:t>This model paved the way for several health promotion models in the future. </a:t>
          </a:r>
          <a:endParaRPr lang="en-US"/>
        </a:p>
      </dgm:t>
    </dgm:pt>
    <dgm:pt modelId="{A38B1397-5CE9-48DF-8FCD-01939572DC01}" type="parTrans" cxnId="{B11A1CF8-CAD4-4A03-B3CD-DD0CECA0ED57}">
      <dgm:prSet/>
      <dgm:spPr/>
      <dgm:t>
        <a:bodyPr/>
        <a:lstStyle/>
        <a:p>
          <a:endParaRPr lang="en-US"/>
        </a:p>
      </dgm:t>
    </dgm:pt>
    <dgm:pt modelId="{B588958B-B9E6-459D-B2BF-563E6FBE30E3}" type="sibTrans" cxnId="{B11A1CF8-CAD4-4A03-B3CD-DD0CECA0ED57}">
      <dgm:prSet/>
      <dgm:spPr/>
      <dgm:t>
        <a:bodyPr/>
        <a:lstStyle/>
        <a:p>
          <a:endParaRPr lang="en-US"/>
        </a:p>
      </dgm:t>
    </dgm:pt>
    <dgm:pt modelId="{4FB8742B-6246-41E0-97DB-5D2315D0C8E9}" type="pres">
      <dgm:prSet presAssocID="{40248F73-D6B7-4270-BB06-55763F98F5FA}" presName="root" presStyleCnt="0">
        <dgm:presLayoutVars>
          <dgm:dir/>
          <dgm:resizeHandles val="exact"/>
        </dgm:presLayoutVars>
      </dgm:prSet>
      <dgm:spPr/>
    </dgm:pt>
    <dgm:pt modelId="{6828187F-A377-469B-ABC5-9E29FD0ED970}" type="pres">
      <dgm:prSet presAssocID="{0F4C0E15-E3C0-4B02-AAD1-5C391A677C6A}" presName="compNode" presStyleCnt="0"/>
      <dgm:spPr/>
    </dgm:pt>
    <dgm:pt modelId="{818D3704-5B09-4064-9B04-6174EA2D3462}" type="pres">
      <dgm:prSet presAssocID="{0F4C0E15-E3C0-4B02-AAD1-5C391A677C6A}" presName="bgRect" presStyleLbl="bgShp" presStyleIdx="0" presStyleCnt="3"/>
      <dgm:spPr/>
    </dgm:pt>
    <dgm:pt modelId="{040393E6-922B-4B6E-8BCE-3AA616645349}" type="pres">
      <dgm:prSet presAssocID="{0F4C0E15-E3C0-4B02-AAD1-5C391A677C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E5971B5A-7AE9-466D-880E-6907DB5EE955}" type="pres">
      <dgm:prSet presAssocID="{0F4C0E15-E3C0-4B02-AAD1-5C391A677C6A}" presName="spaceRect" presStyleCnt="0"/>
      <dgm:spPr/>
    </dgm:pt>
    <dgm:pt modelId="{47ABECBC-B32A-4C98-9594-1E1CCB35D4A5}" type="pres">
      <dgm:prSet presAssocID="{0F4C0E15-E3C0-4B02-AAD1-5C391A677C6A}" presName="parTx" presStyleLbl="revTx" presStyleIdx="0" presStyleCnt="3">
        <dgm:presLayoutVars>
          <dgm:chMax val="0"/>
          <dgm:chPref val="0"/>
        </dgm:presLayoutVars>
      </dgm:prSet>
      <dgm:spPr/>
    </dgm:pt>
    <dgm:pt modelId="{3C3BE84B-871A-454F-AD54-45C3161B72FE}" type="pres">
      <dgm:prSet presAssocID="{29EC3E3F-92D4-439A-A973-9C1C1EDB22DD}" presName="sibTrans" presStyleCnt="0"/>
      <dgm:spPr/>
    </dgm:pt>
    <dgm:pt modelId="{BFB72C8C-13C8-497A-9BC5-6DAAAA286108}" type="pres">
      <dgm:prSet presAssocID="{78A4A9D8-04A9-4CE0-851F-6EA84A91A02C}" presName="compNode" presStyleCnt="0"/>
      <dgm:spPr/>
    </dgm:pt>
    <dgm:pt modelId="{AF568C6E-31B7-4B81-A2F8-276D5B5EE18B}" type="pres">
      <dgm:prSet presAssocID="{78A4A9D8-04A9-4CE0-851F-6EA84A91A02C}" presName="bgRect" presStyleLbl="bgShp" presStyleIdx="1" presStyleCnt="3"/>
      <dgm:spPr/>
    </dgm:pt>
    <dgm:pt modelId="{4C0FB6AD-03C7-4846-9993-4C6886A4401A}" type="pres">
      <dgm:prSet presAssocID="{78A4A9D8-04A9-4CE0-851F-6EA84A91A02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31282E2D-7A1C-4735-83A4-516FF46E6695}" type="pres">
      <dgm:prSet presAssocID="{78A4A9D8-04A9-4CE0-851F-6EA84A91A02C}" presName="spaceRect" presStyleCnt="0"/>
      <dgm:spPr/>
    </dgm:pt>
    <dgm:pt modelId="{C1F3DF1A-A345-49EF-83D1-FB94C328ED36}" type="pres">
      <dgm:prSet presAssocID="{78A4A9D8-04A9-4CE0-851F-6EA84A91A02C}" presName="parTx" presStyleLbl="revTx" presStyleIdx="1" presStyleCnt="3">
        <dgm:presLayoutVars>
          <dgm:chMax val="0"/>
          <dgm:chPref val="0"/>
        </dgm:presLayoutVars>
      </dgm:prSet>
      <dgm:spPr/>
    </dgm:pt>
    <dgm:pt modelId="{F0844EE1-40A8-4020-8550-A6AFD4756C40}" type="pres">
      <dgm:prSet presAssocID="{ABDFC57D-4E66-41BD-8EB1-D7DBF992EFDA}" presName="sibTrans" presStyleCnt="0"/>
      <dgm:spPr/>
    </dgm:pt>
    <dgm:pt modelId="{895C51D1-F090-4EDC-B19B-6E6CDEDAF011}" type="pres">
      <dgm:prSet presAssocID="{AD5C855B-66F0-4A8B-956D-6608F6A851EE}" presName="compNode" presStyleCnt="0"/>
      <dgm:spPr/>
    </dgm:pt>
    <dgm:pt modelId="{63825B32-3CCE-430F-8589-08A3004B2347}" type="pres">
      <dgm:prSet presAssocID="{AD5C855B-66F0-4A8B-956D-6608F6A851EE}" presName="bgRect" presStyleLbl="bgShp" presStyleIdx="2" presStyleCnt="3"/>
      <dgm:spPr/>
    </dgm:pt>
    <dgm:pt modelId="{69E9A074-2E53-4FF6-976C-27C7472DB660}" type="pres">
      <dgm:prSet presAssocID="{AD5C855B-66F0-4A8B-956D-6608F6A851E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06720CA0-EADE-4FD8-9A11-82EFB077F951}" type="pres">
      <dgm:prSet presAssocID="{AD5C855B-66F0-4A8B-956D-6608F6A851EE}" presName="spaceRect" presStyleCnt="0"/>
      <dgm:spPr/>
    </dgm:pt>
    <dgm:pt modelId="{3136823E-79A4-49D2-9A29-70D0529D0902}" type="pres">
      <dgm:prSet presAssocID="{AD5C855B-66F0-4A8B-956D-6608F6A851EE}" presName="parTx" presStyleLbl="revTx" presStyleIdx="2" presStyleCnt="3">
        <dgm:presLayoutVars>
          <dgm:chMax val="0"/>
          <dgm:chPref val="0"/>
        </dgm:presLayoutVars>
      </dgm:prSet>
      <dgm:spPr/>
    </dgm:pt>
  </dgm:ptLst>
  <dgm:cxnLst>
    <dgm:cxn modelId="{68703030-4F28-482B-9B77-C81E81D3E19A}" type="presOf" srcId="{40248F73-D6B7-4270-BB06-55763F98F5FA}" destId="{4FB8742B-6246-41E0-97DB-5D2315D0C8E9}" srcOrd="0" destOrd="0" presId="urn:microsoft.com/office/officeart/2018/2/layout/IconVerticalSolidList"/>
    <dgm:cxn modelId="{D5B75772-C81B-4990-8402-3193685E1D71}" srcId="{40248F73-D6B7-4270-BB06-55763F98F5FA}" destId="{0F4C0E15-E3C0-4B02-AAD1-5C391A677C6A}" srcOrd="0" destOrd="0" parTransId="{6E9EEA14-7D4B-435E-A6BB-E076164AB453}" sibTransId="{29EC3E3F-92D4-439A-A973-9C1C1EDB22DD}"/>
    <dgm:cxn modelId="{E6F5E57D-7473-479A-8AAD-56E08B1C3E83}" type="presOf" srcId="{78A4A9D8-04A9-4CE0-851F-6EA84A91A02C}" destId="{C1F3DF1A-A345-49EF-83D1-FB94C328ED36}" srcOrd="0" destOrd="0" presId="urn:microsoft.com/office/officeart/2018/2/layout/IconVerticalSolidList"/>
    <dgm:cxn modelId="{67C89186-CA81-41F7-864A-4F90B723A2C0}" type="presOf" srcId="{AD5C855B-66F0-4A8B-956D-6608F6A851EE}" destId="{3136823E-79A4-49D2-9A29-70D0529D0902}" srcOrd="0" destOrd="0" presId="urn:microsoft.com/office/officeart/2018/2/layout/IconVerticalSolidList"/>
    <dgm:cxn modelId="{B8AE61E6-45DE-402C-BBD7-B7C29335C96E}" type="presOf" srcId="{0F4C0E15-E3C0-4B02-AAD1-5C391A677C6A}" destId="{47ABECBC-B32A-4C98-9594-1E1CCB35D4A5}" srcOrd="0" destOrd="0" presId="urn:microsoft.com/office/officeart/2018/2/layout/IconVerticalSolidList"/>
    <dgm:cxn modelId="{2DACC7E6-DABB-4B4C-836C-5FD1AFE26C28}" srcId="{40248F73-D6B7-4270-BB06-55763F98F5FA}" destId="{78A4A9D8-04A9-4CE0-851F-6EA84A91A02C}" srcOrd="1" destOrd="0" parTransId="{64D1F12C-F84B-4927-8A66-92D6C6B932B7}" sibTransId="{ABDFC57D-4E66-41BD-8EB1-D7DBF992EFDA}"/>
    <dgm:cxn modelId="{B11A1CF8-CAD4-4A03-B3CD-DD0CECA0ED57}" srcId="{40248F73-D6B7-4270-BB06-55763F98F5FA}" destId="{AD5C855B-66F0-4A8B-956D-6608F6A851EE}" srcOrd="2" destOrd="0" parTransId="{A38B1397-5CE9-48DF-8FCD-01939572DC01}" sibTransId="{B588958B-B9E6-459D-B2BF-563E6FBE30E3}"/>
    <dgm:cxn modelId="{C7C013B3-C3DC-496C-A19D-847014850FF2}" type="presParOf" srcId="{4FB8742B-6246-41E0-97DB-5D2315D0C8E9}" destId="{6828187F-A377-469B-ABC5-9E29FD0ED970}" srcOrd="0" destOrd="0" presId="urn:microsoft.com/office/officeart/2018/2/layout/IconVerticalSolidList"/>
    <dgm:cxn modelId="{2FDAEDF3-3048-49CB-BB5D-15FD8B3E0D01}" type="presParOf" srcId="{6828187F-A377-469B-ABC5-9E29FD0ED970}" destId="{818D3704-5B09-4064-9B04-6174EA2D3462}" srcOrd="0" destOrd="0" presId="urn:microsoft.com/office/officeart/2018/2/layout/IconVerticalSolidList"/>
    <dgm:cxn modelId="{57CCBA1C-3F8A-4594-A04F-7E2350B06794}" type="presParOf" srcId="{6828187F-A377-469B-ABC5-9E29FD0ED970}" destId="{040393E6-922B-4B6E-8BCE-3AA616645349}" srcOrd="1" destOrd="0" presId="urn:microsoft.com/office/officeart/2018/2/layout/IconVerticalSolidList"/>
    <dgm:cxn modelId="{4D80B63B-0DD9-4438-8974-D7484BB1BC62}" type="presParOf" srcId="{6828187F-A377-469B-ABC5-9E29FD0ED970}" destId="{E5971B5A-7AE9-466D-880E-6907DB5EE955}" srcOrd="2" destOrd="0" presId="urn:microsoft.com/office/officeart/2018/2/layout/IconVerticalSolidList"/>
    <dgm:cxn modelId="{A3EA06CA-B716-47C0-B6CA-02DF74E7D7D7}" type="presParOf" srcId="{6828187F-A377-469B-ABC5-9E29FD0ED970}" destId="{47ABECBC-B32A-4C98-9594-1E1CCB35D4A5}" srcOrd="3" destOrd="0" presId="urn:microsoft.com/office/officeart/2018/2/layout/IconVerticalSolidList"/>
    <dgm:cxn modelId="{1C798CE4-0DBD-40E5-8281-A0CDB79378E9}" type="presParOf" srcId="{4FB8742B-6246-41E0-97DB-5D2315D0C8E9}" destId="{3C3BE84B-871A-454F-AD54-45C3161B72FE}" srcOrd="1" destOrd="0" presId="urn:microsoft.com/office/officeart/2018/2/layout/IconVerticalSolidList"/>
    <dgm:cxn modelId="{3079E175-9768-45D4-8E04-9E82B919CA65}" type="presParOf" srcId="{4FB8742B-6246-41E0-97DB-5D2315D0C8E9}" destId="{BFB72C8C-13C8-497A-9BC5-6DAAAA286108}" srcOrd="2" destOrd="0" presId="urn:microsoft.com/office/officeart/2018/2/layout/IconVerticalSolidList"/>
    <dgm:cxn modelId="{F5B893CE-1D85-42B0-B381-AA5C843146AE}" type="presParOf" srcId="{BFB72C8C-13C8-497A-9BC5-6DAAAA286108}" destId="{AF568C6E-31B7-4B81-A2F8-276D5B5EE18B}" srcOrd="0" destOrd="0" presId="urn:microsoft.com/office/officeart/2018/2/layout/IconVerticalSolidList"/>
    <dgm:cxn modelId="{B70911F3-2F50-41D6-A771-62D9B7E4976C}" type="presParOf" srcId="{BFB72C8C-13C8-497A-9BC5-6DAAAA286108}" destId="{4C0FB6AD-03C7-4846-9993-4C6886A4401A}" srcOrd="1" destOrd="0" presId="urn:microsoft.com/office/officeart/2018/2/layout/IconVerticalSolidList"/>
    <dgm:cxn modelId="{B07ACBD8-EF40-493B-91D1-C2B11022A003}" type="presParOf" srcId="{BFB72C8C-13C8-497A-9BC5-6DAAAA286108}" destId="{31282E2D-7A1C-4735-83A4-516FF46E6695}" srcOrd="2" destOrd="0" presId="urn:microsoft.com/office/officeart/2018/2/layout/IconVerticalSolidList"/>
    <dgm:cxn modelId="{EC18E81A-1C37-4BC9-99E6-6F7A64A58CF8}" type="presParOf" srcId="{BFB72C8C-13C8-497A-9BC5-6DAAAA286108}" destId="{C1F3DF1A-A345-49EF-83D1-FB94C328ED36}" srcOrd="3" destOrd="0" presId="urn:microsoft.com/office/officeart/2018/2/layout/IconVerticalSolidList"/>
    <dgm:cxn modelId="{13A18E99-D672-4534-B1D8-B0E0CB207BFB}" type="presParOf" srcId="{4FB8742B-6246-41E0-97DB-5D2315D0C8E9}" destId="{F0844EE1-40A8-4020-8550-A6AFD4756C40}" srcOrd="3" destOrd="0" presId="urn:microsoft.com/office/officeart/2018/2/layout/IconVerticalSolidList"/>
    <dgm:cxn modelId="{212E3159-38E1-4697-A187-BB5B6A5EF426}" type="presParOf" srcId="{4FB8742B-6246-41E0-97DB-5D2315D0C8E9}" destId="{895C51D1-F090-4EDC-B19B-6E6CDEDAF011}" srcOrd="4" destOrd="0" presId="urn:microsoft.com/office/officeart/2018/2/layout/IconVerticalSolidList"/>
    <dgm:cxn modelId="{D9C5A583-5031-48CB-AAFC-C039E1A3913F}" type="presParOf" srcId="{895C51D1-F090-4EDC-B19B-6E6CDEDAF011}" destId="{63825B32-3CCE-430F-8589-08A3004B2347}" srcOrd="0" destOrd="0" presId="urn:microsoft.com/office/officeart/2018/2/layout/IconVerticalSolidList"/>
    <dgm:cxn modelId="{C8A9A8F6-36A7-4946-B671-B53C812DC35B}" type="presParOf" srcId="{895C51D1-F090-4EDC-B19B-6E6CDEDAF011}" destId="{69E9A074-2E53-4FF6-976C-27C7472DB660}" srcOrd="1" destOrd="0" presId="urn:microsoft.com/office/officeart/2018/2/layout/IconVerticalSolidList"/>
    <dgm:cxn modelId="{27CF789C-37ED-410E-95F3-5E4AFE085F06}" type="presParOf" srcId="{895C51D1-F090-4EDC-B19B-6E6CDEDAF011}" destId="{06720CA0-EADE-4FD8-9A11-82EFB077F951}" srcOrd="2" destOrd="0" presId="urn:microsoft.com/office/officeart/2018/2/layout/IconVerticalSolidList"/>
    <dgm:cxn modelId="{6E511D5E-449F-4121-8954-ADD6F9AB38AF}" type="presParOf" srcId="{895C51D1-F090-4EDC-B19B-6E6CDEDAF011}" destId="{3136823E-79A4-49D2-9A29-70D0529D090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00BB058D-24BE-4290-BFC7-D0878BE3E95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B3ECC88-09F7-4027-8B52-860EABDF35B4}">
      <dgm:prSet/>
      <dgm:spPr/>
      <dgm:t>
        <a:bodyPr/>
        <a:lstStyle/>
        <a:p>
          <a:r>
            <a:rPr lang="en-GB"/>
            <a:t>Individuals seek to regulate their own behaviour actively.</a:t>
          </a:r>
          <a:endParaRPr lang="en-US"/>
        </a:p>
      </dgm:t>
    </dgm:pt>
    <dgm:pt modelId="{71659976-BABE-4F86-A72C-F702CF982E97}" type="parTrans" cxnId="{B640D870-D0A2-48F8-8CB9-4A8A65873C18}">
      <dgm:prSet/>
      <dgm:spPr/>
      <dgm:t>
        <a:bodyPr/>
        <a:lstStyle/>
        <a:p>
          <a:endParaRPr lang="en-US"/>
        </a:p>
      </dgm:t>
    </dgm:pt>
    <dgm:pt modelId="{CC756CB7-7193-401F-95AF-73FBDA32CC23}" type="sibTrans" cxnId="{B640D870-D0A2-48F8-8CB9-4A8A65873C18}">
      <dgm:prSet/>
      <dgm:spPr/>
      <dgm:t>
        <a:bodyPr/>
        <a:lstStyle/>
        <a:p>
          <a:endParaRPr lang="en-US"/>
        </a:p>
      </dgm:t>
    </dgm:pt>
    <dgm:pt modelId="{F254453B-4B15-4CD2-A089-45822A75B943}">
      <dgm:prSet/>
      <dgm:spPr/>
      <dgm:t>
        <a:bodyPr/>
        <a:lstStyle/>
        <a:p>
          <a:r>
            <a:rPr lang="en-GB"/>
            <a:t>Individuals in their biopsychosocial complexity interact with the environment, transforming the environment and transforming too.</a:t>
          </a:r>
          <a:endParaRPr lang="en-US"/>
        </a:p>
      </dgm:t>
    </dgm:pt>
    <dgm:pt modelId="{A0F983FA-42CA-4492-8283-3EB7990AED84}" type="parTrans" cxnId="{DAE45F81-E3E1-4EBD-A417-9021ABE7B159}">
      <dgm:prSet/>
      <dgm:spPr/>
      <dgm:t>
        <a:bodyPr/>
        <a:lstStyle/>
        <a:p>
          <a:endParaRPr lang="en-US"/>
        </a:p>
      </dgm:t>
    </dgm:pt>
    <dgm:pt modelId="{1B31DAD8-6C69-452B-A829-088E824942AA}" type="sibTrans" cxnId="{DAE45F81-E3E1-4EBD-A417-9021ABE7B159}">
      <dgm:prSet/>
      <dgm:spPr/>
      <dgm:t>
        <a:bodyPr/>
        <a:lstStyle/>
        <a:p>
          <a:endParaRPr lang="en-US"/>
        </a:p>
      </dgm:t>
    </dgm:pt>
    <dgm:pt modelId="{D1435B44-EBDB-42B0-BA10-43968E99B7D6}">
      <dgm:prSet/>
      <dgm:spPr/>
      <dgm:t>
        <a:bodyPr/>
        <a:lstStyle/>
        <a:p>
          <a:r>
            <a:rPr lang="en-GB"/>
            <a:t>Health professionals constitute a part of the interpersonal environment, which influences individuals.</a:t>
          </a:r>
          <a:endParaRPr lang="en-US"/>
        </a:p>
      </dgm:t>
    </dgm:pt>
    <dgm:pt modelId="{966573B9-318A-49BA-BD39-927DA429FD2B}" type="parTrans" cxnId="{305A007D-22F3-45FE-AF2F-9590675A2932}">
      <dgm:prSet/>
      <dgm:spPr/>
      <dgm:t>
        <a:bodyPr/>
        <a:lstStyle/>
        <a:p>
          <a:endParaRPr lang="en-US"/>
        </a:p>
      </dgm:t>
    </dgm:pt>
    <dgm:pt modelId="{F47E18D5-4A1E-49FB-8ACA-F1CDCE84A161}" type="sibTrans" cxnId="{305A007D-22F3-45FE-AF2F-9590675A2932}">
      <dgm:prSet/>
      <dgm:spPr/>
      <dgm:t>
        <a:bodyPr/>
        <a:lstStyle/>
        <a:p>
          <a:endParaRPr lang="en-US"/>
        </a:p>
      </dgm:t>
    </dgm:pt>
    <dgm:pt modelId="{7927229B-103C-4928-B8B5-4956436547C8}">
      <dgm:prSet/>
      <dgm:spPr/>
      <dgm:t>
        <a:bodyPr/>
        <a:lstStyle/>
        <a:p>
          <a:r>
            <a:rPr lang="en-GB"/>
            <a:t>Self-initiated reconfiguration of person-environment interactive patterns is essential to behaviour change. </a:t>
          </a:r>
          <a:endParaRPr lang="en-US"/>
        </a:p>
      </dgm:t>
    </dgm:pt>
    <dgm:pt modelId="{07FCB485-812F-4519-95DF-E8E156551DA3}" type="parTrans" cxnId="{FBFB16AA-65F2-4FDA-BF4C-A20C73B9AC8A}">
      <dgm:prSet/>
      <dgm:spPr/>
      <dgm:t>
        <a:bodyPr/>
        <a:lstStyle/>
        <a:p>
          <a:endParaRPr lang="en-US"/>
        </a:p>
      </dgm:t>
    </dgm:pt>
    <dgm:pt modelId="{A9E8EB77-D8D8-4677-9E57-170BC9BAD1B6}" type="sibTrans" cxnId="{FBFB16AA-65F2-4FDA-BF4C-A20C73B9AC8A}">
      <dgm:prSet/>
      <dgm:spPr/>
      <dgm:t>
        <a:bodyPr/>
        <a:lstStyle/>
        <a:p>
          <a:endParaRPr lang="en-US"/>
        </a:p>
      </dgm:t>
    </dgm:pt>
    <dgm:pt modelId="{C1E6A602-1FC1-4E93-971F-7F39921AEBBF}" type="pres">
      <dgm:prSet presAssocID="{00BB058D-24BE-4290-BFC7-D0878BE3E955}" presName="vert0" presStyleCnt="0">
        <dgm:presLayoutVars>
          <dgm:dir/>
          <dgm:animOne val="branch"/>
          <dgm:animLvl val="lvl"/>
        </dgm:presLayoutVars>
      </dgm:prSet>
      <dgm:spPr/>
    </dgm:pt>
    <dgm:pt modelId="{7BEE43F7-657E-48AD-8BF8-F2B4ED0D9B8E}" type="pres">
      <dgm:prSet presAssocID="{6B3ECC88-09F7-4027-8B52-860EABDF35B4}" presName="thickLine" presStyleLbl="alignNode1" presStyleIdx="0" presStyleCnt="4"/>
      <dgm:spPr/>
    </dgm:pt>
    <dgm:pt modelId="{50AAB6FD-7F5B-4AA2-BAE4-F481C8096A0C}" type="pres">
      <dgm:prSet presAssocID="{6B3ECC88-09F7-4027-8B52-860EABDF35B4}" presName="horz1" presStyleCnt="0"/>
      <dgm:spPr/>
    </dgm:pt>
    <dgm:pt modelId="{3D33E2BB-0AD9-447E-ABD5-E7776088E614}" type="pres">
      <dgm:prSet presAssocID="{6B3ECC88-09F7-4027-8B52-860EABDF35B4}" presName="tx1" presStyleLbl="revTx" presStyleIdx="0" presStyleCnt="4"/>
      <dgm:spPr/>
    </dgm:pt>
    <dgm:pt modelId="{85212D3B-6AA7-41EB-831F-5729FA18AB4D}" type="pres">
      <dgm:prSet presAssocID="{6B3ECC88-09F7-4027-8B52-860EABDF35B4}" presName="vert1" presStyleCnt="0"/>
      <dgm:spPr/>
    </dgm:pt>
    <dgm:pt modelId="{400FFB28-8FCC-4B7A-AB31-F5A416175200}" type="pres">
      <dgm:prSet presAssocID="{F254453B-4B15-4CD2-A089-45822A75B943}" presName="thickLine" presStyleLbl="alignNode1" presStyleIdx="1" presStyleCnt="4"/>
      <dgm:spPr/>
    </dgm:pt>
    <dgm:pt modelId="{20D5BA11-ECC2-4D22-80CE-C5F479083BB9}" type="pres">
      <dgm:prSet presAssocID="{F254453B-4B15-4CD2-A089-45822A75B943}" presName="horz1" presStyleCnt="0"/>
      <dgm:spPr/>
    </dgm:pt>
    <dgm:pt modelId="{6B7D808F-2745-47B9-8B47-725FFEC4C899}" type="pres">
      <dgm:prSet presAssocID="{F254453B-4B15-4CD2-A089-45822A75B943}" presName="tx1" presStyleLbl="revTx" presStyleIdx="1" presStyleCnt="4"/>
      <dgm:spPr/>
    </dgm:pt>
    <dgm:pt modelId="{1CD81825-A5FA-46C3-B0E5-D1F331950E96}" type="pres">
      <dgm:prSet presAssocID="{F254453B-4B15-4CD2-A089-45822A75B943}" presName="vert1" presStyleCnt="0"/>
      <dgm:spPr/>
    </dgm:pt>
    <dgm:pt modelId="{D0885EDA-6048-4FAC-A8CD-3836320A03BD}" type="pres">
      <dgm:prSet presAssocID="{D1435B44-EBDB-42B0-BA10-43968E99B7D6}" presName="thickLine" presStyleLbl="alignNode1" presStyleIdx="2" presStyleCnt="4"/>
      <dgm:spPr/>
    </dgm:pt>
    <dgm:pt modelId="{158D8DD6-8D12-4EBD-A87E-14FF6EB1E6E0}" type="pres">
      <dgm:prSet presAssocID="{D1435B44-EBDB-42B0-BA10-43968E99B7D6}" presName="horz1" presStyleCnt="0"/>
      <dgm:spPr/>
    </dgm:pt>
    <dgm:pt modelId="{B0507E75-45AB-4AD0-9A1E-11A145F97202}" type="pres">
      <dgm:prSet presAssocID="{D1435B44-EBDB-42B0-BA10-43968E99B7D6}" presName="tx1" presStyleLbl="revTx" presStyleIdx="2" presStyleCnt="4"/>
      <dgm:spPr/>
    </dgm:pt>
    <dgm:pt modelId="{7A2CC0B8-60E8-4FE4-8386-22697E8E765B}" type="pres">
      <dgm:prSet presAssocID="{D1435B44-EBDB-42B0-BA10-43968E99B7D6}" presName="vert1" presStyleCnt="0"/>
      <dgm:spPr/>
    </dgm:pt>
    <dgm:pt modelId="{65D68E44-7E9B-46CD-B03F-3A62859858F0}" type="pres">
      <dgm:prSet presAssocID="{7927229B-103C-4928-B8B5-4956436547C8}" presName="thickLine" presStyleLbl="alignNode1" presStyleIdx="3" presStyleCnt="4"/>
      <dgm:spPr/>
    </dgm:pt>
    <dgm:pt modelId="{C1FDA888-2936-4DA7-8E7C-13F36D393808}" type="pres">
      <dgm:prSet presAssocID="{7927229B-103C-4928-B8B5-4956436547C8}" presName="horz1" presStyleCnt="0"/>
      <dgm:spPr/>
    </dgm:pt>
    <dgm:pt modelId="{5C0E0318-672E-4A57-965F-7BEE0800D211}" type="pres">
      <dgm:prSet presAssocID="{7927229B-103C-4928-B8B5-4956436547C8}" presName="tx1" presStyleLbl="revTx" presStyleIdx="3" presStyleCnt="4"/>
      <dgm:spPr/>
    </dgm:pt>
    <dgm:pt modelId="{020F913F-6D54-4347-BC4F-BBFA95813C90}" type="pres">
      <dgm:prSet presAssocID="{7927229B-103C-4928-B8B5-4956436547C8}" presName="vert1" presStyleCnt="0"/>
      <dgm:spPr/>
    </dgm:pt>
  </dgm:ptLst>
  <dgm:cxnLst>
    <dgm:cxn modelId="{0F9ACC3E-492F-42DC-B42B-3BFFAA6E70B4}" type="presOf" srcId="{F254453B-4B15-4CD2-A089-45822A75B943}" destId="{6B7D808F-2745-47B9-8B47-725FFEC4C899}" srcOrd="0" destOrd="0" presId="urn:microsoft.com/office/officeart/2008/layout/LinedList"/>
    <dgm:cxn modelId="{B640D870-D0A2-48F8-8CB9-4A8A65873C18}" srcId="{00BB058D-24BE-4290-BFC7-D0878BE3E955}" destId="{6B3ECC88-09F7-4027-8B52-860EABDF35B4}" srcOrd="0" destOrd="0" parTransId="{71659976-BABE-4F86-A72C-F702CF982E97}" sibTransId="{CC756CB7-7193-401F-95AF-73FBDA32CC23}"/>
    <dgm:cxn modelId="{A32D9754-4C56-4A1E-A2A4-8197F2BA6A83}" type="presOf" srcId="{00BB058D-24BE-4290-BFC7-D0878BE3E955}" destId="{C1E6A602-1FC1-4E93-971F-7F39921AEBBF}" srcOrd="0" destOrd="0" presId="urn:microsoft.com/office/officeart/2008/layout/LinedList"/>
    <dgm:cxn modelId="{305A007D-22F3-45FE-AF2F-9590675A2932}" srcId="{00BB058D-24BE-4290-BFC7-D0878BE3E955}" destId="{D1435B44-EBDB-42B0-BA10-43968E99B7D6}" srcOrd="2" destOrd="0" parTransId="{966573B9-318A-49BA-BD39-927DA429FD2B}" sibTransId="{F47E18D5-4A1E-49FB-8ACA-F1CDCE84A161}"/>
    <dgm:cxn modelId="{DAE45F81-E3E1-4EBD-A417-9021ABE7B159}" srcId="{00BB058D-24BE-4290-BFC7-D0878BE3E955}" destId="{F254453B-4B15-4CD2-A089-45822A75B943}" srcOrd="1" destOrd="0" parTransId="{A0F983FA-42CA-4492-8283-3EB7990AED84}" sibTransId="{1B31DAD8-6C69-452B-A829-088E824942AA}"/>
    <dgm:cxn modelId="{544536A5-A95F-44E6-BE95-31AB8029306F}" type="presOf" srcId="{7927229B-103C-4928-B8B5-4956436547C8}" destId="{5C0E0318-672E-4A57-965F-7BEE0800D211}" srcOrd="0" destOrd="0" presId="urn:microsoft.com/office/officeart/2008/layout/LinedList"/>
    <dgm:cxn modelId="{FBFB16AA-65F2-4FDA-BF4C-A20C73B9AC8A}" srcId="{00BB058D-24BE-4290-BFC7-D0878BE3E955}" destId="{7927229B-103C-4928-B8B5-4956436547C8}" srcOrd="3" destOrd="0" parTransId="{07FCB485-812F-4519-95DF-E8E156551DA3}" sibTransId="{A9E8EB77-D8D8-4677-9E57-170BC9BAD1B6}"/>
    <dgm:cxn modelId="{765554EB-4E73-41A7-9AF8-885EBC29934A}" type="presOf" srcId="{D1435B44-EBDB-42B0-BA10-43968E99B7D6}" destId="{B0507E75-45AB-4AD0-9A1E-11A145F97202}" srcOrd="0" destOrd="0" presId="urn:microsoft.com/office/officeart/2008/layout/LinedList"/>
    <dgm:cxn modelId="{DA91C5FF-BED5-409A-98D3-35806BA3CB16}" type="presOf" srcId="{6B3ECC88-09F7-4027-8B52-860EABDF35B4}" destId="{3D33E2BB-0AD9-447E-ABD5-E7776088E614}" srcOrd="0" destOrd="0" presId="urn:microsoft.com/office/officeart/2008/layout/LinedList"/>
    <dgm:cxn modelId="{899664C2-628A-412C-82B3-2F16FB5A0A50}" type="presParOf" srcId="{C1E6A602-1FC1-4E93-971F-7F39921AEBBF}" destId="{7BEE43F7-657E-48AD-8BF8-F2B4ED0D9B8E}" srcOrd="0" destOrd="0" presId="urn:microsoft.com/office/officeart/2008/layout/LinedList"/>
    <dgm:cxn modelId="{1C1C7857-710B-493F-8F93-E3D38EFCD9B8}" type="presParOf" srcId="{C1E6A602-1FC1-4E93-971F-7F39921AEBBF}" destId="{50AAB6FD-7F5B-4AA2-BAE4-F481C8096A0C}" srcOrd="1" destOrd="0" presId="urn:microsoft.com/office/officeart/2008/layout/LinedList"/>
    <dgm:cxn modelId="{6C29CB7D-BED9-4E82-8535-E94442CE2EA6}" type="presParOf" srcId="{50AAB6FD-7F5B-4AA2-BAE4-F481C8096A0C}" destId="{3D33E2BB-0AD9-447E-ABD5-E7776088E614}" srcOrd="0" destOrd="0" presId="urn:microsoft.com/office/officeart/2008/layout/LinedList"/>
    <dgm:cxn modelId="{DF4C983D-65BD-40EF-9F16-AC4E4DE11EE8}" type="presParOf" srcId="{50AAB6FD-7F5B-4AA2-BAE4-F481C8096A0C}" destId="{85212D3B-6AA7-41EB-831F-5729FA18AB4D}" srcOrd="1" destOrd="0" presId="urn:microsoft.com/office/officeart/2008/layout/LinedList"/>
    <dgm:cxn modelId="{C4DAA529-6A53-400B-8E4A-B12B1942F982}" type="presParOf" srcId="{C1E6A602-1FC1-4E93-971F-7F39921AEBBF}" destId="{400FFB28-8FCC-4B7A-AB31-F5A416175200}" srcOrd="2" destOrd="0" presId="urn:microsoft.com/office/officeart/2008/layout/LinedList"/>
    <dgm:cxn modelId="{9C1FCFF0-92E0-4395-9088-1441F649B24E}" type="presParOf" srcId="{C1E6A602-1FC1-4E93-971F-7F39921AEBBF}" destId="{20D5BA11-ECC2-4D22-80CE-C5F479083BB9}" srcOrd="3" destOrd="0" presId="urn:microsoft.com/office/officeart/2008/layout/LinedList"/>
    <dgm:cxn modelId="{F0B5E0FC-6F4E-455C-8626-F6DF10BD99AF}" type="presParOf" srcId="{20D5BA11-ECC2-4D22-80CE-C5F479083BB9}" destId="{6B7D808F-2745-47B9-8B47-725FFEC4C899}" srcOrd="0" destOrd="0" presId="urn:microsoft.com/office/officeart/2008/layout/LinedList"/>
    <dgm:cxn modelId="{CB9028AD-7B07-40B4-B385-1262A3A251AC}" type="presParOf" srcId="{20D5BA11-ECC2-4D22-80CE-C5F479083BB9}" destId="{1CD81825-A5FA-46C3-B0E5-D1F331950E96}" srcOrd="1" destOrd="0" presId="urn:microsoft.com/office/officeart/2008/layout/LinedList"/>
    <dgm:cxn modelId="{F1B46711-32F2-4EAD-ADA4-43C1BB49FD52}" type="presParOf" srcId="{C1E6A602-1FC1-4E93-971F-7F39921AEBBF}" destId="{D0885EDA-6048-4FAC-A8CD-3836320A03BD}" srcOrd="4" destOrd="0" presId="urn:microsoft.com/office/officeart/2008/layout/LinedList"/>
    <dgm:cxn modelId="{809DC27A-4169-4E43-AB0B-76A4C9697F91}" type="presParOf" srcId="{C1E6A602-1FC1-4E93-971F-7F39921AEBBF}" destId="{158D8DD6-8D12-4EBD-A87E-14FF6EB1E6E0}" srcOrd="5" destOrd="0" presId="urn:microsoft.com/office/officeart/2008/layout/LinedList"/>
    <dgm:cxn modelId="{4217F12F-60DC-482D-9583-8A37A44B59EE}" type="presParOf" srcId="{158D8DD6-8D12-4EBD-A87E-14FF6EB1E6E0}" destId="{B0507E75-45AB-4AD0-9A1E-11A145F97202}" srcOrd="0" destOrd="0" presId="urn:microsoft.com/office/officeart/2008/layout/LinedList"/>
    <dgm:cxn modelId="{407E13FA-8895-486C-8914-CECE5F47A52A}" type="presParOf" srcId="{158D8DD6-8D12-4EBD-A87E-14FF6EB1E6E0}" destId="{7A2CC0B8-60E8-4FE4-8386-22697E8E765B}" srcOrd="1" destOrd="0" presId="urn:microsoft.com/office/officeart/2008/layout/LinedList"/>
    <dgm:cxn modelId="{4CABF068-87D1-4AEB-86AD-458D2D82A9C2}" type="presParOf" srcId="{C1E6A602-1FC1-4E93-971F-7F39921AEBBF}" destId="{65D68E44-7E9B-46CD-B03F-3A62859858F0}" srcOrd="6" destOrd="0" presId="urn:microsoft.com/office/officeart/2008/layout/LinedList"/>
    <dgm:cxn modelId="{BF1525E1-7AA6-4AF2-AE9A-4F15B3586DC6}" type="presParOf" srcId="{C1E6A602-1FC1-4E93-971F-7F39921AEBBF}" destId="{C1FDA888-2936-4DA7-8E7C-13F36D393808}" srcOrd="7" destOrd="0" presId="urn:microsoft.com/office/officeart/2008/layout/LinedList"/>
    <dgm:cxn modelId="{1F2ABCEB-103F-4696-AC64-A08B32953958}" type="presParOf" srcId="{C1FDA888-2936-4DA7-8E7C-13F36D393808}" destId="{5C0E0318-672E-4A57-965F-7BEE0800D211}" srcOrd="0" destOrd="0" presId="urn:microsoft.com/office/officeart/2008/layout/LinedList"/>
    <dgm:cxn modelId="{0B690D4A-3B8E-4234-A2D3-DADB40BCCB20}" type="presParOf" srcId="{C1FDA888-2936-4DA7-8E7C-13F36D393808}" destId="{020F913F-6D54-4347-BC4F-BBFA95813C9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28874988-FFE8-4977-A1B6-12C11355C89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CD03581-4812-4ADC-B16D-22F46FC249DB}">
      <dgm:prSet/>
      <dgm:spPr/>
      <dgm:t>
        <a:bodyPr/>
        <a:lstStyle/>
        <a:p>
          <a:r>
            <a:rPr lang="en-GB"/>
            <a:t>Prior behaviour, inherited and acquired characteristics influence beliefs, affect, and enactment of health behaviour.</a:t>
          </a:r>
          <a:endParaRPr lang="en-US"/>
        </a:p>
      </dgm:t>
    </dgm:pt>
    <dgm:pt modelId="{02510CB7-3E18-438A-A6CA-D091E6E75531}" type="parTrans" cxnId="{0B1889C2-E2D6-4164-B1ED-602FBD902067}">
      <dgm:prSet/>
      <dgm:spPr/>
      <dgm:t>
        <a:bodyPr/>
        <a:lstStyle/>
        <a:p>
          <a:endParaRPr lang="en-US"/>
        </a:p>
      </dgm:t>
    </dgm:pt>
    <dgm:pt modelId="{1FB2A3A0-CB2D-42E7-8DF2-3D11D5723A3F}" type="sibTrans" cxnId="{0B1889C2-E2D6-4164-B1ED-602FBD902067}">
      <dgm:prSet/>
      <dgm:spPr/>
      <dgm:t>
        <a:bodyPr/>
        <a:lstStyle/>
        <a:p>
          <a:endParaRPr lang="en-US"/>
        </a:p>
      </dgm:t>
    </dgm:pt>
    <dgm:pt modelId="{0177C0EC-F552-4816-83D9-5F021DBA090F}">
      <dgm:prSet/>
      <dgm:spPr/>
      <dgm:t>
        <a:bodyPr/>
        <a:lstStyle/>
        <a:p>
          <a:r>
            <a:rPr lang="en-GB"/>
            <a:t>People engage in behaviours where they anticipate benefits.</a:t>
          </a:r>
          <a:endParaRPr lang="en-US"/>
        </a:p>
      </dgm:t>
    </dgm:pt>
    <dgm:pt modelId="{83B6D389-6B15-4087-98BF-4063912293C5}" type="parTrans" cxnId="{F75374D9-3B27-4D86-8869-CF09092B2DA3}">
      <dgm:prSet/>
      <dgm:spPr/>
      <dgm:t>
        <a:bodyPr/>
        <a:lstStyle/>
        <a:p>
          <a:endParaRPr lang="en-US"/>
        </a:p>
      </dgm:t>
    </dgm:pt>
    <dgm:pt modelId="{A9CBBF43-7C58-4272-91EF-7FC05B9F5982}" type="sibTrans" cxnId="{F75374D9-3B27-4D86-8869-CF09092B2DA3}">
      <dgm:prSet/>
      <dgm:spPr/>
      <dgm:t>
        <a:bodyPr/>
        <a:lstStyle/>
        <a:p>
          <a:endParaRPr lang="en-US"/>
        </a:p>
      </dgm:t>
    </dgm:pt>
    <dgm:pt modelId="{C68CDE17-E986-47ED-94C8-ECA826E50EB9}">
      <dgm:prSet/>
      <dgm:spPr/>
      <dgm:t>
        <a:bodyPr/>
        <a:lstStyle/>
        <a:p>
          <a:r>
            <a:rPr lang="en-GB"/>
            <a:t>Perceived barriers can constrain commitment to action, a mediator of behaviour as well as actual behaviour.</a:t>
          </a:r>
          <a:endParaRPr lang="en-US"/>
        </a:p>
      </dgm:t>
    </dgm:pt>
    <dgm:pt modelId="{3D09760A-070B-4DCD-B7C0-22B92E29C8BD}" type="parTrans" cxnId="{02DAEB13-BCAD-4930-8517-4B917DD18965}">
      <dgm:prSet/>
      <dgm:spPr/>
      <dgm:t>
        <a:bodyPr/>
        <a:lstStyle/>
        <a:p>
          <a:endParaRPr lang="en-US"/>
        </a:p>
      </dgm:t>
    </dgm:pt>
    <dgm:pt modelId="{74890B11-5CDB-42C8-BBB1-E4F47326AB1E}" type="sibTrans" cxnId="{02DAEB13-BCAD-4930-8517-4B917DD18965}">
      <dgm:prSet/>
      <dgm:spPr/>
      <dgm:t>
        <a:bodyPr/>
        <a:lstStyle/>
        <a:p>
          <a:endParaRPr lang="en-US"/>
        </a:p>
      </dgm:t>
    </dgm:pt>
    <dgm:pt modelId="{2371F853-D612-4B1E-8614-29E585C978DC}" type="pres">
      <dgm:prSet presAssocID="{28874988-FFE8-4977-A1B6-12C11355C89A}" presName="linear" presStyleCnt="0">
        <dgm:presLayoutVars>
          <dgm:animLvl val="lvl"/>
          <dgm:resizeHandles val="exact"/>
        </dgm:presLayoutVars>
      </dgm:prSet>
      <dgm:spPr/>
    </dgm:pt>
    <dgm:pt modelId="{BD865D40-39DF-4897-A048-CB5BEE67049C}" type="pres">
      <dgm:prSet presAssocID="{8CD03581-4812-4ADC-B16D-22F46FC249DB}" presName="parentText" presStyleLbl="node1" presStyleIdx="0" presStyleCnt="3">
        <dgm:presLayoutVars>
          <dgm:chMax val="0"/>
          <dgm:bulletEnabled val="1"/>
        </dgm:presLayoutVars>
      </dgm:prSet>
      <dgm:spPr/>
    </dgm:pt>
    <dgm:pt modelId="{4237EAB2-B75D-4220-9375-3701C5CBD5DE}" type="pres">
      <dgm:prSet presAssocID="{1FB2A3A0-CB2D-42E7-8DF2-3D11D5723A3F}" presName="spacer" presStyleCnt="0"/>
      <dgm:spPr/>
    </dgm:pt>
    <dgm:pt modelId="{A2CCB937-E8E7-4B16-9560-5077F394E899}" type="pres">
      <dgm:prSet presAssocID="{0177C0EC-F552-4816-83D9-5F021DBA090F}" presName="parentText" presStyleLbl="node1" presStyleIdx="1" presStyleCnt="3">
        <dgm:presLayoutVars>
          <dgm:chMax val="0"/>
          <dgm:bulletEnabled val="1"/>
        </dgm:presLayoutVars>
      </dgm:prSet>
      <dgm:spPr/>
    </dgm:pt>
    <dgm:pt modelId="{1F3E4999-44F9-475F-9F2F-0D8FB9C1BFB2}" type="pres">
      <dgm:prSet presAssocID="{A9CBBF43-7C58-4272-91EF-7FC05B9F5982}" presName="spacer" presStyleCnt="0"/>
      <dgm:spPr/>
    </dgm:pt>
    <dgm:pt modelId="{7435A4E2-BA55-4B74-A61A-D4AFE4213A14}" type="pres">
      <dgm:prSet presAssocID="{C68CDE17-E986-47ED-94C8-ECA826E50EB9}" presName="parentText" presStyleLbl="node1" presStyleIdx="2" presStyleCnt="3">
        <dgm:presLayoutVars>
          <dgm:chMax val="0"/>
          <dgm:bulletEnabled val="1"/>
        </dgm:presLayoutVars>
      </dgm:prSet>
      <dgm:spPr/>
    </dgm:pt>
  </dgm:ptLst>
  <dgm:cxnLst>
    <dgm:cxn modelId="{CBEEEF07-10F5-422A-B85C-F1576DE47671}" type="presOf" srcId="{C68CDE17-E986-47ED-94C8-ECA826E50EB9}" destId="{7435A4E2-BA55-4B74-A61A-D4AFE4213A14}" srcOrd="0" destOrd="0" presId="urn:microsoft.com/office/officeart/2005/8/layout/vList2"/>
    <dgm:cxn modelId="{02DAEB13-BCAD-4930-8517-4B917DD18965}" srcId="{28874988-FFE8-4977-A1B6-12C11355C89A}" destId="{C68CDE17-E986-47ED-94C8-ECA826E50EB9}" srcOrd="2" destOrd="0" parTransId="{3D09760A-070B-4DCD-B7C0-22B92E29C8BD}" sibTransId="{74890B11-5CDB-42C8-BBB1-E4F47326AB1E}"/>
    <dgm:cxn modelId="{E5D2F516-C409-4162-87C6-7C7D892D5B9B}" type="presOf" srcId="{8CD03581-4812-4ADC-B16D-22F46FC249DB}" destId="{BD865D40-39DF-4897-A048-CB5BEE67049C}" srcOrd="0" destOrd="0" presId="urn:microsoft.com/office/officeart/2005/8/layout/vList2"/>
    <dgm:cxn modelId="{753FD087-E785-435E-A3DB-790E0B3879CE}" type="presOf" srcId="{0177C0EC-F552-4816-83D9-5F021DBA090F}" destId="{A2CCB937-E8E7-4B16-9560-5077F394E899}" srcOrd="0" destOrd="0" presId="urn:microsoft.com/office/officeart/2005/8/layout/vList2"/>
    <dgm:cxn modelId="{B7816799-8EC8-457D-99BC-A71F61E8268F}" type="presOf" srcId="{28874988-FFE8-4977-A1B6-12C11355C89A}" destId="{2371F853-D612-4B1E-8614-29E585C978DC}" srcOrd="0" destOrd="0" presId="urn:microsoft.com/office/officeart/2005/8/layout/vList2"/>
    <dgm:cxn modelId="{0B1889C2-E2D6-4164-B1ED-602FBD902067}" srcId="{28874988-FFE8-4977-A1B6-12C11355C89A}" destId="{8CD03581-4812-4ADC-B16D-22F46FC249DB}" srcOrd="0" destOrd="0" parTransId="{02510CB7-3E18-438A-A6CA-D091E6E75531}" sibTransId="{1FB2A3A0-CB2D-42E7-8DF2-3D11D5723A3F}"/>
    <dgm:cxn modelId="{F75374D9-3B27-4D86-8869-CF09092B2DA3}" srcId="{28874988-FFE8-4977-A1B6-12C11355C89A}" destId="{0177C0EC-F552-4816-83D9-5F021DBA090F}" srcOrd="1" destOrd="0" parTransId="{83B6D389-6B15-4087-98BF-4063912293C5}" sibTransId="{A9CBBF43-7C58-4272-91EF-7FC05B9F5982}"/>
    <dgm:cxn modelId="{67D9381B-539F-487E-A7FA-B312AC7E62AA}" type="presParOf" srcId="{2371F853-D612-4B1E-8614-29E585C978DC}" destId="{BD865D40-39DF-4897-A048-CB5BEE67049C}" srcOrd="0" destOrd="0" presId="urn:microsoft.com/office/officeart/2005/8/layout/vList2"/>
    <dgm:cxn modelId="{B42D20CE-89EA-4B23-95F8-F76F0C0BB709}" type="presParOf" srcId="{2371F853-D612-4B1E-8614-29E585C978DC}" destId="{4237EAB2-B75D-4220-9375-3701C5CBD5DE}" srcOrd="1" destOrd="0" presId="urn:microsoft.com/office/officeart/2005/8/layout/vList2"/>
    <dgm:cxn modelId="{9901DE24-608B-4CBB-A55C-594A91815730}" type="presParOf" srcId="{2371F853-D612-4B1E-8614-29E585C978DC}" destId="{A2CCB937-E8E7-4B16-9560-5077F394E899}" srcOrd="2" destOrd="0" presId="urn:microsoft.com/office/officeart/2005/8/layout/vList2"/>
    <dgm:cxn modelId="{A4B35250-ABC3-48FC-B2D3-B8C369AA0C48}" type="presParOf" srcId="{2371F853-D612-4B1E-8614-29E585C978DC}" destId="{1F3E4999-44F9-475F-9F2F-0D8FB9C1BFB2}" srcOrd="3" destOrd="0" presId="urn:microsoft.com/office/officeart/2005/8/layout/vList2"/>
    <dgm:cxn modelId="{6B7D70D3-0E0E-4C38-BD72-FA57C16BE9E4}" type="presParOf" srcId="{2371F853-D612-4B1E-8614-29E585C978DC}" destId="{7435A4E2-BA55-4B74-A61A-D4AFE4213A1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25CB2EEF-1BBD-4E27-9867-269FE85B1C5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6894EEE-6EEB-4EA8-93AE-4EA30E0B6248}">
      <dgm:prSet/>
      <dgm:spPr/>
      <dgm:t>
        <a:bodyPr/>
        <a:lstStyle/>
        <a:p>
          <a:r>
            <a:rPr lang="en-GB"/>
            <a:t>Perceived self-efficacy around a behaviour increases the likelihood of commitment to action and the behaviour’s actual performance.</a:t>
          </a:r>
          <a:endParaRPr lang="en-US"/>
        </a:p>
      </dgm:t>
    </dgm:pt>
    <dgm:pt modelId="{E8AD10AE-2D2D-4029-BF96-8CD0B491EDCB}" type="parTrans" cxnId="{0418BD27-2D3E-47ED-8381-48363D5BDF00}">
      <dgm:prSet/>
      <dgm:spPr/>
      <dgm:t>
        <a:bodyPr/>
        <a:lstStyle/>
        <a:p>
          <a:endParaRPr lang="en-US"/>
        </a:p>
      </dgm:t>
    </dgm:pt>
    <dgm:pt modelId="{287F6D7B-EDFE-46FA-987F-3F21F31B035A}" type="sibTrans" cxnId="{0418BD27-2D3E-47ED-8381-48363D5BDF00}">
      <dgm:prSet/>
      <dgm:spPr/>
      <dgm:t>
        <a:bodyPr/>
        <a:lstStyle/>
        <a:p>
          <a:endParaRPr lang="en-US"/>
        </a:p>
      </dgm:t>
    </dgm:pt>
    <dgm:pt modelId="{3B987771-3BF0-4741-BB04-B7DA8DB512C5}">
      <dgm:prSet/>
      <dgm:spPr/>
      <dgm:t>
        <a:bodyPr/>
        <a:lstStyle/>
        <a:p>
          <a:r>
            <a:rPr lang="en-GB"/>
            <a:t>Greater perceived self-efficacy results in fewer perceived barriers to specific health behaviour.</a:t>
          </a:r>
          <a:endParaRPr lang="en-US"/>
        </a:p>
      </dgm:t>
    </dgm:pt>
    <dgm:pt modelId="{941A949E-20F7-4FDA-888F-B4808B78BBEE}" type="parTrans" cxnId="{6865A7DA-2844-47AE-B608-8B5CB8BDD10C}">
      <dgm:prSet/>
      <dgm:spPr/>
      <dgm:t>
        <a:bodyPr/>
        <a:lstStyle/>
        <a:p>
          <a:endParaRPr lang="en-US"/>
        </a:p>
      </dgm:t>
    </dgm:pt>
    <dgm:pt modelId="{ABE926A3-86C4-4C13-93FA-A2F9162F32CA}" type="sibTrans" cxnId="{6865A7DA-2844-47AE-B608-8B5CB8BDD10C}">
      <dgm:prSet/>
      <dgm:spPr/>
      <dgm:t>
        <a:bodyPr/>
        <a:lstStyle/>
        <a:p>
          <a:endParaRPr lang="en-US"/>
        </a:p>
      </dgm:t>
    </dgm:pt>
    <dgm:pt modelId="{EBB5A259-59A8-4185-8B1B-49C8424ECD0A}">
      <dgm:prSet/>
      <dgm:spPr/>
      <dgm:t>
        <a:bodyPr/>
        <a:lstStyle/>
        <a:p>
          <a:r>
            <a:rPr lang="en-GB"/>
            <a:t>Positive affect toward a behaviour results in greater perceived self-efficacy, which can result in increased positive affect.</a:t>
          </a:r>
          <a:endParaRPr lang="en-US"/>
        </a:p>
      </dgm:t>
    </dgm:pt>
    <dgm:pt modelId="{E9A0EC4B-DE92-4FD6-8A68-01475D8A8FD2}" type="parTrans" cxnId="{3B47C225-C0D8-4EB2-A74E-043C3F98F755}">
      <dgm:prSet/>
      <dgm:spPr/>
      <dgm:t>
        <a:bodyPr/>
        <a:lstStyle/>
        <a:p>
          <a:endParaRPr lang="en-US"/>
        </a:p>
      </dgm:t>
    </dgm:pt>
    <dgm:pt modelId="{DFE12E55-1551-46C5-AA70-CA478E387569}" type="sibTrans" cxnId="{3B47C225-C0D8-4EB2-A74E-043C3F98F755}">
      <dgm:prSet/>
      <dgm:spPr/>
      <dgm:t>
        <a:bodyPr/>
        <a:lstStyle/>
        <a:p>
          <a:endParaRPr lang="en-US"/>
        </a:p>
      </dgm:t>
    </dgm:pt>
    <dgm:pt modelId="{E6D28C7D-5CB1-406B-8D4A-8CF81D8B22B4}">
      <dgm:prSet/>
      <dgm:spPr/>
      <dgm:t>
        <a:bodyPr/>
        <a:lstStyle/>
        <a:p>
          <a:r>
            <a:rPr lang="en-GB"/>
            <a:t>When positive emotions or affect are associated with a behaviour, the probability of commitment and action is increased.</a:t>
          </a:r>
          <a:endParaRPr lang="en-US"/>
        </a:p>
      </dgm:t>
    </dgm:pt>
    <dgm:pt modelId="{6E315916-379F-4AC8-B62A-187DD7CCB023}" type="parTrans" cxnId="{D78EDDFE-979F-497D-800C-D354F9A6B1D0}">
      <dgm:prSet/>
      <dgm:spPr/>
      <dgm:t>
        <a:bodyPr/>
        <a:lstStyle/>
        <a:p>
          <a:endParaRPr lang="en-US"/>
        </a:p>
      </dgm:t>
    </dgm:pt>
    <dgm:pt modelId="{2D7C367F-40FF-44C6-86DA-67B9D1CA4044}" type="sibTrans" cxnId="{D78EDDFE-979F-497D-800C-D354F9A6B1D0}">
      <dgm:prSet/>
      <dgm:spPr/>
      <dgm:t>
        <a:bodyPr/>
        <a:lstStyle/>
        <a:p>
          <a:endParaRPr lang="en-US"/>
        </a:p>
      </dgm:t>
    </dgm:pt>
    <dgm:pt modelId="{A90103AE-8FCB-43BB-B983-87AB0988CC6D}" type="pres">
      <dgm:prSet presAssocID="{25CB2EEF-1BBD-4E27-9867-269FE85B1C5E}" presName="linear" presStyleCnt="0">
        <dgm:presLayoutVars>
          <dgm:animLvl val="lvl"/>
          <dgm:resizeHandles val="exact"/>
        </dgm:presLayoutVars>
      </dgm:prSet>
      <dgm:spPr/>
    </dgm:pt>
    <dgm:pt modelId="{E8D00DAF-8218-4DD1-9DD0-F26480A596D5}" type="pres">
      <dgm:prSet presAssocID="{F6894EEE-6EEB-4EA8-93AE-4EA30E0B6248}" presName="parentText" presStyleLbl="node1" presStyleIdx="0" presStyleCnt="4">
        <dgm:presLayoutVars>
          <dgm:chMax val="0"/>
          <dgm:bulletEnabled val="1"/>
        </dgm:presLayoutVars>
      </dgm:prSet>
      <dgm:spPr/>
    </dgm:pt>
    <dgm:pt modelId="{713F7A8B-0BE2-43FE-A469-269332DE84CF}" type="pres">
      <dgm:prSet presAssocID="{287F6D7B-EDFE-46FA-987F-3F21F31B035A}" presName="spacer" presStyleCnt="0"/>
      <dgm:spPr/>
    </dgm:pt>
    <dgm:pt modelId="{7647A33C-4140-4C38-8E81-ECB98DCBFC46}" type="pres">
      <dgm:prSet presAssocID="{3B987771-3BF0-4741-BB04-B7DA8DB512C5}" presName="parentText" presStyleLbl="node1" presStyleIdx="1" presStyleCnt="4">
        <dgm:presLayoutVars>
          <dgm:chMax val="0"/>
          <dgm:bulletEnabled val="1"/>
        </dgm:presLayoutVars>
      </dgm:prSet>
      <dgm:spPr/>
    </dgm:pt>
    <dgm:pt modelId="{DD6F2943-58A9-4B35-A6A0-D761BE455AB6}" type="pres">
      <dgm:prSet presAssocID="{ABE926A3-86C4-4C13-93FA-A2F9162F32CA}" presName="spacer" presStyleCnt="0"/>
      <dgm:spPr/>
    </dgm:pt>
    <dgm:pt modelId="{9F31812F-2E84-4CD2-896D-149936AD7BEE}" type="pres">
      <dgm:prSet presAssocID="{EBB5A259-59A8-4185-8B1B-49C8424ECD0A}" presName="parentText" presStyleLbl="node1" presStyleIdx="2" presStyleCnt="4">
        <dgm:presLayoutVars>
          <dgm:chMax val="0"/>
          <dgm:bulletEnabled val="1"/>
        </dgm:presLayoutVars>
      </dgm:prSet>
      <dgm:spPr/>
    </dgm:pt>
    <dgm:pt modelId="{325BD7D9-FFCD-4A52-9314-FDD91F70A5FF}" type="pres">
      <dgm:prSet presAssocID="{DFE12E55-1551-46C5-AA70-CA478E387569}" presName="spacer" presStyleCnt="0"/>
      <dgm:spPr/>
    </dgm:pt>
    <dgm:pt modelId="{202DB05B-D1CF-420D-BBE7-703F329E59E3}" type="pres">
      <dgm:prSet presAssocID="{E6D28C7D-5CB1-406B-8D4A-8CF81D8B22B4}" presName="parentText" presStyleLbl="node1" presStyleIdx="3" presStyleCnt="4">
        <dgm:presLayoutVars>
          <dgm:chMax val="0"/>
          <dgm:bulletEnabled val="1"/>
        </dgm:presLayoutVars>
      </dgm:prSet>
      <dgm:spPr/>
    </dgm:pt>
  </dgm:ptLst>
  <dgm:cxnLst>
    <dgm:cxn modelId="{39635D11-09B5-4692-A7DF-A4211067E83E}" type="presOf" srcId="{E6D28C7D-5CB1-406B-8D4A-8CF81D8B22B4}" destId="{202DB05B-D1CF-420D-BBE7-703F329E59E3}" srcOrd="0" destOrd="0" presId="urn:microsoft.com/office/officeart/2005/8/layout/vList2"/>
    <dgm:cxn modelId="{ABD16F18-3F9A-419C-BA50-7523BB533F68}" type="presOf" srcId="{F6894EEE-6EEB-4EA8-93AE-4EA30E0B6248}" destId="{E8D00DAF-8218-4DD1-9DD0-F26480A596D5}" srcOrd="0" destOrd="0" presId="urn:microsoft.com/office/officeart/2005/8/layout/vList2"/>
    <dgm:cxn modelId="{3B47C225-C0D8-4EB2-A74E-043C3F98F755}" srcId="{25CB2EEF-1BBD-4E27-9867-269FE85B1C5E}" destId="{EBB5A259-59A8-4185-8B1B-49C8424ECD0A}" srcOrd="2" destOrd="0" parTransId="{E9A0EC4B-DE92-4FD6-8A68-01475D8A8FD2}" sibTransId="{DFE12E55-1551-46C5-AA70-CA478E387569}"/>
    <dgm:cxn modelId="{0418BD27-2D3E-47ED-8381-48363D5BDF00}" srcId="{25CB2EEF-1BBD-4E27-9867-269FE85B1C5E}" destId="{F6894EEE-6EEB-4EA8-93AE-4EA30E0B6248}" srcOrd="0" destOrd="0" parTransId="{E8AD10AE-2D2D-4029-BF96-8CD0B491EDCB}" sibTransId="{287F6D7B-EDFE-46FA-987F-3F21F31B035A}"/>
    <dgm:cxn modelId="{BF46825D-F3C2-4321-A017-EFC801444A18}" type="presOf" srcId="{EBB5A259-59A8-4185-8B1B-49C8424ECD0A}" destId="{9F31812F-2E84-4CD2-896D-149936AD7BEE}" srcOrd="0" destOrd="0" presId="urn:microsoft.com/office/officeart/2005/8/layout/vList2"/>
    <dgm:cxn modelId="{1CCA4A69-6B06-42CA-A321-BCFDCD3F561F}" type="presOf" srcId="{25CB2EEF-1BBD-4E27-9867-269FE85B1C5E}" destId="{A90103AE-8FCB-43BB-B983-87AB0988CC6D}" srcOrd="0" destOrd="0" presId="urn:microsoft.com/office/officeart/2005/8/layout/vList2"/>
    <dgm:cxn modelId="{75DAFAA7-8241-40C4-910F-F86B2931559A}" type="presOf" srcId="{3B987771-3BF0-4741-BB04-B7DA8DB512C5}" destId="{7647A33C-4140-4C38-8E81-ECB98DCBFC46}" srcOrd="0" destOrd="0" presId="urn:microsoft.com/office/officeart/2005/8/layout/vList2"/>
    <dgm:cxn modelId="{6865A7DA-2844-47AE-B608-8B5CB8BDD10C}" srcId="{25CB2EEF-1BBD-4E27-9867-269FE85B1C5E}" destId="{3B987771-3BF0-4741-BB04-B7DA8DB512C5}" srcOrd="1" destOrd="0" parTransId="{941A949E-20F7-4FDA-888F-B4808B78BBEE}" sibTransId="{ABE926A3-86C4-4C13-93FA-A2F9162F32CA}"/>
    <dgm:cxn modelId="{D78EDDFE-979F-497D-800C-D354F9A6B1D0}" srcId="{25CB2EEF-1BBD-4E27-9867-269FE85B1C5E}" destId="{E6D28C7D-5CB1-406B-8D4A-8CF81D8B22B4}" srcOrd="3" destOrd="0" parTransId="{6E315916-379F-4AC8-B62A-187DD7CCB023}" sibTransId="{2D7C367F-40FF-44C6-86DA-67B9D1CA4044}"/>
    <dgm:cxn modelId="{D27E5849-5997-4E9B-8771-73C4F659FCF4}" type="presParOf" srcId="{A90103AE-8FCB-43BB-B983-87AB0988CC6D}" destId="{E8D00DAF-8218-4DD1-9DD0-F26480A596D5}" srcOrd="0" destOrd="0" presId="urn:microsoft.com/office/officeart/2005/8/layout/vList2"/>
    <dgm:cxn modelId="{7759F666-0073-4328-9C48-5943EAC8215F}" type="presParOf" srcId="{A90103AE-8FCB-43BB-B983-87AB0988CC6D}" destId="{713F7A8B-0BE2-43FE-A469-269332DE84CF}" srcOrd="1" destOrd="0" presId="urn:microsoft.com/office/officeart/2005/8/layout/vList2"/>
    <dgm:cxn modelId="{BCD9E89C-C989-47BE-B692-86EAA055496B}" type="presParOf" srcId="{A90103AE-8FCB-43BB-B983-87AB0988CC6D}" destId="{7647A33C-4140-4C38-8E81-ECB98DCBFC46}" srcOrd="2" destOrd="0" presId="urn:microsoft.com/office/officeart/2005/8/layout/vList2"/>
    <dgm:cxn modelId="{AE5B5111-7EB9-4258-8C17-AFACA671CB97}" type="presParOf" srcId="{A90103AE-8FCB-43BB-B983-87AB0988CC6D}" destId="{DD6F2943-58A9-4B35-A6A0-D761BE455AB6}" srcOrd="3" destOrd="0" presId="urn:microsoft.com/office/officeart/2005/8/layout/vList2"/>
    <dgm:cxn modelId="{999CFB18-BC1E-4FCD-B620-67F6255F51EC}" type="presParOf" srcId="{A90103AE-8FCB-43BB-B983-87AB0988CC6D}" destId="{9F31812F-2E84-4CD2-896D-149936AD7BEE}" srcOrd="4" destOrd="0" presId="urn:microsoft.com/office/officeart/2005/8/layout/vList2"/>
    <dgm:cxn modelId="{DD2BF3F0-3017-4873-AFAD-8555785E8AF8}" type="presParOf" srcId="{A90103AE-8FCB-43BB-B983-87AB0988CC6D}" destId="{325BD7D9-FFCD-4A52-9314-FDD91F70A5FF}" srcOrd="5" destOrd="0" presId="urn:microsoft.com/office/officeart/2005/8/layout/vList2"/>
    <dgm:cxn modelId="{7238D441-357E-4774-8008-71510C6D145E}" type="presParOf" srcId="{A90103AE-8FCB-43BB-B983-87AB0988CC6D}" destId="{202DB05B-D1CF-420D-BBE7-703F329E59E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81375842-381F-42CB-B5CD-A8267F5CBBC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753EF15-94F5-4642-A112-14E58D0ADC8A}">
      <dgm:prSet/>
      <dgm:spPr/>
      <dgm:t>
        <a:bodyPr/>
        <a:lstStyle/>
        <a:p>
          <a:r>
            <a:rPr lang="en-GB"/>
            <a:t>People are more likely to commit to and engage in health-promoting behaviours when significant others model, expect behaviour, and aid and support to enable the behaviour.</a:t>
          </a:r>
          <a:endParaRPr lang="en-US"/>
        </a:p>
      </dgm:t>
    </dgm:pt>
    <dgm:pt modelId="{36A9D1D3-D553-45CC-A2D7-C32C1D31B1AF}" type="parTrans" cxnId="{AAC627CB-EC93-4B83-AF60-C91D143FEF2D}">
      <dgm:prSet/>
      <dgm:spPr/>
      <dgm:t>
        <a:bodyPr/>
        <a:lstStyle/>
        <a:p>
          <a:endParaRPr lang="en-US"/>
        </a:p>
      </dgm:t>
    </dgm:pt>
    <dgm:pt modelId="{5644F974-39A8-421B-9F5A-1786E9849762}" type="sibTrans" cxnId="{AAC627CB-EC93-4B83-AF60-C91D143FEF2D}">
      <dgm:prSet/>
      <dgm:spPr/>
      <dgm:t>
        <a:bodyPr/>
        <a:lstStyle/>
        <a:p>
          <a:endParaRPr lang="en-US"/>
        </a:p>
      </dgm:t>
    </dgm:pt>
    <dgm:pt modelId="{0BA25628-01D3-49FC-8989-E4A766165D10}">
      <dgm:prSet/>
      <dgm:spPr/>
      <dgm:t>
        <a:bodyPr/>
        <a:lstStyle/>
        <a:p>
          <a:r>
            <a:rPr lang="en-GB"/>
            <a:t>Families, peers, and health care providers are important sources of interpersonal influence that can increase or decrease commitment to and engagement in health-promoting behaviour.</a:t>
          </a:r>
          <a:endParaRPr lang="en-US"/>
        </a:p>
      </dgm:t>
    </dgm:pt>
    <dgm:pt modelId="{5677FCE6-FDD7-4EC7-BDB0-353CE8A9B8E4}" type="parTrans" cxnId="{B080F738-7106-43D0-9D0B-FFB187CA5139}">
      <dgm:prSet/>
      <dgm:spPr/>
      <dgm:t>
        <a:bodyPr/>
        <a:lstStyle/>
        <a:p>
          <a:endParaRPr lang="en-US"/>
        </a:p>
      </dgm:t>
    </dgm:pt>
    <dgm:pt modelId="{1B8C3F83-8C0F-4C31-882D-E19023323B08}" type="sibTrans" cxnId="{B080F738-7106-43D0-9D0B-FFB187CA5139}">
      <dgm:prSet/>
      <dgm:spPr/>
      <dgm:t>
        <a:bodyPr/>
        <a:lstStyle/>
        <a:p>
          <a:endParaRPr lang="en-US"/>
        </a:p>
      </dgm:t>
    </dgm:pt>
    <dgm:pt modelId="{0BDC8610-321C-42D8-A1E0-9761E3290C7C}">
      <dgm:prSet/>
      <dgm:spPr/>
      <dgm:t>
        <a:bodyPr/>
        <a:lstStyle/>
        <a:p>
          <a:r>
            <a:rPr lang="en-GB"/>
            <a:t>Situational influences in the external environment can increase or decrease commitment to or participation in this behaviour.</a:t>
          </a:r>
          <a:endParaRPr lang="en-US"/>
        </a:p>
      </dgm:t>
    </dgm:pt>
    <dgm:pt modelId="{CD25704A-A91B-4E15-800A-A73C398B55A1}" type="parTrans" cxnId="{302433FD-4020-4B6B-9F8B-64D00B8B3FC5}">
      <dgm:prSet/>
      <dgm:spPr/>
      <dgm:t>
        <a:bodyPr/>
        <a:lstStyle/>
        <a:p>
          <a:endParaRPr lang="en-US"/>
        </a:p>
      </dgm:t>
    </dgm:pt>
    <dgm:pt modelId="{C8C65542-2A9D-4B7F-B6DD-FADF2EBE6441}" type="sibTrans" cxnId="{302433FD-4020-4B6B-9F8B-64D00B8B3FC5}">
      <dgm:prSet/>
      <dgm:spPr/>
      <dgm:t>
        <a:bodyPr/>
        <a:lstStyle/>
        <a:p>
          <a:endParaRPr lang="en-US"/>
        </a:p>
      </dgm:t>
    </dgm:pt>
    <dgm:pt modelId="{61A63627-281A-4281-8D4D-A8F3778A600C}" type="pres">
      <dgm:prSet presAssocID="{81375842-381F-42CB-B5CD-A8267F5CBBC6}" presName="linear" presStyleCnt="0">
        <dgm:presLayoutVars>
          <dgm:animLvl val="lvl"/>
          <dgm:resizeHandles val="exact"/>
        </dgm:presLayoutVars>
      </dgm:prSet>
      <dgm:spPr/>
    </dgm:pt>
    <dgm:pt modelId="{B823C52A-A083-441F-9015-A2ADA453134D}" type="pres">
      <dgm:prSet presAssocID="{2753EF15-94F5-4642-A112-14E58D0ADC8A}" presName="parentText" presStyleLbl="node1" presStyleIdx="0" presStyleCnt="3">
        <dgm:presLayoutVars>
          <dgm:chMax val="0"/>
          <dgm:bulletEnabled val="1"/>
        </dgm:presLayoutVars>
      </dgm:prSet>
      <dgm:spPr/>
    </dgm:pt>
    <dgm:pt modelId="{181DBA91-9ABC-43EA-88DF-F2A8E83BB0C3}" type="pres">
      <dgm:prSet presAssocID="{5644F974-39A8-421B-9F5A-1786E9849762}" presName="spacer" presStyleCnt="0"/>
      <dgm:spPr/>
    </dgm:pt>
    <dgm:pt modelId="{0A49D1B8-75C9-4C90-8B9F-2A8352394408}" type="pres">
      <dgm:prSet presAssocID="{0BA25628-01D3-49FC-8989-E4A766165D10}" presName="parentText" presStyleLbl="node1" presStyleIdx="1" presStyleCnt="3">
        <dgm:presLayoutVars>
          <dgm:chMax val="0"/>
          <dgm:bulletEnabled val="1"/>
        </dgm:presLayoutVars>
      </dgm:prSet>
      <dgm:spPr/>
    </dgm:pt>
    <dgm:pt modelId="{9BB92A97-F1E8-4530-8648-45883F2738D9}" type="pres">
      <dgm:prSet presAssocID="{1B8C3F83-8C0F-4C31-882D-E19023323B08}" presName="spacer" presStyleCnt="0"/>
      <dgm:spPr/>
    </dgm:pt>
    <dgm:pt modelId="{1C700B12-938C-432C-9C0B-90DC17117E8A}" type="pres">
      <dgm:prSet presAssocID="{0BDC8610-321C-42D8-A1E0-9761E3290C7C}" presName="parentText" presStyleLbl="node1" presStyleIdx="2" presStyleCnt="3">
        <dgm:presLayoutVars>
          <dgm:chMax val="0"/>
          <dgm:bulletEnabled val="1"/>
        </dgm:presLayoutVars>
      </dgm:prSet>
      <dgm:spPr/>
    </dgm:pt>
  </dgm:ptLst>
  <dgm:cxnLst>
    <dgm:cxn modelId="{BE3F5B16-19A0-4C6F-AE2B-EEA95BFAE1FF}" type="presOf" srcId="{81375842-381F-42CB-B5CD-A8267F5CBBC6}" destId="{61A63627-281A-4281-8D4D-A8F3778A600C}" srcOrd="0" destOrd="0" presId="urn:microsoft.com/office/officeart/2005/8/layout/vList2"/>
    <dgm:cxn modelId="{61FCA129-8D77-4E07-959B-09048257D144}" type="presOf" srcId="{2753EF15-94F5-4642-A112-14E58D0ADC8A}" destId="{B823C52A-A083-441F-9015-A2ADA453134D}" srcOrd="0" destOrd="0" presId="urn:microsoft.com/office/officeart/2005/8/layout/vList2"/>
    <dgm:cxn modelId="{B080F738-7106-43D0-9D0B-FFB187CA5139}" srcId="{81375842-381F-42CB-B5CD-A8267F5CBBC6}" destId="{0BA25628-01D3-49FC-8989-E4A766165D10}" srcOrd="1" destOrd="0" parTransId="{5677FCE6-FDD7-4EC7-BDB0-353CE8A9B8E4}" sibTransId="{1B8C3F83-8C0F-4C31-882D-E19023323B08}"/>
    <dgm:cxn modelId="{E0BA5B3F-DE32-4BEC-B717-5E6D2DAF61C1}" type="presOf" srcId="{0BDC8610-321C-42D8-A1E0-9761E3290C7C}" destId="{1C700B12-938C-432C-9C0B-90DC17117E8A}" srcOrd="0" destOrd="0" presId="urn:microsoft.com/office/officeart/2005/8/layout/vList2"/>
    <dgm:cxn modelId="{46590965-A956-44EE-A9E7-949ED7A85AC9}" type="presOf" srcId="{0BA25628-01D3-49FC-8989-E4A766165D10}" destId="{0A49D1B8-75C9-4C90-8B9F-2A8352394408}" srcOrd="0" destOrd="0" presId="urn:microsoft.com/office/officeart/2005/8/layout/vList2"/>
    <dgm:cxn modelId="{AAC627CB-EC93-4B83-AF60-C91D143FEF2D}" srcId="{81375842-381F-42CB-B5CD-A8267F5CBBC6}" destId="{2753EF15-94F5-4642-A112-14E58D0ADC8A}" srcOrd="0" destOrd="0" parTransId="{36A9D1D3-D553-45CC-A2D7-C32C1D31B1AF}" sibTransId="{5644F974-39A8-421B-9F5A-1786E9849762}"/>
    <dgm:cxn modelId="{302433FD-4020-4B6B-9F8B-64D00B8B3FC5}" srcId="{81375842-381F-42CB-B5CD-A8267F5CBBC6}" destId="{0BDC8610-321C-42D8-A1E0-9761E3290C7C}" srcOrd="2" destOrd="0" parTransId="{CD25704A-A91B-4E15-800A-A73C398B55A1}" sibTransId="{C8C65542-2A9D-4B7F-B6DD-FADF2EBE6441}"/>
    <dgm:cxn modelId="{138C52FD-87F2-40DD-845D-A5709E6AD27B}" type="presParOf" srcId="{61A63627-281A-4281-8D4D-A8F3778A600C}" destId="{B823C52A-A083-441F-9015-A2ADA453134D}" srcOrd="0" destOrd="0" presId="urn:microsoft.com/office/officeart/2005/8/layout/vList2"/>
    <dgm:cxn modelId="{65D4C3C9-7228-4065-A52B-C86E53D26ADF}" type="presParOf" srcId="{61A63627-281A-4281-8D4D-A8F3778A600C}" destId="{181DBA91-9ABC-43EA-88DF-F2A8E83BB0C3}" srcOrd="1" destOrd="0" presId="urn:microsoft.com/office/officeart/2005/8/layout/vList2"/>
    <dgm:cxn modelId="{C499694A-C1BA-4A72-A58B-276794C5C619}" type="presParOf" srcId="{61A63627-281A-4281-8D4D-A8F3778A600C}" destId="{0A49D1B8-75C9-4C90-8B9F-2A8352394408}" srcOrd="2" destOrd="0" presId="urn:microsoft.com/office/officeart/2005/8/layout/vList2"/>
    <dgm:cxn modelId="{22073650-B9F1-4594-82F2-FF3DCF1F8EE0}" type="presParOf" srcId="{61A63627-281A-4281-8D4D-A8F3778A600C}" destId="{9BB92A97-F1E8-4530-8648-45883F2738D9}" srcOrd="3" destOrd="0" presId="urn:microsoft.com/office/officeart/2005/8/layout/vList2"/>
    <dgm:cxn modelId="{ECA71B50-6F58-438A-8236-0A68EC3EF599}" type="presParOf" srcId="{61A63627-281A-4281-8D4D-A8F3778A600C}" destId="{1C700B12-938C-432C-9C0B-90DC17117E8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5944D6AF-102D-461D-914D-4DB562B0E0D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67E6B35-423F-4030-B13D-B5475277FC64}">
      <dgm:prSet/>
      <dgm:spPr/>
      <dgm:t>
        <a:bodyPr/>
        <a:lstStyle/>
        <a:p>
          <a:r>
            <a:rPr lang="en-GB"/>
            <a:t>The greater the commitments to a specific plan of action, the more likely health-promoting behaviours will be maintained.</a:t>
          </a:r>
          <a:endParaRPr lang="en-US"/>
        </a:p>
      </dgm:t>
    </dgm:pt>
    <dgm:pt modelId="{A51244C9-8810-4B24-83FC-E1DC183C79C5}" type="parTrans" cxnId="{FD50C940-28A3-45A7-BBBB-B037EE1F49A2}">
      <dgm:prSet/>
      <dgm:spPr/>
      <dgm:t>
        <a:bodyPr/>
        <a:lstStyle/>
        <a:p>
          <a:endParaRPr lang="en-US"/>
        </a:p>
      </dgm:t>
    </dgm:pt>
    <dgm:pt modelId="{57DB9D85-D5C3-45D5-9FE3-964CDBBB02F2}" type="sibTrans" cxnId="{FD50C940-28A3-45A7-BBBB-B037EE1F49A2}">
      <dgm:prSet/>
      <dgm:spPr/>
      <dgm:t>
        <a:bodyPr/>
        <a:lstStyle/>
        <a:p>
          <a:endParaRPr lang="en-US"/>
        </a:p>
      </dgm:t>
    </dgm:pt>
    <dgm:pt modelId="{EB6F612E-29AD-45C3-8F90-0100DFFB9A76}">
      <dgm:prSet/>
      <dgm:spPr/>
      <dgm:t>
        <a:bodyPr/>
        <a:lstStyle/>
        <a:p>
          <a:r>
            <a:rPr lang="en-GB"/>
            <a:t>Commitment to a plan of action is less likely to result in the desired behaviour when competing demands require immediate attention.</a:t>
          </a:r>
          <a:endParaRPr lang="en-US"/>
        </a:p>
      </dgm:t>
    </dgm:pt>
    <dgm:pt modelId="{D0E6E225-8EC9-45E4-B4EB-58A96A809B49}" type="parTrans" cxnId="{61955583-884C-45FC-929E-AA064D3EE116}">
      <dgm:prSet/>
      <dgm:spPr/>
      <dgm:t>
        <a:bodyPr/>
        <a:lstStyle/>
        <a:p>
          <a:endParaRPr lang="en-US"/>
        </a:p>
      </dgm:t>
    </dgm:pt>
    <dgm:pt modelId="{B0C24CE6-25E0-4338-A226-4F6AF8275C7D}" type="sibTrans" cxnId="{61955583-884C-45FC-929E-AA064D3EE116}">
      <dgm:prSet/>
      <dgm:spPr/>
      <dgm:t>
        <a:bodyPr/>
        <a:lstStyle/>
        <a:p>
          <a:endParaRPr lang="en-US"/>
        </a:p>
      </dgm:t>
    </dgm:pt>
    <dgm:pt modelId="{6C3D40E0-D9BA-4E6E-A7AB-71C480202880}">
      <dgm:prSet/>
      <dgm:spPr/>
      <dgm:t>
        <a:bodyPr/>
        <a:lstStyle/>
        <a:p>
          <a:r>
            <a:rPr lang="en-GB"/>
            <a:t>Commitment to a plan of action is less likely to result in the desired behaviour when other actions are more attractive and preferred.</a:t>
          </a:r>
          <a:endParaRPr lang="en-US"/>
        </a:p>
      </dgm:t>
    </dgm:pt>
    <dgm:pt modelId="{3D4179B9-C702-4C65-B799-1BCDBD14C00D}" type="parTrans" cxnId="{E8B68D27-7908-4926-A10B-045E7C73C6F2}">
      <dgm:prSet/>
      <dgm:spPr/>
      <dgm:t>
        <a:bodyPr/>
        <a:lstStyle/>
        <a:p>
          <a:endParaRPr lang="en-US"/>
        </a:p>
      </dgm:t>
    </dgm:pt>
    <dgm:pt modelId="{9DEA9DCB-C4F3-4B81-A8A7-89DD1A81EB07}" type="sibTrans" cxnId="{E8B68D27-7908-4926-A10B-045E7C73C6F2}">
      <dgm:prSet/>
      <dgm:spPr/>
      <dgm:t>
        <a:bodyPr/>
        <a:lstStyle/>
        <a:p>
          <a:endParaRPr lang="en-US"/>
        </a:p>
      </dgm:t>
    </dgm:pt>
    <dgm:pt modelId="{4459D2E0-25D5-4CFB-9CE0-7C15A4C697B3}">
      <dgm:prSet/>
      <dgm:spPr/>
      <dgm:t>
        <a:bodyPr/>
        <a:lstStyle/>
        <a:p>
          <a:r>
            <a:rPr lang="en-GB"/>
            <a:t>People can modify cognitions, affect, and the interpersonal and physical environment to create incentives for healthy actions.</a:t>
          </a:r>
          <a:endParaRPr lang="en-US"/>
        </a:p>
      </dgm:t>
    </dgm:pt>
    <dgm:pt modelId="{8A0A3C2E-F5B6-4213-8AEC-6E571E4B07FD}" type="parTrans" cxnId="{A8523704-FA7D-40BD-AAE9-DDFF74DF0031}">
      <dgm:prSet/>
      <dgm:spPr/>
      <dgm:t>
        <a:bodyPr/>
        <a:lstStyle/>
        <a:p>
          <a:endParaRPr lang="en-US"/>
        </a:p>
      </dgm:t>
    </dgm:pt>
    <dgm:pt modelId="{E0EDBE72-5CF1-4D44-A075-340CCBF445BE}" type="sibTrans" cxnId="{A8523704-FA7D-40BD-AAE9-DDFF74DF0031}">
      <dgm:prSet/>
      <dgm:spPr/>
      <dgm:t>
        <a:bodyPr/>
        <a:lstStyle/>
        <a:p>
          <a:endParaRPr lang="en-US"/>
        </a:p>
      </dgm:t>
    </dgm:pt>
    <dgm:pt modelId="{E7E2ECF1-FD32-46DA-A73F-B0491ED1FF0A}" type="pres">
      <dgm:prSet presAssocID="{5944D6AF-102D-461D-914D-4DB562B0E0DC}" presName="linear" presStyleCnt="0">
        <dgm:presLayoutVars>
          <dgm:animLvl val="lvl"/>
          <dgm:resizeHandles val="exact"/>
        </dgm:presLayoutVars>
      </dgm:prSet>
      <dgm:spPr/>
    </dgm:pt>
    <dgm:pt modelId="{C6AC9A7A-2437-4B6D-A979-C0F443585D6F}" type="pres">
      <dgm:prSet presAssocID="{C67E6B35-423F-4030-B13D-B5475277FC64}" presName="parentText" presStyleLbl="node1" presStyleIdx="0" presStyleCnt="4">
        <dgm:presLayoutVars>
          <dgm:chMax val="0"/>
          <dgm:bulletEnabled val="1"/>
        </dgm:presLayoutVars>
      </dgm:prSet>
      <dgm:spPr/>
    </dgm:pt>
    <dgm:pt modelId="{8850D348-66CA-4C29-9746-D8BBF763B78E}" type="pres">
      <dgm:prSet presAssocID="{57DB9D85-D5C3-45D5-9FE3-964CDBBB02F2}" presName="spacer" presStyleCnt="0"/>
      <dgm:spPr/>
    </dgm:pt>
    <dgm:pt modelId="{E25DCBDE-40E5-4868-8604-0F2612532650}" type="pres">
      <dgm:prSet presAssocID="{EB6F612E-29AD-45C3-8F90-0100DFFB9A76}" presName="parentText" presStyleLbl="node1" presStyleIdx="1" presStyleCnt="4">
        <dgm:presLayoutVars>
          <dgm:chMax val="0"/>
          <dgm:bulletEnabled val="1"/>
        </dgm:presLayoutVars>
      </dgm:prSet>
      <dgm:spPr/>
    </dgm:pt>
    <dgm:pt modelId="{33E4B659-BE54-4C66-8971-2596744D0A50}" type="pres">
      <dgm:prSet presAssocID="{B0C24CE6-25E0-4338-A226-4F6AF8275C7D}" presName="spacer" presStyleCnt="0"/>
      <dgm:spPr/>
    </dgm:pt>
    <dgm:pt modelId="{1CE94BBC-FA81-41C2-8BCA-89C18B5096D9}" type="pres">
      <dgm:prSet presAssocID="{6C3D40E0-D9BA-4E6E-A7AB-71C480202880}" presName="parentText" presStyleLbl="node1" presStyleIdx="2" presStyleCnt="4">
        <dgm:presLayoutVars>
          <dgm:chMax val="0"/>
          <dgm:bulletEnabled val="1"/>
        </dgm:presLayoutVars>
      </dgm:prSet>
      <dgm:spPr/>
    </dgm:pt>
    <dgm:pt modelId="{15823B1C-3CB6-4122-BCC6-8F7ED0E02715}" type="pres">
      <dgm:prSet presAssocID="{9DEA9DCB-C4F3-4B81-A8A7-89DD1A81EB07}" presName="spacer" presStyleCnt="0"/>
      <dgm:spPr/>
    </dgm:pt>
    <dgm:pt modelId="{C097973A-4D94-4F45-8E17-DC9F4E730416}" type="pres">
      <dgm:prSet presAssocID="{4459D2E0-25D5-4CFB-9CE0-7C15A4C697B3}" presName="parentText" presStyleLbl="node1" presStyleIdx="3" presStyleCnt="4">
        <dgm:presLayoutVars>
          <dgm:chMax val="0"/>
          <dgm:bulletEnabled val="1"/>
        </dgm:presLayoutVars>
      </dgm:prSet>
      <dgm:spPr/>
    </dgm:pt>
  </dgm:ptLst>
  <dgm:cxnLst>
    <dgm:cxn modelId="{A8523704-FA7D-40BD-AAE9-DDFF74DF0031}" srcId="{5944D6AF-102D-461D-914D-4DB562B0E0DC}" destId="{4459D2E0-25D5-4CFB-9CE0-7C15A4C697B3}" srcOrd="3" destOrd="0" parTransId="{8A0A3C2E-F5B6-4213-8AEC-6E571E4B07FD}" sibTransId="{E0EDBE72-5CF1-4D44-A075-340CCBF445BE}"/>
    <dgm:cxn modelId="{E8B68D27-7908-4926-A10B-045E7C73C6F2}" srcId="{5944D6AF-102D-461D-914D-4DB562B0E0DC}" destId="{6C3D40E0-D9BA-4E6E-A7AB-71C480202880}" srcOrd="2" destOrd="0" parTransId="{3D4179B9-C702-4C65-B799-1BCDBD14C00D}" sibTransId="{9DEA9DCB-C4F3-4B81-A8A7-89DD1A81EB07}"/>
    <dgm:cxn modelId="{FD50C940-28A3-45A7-BBBB-B037EE1F49A2}" srcId="{5944D6AF-102D-461D-914D-4DB562B0E0DC}" destId="{C67E6B35-423F-4030-B13D-B5475277FC64}" srcOrd="0" destOrd="0" parTransId="{A51244C9-8810-4B24-83FC-E1DC183C79C5}" sibTransId="{57DB9D85-D5C3-45D5-9FE3-964CDBBB02F2}"/>
    <dgm:cxn modelId="{D9B58661-C154-4C22-8729-FFEA164F3978}" type="presOf" srcId="{EB6F612E-29AD-45C3-8F90-0100DFFB9A76}" destId="{E25DCBDE-40E5-4868-8604-0F2612532650}" srcOrd="0" destOrd="0" presId="urn:microsoft.com/office/officeart/2005/8/layout/vList2"/>
    <dgm:cxn modelId="{61955583-884C-45FC-929E-AA064D3EE116}" srcId="{5944D6AF-102D-461D-914D-4DB562B0E0DC}" destId="{EB6F612E-29AD-45C3-8F90-0100DFFB9A76}" srcOrd="1" destOrd="0" parTransId="{D0E6E225-8EC9-45E4-B4EB-58A96A809B49}" sibTransId="{B0C24CE6-25E0-4338-A226-4F6AF8275C7D}"/>
    <dgm:cxn modelId="{2031EDC2-0824-4699-AD10-D0232B943984}" type="presOf" srcId="{6C3D40E0-D9BA-4E6E-A7AB-71C480202880}" destId="{1CE94BBC-FA81-41C2-8BCA-89C18B5096D9}" srcOrd="0" destOrd="0" presId="urn:microsoft.com/office/officeart/2005/8/layout/vList2"/>
    <dgm:cxn modelId="{738F42F2-83F1-401B-9F54-9AA5A3CAA0B7}" type="presOf" srcId="{C67E6B35-423F-4030-B13D-B5475277FC64}" destId="{C6AC9A7A-2437-4B6D-A979-C0F443585D6F}" srcOrd="0" destOrd="0" presId="urn:microsoft.com/office/officeart/2005/8/layout/vList2"/>
    <dgm:cxn modelId="{8B5E11F6-4914-4E15-85AD-4DF39A760F39}" type="presOf" srcId="{4459D2E0-25D5-4CFB-9CE0-7C15A4C697B3}" destId="{C097973A-4D94-4F45-8E17-DC9F4E730416}" srcOrd="0" destOrd="0" presId="urn:microsoft.com/office/officeart/2005/8/layout/vList2"/>
    <dgm:cxn modelId="{8E2FF4F9-08E8-4150-8099-125082967CE0}" type="presOf" srcId="{5944D6AF-102D-461D-914D-4DB562B0E0DC}" destId="{E7E2ECF1-FD32-46DA-A73F-B0491ED1FF0A}" srcOrd="0" destOrd="0" presId="urn:microsoft.com/office/officeart/2005/8/layout/vList2"/>
    <dgm:cxn modelId="{F0B0C8E9-0864-460E-AD37-5D3F4CA8AA6D}" type="presParOf" srcId="{E7E2ECF1-FD32-46DA-A73F-B0491ED1FF0A}" destId="{C6AC9A7A-2437-4B6D-A979-C0F443585D6F}" srcOrd="0" destOrd="0" presId="urn:microsoft.com/office/officeart/2005/8/layout/vList2"/>
    <dgm:cxn modelId="{624B671A-33C6-4375-8E6D-8F6A4861C313}" type="presParOf" srcId="{E7E2ECF1-FD32-46DA-A73F-B0491ED1FF0A}" destId="{8850D348-66CA-4C29-9746-D8BBF763B78E}" srcOrd="1" destOrd="0" presId="urn:microsoft.com/office/officeart/2005/8/layout/vList2"/>
    <dgm:cxn modelId="{A8831D24-8114-43D4-84EF-AE0FB7116558}" type="presParOf" srcId="{E7E2ECF1-FD32-46DA-A73F-B0491ED1FF0A}" destId="{E25DCBDE-40E5-4868-8604-0F2612532650}" srcOrd="2" destOrd="0" presId="urn:microsoft.com/office/officeart/2005/8/layout/vList2"/>
    <dgm:cxn modelId="{E5A8B952-863F-4DB0-8761-C8BE17FA0479}" type="presParOf" srcId="{E7E2ECF1-FD32-46DA-A73F-B0491ED1FF0A}" destId="{33E4B659-BE54-4C66-8971-2596744D0A50}" srcOrd="3" destOrd="0" presId="urn:microsoft.com/office/officeart/2005/8/layout/vList2"/>
    <dgm:cxn modelId="{F584B830-3830-44B1-8864-4B11DA7CDD7E}" type="presParOf" srcId="{E7E2ECF1-FD32-46DA-A73F-B0491ED1FF0A}" destId="{1CE94BBC-FA81-41C2-8BCA-89C18B5096D9}" srcOrd="4" destOrd="0" presId="urn:microsoft.com/office/officeart/2005/8/layout/vList2"/>
    <dgm:cxn modelId="{16908055-9818-4A4B-A00F-B3AE388842DE}" type="presParOf" srcId="{E7E2ECF1-FD32-46DA-A73F-B0491ED1FF0A}" destId="{15823B1C-3CB6-4122-BCC6-8F7ED0E02715}" srcOrd="5" destOrd="0" presId="urn:microsoft.com/office/officeart/2005/8/layout/vList2"/>
    <dgm:cxn modelId="{EC4086EB-7BBB-438C-ACE4-90FA3EB864E2}" type="presParOf" srcId="{E7E2ECF1-FD32-46DA-A73F-B0491ED1FF0A}" destId="{C097973A-4D94-4F45-8E17-DC9F4E73041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DC3AEE52-64E6-45DB-BC9F-AAB7E872EA1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A82E6B3-5B2D-4FFC-B2C7-CDD8144F5B29}">
      <dgm:prSet/>
      <dgm:spPr/>
      <dgm:t>
        <a:bodyPr/>
        <a:lstStyle/>
        <a:p>
          <a:r>
            <a:rPr lang="en-GB"/>
            <a:t>The HPM is simple to understand yet diving deeper shows complexity in its structure.</a:t>
          </a:r>
          <a:endParaRPr lang="en-US"/>
        </a:p>
      </dgm:t>
    </dgm:pt>
    <dgm:pt modelId="{B6863090-77F3-493C-A211-19E1A4EAD44D}" type="parTrans" cxnId="{6383091D-4B69-4CE4-BD1C-A8CCFCB15DAA}">
      <dgm:prSet/>
      <dgm:spPr/>
      <dgm:t>
        <a:bodyPr/>
        <a:lstStyle/>
        <a:p>
          <a:endParaRPr lang="en-US"/>
        </a:p>
      </dgm:t>
    </dgm:pt>
    <dgm:pt modelId="{4711EACE-B061-4449-A25D-9042CBD3F889}" type="sibTrans" cxnId="{6383091D-4B69-4CE4-BD1C-A8CCFCB15DAA}">
      <dgm:prSet/>
      <dgm:spPr/>
      <dgm:t>
        <a:bodyPr/>
        <a:lstStyle/>
        <a:p>
          <a:endParaRPr lang="en-US"/>
        </a:p>
      </dgm:t>
    </dgm:pt>
    <dgm:pt modelId="{87B4BD6C-5527-49AB-A94B-193371F019C4}">
      <dgm:prSet/>
      <dgm:spPr/>
      <dgm:t>
        <a:bodyPr/>
        <a:lstStyle/>
        <a:p>
          <a:r>
            <a:rPr lang="en-GB"/>
            <a:t>Pender’s nursing theory focused on health promotion and disease prevention, making it stand out from other theories.</a:t>
          </a:r>
          <a:endParaRPr lang="en-US"/>
        </a:p>
      </dgm:t>
    </dgm:pt>
    <dgm:pt modelId="{DD4172EA-1258-48C9-ABC8-330252A88D34}" type="parTrans" cxnId="{BED2576F-5DA3-4B67-ABCE-55E78D12B516}">
      <dgm:prSet/>
      <dgm:spPr/>
      <dgm:t>
        <a:bodyPr/>
        <a:lstStyle/>
        <a:p>
          <a:endParaRPr lang="en-US"/>
        </a:p>
      </dgm:t>
    </dgm:pt>
    <dgm:pt modelId="{12CA9BE3-5ECB-4240-A773-20DBFCB79592}" type="sibTrans" cxnId="{BED2576F-5DA3-4B67-ABCE-55E78D12B516}">
      <dgm:prSet/>
      <dgm:spPr/>
      <dgm:t>
        <a:bodyPr/>
        <a:lstStyle/>
        <a:p>
          <a:endParaRPr lang="en-US"/>
        </a:p>
      </dgm:t>
    </dgm:pt>
    <dgm:pt modelId="{A2A0E190-F452-4475-97D3-A42BEB2A78F3}">
      <dgm:prSet/>
      <dgm:spPr/>
      <dgm:t>
        <a:bodyPr/>
        <a:lstStyle/>
        <a:p>
          <a:r>
            <a:rPr lang="en-GB"/>
            <a:t>It is highly applicable in community health.</a:t>
          </a:r>
          <a:endParaRPr lang="en-US"/>
        </a:p>
      </dgm:t>
    </dgm:pt>
    <dgm:pt modelId="{CDED8CB7-719F-4BE4-A45C-A9368760425E}" type="parTrans" cxnId="{97FA43D2-C2F5-4823-BCC1-5CF22CDD2E03}">
      <dgm:prSet/>
      <dgm:spPr/>
      <dgm:t>
        <a:bodyPr/>
        <a:lstStyle/>
        <a:p>
          <a:endParaRPr lang="en-US"/>
        </a:p>
      </dgm:t>
    </dgm:pt>
    <dgm:pt modelId="{F204CEDC-F929-4129-9800-16850733018B}" type="sibTrans" cxnId="{97FA43D2-C2F5-4823-BCC1-5CF22CDD2E03}">
      <dgm:prSet/>
      <dgm:spPr/>
      <dgm:t>
        <a:bodyPr/>
        <a:lstStyle/>
        <a:p>
          <a:endParaRPr lang="en-US"/>
        </a:p>
      </dgm:t>
    </dgm:pt>
    <dgm:pt modelId="{1920E275-108E-4907-A42D-8C790A4608AB}">
      <dgm:prSet/>
      <dgm:spPr/>
      <dgm:t>
        <a:bodyPr/>
        <a:lstStyle/>
        <a:p>
          <a:r>
            <a:rPr lang="en-GB"/>
            <a:t>Promotes independent nursing practice, being a primary source of health-promoting interventions and education.</a:t>
          </a:r>
          <a:endParaRPr lang="en-US"/>
        </a:p>
      </dgm:t>
    </dgm:pt>
    <dgm:pt modelId="{A0EF4CBB-819D-439F-8016-1DE55C422FCA}" type="parTrans" cxnId="{49425D7F-4B46-4AD0-BCE0-C46A3AA5F2B3}">
      <dgm:prSet/>
      <dgm:spPr/>
      <dgm:t>
        <a:bodyPr/>
        <a:lstStyle/>
        <a:p>
          <a:endParaRPr lang="en-US"/>
        </a:p>
      </dgm:t>
    </dgm:pt>
    <dgm:pt modelId="{926794B1-D093-47B5-A247-4A7A49732E1D}" type="sibTrans" cxnId="{49425D7F-4B46-4AD0-BCE0-C46A3AA5F2B3}">
      <dgm:prSet/>
      <dgm:spPr/>
      <dgm:t>
        <a:bodyPr/>
        <a:lstStyle/>
        <a:p>
          <a:endParaRPr lang="en-US"/>
        </a:p>
      </dgm:t>
    </dgm:pt>
    <dgm:pt modelId="{A637D28F-CD64-40BA-AA44-ACB14D8EA488}" type="pres">
      <dgm:prSet presAssocID="{DC3AEE52-64E6-45DB-BC9F-AAB7E872EA17}" presName="vert0" presStyleCnt="0">
        <dgm:presLayoutVars>
          <dgm:dir/>
          <dgm:animOne val="branch"/>
          <dgm:animLvl val="lvl"/>
        </dgm:presLayoutVars>
      </dgm:prSet>
      <dgm:spPr/>
    </dgm:pt>
    <dgm:pt modelId="{2339DC42-99CE-4B0B-B716-9D05C83C81FE}" type="pres">
      <dgm:prSet presAssocID="{0A82E6B3-5B2D-4FFC-B2C7-CDD8144F5B29}" presName="thickLine" presStyleLbl="alignNode1" presStyleIdx="0" presStyleCnt="4"/>
      <dgm:spPr/>
    </dgm:pt>
    <dgm:pt modelId="{D7BFA420-0950-4008-B72D-198ADFEAA1E2}" type="pres">
      <dgm:prSet presAssocID="{0A82E6B3-5B2D-4FFC-B2C7-CDD8144F5B29}" presName="horz1" presStyleCnt="0"/>
      <dgm:spPr/>
    </dgm:pt>
    <dgm:pt modelId="{6B74C074-DA04-4649-863A-45BC7A3E8992}" type="pres">
      <dgm:prSet presAssocID="{0A82E6B3-5B2D-4FFC-B2C7-CDD8144F5B29}" presName="tx1" presStyleLbl="revTx" presStyleIdx="0" presStyleCnt="4"/>
      <dgm:spPr/>
    </dgm:pt>
    <dgm:pt modelId="{261A8BE2-780F-4763-BA43-627C45773E98}" type="pres">
      <dgm:prSet presAssocID="{0A82E6B3-5B2D-4FFC-B2C7-CDD8144F5B29}" presName="vert1" presStyleCnt="0"/>
      <dgm:spPr/>
    </dgm:pt>
    <dgm:pt modelId="{1970349F-211F-4C63-A186-38523415CE14}" type="pres">
      <dgm:prSet presAssocID="{87B4BD6C-5527-49AB-A94B-193371F019C4}" presName="thickLine" presStyleLbl="alignNode1" presStyleIdx="1" presStyleCnt="4"/>
      <dgm:spPr/>
    </dgm:pt>
    <dgm:pt modelId="{AC074174-47E3-432D-B401-BD0C63EF6288}" type="pres">
      <dgm:prSet presAssocID="{87B4BD6C-5527-49AB-A94B-193371F019C4}" presName="horz1" presStyleCnt="0"/>
      <dgm:spPr/>
    </dgm:pt>
    <dgm:pt modelId="{CBFDC4CE-6852-45E9-A705-4083F8A70E75}" type="pres">
      <dgm:prSet presAssocID="{87B4BD6C-5527-49AB-A94B-193371F019C4}" presName="tx1" presStyleLbl="revTx" presStyleIdx="1" presStyleCnt="4"/>
      <dgm:spPr/>
    </dgm:pt>
    <dgm:pt modelId="{31F2C990-4CCA-45DE-8088-3AE5F20CFFF6}" type="pres">
      <dgm:prSet presAssocID="{87B4BD6C-5527-49AB-A94B-193371F019C4}" presName="vert1" presStyleCnt="0"/>
      <dgm:spPr/>
    </dgm:pt>
    <dgm:pt modelId="{A0C00CAB-E3BF-47EA-8961-16D9B56DD41D}" type="pres">
      <dgm:prSet presAssocID="{A2A0E190-F452-4475-97D3-A42BEB2A78F3}" presName="thickLine" presStyleLbl="alignNode1" presStyleIdx="2" presStyleCnt="4"/>
      <dgm:spPr/>
    </dgm:pt>
    <dgm:pt modelId="{B33085BE-4B63-44D5-AA7A-973F4CF73EEE}" type="pres">
      <dgm:prSet presAssocID="{A2A0E190-F452-4475-97D3-A42BEB2A78F3}" presName="horz1" presStyleCnt="0"/>
      <dgm:spPr/>
    </dgm:pt>
    <dgm:pt modelId="{3C7C3A43-D6B1-4685-A2D1-F69771D2944B}" type="pres">
      <dgm:prSet presAssocID="{A2A0E190-F452-4475-97D3-A42BEB2A78F3}" presName="tx1" presStyleLbl="revTx" presStyleIdx="2" presStyleCnt="4"/>
      <dgm:spPr/>
    </dgm:pt>
    <dgm:pt modelId="{43FEA83A-8547-4FD9-A9CE-E04CE606E2A0}" type="pres">
      <dgm:prSet presAssocID="{A2A0E190-F452-4475-97D3-A42BEB2A78F3}" presName="vert1" presStyleCnt="0"/>
      <dgm:spPr/>
    </dgm:pt>
    <dgm:pt modelId="{2253E856-1B83-42B0-8D7C-1E0AFD031AF9}" type="pres">
      <dgm:prSet presAssocID="{1920E275-108E-4907-A42D-8C790A4608AB}" presName="thickLine" presStyleLbl="alignNode1" presStyleIdx="3" presStyleCnt="4"/>
      <dgm:spPr/>
    </dgm:pt>
    <dgm:pt modelId="{EB425AC2-23C2-4B6A-B4AC-F0B6D755FD24}" type="pres">
      <dgm:prSet presAssocID="{1920E275-108E-4907-A42D-8C790A4608AB}" presName="horz1" presStyleCnt="0"/>
      <dgm:spPr/>
    </dgm:pt>
    <dgm:pt modelId="{B497642B-989B-43C4-9531-EFC0DCD8CFB7}" type="pres">
      <dgm:prSet presAssocID="{1920E275-108E-4907-A42D-8C790A4608AB}" presName="tx1" presStyleLbl="revTx" presStyleIdx="3" presStyleCnt="4"/>
      <dgm:spPr/>
    </dgm:pt>
    <dgm:pt modelId="{B71E47BE-FFBA-4090-BE7D-43389EC457B3}" type="pres">
      <dgm:prSet presAssocID="{1920E275-108E-4907-A42D-8C790A4608AB}" presName="vert1" presStyleCnt="0"/>
      <dgm:spPr/>
    </dgm:pt>
  </dgm:ptLst>
  <dgm:cxnLst>
    <dgm:cxn modelId="{6383091D-4B69-4CE4-BD1C-A8CCFCB15DAA}" srcId="{DC3AEE52-64E6-45DB-BC9F-AAB7E872EA17}" destId="{0A82E6B3-5B2D-4FFC-B2C7-CDD8144F5B29}" srcOrd="0" destOrd="0" parTransId="{B6863090-77F3-493C-A211-19E1A4EAD44D}" sibTransId="{4711EACE-B061-4449-A25D-9042CBD3F889}"/>
    <dgm:cxn modelId="{6F34DF65-85DA-493A-AAD5-5EAC4A7189B3}" type="presOf" srcId="{1920E275-108E-4907-A42D-8C790A4608AB}" destId="{B497642B-989B-43C4-9531-EFC0DCD8CFB7}" srcOrd="0" destOrd="0" presId="urn:microsoft.com/office/officeart/2008/layout/LinedList"/>
    <dgm:cxn modelId="{BED2576F-5DA3-4B67-ABCE-55E78D12B516}" srcId="{DC3AEE52-64E6-45DB-BC9F-AAB7E872EA17}" destId="{87B4BD6C-5527-49AB-A94B-193371F019C4}" srcOrd="1" destOrd="0" parTransId="{DD4172EA-1258-48C9-ABC8-330252A88D34}" sibTransId="{12CA9BE3-5ECB-4240-A773-20DBFCB79592}"/>
    <dgm:cxn modelId="{49425D7F-4B46-4AD0-BCE0-C46A3AA5F2B3}" srcId="{DC3AEE52-64E6-45DB-BC9F-AAB7E872EA17}" destId="{1920E275-108E-4907-A42D-8C790A4608AB}" srcOrd="3" destOrd="0" parTransId="{A0EF4CBB-819D-439F-8016-1DE55C422FCA}" sibTransId="{926794B1-D093-47B5-A247-4A7A49732E1D}"/>
    <dgm:cxn modelId="{246EF682-40C7-4C54-9899-CB31D4DD0EFE}" type="presOf" srcId="{87B4BD6C-5527-49AB-A94B-193371F019C4}" destId="{CBFDC4CE-6852-45E9-A705-4083F8A70E75}" srcOrd="0" destOrd="0" presId="urn:microsoft.com/office/officeart/2008/layout/LinedList"/>
    <dgm:cxn modelId="{69F53FBF-CFF6-4479-8BE9-66419581C92F}" type="presOf" srcId="{A2A0E190-F452-4475-97D3-A42BEB2A78F3}" destId="{3C7C3A43-D6B1-4685-A2D1-F69771D2944B}" srcOrd="0" destOrd="0" presId="urn:microsoft.com/office/officeart/2008/layout/LinedList"/>
    <dgm:cxn modelId="{97FA43D2-C2F5-4823-BCC1-5CF22CDD2E03}" srcId="{DC3AEE52-64E6-45DB-BC9F-AAB7E872EA17}" destId="{A2A0E190-F452-4475-97D3-A42BEB2A78F3}" srcOrd="2" destOrd="0" parTransId="{CDED8CB7-719F-4BE4-A45C-A9368760425E}" sibTransId="{F204CEDC-F929-4129-9800-16850733018B}"/>
    <dgm:cxn modelId="{65FE8EDB-AF8E-4FF2-B738-F37748D1063C}" type="presOf" srcId="{0A82E6B3-5B2D-4FFC-B2C7-CDD8144F5B29}" destId="{6B74C074-DA04-4649-863A-45BC7A3E8992}" srcOrd="0" destOrd="0" presId="urn:microsoft.com/office/officeart/2008/layout/LinedList"/>
    <dgm:cxn modelId="{96BAE7FE-4505-49AF-A279-96E09396ABC5}" type="presOf" srcId="{DC3AEE52-64E6-45DB-BC9F-AAB7E872EA17}" destId="{A637D28F-CD64-40BA-AA44-ACB14D8EA488}" srcOrd="0" destOrd="0" presId="urn:microsoft.com/office/officeart/2008/layout/LinedList"/>
    <dgm:cxn modelId="{B26696FB-5655-477B-AE81-63FB8D7A876F}" type="presParOf" srcId="{A637D28F-CD64-40BA-AA44-ACB14D8EA488}" destId="{2339DC42-99CE-4B0B-B716-9D05C83C81FE}" srcOrd="0" destOrd="0" presId="urn:microsoft.com/office/officeart/2008/layout/LinedList"/>
    <dgm:cxn modelId="{561D4F82-B8DE-4D67-A81B-EC5A941DCE2F}" type="presParOf" srcId="{A637D28F-CD64-40BA-AA44-ACB14D8EA488}" destId="{D7BFA420-0950-4008-B72D-198ADFEAA1E2}" srcOrd="1" destOrd="0" presId="urn:microsoft.com/office/officeart/2008/layout/LinedList"/>
    <dgm:cxn modelId="{DF8F4928-1E05-406F-A8E2-1269F9635C8E}" type="presParOf" srcId="{D7BFA420-0950-4008-B72D-198ADFEAA1E2}" destId="{6B74C074-DA04-4649-863A-45BC7A3E8992}" srcOrd="0" destOrd="0" presId="urn:microsoft.com/office/officeart/2008/layout/LinedList"/>
    <dgm:cxn modelId="{178D50B4-8E6A-4C64-AAB2-1B97C8B0DA75}" type="presParOf" srcId="{D7BFA420-0950-4008-B72D-198ADFEAA1E2}" destId="{261A8BE2-780F-4763-BA43-627C45773E98}" srcOrd="1" destOrd="0" presId="urn:microsoft.com/office/officeart/2008/layout/LinedList"/>
    <dgm:cxn modelId="{7E1EDA8D-B62F-437D-8A27-785E94A34AD4}" type="presParOf" srcId="{A637D28F-CD64-40BA-AA44-ACB14D8EA488}" destId="{1970349F-211F-4C63-A186-38523415CE14}" srcOrd="2" destOrd="0" presId="urn:microsoft.com/office/officeart/2008/layout/LinedList"/>
    <dgm:cxn modelId="{99BF0EA7-4449-4056-81FA-D106565DF3C9}" type="presParOf" srcId="{A637D28F-CD64-40BA-AA44-ACB14D8EA488}" destId="{AC074174-47E3-432D-B401-BD0C63EF6288}" srcOrd="3" destOrd="0" presId="urn:microsoft.com/office/officeart/2008/layout/LinedList"/>
    <dgm:cxn modelId="{4A60494B-556A-4136-9716-4316A60165C4}" type="presParOf" srcId="{AC074174-47E3-432D-B401-BD0C63EF6288}" destId="{CBFDC4CE-6852-45E9-A705-4083F8A70E75}" srcOrd="0" destOrd="0" presId="urn:microsoft.com/office/officeart/2008/layout/LinedList"/>
    <dgm:cxn modelId="{A141DAEA-B43C-40C1-BB6C-C529F7C51CB5}" type="presParOf" srcId="{AC074174-47E3-432D-B401-BD0C63EF6288}" destId="{31F2C990-4CCA-45DE-8088-3AE5F20CFFF6}" srcOrd="1" destOrd="0" presId="urn:microsoft.com/office/officeart/2008/layout/LinedList"/>
    <dgm:cxn modelId="{23EBD6B2-F58E-4671-B906-B4327EC9CAF0}" type="presParOf" srcId="{A637D28F-CD64-40BA-AA44-ACB14D8EA488}" destId="{A0C00CAB-E3BF-47EA-8961-16D9B56DD41D}" srcOrd="4" destOrd="0" presId="urn:microsoft.com/office/officeart/2008/layout/LinedList"/>
    <dgm:cxn modelId="{F2DE4A5A-A220-4EAD-86B1-11BB57039B28}" type="presParOf" srcId="{A637D28F-CD64-40BA-AA44-ACB14D8EA488}" destId="{B33085BE-4B63-44D5-AA7A-973F4CF73EEE}" srcOrd="5" destOrd="0" presId="urn:microsoft.com/office/officeart/2008/layout/LinedList"/>
    <dgm:cxn modelId="{85AE2244-7AF4-421F-8EC8-338A4BE11C69}" type="presParOf" srcId="{B33085BE-4B63-44D5-AA7A-973F4CF73EEE}" destId="{3C7C3A43-D6B1-4685-A2D1-F69771D2944B}" srcOrd="0" destOrd="0" presId="urn:microsoft.com/office/officeart/2008/layout/LinedList"/>
    <dgm:cxn modelId="{75E0D507-FA37-4092-A79E-4D47102F57BE}" type="presParOf" srcId="{B33085BE-4B63-44D5-AA7A-973F4CF73EEE}" destId="{43FEA83A-8547-4FD9-A9CE-E04CE606E2A0}" srcOrd="1" destOrd="0" presId="urn:microsoft.com/office/officeart/2008/layout/LinedList"/>
    <dgm:cxn modelId="{2623AC10-512D-44ED-8A59-BAFC365DC7DD}" type="presParOf" srcId="{A637D28F-CD64-40BA-AA44-ACB14D8EA488}" destId="{2253E856-1B83-42B0-8D7C-1E0AFD031AF9}" srcOrd="6" destOrd="0" presId="urn:microsoft.com/office/officeart/2008/layout/LinedList"/>
    <dgm:cxn modelId="{2D52B2EC-B742-489D-9D9E-68213F4D24A0}" type="presParOf" srcId="{A637D28F-CD64-40BA-AA44-ACB14D8EA488}" destId="{EB425AC2-23C2-4B6A-B4AC-F0B6D755FD24}" srcOrd="7" destOrd="0" presId="urn:microsoft.com/office/officeart/2008/layout/LinedList"/>
    <dgm:cxn modelId="{29529078-3C2B-4D2F-A907-301F769F379F}" type="presParOf" srcId="{EB425AC2-23C2-4B6A-B4AC-F0B6D755FD24}" destId="{B497642B-989B-43C4-9531-EFC0DCD8CFB7}" srcOrd="0" destOrd="0" presId="urn:microsoft.com/office/officeart/2008/layout/LinedList"/>
    <dgm:cxn modelId="{2E81413D-E36A-446D-B054-8331E9BF3A90}" type="presParOf" srcId="{EB425AC2-23C2-4B6A-B4AC-F0B6D755FD24}" destId="{B71E47BE-FFBA-4090-BE7D-43389EC457B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79B4CE58-2614-46EE-9F19-DC1C0B135CE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62764F-DBA9-4DA6-9286-0CCFBF507DA7}">
      <dgm:prSet/>
      <dgm:spPr/>
      <dgm:t>
        <a:bodyPr/>
        <a:lstStyle/>
        <a:p>
          <a:r>
            <a:rPr lang="en-GB"/>
            <a:t>The Health Promotion Model could not define the nursing metaparadigm or the concepts that a nursing theory should have, humanity, nursing, environment, and health.</a:t>
          </a:r>
          <a:endParaRPr lang="en-US"/>
        </a:p>
      </dgm:t>
    </dgm:pt>
    <dgm:pt modelId="{E4B539CC-E293-47F4-8C3D-514214F95576}" type="parTrans" cxnId="{2B82A26D-F885-45D6-A522-FF5199CBBBA6}">
      <dgm:prSet/>
      <dgm:spPr/>
      <dgm:t>
        <a:bodyPr/>
        <a:lstStyle/>
        <a:p>
          <a:endParaRPr lang="en-US"/>
        </a:p>
      </dgm:t>
    </dgm:pt>
    <dgm:pt modelId="{1086CD41-D403-496C-9B0C-05F343C679DB}" type="sibTrans" cxnId="{2B82A26D-F885-45D6-A522-FF5199CBBBA6}">
      <dgm:prSet/>
      <dgm:spPr/>
      <dgm:t>
        <a:bodyPr/>
        <a:lstStyle/>
        <a:p>
          <a:endParaRPr lang="en-US"/>
        </a:p>
      </dgm:t>
    </dgm:pt>
    <dgm:pt modelId="{9BBF7B21-4108-48FD-BA9F-5E4ABAD7ABA4}">
      <dgm:prSet/>
      <dgm:spPr/>
      <dgm:t>
        <a:bodyPr/>
        <a:lstStyle/>
        <a:p>
          <a:r>
            <a:rPr lang="en-GB"/>
            <a:t>The conceptual framework contains multiple concepts, which may confuse to the reader.</a:t>
          </a:r>
          <a:endParaRPr lang="en-US"/>
        </a:p>
      </dgm:t>
    </dgm:pt>
    <dgm:pt modelId="{CF910357-2330-4768-8253-6E46730D5FFF}" type="parTrans" cxnId="{9B2802FB-FF74-4772-BDB1-748398805D13}">
      <dgm:prSet/>
      <dgm:spPr/>
      <dgm:t>
        <a:bodyPr/>
        <a:lstStyle/>
        <a:p>
          <a:endParaRPr lang="en-US"/>
        </a:p>
      </dgm:t>
    </dgm:pt>
    <dgm:pt modelId="{B001A740-549D-4332-AA2F-BA16164C42EE}" type="sibTrans" cxnId="{9B2802FB-FF74-4772-BDB1-748398805D13}">
      <dgm:prSet/>
      <dgm:spPr/>
      <dgm:t>
        <a:bodyPr/>
        <a:lstStyle/>
        <a:p>
          <a:endParaRPr lang="en-US"/>
        </a:p>
      </dgm:t>
    </dgm:pt>
    <dgm:pt modelId="{E2644301-E35E-4732-A7EA-86C6DD91D15B}">
      <dgm:prSet/>
      <dgm:spPr/>
      <dgm:t>
        <a:bodyPr/>
        <a:lstStyle/>
        <a:p>
          <a:r>
            <a:rPr lang="en-GB"/>
            <a:t>The applicability to an individual currently experiencing a disease state was not given emphasis.</a:t>
          </a:r>
          <a:endParaRPr lang="en-US"/>
        </a:p>
      </dgm:t>
    </dgm:pt>
    <dgm:pt modelId="{25220661-A47A-4993-9329-F69556BF4F1E}" type="parTrans" cxnId="{69C9E3AE-A6FE-485A-8E95-D0D6C1E37DE5}">
      <dgm:prSet/>
      <dgm:spPr/>
      <dgm:t>
        <a:bodyPr/>
        <a:lstStyle/>
        <a:p>
          <a:endParaRPr lang="en-US"/>
        </a:p>
      </dgm:t>
    </dgm:pt>
    <dgm:pt modelId="{5568DA97-DC40-49D2-9170-EC146A125EB4}" type="sibTrans" cxnId="{69C9E3AE-A6FE-485A-8E95-D0D6C1E37DE5}">
      <dgm:prSet/>
      <dgm:spPr/>
      <dgm:t>
        <a:bodyPr/>
        <a:lstStyle/>
        <a:p>
          <a:endParaRPr lang="en-US"/>
        </a:p>
      </dgm:t>
    </dgm:pt>
    <dgm:pt modelId="{3DA89727-4BCB-4AB1-A39C-2DE2AFFDD4E0}" type="pres">
      <dgm:prSet presAssocID="{79B4CE58-2614-46EE-9F19-DC1C0B135CE7}" presName="root" presStyleCnt="0">
        <dgm:presLayoutVars>
          <dgm:dir/>
          <dgm:resizeHandles val="exact"/>
        </dgm:presLayoutVars>
      </dgm:prSet>
      <dgm:spPr/>
    </dgm:pt>
    <dgm:pt modelId="{201D4751-CA40-4D7A-A59B-2E7C7C4C4965}" type="pres">
      <dgm:prSet presAssocID="{AC62764F-DBA9-4DA6-9286-0CCFBF507DA7}" presName="compNode" presStyleCnt="0"/>
      <dgm:spPr/>
    </dgm:pt>
    <dgm:pt modelId="{C20C4E70-40F9-464C-87DA-69B155D46851}" type="pres">
      <dgm:prSet presAssocID="{AC62764F-DBA9-4DA6-9286-0CCFBF507DA7}" presName="bgRect" presStyleLbl="bgShp" presStyleIdx="0" presStyleCnt="3"/>
      <dgm:spPr/>
    </dgm:pt>
    <dgm:pt modelId="{A3BF1E83-CBD1-4ED1-81F4-4F65258CC898}" type="pres">
      <dgm:prSet presAssocID="{AC62764F-DBA9-4DA6-9286-0CCFBF507DA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E157338C-7EDC-41BE-867F-9F984AD83350}" type="pres">
      <dgm:prSet presAssocID="{AC62764F-DBA9-4DA6-9286-0CCFBF507DA7}" presName="spaceRect" presStyleCnt="0"/>
      <dgm:spPr/>
    </dgm:pt>
    <dgm:pt modelId="{D80625CD-5249-41F7-AC5D-30540505853C}" type="pres">
      <dgm:prSet presAssocID="{AC62764F-DBA9-4DA6-9286-0CCFBF507DA7}" presName="parTx" presStyleLbl="revTx" presStyleIdx="0" presStyleCnt="3">
        <dgm:presLayoutVars>
          <dgm:chMax val="0"/>
          <dgm:chPref val="0"/>
        </dgm:presLayoutVars>
      </dgm:prSet>
      <dgm:spPr/>
    </dgm:pt>
    <dgm:pt modelId="{EC43D709-5375-498B-B6B9-D5FDBD86EE64}" type="pres">
      <dgm:prSet presAssocID="{1086CD41-D403-496C-9B0C-05F343C679DB}" presName="sibTrans" presStyleCnt="0"/>
      <dgm:spPr/>
    </dgm:pt>
    <dgm:pt modelId="{C113EADA-2D34-4E71-BA09-A321698CD683}" type="pres">
      <dgm:prSet presAssocID="{9BBF7B21-4108-48FD-BA9F-5E4ABAD7ABA4}" presName="compNode" presStyleCnt="0"/>
      <dgm:spPr/>
    </dgm:pt>
    <dgm:pt modelId="{3BC4DB89-D479-4B06-9204-C699B3084BB6}" type="pres">
      <dgm:prSet presAssocID="{9BBF7B21-4108-48FD-BA9F-5E4ABAD7ABA4}" presName="bgRect" presStyleLbl="bgShp" presStyleIdx="1" presStyleCnt="3"/>
      <dgm:spPr/>
    </dgm:pt>
    <dgm:pt modelId="{CAA68F13-0072-4298-9AF3-8BD475679D78}" type="pres">
      <dgm:prSet presAssocID="{9BBF7B21-4108-48FD-BA9F-5E4ABAD7ABA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wing Compass"/>
        </a:ext>
      </dgm:extLst>
    </dgm:pt>
    <dgm:pt modelId="{D8CC7377-BDA0-44AF-9D51-0BE3E802AA05}" type="pres">
      <dgm:prSet presAssocID="{9BBF7B21-4108-48FD-BA9F-5E4ABAD7ABA4}" presName="spaceRect" presStyleCnt="0"/>
      <dgm:spPr/>
    </dgm:pt>
    <dgm:pt modelId="{9178D191-328F-4A84-A2F8-05D1074E2172}" type="pres">
      <dgm:prSet presAssocID="{9BBF7B21-4108-48FD-BA9F-5E4ABAD7ABA4}" presName="parTx" presStyleLbl="revTx" presStyleIdx="1" presStyleCnt="3">
        <dgm:presLayoutVars>
          <dgm:chMax val="0"/>
          <dgm:chPref val="0"/>
        </dgm:presLayoutVars>
      </dgm:prSet>
      <dgm:spPr/>
    </dgm:pt>
    <dgm:pt modelId="{6F95D059-3520-4367-BB5E-562F650BD5BA}" type="pres">
      <dgm:prSet presAssocID="{B001A740-549D-4332-AA2F-BA16164C42EE}" presName="sibTrans" presStyleCnt="0"/>
      <dgm:spPr/>
    </dgm:pt>
    <dgm:pt modelId="{EB779098-1DA3-46D6-A2DD-D07A90859FC6}" type="pres">
      <dgm:prSet presAssocID="{E2644301-E35E-4732-A7EA-86C6DD91D15B}" presName="compNode" presStyleCnt="0"/>
      <dgm:spPr/>
    </dgm:pt>
    <dgm:pt modelId="{2BDF70FD-6CC3-4E2C-8D36-8AEA007C3CF8}" type="pres">
      <dgm:prSet presAssocID="{E2644301-E35E-4732-A7EA-86C6DD91D15B}" presName="bgRect" presStyleLbl="bgShp" presStyleIdx="2" presStyleCnt="3"/>
      <dgm:spPr/>
    </dgm:pt>
    <dgm:pt modelId="{18E9D82A-2064-4805-8859-DC2B8C744395}" type="pres">
      <dgm:prSet presAssocID="{E2644301-E35E-4732-A7EA-86C6DD91D15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6448F041-D53F-4221-A0A0-C99DDD8F3F20}" type="pres">
      <dgm:prSet presAssocID="{E2644301-E35E-4732-A7EA-86C6DD91D15B}" presName="spaceRect" presStyleCnt="0"/>
      <dgm:spPr/>
    </dgm:pt>
    <dgm:pt modelId="{23614E52-8EEE-4B6D-9520-B5C170B3D991}" type="pres">
      <dgm:prSet presAssocID="{E2644301-E35E-4732-A7EA-86C6DD91D15B}" presName="parTx" presStyleLbl="revTx" presStyleIdx="2" presStyleCnt="3">
        <dgm:presLayoutVars>
          <dgm:chMax val="0"/>
          <dgm:chPref val="0"/>
        </dgm:presLayoutVars>
      </dgm:prSet>
      <dgm:spPr/>
    </dgm:pt>
  </dgm:ptLst>
  <dgm:cxnLst>
    <dgm:cxn modelId="{F5E3ED0C-BD53-4BFE-9FE6-2F128C8303A6}" type="presOf" srcId="{79B4CE58-2614-46EE-9F19-DC1C0B135CE7}" destId="{3DA89727-4BCB-4AB1-A39C-2DE2AFFDD4E0}" srcOrd="0" destOrd="0" presId="urn:microsoft.com/office/officeart/2018/2/layout/IconVerticalSolidList"/>
    <dgm:cxn modelId="{3AA01560-9107-420D-B569-83F45270BA18}" type="presOf" srcId="{AC62764F-DBA9-4DA6-9286-0CCFBF507DA7}" destId="{D80625CD-5249-41F7-AC5D-30540505853C}" srcOrd="0" destOrd="0" presId="urn:microsoft.com/office/officeart/2018/2/layout/IconVerticalSolidList"/>
    <dgm:cxn modelId="{2B82A26D-F885-45D6-A522-FF5199CBBBA6}" srcId="{79B4CE58-2614-46EE-9F19-DC1C0B135CE7}" destId="{AC62764F-DBA9-4DA6-9286-0CCFBF507DA7}" srcOrd="0" destOrd="0" parTransId="{E4B539CC-E293-47F4-8C3D-514214F95576}" sibTransId="{1086CD41-D403-496C-9B0C-05F343C679DB}"/>
    <dgm:cxn modelId="{85CCBB8E-7C0A-4781-B133-14C9E2D8101B}" type="presOf" srcId="{E2644301-E35E-4732-A7EA-86C6DD91D15B}" destId="{23614E52-8EEE-4B6D-9520-B5C170B3D991}" srcOrd="0" destOrd="0" presId="urn:microsoft.com/office/officeart/2018/2/layout/IconVerticalSolidList"/>
    <dgm:cxn modelId="{9376139F-3412-4DC0-BAF0-4A49AE212C4A}" type="presOf" srcId="{9BBF7B21-4108-48FD-BA9F-5E4ABAD7ABA4}" destId="{9178D191-328F-4A84-A2F8-05D1074E2172}" srcOrd="0" destOrd="0" presId="urn:microsoft.com/office/officeart/2018/2/layout/IconVerticalSolidList"/>
    <dgm:cxn modelId="{69C9E3AE-A6FE-485A-8E95-D0D6C1E37DE5}" srcId="{79B4CE58-2614-46EE-9F19-DC1C0B135CE7}" destId="{E2644301-E35E-4732-A7EA-86C6DD91D15B}" srcOrd="2" destOrd="0" parTransId="{25220661-A47A-4993-9329-F69556BF4F1E}" sibTransId="{5568DA97-DC40-49D2-9170-EC146A125EB4}"/>
    <dgm:cxn modelId="{9B2802FB-FF74-4772-BDB1-748398805D13}" srcId="{79B4CE58-2614-46EE-9F19-DC1C0B135CE7}" destId="{9BBF7B21-4108-48FD-BA9F-5E4ABAD7ABA4}" srcOrd="1" destOrd="0" parTransId="{CF910357-2330-4768-8253-6E46730D5FFF}" sibTransId="{B001A740-549D-4332-AA2F-BA16164C42EE}"/>
    <dgm:cxn modelId="{58AEDF62-6498-4292-9A9B-C8346502A484}" type="presParOf" srcId="{3DA89727-4BCB-4AB1-A39C-2DE2AFFDD4E0}" destId="{201D4751-CA40-4D7A-A59B-2E7C7C4C4965}" srcOrd="0" destOrd="0" presId="urn:microsoft.com/office/officeart/2018/2/layout/IconVerticalSolidList"/>
    <dgm:cxn modelId="{2EAADA55-C4EB-47D4-806C-AF0AE6BB2581}" type="presParOf" srcId="{201D4751-CA40-4D7A-A59B-2E7C7C4C4965}" destId="{C20C4E70-40F9-464C-87DA-69B155D46851}" srcOrd="0" destOrd="0" presId="urn:microsoft.com/office/officeart/2018/2/layout/IconVerticalSolidList"/>
    <dgm:cxn modelId="{F72874DB-F6A6-4E1B-B80F-450088836E31}" type="presParOf" srcId="{201D4751-CA40-4D7A-A59B-2E7C7C4C4965}" destId="{A3BF1E83-CBD1-4ED1-81F4-4F65258CC898}" srcOrd="1" destOrd="0" presId="urn:microsoft.com/office/officeart/2018/2/layout/IconVerticalSolidList"/>
    <dgm:cxn modelId="{DC439F5D-D9BD-4E6D-A682-FE1D2C8859AB}" type="presParOf" srcId="{201D4751-CA40-4D7A-A59B-2E7C7C4C4965}" destId="{E157338C-7EDC-41BE-867F-9F984AD83350}" srcOrd="2" destOrd="0" presId="urn:microsoft.com/office/officeart/2018/2/layout/IconVerticalSolidList"/>
    <dgm:cxn modelId="{3073C841-54E6-4972-B577-9C88F3BA6900}" type="presParOf" srcId="{201D4751-CA40-4D7A-A59B-2E7C7C4C4965}" destId="{D80625CD-5249-41F7-AC5D-30540505853C}" srcOrd="3" destOrd="0" presId="urn:microsoft.com/office/officeart/2018/2/layout/IconVerticalSolidList"/>
    <dgm:cxn modelId="{D51B13FD-8830-4392-857B-16A7BCD577C5}" type="presParOf" srcId="{3DA89727-4BCB-4AB1-A39C-2DE2AFFDD4E0}" destId="{EC43D709-5375-498B-B6B9-D5FDBD86EE64}" srcOrd="1" destOrd="0" presId="urn:microsoft.com/office/officeart/2018/2/layout/IconVerticalSolidList"/>
    <dgm:cxn modelId="{2E0D24B0-F059-4650-BFFE-6B3DF5E7A396}" type="presParOf" srcId="{3DA89727-4BCB-4AB1-A39C-2DE2AFFDD4E0}" destId="{C113EADA-2D34-4E71-BA09-A321698CD683}" srcOrd="2" destOrd="0" presId="urn:microsoft.com/office/officeart/2018/2/layout/IconVerticalSolidList"/>
    <dgm:cxn modelId="{C26B990A-C14C-4E59-95C0-FD13C1C5B3D4}" type="presParOf" srcId="{C113EADA-2D34-4E71-BA09-A321698CD683}" destId="{3BC4DB89-D479-4B06-9204-C699B3084BB6}" srcOrd="0" destOrd="0" presId="urn:microsoft.com/office/officeart/2018/2/layout/IconVerticalSolidList"/>
    <dgm:cxn modelId="{386496CF-6649-4DB4-A23E-87738F0C7A2E}" type="presParOf" srcId="{C113EADA-2D34-4E71-BA09-A321698CD683}" destId="{CAA68F13-0072-4298-9AF3-8BD475679D78}" srcOrd="1" destOrd="0" presId="urn:microsoft.com/office/officeart/2018/2/layout/IconVerticalSolidList"/>
    <dgm:cxn modelId="{1F89C6F5-4704-4D49-B5D6-6B21CCF3E93D}" type="presParOf" srcId="{C113EADA-2D34-4E71-BA09-A321698CD683}" destId="{D8CC7377-BDA0-44AF-9D51-0BE3E802AA05}" srcOrd="2" destOrd="0" presId="urn:microsoft.com/office/officeart/2018/2/layout/IconVerticalSolidList"/>
    <dgm:cxn modelId="{73ACE755-8235-4839-BF34-3B7B65BF4D8B}" type="presParOf" srcId="{C113EADA-2D34-4E71-BA09-A321698CD683}" destId="{9178D191-328F-4A84-A2F8-05D1074E2172}" srcOrd="3" destOrd="0" presId="urn:microsoft.com/office/officeart/2018/2/layout/IconVerticalSolidList"/>
    <dgm:cxn modelId="{0E9E758A-4A76-4EEA-AB86-B668305B8BB9}" type="presParOf" srcId="{3DA89727-4BCB-4AB1-A39C-2DE2AFFDD4E0}" destId="{6F95D059-3520-4367-BB5E-562F650BD5BA}" srcOrd="3" destOrd="0" presId="urn:microsoft.com/office/officeart/2018/2/layout/IconVerticalSolidList"/>
    <dgm:cxn modelId="{4D54661D-4B08-4029-B2C2-6B70E1742757}" type="presParOf" srcId="{3DA89727-4BCB-4AB1-A39C-2DE2AFFDD4E0}" destId="{EB779098-1DA3-46D6-A2DD-D07A90859FC6}" srcOrd="4" destOrd="0" presId="urn:microsoft.com/office/officeart/2018/2/layout/IconVerticalSolidList"/>
    <dgm:cxn modelId="{ADE40281-80A8-491F-B361-511063294F7B}" type="presParOf" srcId="{EB779098-1DA3-46D6-A2DD-D07A90859FC6}" destId="{2BDF70FD-6CC3-4E2C-8D36-8AEA007C3CF8}" srcOrd="0" destOrd="0" presId="urn:microsoft.com/office/officeart/2018/2/layout/IconVerticalSolidList"/>
    <dgm:cxn modelId="{036C2E09-D3AF-4BA5-84EB-37C7D73E40C7}" type="presParOf" srcId="{EB779098-1DA3-46D6-A2DD-D07A90859FC6}" destId="{18E9D82A-2064-4805-8859-DC2B8C744395}" srcOrd="1" destOrd="0" presId="urn:microsoft.com/office/officeart/2018/2/layout/IconVerticalSolidList"/>
    <dgm:cxn modelId="{30897195-8F2D-4C87-919E-05D88A4DA94F}" type="presParOf" srcId="{EB779098-1DA3-46D6-A2DD-D07A90859FC6}" destId="{6448F041-D53F-4221-A0A0-C99DDD8F3F20}" srcOrd="2" destOrd="0" presId="urn:microsoft.com/office/officeart/2018/2/layout/IconVerticalSolidList"/>
    <dgm:cxn modelId="{0E9A0BCA-CF91-4DA6-B6AB-64FB09B1CB58}" type="presParOf" srcId="{EB779098-1DA3-46D6-A2DD-D07A90859FC6}" destId="{23614E52-8EEE-4B6D-9520-B5C170B3D99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061070-B6AB-462C-85C0-39ABD7D3FC07}">
      <dsp:nvSpPr>
        <dsp:cNvPr id="0" name=""/>
        <dsp:cNvSpPr/>
      </dsp:nvSpPr>
      <dsp:spPr>
        <a:xfrm>
          <a:off x="1400755" y="2539"/>
          <a:ext cx="5603021" cy="111422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83013" rIns="108714" bIns="283013" numCol="1" spcCol="1270" anchor="ctr" anchorCtr="0">
          <a:noAutofit/>
        </a:bodyPr>
        <a:lstStyle/>
        <a:p>
          <a:pPr marL="0" lvl="0" indent="0" algn="l" defTabSz="844550">
            <a:lnSpc>
              <a:spcPct val="90000"/>
            </a:lnSpc>
            <a:spcBef>
              <a:spcPct val="0"/>
            </a:spcBef>
            <a:spcAft>
              <a:spcPct val="35000"/>
            </a:spcAft>
            <a:buNone/>
          </a:pPr>
          <a:r>
            <a:rPr lang="en-US" sz="1900" kern="1200"/>
            <a:t>Aim: To introduce and apply the biopsychosocial model to public health promotion.</a:t>
          </a:r>
        </a:p>
      </dsp:txBody>
      <dsp:txXfrm>
        <a:off x="1400755" y="2539"/>
        <a:ext cx="5603021" cy="1114222"/>
      </dsp:txXfrm>
    </dsp:sp>
    <dsp:sp modelId="{5B0849A5-3D4A-4601-B05B-CFC7FF936B97}">
      <dsp:nvSpPr>
        <dsp:cNvPr id="0" name=""/>
        <dsp:cNvSpPr/>
      </dsp:nvSpPr>
      <dsp:spPr>
        <a:xfrm>
          <a:off x="0" y="2539"/>
          <a:ext cx="1400755" cy="1114222"/>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110060" rIns="74123" bIns="110060" numCol="1" spcCol="1270" anchor="ctr" anchorCtr="0">
          <a:noAutofit/>
        </a:bodyPr>
        <a:lstStyle/>
        <a:p>
          <a:pPr marL="0" lvl="0" indent="0" algn="ctr" defTabSz="1066800">
            <a:lnSpc>
              <a:spcPct val="90000"/>
            </a:lnSpc>
            <a:spcBef>
              <a:spcPct val="0"/>
            </a:spcBef>
            <a:spcAft>
              <a:spcPct val="35000"/>
            </a:spcAft>
            <a:buNone/>
          </a:pPr>
          <a:r>
            <a:rPr lang="en-US" sz="2400" kern="1200"/>
            <a:t>Aim</a:t>
          </a:r>
        </a:p>
      </dsp:txBody>
      <dsp:txXfrm>
        <a:off x="0" y="2539"/>
        <a:ext cx="1400755" cy="1114222"/>
      </dsp:txXfrm>
    </dsp:sp>
    <dsp:sp modelId="{6D724BE2-E793-46AA-9C24-8D8853E76CE5}">
      <dsp:nvSpPr>
        <dsp:cNvPr id="0" name=""/>
        <dsp:cNvSpPr/>
      </dsp:nvSpPr>
      <dsp:spPr>
        <a:xfrm>
          <a:off x="1400755" y="1183615"/>
          <a:ext cx="5603021" cy="111422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83013" rIns="108714" bIns="283013" numCol="1" spcCol="1270" anchor="ctr" anchorCtr="0">
          <a:noAutofit/>
        </a:bodyPr>
        <a:lstStyle/>
        <a:p>
          <a:pPr marL="0" lvl="0" indent="0" algn="l" defTabSz="844550">
            <a:lnSpc>
              <a:spcPct val="90000"/>
            </a:lnSpc>
            <a:spcBef>
              <a:spcPct val="0"/>
            </a:spcBef>
            <a:spcAft>
              <a:spcPct val="35000"/>
            </a:spcAft>
            <a:buNone/>
          </a:pPr>
          <a:r>
            <a:rPr lang="en-US" sz="1900" kern="1200"/>
            <a:t>Discuss the BPS model.</a:t>
          </a:r>
        </a:p>
      </dsp:txBody>
      <dsp:txXfrm>
        <a:off x="1400755" y="1183615"/>
        <a:ext cx="5603021" cy="1114222"/>
      </dsp:txXfrm>
    </dsp:sp>
    <dsp:sp modelId="{470689C8-79B9-465D-A6B3-0BDF5E600A9D}">
      <dsp:nvSpPr>
        <dsp:cNvPr id="0" name=""/>
        <dsp:cNvSpPr/>
      </dsp:nvSpPr>
      <dsp:spPr>
        <a:xfrm>
          <a:off x="0" y="1183615"/>
          <a:ext cx="1400755" cy="1114222"/>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110060" rIns="74123" bIns="110060" numCol="1" spcCol="1270" anchor="ctr" anchorCtr="0">
          <a:noAutofit/>
        </a:bodyPr>
        <a:lstStyle/>
        <a:p>
          <a:pPr marL="0" lvl="0" indent="0" algn="ctr" defTabSz="1066800">
            <a:lnSpc>
              <a:spcPct val="90000"/>
            </a:lnSpc>
            <a:spcBef>
              <a:spcPct val="0"/>
            </a:spcBef>
            <a:spcAft>
              <a:spcPct val="35000"/>
            </a:spcAft>
            <a:buNone/>
          </a:pPr>
          <a:r>
            <a:rPr lang="en-US" sz="2400" kern="1200"/>
            <a:t>Discuss</a:t>
          </a:r>
        </a:p>
      </dsp:txBody>
      <dsp:txXfrm>
        <a:off x="0" y="1183615"/>
        <a:ext cx="1400755" cy="1114222"/>
      </dsp:txXfrm>
    </dsp:sp>
    <dsp:sp modelId="{E2CBDCEA-92B9-4F07-9A0B-300AB436A741}">
      <dsp:nvSpPr>
        <dsp:cNvPr id="0" name=""/>
        <dsp:cNvSpPr/>
      </dsp:nvSpPr>
      <dsp:spPr>
        <a:xfrm>
          <a:off x="1400755" y="2364691"/>
          <a:ext cx="5603021" cy="111422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83013" rIns="108714" bIns="283013" numCol="1" spcCol="1270" anchor="ctr" anchorCtr="0">
          <a:noAutofit/>
        </a:bodyPr>
        <a:lstStyle/>
        <a:p>
          <a:pPr marL="0" lvl="0" indent="0" algn="l" defTabSz="844550">
            <a:lnSpc>
              <a:spcPct val="90000"/>
            </a:lnSpc>
            <a:spcBef>
              <a:spcPct val="0"/>
            </a:spcBef>
            <a:spcAft>
              <a:spcPct val="35000"/>
            </a:spcAft>
            <a:buNone/>
          </a:pPr>
          <a:r>
            <a:rPr lang="en-US" sz="1900" kern="1200"/>
            <a:t>Evaluate the impacts of the BPS model.</a:t>
          </a:r>
        </a:p>
      </dsp:txBody>
      <dsp:txXfrm>
        <a:off x="1400755" y="2364691"/>
        <a:ext cx="5603021" cy="1114222"/>
      </dsp:txXfrm>
    </dsp:sp>
    <dsp:sp modelId="{7B5B8D0F-9169-4E23-8911-87E8C45B42C4}">
      <dsp:nvSpPr>
        <dsp:cNvPr id="0" name=""/>
        <dsp:cNvSpPr/>
      </dsp:nvSpPr>
      <dsp:spPr>
        <a:xfrm>
          <a:off x="0" y="2364691"/>
          <a:ext cx="1400755" cy="1114222"/>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110060" rIns="74123" bIns="110060" numCol="1" spcCol="1270" anchor="ctr" anchorCtr="0">
          <a:noAutofit/>
        </a:bodyPr>
        <a:lstStyle/>
        <a:p>
          <a:pPr marL="0" lvl="0" indent="0" algn="ctr" defTabSz="1066800">
            <a:lnSpc>
              <a:spcPct val="90000"/>
            </a:lnSpc>
            <a:spcBef>
              <a:spcPct val="0"/>
            </a:spcBef>
            <a:spcAft>
              <a:spcPct val="35000"/>
            </a:spcAft>
            <a:buNone/>
          </a:pPr>
          <a:r>
            <a:rPr lang="en-US" sz="2400" kern="1200"/>
            <a:t>Evaluate</a:t>
          </a:r>
        </a:p>
      </dsp:txBody>
      <dsp:txXfrm>
        <a:off x="0" y="2364691"/>
        <a:ext cx="1400755" cy="1114222"/>
      </dsp:txXfrm>
    </dsp:sp>
    <dsp:sp modelId="{7F3FF1AE-4A20-4DBE-B8FC-544FAADA6226}">
      <dsp:nvSpPr>
        <dsp:cNvPr id="0" name=""/>
        <dsp:cNvSpPr/>
      </dsp:nvSpPr>
      <dsp:spPr>
        <a:xfrm>
          <a:off x="1400755" y="3545767"/>
          <a:ext cx="5603021" cy="111422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83013" rIns="108714" bIns="283013" numCol="1" spcCol="1270" anchor="ctr" anchorCtr="0">
          <a:noAutofit/>
        </a:bodyPr>
        <a:lstStyle/>
        <a:p>
          <a:pPr marL="0" lvl="0" indent="0" algn="l" defTabSz="844550">
            <a:lnSpc>
              <a:spcPct val="90000"/>
            </a:lnSpc>
            <a:spcBef>
              <a:spcPct val="0"/>
            </a:spcBef>
            <a:spcAft>
              <a:spcPct val="35000"/>
            </a:spcAft>
            <a:buNone/>
          </a:pPr>
          <a:r>
            <a:rPr lang="en-US" sz="1900" kern="1200"/>
            <a:t>Discuss the BPS model in relation to chronic pain. </a:t>
          </a:r>
        </a:p>
      </dsp:txBody>
      <dsp:txXfrm>
        <a:off x="1400755" y="3545767"/>
        <a:ext cx="5603021" cy="1114222"/>
      </dsp:txXfrm>
    </dsp:sp>
    <dsp:sp modelId="{F5E2B2AF-ED1B-41CD-A64A-FBED927EE5E4}">
      <dsp:nvSpPr>
        <dsp:cNvPr id="0" name=""/>
        <dsp:cNvSpPr/>
      </dsp:nvSpPr>
      <dsp:spPr>
        <a:xfrm>
          <a:off x="0" y="3545767"/>
          <a:ext cx="1400755" cy="1114222"/>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110060" rIns="74123" bIns="110060" numCol="1" spcCol="1270" anchor="ctr" anchorCtr="0">
          <a:noAutofit/>
        </a:bodyPr>
        <a:lstStyle/>
        <a:p>
          <a:pPr marL="0" lvl="0" indent="0" algn="ctr" defTabSz="1066800">
            <a:lnSpc>
              <a:spcPct val="90000"/>
            </a:lnSpc>
            <a:spcBef>
              <a:spcPct val="0"/>
            </a:spcBef>
            <a:spcAft>
              <a:spcPct val="35000"/>
            </a:spcAft>
            <a:buNone/>
          </a:pPr>
          <a:r>
            <a:rPr lang="en-US" sz="2400" kern="1200"/>
            <a:t>Discuss</a:t>
          </a:r>
        </a:p>
      </dsp:txBody>
      <dsp:txXfrm>
        <a:off x="0" y="3545767"/>
        <a:ext cx="1400755" cy="1114222"/>
      </dsp:txXfrm>
    </dsp:sp>
    <dsp:sp modelId="{377543B7-59AB-43C4-B58F-1883E6E19915}">
      <dsp:nvSpPr>
        <dsp:cNvPr id="0" name=""/>
        <dsp:cNvSpPr/>
      </dsp:nvSpPr>
      <dsp:spPr>
        <a:xfrm>
          <a:off x="1400755" y="4726843"/>
          <a:ext cx="5603021" cy="111422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83013" rIns="108714" bIns="283013" numCol="1" spcCol="1270" anchor="ctr" anchorCtr="0">
          <a:noAutofit/>
        </a:bodyPr>
        <a:lstStyle/>
        <a:p>
          <a:pPr marL="0" lvl="0" indent="0" algn="l" defTabSz="844550">
            <a:lnSpc>
              <a:spcPct val="90000"/>
            </a:lnSpc>
            <a:spcBef>
              <a:spcPct val="0"/>
            </a:spcBef>
            <a:spcAft>
              <a:spcPct val="35000"/>
            </a:spcAft>
            <a:buNone/>
          </a:pPr>
          <a:r>
            <a:rPr lang="en-US" sz="1900" kern="1200"/>
            <a:t>Link the BPS model to public health promotion.</a:t>
          </a:r>
        </a:p>
      </dsp:txBody>
      <dsp:txXfrm>
        <a:off x="1400755" y="4726843"/>
        <a:ext cx="5603021" cy="1114222"/>
      </dsp:txXfrm>
    </dsp:sp>
    <dsp:sp modelId="{500926FE-A972-4B54-A2B9-0C43993C02CD}">
      <dsp:nvSpPr>
        <dsp:cNvPr id="0" name=""/>
        <dsp:cNvSpPr/>
      </dsp:nvSpPr>
      <dsp:spPr>
        <a:xfrm>
          <a:off x="0" y="4726843"/>
          <a:ext cx="1400755" cy="1114222"/>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110060" rIns="74123" bIns="110060" numCol="1" spcCol="1270" anchor="ctr" anchorCtr="0">
          <a:noAutofit/>
        </a:bodyPr>
        <a:lstStyle/>
        <a:p>
          <a:pPr marL="0" lvl="0" indent="0" algn="ctr" defTabSz="1066800">
            <a:lnSpc>
              <a:spcPct val="90000"/>
            </a:lnSpc>
            <a:spcBef>
              <a:spcPct val="0"/>
            </a:spcBef>
            <a:spcAft>
              <a:spcPct val="35000"/>
            </a:spcAft>
            <a:buNone/>
          </a:pPr>
          <a:r>
            <a:rPr lang="en-US" sz="2400" kern="1200"/>
            <a:t>Link</a:t>
          </a:r>
        </a:p>
      </dsp:txBody>
      <dsp:txXfrm>
        <a:off x="0" y="4726843"/>
        <a:ext cx="1400755" cy="11142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9FC48-003F-4F9E-9A4F-7822357A40FD}">
      <dsp:nvSpPr>
        <dsp:cNvPr id="0" name=""/>
        <dsp:cNvSpPr/>
      </dsp:nvSpPr>
      <dsp:spPr>
        <a:xfrm>
          <a:off x="0" y="178602"/>
          <a:ext cx="7003777"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This was first conceptualised in 1977 by George Engel, with the idea that to understand a condition, you must understand:</a:t>
          </a:r>
          <a:endParaRPr lang="en-US" sz="2400" kern="1200"/>
        </a:p>
      </dsp:txBody>
      <dsp:txXfrm>
        <a:off x="64425" y="243027"/>
        <a:ext cx="6874927" cy="1190909"/>
      </dsp:txXfrm>
    </dsp:sp>
    <dsp:sp modelId="{CCEA4835-2B9E-4571-A154-FE0B8886C76B}">
      <dsp:nvSpPr>
        <dsp:cNvPr id="0" name=""/>
        <dsp:cNvSpPr/>
      </dsp:nvSpPr>
      <dsp:spPr>
        <a:xfrm>
          <a:off x="0" y="1567482"/>
          <a:ext cx="7003777" cy="1319759"/>
        </a:xfrm>
        <a:prstGeom prst="roundRect">
          <a:avLst/>
        </a:prstGeom>
        <a:solidFill>
          <a:schemeClr val="accent2">
            <a:hueOff val="6691645"/>
            <a:satOff val="-171"/>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biological factors</a:t>
          </a:r>
          <a:endParaRPr lang="en-US" sz="2400" kern="1200"/>
        </a:p>
      </dsp:txBody>
      <dsp:txXfrm>
        <a:off x="64425" y="1631907"/>
        <a:ext cx="6874927" cy="1190909"/>
      </dsp:txXfrm>
    </dsp:sp>
    <dsp:sp modelId="{0A32D111-557B-4306-A973-AAB1322C9813}">
      <dsp:nvSpPr>
        <dsp:cNvPr id="0" name=""/>
        <dsp:cNvSpPr/>
      </dsp:nvSpPr>
      <dsp:spPr>
        <a:xfrm>
          <a:off x="0" y="2956362"/>
          <a:ext cx="7003777" cy="1319759"/>
        </a:xfrm>
        <a:prstGeom prst="roundRect">
          <a:avLst/>
        </a:prstGeom>
        <a:solidFill>
          <a:schemeClr val="accent2">
            <a:hueOff val="13383290"/>
            <a:satOff val="-343"/>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psychological factors</a:t>
          </a:r>
          <a:endParaRPr lang="en-US" sz="2400" kern="1200"/>
        </a:p>
      </dsp:txBody>
      <dsp:txXfrm>
        <a:off x="64425" y="3020787"/>
        <a:ext cx="6874927" cy="1190909"/>
      </dsp:txXfrm>
    </dsp:sp>
    <dsp:sp modelId="{CF358414-9A24-41FF-975F-7F481321CFC3}">
      <dsp:nvSpPr>
        <dsp:cNvPr id="0" name=""/>
        <dsp:cNvSpPr/>
      </dsp:nvSpPr>
      <dsp:spPr>
        <a:xfrm>
          <a:off x="0" y="4345242"/>
          <a:ext cx="7003777" cy="1319759"/>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social factors</a:t>
          </a:r>
          <a:endParaRPr lang="en-US" sz="2400" kern="1200"/>
        </a:p>
      </dsp:txBody>
      <dsp:txXfrm>
        <a:off x="64425" y="4409667"/>
        <a:ext cx="6874927" cy="11909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93092-38CD-4A1B-B7F8-5D05489428D3}">
      <dsp:nvSpPr>
        <dsp:cNvPr id="0" name=""/>
        <dsp:cNvSpPr/>
      </dsp:nvSpPr>
      <dsp:spPr>
        <a:xfrm>
          <a:off x="0" y="301790"/>
          <a:ext cx="7003777" cy="1700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Engel </a:t>
          </a:r>
          <a:r>
            <a:rPr lang="en-GB" sz="2400" kern="1200" dirty="0">
              <a:latin typeface="Avenir Next LT Pro"/>
            </a:rPr>
            <a:t>criticised</a:t>
          </a:r>
          <a:r>
            <a:rPr lang="en-GB" sz="2400" kern="1200" dirty="0"/>
            <a:t> the excessively materialistic and reductionistic orientation of medical thinking. </a:t>
          </a:r>
          <a:endParaRPr lang="en-US" sz="2400" kern="1200" dirty="0"/>
        </a:p>
      </dsp:txBody>
      <dsp:txXfrm>
        <a:off x="83016" y="384806"/>
        <a:ext cx="6837745" cy="1534563"/>
      </dsp:txXfrm>
    </dsp:sp>
    <dsp:sp modelId="{81A60DE5-C533-4A44-A3E6-9576E4612063}">
      <dsp:nvSpPr>
        <dsp:cNvPr id="0" name=""/>
        <dsp:cNvSpPr/>
      </dsp:nvSpPr>
      <dsp:spPr>
        <a:xfrm>
          <a:off x="0" y="2071505"/>
          <a:ext cx="7003777" cy="1700595"/>
        </a:xfrm>
        <a:prstGeom prst="roundRect">
          <a:avLst/>
        </a:prstGeom>
        <a:solidFill>
          <a:schemeClr val="accent2">
            <a:hueOff val="10037467"/>
            <a:satOff val="-257"/>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According to these principles, anything that could not be objectively verified and explained at the level of cellular and molecular processes was ignored or devalued. </a:t>
          </a:r>
          <a:endParaRPr lang="en-US" sz="2400" kern="1200" dirty="0"/>
        </a:p>
      </dsp:txBody>
      <dsp:txXfrm>
        <a:off x="83016" y="2154521"/>
        <a:ext cx="6837745" cy="1534563"/>
      </dsp:txXfrm>
    </dsp:sp>
    <dsp:sp modelId="{76BFA7E1-8164-4FF3-842E-39986D719C9A}">
      <dsp:nvSpPr>
        <dsp:cNvPr id="0" name=""/>
        <dsp:cNvSpPr/>
      </dsp:nvSpPr>
      <dsp:spPr>
        <a:xfrm>
          <a:off x="0" y="3841220"/>
          <a:ext cx="7003777" cy="1700595"/>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This created a cold, uncaring approach to medicine.</a:t>
          </a:r>
          <a:endParaRPr lang="en-US" sz="2400" kern="1200" dirty="0"/>
        </a:p>
      </dsp:txBody>
      <dsp:txXfrm>
        <a:off x="83016" y="3924236"/>
        <a:ext cx="6837745" cy="15345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777AC1-8C66-493E-84E5-A7AF9B2F8E96}">
      <dsp:nvSpPr>
        <dsp:cNvPr id="0" name=""/>
        <dsp:cNvSpPr/>
      </dsp:nvSpPr>
      <dsp:spPr>
        <a:xfrm>
          <a:off x="0" y="942"/>
          <a:ext cx="7003777" cy="1895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Engel understood that one cannot understand a system from the inside without disturbing the system in some way.</a:t>
          </a:r>
          <a:endParaRPr lang="en-US" sz="2700" kern="1200"/>
        </a:p>
      </dsp:txBody>
      <dsp:txXfrm>
        <a:off x="92526" y="93468"/>
        <a:ext cx="6818725" cy="1710348"/>
      </dsp:txXfrm>
    </dsp:sp>
    <dsp:sp modelId="{2DBEB16B-D867-4502-8594-8CA71587BE23}">
      <dsp:nvSpPr>
        <dsp:cNvPr id="0" name=""/>
        <dsp:cNvSpPr/>
      </dsp:nvSpPr>
      <dsp:spPr>
        <a:xfrm>
          <a:off x="0" y="1974102"/>
          <a:ext cx="7003777" cy="1895400"/>
        </a:xfrm>
        <a:prstGeom prst="roundRect">
          <a:avLst/>
        </a:prstGeom>
        <a:solidFill>
          <a:schemeClr val="accent2">
            <a:hueOff val="10037467"/>
            <a:satOff val="-257"/>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 the human dimension, as in the world of particle physics, one cannot assume a stance of pure objectivity. </a:t>
          </a:r>
          <a:endParaRPr lang="en-US" sz="2700" kern="1200"/>
        </a:p>
      </dsp:txBody>
      <dsp:txXfrm>
        <a:off x="92526" y="2066628"/>
        <a:ext cx="6818725" cy="1710348"/>
      </dsp:txXfrm>
    </dsp:sp>
    <dsp:sp modelId="{C403F46F-79D0-4438-8ECD-8284D209BB16}">
      <dsp:nvSpPr>
        <dsp:cNvPr id="0" name=""/>
        <dsp:cNvSpPr/>
      </dsp:nvSpPr>
      <dsp:spPr>
        <a:xfrm>
          <a:off x="0" y="3947262"/>
          <a:ext cx="7003777" cy="1895400"/>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Engel provided a rationale for including the human dimension of the physician and the patient as a legitimate focus for scientific study.</a:t>
          </a:r>
          <a:endParaRPr lang="en-US" sz="2700" kern="1200"/>
        </a:p>
      </dsp:txBody>
      <dsp:txXfrm>
        <a:off x="92526" y="4039788"/>
        <a:ext cx="6818725" cy="17103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CFF67A-2A17-4B07-A2D5-CDD0580416D1}">
      <dsp:nvSpPr>
        <dsp:cNvPr id="0" name=""/>
        <dsp:cNvSpPr/>
      </dsp:nvSpPr>
      <dsp:spPr>
        <a:xfrm>
          <a:off x="0" y="79558"/>
          <a:ext cx="5626542" cy="5626542"/>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DA39CC-8714-4024-A10F-DA46F7D6704B}">
      <dsp:nvSpPr>
        <dsp:cNvPr id="0" name=""/>
        <dsp:cNvSpPr/>
      </dsp:nvSpPr>
      <dsp:spPr>
        <a:xfrm>
          <a:off x="534521" y="614079"/>
          <a:ext cx="2194351" cy="21943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Pathological physiology</a:t>
          </a:r>
          <a:endParaRPr lang="en-US" sz="2200" kern="1200"/>
        </a:p>
      </dsp:txBody>
      <dsp:txXfrm>
        <a:off x="641640" y="721198"/>
        <a:ext cx="1980113" cy="1980113"/>
      </dsp:txXfrm>
    </dsp:sp>
    <dsp:sp modelId="{A850817F-398B-4131-93D4-BB248186F349}">
      <dsp:nvSpPr>
        <dsp:cNvPr id="0" name=""/>
        <dsp:cNvSpPr/>
      </dsp:nvSpPr>
      <dsp:spPr>
        <a:xfrm>
          <a:off x="2897669" y="614079"/>
          <a:ext cx="2194351" cy="21943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Physical health</a:t>
          </a:r>
          <a:endParaRPr lang="en-US" sz="2200" kern="1200"/>
        </a:p>
      </dsp:txBody>
      <dsp:txXfrm>
        <a:off x="3004788" y="721198"/>
        <a:ext cx="1980113" cy="1980113"/>
      </dsp:txXfrm>
    </dsp:sp>
    <dsp:sp modelId="{74C22734-4CDE-4D80-A9A1-570B39A51EFD}">
      <dsp:nvSpPr>
        <dsp:cNvPr id="0" name=""/>
        <dsp:cNvSpPr/>
      </dsp:nvSpPr>
      <dsp:spPr>
        <a:xfrm>
          <a:off x="534521" y="2977227"/>
          <a:ext cx="2194351" cy="21943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Disabilities</a:t>
          </a:r>
          <a:endParaRPr lang="en-US" sz="2200" kern="1200"/>
        </a:p>
      </dsp:txBody>
      <dsp:txXfrm>
        <a:off x="641640" y="3084346"/>
        <a:ext cx="1980113" cy="1980113"/>
      </dsp:txXfrm>
    </dsp:sp>
    <dsp:sp modelId="{F4473183-78F3-4D2E-84C1-5B3A1F6FEB5C}">
      <dsp:nvSpPr>
        <dsp:cNvPr id="0" name=""/>
        <dsp:cNvSpPr/>
      </dsp:nvSpPr>
      <dsp:spPr>
        <a:xfrm>
          <a:off x="2897669" y="2977227"/>
          <a:ext cx="2194351" cy="21943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Genetic vulnerabilities</a:t>
          </a:r>
          <a:endParaRPr lang="en-US" sz="2200" kern="1200"/>
        </a:p>
      </dsp:txBody>
      <dsp:txXfrm>
        <a:off x="3004788" y="3084346"/>
        <a:ext cx="1980113" cy="19801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63FFD8-8C88-41B0-821B-2D81C89D5C28}">
      <dsp:nvSpPr>
        <dsp:cNvPr id="0" name=""/>
        <dsp:cNvSpPr/>
      </dsp:nvSpPr>
      <dsp:spPr>
        <a:xfrm>
          <a:off x="0" y="667308"/>
          <a:ext cx="5626542" cy="1108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4CF4A0-B5CD-47E6-93D1-3AC6415E1BBE}">
      <dsp:nvSpPr>
        <dsp:cNvPr id="0" name=""/>
        <dsp:cNvSpPr/>
      </dsp:nvSpPr>
      <dsp:spPr>
        <a:xfrm>
          <a:off x="281327" y="17868"/>
          <a:ext cx="3938579" cy="12988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869" tIns="0" rIns="148869" bIns="0" numCol="1" spcCol="1270" anchor="ctr" anchorCtr="0">
          <a:noAutofit/>
        </a:bodyPr>
        <a:lstStyle/>
        <a:p>
          <a:pPr marL="0" lvl="0" indent="0" algn="l" defTabSz="1955800">
            <a:lnSpc>
              <a:spcPct val="90000"/>
            </a:lnSpc>
            <a:spcBef>
              <a:spcPct val="0"/>
            </a:spcBef>
            <a:spcAft>
              <a:spcPct val="35000"/>
            </a:spcAft>
            <a:buNone/>
          </a:pPr>
          <a:r>
            <a:rPr lang="en-GB" sz="4400" kern="1200"/>
            <a:t>Self esteem</a:t>
          </a:r>
          <a:endParaRPr lang="en-US" sz="4400" kern="1200"/>
        </a:p>
      </dsp:txBody>
      <dsp:txXfrm>
        <a:off x="344733" y="81274"/>
        <a:ext cx="3811767" cy="1172068"/>
      </dsp:txXfrm>
    </dsp:sp>
    <dsp:sp modelId="{48C35E84-F181-4787-A8EB-3C1A0B1FFA08}">
      <dsp:nvSpPr>
        <dsp:cNvPr id="0" name=""/>
        <dsp:cNvSpPr/>
      </dsp:nvSpPr>
      <dsp:spPr>
        <a:xfrm>
          <a:off x="0" y="2663148"/>
          <a:ext cx="5626542" cy="1108800"/>
        </a:xfrm>
        <a:prstGeom prst="rect">
          <a:avLst/>
        </a:prstGeom>
        <a:solidFill>
          <a:schemeClr val="lt1">
            <a:alpha val="90000"/>
            <a:hueOff val="0"/>
            <a:satOff val="0"/>
            <a:lumOff val="0"/>
            <a:alphaOff val="0"/>
          </a:schemeClr>
        </a:solidFill>
        <a:ln w="12700" cap="flat" cmpd="sng" algn="ctr">
          <a:solidFill>
            <a:schemeClr val="accent2">
              <a:hueOff val="10037467"/>
              <a:satOff val="-257"/>
              <a:lumOff val="353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FDFFDAE-7FF1-4B15-B0DA-69C1B3E069A7}">
      <dsp:nvSpPr>
        <dsp:cNvPr id="0" name=""/>
        <dsp:cNvSpPr/>
      </dsp:nvSpPr>
      <dsp:spPr>
        <a:xfrm>
          <a:off x="281327" y="2013709"/>
          <a:ext cx="3938579" cy="1298880"/>
        </a:xfrm>
        <a:prstGeom prst="roundRect">
          <a:avLst/>
        </a:prstGeom>
        <a:solidFill>
          <a:schemeClr val="accent2">
            <a:hueOff val="10037467"/>
            <a:satOff val="-257"/>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869" tIns="0" rIns="148869" bIns="0" numCol="1" spcCol="1270" anchor="ctr" anchorCtr="0">
          <a:noAutofit/>
        </a:bodyPr>
        <a:lstStyle/>
        <a:p>
          <a:pPr marL="0" lvl="0" indent="0" algn="l" defTabSz="1955800">
            <a:lnSpc>
              <a:spcPct val="90000"/>
            </a:lnSpc>
            <a:spcBef>
              <a:spcPct val="0"/>
            </a:spcBef>
            <a:spcAft>
              <a:spcPct val="35000"/>
            </a:spcAft>
            <a:buNone/>
          </a:pPr>
          <a:r>
            <a:rPr lang="en-GB" sz="4400" kern="1200"/>
            <a:t>Coping skills</a:t>
          </a:r>
          <a:endParaRPr lang="en-US" sz="4400" kern="1200"/>
        </a:p>
      </dsp:txBody>
      <dsp:txXfrm>
        <a:off x="344733" y="2077115"/>
        <a:ext cx="3811767" cy="1172068"/>
      </dsp:txXfrm>
    </dsp:sp>
    <dsp:sp modelId="{5C4C1E6F-CF72-4FD1-919F-9F32B985F4EB}">
      <dsp:nvSpPr>
        <dsp:cNvPr id="0" name=""/>
        <dsp:cNvSpPr/>
      </dsp:nvSpPr>
      <dsp:spPr>
        <a:xfrm>
          <a:off x="0" y="4658989"/>
          <a:ext cx="5626542" cy="1108800"/>
        </a:xfrm>
        <a:prstGeom prst="rect">
          <a:avLst/>
        </a:prstGeom>
        <a:solidFill>
          <a:schemeClr val="lt1">
            <a:alpha val="90000"/>
            <a:hueOff val="0"/>
            <a:satOff val="0"/>
            <a:lumOff val="0"/>
            <a:alphaOff val="0"/>
          </a:schemeClr>
        </a:solidFill>
        <a:ln w="12700" cap="flat" cmpd="sng" algn="ctr">
          <a:solidFill>
            <a:schemeClr val="accent2">
              <a:hueOff val="20074935"/>
              <a:satOff val="-514"/>
              <a:lumOff val="7059"/>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2D7100-8B5F-4E3A-9F4B-744601134388}">
      <dsp:nvSpPr>
        <dsp:cNvPr id="0" name=""/>
        <dsp:cNvSpPr/>
      </dsp:nvSpPr>
      <dsp:spPr>
        <a:xfrm>
          <a:off x="281327" y="4009549"/>
          <a:ext cx="3938579" cy="1298880"/>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869" tIns="0" rIns="148869" bIns="0" numCol="1" spcCol="1270" anchor="ctr" anchorCtr="0">
          <a:noAutofit/>
        </a:bodyPr>
        <a:lstStyle/>
        <a:p>
          <a:pPr marL="0" lvl="0" indent="0" algn="l" defTabSz="1955800">
            <a:lnSpc>
              <a:spcPct val="90000"/>
            </a:lnSpc>
            <a:spcBef>
              <a:spcPct val="0"/>
            </a:spcBef>
            <a:spcAft>
              <a:spcPct val="35000"/>
            </a:spcAft>
            <a:buNone/>
          </a:pPr>
          <a:r>
            <a:rPr lang="en-GB" sz="4400" kern="1200"/>
            <a:t>Social skills</a:t>
          </a:r>
          <a:endParaRPr lang="en-US" sz="4400" kern="1200"/>
        </a:p>
      </dsp:txBody>
      <dsp:txXfrm>
        <a:off x="344733" y="4072955"/>
        <a:ext cx="3811767" cy="117206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167980-5893-4F67-82D6-8704ED9E0D65}">
      <dsp:nvSpPr>
        <dsp:cNvPr id="0" name=""/>
        <dsp:cNvSpPr/>
      </dsp:nvSpPr>
      <dsp:spPr>
        <a:xfrm>
          <a:off x="1579023" y="641"/>
          <a:ext cx="3332611" cy="199956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410" tIns="232410" rIns="232410" bIns="232410" numCol="1" spcCol="1270" anchor="ctr" anchorCtr="0">
          <a:noAutofit/>
        </a:bodyPr>
        <a:lstStyle/>
        <a:p>
          <a:pPr marL="0" lvl="0" indent="0" algn="ctr" defTabSz="2711450">
            <a:lnSpc>
              <a:spcPct val="90000"/>
            </a:lnSpc>
            <a:spcBef>
              <a:spcPct val="0"/>
            </a:spcBef>
            <a:spcAft>
              <a:spcPct val="35000"/>
            </a:spcAft>
            <a:buNone/>
          </a:pPr>
          <a:r>
            <a:rPr lang="en-GB" sz="6100" kern="1200"/>
            <a:t>Peers</a:t>
          </a:r>
          <a:endParaRPr lang="en-US" sz="6100" kern="1200"/>
        </a:p>
      </dsp:txBody>
      <dsp:txXfrm>
        <a:off x="1579023" y="641"/>
        <a:ext cx="3332611" cy="1999567"/>
      </dsp:txXfrm>
    </dsp:sp>
    <dsp:sp modelId="{754A52BB-1E02-4A37-9985-3EB7EAD99FE3}">
      <dsp:nvSpPr>
        <dsp:cNvPr id="0" name=""/>
        <dsp:cNvSpPr/>
      </dsp:nvSpPr>
      <dsp:spPr>
        <a:xfrm>
          <a:off x="5244896" y="641"/>
          <a:ext cx="3332611" cy="1999567"/>
        </a:xfrm>
        <a:prstGeom prst="rect">
          <a:avLst/>
        </a:prstGeom>
        <a:solidFill>
          <a:schemeClr val="accent5">
            <a:hueOff val="-749984"/>
            <a:satOff val="257"/>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410" tIns="232410" rIns="232410" bIns="232410" numCol="1" spcCol="1270" anchor="ctr" anchorCtr="0">
          <a:noAutofit/>
        </a:bodyPr>
        <a:lstStyle/>
        <a:p>
          <a:pPr marL="0" lvl="0" indent="0" algn="ctr" defTabSz="2711450">
            <a:lnSpc>
              <a:spcPct val="90000"/>
            </a:lnSpc>
            <a:spcBef>
              <a:spcPct val="0"/>
            </a:spcBef>
            <a:spcAft>
              <a:spcPct val="35000"/>
            </a:spcAft>
            <a:buNone/>
          </a:pPr>
          <a:r>
            <a:rPr lang="en-GB" sz="6100" kern="1200"/>
            <a:t>Families</a:t>
          </a:r>
          <a:endParaRPr lang="en-US" sz="6100" kern="1200"/>
        </a:p>
      </dsp:txBody>
      <dsp:txXfrm>
        <a:off x="5244896" y="641"/>
        <a:ext cx="3332611" cy="1999567"/>
      </dsp:txXfrm>
    </dsp:sp>
    <dsp:sp modelId="{D0A1431B-79CD-4266-8C45-FB76F0EF4208}">
      <dsp:nvSpPr>
        <dsp:cNvPr id="0" name=""/>
        <dsp:cNvSpPr/>
      </dsp:nvSpPr>
      <dsp:spPr>
        <a:xfrm>
          <a:off x="3411959" y="2333470"/>
          <a:ext cx="3332611" cy="1999567"/>
        </a:xfrm>
        <a:prstGeom prst="rect">
          <a:avLst/>
        </a:prstGeom>
        <a:solidFill>
          <a:schemeClr val="accent5">
            <a:hueOff val="-1499969"/>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410" tIns="232410" rIns="232410" bIns="232410" numCol="1" spcCol="1270" anchor="ctr" anchorCtr="0">
          <a:noAutofit/>
        </a:bodyPr>
        <a:lstStyle/>
        <a:p>
          <a:pPr marL="0" lvl="0" indent="0" algn="ctr" defTabSz="2711450">
            <a:lnSpc>
              <a:spcPct val="90000"/>
            </a:lnSpc>
            <a:spcBef>
              <a:spcPct val="0"/>
            </a:spcBef>
            <a:spcAft>
              <a:spcPct val="35000"/>
            </a:spcAft>
            <a:buNone/>
          </a:pPr>
          <a:r>
            <a:rPr lang="en-GB" sz="6100" kern="1200"/>
            <a:t>School</a:t>
          </a:r>
          <a:endParaRPr lang="en-US" sz="6100" kern="1200"/>
        </a:p>
      </dsp:txBody>
      <dsp:txXfrm>
        <a:off x="3411959" y="2333470"/>
        <a:ext cx="3332611" cy="19995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F2BD13-FDB1-4C7C-B510-3374944285CD}">
      <dsp:nvSpPr>
        <dsp:cNvPr id="0" name=""/>
        <dsp:cNvSpPr/>
      </dsp:nvSpPr>
      <dsp:spPr>
        <a:xfrm>
          <a:off x="0" y="44638"/>
          <a:ext cx="5626542" cy="1350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Biosocial – drug effects</a:t>
          </a:r>
          <a:endParaRPr lang="en-US" sz="3400" kern="1200"/>
        </a:p>
      </dsp:txBody>
      <dsp:txXfrm>
        <a:off x="65934" y="110572"/>
        <a:ext cx="5494674" cy="1218787"/>
      </dsp:txXfrm>
    </dsp:sp>
    <dsp:sp modelId="{CC383631-1377-4147-82D7-B1D8638F2A68}">
      <dsp:nvSpPr>
        <dsp:cNvPr id="0" name=""/>
        <dsp:cNvSpPr/>
      </dsp:nvSpPr>
      <dsp:spPr>
        <a:xfrm>
          <a:off x="0" y="1493213"/>
          <a:ext cx="5626542" cy="1350655"/>
        </a:xfrm>
        <a:prstGeom prst="roundRect">
          <a:avLst/>
        </a:prstGeom>
        <a:solidFill>
          <a:schemeClr val="accent2">
            <a:hueOff val="6691645"/>
            <a:satOff val="-171"/>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Biopsychological – temperament and IQ</a:t>
          </a:r>
          <a:endParaRPr lang="en-US" sz="3400" kern="1200"/>
        </a:p>
      </dsp:txBody>
      <dsp:txXfrm>
        <a:off x="65934" y="1559147"/>
        <a:ext cx="5494674" cy="1218787"/>
      </dsp:txXfrm>
    </dsp:sp>
    <dsp:sp modelId="{852C994D-3E43-4178-90C3-F96DB5DB0C0B}">
      <dsp:nvSpPr>
        <dsp:cNvPr id="0" name=""/>
        <dsp:cNvSpPr/>
      </dsp:nvSpPr>
      <dsp:spPr>
        <a:xfrm>
          <a:off x="0" y="2941789"/>
          <a:ext cx="5626542" cy="1350655"/>
        </a:xfrm>
        <a:prstGeom prst="roundRect">
          <a:avLst/>
        </a:prstGeom>
        <a:solidFill>
          <a:schemeClr val="accent2">
            <a:hueOff val="13383290"/>
            <a:satOff val="-343"/>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Psychosocial – Trauma and relationships</a:t>
          </a:r>
          <a:endParaRPr lang="en-US" sz="3400" kern="1200"/>
        </a:p>
      </dsp:txBody>
      <dsp:txXfrm>
        <a:off x="65934" y="3007723"/>
        <a:ext cx="5494674" cy="1218787"/>
      </dsp:txXfrm>
    </dsp:sp>
    <dsp:sp modelId="{E410CAEA-B148-4A35-BA65-8706EA27AFA9}">
      <dsp:nvSpPr>
        <dsp:cNvPr id="0" name=""/>
        <dsp:cNvSpPr/>
      </dsp:nvSpPr>
      <dsp:spPr>
        <a:xfrm>
          <a:off x="0" y="4390364"/>
          <a:ext cx="5626542" cy="1350655"/>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Biopsychosocial – mental health</a:t>
          </a:r>
          <a:endParaRPr lang="en-US" sz="3400" kern="1200"/>
        </a:p>
      </dsp:txBody>
      <dsp:txXfrm>
        <a:off x="65934" y="4456298"/>
        <a:ext cx="5494674" cy="121878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9D2625-E016-4E9A-AC69-FC2B69C0FF37}">
      <dsp:nvSpPr>
        <dsp:cNvPr id="0" name=""/>
        <dsp:cNvSpPr/>
      </dsp:nvSpPr>
      <dsp:spPr>
        <a:xfrm>
          <a:off x="0" y="160933"/>
          <a:ext cx="5626542"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is philosophical in nature. </a:t>
          </a:r>
          <a:endParaRPr lang="en-US" sz="2600" kern="1200"/>
        </a:p>
      </dsp:txBody>
      <dsp:txXfrm>
        <a:off x="50420" y="211353"/>
        <a:ext cx="5525702" cy="932014"/>
      </dsp:txXfrm>
    </dsp:sp>
    <dsp:sp modelId="{72EB58C1-6B71-4153-8A87-205130FD3A25}">
      <dsp:nvSpPr>
        <dsp:cNvPr id="0" name=""/>
        <dsp:cNvSpPr/>
      </dsp:nvSpPr>
      <dsp:spPr>
        <a:xfrm>
          <a:off x="0" y="1268667"/>
          <a:ext cx="5626542" cy="1032854"/>
        </a:xfrm>
        <a:prstGeom prst="roundRect">
          <a:avLst/>
        </a:prstGeom>
        <a:solidFill>
          <a:schemeClr val="accent2">
            <a:hueOff val="5018734"/>
            <a:satOff val="-129"/>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helps us understand illness from the societal to the molecular level. </a:t>
          </a:r>
          <a:endParaRPr lang="en-US" sz="2600" kern="1200"/>
        </a:p>
      </dsp:txBody>
      <dsp:txXfrm>
        <a:off x="50420" y="1319087"/>
        <a:ext cx="5525702" cy="932014"/>
      </dsp:txXfrm>
    </dsp:sp>
    <dsp:sp modelId="{C95C6917-E18C-436E-833B-3F77761E38F5}">
      <dsp:nvSpPr>
        <dsp:cNvPr id="0" name=""/>
        <dsp:cNvSpPr/>
      </dsp:nvSpPr>
      <dsp:spPr>
        <a:xfrm>
          <a:off x="0" y="2376401"/>
          <a:ext cx="5626542" cy="1032854"/>
        </a:xfrm>
        <a:prstGeom prst="roundRect">
          <a:avLst/>
        </a:prstGeom>
        <a:solidFill>
          <a:schemeClr val="accent2">
            <a:hueOff val="10037467"/>
            <a:satOff val="-257"/>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ensures accuracy in diagnosis. </a:t>
          </a:r>
          <a:endParaRPr lang="en-US" sz="2600" kern="1200"/>
        </a:p>
      </dsp:txBody>
      <dsp:txXfrm>
        <a:off x="50420" y="2426821"/>
        <a:ext cx="5525702" cy="932014"/>
      </dsp:txXfrm>
    </dsp:sp>
    <dsp:sp modelId="{99DF6392-B48A-4E43-81AE-49478D8C7283}">
      <dsp:nvSpPr>
        <dsp:cNvPr id="0" name=""/>
        <dsp:cNvSpPr/>
      </dsp:nvSpPr>
      <dsp:spPr>
        <a:xfrm>
          <a:off x="0" y="3484136"/>
          <a:ext cx="5626542" cy="1032854"/>
        </a:xfrm>
        <a:prstGeom prst="roundRect">
          <a:avLst/>
        </a:prstGeom>
        <a:solidFill>
          <a:schemeClr val="accent2">
            <a:hueOff val="15056201"/>
            <a:satOff val="-386"/>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acknowledges the complexity of health and ill health. </a:t>
          </a:r>
          <a:endParaRPr lang="en-US" sz="2600" kern="1200"/>
        </a:p>
      </dsp:txBody>
      <dsp:txXfrm>
        <a:off x="50420" y="3534556"/>
        <a:ext cx="5525702" cy="932014"/>
      </dsp:txXfrm>
    </dsp:sp>
    <dsp:sp modelId="{84281FA5-4960-4409-BC26-3D0930549300}">
      <dsp:nvSpPr>
        <dsp:cNvPr id="0" name=""/>
        <dsp:cNvSpPr/>
      </dsp:nvSpPr>
      <dsp:spPr>
        <a:xfrm>
          <a:off x="0" y="4591870"/>
          <a:ext cx="5626542" cy="1032854"/>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Borrell-Carrió, Suchman and Epstein, (2004)</a:t>
          </a:r>
          <a:endParaRPr lang="en-US" sz="2600" kern="1200"/>
        </a:p>
      </dsp:txBody>
      <dsp:txXfrm>
        <a:off x="50420" y="4642290"/>
        <a:ext cx="5525702" cy="93201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CC7C5-ED2A-4975-96CE-3EB198116997}">
      <dsp:nvSpPr>
        <dsp:cNvPr id="0" name=""/>
        <dsp:cNvSpPr/>
      </dsp:nvSpPr>
      <dsp:spPr>
        <a:xfrm>
          <a:off x="0" y="52159"/>
          <a:ext cx="5626542" cy="10740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Illness is not a one-sided argument.</a:t>
          </a:r>
          <a:endParaRPr lang="en-US" sz="2700" kern="1200"/>
        </a:p>
      </dsp:txBody>
      <dsp:txXfrm>
        <a:off x="52431" y="104590"/>
        <a:ext cx="5521680" cy="969198"/>
      </dsp:txXfrm>
    </dsp:sp>
    <dsp:sp modelId="{C2E18AF4-DCE0-40ED-8EEF-9A2DD5405DF0}">
      <dsp:nvSpPr>
        <dsp:cNvPr id="0" name=""/>
        <dsp:cNvSpPr/>
      </dsp:nvSpPr>
      <dsp:spPr>
        <a:xfrm>
          <a:off x="0" y="1203979"/>
          <a:ext cx="5626542" cy="1074060"/>
        </a:xfrm>
        <a:prstGeom prst="roundRect">
          <a:avLst/>
        </a:prstGeom>
        <a:solidFill>
          <a:schemeClr val="accent2">
            <a:hueOff val="5018734"/>
            <a:satOff val="-129"/>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Very few morbidities are 'one microbe, one illness'.</a:t>
          </a:r>
          <a:endParaRPr lang="en-US" sz="2700" kern="1200"/>
        </a:p>
      </dsp:txBody>
      <dsp:txXfrm>
        <a:off x="52431" y="1256410"/>
        <a:ext cx="5521680" cy="969198"/>
      </dsp:txXfrm>
    </dsp:sp>
    <dsp:sp modelId="{364AEE7D-9713-4B19-AC8E-A334284BF2C0}">
      <dsp:nvSpPr>
        <dsp:cNvPr id="0" name=""/>
        <dsp:cNvSpPr/>
      </dsp:nvSpPr>
      <dsp:spPr>
        <a:xfrm>
          <a:off x="0" y="2355799"/>
          <a:ext cx="5626542" cy="1074060"/>
        </a:xfrm>
        <a:prstGeom prst="roundRect">
          <a:avLst/>
        </a:prstGeom>
        <a:solidFill>
          <a:schemeClr val="accent2">
            <a:hueOff val="10037467"/>
            <a:satOff val="-257"/>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Example:</a:t>
          </a:r>
          <a:endParaRPr lang="en-US" sz="2700" kern="1200"/>
        </a:p>
      </dsp:txBody>
      <dsp:txXfrm>
        <a:off x="52431" y="2408230"/>
        <a:ext cx="5521680" cy="969198"/>
      </dsp:txXfrm>
    </dsp:sp>
    <dsp:sp modelId="{8B2A12A9-2CA0-44D0-8563-A7CC23163DCD}">
      <dsp:nvSpPr>
        <dsp:cNvPr id="0" name=""/>
        <dsp:cNvSpPr/>
      </dsp:nvSpPr>
      <dsp:spPr>
        <a:xfrm>
          <a:off x="0" y="3507619"/>
          <a:ext cx="5626542" cy="1074060"/>
        </a:xfrm>
        <a:prstGeom prst="roundRect">
          <a:avLst/>
        </a:prstGeom>
        <a:solidFill>
          <a:schemeClr val="accent2">
            <a:hueOff val="15056201"/>
            <a:satOff val="-386"/>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Obesity -&gt; Arthritis and diabetes -&gt; Limited exercise capacity</a:t>
          </a:r>
          <a:endParaRPr lang="en-US" sz="2700" kern="1200"/>
        </a:p>
      </dsp:txBody>
      <dsp:txXfrm>
        <a:off x="52431" y="3560050"/>
        <a:ext cx="5521680" cy="969198"/>
      </dsp:txXfrm>
    </dsp:sp>
    <dsp:sp modelId="{B1FF2FB7-A645-4682-98A2-E610ADB80E13}">
      <dsp:nvSpPr>
        <dsp:cNvPr id="0" name=""/>
        <dsp:cNvSpPr/>
      </dsp:nvSpPr>
      <dsp:spPr>
        <a:xfrm>
          <a:off x="0" y="4659439"/>
          <a:ext cx="5626542" cy="1074060"/>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This can all contribute to coronary heart disease. </a:t>
          </a:r>
          <a:endParaRPr lang="en-US" sz="2700" kern="1200"/>
        </a:p>
      </dsp:txBody>
      <dsp:txXfrm>
        <a:off x="52431" y="4711870"/>
        <a:ext cx="5521680" cy="96919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9177B5-FA51-443C-9F7E-0A1B2E8D757A}">
      <dsp:nvSpPr>
        <dsp:cNvPr id="0" name=""/>
        <dsp:cNvSpPr/>
      </dsp:nvSpPr>
      <dsp:spPr>
        <a:xfrm>
          <a:off x="0" y="49954"/>
          <a:ext cx="5626542" cy="136743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These observations set in motion models of circular causality.</a:t>
          </a:r>
          <a:endParaRPr lang="en-US" sz="2500" kern="1200"/>
        </a:p>
      </dsp:txBody>
      <dsp:txXfrm>
        <a:off x="66753" y="116707"/>
        <a:ext cx="5493036" cy="1233931"/>
      </dsp:txXfrm>
    </dsp:sp>
    <dsp:sp modelId="{8D816C98-BD9E-492A-827E-35C6D2F5D0F9}">
      <dsp:nvSpPr>
        <dsp:cNvPr id="0" name=""/>
        <dsp:cNvSpPr/>
      </dsp:nvSpPr>
      <dsp:spPr>
        <a:xfrm>
          <a:off x="0" y="1489391"/>
          <a:ext cx="5626542" cy="1367437"/>
        </a:xfrm>
        <a:prstGeom prst="roundRect">
          <a:avLst/>
        </a:prstGeom>
        <a:solidFill>
          <a:schemeClr val="accent2">
            <a:hueOff val="6691645"/>
            <a:satOff val="-171"/>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Feedback loops sustain specific patterns of behaviour over time (Mackie, 1965; Bateson, 1972).</a:t>
          </a:r>
          <a:endParaRPr lang="en-US" sz="2500" kern="1200"/>
        </a:p>
      </dsp:txBody>
      <dsp:txXfrm>
        <a:off x="66753" y="1556144"/>
        <a:ext cx="5493036" cy="1233931"/>
      </dsp:txXfrm>
    </dsp:sp>
    <dsp:sp modelId="{8BB2D535-3374-4B60-AA60-4EE8BBBF8510}">
      <dsp:nvSpPr>
        <dsp:cNvPr id="0" name=""/>
        <dsp:cNvSpPr/>
      </dsp:nvSpPr>
      <dsp:spPr>
        <a:xfrm>
          <a:off x="0" y="2928829"/>
          <a:ext cx="5626542" cy="1367437"/>
        </a:xfrm>
        <a:prstGeom prst="roundRect">
          <a:avLst/>
        </a:prstGeom>
        <a:solidFill>
          <a:schemeClr val="accent2">
            <a:hueOff val="13383290"/>
            <a:satOff val="-343"/>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Complexity science is an attempt to understand these recursive systems.</a:t>
          </a:r>
          <a:endParaRPr lang="en-US" sz="2500" kern="1200"/>
        </a:p>
      </dsp:txBody>
      <dsp:txXfrm>
        <a:off x="66753" y="2995582"/>
        <a:ext cx="5493036" cy="1233931"/>
      </dsp:txXfrm>
    </dsp:sp>
    <dsp:sp modelId="{0A33FB5B-6375-402F-B93F-153DEFE0CBFF}">
      <dsp:nvSpPr>
        <dsp:cNvPr id="0" name=""/>
        <dsp:cNvSpPr/>
      </dsp:nvSpPr>
      <dsp:spPr>
        <a:xfrm>
          <a:off x="0" y="4368266"/>
          <a:ext cx="5626542" cy="1367437"/>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This looks for interrelated proximal causes to change with interventions e.g. therapy, medication etc. </a:t>
          </a:r>
          <a:endParaRPr lang="en-US" sz="2500" kern="1200"/>
        </a:p>
      </dsp:txBody>
      <dsp:txXfrm>
        <a:off x="66753" y="4435019"/>
        <a:ext cx="5493036" cy="12339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8B3BE-9826-43D4-BA12-F59B24A1F27B}">
      <dsp:nvSpPr>
        <dsp:cNvPr id="0" name=""/>
        <dsp:cNvSpPr/>
      </dsp:nvSpPr>
      <dsp:spPr>
        <a:xfrm>
          <a:off x="0" y="5336"/>
          <a:ext cx="5626542" cy="18597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In direct contrast to circular causality.</a:t>
          </a:r>
          <a:endParaRPr lang="en-US" sz="3400" kern="1200"/>
        </a:p>
      </dsp:txBody>
      <dsp:txXfrm>
        <a:off x="90784" y="96120"/>
        <a:ext cx="5444974" cy="1678147"/>
      </dsp:txXfrm>
    </dsp:sp>
    <dsp:sp modelId="{C1D377D3-F99B-4EC5-A5EA-E8D109C466A0}">
      <dsp:nvSpPr>
        <dsp:cNvPr id="0" name=""/>
        <dsp:cNvSpPr/>
      </dsp:nvSpPr>
      <dsp:spPr>
        <a:xfrm>
          <a:off x="0" y="1962971"/>
          <a:ext cx="5626542" cy="1859715"/>
        </a:xfrm>
        <a:prstGeom prst="roundRect">
          <a:avLst/>
        </a:prstGeom>
        <a:solidFill>
          <a:schemeClr val="accent2">
            <a:hueOff val="10037467"/>
            <a:satOff val="-257"/>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 unidirectional hierarchy of cause-effect relationships.</a:t>
          </a:r>
          <a:endParaRPr lang="en-US" sz="3400" kern="1200"/>
        </a:p>
      </dsp:txBody>
      <dsp:txXfrm>
        <a:off x="90784" y="2053755"/>
        <a:ext cx="5444974" cy="1678147"/>
      </dsp:txXfrm>
    </dsp:sp>
    <dsp:sp modelId="{82FD6D41-4D52-4550-A048-2416A67393AF}">
      <dsp:nvSpPr>
        <dsp:cNvPr id="0" name=""/>
        <dsp:cNvSpPr/>
      </dsp:nvSpPr>
      <dsp:spPr>
        <a:xfrm>
          <a:off x="0" y="3920606"/>
          <a:ext cx="5626542" cy="1859715"/>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Precipitants, sustaining forces and associated events. </a:t>
          </a:r>
          <a:endParaRPr lang="en-US" sz="3400" kern="1200"/>
        </a:p>
      </dsp:txBody>
      <dsp:txXfrm>
        <a:off x="90784" y="4011390"/>
        <a:ext cx="5444974" cy="167814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B094FE-10E0-47E1-8CAD-744E63E60A5D}">
      <dsp:nvSpPr>
        <dsp:cNvPr id="0" name=""/>
        <dsp:cNvSpPr/>
      </dsp:nvSpPr>
      <dsp:spPr>
        <a:xfrm>
          <a:off x="0" y="15528"/>
          <a:ext cx="5626542" cy="18298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Tuberculosis – mycobacterium</a:t>
          </a:r>
          <a:endParaRPr lang="en-US" sz="4600" kern="1200"/>
        </a:p>
      </dsp:txBody>
      <dsp:txXfrm>
        <a:off x="89327" y="104855"/>
        <a:ext cx="5447888" cy="1651226"/>
      </dsp:txXfrm>
    </dsp:sp>
    <dsp:sp modelId="{2ECE6BCC-211F-4182-8F00-00674992A335}">
      <dsp:nvSpPr>
        <dsp:cNvPr id="0" name=""/>
        <dsp:cNvSpPr/>
      </dsp:nvSpPr>
      <dsp:spPr>
        <a:xfrm>
          <a:off x="0" y="1977889"/>
          <a:ext cx="5626542" cy="1829880"/>
        </a:xfrm>
        <a:prstGeom prst="roundRect">
          <a:avLst/>
        </a:prstGeom>
        <a:solidFill>
          <a:schemeClr val="accent2">
            <a:hueOff val="10037467"/>
            <a:satOff val="-257"/>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Precipitant – Low body temperature</a:t>
          </a:r>
          <a:endParaRPr lang="en-US" sz="4600" kern="1200"/>
        </a:p>
      </dsp:txBody>
      <dsp:txXfrm>
        <a:off x="89327" y="2067216"/>
        <a:ext cx="5447888" cy="1651226"/>
      </dsp:txXfrm>
    </dsp:sp>
    <dsp:sp modelId="{CCDAD1C3-BD85-4CEF-B81F-7790BDE50FEA}">
      <dsp:nvSpPr>
        <dsp:cNvPr id="0" name=""/>
        <dsp:cNvSpPr/>
      </dsp:nvSpPr>
      <dsp:spPr>
        <a:xfrm>
          <a:off x="0" y="3940249"/>
          <a:ext cx="5626542" cy="1829880"/>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Sustaining force – Low caloric intake.</a:t>
          </a:r>
          <a:endParaRPr lang="en-US" sz="4600" kern="1200"/>
        </a:p>
      </dsp:txBody>
      <dsp:txXfrm>
        <a:off x="89327" y="4029576"/>
        <a:ext cx="5447888" cy="165122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DD7740-4ADB-4F82-87D4-FFF636C67A09}">
      <dsp:nvSpPr>
        <dsp:cNvPr id="0" name=""/>
        <dsp:cNvSpPr/>
      </dsp:nvSpPr>
      <dsp:spPr>
        <a:xfrm>
          <a:off x="0" y="11563"/>
          <a:ext cx="5626542" cy="138663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Mr J is hypertensive.</a:t>
          </a:r>
          <a:endParaRPr lang="en-US" sz="2500" kern="1200"/>
        </a:p>
      </dsp:txBody>
      <dsp:txXfrm>
        <a:off x="67690" y="79253"/>
        <a:ext cx="5491162" cy="1251252"/>
      </dsp:txXfrm>
    </dsp:sp>
    <dsp:sp modelId="{F9986399-3264-4C1E-B9DC-3D4EED37AD14}">
      <dsp:nvSpPr>
        <dsp:cNvPr id="0" name=""/>
        <dsp:cNvSpPr/>
      </dsp:nvSpPr>
      <dsp:spPr>
        <a:xfrm>
          <a:off x="0" y="1470196"/>
          <a:ext cx="5626542" cy="1386632"/>
        </a:xfrm>
        <a:prstGeom prst="roundRect">
          <a:avLst/>
        </a:prstGeom>
        <a:solidFill>
          <a:schemeClr val="accent2">
            <a:hueOff val="6691645"/>
            <a:satOff val="-171"/>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He has a stressful job, a high salt diet and poor social support with a Type A personality. </a:t>
          </a:r>
          <a:endParaRPr lang="en-US" sz="2500" kern="1200"/>
        </a:p>
      </dsp:txBody>
      <dsp:txXfrm>
        <a:off x="67690" y="1537886"/>
        <a:ext cx="5491162" cy="1251252"/>
      </dsp:txXfrm>
    </dsp:sp>
    <dsp:sp modelId="{30E5EDCA-1B66-4B50-86EE-F269F8DE10D6}">
      <dsp:nvSpPr>
        <dsp:cNvPr id="0" name=""/>
        <dsp:cNvSpPr/>
      </dsp:nvSpPr>
      <dsp:spPr>
        <a:xfrm>
          <a:off x="0" y="2928829"/>
          <a:ext cx="5626542" cy="1386632"/>
        </a:xfrm>
        <a:prstGeom prst="roundRect">
          <a:avLst/>
        </a:prstGeom>
        <a:solidFill>
          <a:schemeClr val="accent2">
            <a:hueOff val="13383290"/>
            <a:satOff val="-343"/>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What do we recommend?</a:t>
          </a:r>
          <a:endParaRPr lang="en-US" sz="2500" kern="1200"/>
        </a:p>
      </dsp:txBody>
      <dsp:txXfrm>
        <a:off x="67690" y="2996519"/>
        <a:ext cx="5491162" cy="1251252"/>
      </dsp:txXfrm>
    </dsp:sp>
    <dsp:sp modelId="{531811E7-D15A-4184-A6EC-799E260A53A0}">
      <dsp:nvSpPr>
        <dsp:cNvPr id="0" name=""/>
        <dsp:cNvSpPr/>
      </dsp:nvSpPr>
      <dsp:spPr>
        <a:xfrm>
          <a:off x="0" y="4387461"/>
          <a:ext cx="5626542" cy="1386632"/>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Medication? Therapy? Diet advice?</a:t>
          </a:r>
          <a:endParaRPr lang="en-US" sz="2500" kern="1200"/>
        </a:p>
      </dsp:txBody>
      <dsp:txXfrm>
        <a:off x="67690" y="4455151"/>
        <a:ext cx="5491162" cy="125125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2E3C60-BF69-47B9-AC1E-C56E874B53B4}">
      <dsp:nvSpPr>
        <dsp:cNvPr id="0" name=""/>
        <dsp:cNvSpPr/>
      </dsp:nvSpPr>
      <dsp:spPr>
        <a:xfrm>
          <a:off x="0" y="52159"/>
          <a:ext cx="5626542" cy="10740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 are creating an implicit hierarchy of causality!</a:t>
          </a:r>
          <a:endParaRPr lang="en-US" sz="2700" kern="1200"/>
        </a:p>
      </dsp:txBody>
      <dsp:txXfrm>
        <a:off x="52431" y="104590"/>
        <a:ext cx="5521680" cy="969198"/>
      </dsp:txXfrm>
    </dsp:sp>
    <dsp:sp modelId="{C009BA5C-18A4-40F1-B498-E5EA810C973B}">
      <dsp:nvSpPr>
        <dsp:cNvPr id="0" name=""/>
        <dsp:cNvSpPr/>
      </dsp:nvSpPr>
      <dsp:spPr>
        <a:xfrm>
          <a:off x="0" y="1203979"/>
          <a:ext cx="5626542" cy="1074060"/>
        </a:xfrm>
        <a:prstGeom prst="roundRect">
          <a:avLst/>
        </a:prstGeom>
        <a:solidFill>
          <a:schemeClr val="accent2">
            <a:hueOff val="5018734"/>
            <a:satOff val="-129"/>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Value of intervention?</a:t>
          </a:r>
          <a:endParaRPr lang="en-US" sz="2700" kern="1200"/>
        </a:p>
      </dsp:txBody>
      <dsp:txXfrm>
        <a:off x="52431" y="1256410"/>
        <a:ext cx="5521680" cy="969198"/>
      </dsp:txXfrm>
    </dsp:sp>
    <dsp:sp modelId="{328C1F48-AEF9-4BBA-AC96-F4D16C7A466D}">
      <dsp:nvSpPr>
        <dsp:cNvPr id="0" name=""/>
        <dsp:cNvSpPr/>
      </dsp:nvSpPr>
      <dsp:spPr>
        <a:xfrm>
          <a:off x="0" y="2355799"/>
          <a:ext cx="5626542" cy="1074060"/>
        </a:xfrm>
        <a:prstGeom prst="roundRect">
          <a:avLst/>
        </a:prstGeom>
        <a:solidFill>
          <a:schemeClr val="accent2">
            <a:hueOff val="10037467"/>
            <a:satOff val="-257"/>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Greatest contributor?</a:t>
          </a:r>
          <a:endParaRPr lang="en-US" sz="2700" kern="1200"/>
        </a:p>
      </dsp:txBody>
      <dsp:txXfrm>
        <a:off x="52431" y="2408230"/>
        <a:ext cx="5521680" cy="969198"/>
      </dsp:txXfrm>
    </dsp:sp>
    <dsp:sp modelId="{A80B01D7-7C46-4965-9BD2-2AEEDF8E2016}">
      <dsp:nvSpPr>
        <dsp:cNvPr id="0" name=""/>
        <dsp:cNvSpPr/>
      </dsp:nvSpPr>
      <dsp:spPr>
        <a:xfrm>
          <a:off x="0" y="3507619"/>
          <a:ext cx="5626542" cy="1074060"/>
        </a:xfrm>
        <a:prstGeom prst="roundRect">
          <a:avLst/>
        </a:prstGeom>
        <a:solidFill>
          <a:schemeClr val="accent2">
            <a:hueOff val="15056201"/>
            <a:satOff val="-386"/>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Responsive to changes?</a:t>
          </a:r>
          <a:endParaRPr lang="en-US" sz="2700" kern="1200"/>
        </a:p>
      </dsp:txBody>
      <dsp:txXfrm>
        <a:off x="52431" y="3560050"/>
        <a:ext cx="5521680" cy="969198"/>
      </dsp:txXfrm>
    </dsp:sp>
    <dsp:sp modelId="{084D61C7-6BD2-4D55-9952-846AED319C91}">
      <dsp:nvSpPr>
        <dsp:cNvPr id="0" name=""/>
        <dsp:cNvSpPr/>
      </dsp:nvSpPr>
      <dsp:spPr>
        <a:xfrm>
          <a:off x="0" y="4659439"/>
          <a:ext cx="5626542" cy="1074060"/>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Cost-benefit analysis?</a:t>
          </a:r>
          <a:endParaRPr lang="en-US" sz="2700" kern="1200"/>
        </a:p>
      </dsp:txBody>
      <dsp:txXfrm>
        <a:off x="52431" y="4711870"/>
        <a:ext cx="5521680" cy="96919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A6990-D7CA-4925-B73D-A36C6C84BB77}">
      <dsp:nvSpPr>
        <dsp:cNvPr id="0" name=""/>
        <dsp:cNvSpPr/>
      </dsp:nvSpPr>
      <dsp:spPr>
        <a:xfrm>
          <a:off x="0" y="673338"/>
          <a:ext cx="5626542" cy="14297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view that mind and body are two distinct, and separate substances, with different natures.</a:t>
          </a:r>
          <a:endParaRPr lang="en-US" sz="2600" kern="1200"/>
        </a:p>
      </dsp:txBody>
      <dsp:txXfrm>
        <a:off x="69794" y="743132"/>
        <a:ext cx="5486954" cy="1290152"/>
      </dsp:txXfrm>
    </dsp:sp>
    <dsp:sp modelId="{F04619E2-53C2-46FA-B97A-C16E13350D3D}">
      <dsp:nvSpPr>
        <dsp:cNvPr id="0" name=""/>
        <dsp:cNvSpPr/>
      </dsp:nvSpPr>
      <dsp:spPr>
        <a:xfrm>
          <a:off x="0" y="2177959"/>
          <a:ext cx="5626542" cy="1429740"/>
        </a:xfrm>
        <a:prstGeom prst="roundRect">
          <a:avLst/>
        </a:prstGeom>
        <a:solidFill>
          <a:schemeClr val="accent2">
            <a:hueOff val="10037467"/>
            <a:satOff val="-257"/>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This was the basis for the biomedical model of medicine.</a:t>
          </a:r>
          <a:endParaRPr lang="en-US" sz="2600" kern="1200"/>
        </a:p>
      </dsp:txBody>
      <dsp:txXfrm>
        <a:off x="69794" y="2247753"/>
        <a:ext cx="5486954" cy="1290152"/>
      </dsp:txXfrm>
    </dsp:sp>
    <dsp:sp modelId="{08340309-6103-4622-8479-08C42C21766D}">
      <dsp:nvSpPr>
        <dsp:cNvPr id="0" name=""/>
        <dsp:cNvSpPr/>
      </dsp:nvSpPr>
      <dsp:spPr>
        <a:xfrm>
          <a:off x="0" y="3682579"/>
          <a:ext cx="5626542" cy="1429740"/>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However, this ignores any psychosocial aspects! </a:t>
          </a:r>
          <a:endParaRPr lang="en-US" sz="2600" kern="1200"/>
        </a:p>
      </dsp:txBody>
      <dsp:txXfrm>
        <a:off x="69794" y="3752373"/>
        <a:ext cx="5486954" cy="129015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1F7886-5D2A-4D32-A4DF-1CD54D660FED}">
      <dsp:nvSpPr>
        <dsp:cNvPr id="0" name=""/>
        <dsp:cNvSpPr/>
      </dsp:nvSpPr>
      <dsp:spPr>
        <a:xfrm>
          <a:off x="0" y="446696"/>
          <a:ext cx="5626542" cy="24058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Descartes believed these were distinct and separate entities, which did not exist in unity. </a:t>
          </a:r>
          <a:endParaRPr lang="en-US" sz="2800" kern="1200"/>
        </a:p>
      </dsp:txBody>
      <dsp:txXfrm>
        <a:off x="117442" y="564138"/>
        <a:ext cx="5391658" cy="2170928"/>
      </dsp:txXfrm>
    </dsp:sp>
    <dsp:sp modelId="{09886D8D-E0D7-45EA-A947-3EF4A0452D7D}">
      <dsp:nvSpPr>
        <dsp:cNvPr id="0" name=""/>
        <dsp:cNvSpPr/>
      </dsp:nvSpPr>
      <dsp:spPr>
        <a:xfrm>
          <a:off x="0" y="2933148"/>
          <a:ext cx="5626542" cy="2405812"/>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This led to a phenomenon known as scientism, the fixation on quantification and that scientific methods are the ONLY path to knowledge.</a:t>
          </a:r>
          <a:endParaRPr lang="en-US" sz="2800" kern="1200"/>
        </a:p>
      </dsp:txBody>
      <dsp:txXfrm>
        <a:off x="117442" y="3050590"/>
        <a:ext cx="5391658" cy="217092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4D90F-EE86-4019-B72B-8ADB26F05FCE}">
      <dsp:nvSpPr>
        <dsp:cNvPr id="0" name=""/>
        <dsp:cNvSpPr/>
      </dsp:nvSpPr>
      <dsp:spPr>
        <a:xfrm>
          <a:off x="1865265" y="366839"/>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F5F458-58FF-4AA7-9E44-0F5BA294D621}">
      <dsp:nvSpPr>
        <dsp:cNvPr id="0" name=""/>
        <dsp:cNvSpPr/>
      </dsp:nvSpPr>
      <dsp:spPr>
        <a:xfrm>
          <a:off x="2333265" y="83483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E9896C-8EB8-4871-A549-ECF14F2E783E}">
      <dsp:nvSpPr>
        <dsp:cNvPr id="0" name=""/>
        <dsp:cNvSpPr/>
      </dsp:nvSpPr>
      <dsp:spPr>
        <a:xfrm>
          <a:off x="1163265" y="324683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Do we have autonomy in our medical care?</a:t>
          </a:r>
          <a:endParaRPr lang="en-US" sz="2200" kern="1200"/>
        </a:p>
      </dsp:txBody>
      <dsp:txXfrm>
        <a:off x="1163265" y="3246839"/>
        <a:ext cx="3600000" cy="720000"/>
      </dsp:txXfrm>
    </dsp:sp>
    <dsp:sp modelId="{28E23C43-4DB8-4A95-B9AF-2127359550F6}">
      <dsp:nvSpPr>
        <dsp:cNvPr id="0" name=""/>
        <dsp:cNvSpPr/>
      </dsp:nvSpPr>
      <dsp:spPr>
        <a:xfrm>
          <a:off x="6095265" y="366839"/>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15D3CB-8652-43C4-A0C8-430CF1BA0F21}">
      <dsp:nvSpPr>
        <dsp:cNvPr id="0" name=""/>
        <dsp:cNvSpPr/>
      </dsp:nvSpPr>
      <dsp:spPr>
        <a:xfrm>
          <a:off x="6563265" y="83483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DD9BE4-9987-4CFA-8FBF-C49C17278844}">
      <dsp:nvSpPr>
        <dsp:cNvPr id="0" name=""/>
        <dsp:cNvSpPr/>
      </dsp:nvSpPr>
      <dsp:spPr>
        <a:xfrm>
          <a:off x="5393265" y="324683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Do we want it?</a:t>
          </a:r>
          <a:endParaRPr lang="en-US" sz="2200" kern="1200"/>
        </a:p>
      </dsp:txBody>
      <dsp:txXfrm>
        <a:off x="5393265" y="3246839"/>
        <a:ext cx="3600000" cy="72000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CA8731-A78C-4786-9814-616838B2A966}">
      <dsp:nvSpPr>
        <dsp:cNvPr id="0" name=""/>
        <dsp:cNvSpPr/>
      </dsp:nvSpPr>
      <dsp:spPr>
        <a:xfrm>
          <a:off x="0" y="529"/>
          <a:ext cx="10156531" cy="12378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E2F460-52AA-48A2-97F1-25D2B43174B8}">
      <dsp:nvSpPr>
        <dsp:cNvPr id="0" name=""/>
        <dsp:cNvSpPr/>
      </dsp:nvSpPr>
      <dsp:spPr>
        <a:xfrm>
          <a:off x="374462" y="279054"/>
          <a:ext cx="680840" cy="6808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32676E-EDD5-4FF8-91A0-CC32E15535D5}">
      <dsp:nvSpPr>
        <dsp:cNvPr id="0" name=""/>
        <dsp:cNvSpPr/>
      </dsp:nvSpPr>
      <dsp:spPr>
        <a:xfrm>
          <a:off x="1429764" y="529"/>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111250">
            <a:lnSpc>
              <a:spcPct val="90000"/>
            </a:lnSpc>
            <a:spcBef>
              <a:spcPct val="0"/>
            </a:spcBef>
            <a:spcAft>
              <a:spcPct val="35000"/>
            </a:spcAft>
            <a:buNone/>
          </a:pPr>
          <a:r>
            <a:rPr lang="en-GB" sz="2500" kern="1200"/>
            <a:t>The biopsychosocial model can place too much emphasis on patient autonomy (Candib, 2002).</a:t>
          </a:r>
          <a:endParaRPr lang="en-US" sz="2500" kern="1200"/>
        </a:p>
      </dsp:txBody>
      <dsp:txXfrm>
        <a:off x="1429764" y="529"/>
        <a:ext cx="8726766" cy="1237891"/>
      </dsp:txXfrm>
    </dsp:sp>
    <dsp:sp modelId="{7AA46315-DF49-42E5-9030-BA224B78A680}">
      <dsp:nvSpPr>
        <dsp:cNvPr id="0" name=""/>
        <dsp:cNvSpPr/>
      </dsp:nvSpPr>
      <dsp:spPr>
        <a:xfrm>
          <a:off x="0" y="1547893"/>
          <a:ext cx="10156531" cy="12378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52366D-FAF3-44B7-8626-150E930C086E}">
      <dsp:nvSpPr>
        <dsp:cNvPr id="0" name=""/>
        <dsp:cNvSpPr/>
      </dsp:nvSpPr>
      <dsp:spPr>
        <a:xfrm>
          <a:off x="374462" y="1826419"/>
          <a:ext cx="680840" cy="6808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3B93F5-6209-4886-94B4-1CBB330E9530}">
      <dsp:nvSpPr>
        <dsp:cNvPr id="0" name=""/>
        <dsp:cNvSpPr/>
      </dsp:nvSpPr>
      <dsp:spPr>
        <a:xfrm>
          <a:off x="1429764" y="1547893"/>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111250">
            <a:lnSpc>
              <a:spcPct val="90000"/>
            </a:lnSpc>
            <a:spcBef>
              <a:spcPct val="0"/>
            </a:spcBef>
            <a:spcAft>
              <a:spcPct val="35000"/>
            </a:spcAft>
            <a:buNone/>
          </a:pPr>
          <a:r>
            <a:rPr lang="en-GB" sz="2500" kern="1200"/>
            <a:t>Patients often can find this thrust upon them unwillingly (Borrell-Carrió, Suchman and Epstein, (2004).</a:t>
          </a:r>
          <a:endParaRPr lang="en-US" sz="2500" kern="1200"/>
        </a:p>
      </dsp:txBody>
      <dsp:txXfrm>
        <a:off x="1429764" y="1547893"/>
        <a:ext cx="8726766" cy="1237891"/>
      </dsp:txXfrm>
    </dsp:sp>
    <dsp:sp modelId="{F32BAC27-1D2F-457C-B089-D5490BCA41A0}">
      <dsp:nvSpPr>
        <dsp:cNvPr id="0" name=""/>
        <dsp:cNvSpPr/>
      </dsp:nvSpPr>
      <dsp:spPr>
        <a:xfrm>
          <a:off x="0" y="3095258"/>
          <a:ext cx="10156531" cy="123789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ED440F-38DA-4BDC-8EEB-A8FCF3FE2DD5}">
      <dsp:nvSpPr>
        <dsp:cNvPr id="0" name=""/>
        <dsp:cNvSpPr/>
      </dsp:nvSpPr>
      <dsp:spPr>
        <a:xfrm>
          <a:off x="374462" y="3373783"/>
          <a:ext cx="680840" cy="6808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63249E-EE28-4357-B30B-5AC9ADDE8F42}">
      <dsp:nvSpPr>
        <dsp:cNvPr id="0" name=""/>
        <dsp:cNvSpPr/>
      </dsp:nvSpPr>
      <dsp:spPr>
        <a:xfrm>
          <a:off x="1429764" y="3095258"/>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111250">
            <a:lnSpc>
              <a:spcPct val="90000"/>
            </a:lnSpc>
            <a:spcBef>
              <a:spcPct val="0"/>
            </a:spcBef>
            <a:spcAft>
              <a:spcPct val="35000"/>
            </a:spcAft>
            <a:buNone/>
          </a:pPr>
          <a:r>
            <a:rPr lang="en-GB" sz="2500" kern="1200"/>
            <a:t>It must be offered, or delegated to families, but this decision should not be taken away from the patient. </a:t>
          </a:r>
          <a:endParaRPr lang="en-US" sz="2500" kern="1200"/>
        </a:p>
      </dsp:txBody>
      <dsp:txXfrm>
        <a:off x="1429764" y="3095258"/>
        <a:ext cx="8726766" cy="123789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0F59C-3C1B-4ECB-A5C8-4408E53E14B0}">
      <dsp:nvSpPr>
        <dsp:cNvPr id="0" name=""/>
        <dsp:cNvSpPr/>
      </dsp:nvSpPr>
      <dsp:spPr>
        <a:xfrm>
          <a:off x="0" y="267693"/>
          <a:ext cx="5626542" cy="127368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Microsystem </a:t>
          </a:r>
          <a:endParaRPr lang="en-US" sz="1800" kern="1200"/>
        </a:p>
      </dsp:txBody>
      <dsp:txXfrm>
        <a:off x="62176" y="329869"/>
        <a:ext cx="5502190" cy="1149335"/>
      </dsp:txXfrm>
    </dsp:sp>
    <dsp:sp modelId="{26D545E7-4286-4D8D-93CE-6B8366A0474B}">
      <dsp:nvSpPr>
        <dsp:cNvPr id="0" name=""/>
        <dsp:cNvSpPr/>
      </dsp:nvSpPr>
      <dsp:spPr>
        <a:xfrm>
          <a:off x="0" y="1593221"/>
          <a:ext cx="5626542" cy="1273687"/>
        </a:xfrm>
        <a:prstGeom prst="roundRect">
          <a:avLst/>
        </a:prstGeom>
        <a:solidFill>
          <a:schemeClr val="accent5">
            <a:hueOff val="-499990"/>
            <a:satOff val="171"/>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Profound social support (Reblin and Uchino, 2008)</a:t>
          </a:r>
          <a:endParaRPr lang="en-US" sz="1800" kern="1200"/>
        </a:p>
      </dsp:txBody>
      <dsp:txXfrm>
        <a:off x="62176" y="1655397"/>
        <a:ext cx="5502190" cy="1149335"/>
      </dsp:txXfrm>
    </dsp:sp>
    <dsp:sp modelId="{DE2D2625-DBC1-4DAF-89E4-55178DA1BD81}">
      <dsp:nvSpPr>
        <dsp:cNvPr id="0" name=""/>
        <dsp:cNvSpPr/>
      </dsp:nvSpPr>
      <dsp:spPr>
        <a:xfrm>
          <a:off x="0" y="2918749"/>
          <a:ext cx="5626542" cy="1273687"/>
        </a:xfrm>
        <a:prstGeom prst="roundRect">
          <a:avLst/>
        </a:prstGeom>
        <a:solidFill>
          <a:schemeClr val="accent5">
            <a:hueOff val="-999979"/>
            <a:satOff val="343"/>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Previous care experiences can create expectations (Himmelstein and Sanchez, 2016)</a:t>
          </a:r>
          <a:endParaRPr lang="en-US" sz="1800" kern="1200"/>
        </a:p>
      </dsp:txBody>
      <dsp:txXfrm>
        <a:off x="62176" y="2980925"/>
        <a:ext cx="5502190" cy="1149335"/>
      </dsp:txXfrm>
    </dsp:sp>
    <dsp:sp modelId="{FF849E75-1AD5-4FF3-A809-76FA3C7B1460}">
      <dsp:nvSpPr>
        <dsp:cNvPr id="0" name=""/>
        <dsp:cNvSpPr/>
      </dsp:nvSpPr>
      <dsp:spPr>
        <a:xfrm>
          <a:off x="0" y="4244276"/>
          <a:ext cx="5626542" cy="1273687"/>
        </a:xfrm>
        <a:prstGeom prst="roundRect">
          <a:avLst/>
        </a:prstGeom>
        <a:solidFill>
          <a:schemeClr val="accent5">
            <a:hueOff val="-1499969"/>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Fatal shootings of unarmed African‐American men highlight the importance of community police as a microsystem factor for African‐Americans (e.g., Fausset, Pérez‐Peña and Robertson, 2016)</a:t>
          </a:r>
          <a:endParaRPr lang="en-US" sz="1800" kern="1200"/>
        </a:p>
      </dsp:txBody>
      <dsp:txXfrm>
        <a:off x="62176" y="4306452"/>
        <a:ext cx="5502190" cy="114933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744D07-7043-4E64-B1C6-C316065925D8}">
      <dsp:nvSpPr>
        <dsp:cNvPr id="0" name=""/>
        <dsp:cNvSpPr/>
      </dsp:nvSpPr>
      <dsp:spPr>
        <a:xfrm>
          <a:off x="0" y="0"/>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21EDD5-032F-4CB6-99A4-2E6CD66D95D1}">
      <dsp:nvSpPr>
        <dsp:cNvPr id="0" name=""/>
        <dsp:cNvSpPr/>
      </dsp:nvSpPr>
      <dsp:spPr>
        <a:xfrm>
          <a:off x="0" y="0"/>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Mesosystem</a:t>
          </a:r>
          <a:endParaRPr lang="en-US" sz="1900" kern="1200"/>
        </a:p>
      </dsp:txBody>
      <dsp:txXfrm>
        <a:off x="0" y="0"/>
        <a:ext cx="7003777" cy="1460901"/>
      </dsp:txXfrm>
    </dsp:sp>
    <dsp:sp modelId="{18EA099F-F8C2-4921-8966-16093D03EA38}">
      <dsp:nvSpPr>
        <dsp:cNvPr id="0" name=""/>
        <dsp:cNvSpPr/>
      </dsp:nvSpPr>
      <dsp:spPr>
        <a:xfrm>
          <a:off x="0" y="1460901"/>
          <a:ext cx="7003777" cy="0"/>
        </a:xfrm>
        <a:prstGeom prst="line">
          <a:avLst/>
        </a:prstGeom>
        <a:solidFill>
          <a:schemeClr val="accent2">
            <a:hueOff val="6691645"/>
            <a:satOff val="-171"/>
            <a:lumOff val="2353"/>
            <a:alphaOff val="0"/>
          </a:schemeClr>
        </a:solidFill>
        <a:ln w="12700" cap="flat" cmpd="sng" algn="ctr">
          <a:solidFill>
            <a:schemeClr val="accent2">
              <a:hueOff val="6691645"/>
              <a:satOff val="-171"/>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236156-3C3D-4FD0-B487-7D5172A2D210}">
      <dsp:nvSpPr>
        <dsp:cNvPr id="0" name=""/>
        <dsp:cNvSpPr/>
      </dsp:nvSpPr>
      <dsp:spPr>
        <a:xfrm>
          <a:off x="0" y="1460901"/>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system captures interactions among microsystem entities.</a:t>
          </a:r>
          <a:endParaRPr lang="en-US" sz="1900" kern="1200"/>
        </a:p>
      </dsp:txBody>
      <dsp:txXfrm>
        <a:off x="0" y="1460901"/>
        <a:ext cx="7003777" cy="1460901"/>
      </dsp:txXfrm>
    </dsp:sp>
    <dsp:sp modelId="{DA293C93-265A-40CA-97D6-8EF1FAB70647}">
      <dsp:nvSpPr>
        <dsp:cNvPr id="0" name=""/>
        <dsp:cNvSpPr/>
      </dsp:nvSpPr>
      <dsp:spPr>
        <a:xfrm>
          <a:off x="0" y="2921802"/>
          <a:ext cx="7003777" cy="0"/>
        </a:xfrm>
        <a:prstGeom prst="line">
          <a:avLst/>
        </a:prstGeom>
        <a:solidFill>
          <a:schemeClr val="accent2">
            <a:hueOff val="13383290"/>
            <a:satOff val="-343"/>
            <a:lumOff val="4706"/>
            <a:alphaOff val="0"/>
          </a:schemeClr>
        </a:solidFill>
        <a:ln w="12700" cap="flat" cmpd="sng" algn="ctr">
          <a:solidFill>
            <a:schemeClr val="accent2">
              <a:hueOff val="13383290"/>
              <a:satOff val="-343"/>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9D83ED-9B6A-4240-83C2-78784DB0512F}">
      <dsp:nvSpPr>
        <dsp:cNvPr id="0" name=""/>
        <dsp:cNvSpPr/>
      </dsp:nvSpPr>
      <dsp:spPr>
        <a:xfrm>
          <a:off x="0" y="2921802"/>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Experiences with stereotypes and discrimination in one health‐care context are likely to influence not only later expectations for treatment but also the treatment that others might expect (Averbeck, 2015). </a:t>
          </a:r>
          <a:endParaRPr lang="en-US" sz="1900" kern="1200"/>
        </a:p>
      </dsp:txBody>
      <dsp:txXfrm>
        <a:off x="0" y="2921802"/>
        <a:ext cx="7003777" cy="1460901"/>
      </dsp:txXfrm>
    </dsp:sp>
    <dsp:sp modelId="{6CEEA5CC-4A82-428C-9419-DB3FD741D36F}">
      <dsp:nvSpPr>
        <dsp:cNvPr id="0" name=""/>
        <dsp:cNvSpPr/>
      </dsp:nvSpPr>
      <dsp:spPr>
        <a:xfrm>
          <a:off x="0" y="4382703"/>
          <a:ext cx="7003777" cy="0"/>
        </a:xfrm>
        <a:prstGeom prst="line">
          <a:avLst/>
        </a:prstGeom>
        <a:solidFill>
          <a:schemeClr val="accent2">
            <a:hueOff val="20074935"/>
            <a:satOff val="-514"/>
            <a:lumOff val="7059"/>
            <a:alphaOff val="0"/>
          </a:schemeClr>
        </a:solidFill>
        <a:ln w="12700" cap="flat" cmpd="sng" algn="ctr">
          <a:solidFill>
            <a:schemeClr val="accent2">
              <a:hueOff val="20074935"/>
              <a:satOff val="-514"/>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F4E17-55AC-4463-B1F3-48BE8CF0A8E5}">
      <dsp:nvSpPr>
        <dsp:cNvPr id="0" name=""/>
        <dsp:cNvSpPr/>
      </dsp:nvSpPr>
      <dsp:spPr>
        <a:xfrm>
          <a:off x="0" y="4382703"/>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Daily strain in balancing microsystem contexts of work and family may affect emotions, physiology, and work performance, though research suggests that supervisor support can help mitigate such effects (Almedia et al., 2016).</a:t>
          </a:r>
          <a:endParaRPr lang="en-US" sz="1900" kern="1200"/>
        </a:p>
      </dsp:txBody>
      <dsp:txXfrm>
        <a:off x="0" y="4382703"/>
        <a:ext cx="7003777" cy="146090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CF51DF-03AA-4211-A5FB-5CD13BC97166}">
      <dsp:nvSpPr>
        <dsp:cNvPr id="0" name=""/>
        <dsp:cNvSpPr/>
      </dsp:nvSpPr>
      <dsp:spPr>
        <a:xfrm>
          <a:off x="0" y="0"/>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D24BCC-983F-41DC-80DD-CFA7A87EA400}">
      <dsp:nvSpPr>
        <dsp:cNvPr id="0" name=""/>
        <dsp:cNvSpPr/>
      </dsp:nvSpPr>
      <dsp:spPr>
        <a:xfrm>
          <a:off x="0" y="0"/>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Exosystem</a:t>
          </a:r>
          <a:endParaRPr lang="en-US" sz="2300" kern="1200"/>
        </a:p>
      </dsp:txBody>
      <dsp:txXfrm>
        <a:off x="0" y="0"/>
        <a:ext cx="7003777" cy="1460901"/>
      </dsp:txXfrm>
    </dsp:sp>
    <dsp:sp modelId="{E658881C-8C99-4147-BE5E-456F202A7289}">
      <dsp:nvSpPr>
        <dsp:cNvPr id="0" name=""/>
        <dsp:cNvSpPr/>
      </dsp:nvSpPr>
      <dsp:spPr>
        <a:xfrm>
          <a:off x="0" y="1460901"/>
          <a:ext cx="7003777" cy="0"/>
        </a:xfrm>
        <a:prstGeom prst="line">
          <a:avLst/>
        </a:prstGeom>
        <a:solidFill>
          <a:schemeClr val="accent2">
            <a:hueOff val="6691645"/>
            <a:satOff val="-171"/>
            <a:lumOff val="2353"/>
            <a:alphaOff val="0"/>
          </a:schemeClr>
        </a:solidFill>
        <a:ln w="12700" cap="flat" cmpd="sng" algn="ctr">
          <a:solidFill>
            <a:schemeClr val="accent2">
              <a:hueOff val="6691645"/>
              <a:satOff val="-171"/>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694F17-87D7-4599-BFBF-33BDB044A91E}">
      <dsp:nvSpPr>
        <dsp:cNvPr id="0" name=""/>
        <dsp:cNvSpPr/>
      </dsp:nvSpPr>
      <dsp:spPr>
        <a:xfrm>
          <a:off x="0" y="1460901"/>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Bronfenbrenner's exosystem captures influences that occur indirectly when microsystem entities are affected by dynamics within their own microsystems.</a:t>
          </a:r>
          <a:endParaRPr lang="en-US" sz="2300" kern="1200"/>
        </a:p>
      </dsp:txBody>
      <dsp:txXfrm>
        <a:off x="0" y="1460901"/>
        <a:ext cx="7003777" cy="1460901"/>
      </dsp:txXfrm>
    </dsp:sp>
    <dsp:sp modelId="{9F2A2C45-7B82-4BA8-A0D9-72FE45396680}">
      <dsp:nvSpPr>
        <dsp:cNvPr id="0" name=""/>
        <dsp:cNvSpPr/>
      </dsp:nvSpPr>
      <dsp:spPr>
        <a:xfrm>
          <a:off x="0" y="2921802"/>
          <a:ext cx="7003777" cy="0"/>
        </a:xfrm>
        <a:prstGeom prst="line">
          <a:avLst/>
        </a:prstGeom>
        <a:solidFill>
          <a:schemeClr val="accent2">
            <a:hueOff val="13383290"/>
            <a:satOff val="-343"/>
            <a:lumOff val="4706"/>
            <a:alphaOff val="0"/>
          </a:schemeClr>
        </a:solidFill>
        <a:ln w="12700" cap="flat" cmpd="sng" algn="ctr">
          <a:solidFill>
            <a:schemeClr val="accent2">
              <a:hueOff val="13383290"/>
              <a:satOff val="-343"/>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643E50-25F4-4B35-8424-517D2DD49D6A}">
      <dsp:nvSpPr>
        <dsp:cNvPr id="0" name=""/>
        <dsp:cNvSpPr/>
      </dsp:nvSpPr>
      <dsp:spPr>
        <a:xfrm>
          <a:off x="0" y="2921802"/>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For example, an individual may have little direct contact with their spouses' employment setting, yet that employer may provide health insurance. </a:t>
          </a:r>
          <a:endParaRPr lang="en-US" sz="2300" kern="1200"/>
        </a:p>
      </dsp:txBody>
      <dsp:txXfrm>
        <a:off x="0" y="2921802"/>
        <a:ext cx="7003777" cy="1460901"/>
      </dsp:txXfrm>
    </dsp:sp>
    <dsp:sp modelId="{9DEBF8A0-D7EA-4AD9-BB9B-BAF7A6F39D59}">
      <dsp:nvSpPr>
        <dsp:cNvPr id="0" name=""/>
        <dsp:cNvSpPr/>
      </dsp:nvSpPr>
      <dsp:spPr>
        <a:xfrm>
          <a:off x="0" y="4382703"/>
          <a:ext cx="7003777" cy="0"/>
        </a:xfrm>
        <a:prstGeom prst="line">
          <a:avLst/>
        </a:prstGeom>
        <a:solidFill>
          <a:schemeClr val="accent2">
            <a:hueOff val="20074935"/>
            <a:satOff val="-514"/>
            <a:lumOff val="7059"/>
            <a:alphaOff val="0"/>
          </a:schemeClr>
        </a:solidFill>
        <a:ln w="12700" cap="flat" cmpd="sng" algn="ctr">
          <a:solidFill>
            <a:schemeClr val="accent2">
              <a:hueOff val="20074935"/>
              <a:satOff val="-514"/>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9EFDD9-9E06-4D88-A0AE-5217AC368F6B}">
      <dsp:nvSpPr>
        <dsp:cNvPr id="0" name=""/>
        <dsp:cNvSpPr/>
      </dsp:nvSpPr>
      <dsp:spPr>
        <a:xfrm>
          <a:off x="0" y="4382703"/>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Advocates of the biopsychosocial model suggest that physician training should highlight psychosocial factors (Engel, 1977).</a:t>
          </a:r>
          <a:endParaRPr lang="en-US" sz="2300" kern="1200"/>
        </a:p>
      </dsp:txBody>
      <dsp:txXfrm>
        <a:off x="0" y="4382703"/>
        <a:ext cx="7003777" cy="146090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BE7D1-F985-42E8-884D-00BF2BB06F6F}">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3E0EF8-C525-41E6-BB11-8DD5EC030636}">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Physician training</a:t>
          </a:r>
          <a:endParaRPr lang="en-US" sz="3300" kern="1200"/>
        </a:p>
      </dsp:txBody>
      <dsp:txXfrm>
        <a:off x="0" y="713"/>
        <a:ext cx="7003777" cy="1168435"/>
      </dsp:txXfrm>
    </dsp:sp>
    <dsp:sp modelId="{0D32F028-2E3A-4B10-9799-ACAAF50042ED}">
      <dsp:nvSpPr>
        <dsp:cNvPr id="0" name=""/>
        <dsp:cNvSpPr/>
      </dsp:nvSpPr>
      <dsp:spPr>
        <a:xfrm>
          <a:off x="0" y="1169148"/>
          <a:ext cx="7003777" cy="0"/>
        </a:xfrm>
        <a:prstGeom prst="line">
          <a:avLst/>
        </a:prstGeom>
        <a:solidFill>
          <a:schemeClr val="accent2">
            <a:hueOff val="5018734"/>
            <a:satOff val="-129"/>
            <a:lumOff val="1765"/>
            <a:alphaOff val="0"/>
          </a:schemeClr>
        </a:solidFill>
        <a:ln w="12700" cap="flat" cmpd="sng" algn="ctr">
          <a:solidFill>
            <a:schemeClr val="accent2">
              <a:hueOff val="5018734"/>
              <a:satOff val="-129"/>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1C5D4B-7AAF-4F60-9BB2-DDEDCD9DC0BC}">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Trust-focused relationships with patients</a:t>
          </a:r>
          <a:endParaRPr lang="en-US" sz="3300" kern="1200"/>
        </a:p>
      </dsp:txBody>
      <dsp:txXfrm>
        <a:off x="0" y="1169148"/>
        <a:ext cx="7003777" cy="1168435"/>
      </dsp:txXfrm>
    </dsp:sp>
    <dsp:sp modelId="{510B388A-D22E-4A53-8BB2-5634F351D055}">
      <dsp:nvSpPr>
        <dsp:cNvPr id="0" name=""/>
        <dsp:cNvSpPr/>
      </dsp:nvSpPr>
      <dsp:spPr>
        <a:xfrm>
          <a:off x="0" y="2337584"/>
          <a:ext cx="7003777" cy="0"/>
        </a:xfrm>
        <a:prstGeom prst="line">
          <a:avLst/>
        </a:prstGeom>
        <a:solidFill>
          <a:schemeClr val="accent2">
            <a:hueOff val="10037467"/>
            <a:satOff val="-257"/>
            <a:lumOff val="3530"/>
            <a:alphaOff val="0"/>
          </a:schemeClr>
        </a:solidFill>
        <a:ln w="12700" cap="flat" cmpd="sng" algn="ctr">
          <a:solidFill>
            <a:schemeClr val="accent2">
              <a:hueOff val="10037467"/>
              <a:satOff val="-257"/>
              <a:lumOff val="3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95DA0D-154B-4D23-9B85-2A0D3DBD93C6}">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Recognition of bias in models</a:t>
          </a:r>
          <a:endParaRPr lang="en-US" sz="3300" kern="1200"/>
        </a:p>
      </dsp:txBody>
      <dsp:txXfrm>
        <a:off x="0" y="2337584"/>
        <a:ext cx="7003777" cy="1168435"/>
      </dsp:txXfrm>
    </dsp:sp>
    <dsp:sp modelId="{6D55E45E-FE0C-4D11-BF04-E663F98DF8F8}">
      <dsp:nvSpPr>
        <dsp:cNvPr id="0" name=""/>
        <dsp:cNvSpPr/>
      </dsp:nvSpPr>
      <dsp:spPr>
        <a:xfrm>
          <a:off x="0" y="3506020"/>
          <a:ext cx="7003777" cy="0"/>
        </a:xfrm>
        <a:prstGeom prst="line">
          <a:avLst/>
        </a:prstGeom>
        <a:solidFill>
          <a:schemeClr val="accent2">
            <a:hueOff val="15056201"/>
            <a:satOff val="-386"/>
            <a:lumOff val="5294"/>
            <a:alphaOff val="0"/>
          </a:schemeClr>
        </a:solidFill>
        <a:ln w="12700" cap="flat" cmpd="sng" algn="ctr">
          <a:solidFill>
            <a:schemeClr val="accent2">
              <a:hueOff val="15056201"/>
              <a:satOff val="-386"/>
              <a:lumOff val="5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41EB3-9330-46C7-96AD-9DE1077478DF}">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Emotional intelligence</a:t>
          </a:r>
          <a:endParaRPr lang="en-US" sz="3300" kern="1200"/>
        </a:p>
      </dsp:txBody>
      <dsp:txXfrm>
        <a:off x="0" y="3506020"/>
        <a:ext cx="7003777" cy="1168435"/>
      </dsp:txXfrm>
    </dsp:sp>
    <dsp:sp modelId="{891CE446-24B4-44AA-BB70-6AD6A00F32D3}">
      <dsp:nvSpPr>
        <dsp:cNvPr id="0" name=""/>
        <dsp:cNvSpPr/>
      </dsp:nvSpPr>
      <dsp:spPr>
        <a:xfrm>
          <a:off x="0" y="4674456"/>
          <a:ext cx="7003777" cy="0"/>
        </a:xfrm>
        <a:prstGeom prst="line">
          <a:avLst/>
        </a:prstGeom>
        <a:solidFill>
          <a:schemeClr val="accent2">
            <a:hueOff val="20074935"/>
            <a:satOff val="-514"/>
            <a:lumOff val="7059"/>
            <a:alphaOff val="0"/>
          </a:schemeClr>
        </a:solidFill>
        <a:ln w="12700" cap="flat" cmpd="sng" algn="ctr">
          <a:solidFill>
            <a:schemeClr val="accent2">
              <a:hueOff val="20074935"/>
              <a:satOff val="-514"/>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D12D85-BD80-4048-8733-16F82FFBA7DE}">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Informed intuition</a:t>
          </a:r>
          <a:endParaRPr lang="en-US" sz="3300" kern="1200"/>
        </a:p>
      </dsp:txBody>
      <dsp:txXfrm>
        <a:off x="0" y="4674456"/>
        <a:ext cx="7003777" cy="1168435"/>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D22ABE-75ED-4F0C-ACA4-43E3841FA8CA}">
      <dsp:nvSpPr>
        <dsp:cNvPr id="0" name=""/>
        <dsp:cNvSpPr/>
      </dsp:nvSpPr>
      <dsp:spPr>
        <a:xfrm>
          <a:off x="0" y="374015"/>
          <a:ext cx="7003777" cy="164092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This model has strong applications for chronic illness experiences. </a:t>
          </a:r>
          <a:endParaRPr lang="en-US" sz="3000" kern="1200"/>
        </a:p>
      </dsp:txBody>
      <dsp:txXfrm>
        <a:off x="80103" y="454118"/>
        <a:ext cx="6843571" cy="1480718"/>
      </dsp:txXfrm>
    </dsp:sp>
    <dsp:sp modelId="{E717BED0-FC35-49AB-B1F4-CB08B4A841F3}">
      <dsp:nvSpPr>
        <dsp:cNvPr id="0" name=""/>
        <dsp:cNvSpPr/>
      </dsp:nvSpPr>
      <dsp:spPr>
        <a:xfrm>
          <a:off x="0" y="2101340"/>
          <a:ext cx="7003777" cy="1640924"/>
        </a:xfrm>
        <a:prstGeom prst="roundRect">
          <a:avLst/>
        </a:prstGeom>
        <a:solidFill>
          <a:schemeClr val="accent2">
            <a:hueOff val="10037467"/>
            <a:satOff val="-257"/>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Biopsychosocial care is seen as essential for those diagnosed with chronic conditions (Deter, 2012).</a:t>
          </a:r>
          <a:endParaRPr lang="en-US" sz="3000" kern="1200"/>
        </a:p>
      </dsp:txBody>
      <dsp:txXfrm>
        <a:off x="80103" y="2181443"/>
        <a:ext cx="6843571" cy="1480718"/>
      </dsp:txXfrm>
    </dsp:sp>
    <dsp:sp modelId="{0614A1A9-9CEA-4E59-B0C0-D8CEC7464B9D}">
      <dsp:nvSpPr>
        <dsp:cNvPr id="0" name=""/>
        <dsp:cNvSpPr/>
      </dsp:nvSpPr>
      <dsp:spPr>
        <a:xfrm>
          <a:off x="0" y="3828665"/>
          <a:ext cx="7003777" cy="1640924"/>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Multidisciplinary approaches are needed, and this model deals with pain itself as an illness, not a disease.</a:t>
          </a:r>
          <a:endParaRPr lang="en-US" sz="3000" kern="1200"/>
        </a:p>
      </dsp:txBody>
      <dsp:txXfrm>
        <a:off x="80103" y="3908768"/>
        <a:ext cx="6843571" cy="1480718"/>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22869-C443-4C63-AF8F-FC4694F5FF06}">
      <dsp:nvSpPr>
        <dsp:cNvPr id="0" name=""/>
        <dsp:cNvSpPr/>
      </dsp:nvSpPr>
      <dsp:spPr>
        <a:xfrm>
          <a:off x="0" y="325482"/>
          <a:ext cx="7003777" cy="16848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Irritable bowel syndrome is a chronic disorder, characterized by recurrent abdominal pain, associated with altered bowel habit with no known structural abnormalities.</a:t>
          </a:r>
          <a:endParaRPr lang="en-US" sz="2400" kern="1200"/>
        </a:p>
      </dsp:txBody>
      <dsp:txXfrm>
        <a:off x="82245" y="407727"/>
        <a:ext cx="6839287" cy="1520310"/>
      </dsp:txXfrm>
    </dsp:sp>
    <dsp:sp modelId="{71A1A806-532F-40F7-9AEB-A8D2B2665A01}">
      <dsp:nvSpPr>
        <dsp:cNvPr id="0" name=""/>
        <dsp:cNvSpPr/>
      </dsp:nvSpPr>
      <dsp:spPr>
        <a:xfrm>
          <a:off x="0" y="2079402"/>
          <a:ext cx="7003777" cy="1684800"/>
        </a:xfrm>
        <a:prstGeom prst="roundRect">
          <a:avLst/>
        </a:prstGeom>
        <a:solidFill>
          <a:schemeClr val="accent5">
            <a:hueOff val="-749984"/>
            <a:satOff val="257"/>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biopsychosocial approach in the treatment of irritable bowel syndrome includes psychopharmacology and psychotherapy (Tanaka et al., 2011).</a:t>
          </a:r>
          <a:endParaRPr lang="en-US" sz="2400" kern="1200"/>
        </a:p>
      </dsp:txBody>
      <dsp:txXfrm>
        <a:off x="82245" y="2161647"/>
        <a:ext cx="6839287" cy="1520310"/>
      </dsp:txXfrm>
    </dsp:sp>
    <dsp:sp modelId="{1E5F766C-0422-406A-8EDF-621437D8B51C}">
      <dsp:nvSpPr>
        <dsp:cNvPr id="0" name=""/>
        <dsp:cNvSpPr/>
      </dsp:nvSpPr>
      <dsp:spPr>
        <a:xfrm>
          <a:off x="0" y="3833322"/>
          <a:ext cx="7003777" cy="1684800"/>
        </a:xfrm>
        <a:prstGeom prst="roundRect">
          <a:avLst/>
        </a:prstGeom>
        <a:solidFill>
          <a:schemeClr val="accent5">
            <a:hueOff val="-1499969"/>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Common causes are linked to life stress, psychological state in addition to physiology.</a:t>
          </a:r>
          <a:endParaRPr lang="en-US" sz="2400" kern="1200"/>
        </a:p>
      </dsp:txBody>
      <dsp:txXfrm>
        <a:off x="82245" y="3915567"/>
        <a:ext cx="6839287" cy="152031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44CFCC-3494-44F1-A5A7-BC05145B0EB4}">
      <dsp:nvSpPr>
        <dsp:cNvPr id="0" name=""/>
        <dsp:cNvSpPr/>
      </dsp:nvSpPr>
      <dsp:spPr>
        <a:xfrm>
          <a:off x="0" y="704222"/>
          <a:ext cx="10156531" cy="130010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C7C5E9-005E-4D33-A30C-C467F8843EA7}">
      <dsp:nvSpPr>
        <dsp:cNvPr id="0" name=""/>
        <dsp:cNvSpPr/>
      </dsp:nvSpPr>
      <dsp:spPr>
        <a:xfrm>
          <a:off x="393281" y="996746"/>
          <a:ext cx="715057" cy="7150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5C44C0-816F-48C0-925F-AC11F327D246}">
      <dsp:nvSpPr>
        <dsp:cNvPr id="0" name=""/>
        <dsp:cNvSpPr/>
      </dsp:nvSpPr>
      <dsp:spPr>
        <a:xfrm>
          <a:off x="1501619" y="704222"/>
          <a:ext cx="8654911" cy="1300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594" tIns="137594" rIns="137594" bIns="137594" numCol="1" spcCol="1270" anchor="ctr" anchorCtr="0">
          <a:noAutofit/>
        </a:bodyPr>
        <a:lstStyle/>
        <a:p>
          <a:pPr marL="0" lvl="0" indent="0" algn="l" defTabSz="889000">
            <a:lnSpc>
              <a:spcPct val="90000"/>
            </a:lnSpc>
            <a:spcBef>
              <a:spcPct val="0"/>
            </a:spcBef>
            <a:spcAft>
              <a:spcPct val="35000"/>
            </a:spcAft>
            <a:buNone/>
          </a:pPr>
          <a:r>
            <a:rPr lang="en-GB" sz="2000" kern="1200"/>
            <a:t>Fibromyalgia is a syndrome with highly variable symptoms and severity, often characterised with chronic widespread pain and stiffness for at least 3 months, fatigue, sleep difficulties, and disturbed memories.</a:t>
          </a:r>
          <a:endParaRPr lang="en-US" sz="2000" kern="1200"/>
        </a:p>
      </dsp:txBody>
      <dsp:txXfrm>
        <a:off x="1501619" y="704222"/>
        <a:ext cx="8654911" cy="1300103"/>
      </dsp:txXfrm>
    </dsp:sp>
    <dsp:sp modelId="{FDA19FB1-7267-4919-ABCD-1E27FEBAB1E0}">
      <dsp:nvSpPr>
        <dsp:cNvPr id="0" name=""/>
        <dsp:cNvSpPr/>
      </dsp:nvSpPr>
      <dsp:spPr>
        <a:xfrm>
          <a:off x="0" y="2329352"/>
          <a:ext cx="10156531" cy="130010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BA186C-7D84-42EB-8293-348C94F43254}">
      <dsp:nvSpPr>
        <dsp:cNvPr id="0" name=""/>
        <dsp:cNvSpPr/>
      </dsp:nvSpPr>
      <dsp:spPr>
        <a:xfrm>
          <a:off x="393281" y="2621875"/>
          <a:ext cx="715057" cy="7150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C12901-11DC-42EE-BD14-99C64F537527}">
      <dsp:nvSpPr>
        <dsp:cNvPr id="0" name=""/>
        <dsp:cNvSpPr/>
      </dsp:nvSpPr>
      <dsp:spPr>
        <a:xfrm>
          <a:off x="1501619" y="2329352"/>
          <a:ext cx="8654911" cy="1300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594" tIns="137594" rIns="137594" bIns="137594" numCol="1" spcCol="1270" anchor="ctr" anchorCtr="0">
          <a:noAutofit/>
        </a:bodyPr>
        <a:lstStyle/>
        <a:p>
          <a:pPr marL="0" lvl="0" indent="0" algn="l" defTabSz="889000">
            <a:lnSpc>
              <a:spcPct val="90000"/>
            </a:lnSpc>
            <a:spcBef>
              <a:spcPct val="0"/>
            </a:spcBef>
            <a:spcAft>
              <a:spcPct val="35000"/>
            </a:spcAft>
            <a:buNone/>
          </a:pPr>
          <a:r>
            <a:rPr lang="en-GB" sz="2000" kern="1200"/>
            <a:t>Management of fibromyalgia must be flexible and multimodal using biopsychosocial approach (Turk and Adams, 2016)</a:t>
          </a:r>
          <a:endParaRPr lang="en-US" sz="2000" kern="1200"/>
        </a:p>
      </dsp:txBody>
      <dsp:txXfrm>
        <a:off x="1501619" y="2329352"/>
        <a:ext cx="8654911" cy="1300103"/>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0B6AE7-EE3C-458E-931F-1E74B9B4F442}">
      <dsp:nvSpPr>
        <dsp:cNvPr id="0" name=""/>
        <dsp:cNvSpPr/>
      </dsp:nvSpPr>
      <dsp:spPr>
        <a:xfrm>
          <a:off x="0" y="529"/>
          <a:ext cx="10156531" cy="12378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5B1C9C-63E8-4344-9034-0EC6E11AB018}">
      <dsp:nvSpPr>
        <dsp:cNvPr id="0" name=""/>
        <dsp:cNvSpPr/>
      </dsp:nvSpPr>
      <dsp:spPr>
        <a:xfrm>
          <a:off x="374462" y="279054"/>
          <a:ext cx="680840" cy="6808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5A7EE2-3476-4EEA-AF98-216D82DB5C1E}">
      <dsp:nvSpPr>
        <dsp:cNvPr id="0" name=""/>
        <dsp:cNvSpPr/>
      </dsp:nvSpPr>
      <dsp:spPr>
        <a:xfrm>
          <a:off x="1429764" y="529"/>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022350">
            <a:lnSpc>
              <a:spcPct val="90000"/>
            </a:lnSpc>
            <a:spcBef>
              <a:spcPct val="0"/>
            </a:spcBef>
            <a:spcAft>
              <a:spcPct val="35000"/>
            </a:spcAft>
            <a:buNone/>
          </a:pPr>
          <a:r>
            <a:rPr lang="en-GB" sz="2300" kern="1200"/>
            <a:t>Chronic Fatigue Syndrome (CFS) is characterised by fatigue, pain, cognitive impairment, and sleep disturbance. </a:t>
          </a:r>
          <a:endParaRPr lang="en-US" sz="2300" kern="1200"/>
        </a:p>
      </dsp:txBody>
      <dsp:txXfrm>
        <a:off x="1429764" y="529"/>
        <a:ext cx="8726766" cy="1237891"/>
      </dsp:txXfrm>
    </dsp:sp>
    <dsp:sp modelId="{2ECF2E34-564A-4861-A54C-B03E6FDC9E41}">
      <dsp:nvSpPr>
        <dsp:cNvPr id="0" name=""/>
        <dsp:cNvSpPr/>
      </dsp:nvSpPr>
      <dsp:spPr>
        <a:xfrm>
          <a:off x="0" y="1547893"/>
          <a:ext cx="10156531" cy="12378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C060CA-67C8-46F2-BF72-4303CD70C059}">
      <dsp:nvSpPr>
        <dsp:cNvPr id="0" name=""/>
        <dsp:cNvSpPr/>
      </dsp:nvSpPr>
      <dsp:spPr>
        <a:xfrm>
          <a:off x="374462" y="1826419"/>
          <a:ext cx="680840" cy="6808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7743F6-0D12-4508-9E4A-A9106226E665}">
      <dsp:nvSpPr>
        <dsp:cNvPr id="0" name=""/>
        <dsp:cNvSpPr/>
      </dsp:nvSpPr>
      <dsp:spPr>
        <a:xfrm>
          <a:off x="1429764" y="1547893"/>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022350">
            <a:lnSpc>
              <a:spcPct val="90000"/>
            </a:lnSpc>
            <a:spcBef>
              <a:spcPct val="0"/>
            </a:spcBef>
            <a:spcAft>
              <a:spcPct val="35000"/>
            </a:spcAft>
            <a:buNone/>
          </a:pPr>
          <a:r>
            <a:rPr lang="en-GB" sz="2300" kern="1200"/>
            <a:t>Neither psychiatric disorder alone nor pathophysiological factors can sufficiently explain the condition.</a:t>
          </a:r>
          <a:endParaRPr lang="en-US" sz="2300" kern="1200"/>
        </a:p>
      </dsp:txBody>
      <dsp:txXfrm>
        <a:off x="1429764" y="1547893"/>
        <a:ext cx="8726766" cy="1237891"/>
      </dsp:txXfrm>
    </dsp:sp>
    <dsp:sp modelId="{24A5C47B-3069-48FD-BF21-872B2379E282}">
      <dsp:nvSpPr>
        <dsp:cNvPr id="0" name=""/>
        <dsp:cNvSpPr/>
      </dsp:nvSpPr>
      <dsp:spPr>
        <a:xfrm>
          <a:off x="0" y="3095258"/>
          <a:ext cx="10156531" cy="123789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21E440-3EFB-4762-BF0F-EB71AD1339E8}">
      <dsp:nvSpPr>
        <dsp:cNvPr id="0" name=""/>
        <dsp:cNvSpPr/>
      </dsp:nvSpPr>
      <dsp:spPr>
        <a:xfrm>
          <a:off x="374462" y="3373783"/>
          <a:ext cx="680840" cy="6808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580A9C-BDE9-415C-81E5-DFEA5D43B826}">
      <dsp:nvSpPr>
        <dsp:cNvPr id="0" name=""/>
        <dsp:cNvSpPr/>
      </dsp:nvSpPr>
      <dsp:spPr>
        <a:xfrm>
          <a:off x="1429764" y="3095258"/>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022350">
            <a:lnSpc>
              <a:spcPct val="90000"/>
            </a:lnSpc>
            <a:spcBef>
              <a:spcPct val="0"/>
            </a:spcBef>
            <a:spcAft>
              <a:spcPct val="35000"/>
            </a:spcAft>
            <a:buNone/>
          </a:pPr>
          <a:r>
            <a:rPr lang="en-GB" sz="2300" kern="1200"/>
            <a:t>The biopsychosocial model serves as a comprehensive way to understand and manage CFS (Kusnato, Agustian and Hilmanto, 2018).</a:t>
          </a:r>
          <a:endParaRPr lang="en-US" sz="2300" kern="1200"/>
        </a:p>
      </dsp:txBody>
      <dsp:txXfrm>
        <a:off x="1429764" y="3095258"/>
        <a:ext cx="8726766" cy="1237891"/>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8D3704-5B09-4064-9B04-6174EA2D3462}">
      <dsp:nvSpPr>
        <dsp:cNvPr id="0" name=""/>
        <dsp:cNvSpPr/>
      </dsp:nvSpPr>
      <dsp:spPr>
        <a:xfrm>
          <a:off x="0" y="529"/>
          <a:ext cx="10156531" cy="12378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0393E6-922B-4B6E-8BCE-3AA616645349}">
      <dsp:nvSpPr>
        <dsp:cNvPr id="0" name=""/>
        <dsp:cNvSpPr/>
      </dsp:nvSpPr>
      <dsp:spPr>
        <a:xfrm>
          <a:off x="374462" y="279054"/>
          <a:ext cx="680840" cy="6808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ABECBC-B32A-4C98-9594-1E1CCB35D4A5}">
      <dsp:nvSpPr>
        <dsp:cNvPr id="0" name=""/>
        <dsp:cNvSpPr/>
      </dsp:nvSpPr>
      <dsp:spPr>
        <a:xfrm>
          <a:off x="1429764" y="529"/>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111250">
            <a:lnSpc>
              <a:spcPct val="90000"/>
            </a:lnSpc>
            <a:spcBef>
              <a:spcPct val="0"/>
            </a:spcBef>
            <a:spcAft>
              <a:spcPct val="35000"/>
            </a:spcAft>
            <a:buNone/>
          </a:pPr>
          <a:r>
            <a:rPr lang="en-GB" sz="2500" kern="1200"/>
            <a:t>Holistic approaches allow us as practitioners to assess areas where support is needed.</a:t>
          </a:r>
          <a:endParaRPr lang="en-US" sz="2500" kern="1200"/>
        </a:p>
      </dsp:txBody>
      <dsp:txXfrm>
        <a:off x="1429764" y="529"/>
        <a:ext cx="8726766" cy="1237891"/>
      </dsp:txXfrm>
    </dsp:sp>
    <dsp:sp modelId="{AF568C6E-31B7-4B81-A2F8-276D5B5EE18B}">
      <dsp:nvSpPr>
        <dsp:cNvPr id="0" name=""/>
        <dsp:cNvSpPr/>
      </dsp:nvSpPr>
      <dsp:spPr>
        <a:xfrm>
          <a:off x="0" y="1547893"/>
          <a:ext cx="10156531" cy="12378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0FB6AD-03C7-4846-9993-4C6886A4401A}">
      <dsp:nvSpPr>
        <dsp:cNvPr id="0" name=""/>
        <dsp:cNvSpPr/>
      </dsp:nvSpPr>
      <dsp:spPr>
        <a:xfrm>
          <a:off x="374462" y="1826419"/>
          <a:ext cx="680840" cy="6808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F3DF1A-A345-49EF-83D1-FB94C328ED36}">
      <dsp:nvSpPr>
        <dsp:cNvPr id="0" name=""/>
        <dsp:cNvSpPr/>
      </dsp:nvSpPr>
      <dsp:spPr>
        <a:xfrm>
          <a:off x="1429764" y="1547893"/>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111250">
            <a:lnSpc>
              <a:spcPct val="90000"/>
            </a:lnSpc>
            <a:spcBef>
              <a:spcPct val="0"/>
            </a:spcBef>
            <a:spcAft>
              <a:spcPct val="35000"/>
            </a:spcAft>
            <a:buNone/>
          </a:pPr>
          <a:r>
            <a:rPr lang="en-GB" sz="2500" kern="1200"/>
            <a:t>This can highlight trends and patterns in health, such as mental health, stress and incidence in geographic areas.</a:t>
          </a:r>
          <a:endParaRPr lang="en-US" sz="2500" kern="1200"/>
        </a:p>
      </dsp:txBody>
      <dsp:txXfrm>
        <a:off x="1429764" y="1547893"/>
        <a:ext cx="8726766" cy="1237891"/>
      </dsp:txXfrm>
    </dsp:sp>
    <dsp:sp modelId="{63825B32-3CCE-430F-8589-08A3004B2347}">
      <dsp:nvSpPr>
        <dsp:cNvPr id="0" name=""/>
        <dsp:cNvSpPr/>
      </dsp:nvSpPr>
      <dsp:spPr>
        <a:xfrm>
          <a:off x="0" y="3095258"/>
          <a:ext cx="10156531" cy="123789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9A074-2E53-4FF6-976C-27C7472DB660}">
      <dsp:nvSpPr>
        <dsp:cNvPr id="0" name=""/>
        <dsp:cNvSpPr/>
      </dsp:nvSpPr>
      <dsp:spPr>
        <a:xfrm>
          <a:off x="374462" y="3373783"/>
          <a:ext cx="680840" cy="6808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36823E-79A4-49D2-9A29-70D0529D0902}">
      <dsp:nvSpPr>
        <dsp:cNvPr id="0" name=""/>
        <dsp:cNvSpPr/>
      </dsp:nvSpPr>
      <dsp:spPr>
        <a:xfrm>
          <a:off x="1429764" y="3095258"/>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111250">
            <a:lnSpc>
              <a:spcPct val="90000"/>
            </a:lnSpc>
            <a:spcBef>
              <a:spcPct val="0"/>
            </a:spcBef>
            <a:spcAft>
              <a:spcPct val="35000"/>
            </a:spcAft>
            <a:buNone/>
          </a:pPr>
          <a:r>
            <a:rPr lang="en-GB" sz="2500" kern="1200"/>
            <a:t>This model paved the way for several health promotion models in the future. </a:t>
          </a:r>
          <a:endParaRPr lang="en-US" sz="2500" kern="1200"/>
        </a:p>
      </dsp:txBody>
      <dsp:txXfrm>
        <a:off x="1429764" y="3095258"/>
        <a:ext cx="8726766" cy="1237891"/>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EE43F7-657E-48AD-8BF8-F2B4ED0D9B8E}">
      <dsp:nvSpPr>
        <dsp:cNvPr id="0" name=""/>
        <dsp:cNvSpPr/>
      </dsp:nvSpPr>
      <dsp:spPr>
        <a:xfrm>
          <a:off x="0" y="0"/>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33E2BB-0AD9-447E-ABD5-E7776088E614}">
      <dsp:nvSpPr>
        <dsp:cNvPr id="0" name=""/>
        <dsp:cNvSpPr/>
      </dsp:nvSpPr>
      <dsp:spPr>
        <a:xfrm>
          <a:off x="0" y="0"/>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Individuals seek to regulate their own behaviour actively.</a:t>
          </a:r>
          <a:endParaRPr lang="en-US" sz="2500" kern="1200"/>
        </a:p>
      </dsp:txBody>
      <dsp:txXfrm>
        <a:off x="0" y="0"/>
        <a:ext cx="7003777" cy="1460901"/>
      </dsp:txXfrm>
    </dsp:sp>
    <dsp:sp modelId="{400FFB28-8FCC-4B7A-AB31-F5A416175200}">
      <dsp:nvSpPr>
        <dsp:cNvPr id="0" name=""/>
        <dsp:cNvSpPr/>
      </dsp:nvSpPr>
      <dsp:spPr>
        <a:xfrm>
          <a:off x="0" y="1460901"/>
          <a:ext cx="7003777" cy="0"/>
        </a:xfrm>
        <a:prstGeom prst="line">
          <a:avLst/>
        </a:prstGeom>
        <a:solidFill>
          <a:schemeClr val="accent2">
            <a:hueOff val="6691645"/>
            <a:satOff val="-171"/>
            <a:lumOff val="2353"/>
            <a:alphaOff val="0"/>
          </a:schemeClr>
        </a:solidFill>
        <a:ln w="12700" cap="flat" cmpd="sng" algn="ctr">
          <a:solidFill>
            <a:schemeClr val="accent2">
              <a:hueOff val="6691645"/>
              <a:satOff val="-171"/>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7D808F-2745-47B9-8B47-725FFEC4C899}">
      <dsp:nvSpPr>
        <dsp:cNvPr id="0" name=""/>
        <dsp:cNvSpPr/>
      </dsp:nvSpPr>
      <dsp:spPr>
        <a:xfrm>
          <a:off x="0" y="1460901"/>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Individuals in their biopsychosocial complexity interact with the environment, transforming the environment and transforming too.</a:t>
          </a:r>
          <a:endParaRPr lang="en-US" sz="2500" kern="1200"/>
        </a:p>
      </dsp:txBody>
      <dsp:txXfrm>
        <a:off x="0" y="1460901"/>
        <a:ext cx="7003777" cy="1460901"/>
      </dsp:txXfrm>
    </dsp:sp>
    <dsp:sp modelId="{D0885EDA-6048-4FAC-A8CD-3836320A03BD}">
      <dsp:nvSpPr>
        <dsp:cNvPr id="0" name=""/>
        <dsp:cNvSpPr/>
      </dsp:nvSpPr>
      <dsp:spPr>
        <a:xfrm>
          <a:off x="0" y="2921802"/>
          <a:ext cx="7003777" cy="0"/>
        </a:xfrm>
        <a:prstGeom prst="line">
          <a:avLst/>
        </a:prstGeom>
        <a:solidFill>
          <a:schemeClr val="accent2">
            <a:hueOff val="13383290"/>
            <a:satOff val="-343"/>
            <a:lumOff val="4706"/>
            <a:alphaOff val="0"/>
          </a:schemeClr>
        </a:solidFill>
        <a:ln w="12700" cap="flat" cmpd="sng" algn="ctr">
          <a:solidFill>
            <a:schemeClr val="accent2">
              <a:hueOff val="13383290"/>
              <a:satOff val="-343"/>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507E75-45AB-4AD0-9A1E-11A145F97202}">
      <dsp:nvSpPr>
        <dsp:cNvPr id="0" name=""/>
        <dsp:cNvSpPr/>
      </dsp:nvSpPr>
      <dsp:spPr>
        <a:xfrm>
          <a:off x="0" y="2921802"/>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Health professionals constitute a part of the interpersonal environment, which influences individuals.</a:t>
          </a:r>
          <a:endParaRPr lang="en-US" sz="2500" kern="1200"/>
        </a:p>
      </dsp:txBody>
      <dsp:txXfrm>
        <a:off x="0" y="2921802"/>
        <a:ext cx="7003777" cy="1460901"/>
      </dsp:txXfrm>
    </dsp:sp>
    <dsp:sp modelId="{65D68E44-7E9B-46CD-B03F-3A62859858F0}">
      <dsp:nvSpPr>
        <dsp:cNvPr id="0" name=""/>
        <dsp:cNvSpPr/>
      </dsp:nvSpPr>
      <dsp:spPr>
        <a:xfrm>
          <a:off x="0" y="4382703"/>
          <a:ext cx="7003777" cy="0"/>
        </a:xfrm>
        <a:prstGeom prst="line">
          <a:avLst/>
        </a:prstGeom>
        <a:solidFill>
          <a:schemeClr val="accent2">
            <a:hueOff val="20074935"/>
            <a:satOff val="-514"/>
            <a:lumOff val="7059"/>
            <a:alphaOff val="0"/>
          </a:schemeClr>
        </a:solidFill>
        <a:ln w="12700" cap="flat" cmpd="sng" algn="ctr">
          <a:solidFill>
            <a:schemeClr val="accent2">
              <a:hueOff val="20074935"/>
              <a:satOff val="-514"/>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0E0318-672E-4A57-965F-7BEE0800D211}">
      <dsp:nvSpPr>
        <dsp:cNvPr id="0" name=""/>
        <dsp:cNvSpPr/>
      </dsp:nvSpPr>
      <dsp:spPr>
        <a:xfrm>
          <a:off x="0" y="4382703"/>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Self-initiated reconfiguration of person-environment interactive patterns is essential to behaviour change. </a:t>
          </a:r>
          <a:endParaRPr lang="en-US" sz="2500" kern="1200"/>
        </a:p>
      </dsp:txBody>
      <dsp:txXfrm>
        <a:off x="0" y="4382703"/>
        <a:ext cx="7003777" cy="1460901"/>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865D40-39DF-4897-A048-CB5BEE67049C}">
      <dsp:nvSpPr>
        <dsp:cNvPr id="0" name=""/>
        <dsp:cNvSpPr/>
      </dsp:nvSpPr>
      <dsp:spPr>
        <a:xfrm>
          <a:off x="0" y="446217"/>
          <a:ext cx="7003777" cy="15947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Prior behaviour, inherited and acquired characteristics influence beliefs, affect, and enactment of health behaviour.</a:t>
          </a:r>
          <a:endParaRPr lang="en-US" sz="2900" kern="1200"/>
        </a:p>
      </dsp:txBody>
      <dsp:txXfrm>
        <a:off x="77847" y="524064"/>
        <a:ext cx="6848083" cy="1439016"/>
      </dsp:txXfrm>
    </dsp:sp>
    <dsp:sp modelId="{A2CCB937-E8E7-4B16-9560-5077F394E899}">
      <dsp:nvSpPr>
        <dsp:cNvPr id="0" name=""/>
        <dsp:cNvSpPr/>
      </dsp:nvSpPr>
      <dsp:spPr>
        <a:xfrm>
          <a:off x="0" y="2124447"/>
          <a:ext cx="7003777" cy="1594710"/>
        </a:xfrm>
        <a:prstGeom prst="roundRect">
          <a:avLst/>
        </a:prstGeom>
        <a:solidFill>
          <a:schemeClr val="accent2">
            <a:hueOff val="10037467"/>
            <a:satOff val="-257"/>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People engage in behaviours where they anticipate benefits.</a:t>
          </a:r>
          <a:endParaRPr lang="en-US" sz="2900" kern="1200"/>
        </a:p>
      </dsp:txBody>
      <dsp:txXfrm>
        <a:off x="77847" y="2202294"/>
        <a:ext cx="6848083" cy="1439016"/>
      </dsp:txXfrm>
    </dsp:sp>
    <dsp:sp modelId="{7435A4E2-BA55-4B74-A61A-D4AFE4213A14}">
      <dsp:nvSpPr>
        <dsp:cNvPr id="0" name=""/>
        <dsp:cNvSpPr/>
      </dsp:nvSpPr>
      <dsp:spPr>
        <a:xfrm>
          <a:off x="0" y="3802677"/>
          <a:ext cx="7003777" cy="1594710"/>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Perceived barriers can constrain commitment to action, a mediator of behaviour as well as actual behaviour.</a:t>
          </a:r>
          <a:endParaRPr lang="en-US" sz="2900" kern="1200"/>
        </a:p>
      </dsp:txBody>
      <dsp:txXfrm>
        <a:off x="77847" y="3880524"/>
        <a:ext cx="6848083" cy="1439016"/>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D00DAF-8218-4DD1-9DD0-F26480A596D5}">
      <dsp:nvSpPr>
        <dsp:cNvPr id="0" name=""/>
        <dsp:cNvSpPr/>
      </dsp:nvSpPr>
      <dsp:spPr>
        <a:xfrm>
          <a:off x="0" y="178602"/>
          <a:ext cx="7003777"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Perceived self-efficacy around a behaviour increases the likelihood of commitment to action and the behaviour’s actual performance.</a:t>
          </a:r>
          <a:endParaRPr lang="en-US" sz="2400" kern="1200"/>
        </a:p>
      </dsp:txBody>
      <dsp:txXfrm>
        <a:off x="64425" y="243027"/>
        <a:ext cx="6874927" cy="1190909"/>
      </dsp:txXfrm>
    </dsp:sp>
    <dsp:sp modelId="{7647A33C-4140-4C38-8E81-ECB98DCBFC46}">
      <dsp:nvSpPr>
        <dsp:cNvPr id="0" name=""/>
        <dsp:cNvSpPr/>
      </dsp:nvSpPr>
      <dsp:spPr>
        <a:xfrm>
          <a:off x="0" y="1567482"/>
          <a:ext cx="7003777" cy="1319759"/>
        </a:xfrm>
        <a:prstGeom prst="roundRect">
          <a:avLst/>
        </a:prstGeom>
        <a:solidFill>
          <a:schemeClr val="accent2">
            <a:hueOff val="6691645"/>
            <a:satOff val="-171"/>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Greater perceived self-efficacy results in fewer perceived barriers to specific health behaviour.</a:t>
          </a:r>
          <a:endParaRPr lang="en-US" sz="2400" kern="1200"/>
        </a:p>
      </dsp:txBody>
      <dsp:txXfrm>
        <a:off x="64425" y="1631907"/>
        <a:ext cx="6874927" cy="1190909"/>
      </dsp:txXfrm>
    </dsp:sp>
    <dsp:sp modelId="{9F31812F-2E84-4CD2-896D-149936AD7BEE}">
      <dsp:nvSpPr>
        <dsp:cNvPr id="0" name=""/>
        <dsp:cNvSpPr/>
      </dsp:nvSpPr>
      <dsp:spPr>
        <a:xfrm>
          <a:off x="0" y="2956362"/>
          <a:ext cx="7003777" cy="1319759"/>
        </a:xfrm>
        <a:prstGeom prst="roundRect">
          <a:avLst/>
        </a:prstGeom>
        <a:solidFill>
          <a:schemeClr val="accent2">
            <a:hueOff val="13383290"/>
            <a:satOff val="-343"/>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Positive affect toward a behaviour results in greater perceived self-efficacy, which can result in increased positive affect.</a:t>
          </a:r>
          <a:endParaRPr lang="en-US" sz="2400" kern="1200"/>
        </a:p>
      </dsp:txBody>
      <dsp:txXfrm>
        <a:off x="64425" y="3020787"/>
        <a:ext cx="6874927" cy="1190909"/>
      </dsp:txXfrm>
    </dsp:sp>
    <dsp:sp modelId="{202DB05B-D1CF-420D-BBE7-703F329E59E3}">
      <dsp:nvSpPr>
        <dsp:cNvPr id="0" name=""/>
        <dsp:cNvSpPr/>
      </dsp:nvSpPr>
      <dsp:spPr>
        <a:xfrm>
          <a:off x="0" y="4345242"/>
          <a:ext cx="7003777" cy="1319759"/>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When positive emotions or affect are associated with a behaviour, the probability of commitment and action is increased.</a:t>
          </a:r>
          <a:endParaRPr lang="en-US" sz="2400" kern="1200"/>
        </a:p>
      </dsp:txBody>
      <dsp:txXfrm>
        <a:off x="64425" y="4409667"/>
        <a:ext cx="6874927" cy="1190909"/>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3C52A-A083-441F-9015-A2ADA453134D}">
      <dsp:nvSpPr>
        <dsp:cNvPr id="0" name=""/>
        <dsp:cNvSpPr/>
      </dsp:nvSpPr>
      <dsp:spPr>
        <a:xfrm>
          <a:off x="0" y="433662"/>
          <a:ext cx="7003777" cy="1614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People are more likely to commit to and engage in health-promoting behaviours when significant others model, expect behaviour, and aid and support to enable the behaviour.</a:t>
          </a:r>
          <a:endParaRPr lang="en-US" sz="2300" kern="1200"/>
        </a:p>
      </dsp:txBody>
      <dsp:txXfrm>
        <a:off x="78818" y="512480"/>
        <a:ext cx="6846141" cy="1456964"/>
      </dsp:txXfrm>
    </dsp:sp>
    <dsp:sp modelId="{0A49D1B8-75C9-4C90-8B9F-2A8352394408}">
      <dsp:nvSpPr>
        <dsp:cNvPr id="0" name=""/>
        <dsp:cNvSpPr/>
      </dsp:nvSpPr>
      <dsp:spPr>
        <a:xfrm>
          <a:off x="0" y="2114502"/>
          <a:ext cx="7003777" cy="1614600"/>
        </a:xfrm>
        <a:prstGeom prst="roundRect">
          <a:avLst/>
        </a:prstGeom>
        <a:solidFill>
          <a:schemeClr val="accent2">
            <a:hueOff val="10037467"/>
            <a:satOff val="-257"/>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Families, peers, and health care providers are important sources of interpersonal influence that can increase or decrease commitment to and engagement in health-promoting behaviour.</a:t>
          </a:r>
          <a:endParaRPr lang="en-US" sz="2300" kern="1200"/>
        </a:p>
      </dsp:txBody>
      <dsp:txXfrm>
        <a:off x="78818" y="2193320"/>
        <a:ext cx="6846141" cy="1456964"/>
      </dsp:txXfrm>
    </dsp:sp>
    <dsp:sp modelId="{1C700B12-938C-432C-9C0B-90DC17117E8A}">
      <dsp:nvSpPr>
        <dsp:cNvPr id="0" name=""/>
        <dsp:cNvSpPr/>
      </dsp:nvSpPr>
      <dsp:spPr>
        <a:xfrm>
          <a:off x="0" y="3795342"/>
          <a:ext cx="7003777" cy="1614600"/>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Situational influences in the external environment can increase or decrease commitment to or participation in this behaviour.</a:t>
          </a:r>
          <a:endParaRPr lang="en-US" sz="2300" kern="1200"/>
        </a:p>
      </dsp:txBody>
      <dsp:txXfrm>
        <a:off x="78818" y="3874160"/>
        <a:ext cx="6846141" cy="1456964"/>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C9A7A-2437-4B6D-A979-C0F443585D6F}">
      <dsp:nvSpPr>
        <dsp:cNvPr id="0" name=""/>
        <dsp:cNvSpPr/>
      </dsp:nvSpPr>
      <dsp:spPr>
        <a:xfrm>
          <a:off x="0" y="178602"/>
          <a:ext cx="7003777"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greater the commitments to a specific plan of action, the more likely health-promoting behaviours will be maintained.</a:t>
          </a:r>
          <a:endParaRPr lang="en-US" sz="2400" kern="1200"/>
        </a:p>
      </dsp:txBody>
      <dsp:txXfrm>
        <a:off x="64425" y="243027"/>
        <a:ext cx="6874927" cy="1190909"/>
      </dsp:txXfrm>
    </dsp:sp>
    <dsp:sp modelId="{E25DCBDE-40E5-4868-8604-0F2612532650}">
      <dsp:nvSpPr>
        <dsp:cNvPr id="0" name=""/>
        <dsp:cNvSpPr/>
      </dsp:nvSpPr>
      <dsp:spPr>
        <a:xfrm>
          <a:off x="0" y="1567482"/>
          <a:ext cx="7003777" cy="1319759"/>
        </a:xfrm>
        <a:prstGeom prst="roundRect">
          <a:avLst/>
        </a:prstGeom>
        <a:solidFill>
          <a:schemeClr val="accent2">
            <a:hueOff val="6691645"/>
            <a:satOff val="-171"/>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Commitment to a plan of action is less likely to result in the desired behaviour when competing demands require immediate attention.</a:t>
          </a:r>
          <a:endParaRPr lang="en-US" sz="2400" kern="1200"/>
        </a:p>
      </dsp:txBody>
      <dsp:txXfrm>
        <a:off x="64425" y="1631907"/>
        <a:ext cx="6874927" cy="1190909"/>
      </dsp:txXfrm>
    </dsp:sp>
    <dsp:sp modelId="{1CE94BBC-FA81-41C2-8BCA-89C18B5096D9}">
      <dsp:nvSpPr>
        <dsp:cNvPr id="0" name=""/>
        <dsp:cNvSpPr/>
      </dsp:nvSpPr>
      <dsp:spPr>
        <a:xfrm>
          <a:off x="0" y="2956362"/>
          <a:ext cx="7003777" cy="1319759"/>
        </a:xfrm>
        <a:prstGeom prst="roundRect">
          <a:avLst/>
        </a:prstGeom>
        <a:solidFill>
          <a:schemeClr val="accent2">
            <a:hueOff val="13383290"/>
            <a:satOff val="-343"/>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Commitment to a plan of action is less likely to result in the desired behaviour when other actions are more attractive and preferred.</a:t>
          </a:r>
          <a:endParaRPr lang="en-US" sz="2400" kern="1200"/>
        </a:p>
      </dsp:txBody>
      <dsp:txXfrm>
        <a:off x="64425" y="3020787"/>
        <a:ext cx="6874927" cy="1190909"/>
      </dsp:txXfrm>
    </dsp:sp>
    <dsp:sp modelId="{C097973A-4D94-4F45-8E17-DC9F4E730416}">
      <dsp:nvSpPr>
        <dsp:cNvPr id="0" name=""/>
        <dsp:cNvSpPr/>
      </dsp:nvSpPr>
      <dsp:spPr>
        <a:xfrm>
          <a:off x="0" y="4345242"/>
          <a:ext cx="7003777" cy="1319759"/>
        </a:xfrm>
        <a:prstGeom prst="roundRect">
          <a:avLst/>
        </a:prstGeom>
        <a:solidFill>
          <a:schemeClr val="accent2">
            <a:hueOff val="20074935"/>
            <a:satOff val="-514"/>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People can modify cognitions, affect, and the interpersonal and physical environment to create incentives for healthy actions.</a:t>
          </a:r>
          <a:endParaRPr lang="en-US" sz="2400" kern="1200"/>
        </a:p>
      </dsp:txBody>
      <dsp:txXfrm>
        <a:off x="64425" y="4409667"/>
        <a:ext cx="6874927" cy="1190909"/>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9DC42-99CE-4B0B-B716-9D05C83C81FE}">
      <dsp:nvSpPr>
        <dsp:cNvPr id="0" name=""/>
        <dsp:cNvSpPr/>
      </dsp:nvSpPr>
      <dsp:spPr>
        <a:xfrm>
          <a:off x="0" y="0"/>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74C074-DA04-4649-863A-45BC7A3E8992}">
      <dsp:nvSpPr>
        <dsp:cNvPr id="0" name=""/>
        <dsp:cNvSpPr/>
      </dsp:nvSpPr>
      <dsp:spPr>
        <a:xfrm>
          <a:off x="0" y="0"/>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 HPM is simple to understand yet diving deeper shows complexity in its structure.</a:t>
          </a:r>
          <a:endParaRPr lang="en-US" sz="2800" kern="1200"/>
        </a:p>
      </dsp:txBody>
      <dsp:txXfrm>
        <a:off x="0" y="0"/>
        <a:ext cx="7003777" cy="1460901"/>
      </dsp:txXfrm>
    </dsp:sp>
    <dsp:sp modelId="{1970349F-211F-4C63-A186-38523415CE14}">
      <dsp:nvSpPr>
        <dsp:cNvPr id="0" name=""/>
        <dsp:cNvSpPr/>
      </dsp:nvSpPr>
      <dsp:spPr>
        <a:xfrm>
          <a:off x="0" y="1460901"/>
          <a:ext cx="7003777" cy="0"/>
        </a:xfrm>
        <a:prstGeom prst="line">
          <a:avLst/>
        </a:prstGeom>
        <a:solidFill>
          <a:schemeClr val="accent2">
            <a:hueOff val="6691645"/>
            <a:satOff val="-171"/>
            <a:lumOff val="2353"/>
            <a:alphaOff val="0"/>
          </a:schemeClr>
        </a:solidFill>
        <a:ln w="12700" cap="flat" cmpd="sng" algn="ctr">
          <a:solidFill>
            <a:schemeClr val="accent2">
              <a:hueOff val="6691645"/>
              <a:satOff val="-171"/>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FDC4CE-6852-45E9-A705-4083F8A70E75}">
      <dsp:nvSpPr>
        <dsp:cNvPr id="0" name=""/>
        <dsp:cNvSpPr/>
      </dsp:nvSpPr>
      <dsp:spPr>
        <a:xfrm>
          <a:off x="0" y="1460901"/>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Pender’s nursing theory focused on health promotion and disease prevention, making it stand out from other theories.</a:t>
          </a:r>
          <a:endParaRPr lang="en-US" sz="2800" kern="1200"/>
        </a:p>
      </dsp:txBody>
      <dsp:txXfrm>
        <a:off x="0" y="1460901"/>
        <a:ext cx="7003777" cy="1460901"/>
      </dsp:txXfrm>
    </dsp:sp>
    <dsp:sp modelId="{A0C00CAB-E3BF-47EA-8961-16D9B56DD41D}">
      <dsp:nvSpPr>
        <dsp:cNvPr id="0" name=""/>
        <dsp:cNvSpPr/>
      </dsp:nvSpPr>
      <dsp:spPr>
        <a:xfrm>
          <a:off x="0" y="2921802"/>
          <a:ext cx="7003777" cy="0"/>
        </a:xfrm>
        <a:prstGeom prst="line">
          <a:avLst/>
        </a:prstGeom>
        <a:solidFill>
          <a:schemeClr val="accent2">
            <a:hueOff val="13383290"/>
            <a:satOff val="-343"/>
            <a:lumOff val="4706"/>
            <a:alphaOff val="0"/>
          </a:schemeClr>
        </a:solidFill>
        <a:ln w="12700" cap="flat" cmpd="sng" algn="ctr">
          <a:solidFill>
            <a:schemeClr val="accent2">
              <a:hueOff val="13383290"/>
              <a:satOff val="-343"/>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C3A43-D6B1-4685-A2D1-F69771D2944B}">
      <dsp:nvSpPr>
        <dsp:cNvPr id="0" name=""/>
        <dsp:cNvSpPr/>
      </dsp:nvSpPr>
      <dsp:spPr>
        <a:xfrm>
          <a:off x="0" y="2921802"/>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It is highly applicable in community health.</a:t>
          </a:r>
          <a:endParaRPr lang="en-US" sz="2800" kern="1200"/>
        </a:p>
      </dsp:txBody>
      <dsp:txXfrm>
        <a:off x="0" y="2921802"/>
        <a:ext cx="7003777" cy="1460901"/>
      </dsp:txXfrm>
    </dsp:sp>
    <dsp:sp modelId="{2253E856-1B83-42B0-8D7C-1E0AFD031AF9}">
      <dsp:nvSpPr>
        <dsp:cNvPr id="0" name=""/>
        <dsp:cNvSpPr/>
      </dsp:nvSpPr>
      <dsp:spPr>
        <a:xfrm>
          <a:off x="0" y="4382703"/>
          <a:ext cx="7003777" cy="0"/>
        </a:xfrm>
        <a:prstGeom prst="line">
          <a:avLst/>
        </a:prstGeom>
        <a:solidFill>
          <a:schemeClr val="accent2">
            <a:hueOff val="20074935"/>
            <a:satOff val="-514"/>
            <a:lumOff val="7059"/>
            <a:alphaOff val="0"/>
          </a:schemeClr>
        </a:solidFill>
        <a:ln w="12700" cap="flat" cmpd="sng" algn="ctr">
          <a:solidFill>
            <a:schemeClr val="accent2">
              <a:hueOff val="20074935"/>
              <a:satOff val="-514"/>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97642B-989B-43C4-9531-EFC0DCD8CFB7}">
      <dsp:nvSpPr>
        <dsp:cNvPr id="0" name=""/>
        <dsp:cNvSpPr/>
      </dsp:nvSpPr>
      <dsp:spPr>
        <a:xfrm>
          <a:off x="0" y="4382703"/>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Promotes independent nursing practice, being a primary source of health-promoting interventions and education.</a:t>
          </a:r>
          <a:endParaRPr lang="en-US" sz="2800" kern="1200"/>
        </a:p>
      </dsp:txBody>
      <dsp:txXfrm>
        <a:off x="0" y="4382703"/>
        <a:ext cx="7003777" cy="1460901"/>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C4E70-40F9-464C-87DA-69B155D46851}">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BF1E83-CBD1-4ED1-81F4-4F65258CC898}">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0625CD-5249-41F7-AC5D-30540505853C}">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00100">
            <a:lnSpc>
              <a:spcPct val="90000"/>
            </a:lnSpc>
            <a:spcBef>
              <a:spcPct val="0"/>
            </a:spcBef>
            <a:spcAft>
              <a:spcPct val="35000"/>
            </a:spcAft>
            <a:buNone/>
          </a:pPr>
          <a:r>
            <a:rPr lang="en-GB" sz="1800" kern="1200"/>
            <a:t>The Health Promotion Model could not define the nursing metaparadigm or the concepts that a nursing theory should have, humanity, nursing, environment, and health.</a:t>
          </a:r>
          <a:endParaRPr lang="en-US" sz="1800" kern="1200"/>
        </a:p>
      </dsp:txBody>
      <dsp:txXfrm>
        <a:off x="1927918" y="713"/>
        <a:ext cx="5075858" cy="1669193"/>
      </dsp:txXfrm>
    </dsp:sp>
    <dsp:sp modelId="{3BC4DB89-D479-4B06-9204-C699B3084BB6}">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A68F13-0072-4298-9AF3-8BD475679D78}">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78D191-328F-4A84-A2F8-05D1074E2172}">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00100">
            <a:lnSpc>
              <a:spcPct val="90000"/>
            </a:lnSpc>
            <a:spcBef>
              <a:spcPct val="0"/>
            </a:spcBef>
            <a:spcAft>
              <a:spcPct val="35000"/>
            </a:spcAft>
            <a:buNone/>
          </a:pPr>
          <a:r>
            <a:rPr lang="en-GB" sz="1800" kern="1200"/>
            <a:t>The conceptual framework contains multiple concepts, which may confuse to the reader.</a:t>
          </a:r>
          <a:endParaRPr lang="en-US" sz="1800" kern="1200"/>
        </a:p>
      </dsp:txBody>
      <dsp:txXfrm>
        <a:off x="1927918" y="2087205"/>
        <a:ext cx="5075858" cy="1669193"/>
      </dsp:txXfrm>
    </dsp:sp>
    <dsp:sp modelId="{2BDF70FD-6CC3-4E2C-8D36-8AEA007C3CF8}">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E9D82A-2064-4805-8859-DC2B8C744395}">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614E52-8EEE-4B6D-9520-B5C170B3D991}">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00100">
            <a:lnSpc>
              <a:spcPct val="90000"/>
            </a:lnSpc>
            <a:spcBef>
              <a:spcPct val="0"/>
            </a:spcBef>
            <a:spcAft>
              <a:spcPct val="35000"/>
            </a:spcAft>
            <a:buNone/>
          </a:pPr>
          <a:r>
            <a:rPr lang="en-GB" sz="1800" kern="1200"/>
            <a:t>The applicability to an individual currently experiencing a disease state was not given emphasis.</a:t>
          </a:r>
          <a:endParaRPr lang="en-US" sz="1800" kern="1200"/>
        </a:p>
      </dsp:txBody>
      <dsp:txXfrm>
        <a:off x="1927918" y="4173697"/>
        <a:ext cx="5075858" cy="1669193"/>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2/26/2024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865669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2/26/2024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71031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2/26/2024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00897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2/26/2024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12686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2/26/2024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28985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2/26/2024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51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2/26/2024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12350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2/26/2024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83809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2/26/2024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15827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2/26/2024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59977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2/26/2024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58090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2/26/2024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283145536"/>
      </p:ext>
    </p:extLst>
  </p:cSld>
  <p:clrMap bg1="lt1" tx1="dk1" bg2="lt2" tx2="dk2" accent1="accent1" accent2="accent2" accent3="accent3" accent4="accent4" accent5="accent5" accent6="accent6" hlink="hlink" folHlink="folHlink"/>
  <p:sldLayoutIdLst>
    <p:sldLayoutId id="2147483698" r:id="rId1"/>
    <p:sldLayoutId id="2147483688" r:id="rId2"/>
    <p:sldLayoutId id="2147483689" r:id="rId3"/>
    <p:sldLayoutId id="2147483690" r:id="rId4"/>
    <p:sldLayoutId id="2147483691" r:id="rId5"/>
    <p:sldLayoutId id="2147483692" r:id="rId6"/>
    <p:sldLayoutId id="2147483693" r:id="rId7"/>
    <p:sldLayoutId id="2147483697" r:id="rId8"/>
    <p:sldLayoutId id="2147483694" r:id="rId9"/>
    <p:sldLayoutId id="2147483695" r:id="rId10"/>
    <p:sldLayoutId id="2147483696"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7.png"/><Relationship Id="rId7" Type="http://schemas.openxmlformats.org/officeDocument/2006/relationships/diagramColors" Target="../diagrams/colors7.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7.png"/><Relationship Id="rId7" Type="http://schemas.openxmlformats.org/officeDocument/2006/relationships/diagramColors" Target="../diagrams/colors18.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6.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7.png"/><Relationship Id="rId7" Type="http://schemas.openxmlformats.org/officeDocument/2006/relationships/diagramColors" Target="../diagrams/colors19.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26.svg"/></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36.xml.rels><?xml version="1.0" encoding="UTF-8" standalone="yes"?>
<Relationships xmlns="http://schemas.openxmlformats.org/package/2006/relationships"><Relationship Id="rId8" Type="http://schemas.microsoft.com/office/2007/relationships/diagramDrawing" Target="../diagrams/drawing26.xml"/><Relationship Id="rId3" Type="http://schemas.openxmlformats.org/officeDocument/2006/relationships/image" Target="../media/image7.png"/><Relationship Id="rId7" Type="http://schemas.openxmlformats.org/officeDocument/2006/relationships/diagramColors" Target="../diagrams/colors26.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26.xml"/><Relationship Id="rId5" Type="http://schemas.openxmlformats.org/officeDocument/2006/relationships/diagramLayout" Target="../diagrams/layout26.xml"/><Relationship Id="rId4" Type="http://schemas.openxmlformats.org/officeDocument/2006/relationships/diagramData" Target="../diagrams/data26.xml"/></Relationships>
</file>

<file path=ppt/slides/_rels/slide37.xml.rels><?xml version="1.0" encoding="UTF-8" standalone="yes"?>
<Relationships xmlns="http://schemas.openxmlformats.org/package/2006/relationships"><Relationship Id="rId8" Type="http://schemas.microsoft.com/office/2007/relationships/diagramDrawing" Target="../diagrams/drawing27.xml"/><Relationship Id="rId3" Type="http://schemas.openxmlformats.org/officeDocument/2006/relationships/image" Target="../media/image7.png"/><Relationship Id="rId7" Type="http://schemas.openxmlformats.org/officeDocument/2006/relationships/diagramColors" Target="../diagrams/colors27.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27.xml"/><Relationship Id="rId5" Type="http://schemas.openxmlformats.org/officeDocument/2006/relationships/diagramLayout" Target="../diagrams/layout27.xml"/><Relationship Id="rId4" Type="http://schemas.openxmlformats.org/officeDocument/2006/relationships/diagramData" Target="../diagrams/data27.xml"/></Relationships>
</file>

<file path=ppt/slides/_rels/slide3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microsoft.com/office/2007/relationships/diagramDrawing" Target="../diagrams/drawing28.xml"/><Relationship Id="rId3" Type="http://schemas.openxmlformats.org/officeDocument/2006/relationships/image" Target="../media/image7.png"/><Relationship Id="rId7" Type="http://schemas.openxmlformats.org/officeDocument/2006/relationships/diagramColors" Target="../diagrams/colors28.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28.xml"/><Relationship Id="rId5" Type="http://schemas.openxmlformats.org/officeDocument/2006/relationships/diagramLayout" Target="../diagrams/layout28.xml"/><Relationship Id="rId4" Type="http://schemas.openxmlformats.org/officeDocument/2006/relationships/diagramData" Target="../diagrams/data2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5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61B17B84-F8A7-4053-9C9D-91E3CA7F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88951" cy="6858000"/>
          </a:xfrm>
          <a:prstGeom prst="rect">
            <a:avLst/>
          </a:prstGeom>
          <a:blipFill dpi="0" rotWithShape="1">
            <a:blip r:embed="rId2">
              <a:alphaModFix amt="30000"/>
              <a:lum bright="70000" contrast="-70000"/>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3D render of cells">
            <a:extLst>
              <a:ext uri="{FF2B5EF4-FFF2-40B4-BE49-F238E27FC236}">
                <a16:creationId xmlns:a16="http://schemas.microsoft.com/office/drawing/2014/main" id="{29607E08-EEF4-0D08-3B17-C7789A6902E6}"/>
              </a:ext>
            </a:extLst>
          </p:cNvPr>
          <p:cNvPicPr>
            <a:picLocks noChangeAspect="1"/>
          </p:cNvPicPr>
          <p:nvPr/>
        </p:nvPicPr>
        <p:blipFill rotWithShape="1">
          <a:blip r:embed="rId3">
            <a:alphaModFix amt="70000"/>
          </a:blip>
          <a:srcRect r="6" b="1"/>
          <a:stretch/>
        </p:blipFill>
        <p:spPr>
          <a:xfrm>
            <a:off x="20" y="10"/>
            <a:ext cx="12188932" cy="6856614"/>
          </a:xfrm>
          <a:prstGeom prst="rect">
            <a:avLst/>
          </a:prstGeom>
        </p:spPr>
      </p:pic>
      <p:sp>
        <p:nvSpPr>
          <p:cNvPr id="2" name="Title 1"/>
          <p:cNvSpPr>
            <a:spLocks noGrp="1"/>
          </p:cNvSpPr>
          <p:nvPr>
            <p:ph type="ctrTitle"/>
          </p:nvPr>
        </p:nvSpPr>
        <p:spPr>
          <a:xfrm>
            <a:off x="838200" y="740211"/>
            <a:ext cx="7530685" cy="3163864"/>
          </a:xfrm>
        </p:spPr>
        <p:txBody>
          <a:bodyPr>
            <a:normAutofit/>
          </a:bodyPr>
          <a:lstStyle/>
          <a:p>
            <a:pPr algn="l"/>
            <a:r>
              <a:rPr lang="en-GB" sz="5200">
                <a:solidFill>
                  <a:srgbClr val="FFFFFF"/>
                </a:solidFill>
                <a:ea typeface="Calibri Light"/>
                <a:cs typeface="Calibri Light"/>
              </a:rPr>
              <a:t>Biopsychosocial Model of Health</a:t>
            </a:r>
            <a:endParaRPr lang="en-GB" sz="5200">
              <a:solidFill>
                <a:srgbClr val="FFFFFF"/>
              </a:solidFill>
            </a:endParaRPr>
          </a:p>
        </p:txBody>
      </p:sp>
      <p:sp>
        <p:nvSpPr>
          <p:cNvPr id="3" name="Subtitle 2"/>
          <p:cNvSpPr>
            <a:spLocks noGrp="1"/>
          </p:cNvSpPr>
          <p:nvPr>
            <p:ph type="subTitle" idx="1"/>
          </p:nvPr>
        </p:nvSpPr>
        <p:spPr>
          <a:xfrm>
            <a:off x="838200" y="4074515"/>
            <a:ext cx="7583133" cy="1279124"/>
          </a:xfrm>
        </p:spPr>
        <p:txBody>
          <a:bodyPr>
            <a:normAutofit/>
          </a:bodyPr>
          <a:lstStyle/>
          <a:p>
            <a:pPr algn="l"/>
            <a:endParaRPr lang="en-GB" sz="220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C6A18B-097D-E3A0-FD64-1D6D339218E4}"/>
              </a:ext>
            </a:extLst>
          </p:cNvPr>
          <p:cNvSpPr>
            <a:spLocks noGrp="1"/>
          </p:cNvSpPr>
          <p:nvPr>
            <p:ph type="title"/>
          </p:nvPr>
        </p:nvSpPr>
        <p:spPr>
          <a:xfrm>
            <a:off x="838201" y="559813"/>
            <a:ext cx="2819399" cy="5577934"/>
          </a:xfrm>
        </p:spPr>
        <p:txBody>
          <a:bodyPr>
            <a:normAutofit/>
          </a:bodyPr>
          <a:lstStyle/>
          <a:p>
            <a:r>
              <a:rPr lang="en-GB" sz="3700"/>
              <a:t>Aims and Objectives</a:t>
            </a:r>
          </a:p>
        </p:txBody>
      </p:sp>
      <p:graphicFrame>
        <p:nvGraphicFramePr>
          <p:cNvPr id="5" name="Content Placeholder 2">
            <a:extLst>
              <a:ext uri="{FF2B5EF4-FFF2-40B4-BE49-F238E27FC236}">
                <a16:creationId xmlns:a16="http://schemas.microsoft.com/office/drawing/2014/main" id="{E78BDB8E-E1B1-E138-BCC9-E69D4E2A7487}"/>
              </a:ext>
            </a:extLst>
          </p:cNvPr>
          <p:cNvGraphicFramePr>
            <a:graphicFrameLocks noGrp="1"/>
          </p:cNvGraphicFramePr>
          <p:nvPr>
            <p:ph idx="1"/>
            <p:extLst>
              <p:ext uri="{D42A27DB-BD31-4B8C-83A1-F6EECF244321}">
                <p14:modId xmlns:p14="http://schemas.microsoft.com/office/powerpoint/2010/main" val="106450760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6868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1C32D-BD06-9527-0390-72D186F537DD}"/>
              </a:ext>
            </a:extLst>
          </p:cNvPr>
          <p:cNvSpPr>
            <a:spLocks noGrp="1"/>
          </p:cNvSpPr>
          <p:nvPr>
            <p:ph type="title"/>
          </p:nvPr>
        </p:nvSpPr>
        <p:spPr/>
        <p:txBody>
          <a:bodyPr/>
          <a:lstStyle/>
          <a:p>
            <a:r>
              <a:rPr lang="en-GB" dirty="0"/>
              <a:t>What is this model?</a:t>
            </a:r>
          </a:p>
        </p:txBody>
      </p:sp>
      <p:pic>
        <p:nvPicPr>
          <p:cNvPr id="4" name="Content Placeholder 3" descr="Biopsychosocial Model - Physiopedia">
            <a:extLst>
              <a:ext uri="{FF2B5EF4-FFF2-40B4-BE49-F238E27FC236}">
                <a16:creationId xmlns:a16="http://schemas.microsoft.com/office/drawing/2014/main" id="{75313CD2-0929-F2C8-FBF0-D16927FEE551}"/>
              </a:ext>
            </a:extLst>
          </p:cNvPr>
          <p:cNvPicPr>
            <a:picLocks noGrp="1" noChangeAspect="1"/>
          </p:cNvPicPr>
          <p:nvPr>
            <p:ph idx="1"/>
          </p:nvPr>
        </p:nvPicPr>
        <p:blipFill>
          <a:blip r:embed="rId2"/>
          <a:stretch>
            <a:fillRect/>
          </a:stretch>
        </p:blipFill>
        <p:spPr>
          <a:xfrm>
            <a:off x="5461000" y="1434975"/>
            <a:ext cx="6269789" cy="5291555"/>
          </a:xfrm>
        </p:spPr>
      </p:pic>
    </p:spTree>
    <p:extLst>
      <p:ext uri="{BB962C8B-B14F-4D97-AF65-F5344CB8AC3E}">
        <p14:creationId xmlns:p14="http://schemas.microsoft.com/office/powerpoint/2010/main" val="1911346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DA2F7F-30B6-C278-E41D-934958908696}"/>
              </a:ext>
            </a:extLst>
          </p:cNvPr>
          <p:cNvSpPr>
            <a:spLocks noGrp="1"/>
          </p:cNvSpPr>
          <p:nvPr>
            <p:ph type="title"/>
          </p:nvPr>
        </p:nvSpPr>
        <p:spPr>
          <a:xfrm>
            <a:off x="838201" y="559813"/>
            <a:ext cx="2819399" cy="5577934"/>
          </a:xfrm>
        </p:spPr>
        <p:txBody>
          <a:bodyPr>
            <a:normAutofit/>
          </a:bodyPr>
          <a:lstStyle/>
          <a:p>
            <a:r>
              <a:rPr lang="en-GB" sz="2400"/>
              <a:t>The Biopsychosocial Model</a:t>
            </a:r>
          </a:p>
        </p:txBody>
      </p:sp>
      <p:graphicFrame>
        <p:nvGraphicFramePr>
          <p:cNvPr id="14" name="Content Placeholder 2">
            <a:extLst>
              <a:ext uri="{FF2B5EF4-FFF2-40B4-BE49-F238E27FC236}">
                <a16:creationId xmlns:a16="http://schemas.microsoft.com/office/drawing/2014/main" id="{AA2D4C2B-4469-C4E8-0778-F770DDD7FDBA}"/>
              </a:ext>
            </a:extLst>
          </p:cNvPr>
          <p:cNvGraphicFramePr>
            <a:graphicFrameLocks noGrp="1"/>
          </p:cNvGraphicFramePr>
          <p:nvPr>
            <p:ph idx="1"/>
            <p:extLst>
              <p:ext uri="{D42A27DB-BD31-4B8C-83A1-F6EECF244321}">
                <p14:modId xmlns:p14="http://schemas.microsoft.com/office/powerpoint/2010/main" val="224739005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4875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32EC8-4241-D76B-F668-F8EB436F946C}"/>
              </a:ext>
            </a:extLst>
          </p:cNvPr>
          <p:cNvSpPr>
            <a:spLocks noGrp="1"/>
          </p:cNvSpPr>
          <p:nvPr>
            <p:ph type="title"/>
          </p:nvPr>
        </p:nvSpPr>
        <p:spPr/>
        <p:txBody>
          <a:bodyPr/>
          <a:lstStyle/>
          <a:p>
            <a:r>
              <a:rPr lang="en-GB" dirty="0"/>
              <a:t>The Biopsychosocial Model</a:t>
            </a:r>
          </a:p>
        </p:txBody>
      </p:sp>
      <p:sp>
        <p:nvSpPr>
          <p:cNvPr id="3" name="Content Placeholder 2">
            <a:extLst>
              <a:ext uri="{FF2B5EF4-FFF2-40B4-BE49-F238E27FC236}">
                <a16:creationId xmlns:a16="http://schemas.microsoft.com/office/drawing/2014/main" id="{FB57CD4D-C357-6D44-4D08-5413CD1CDF4F}"/>
              </a:ext>
            </a:extLst>
          </p:cNvPr>
          <p:cNvSpPr>
            <a:spLocks noGrp="1"/>
          </p:cNvSpPr>
          <p:nvPr>
            <p:ph idx="1"/>
          </p:nvPr>
        </p:nvSpPr>
        <p:spPr/>
        <p:txBody>
          <a:bodyPr vert="horz" lIns="91440" tIns="45720" rIns="91440" bIns="45720" rtlCol="0" anchor="t">
            <a:normAutofit lnSpcReduction="10000"/>
          </a:bodyPr>
          <a:lstStyle/>
          <a:p>
            <a:r>
              <a:rPr lang="en-GB" dirty="0"/>
              <a:t>This model criticised dualism in the medical model.</a:t>
            </a:r>
          </a:p>
          <a:p>
            <a:r>
              <a:rPr lang="en-GB" dirty="0"/>
              <a:t>Dualism separates mind and body, which is often (inaccurately) attributed to Descartes. </a:t>
            </a:r>
          </a:p>
          <a:p>
            <a:r>
              <a:rPr lang="en-GB" dirty="0"/>
              <a:t>"</a:t>
            </a:r>
            <a:r>
              <a:rPr lang="en-GB" dirty="0">
                <a:ea typeface="+mn-lt"/>
                <a:cs typeface="+mn-lt"/>
              </a:rPr>
              <a:t>[O]n the one hand I have a clear and distinct idea of myself, in so far as I am simply a thinking, non-extended thing [that is, a mind], and on the other hand I have a distinct idea of body, in so far as this is simply an extended, non-thinking thing. And accordingly, it is certain that I am really distinct from my body, and can exist without it" - Sixth Meditation of Descartes.</a:t>
            </a:r>
            <a:endParaRPr lang="en-GB" dirty="0"/>
          </a:p>
        </p:txBody>
      </p:sp>
    </p:spTree>
    <p:extLst>
      <p:ext uri="{BB962C8B-B14F-4D97-AF65-F5344CB8AC3E}">
        <p14:creationId xmlns:p14="http://schemas.microsoft.com/office/powerpoint/2010/main" val="1231174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23DA89-3617-9CCF-6FDD-E95A3790DC24}"/>
              </a:ext>
            </a:extLst>
          </p:cNvPr>
          <p:cNvSpPr>
            <a:spLocks noGrp="1"/>
          </p:cNvSpPr>
          <p:nvPr>
            <p:ph type="title"/>
          </p:nvPr>
        </p:nvSpPr>
        <p:spPr>
          <a:xfrm>
            <a:off x="838201" y="559813"/>
            <a:ext cx="2819399" cy="5577934"/>
          </a:xfrm>
        </p:spPr>
        <p:txBody>
          <a:bodyPr>
            <a:normAutofit/>
          </a:bodyPr>
          <a:lstStyle/>
          <a:p>
            <a:r>
              <a:rPr lang="en-GB" sz="2400"/>
              <a:t>The Biopsychosocial Model</a:t>
            </a:r>
          </a:p>
        </p:txBody>
      </p:sp>
      <p:graphicFrame>
        <p:nvGraphicFramePr>
          <p:cNvPr id="5" name="Content Placeholder 2">
            <a:extLst>
              <a:ext uri="{FF2B5EF4-FFF2-40B4-BE49-F238E27FC236}">
                <a16:creationId xmlns:a16="http://schemas.microsoft.com/office/drawing/2014/main" id="{6446DCE6-9E83-6683-8057-62D4417D8F75}"/>
              </a:ext>
            </a:extLst>
          </p:cNvPr>
          <p:cNvGraphicFramePr>
            <a:graphicFrameLocks noGrp="1"/>
          </p:cNvGraphicFramePr>
          <p:nvPr>
            <p:ph idx="1"/>
            <p:extLst>
              <p:ext uri="{D42A27DB-BD31-4B8C-83A1-F6EECF244321}">
                <p14:modId xmlns:p14="http://schemas.microsoft.com/office/powerpoint/2010/main" val="310120987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6800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75DC28-BA4D-6A87-F4F3-1124808D8DCD}"/>
              </a:ext>
            </a:extLst>
          </p:cNvPr>
          <p:cNvSpPr>
            <a:spLocks noGrp="1"/>
          </p:cNvSpPr>
          <p:nvPr>
            <p:ph type="title"/>
          </p:nvPr>
        </p:nvSpPr>
        <p:spPr>
          <a:xfrm>
            <a:off x="838201" y="559813"/>
            <a:ext cx="2819399" cy="5577934"/>
          </a:xfrm>
        </p:spPr>
        <p:txBody>
          <a:bodyPr>
            <a:normAutofit/>
          </a:bodyPr>
          <a:lstStyle/>
          <a:p>
            <a:r>
              <a:rPr lang="en-GB" sz="2400"/>
              <a:t>The Biopsychosocial Model</a:t>
            </a:r>
          </a:p>
        </p:txBody>
      </p:sp>
      <p:graphicFrame>
        <p:nvGraphicFramePr>
          <p:cNvPr id="5" name="Content Placeholder 2">
            <a:extLst>
              <a:ext uri="{FF2B5EF4-FFF2-40B4-BE49-F238E27FC236}">
                <a16:creationId xmlns:a16="http://schemas.microsoft.com/office/drawing/2014/main" id="{620F6A75-547A-6ABF-0937-C60B2CDA46BA}"/>
              </a:ext>
            </a:extLst>
          </p:cNvPr>
          <p:cNvGraphicFramePr>
            <a:graphicFrameLocks noGrp="1"/>
          </p:cNvGraphicFramePr>
          <p:nvPr>
            <p:ph idx="1"/>
            <p:extLst>
              <p:ext uri="{D42A27DB-BD31-4B8C-83A1-F6EECF244321}">
                <p14:modId xmlns:p14="http://schemas.microsoft.com/office/powerpoint/2010/main" val="253345189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5421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2AAF88-CEF0-77F0-44D3-05E5F3474EBD}"/>
              </a:ext>
            </a:extLst>
          </p:cNvPr>
          <p:cNvSpPr>
            <a:spLocks noGrp="1"/>
          </p:cNvSpPr>
          <p:nvPr>
            <p:ph type="title"/>
          </p:nvPr>
        </p:nvSpPr>
        <p:spPr>
          <a:xfrm>
            <a:off x="838201" y="559813"/>
            <a:ext cx="4876800" cy="5577934"/>
          </a:xfrm>
        </p:spPr>
        <p:txBody>
          <a:bodyPr>
            <a:normAutofit/>
          </a:bodyPr>
          <a:lstStyle/>
          <a:p>
            <a:r>
              <a:rPr lang="en-GB" dirty="0"/>
              <a:t>Biological Factors</a:t>
            </a:r>
          </a:p>
        </p:txBody>
      </p:sp>
      <p:graphicFrame>
        <p:nvGraphicFramePr>
          <p:cNvPr id="5" name="Content Placeholder 2">
            <a:extLst>
              <a:ext uri="{FF2B5EF4-FFF2-40B4-BE49-F238E27FC236}">
                <a16:creationId xmlns:a16="http://schemas.microsoft.com/office/drawing/2014/main" id="{E10D83AF-273C-84E5-F340-206146832338}"/>
              </a:ext>
            </a:extLst>
          </p:cNvPr>
          <p:cNvGraphicFramePr>
            <a:graphicFrameLocks noGrp="1"/>
          </p:cNvGraphicFramePr>
          <p:nvPr>
            <p:ph idx="1"/>
            <p:extLst>
              <p:ext uri="{D42A27DB-BD31-4B8C-83A1-F6EECF244321}">
                <p14:modId xmlns:p14="http://schemas.microsoft.com/office/powerpoint/2010/main" val="3277586809"/>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9068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28ECB5-A03B-0669-8A0B-B1BDB4D1831E}"/>
              </a:ext>
            </a:extLst>
          </p:cNvPr>
          <p:cNvSpPr>
            <a:spLocks noGrp="1"/>
          </p:cNvSpPr>
          <p:nvPr>
            <p:ph type="title"/>
          </p:nvPr>
        </p:nvSpPr>
        <p:spPr>
          <a:xfrm>
            <a:off x="838201" y="559813"/>
            <a:ext cx="4876800" cy="5577934"/>
          </a:xfrm>
        </p:spPr>
        <p:txBody>
          <a:bodyPr>
            <a:normAutofit/>
          </a:bodyPr>
          <a:lstStyle/>
          <a:p>
            <a:r>
              <a:rPr lang="en-GB" dirty="0"/>
              <a:t>Psychological Factors</a:t>
            </a:r>
          </a:p>
        </p:txBody>
      </p:sp>
      <p:graphicFrame>
        <p:nvGraphicFramePr>
          <p:cNvPr id="5" name="Content Placeholder 2">
            <a:extLst>
              <a:ext uri="{FF2B5EF4-FFF2-40B4-BE49-F238E27FC236}">
                <a16:creationId xmlns:a16="http://schemas.microsoft.com/office/drawing/2014/main" id="{CF993F7D-3D99-1C63-0951-514087E7AAAD}"/>
              </a:ext>
            </a:extLst>
          </p:cNvPr>
          <p:cNvGraphicFramePr>
            <a:graphicFrameLocks noGrp="1"/>
          </p:cNvGraphicFramePr>
          <p:nvPr>
            <p:ph idx="1"/>
            <p:extLst>
              <p:ext uri="{D42A27DB-BD31-4B8C-83A1-F6EECF244321}">
                <p14:modId xmlns:p14="http://schemas.microsoft.com/office/powerpoint/2010/main" val="2493459980"/>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6656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F6952F41-7923-A14C-7173-18D2D8F941C3}"/>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Social Factors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ABE8626D-E366-D716-4CCD-4AB6A4702631}"/>
              </a:ext>
            </a:extLst>
          </p:cNvPr>
          <p:cNvGraphicFramePr>
            <a:graphicFrameLocks noGrp="1"/>
          </p:cNvGraphicFramePr>
          <p:nvPr>
            <p:ph idx="1"/>
            <p:extLst>
              <p:ext uri="{D42A27DB-BD31-4B8C-83A1-F6EECF244321}">
                <p14:modId xmlns:p14="http://schemas.microsoft.com/office/powerpoint/2010/main" val="357512097"/>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56555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B29B2C-ECD5-54F7-1E37-564AB1B43942}"/>
              </a:ext>
            </a:extLst>
          </p:cNvPr>
          <p:cNvSpPr>
            <a:spLocks noGrp="1"/>
          </p:cNvSpPr>
          <p:nvPr>
            <p:ph type="title"/>
          </p:nvPr>
        </p:nvSpPr>
        <p:spPr>
          <a:xfrm>
            <a:off x="838201" y="559813"/>
            <a:ext cx="4876800" cy="5577934"/>
          </a:xfrm>
        </p:spPr>
        <p:txBody>
          <a:bodyPr>
            <a:normAutofit/>
          </a:bodyPr>
          <a:lstStyle/>
          <a:p>
            <a:r>
              <a:rPr lang="en-GB" dirty="0"/>
              <a:t>Interactions</a:t>
            </a:r>
          </a:p>
        </p:txBody>
      </p:sp>
      <p:graphicFrame>
        <p:nvGraphicFramePr>
          <p:cNvPr id="5" name="Content Placeholder 2">
            <a:extLst>
              <a:ext uri="{FF2B5EF4-FFF2-40B4-BE49-F238E27FC236}">
                <a16:creationId xmlns:a16="http://schemas.microsoft.com/office/drawing/2014/main" id="{68A5F023-F1D4-BA4E-4BEE-D20569E9536F}"/>
              </a:ext>
            </a:extLst>
          </p:cNvPr>
          <p:cNvGraphicFramePr>
            <a:graphicFrameLocks noGrp="1"/>
          </p:cNvGraphicFramePr>
          <p:nvPr>
            <p:ph idx="1"/>
            <p:extLst>
              <p:ext uri="{D42A27DB-BD31-4B8C-83A1-F6EECF244321}">
                <p14:modId xmlns:p14="http://schemas.microsoft.com/office/powerpoint/2010/main" val="379963063"/>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0737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0786C5-E9E0-F67A-596A-A7DF9EC5E4CB}"/>
              </a:ext>
            </a:extLst>
          </p:cNvPr>
          <p:cNvSpPr>
            <a:spLocks noGrp="1"/>
          </p:cNvSpPr>
          <p:nvPr>
            <p:ph type="title"/>
          </p:nvPr>
        </p:nvSpPr>
        <p:spPr>
          <a:xfrm>
            <a:off x="838201" y="559813"/>
            <a:ext cx="4876800" cy="5577934"/>
          </a:xfrm>
        </p:spPr>
        <p:txBody>
          <a:bodyPr>
            <a:normAutofit/>
          </a:bodyPr>
          <a:lstStyle/>
          <a:p>
            <a:r>
              <a:rPr lang="en-GB" dirty="0"/>
              <a:t>Why do we use it?</a:t>
            </a:r>
          </a:p>
        </p:txBody>
      </p:sp>
      <p:graphicFrame>
        <p:nvGraphicFramePr>
          <p:cNvPr id="5" name="Content Placeholder 2">
            <a:extLst>
              <a:ext uri="{FF2B5EF4-FFF2-40B4-BE49-F238E27FC236}">
                <a16:creationId xmlns:a16="http://schemas.microsoft.com/office/drawing/2014/main" id="{9DE124A1-AD66-7E38-25E9-4F8B17D1BB64}"/>
              </a:ext>
            </a:extLst>
          </p:cNvPr>
          <p:cNvGraphicFramePr>
            <a:graphicFrameLocks noGrp="1"/>
          </p:cNvGraphicFramePr>
          <p:nvPr>
            <p:ph idx="1"/>
            <p:extLst>
              <p:ext uri="{D42A27DB-BD31-4B8C-83A1-F6EECF244321}">
                <p14:modId xmlns:p14="http://schemas.microsoft.com/office/powerpoint/2010/main" val="2217102614"/>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71768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2267E7-276B-5876-7C16-79585E1744DB}"/>
              </a:ext>
            </a:extLst>
          </p:cNvPr>
          <p:cNvSpPr>
            <a:spLocks noGrp="1"/>
          </p:cNvSpPr>
          <p:nvPr>
            <p:ph type="title"/>
          </p:nvPr>
        </p:nvSpPr>
        <p:spPr>
          <a:xfrm>
            <a:off x="838201" y="559813"/>
            <a:ext cx="4876800" cy="5577934"/>
          </a:xfrm>
        </p:spPr>
        <p:txBody>
          <a:bodyPr>
            <a:normAutofit/>
          </a:bodyPr>
          <a:lstStyle/>
          <a:p>
            <a:r>
              <a:rPr lang="en-GB" dirty="0"/>
              <a:t>Complexity and Causality</a:t>
            </a:r>
          </a:p>
        </p:txBody>
      </p:sp>
      <p:graphicFrame>
        <p:nvGraphicFramePr>
          <p:cNvPr id="5" name="Content Placeholder 2">
            <a:extLst>
              <a:ext uri="{FF2B5EF4-FFF2-40B4-BE49-F238E27FC236}">
                <a16:creationId xmlns:a16="http://schemas.microsoft.com/office/drawing/2014/main" id="{28892C61-95B5-89ED-6A8E-E4E357BA24EA}"/>
              </a:ext>
            </a:extLst>
          </p:cNvPr>
          <p:cNvGraphicFramePr>
            <a:graphicFrameLocks noGrp="1"/>
          </p:cNvGraphicFramePr>
          <p:nvPr>
            <p:ph idx="1"/>
            <p:extLst>
              <p:ext uri="{D42A27DB-BD31-4B8C-83A1-F6EECF244321}">
                <p14:modId xmlns:p14="http://schemas.microsoft.com/office/powerpoint/2010/main" val="3009311029"/>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217292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FE44AF-4720-D844-2743-3AE3E868CB8A}"/>
              </a:ext>
            </a:extLst>
          </p:cNvPr>
          <p:cNvSpPr>
            <a:spLocks noGrp="1"/>
          </p:cNvSpPr>
          <p:nvPr>
            <p:ph type="title"/>
          </p:nvPr>
        </p:nvSpPr>
        <p:spPr>
          <a:xfrm>
            <a:off x="838201" y="559813"/>
            <a:ext cx="4876800" cy="5577934"/>
          </a:xfrm>
        </p:spPr>
        <p:txBody>
          <a:bodyPr>
            <a:normAutofit/>
          </a:bodyPr>
          <a:lstStyle/>
          <a:p>
            <a:r>
              <a:rPr lang="en-GB" dirty="0"/>
              <a:t>Complexity and Causality</a:t>
            </a:r>
          </a:p>
        </p:txBody>
      </p:sp>
      <p:graphicFrame>
        <p:nvGraphicFramePr>
          <p:cNvPr id="5" name="Content Placeholder 2">
            <a:extLst>
              <a:ext uri="{FF2B5EF4-FFF2-40B4-BE49-F238E27FC236}">
                <a16:creationId xmlns:a16="http://schemas.microsoft.com/office/drawing/2014/main" id="{9E5BF662-F64A-7957-07FC-9B9FC15FC5AA}"/>
              </a:ext>
            </a:extLst>
          </p:cNvPr>
          <p:cNvGraphicFramePr>
            <a:graphicFrameLocks noGrp="1"/>
          </p:cNvGraphicFramePr>
          <p:nvPr>
            <p:ph idx="1"/>
            <p:extLst>
              <p:ext uri="{D42A27DB-BD31-4B8C-83A1-F6EECF244321}">
                <p14:modId xmlns:p14="http://schemas.microsoft.com/office/powerpoint/2010/main" val="2778103327"/>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8240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C79EB-954F-41A5-5DC8-C55F01F4E0E5}"/>
              </a:ext>
            </a:extLst>
          </p:cNvPr>
          <p:cNvSpPr>
            <a:spLocks noGrp="1"/>
          </p:cNvSpPr>
          <p:nvPr>
            <p:ph type="title"/>
          </p:nvPr>
        </p:nvSpPr>
        <p:spPr/>
        <p:txBody>
          <a:bodyPr/>
          <a:lstStyle/>
          <a:p>
            <a:r>
              <a:rPr lang="en-GB" dirty="0"/>
              <a:t>Circular Causality</a:t>
            </a:r>
          </a:p>
        </p:txBody>
      </p:sp>
      <p:pic>
        <p:nvPicPr>
          <p:cNvPr id="4" name="Content Placeholder 3" descr="Circularity in Systems Theory">
            <a:extLst>
              <a:ext uri="{FF2B5EF4-FFF2-40B4-BE49-F238E27FC236}">
                <a16:creationId xmlns:a16="http://schemas.microsoft.com/office/drawing/2014/main" id="{E10C2601-EAA7-7340-BD2F-93B8409528D4}"/>
              </a:ext>
            </a:extLst>
          </p:cNvPr>
          <p:cNvPicPr>
            <a:picLocks noGrp="1" noChangeAspect="1"/>
          </p:cNvPicPr>
          <p:nvPr>
            <p:ph idx="1"/>
          </p:nvPr>
        </p:nvPicPr>
        <p:blipFill>
          <a:blip r:embed="rId2"/>
          <a:stretch>
            <a:fillRect/>
          </a:stretch>
        </p:blipFill>
        <p:spPr>
          <a:xfrm>
            <a:off x="4056888" y="2172811"/>
            <a:ext cx="4078224" cy="3749040"/>
          </a:xfrm>
        </p:spPr>
      </p:pic>
    </p:spTree>
    <p:extLst>
      <p:ext uri="{BB962C8B-B14F-4D97-AF65-F5344CB8AC3E}">
        <p14:creationId xmlns:p14="http://schemas.microsoft.com/office/powerpoint/2010/main" val="10746520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172FE-DBD4-7C1A-7359-C7C4C4C09804}"/>
              </a:ext>
            </a:extLst>
          </p:cNvPr>
          <p:cNvSpPr>
            <a:spLocks noGrp="1"/>
          </p:cNvSpPr>
          <p:nvPr>
            <p:ph type="title"/>
          </p:nvPr>
        </p:nvSpPr>
        <p:spPr/>
        <p:txBody>
          <a:bodyPr/>
          <a:lstStyle/>
          <a:p>
            <a:r>
              <a:rPr lang="en-GB" dirty="0"/>
              <a:t>Circular Causality</a:t>
            </a:r>
          </a:p>
        </p:txBody>
      </p:sp>
      <p:pic>
        <p:nvPicPr>
          <p:cNvPr id="4" name="Content Placeholder 3" descr="Family Systems Week 5-9 Flashcards | Quizlet">
            <a:extLst>
              <a:ext uri="{FF2B5EF4-FFF2-40B4-BE49-F238E27FC236}">
                <a16:creationId xmlns:a16="http://schemas.microsoft.com/office/drawing/2014/main" id="{3F82B621-FDA2-D961-940D-B70D0603D6B8}"/>
              </a:ext>
            </a:extLst>
          </p:cNvPr>
          <p:cNvPicPr>
            <a:picLocks noGrp="1" noChangeAspect="1"/>
          </p:cNvPicPr>
          <p:nvPr>
            <p:ph idx="1"/>
          </p:nvPr>
        </p:nvPicPr>
        <p:blipFill>
          <a:blip r:embed="rId2"/>
          <a:stretch>
            <a:fillRect/>
          </a:stretch>
        </p:blipFill>
        <p:spPr>
          <a:xfrm>
            <a:off x="3714750" y="2451894"/>
            <a:ext cx="4762500" cy="3190875"/>
          </a:xfrm>
        </p:spPr>
      </p:pic>
    </p:spTree>
    <p:extLst>
      <p:ext uri="{BB962C8B-B14F-4D97-AF65-F5344CB8AC3E}">
        <p14:creationId xmlns:p14="http://schemas.microsoft.com/office/powerpoint/2010/main" val="989074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EEB2-D824-913E-64AC-E0A28FA52BB1}"/>
              </a:ext>
            </a:extLst>
          </p:cNvPr>
          <p:cNvSpPr>
            <a:spLocks noGrp="1"/>
          </p:cNvSpPr>
          <p:nvPr>
            <p:ph type="title"/>
          </p:nvPr>
        </p:nvSpPr>
        <p:spPr/>
        <p:txBody>
          <a:bodyPr/>
          <a:lstStyle/>
          <a:p>
            <a:r>
              <a:rPr lang="en-GB" dirty="0"/>
              <a:t>Circular Causality</a:t>
            </a:r>
          </a:p>
        </p:txBody>
      </p:sp>
      <p:pic>
        <p:nvPicPr>
          <p:cNvPr id="4" name="Content Placeholder 3" descr="Family Systems Week 5-9 Flashcards | Quizlet">
            <a:extLst>
              <a:ext uri="{FF2B5EF4-FFF2-40B4-BE49-F238E27FC236}">
                <a16:creationId xmlns:a16="http://schemas.microsoft.com/office/drawing/2014/main" id="{13B25142-8049-BBC2-8911-6EF39DF5D932}"/>
              </a:ext>
            </a:extLst>
          </p:cNvPr>
          <p:cNvPicPr>
            <a:picLocks noGrp="1" noChangeAspect="1"/>
          </p:cNvPicPr>
          <p:nvPr>
            <p:ph idx="1"/>
          </p:nvPr>
        </p:nvPicPr>
        <p:blipFill>
          <a:blip r:embed="rId2"/>
          <a:stretch>
            <a:fillRect/>
          </a:stretch>
        </p:blipFill>
        <p:spPr>
          <a:xfrm>
            <a:off x="3714750" y="2437606"/>
            <a:ext cx="4762500" cy="3219450"/>
          </a:xfrm>
        </p:spPr>
      </p:pic>
      <p:pic>
        <p:nvPicPr>
          <p:cNvPr id="5" name="Picture 4">
            <a:extLst>
              <a:ext uri="{FF2B5EF4-FFF2-40B4-BE49-F238E27FC236}">
                <a16:creationId xmlns:a16="http://schemas.microsoft.com/office/drawing/2014/main" id="{4DCB212E-7F5D-8AF3-D4A4-A13979FFEC3E}"/>
              </a:ext>
            </a:extLst>
          </p:cNvPr>
          <p:cNvPicPr>
            <a:picLocks noChangeAspect="1"/>
          </p:cNvPicPr>
          <p:nvPr/>
        </p:nvPicPr>
        <p:blipFill>
          <a:blip r:embed="rId3"/>
          <a:stretch>
            <a:fillRect/>
          </a:stretch>
        </p:blipFill>
        <p:spPr>
          <a:xfrm>
            <a:off x="6801300" y="2076450"/>
            <a:ext cx="4829175" cy="2705100"/>
          </a:xfrm>
          <a:prstGeom prst="rect">
            <a:avLst/>
          </a:prstGeom>
        </p:spPr>
      </p:pic>
    </p:spTree>
    <p:extLst>
      <p:ext uri="{BB962C8B-B14F-4D97-AF65-F5344CB8AC3E}">
        <p14:creationId xmlns:p14="http://schemas.microsoft.com/office/powerpoint/2010/main" val="32248735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55754F-524D-7553-4FE2-EF73E0112E1B}"/>
              </a:ext>
            </a:extLst>
          </p:cNvPr>
          <p:cNvSpPr>
            <a:spLocks noGrp="1"/>
          </p:cNvSpPr>
          <p:nvPr>
            <p:ph type="title"/>
          </p:nvPr>
        </p:nvSpPr>
        <p:spPr>
          <a:xfrm>
            <a:off x="838201" y="559813"/>
            <a:ext cx="4876800" cy="5577934"/>
          </a:xfrm>
        </p:spPr>
        <p:txBody>
          <a:bodyPr>
            <a:normAutofit/>
          </a:bodyPr>
          <a:lstStyle/>
          <a:p>
            <a:r>
              <a:rPr lang="en-GB" dirty="0"/>
              <a:t>Structural Causality</a:t>
            </a:r>
          </a:p>
        </p:txBody>
      </p:sp>
      <p:graphicFrame>
        <p:nvGraphicFramePr>
          <p:cNvPr id="5" name="Content Placeholder 2">
            <a:extLst>
              <a:ext uri="{FF2B5EF4-FFF2-40B4-BE49-F238E27FC236}">
                <a16:creationId xmlns:a16="http://schemas.microsoft.com/office/drawing/2014/main" id="{DAAC16BD-A2B8-515D-DC5B-9B2E176228AE}"/>
              </a:ext>
            </a:extLst>
          </p:cNvPr>
          <p:cNvGraphicFramePr>
            <a:graphicFrameLocks noGrp="1"/>
          </p:cNvGraphicFramePr>
          <p:nvPr>
            <p:ph idx="1"/>
            <p:extLst>
              <p:ext uri="{D42A27DB-BD31-4B8C-83A1-F6EECF244321}">
                <p14:modId xmlns:p14="http://schemas.microsoft.com/office/powerpoint/2010/main" val="1425562719"/>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342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31800B-DF43-73AA-67B8-7D7E3D3F4482}"/>
              </a:ext>
            </a:extLst>
          </p:cNvPr>
          <p:cNvSpPr>
            <a:spLocks noGrp="1"/>
          </p:cNvSpPr>
          <p:nvPr>
            <p:ph type="title"/>
          </p:nvPr>
        </p:nvSpPr>
        <p:spPr>
          <a:xfrm>
            <a:off x="838201" y="559813"/>
            <a:ext cx="4876800" cy="5577934"/>
          </a:xfrm>
        </p:spPr>
        <p:txBody>
          <a:bodyPr>
            <a:normAutofit/>
          </a:bodyPr>
          <a:lstStyle/>
          <a:p>
            <a:r>
              <a:rPr lang="en-GB" dirty="0"/>
              <a:t>Structural Causality</a:t>
            </a:r>
          </a:p>
        </p:txBody>
      </p:sp>
      <p:graphicFrame>
        <p:nvGraphicFramePr>
          <p:cNvPr id="5" name="Content Placeholder 2">
            <a:extLst>
              <a:ext uri="{FF2B5EF4-FFF2-40B4-BE49-F238E27FC236}">
                <a16:creationId xmlns:a16="http://schemas.microsoft.com/office/drawing/2014/main" id="{2694326D-1132-4A09-8029-6A0632125E25}"/>
              </a:ext>
            </a:extLst>
          </p:cNvPr>
          <p:cNvGraphicFramePr>
            <a:graphicFrameLocks noGrp="1"/>
          </p:cNvGraphicFramePr>
          <p:nvPr>
            <p:ph idx="1"/>
            <p:extLst>
              <p:ext uri="{D42A27DB-BD31-4B8C-83A1-F6EECF244321}">
                <p14:modId xmlns:p14="http://schemas.microsoft.com/office/powerpoint/2010/main" val="900518719"/>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43943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9C42F0-FD1B-7E28-D0EB-7D83B141025F}"/>
              </a:ext>
            </a:extLst>
          </p:cNvPr>
          <p:cNvSpPr>
            <a:spLocks noGrp="1"/>
          </p:cNvSpPr>
          <p:nvPr>
            <p:ph type="title"/>
          </p:nvPr>
        </p:nvSpPr>
        <p:spPr>
          <a:xfrm>
            <a:off x="838201" y="559813"/>
            <a:ext cx="4876800" cy="5577934"/>
          </a:xfrm>
        </p:spPr>
        <p:txBody>
          <a:bodyPr>
            <a:normAutofit/>
          </a:bodyPr>
          <a:lstStyle/>
          <a:p>
            <a:r>
              <a:rPr lang="en-GB" dirty="0"/>
              <a:t>Structural vs Circular</a:t>
            </a:r>
          </a:p>
        </p:txBody>
      </p:sp>
      <p:graphicFrame>
        <p:nvGraphicFramePr>
          <p:cNvPr id="5" name="Content Placeholder 2">
            <a:extLst>
              <a:ext uri="{FF2B5EF4-FFF2-40B4-BE49-F238E27FC236}">
                <a16:creationId xmlns:a16="http://schemas.microsoft.com/office/drawing/2014/main" id="{177497D6-AC51-3E71-E822-EAE4F7AA73ED}"/>
              </a:ext>
            </a:extLst>
          </p:cNvPr>
          <p:cNvGraphicFramePr>
            <a:graphicFrameLocks noGrp="1"/>
          </p:cNvGraphicFramePr>
          <p:nvPr>
            <p:ph idx="1"/>
            <p:extLst>
              <p:ext uri="{D42A27DB-BD31-4B8C-83A1-F6EECF244321}">
                <p14:modId xmlns:p14="http://schemas.microsoft.com/office/powerpoint/2010/main" val="259389526"/>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274440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50CABF-B138-26D1-8E1F-B14EECF0D9A2}"/>
              </a:ext>
            </a:extLst>
          </p:cNvPr>
          <p:cNvSpPr>
            <a:spLocks noGrp="1"/>
          </p:cNvSpPr>
          <p:nvPr>
            <p:ph type="title"/>
          </p:nvPr>
        </p:nvSpPr>
        <p:spPr>
          <a:xfrm>
            <a:off x="838201" y="559813"/>
            <a:ext cx="4876800" cy="5577934"/>
          </a:xfrm>
        </p:spPr>
        <p:txBody>
          <a:bodyPr>
            <a:normAutofit/>
          </a:bodyPr>
          <a:lstStyle/>
          <a:p>
            <a:r>
              <a:rPr lang="en-GB" dirty="0"/>
              <a:t>Structural vs Circular</a:t>
            </a:r>
          </a:p>
        </p:txBody>
      </p:sp>
      <p:graphicFrame>
        <p:nvGraphicFramePr>
          <p:cNvPr id="5" name="Content Placeholder 2">
            <a:extLst>
              <a:ext uri="{FF2B5EF4-FFF2-40B4-BE49-F238E27FC236}">
                <a16:creationId xmlns:a16="http://schemas.microsoft.com/office/drawing/2014/main" id="{6BB4E153-3E4F-13DA-6E92-9C3CEB860D71}"/>
              </a:ext>
            </a:extLst>
          </p:cNvPr>
          <p:cNvGraphicFramePr>
            <a:graphicFrameLocks noGrp="1"/>
          </p:cNvGraphicFramePr>
          <p:nvPr>
            <p:ph idx="1"/>
            <p:extLst>
              <p:ext uri="{D42A27DB-BD31-4B8C-83A1-F6EECF244321}">
                <p14:modId xmlns:p14="http://schemas.microsoft.com/office/powerpoint/2010/main" val="3174112144"/>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7965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DA6501-F3BB-C8C4-BAB0-FDE36CCA35A0}"/>
              </a:ext>
            </a:extLst>
          </p:cNvPr>
          <p:cNvSpPr>
            <a:spLocks noGrp="1"/>
          </p:cNvSpPr>
          <p:nvPr>
            <p:ph type="title"/>
          </p:nvPr>
        </p:nvSpPr>
        <p:spPr>
          <a:xfrm>
            <a:off x="838201" y="559813"/>
            <a:ext cx="4876800" cy="5577934"/>
          </a:xfrm>
        </p:spPr>
        <p:txBody>
          <a:bodyPr>
            <a:normAutofit/>
          </a:bodyPr>
          <a:lstStyle/>
          <a:p>
            <a:r>
              <a:rPr lang="en-GB" dirty="0"/>
              <a:t>Dualism</a:t>
            </a:r>
          </a:p>
        </p:txBody>
      </p:sp>
      <p:graphicFrame>
        <p:nvGraphicFramePr>
          <p:cNvPr id="5" name="Content Placeholder 2">
            <a:extLst>
              <a:ext uri="{FF2B5EF4-FFF2-40B4-BE49-F238E27FC236}">
                <a16:creationId xmlns:a16="http://schemas.microsoft.com/office/drawing/2014/main" id="{79BC3550-7CDC-BFD0-2896-5ACF29FEF9D6}"/>
              </a:ext>
            </a:extLst>
          </p:cNvPr>
          <p:cNvGraphicFramePr>
            <a:graphicFrameLocks noGrp="1"/>
          </p:cNvGraphicFramePr>
          <p:nvPr>
            <p:ph idx="1"/>
            <p:extLst>
              <p:ext uri="{D42A27DB-BD31-4B8C-83A1-F6EECF244321}">
                <p14:modId xmlns:p14="http://schemas.microsoft.com/office/powerpoint/2010/main" val="3958324131"/>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83190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64A82F-3200-21E8-7DD5-0813685B39B7}"/>
              </a:ext>
            </a:extLst>
          </p:cNvPr>
          <p:cNvSpPr>
            <a:spLocks noGrp="1"/>
          </p:cNvSpPr>
          <p:nvPr>
            <p:ph type="title"/>
          </p:nvPr>
        </p:nvSpPr>
        <p:spPr>
          <a:xfrm>
            <a:off x="838201" y="559813"/>
            <a:ext cx="4876800" cy="5577934"/>
          </a:xfrm>
        </p:spPr>
        <p:txBody>
          <a:bodyPr>
            <a:normAutofit/>
          </a:bodyPr>
          <a:lstStyle/>
          <a:p>
            <a:r>
              <a:rPr lang="en-GB" dirty="0"/>
              <a:t>Dualism</a:t>
            </a:r>
          </a:p>
        </p:txBody>
      </p:sp>
      <p:graphicFrame>
        <p:nvGraphicFramePr>
          <p:cNvPr id="5" name="Content Placeholder 2">
            <a:extLst>
              <a:ext uri="{FF2B5EF4-FFF2-40B4-BE49-F238E27FC236}">
                <a16:creationId xmlns:a16="http://schemas.microsoft.com/office/drawing/2014/main" id="{2B2EDEC8-0899-7CD0-6C8D-CF8997C62FED}"/>
              </a:ext>
            </a:extLst>
          </p:cNvPr>
          <p:cNvGraphicFramePr>
            <a:graphicFrameLocks noGrp="1"/>
          </p:cNvGraphicFramePr>
          <p:nvPr>
            <p:ph idx="1"/>
            <p:extLst>
              <p:ext uri="{D42A27DB-BD31-4B8C-83A1-F6EECF244321}">
                <p14:modId xmlns:p14="http://schemas.microsoft.com/office/powerpoint/2010/main" val="3922060030"/>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42696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C6C6D-F6B5-EEE0-6827-541F0855C0A7}"/>
              </a:ext>
            </a:extLst>
          </p:cNvPr>
          <p:cNvSpPr>
            <a:spLocks noGrp="1"/>
          </p:cNvSpPr>
          <p:nvPr>
            <p:ph type="title"/>
          </p:nvPr>
        </p:nvSpPr>
        <p:spPr>
          <a:xfrm>
            <a:off x="838200" y="365760"/>
            <a:ext cx="3057525" cy="1344613"/>
          </a:xfrm>
        </p:spPr>
        <p:txBody>
          <a:bodyPr/>
          <a:lstStyle/>
          <a:p>
            <a:r>
              <a:rPr lang="en-GB" dirty="0"/>
              <a:t>Dualism</a:t>
            </a:r>
          </a:p>
        </p:txBody>
      </p:sp>
      <p:pic>
        <p:nvPicPr>
          <p:cNvPr id="4" name="Content Placeholder 3" descr="A diagram of different types of medicine&#10;&#10;Description automatically generated">
            <a:extLst>
              <a:ext uri="{FF2B5EF4-FFF2-40B4-BE49-F238E27FC236}">
                <a16:creationId xmlns:a16="http://schemas.microsoft.com/office/drawing/2014/main" id="{66D8059C-FDB2-1881-A07B-5C1ED759C6A4}"/>
              </a:ext>
            </a:extLst>
          </p:cNvPr>
          <p:cNvPicPr>
            <a:picLocks noGrp="1" noChangeAspect="1"/>
          </p:cNvPicPr>
          <p:nvPr>
            <p:ph idx="1"/>
          </p:nvPr>
        </p:nvPicPr>
        <p:blipFill>
          <a:blip r:embed="rId2"/>
          <a:stretch>
            <a:fillRect/>
          </a:stretch>
        </p:blipFill>
        <p:spPr>
          <a:xfrm>
            <a:off x="6795280" y="-3175"/>
            <a:ext cx="5392764" cy="6862763"/>
          </a:xfrm>
        </p:spPr>
      </p:pic>
    </p:spTree>
    <p:extLst>
      <p:ext uri="{BB962C8B-B14F-4D97-AF65-F5344CB8AC3E}">
        <p14:creationId xmlns:p14="http://schemas.microsoft.com/office/powerpoint/2010/main" val="9045208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CB77C547-3396-FD92-57BE-B3B84D919483}"/>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Autonomy</a:t>
            </a:r>
            <a:endParaRPr lang="en-US">
              <a:solidFill>
                <a:schemeClr val="tx2"/>
              </a:solidFill>
            </a:endParaRP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41C98319-9C62-A110-681E-C4F971B7557A}"/>
              </a:ext>
            </a:extLst>
          </p:cNvPr>
          <p:cNvGraphicFramePr>
            <a:graphicFrameLocks noGrp="1"/>
          </p:cNvGraphicFramePr>
          <p:nvPr>
            <p:ph idx="1"/>
            <p:extLst>
              <p:ext uri="{D42A27DB-BD31-4B8C-83A1-F6EECF244321}">
                <p14:modId xmlns:p14="http://schemas.microsoft.com/office/powerpoint/2010/main" val="1643020793"/>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144198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71F50D83-6A20-8890-4149-278DC70CCFC0}"/>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Autonomy</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6E02CECD-6E80-A77D-7C06-139163AF81FD}"/>
              </a:ext>
            </a:extLst>
          </p:cNvPr>
          <p:cNvGraphicFramePr>
            <a:graphicFrameLocks noGrp="1"/>
          </p:cNvGraphicFramePr>
          <p:nvPr>
            <p:ph idx="1"/>
            <p:extLst>
              <p:ext uri="{D42A27DB-BD31-4B8C-83A1-F6EECF244321}">
                <p14:modId xmlns:p14="http://schemas.microsoft.com/office/powerpoint/2010/main" val="3901778927"/>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57940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27398-3376-C42C-5933-1D7DB5D8C2BF}"/>
              </a:ext>
            </a:extLst>
          </p:cNvPr>
          <p:cNvSpPr>
            <a:spLocks noGrp="1"/>
          </p:cNvSpPr>
          <p:nvPr>
            <p:ph type="title"/>
          </p:nvPr>
        </p:nvSpPr>
        <p:spPr/>
        <p:txBody>
          <a:bodyPr/>
          <a:lstStyle/>
          <a:p>
            <a:r>
              <a:rPr lang="en-GB" dirty="0"/>
              <a:t>Bronfenbrenner's Ecological Systems</a:t>
            </a:r>
          </a:p>
        </p:txBody>
      </p:sp>
      <p:pic>
        <p:nvPicPr>
          <p:cNvPr id="4" name="Content Placeholder 3" descr="Bronfenbrenner's Ecological Systems Theory">
            <a:extLst>
              <a:ext uri="{FF2B5EF4-FFF2-40B4-BE49-F238E27FC236}">
                <a16:creationId xmlns:a16="http://schemas.microsoft.com/office/drawing/2014/main" id="{F4F91CC6-7461-CE06-CEEE-947206BA978B}"/>
              </a:ext>
            </a:extLst>
          </p:cNvPr>
          <p:cNvPicPr>
            <a:picLocks noGrp="1" noChangeAspect="1"/>
          </p:cNvPicPr>
          <p:nvPr>
            <p:ph idx="1"/>
          </p:nvPr>
        </p:nvPicPr>
        <p:blipFill>
          <a:blip r:embed="rId2"/>
          <a:stretch>
            <a:fillRect/>
          </a:stretch>
        </p:blipFill>
        <p:spPr>
          <a:xfrm>
            <a:off x="3998118" y="1949450"/>
            <a:ext cx="4195763" cy="4195763"/>
          </a:xfrm>
        </p:spPr>
      </p:pic>
    </p:spTree>
    <p:extLst>
      <p:ext uri="{BB962C8B-B14F-4D97-AF65-F5344CB8AC3E}">
        <p14:creationId xmlns:p14="http://schemas.microsoft.com/office/powerpoint/2010/main" val="34958652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856C1-7E05-BBEC-2349-33D2B1A6BE64}"/>
              </a:ext>
            </a:extLst>
          </p:cNvPr>
          <p:cNvSpPr>
            <a:spLocks noGrp="1"/>
          </p:cNvSpPr>
          <p:nvPr>
            <p:ph type="title"/>
          </p:nvPr>
        </p:nvSpPr>
        <p:spPr/>
        <p:txBody>
          <a:bodyPr/>
          <a:lstStyle/>
          <a:p>
            <a:r>
              <a:rPr lang="en-GB" dirty="0"/>
              <a:t>Bronfenbrenner: Reimagined</a:t>
            </a:r>
          </a:p>
        </p:txBody>
      </p:sp>
      <p:pic>
        <p:nvPicPr>
          <p:cNvPr id="4" name="Content Placeholder 3" descr="A diagram of a blue and white diagram&#10;&#10;Description automatically generated">
            <a:extLst>
              <a:ext uri="{FF2B5EF4-FFF2-40B4-BE49-F238E27FC236}">
                <a16:creationId xmlns:a16="http://schemas.microsoft.com/office/drawing/2014/main" id="{8E8C8A14-9797-40ED-D044-F4F96268D934}"/>
              </a:ext>
            </a:extLst>
          </p:cNvPr>
          <p:cNvPicPr>
            <a:picLocks noGrp="1" noChangeAspect="1"/>
          </p:cNvPicPr>
          <p:nvPr>
            <p:ph idx="1"/>
          </p:nvPr>
        </p:nvPicPr>
        <p:blipFill>
          <a:blip r:embed="rId2"/>
          <a:stretch>
            <a:fillRect/>
          </a:stretch>
        </p:blipFill>
        <p:spPr>
          <a:xfrm>
            <a:off x="1678128" y="1421912"/>
            <a:ext cx="8845511" cy="5299686"/>
          </a:xfrm>
        </p:spPr>
      </p:pic>
    </p:spTree>
    <p:extLst>
      <p:ext uri="{BB962C8B-B14F-4D97-AF65-F5344CB8AC3E}">
        <p14:creationId xmlns:p14="http://schemas.microsoft.com/office/powerpoint/2010/main" val="29077676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81FD87A-E141-EAEF-1854-57D6EAA0436B}"/>
              </a:ext>
            </a:extLst>
          </p:cNvPr>
          <p:cNvSpPr>
            <a:spLocks noGrp="1"/>
          </p:cNvSpPr>
          <p:nvPr>
            <p:ph type="title"/>
          </p:nvPr>
        </p:nvSpPr>
        <p:spPr>
          <a:xfrm>
            <a:off x="838201" y="559813"/>
            <a:ext cx="4876800" cy="5577934"/>
          </a:xfrm>
        </p:spPr>
        <p:txBody>
          <a:bodyPr>
            <a:normAutofit/>
          </a:bodyPr>
          <a:lstStyle/>
          <a:p>
            <a:r>
              <a:rPr lang="en-GB"/>
              <a:t>Ecological Systems and Health</a:t>
            </a:r>
          </a:p>
        </p:txBody>
      </p:sp>
      <p:graphicFrame>
        <p:nvGraphicFramePr>
          <p:cNvPr id="5" name="Content Placeholder 2">
            <a:extLst>
              <a:ext uri="{FF2B5EF4-FFF2-40B4-BE49-F238E27FC236}">
                <a16:creationId xmlns:a16="http://schemas.microsoft.com/office/drawing/2014/main" id="{DBF57460-4F14-5012-8F75-A338BB44CC11}"/>
              </a:ext>
            </a:extLst>
          </p:cNvPr>
          <p:cNvGraphicFramePr>
            <a:graphicFrameLocks noGrp="1"/>
          </p:cNvGraphicFramePr>
          <p:nvPr>
            <p:ph idx="1"/>
            <p:extLst>
              <p:ext uri="{D42A27DB-BD31-4B8C-83A1-F6EECF244321}">
                <p14:modId xmlns:p14="http://schemas.microsoft.com/office/powerpoint/2010/main" val="4186752053"/>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92854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F9C62A-6841-D199-A544-B0B7BF0324AF}"/>
              </a:ext>
            </a:extLst>
          </p:cNvPr>
          <p:cNvSpPr>
            <a:spLocks noGrp="1"/>
          </p:cNvSpPr>
          <p:nvPr>
            <p:ph type="title"/>
          </p:nvPr>
        </p:nvSpPr>
        <p:spPr>
          <a:xfrm>
            <a:off x="838201" y="559813"/>
            <a:ext cx="2819399" cy="5577934"/>
          </a:xfrm>
        </p:spPr>
        <p:txBody>
          <a:bodyPr>
            <a:normAutofit/>
          </a:bodyPr>
          <a:lstStyle/>
          <a:p>
            <a:r>
              <a:rPr lang="en-GB" sz="4100"/>
              <a:t>Ecological Systems and Health</a:t>
            </a:r>
          </a:p>
        </p:txBody>
      </p:sp>
      <p:graphicFrame>
        <p:nvGraphicFramePr>
          <p:cNvPr id="5" name="Content Placeholder 2">
            <a:extLst>
              <a:ext uri="{FF2B5EF4-FFF2-40B4-BE49-F238E27FC236}">
                <a16:creationId xmlns:a16="http://schemas.microsoft.com/office/drawing/2014/main" id="{EFBC8514-978D-6450-3F75-0AB40BABAE29}"/>
              </a:ext>
            </a:extLst>
          </p:cNvPr>
          <p:cNvGraphicFramePr>
            <a:graphicFrameLocks noGrp="1"/>
          </p:cNvGraphicFramePr>
          <p:nvPr>
            <p:ph idx="1"/>
            <p:extLst>
              <p:ext uri="{D42A27DB-BD31-4B8C-83A1-F6EECF244321}">
                <p14:modId xmlns:p14="http://schemas.microsoft.com/office/powerpoint/2010/main" val="347776545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95203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25A267-A3EA-500C-6A2C-FB16EBBABE5F}"/>
              </a:ext>
            </a:extLst>
          </p:cNvPr>
          <p:cNvSpPr>
            <a:spLocks noGrp="1"/>
          </p:cNvSpPr>
          <p:nvPr>
            <p:ph type="title"/>
          </p:nvPr>
        </p:nvSpPr>
        <p:spPr>
          <a:xfrm>
            <a:off x="838201" y="559813"/>
            <a:ext cx="2819399" cy="5577934"/>
          </a:xfrm>
        </p:spPr>
        <p:txBody>
          <a:bodyPr>
            <a:normAutofit/>
          </a:bodyPr>
          <a:lstStyle/>
          <a:p>
            <a:r>
              <a:rPr lang="en-GB" sz="4100"/>
              <a:t>Ecological Systems and Health</a:t>
            </a:r>
          </a:p>
        </p:txBody>
      </p:sp>
      <p:graphicFrame>
        <p:nvGraphicFramePr>
          <p:cNvPr id="5" name="Content Placeholder 2">
            <a:extLst>
              <a:ext uri="{FF2B5EF4-FFF2-40B4-BE49-F238E27FC236}">
                <a16:creationId xmlns:a16="http://schemas.microsoft.com/office/drawing/2014/main" id="{88728FB8-DDA1-E2EE-44FB-A8BE5E4FD6A3}"/>
              </a:ext>
            </a:extLst>
          </p:cNvPr>
          <p:cNvGraphicFramePr>
            <a:graphicFrameLocks noGrp="1"/>
          </p:cNvGraphicFramePr>
          <p:nvPr>
            <p:ph idx="1"/>
            <p:extLst>
              <p:ext uri="{D42A27DB-BD31-4B8C-83A1-F6EECF244321}">
                <p14:modId xmlns:p14="http://schemas.microsoft.com/office/powerpoint/2010/main" val="71223512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26011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2B23A0-673B-BDB4-FA93-D80B4B9F7BD7}"/>
              </a:ext>
            </a:extLst>
          </p:cNvPr>
          <p:cNvSpPr>
            <a:spLocks noGrp="1"/>
          </p:cNvSpPr>
          <p:nvPr>
            <p:ph type="title"/>
          </p:nvPr>
        </p:nvSpPr>
        <p:spPr>
          <a:xfrm>
            <a:off x="838201" y="559813"/>
            <a:ext cx="2819399" cy="5577934"/>
          </a:xfrm>
        </p:spPr>
        <p:txBody>
          <a:bodyPr>
            <a:normAutofit/>
          </a:bodyPr>
          <a:lstStyle/>
          <a:p>
            <a:r>
              <a:rPr lang="en-GB" sz="3400"/>
              <a:t>Implications of the Model</a:t>
            </a:r>
          </a:p>
        </p:txBody>
      </p:sp>
      <p:graphicFrame>
        <p:nvGraphicFramePr>
          <p:cNvPr id="5" name="Content Placeholder 2">
            <a:extLst>
              <a:ext uri="{FF2B5EF4-FFF2-40B4-BE49-F238E27FC236}">
                <a16:creationId xmlns:a16="http://schemas.microsoft.com/office/drawing/2014/main" id="{8C0709DD-89CA-1B67-3B98-38BDF1C20EB3}"/>
              </a:ext>
            </a:extLst>
          </p:cNvPr>
          <p:cNvGraphicFramePr>
            <a:graphicFrameLocks noGrp="1"/>
          </p:cNvGraphicFramePr>
          <p:nvPr>
            <p:ph idx="1"/>
            <p:extLst>
              <p:ext uri="{D42A27DB-BD31-4B8C-83A1-F6EECF244321}">
                <p14:modId xmlns:p14="http://schemas.microsoft.com/office/powerpoint/2010/main" val="75192945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87161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E655AB-B506-4A0E-C27E-DF61D321778C}"/>
              </a:ext>
            </a:extLst>
          </p:cNvPr>
          <p:cNvSpPr>
            <a:spLocks noGrp="1"/>
          </p:cNvSpPr>
          <p:nvPr>
            <p:ph type="title"/>
          </p:nvPr>
        </p:nvSpPr>
        <p:spPr>
          <a:xfrm>
            <a:off x="838201" y="559813"/>
            <a:ext cx="2819399" cy="5577934"/>
          </a:xfrm>
        </p:spPr>
        <p:txBody>
          <a:bodyPr>
            <a:normAutofit/>
          </a:bodyPr>
          <a:lstStyle/>
          <a:p>
            <a:r>
              <a:rPr lang="en-GB" sz="3400"/>
              <a:t>Implications of the Model</a:t>
            </a:r>
          </a:p>
        </p:txBody>
      </p:sp>
      <p:graphicFrame>
        <p:nvGraphicFramePr>
          <p:cNvPr id="5" name="Content Placeholder 2">
            <a:extLst>
              <a:ext uri="{FF2B5EF4-FFF2-40B4-BE49-F238E27FC236}">
                <a16:creationId xmlns:a16="http://schemas.microsoft.com/office/drawing/2014/main" id="{342415C8-0E67-2E76-88EF-F0B304FE278D}"/>
              </a:ext>
            </a:extLst>
          </p:cNvPr>
          <p:cNvGraphicFramePr>
            <a:graphicFrameLocks noGrp="1"/>
          </p:cNvGraphicFramePr>
          <p:nvPr>
            <p:ph idx="1"/>
            <p:extLst>
              <p:ext uri="{D42A27DB-BD31-4B8C-83A1-F6EECF244321}">
                <p14:modId xmlns:p14="http://schemas.microsoft.com/office/powerpoint/2010/main" val="340683962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17540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18CBEC9D-9F9B-4383-B986-DE5B184A9A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40500" t="44401"/>
          <a:stretch/>
        </p:blipFill>
        <p:spPr>
          <a:xfrm>
            <a:off x="-3048" y="-1"/>
            <a:ext cx="1146048" cy="1070909"/>
          </a:xfrm>
          <a:prstGeom prst="rect">
            <a:avLst/>
          </a:prstGeom>
        </p:spPr>
      </p:pic>
      <p:sp>
        <p:nvSpPr>
          <p:cNvPr id="2" name="Title 1">
            <a:extLst>
              <a:ext uri="{FF2B5EF4-FFF2-40B4-BE49-F238E27FC236}">
                <a16:creationId xmlns:a16="http://schemas.microsoft.com/office/drawing/2014/main" id="{5D37EBF1-52DF-3030-A74E-52C452B50018}"/>
              </a:ext>
            </a:extLst>
          </p:cNvPr>
          <p:cNvSpPr>
            <a:spLocks noGrp="1"/>
          </p:cNvSpPr>
          <p:nvPr>
            <p:ph type="title"/>
          </p:nvPr>
        </p:nvSpPr>
        <p:spPr>
          <a:xfrm>
            <a:off x="838200" y="461339"/>
            <a:ext cx="4648200" cy="2831136"/>
          </a:xfrm>
        </p:spPr>
        <p:txBody>
          <a:bodyPr>
            <a:normAutofit/>
          </a:bodyPr>
          <a:lstStyle/>
          <a:p>
            <a:r>
              <a:rPr lang="en-GB">
                <a:solidFill>
                  <a:schemeClr val="tx2"/>
                </a:solidFill>
              </a:rPr>
              <a:t>Functional Disorders</a:t>
            </a:r>
          </a:p>
        </p:txBody>
      </p:sp>
      <p:sp>
        <p:nvSpPr>
          <p:cNvPr id="3" name="Content Placeholder 2">
            <a:extLst>
              <a:ext uri="{FF2B5EF4-FFF2-40B4-BE49-F238E27FC236}">
                <a16:creationId xmlns:a16="http://schemas.microsoft.com/office/drawing/2014/main" id="{A90FE25D-20F8-6FDA-1B46-4E23AF015850}"/>
              </a:ext>
            </a:extLst>
          </p:cNvPr>
          <p:cNvSpPr>
            <a:spLocks noGrp="1"/>
          </p:cNvSpPr>
          <p:nvPr>
            <p:ph idx="1"/>
          </p:nvPr>
        </p:nvSpPr>
        <p:spPr>
          <a:xfrm>
            <a:off x="838200" y="3429000"/>
            <a:ext cx="4647901" cy="2585613"/>
          </a:xfrm>
        </p:spPr>
        <p:txBody>
          <a:bodyPr vert="horz" lIns="91440" tIns="45720" rIns="91440" bIns="45720" rtlCol="0">
            <a:normAutofit/>
          </a:bodyPr>
          <a:lstStyle/>
          <a:p>
            <a:r>
              <a:rPr lang="en-GB" sz="1800">
                <a:solidFill>
                  <a:schemeClr val="tx2"/>
                </a:solidFill>
                <a:ea typeface="+mn-lt"/>
                <a:cs typeface="+mn-lt"/>
              </a:rPr>
              <a:t>Using the biopsychosocial model to explain functional disorders, such as irritable bowel syndrome, fibromyalgia, and chronic fatigue syndrome, is commonly done.</a:t>
            </a:r>
          </a:p>
          <a:p>
            <a:endParaRPr lang="en-GB" sz="1800">
              <a:solidFill>
                <a:schemeClr val="tx2"/>
              </a:solidFill>
            </a:endParaRPr>
          </a:p>
          <a:p>
            <a:endParaRPr lang="en-GB" sz="1800">
              <a:solidFill>
                <a:schemeClr val="tx2"/>
              </a:solidFill>
            </a:endParaRPr>
          </a:p>
        </p:txBody>
      </p:sp>
      <p:pic>
        <p:nvPicPr>
          <p:cNvPr id="7" name="Graphic 6" descr="Brain in head">
            <a:extLst>
              <a:ext uri="{FF2B5EF4-FFF2-40B4-BE49-F238E27FC236}">
                <a16:creationId xmlns:a16="http://schemas.microsoft.com/office/drawing/2014/main" id="{3CF891EA-6F54-2C63-6AB4-6951AF61196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6806" y="1020267"/>
            <a:ext cx="4817466" cy="4817466"/>
          </a:xfrm>
          <a:prstGeom prst="rect">
            <a:avLst/>
          </a:prstGeom>
        </p:spPr>
      </p:pic>
      <p:pic>
        <p:nvPicPr>
          <p:cNvPr id="16" name="Picture 15">
            <a:extLst>
              <a:ext uri="{FF2B5EF4-FFF2-40B4-BE49-F238E27FC236}">
                <a16:creationId xmlns:a16="http://schemas.microsoft.com/office/drawing/2014/main" id="{AFE52FC7-B3EF-46A4-B8CE-292164EC92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Tree>
    <p:extLst>
      <p:ext uri="{BB962C8B-B14F-4D97-AF65-F5344CB8AC3E}">
        <p14:creationId xmlns:p14="http://schemas.microsoft.com/office/powerpoint/2010/main" val="20151089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937138-7BFE-7525-CBDC-A21F1E85D105}"/>
              </a:ext>
            </a:extLst>
          </p:cNvPr>
          <p:cNvSpPr>
            <a:spLocks noGrp="1"/>
          </p:cNvSpPr>
          <p:nvPr>
            <p:ph type="title"/>
          </p:nvPr>
        </p:nvSpPr>
        <p:spPr>
          <a:xfrm>
            <a:off x="838201" y="559813"/>
            <a:ext cx="2819399" cy="5577934"/>
          </a:xfrm>
        </p:spPr>
        <p:txBody>
          <a:bodyPr>
            <a:normAutofit/>
          </a:bodyPr>
          <a:lstStyle/>
          <a:p>
            <a:r>
              <a:rPr lang="en-GB" sz="4100"/>
              <a:t>Functional Disorders: IBS</a:t>
            </a:r>
          </a:p>
        </p:txBody>
      </p:sp>
      <p:graphicFrame>
        <p:nvGraphicFramePr>
          <p:cNvPr id="5" name="Content Placeholder 2">
            <a:extLst>
              <a:ext uri="{FF2B5EF4-FFF2-40B4-BE49-F238E27FC236}">
                <a16:creationId xmlns:a16="http://schemas.microsoft.com/office/drawing/2014/main" id="{73EB1799-BC0C-3999-DA70-2A92ED16C79E}"/>
              </a:ext>
            </a:extLst>
          </p:cNvPr>
          <p:cNvGraphicFramePr>
            <a:graphicFrameLocks noGrp="1"/>
          </p:cNvGraphicFramePr>
          <p:nvPr>
            <p:ph idx="1"/>
            <p:extLst>
              <p:ext uri="{D42A27DB-BD31-4B8C-83A1-F6EECF244321}">
                <p14:modId xmlns:p14="http://schemas.microsoft.com/office/powerpoint/2010/main" val="222165820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53010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9B06A497-8D43-4709-2C57-1DD0B61E7885}"/>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Functional Disorders: Fibromyalgia</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9FBA1E63-00A1-CB0C-62D2-6074E6CA4E45}"/>
              </a:ext>
            </a:extLst>
          </p:cNvPr>
          <p:cNvGraphicFramePr>
            <a:graphicFrameLocks noGrp="1"/>
          </p:cNvGraphicFramePr>
          <p:nvPr>
            <p:ph idx="1"/>
            <p:extLst>
              <p:ext uri="{D42A27DB-BD31-4B8C-83A1-F6EECF244321}">
                <p14:modId xmlns:p14="http://schemas.microsoft.com/office/powerpoint/2010/main" val="997615477"/>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54282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E0374150-7F9F-F5A5-D1EE-A02DF8C9BC3C}"/>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Functional Disorders: CFS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6BDBA6DC-097B-BFB7-D9AD-D97A1FAEF1AF}"/>
              </a:ext>
            </a:extLst>
          </p:cNvPr>
          <p:cNvGraphicFramePr>
            <a:graphicFrameLocks noGrp="1"/>
          </p:cNvGraphicFramePr>
          <p:nvPr>
            <p:ph idx="1"/>
            <p:extLst>
              <p:ext uri="{D42A27DB-BD31-4B8C-83A1-F6EECF244321}">
                <p14:modId xmlns:p14="http://schemas.microsoft.com/office/powerpoint/2010/main" val="3790007653"/>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481905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The radiologic figure of a skeleton">
            <a:extLst>
              <a:ext uri="{FF2B5EF4-FFF2-40B4-BE49-F238E27FC236}">
                <a16:creationId xmlns:a16="http://schemas.microsoft.com/office/drawing/2014/main" id="{0EEA8BB3-49BC-7DE5-89AD-B0E344D0E175}"/>
              </a:ext>
            </a:extLst>
          </p:cNvPr>
          <p:cNvPicPr>
            <a:picLocks noChangeAspect="1"/>
          </p:cNvPicPr>
          <p:nvPr/>
        </p:nvPicPr>
        <p:blipFill rotWithShape="1">
          <a:blip r:embed="rId3">
            <a:alphaModFix/>
          </a:blip>
          <a:srcRect t="15102" r="6" b="6"/>
          <a:stretch/>
        </p:blipFill>
        <p:spPr>
          <a:xfrm>
            <a:off x="20" y="1376"/>
            <a:ext cx="12188932" cy="6856624"/>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33AB9F-1FBD-6B57-72E9-5223200644AB}"/>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sz="4600">
                <a:solidFill>
                  <a:srgbClr val="FFFFFF"/>
                </a:solidFill>
              </a:rPr>
              <a:t>Chronic Pain and the Biopsychosocial Model</a:t>
            </a:r>
          </a:p>
        </p:txBody>
      </p:sp>
    </p:spTree>
    <p:extLst>
      <p:ext uri="{BB962C8B-B14F-4D97-AF65-F5344CB8AC3E}">
        <p14:creationId xmlns:p14="http://schemas.microsoft.com/office/powerpoint/2010/main" val="14967849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Stethoscope">
            <a:extLst>
              <a:ext uri="{FF2B5EF4-FFF2-40B4-BE49-F238E27FC236}">
                <a16:creationId xmlns:a16="http://schemas.microsoft.com/office/drawing/2014/main" id="{143E5B03-15EB-7E57-13A6-6163EE939926}"/>
              </a:ext>
            </a:extLst>
          </p:cNvPr>
          <p:cNvPicPr>
            <a:picLocks noChangeAspect="1"/>
          </p:cNvPicPr>
          <p:nvPr/>
        </p:nvPicPr>
        <p:blipFill rotWithShape="1">
          <a:blip r:embed="rId3">
            <a:alphaModFix/>
          </a:blip>
          <a:srcRect t="15599" r="6" b="6"/>
          <a:stretch/>
        </p:blipFill>
        <p:spPr>
          <a:xfrm>
            <a:off x="20" y="1376"/>
            <a:ext cx="12188932" cy="6856624"/>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E14085-F63A-477C-B18B-AEC360610D92}"/>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sz="4600">
                <a:solidFill>
                  <a:srgbClr val="FFFFFF"/>
                </a:solidFill>
              </a:rPr>
              <a:t>Biopsychosocial Model and Health Promotion</a:t>
            </a:r>
          </a:p>
        </p:txBody>
      </p:sp>
      <p:sp>
        <p:nvSpPr>
          <p:cNvPr id="3" name="Content Placeholder 2">
            <a:extLst>
              <a:ext uri="{FF2B5EF4-FFF2-40B4-BE49-F238E27FC236}">
                <a16:creationId xmlns:a16="http://schemas.microsoft.com/office/drawing/2014/main" id="{E4937C95-DFD3-9593-C86E-BDFBA1DA2568}"/>
              </a:ext>
            </a:extLst>
          </p:cNvPr>
          <p:cNvSpPr>
            <a:spLocks noGrp="1"/>
          </p:cNvSpPr>
          <p:nvPr>
            <p:ph idx="1"/>
          </p:nvPr>
        </p:nvSpPr>
        <p:spPr>
          <a:xfrm>
            <a:off x="1005654" y="4456143"/>
            <a:ext cx="4958128" cy="1765055"/>
          </a:xfrm>
        </p:spPr>
        <p:txBody>
          <a:bodyPr vert="horz" lIns="91440" tIns="45720" rIns="91440" bIns="45720" rtlCol="0" anchor="t">
            <a:normAutofit/>
          </a:bodyPr>
          <a:lstStyle/>
          <a:p>
            <a:pPr marL="0" indent="0">
              <a:buNone/>
            </a:pPr>
            <a:r>
              <a:rPr lang="en-US" sz="2200">
                <a:solidFill>
                  <a:srgbClr val="FFFFFF"/>
                </a:solidFill>
              </a:rPr>
              <a:t>How does this link to the promotion of health?</a:t>
            </a:r>
          </a:p>
        </p:txBody>
      </p:sp>
    </p:spTree>
    <p:extLst>
      <p:ext uri="{BB962C8B-B14F-4D97-AF65-F5344CB8AC3E}">
        <p14:creationId xmlns:p14="http://schemas.microsoft.com/office/powerpoint/2010/main" val="479504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1616B233-9A75-839A-E4E3-F52F2D2E4300}"/>
              </a:ext>
            </a:extLst>
          </p:cNvPr>
          <p:cNvSpPr>
            <a:spLocks noGrp="1"/>
          </p:cNvSpPr>
          <p:nvPr>
            <p:ph type="title"/>
          </p:nvPr>
        </p:nvSpPr>
        <p:spPr>
          <a:xfrm>
            <a:off x="838201" y="559813"/>
            <a:ext cx="10348146" cy="1283471"/>
          </a:xfrm>
        </p:spPr>
        <p:txBody>
          <a:bodyPr anchor="t">
            <a:normAutofit/>
          </a:bodyPr>
          <a:lstStyle/>
          <a:p>
            <a:pPr>
              <a:lnSpc>
                <a:spcPct val="90000"/>
              </a:lnSpc>
            </a:pPr>
            <a:r>
              <a:rPr lang="en-GB" sz="4100" b="1" baseline="0">
                <a:solidFill>
                  <a:schemeClr val="tx2"/>
                </a:solidFill>
                <a:latin typeface="Avenir Next LT Pro"/>
              </a:rPr>
              <a:t>Biopsychosocial Model and Health Promotion</a:t>
            </a:r>
            <a:r>
              <a:rPr lang="en-GB" sz="4100">
                <a:solidFill>
                  <a:schemeClr val="tx2"/>
                </a:solidFill>
                <a:latin typeface="Avenir Next LT Pro"/>
                <a:ea typeface="Avenir Next LT Pro"/>
                <a:cs typeface="Avenir Next LT Pro"/>
              </a:rPr>
              <a:t>​</a:t>
            </a:r>
            <a:endParaRPr lang="en-GB" sz="4100">
              <a:solidFill>
                <a:schemeClr val="tx2"/>
              </a:solidFill>
            </a:endParaRP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8DF0128F-2258-151D-7B78-B5B80C5852C3}"/>
              </a:ext>
            </a:extLst>
          </p:cNvPr>
          <p:cNvGraphicFramePr>
            <a:graphicFrameLocks noGrp="1"/>
          </p:cNvGraphicFramePr>
          <p:nvPr>
            <p:ph idx="1"/>
            <p:extLst>
              <p:ext uri="{D42A27DB-BD31-4B8C-83A1-F6EECF244321}">
                <p14:modId xmlns:p14="http://schemas.microsoft.com/office/powerpoint/2010/main" val="2044877628"/>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242880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A08EA-3872-60B7-F993-FA07DFFED913}"/>
              </a:ext>
            </a:extLst>
          </p:cNvPr>
          <p:cNvSpPr>
            <a:spLocks noGrp="1"/>
          </p:cNvSpPr>
          <p:nvPr>
            <p:ph type="title"/>
          </p:nvPr>
        </p:nvSpPr>
        <p:spPr/>
        <p:txBody>
          <a:bodyPr/>
          <a:lstStyle/>
          <a:p>
            <a:r>
              <a:rPr lang="en-GB"/>
              <a:t>Health Promotion Models</a:t>
            </a:r>
          </a:p>
        </p:txBody>
      </p:sp>
      <p:sp>
        <p:nvSpPr>
          <p:cNvPr id="3" name="Content Placeholder 2">
            <a:extLst>
              <a:ext uri="{FF2B5EF4-FFF2-40B4-BE49-F238E27FC236}">
                <a16:creationId xmlns:a16="http://schemas.microsoft.com/office/drawing/2014/main" id="{10A9D30E-D305-A802-FD61-066E1A3197BA}"/>
              </a:ext>
            </a:extLst>
          </p:cNvPr>
          <p:cNvSpPr>
            <a:spLocks noGrp="1"/>
          </p:cNvSpPr>
          <p:nvPr>
            <p:ph idx="1"/>
          </p:nvPr>
        </p:nvSpPr>
        <p:spPr/>
        <p:txBody>
          <a:bodyPr vert="horz" lIns="91440" tIns="45720" rIns="91440" bIns="45720" rtlCol="0" anchor="t">
            <a:normAutofit/>
          </a:bodyPr>
          <a:lstStyle/>
          <a:p>
            <a:r>
              <a:rPr lang="en-GB"/>
              <a:t>Health promotion models allow for predictions in health behaviour to be made. </a:t>
            </a:r>
          </a:p>
          <a:p>
            <a:r>
              <a:rPr lang="en-GB"/>
              <a:t>This can also detect the impacts of</a:t>
            </a:r>
            <a:r>
              <a:rPr lang="en-GB" dirty="0"/>
              <a:t> </a:t>
            </a:r>
            <a:r>
              <a:rPr lang="en-GB"/>
              <a:t>interventions and determine the relationship between variables. </a:t>
            </a:r>
          </a:p>
          <a:p>
            <a:r>
              <a:rPr lang="en-GB"/>
              <a:t>The model we will consider here will be Pender's HPM, originally published in 1982, revised in 1987, 1996 and 2002. </a:t>
            </a:r>
            <a:endParaRPr lang="en-GB" dirty="0"/>
          </a:p>
          <a:p>
            <a:endParaRPr lang="en-GB" dirty="0"/>
          </a:p>
        </p:txBody>
      </p:sp>
    </p:spTree>
    <p:extLst>
      <p:ext uri="{BB962C8B-B14F-4D97-AF65-F5344CB8AC3E}">
        <p14:creationId xmlns:p14="http://schemas.microsoft.com/office/powerpoint/2010/main" val="37352144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ender's Health Promotion Model">
            <a:extLst>
              <a:ext uri="{FF2B5EF4-FFF2-40B4-BE49-F238E27FC236}">
                <a16:creationId xmlns:a16="http://schemas.microsoft.com/office/drawing/2014/main" id="{D1305EC1-6951-E3B1-F5B0-2F4E2BD4ACB7}"/>
              </a:ext>
            </a:extLst>
          </p:cNvPr>
          <p:cNvPicPr>
            <a:picLocks noGrp="1" noChangeAspect="1"/>
          </p:cNvPicPr>
          <p:nvPr>
            <p:ph idx="1"/>
          </p:nvPr>
        </p:nvPicPr>
        <p:blipFill rotWithShape="1">
          <a:blip r:embed="rId2"/>
          <a:srcRect t="10861" r="-155" b="3745"/>
          <a:stretch/>
        </p:blipFill>
        <p:spPr>
          <a:xfrm>
            <a:off x="1206145" y="-4040"/>
            <a:ext cx="10001404" cy="7034240"/>
          </a:xfrm>
        </p:spPr>
      </p:pic>
    </p:spTree>
    <p:extLst>
      <p:ext uri="{BB962C8B-B14F-4D97-AF65-F5344CB8AC3E}">
        <p14:creationId xmlns:p14="http://schemas.microsoft.com/office/powerpoint/2010/main" val="25562483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234B28-68FD-E6A5-977F-8C9509C636F3}"/>
              </a:ext>
            </a:extLst>
          </p:cNvPr>
          <p:cNvSpPr>
            <a:spLocks noGrp="1"/>
          </p:cNvSpPr>
          <p:nvPr>
            <p:ph type="title"/>
          </p:nvPr>
        </p:nvSpPr>
        <p:spPr>
          <a:xfrm>
            <a:off x="838201" y="559813"/>
            <a:ext cx="2819399" cy="5577934"/>
          </a:xfrm>
        </p:spPr>
        <p:txBody>
          <a:bodyPr>
            <a:normAutofit/>
          </a:bodyPr>
          <a:lstStyle/>
          <a:p>
            <a:r>
              <a:rPr lang="en-GB" sz="3100"/>
              <a:t>HPM: Assumptions</a:t>
            </a:r>
          </a:p>
        </p:txBody>
      </p:sp>
      <p:graphicFrame>
        <p:nvGraphicFramePr>
          <p:cNvPr id="21" name="Content Placeholder 2">
            <a:extLst>
              <a:ext uri="{FF2B5EF4-FFF2-40B4-BE49-F238E27FC236}">
                <a16:creationId xmlns:a16="http://schemas.microsoft.com/office/drawing/2014/main" id="{948DC8CA-E726-3309-008B-96E1EC4938E4}"/>
              </a:ext>
            </a:extLst>
          </p:cNvPr>
          <p:cNvGraphicFramePr>
            <a:graphicFrameLocks noGrp="1"/>
          </p:cNvGraphicFramePr>
          <p:nvPr>
            <p:ph idx="1"/>
            <p:extLst>
              <p:ext uri="{D42A27DB-BD31-4B8C-83A1-F6EECF244321}">
                <p14:modId xmlns:p14="http://schemas.microsoft.com/office/powerpoint/2010/main" val="280702269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48129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14351-E567-6DE1-6D2D-17857C24F98D}"/>
              </a:ext>
            </a:extLst>
          </p:cNvPr>
          <p:cNvSpPr>
            <a:spLocks noGrp="1"/>
          </p:cNvSpPr>
          <p:nvPr>
            <p:ph type="title"/>
          </p:nvPr>
        </p:nvSpPr>
        <p:spPr>
          <a:xfrm>
            <a:off x="838201" y="559813"/>
            <a:ext cx="2819399" cy="5577934"/>
          </a:xfrm>
        </p:spPr>
        <p:txBody>
          <a:bodyPr>
            <a:normAutofit/>
          </a:bodyPr>
          <a:lstStyle/>
          <a:p>
            <a:r>
              <a:rPr lang="en-GB" sz="3100"/>
              <a:t>Propositions </a:t>
            </a:r>
          </a:p>
        </p:txBody>
      </p:sp>
      <p:graphicFrame>
        <p:nvGraphicFramePr>
          <p:cNvPr id="5" name="Content Placeholder 2">
            <a:extLst>
              <a:ext uri="{FF2B5EF4-FFF2-40B4-BE49-F238E27FC236}">
                <a16:creationId xmlns:a16="http://schemas.microsoft.com/office/drawing/2014/main" id="{56AEBD3E-5660-5736-1FF0-779B3D2FC4A4}"/>
              </a:ext>
            </a:extLst>
          </p:cNvPr>
          <p:cNvGraphicFramePr>
            <a:graphicFrameLocks noGrp="1"/>
          </p:cNvGraphicFramePr>
          <p:nvPr>
            <p:ph idx="1"/>
            <p:extLst>
              <p:ext uri="{D42A27DB-BD31-4B8C-83A1-F6EECF244321}">
                <p14:modId xmlns:p14="http://schemas.microsoft.com/office/powerpoint/2010/main" val="233870025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17137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4C5C4A-0BA0-364C-E979-9554491192D2}"/>
              </a:ext>
            </a:extLst>
          </p:cNvPr>
          <p:cNvSpPr>
            <a:spLocks noGrp="1"/>
          </p:cNvSpPr>
          <p:nvPr>
            <p:ph type="title"/>
          </p:nvPr>
        </p:nvSpPr>
        <p:spPr>
          <a:xfrm>
            <a:off x="838201" y="559813"/>
            <a:ext cx="2819399" cy="5577934"/>
          </a:xfrm>
        </p:spPr>
        <p:txBody>
          <a:bodyPr>
            <a:normAutofit/>
          </a:bodyPr>
          <a:lstStyle/>
          <a:p>
            <a:r>
              <a:rPr lang="en-GB" sz="3400"/>
              <a:t>Propositions</a:t>
            </a:r>
          </a:p>
        </p:txBody>
      </p:sp>
      <p:graphicFrame>
        <p:nvGraphicFramePr>
          <p:cNvPr id="5" name="Content Placeholder 2">
            <a:extLst>
              <a:ext uri="{FF2B5EF4-FFF2-40B4-BE49-F238E27FC236}">
                <a16:creationId xmlns:a16="http://schemas.microsoft.com/office/drawing/2014/main" id="{5499DA28-100E-E075-C7A9-28BA9008202F}"/>
              </a:ext>
            </a:extLst>
          </p:cNvPr>
          <p:cNvGraphicFramePr>
            <a:graphicFrameLocks noGrp="1"/>
          </p:cNvGraphicFramePr>
          <p:nvPr>
            <p:ph idx="1"/>
            <p:extLst>
              <p:ext uri="{D42A27DB-BD31-4B8C-83A1-F6EECF244321}">
                <p14:modId xmlns:p14="http://schemas.microsoft.com/office/powerpoint/2010/main" val="113245618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88965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136E7E-AE4F-E42B-53C1-01BE4602C264}"/>
              </a:ext>
            </a:extLst>
          </p:cNvPr>
          <p:cNvSpPr>
            <a:spLocks noGrp="1"/>
          </p:cNvSpPr>
          <p:nvPr>
            <p:ph type="title"/>
          </p:nvPr>
        </p:nvSpPr>
        <p:spPr>
          <a:xfrm>
            <a:off x="838201" y="559813"/>
            <a:ext cx="2819399" cy="5577934"/>
          </a:xfrm>
        </p:spPr>
        <p:txBody>
          <a:bodyPr>
            <a:normAutofit/>
          </a:bodyPr>
          <a:lstStyle/>
          <a:p>
            <a:r>
              <a:rPr lang="en-GB" sz="3400"/>
              <a:t>Propositions</a:t>
            </a:r>
          </a:p>
        </p:txBody>
      </p:sp>
      <p:graphicFrame>
        <p:nvGraphicFramePr>
          <p:cNvPr id="5" name="Content Placeholder 2">
            <a:extLst>
              <a:ext uri="{FF2B5EF4-FFF2-40B4-BE49-F238E27FC236}">
                <a16:creationId xmlns:a16="http://schemas.microsoft.com/office/drawing/2014/main" id="{E8909C18-1F39-11A3-4C32-7F81220C28E8}"/>
              </a:ext>
            </a:extLst>
          </p:cNvPr>
          <p:cNvGraphicFramePr>
            <a:graphicFrameLocks noGrp="1"/>
          </p:cNvGraphicFramePr>
          <p:nvPr>
            <p:ph idx="1"/>
            <p:extLst>
              <p:ext uri="{D42A27DB-BD31-4B8C-83A1-F6EECF244321}">
                <p14:modId xmlns:p14="http://schemas.microsoft.com/office/powerpoint/2010/main" val="260682301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58286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EB8EFD-27F9-4848-F34E-DCF824C5DED1}"/>
              </a:ext>
            </a:extLst>
          </p:cNvPr>
          <p:cNvSpPr>
            <a:spLocks noGrp="1"/>
          </p:cNvSpPr>
          <p:nvPr>
            <p:ph type="title"/>
          </p:nvPr>
        </p:nvSpPr>
        <p:spPr>
          <a:xfrm>
            <a:off x="838201" y="559813"/>
            <a:ext cx="2819399" cy="5577934"/>
          </a:xfrm>
        </p:spPr>
        <p:txBody>
          <a:bodyPr>
            <a:normAutofit/>
          </a:bodyPr>
          <a:lstStyle/>
          <a:p>
            <a:r>
              <a:rPr lang="en-GB" sz="3400"/>
              <a:t>Propositions</a:t>
            </a:r>
          </a:p>
        </p:txBody>
      </p:sp>
      <p:graphicFrame>
        <p:nvGraphicFramePr>
          <p:cNvPr id="5" name="Content Placeholder 2">
            <a:extLst>
              <a:ext uri="{FF2B5EF4-FFF2-40B4-BE49-F238E27FC236}">
                <a16:creationId xmlns:a16="http://schemas.microsoft.com/office/drawing/2014/main" id="{62BF8675-EDE6-99F1-1CCA-A5308C80F219}"/>
              </a:ext>
            </a:extLst>
          </p:cNvPr>
          <p:cNvGraphicFramePr>
            <a:graphicFrameLocks noGrp="1"/>
          </p:cNvGraphicFramePr>
          <p:nvPr>
            <p:ph idx="1"/>
            <p:extLst>
              <p:ext uri="{D42A27DB-BD31-4B8C-83A1-F6EECF244321}">
                <p14:modId xmlns:p14="http://schemas.microsoft.com/office/powerpoint/2010/main" val="140197552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32183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356D3D-3019-A97B-7DC6-FA18F36D82B6}"/>
              </a:ext>
            </a:extLst>
          </p:cNvPr>
          <p:cNvSpPr>
            <a:spLocks noGrp="1"/>
          </p:cNvSpPr>
          <p:nvPr>
            <p:ph type="title"/>
          </p:nvPr>
        </p:nvSpPr>
        <p:spPr>
          <a:xfrm>
            <a:off x="838201" y="559813"/>
            <a:ext cx="2819399" cy="5577934"/>
          </a:xfrm>
        </p:spPr>
        <p:txBody>
          <a:bodyPr>
            <a:normAutofit/>
          </a:bodyPr>
          <a:lstStyle/>
          <a:p>
            <a:r>
              <a:rPr lang="en-GB" sz="4100"/>
              <a:t>HPM: Strengths </a:t>
            </a:r>
          </a:p>
        </p:txBody>
      </p:sp>
      <p:graphicFrame>
        <p:nvGraphicFramePr>
          <p:cNvPr id="5" name="Content Placeholder 2">
            <a:extLst>
              <a:ext uri="{FF2B5EF4-FFF2-40B4-BE49-F238E27FC236}">
                <a16:creationId xmlns:a16="http://schemas.microsoft.com/office/drawing/2014/main" id="{1B140352-92C3-5984-EE33-E9895615D037}"/>
              </a:ext>
            </a:extLst>
          </p:cNvPr>
          <p:cNvGraphicFramePr>
            <a:graphicFrameLocks noGrp="1"/>
          </p:cNvGraphicFramePr>
          <p:nvPr>
            <p:ph idx="1"/>
            <p:extLst>
              <p:ext uri="{D42A27DB-BD31-4B8C-83A1-F6EECF244321}">
                <p14:modId xmlns:p14="http://schemas.microsoft.com/office/powerpoint/2010/main" val="136439956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51963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AAB55C-5AA7-4234-9CE9-34E23345880F}"/>
              </a:ext>
            </a:extLst>
          </p:cNvPr>
          <p:cNvSpPr>
            <a:spLocks noGrp="1"/>
          </p:cNvSpPr>
          <p:nvPr>
            <p:ph type="title"/>
          </p:nvPr>
        </p:nvSpPr>
        <p:spPr>
          <a:xfrm>
            <a:off x="838201" y="559813"/>
            <a:ext cx="2819399" cy="5577934"/>
          </a:xfrm>
        </p:spPr>
        <p:txBody>
          <a:bodyPr>
            <a:normAutofit/>
          </a:bodyPr>
          <a:lstStyle/>
          <a:p>
            <a:r>
              <a:rPr lang="en-GB" sz="3400"/>
              <a:t>HPM: Weaknesses</a:t>
            </a:r>
          </a:p>
        </p:txBody>
      </p:sp>
      <p:graphicFrame>
        <p:nvGraphicFramePr>
          <p:cNvPr id="5" name="Content Placeholder 2">
            <a:extLst>
              <a:ext uri="{FF2B5EF4-FFF2-40B4-BE49-F238E27FC236}">
                <a16:creationId xmlns:a16="http://schemas.microsoft.com/office/drawing/2014/main" id="{1FABFF92-FAB2-4C6D-2402-0040E56B1484}"/>
              </a:ext>
            </a:extLst>
          </p:cNvPr>
          <p:cNvGraphicFramePr>
            <a:graphicFrameLocks noGrp="1"/>
          </p:cNvGraphicFramePr>
          <p:nvPr>
            <p:ph idx="1"/>
            <p:extLst>
              <p:ext uri="{D42A27DB-BD31-4B8C-83A1-F6EECF244321}">
                <p14:modId xmlns:p14="http://schemas.microsoft.com/office/powerpoint/2010/main" val="238717557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20337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ender's Health Promotion Model">
            <a:extLst>
              <a:ext uri="{FF2B5EF4-FFF2-40B4-BE49-F238E27FC236}">
                <a16:creationId xmlns:a16="http://schemas.microsoft.com/office/drawing/2014/main" id="{D1305EC1-6951-E3B1-F5B0-2F4E2BD4ACB7}"/>
              </a:ext>
            </a:extLst>
          </p:cNvPr>
          <p:cNvPicPr>
            <a:picLocks noGrp="1" noChangeAspect="1"/>
          </p:cNvPicPr>
          <p:nvPr>
            <p:ph idx="1"/>
          </p:nvPr>
        </p:nvPicPr>
        <p:blipFill rotWithShape="1">
          <a:blip r:embed="rId2"/>
          <a:srcRect t="10861" r="-155" b="3745"/>
          <a:stretch/>
        </p:blipFill>
        <p:spPr>
          <a:xfrm>
            <a:off x="1206145" y="-4040"/>
            <a:ext cx="10001404" cy="7034240"/>
          </a:xfrm>
        </p:spPr>
      </p:pic>
    </p:spTree>
    <p:extLst>
      <p:ext uri="{BB962C8B-B14F-4D97-AF65-F5344CB8AC3E}">
        <p14:creationId xmlns:p14="http://schemas.microsoft.com/office/powerpoint/2010/main" val="19717048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E6979-7035-E2B4-B6B6-5719F9492EA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7649FDF-80EB-5CE4-FE48-1F9B5772163B}"/>
              </a:ext>
            </a:extLst>
          </p:cNvPr>
          <p:cNvSpPr>
            <a:spLocks noGrp="1"/>
          </p:cNvSpPr>
          <p:nvPr>
            <p:ph idx="1"/>
          </p:nvPr>
        </p:nvSpPr>
        <p:spPr/>
        <p:txBody>
          <a:bodyPr vert="horz" lIns="91440" tIns="45720" rIns="91440" bIns="45720" rtlCol="0" anchor="t">
            <a:normAutofit fontScale="40000" lnSpcReduction="20000"/>
          </a:bodyPr>
          <a:lstStyle/>
          <a:p>
            <a:r>
              <a:rPr lang="en-GB">
                <a:ea typeface="+mn-lt"/>
                <a:cs typeface="+mn-lt"/>
              </a:rPr>
              <a:t>Bateson G. (1972) </a:t>
            </a:r>
            <a:r>
              <a:rPr lang="en-GB" i="1">
                <a:ea typeface="+mn-lt"/>
                <a:cs typeface="+mn-lt"/>
              </a:rPr>
              <a:t>Steps to an Ecology of Mind: A Revolutionary Approach to Man’s Understanding of Himself</a:t>
            </a:r>
            <a:r>
              <a:rPr lang="en-GB">
                <a:ea typeface="+mn-lt"/>
                <a:cs typeface="+mn-lt"/>
              </a:rPr>
              <a:t>. New York, NY: Ballantine Books.</a:t>
            </a:r>
            <a:endParaRPr lang="en-GB" dirty="0">
              <a:ea typeface="+mn-lt"/>
              <a:cs typeface="+mn-lt"/>
            </a:endParaRPr>
          </a:p>
          <a:p>
            <a:r>
              <a:rPr lang="en-GB">
                <a:ea typeface="+mn-lt"/>
                <a:cs typeface="+mn-lt"/>
              </a:rPr>
              <a:t>Borrell-Carrió, F., Suchman, A. L. and Epstein, R. M. (2004). The </a:t>
            </a:r>
            <a:r>
              <a:rPr lang="en-GB" dirty="0">
                <a:ea typeface="+mn-lt"/>
                <a:cs typeface="+mn-lt"/>
              </a:rPr>
              <a:t>biopsychosocial model 25 years later: principles, practice, and scientific inquiry. </a:t>
            </a:r>
            <a:r>
              <a:rPr lang="en-GB" i="1" dirty="0">
                <a:ea typeface="+mn-lt"/>
                <a:cs typeface="+mn-lt"/>
              </a:rPr>
              <a:t>Annals of family medicine</a:t>
            </a:r>
            <a:r>
              <a:rPr lang="en-GB" dirty="0">
                <a:ea typeface="+mn-lt"/>
                <a:cs typeface="+mn-lt"/>
              </a:rPr>
              <a:t>, 2(6), 576–582.</a:t>
            </a:r>
            <a:endParaRPr lang="en-GB"/>
          </a:p>
          <a:p>
            <a:r>
              <a:rPr lang="en-GB">
                <a:ea typeface="+mn-lt"/>
                <a:cs typeface="+mn-lt"/>
              </a:rPr>
              <a:t>Deter, H.C., (2012). Psychosocial interventions for patients with chronic disease. </a:t>
            </a:r>
            <a:r>
              <a:rPr lang="en-GB" i="1">
                <a:ea typeface="+mn-lt"/>
                <a:cs typeface="+mn-lt"/>
              </a:rPr>
              <a:t>BioPsychoSocial Medicine</a:t>
            </a:r>
            <a:r>
              <a:rPr lang="en-GB">
                <a:ea typeface="+mn-lt"/>
                <a:cs typeface="+mn-lt"/>
              </a:rPr>
              <a:t>, 6, pp.1-5.</a:t>
            </a:r>
            <a:endParaRPr lang="en-GB" dirty="0">
              <a:ea typeface="+mn-lt"/>
              <a:cs typeface="+mn-lt"/>
            </a:endParaRPr>
          </a:p>
          <a:p>
            <a:r>
              <a:rPr lang="en-GB">
                <a:ea typeface="+mn-lt"/>
                <a:cs typeface="+mn-lt"/>
              </a:rPr>
              <a:t>Fausset, R., Pérez‐Peña, R., &amp; Robertson, C. (2016, July 6). </a:t>
            </a:r>
            <a:r>
              <a:rPr lang="en-GB" i="1">
                <a:ea typeface="+mn-lt"/>
                <a:cs typeface="+mn-lt"/>
              </a:rPr>
              <a:t>Alton Sterling shooting in Baton Rouge prompts justice department investigation</a:t>
            </a:r>
            <a:r>
              <a:rPr lang="en-GB">
                <a:ea typeface="+mn-lt"/>
                <a:cs typeface="+mn-lt"/>
              </a:rPr>
              <a:t>. New York Times</a:t>
            </a:r>
            <a:endParaRPr lang="en-GB"/>
          </a:p>
          <a:p>
            <a:r>
              <a:rPr lang="en-GB">
                <a:ea typeface="+mn-lt"/>
                <a:cs typeface="+mn-lt"/>
              </a:rPr>
              <a:t>Himmelstein, M. S., &amp; Sanchez, D. T. (2016). Masculinity in the doctor's office: Masculinity, gendered doctor preference and doctor–patient communication. </a:t>
            </a:r>
            <a:r>
              <a:rPr lang="en-GB" i="1">
                <a:ea typeface="+mn-lt"/>
                <a:cs typeface="+mn-lt"/>
              </a:rPr>
              <a:t>Preventive Medicine</a:t>
            </a:r>
            <a:r>
              <a:rPr lang="en-GB">
                <a:ea typeface="+mn-lt"/>
                <a:cs typeface="+mn-lt"/>
              </a:rPr>
              <a:t>, 84, pp. 34–</a:t>
            </a:r>
            <a:r>
              <a:rPr lang="en-GB" dirty="0">
                <a:ea typeface="+mn-lt"/>
                <a:cs typeface="+mn-lt"/>
              </a:rPr>
              <a:t>40.</a:t>
            </a:r>
            <a:endParaRPr lang="en-GB" dirty="0"/>
          </a:p>
          <a:p>
            <a:r>
              <a:rPr lang="en-GB">
                <a:ea typeface="+mn-lt"/>
                <a:cs typeface="+mn-lt"/>
              </a:rPr>
              <a:t>Kusnanto, H., Agustian, D. and Hilmanto, D., (2018). Biopsychosocial model of illnesses in primary care: A hermeneutic literature review. </a:t>
            </a:r>
            <a:r>
              <a:rPr lang="en-GB" i="1">
                <a:ea typeface="+mn-lt"/>
                <a:cs typeface="+mn-lt"/>
              </a:rPr>
              <a:t>Journal of family medicine and primary care</a:t>
            </a:r>
            <a:r>
              <a:rPr lang="en-GB">
                <a:ea typeface="+mn-lt"/>
                <a:cs typeface="+mn-lt"/>
              </a:rPr>
              <a:t>, 7(3), p.497.</a:t>
            </a:r>
            <a:endParaRPr lang="en-GB" dirty="0">
              <a:ea typeface="+mn-lt"/>
              <a:cs typeface="+mn-lt"/>
            </a:endParaRPr>
          </a:p>
          <a:p>
            <a:r>
              <a:rPr lang="en-GB" dirty="0">
                <a:ea typeface="+mn-lt"/>
                <a:cs typeface="+mn-lt"/>
              </a:rPr>
              <a:t>Mackie, J.L. (1974) The Cement of the Universe. A Study of Causation. Oxford: Oxford University Press.</a:t>
            </a:r>
            <a:endParaRPr lang="en-GB"/>
          </a:p>
          <a:p>
            <a:r>
              <a:rPr lang="en-GB">
                <a:ea typeface="+mn-lt"/>
                <a:cs typeface="+mn-lt"/>
              </a:rPr>
              <a:t>Reblin, M. and Uchino, B. N. (2008). Social and emotional support and its implication for health. </a:t>
            </a:r>
            <a:r>
              <a:rPr lang="en-GB" i="1">
                <a:ea typeface="+mn-lt"/>
                <a:cs typeface="+mn-lt"/>
              </a:rPr>
              <a:t>Current Opinion in Psychiatry</a:t>
            </a:r>
            <a:r>
              <a:rPr lang="en-GB">
                <a:ea typeface="+mn-lt"/>
                <a:cs typeface="+mn-lt"/>
              </a:rPr>
              <a:t>, 21, pp. 201–205. </a:t>
            </a:r>
            <a:endParaRPr lang="en-GB" dirty="0">
              <a:ea typeface="+mn-lt"/>
              <a:cs typeface="+mn-lt"/>
            </a:endParaRPr>
          </a:p>
          <a:p>
            <a:r>
              <a:rPr lang="en-GB">
                <a:ea typeface="+mn-lt"/>
                <a:cs typeface="+mn-lt"/>
              </a:rPr>
              <a:t>Tanaka, Y., Kanazawa, M., Fukudo, S. and Drossman, D.A., (2011). Biopsychosocial model of irritable bowel syndrome. </a:t>
            </a:r>
            <a:r>
              <a:rPr lang="en-GB" i="1">
                <a:ea typeface="+mn-lt"/>
                <a:cs typeface="+mn-lt"/>
              </a:rPr>
              <a:t>Journal of neurogastroenterology and motility</a:t>
            </a:r>
            <a:r>
              <a:rPr lang="en-GB">
                <a:ea typeface="+mn-lt"/>
                <a:cs typeface="+mn-lt"/>
              </a:rPr>
              <a:t>, 17(2), pp.131.</a:t>
            </a:r>
            <a:endParaRPr lang="en-GB" dirty="0">
              <a:ea typeface="+mn-lt"/>
              <a:cs typeface="+mn-lt"/>
            </a:endParaRPr>
          </a:p>
          <a:p>
            <a:r>
              <a:rPr lang="en-GB">
                <a:ea typeface="+mn-lt"/>
                <a:cs typeface="+mn-lt"/>
              </a:rPr>
              <a:t>Turk, D.C. and Adams, L.M., (2016). Using a biopsychosocial perspective in the treatment of fibromyalgia patients. </a:t>
            </a:r>
            <a:r>
              <a:rPr lang="en-GB" i="1">
                <a:ea typeface="+mn-lt"/>
                <a:cs typeface="+mn-lt"/>
              </a:rPr>
              <a:t>Pain management</a:t>
            </a:r>
            <a:r>
              <a:rPr lang="en-GB">
                <a:ea typeface="+mn-lt"/>
                <a:cs typeface="+mn-lt"/>
              </a:rPr>
              <a:t>, 6(4), pp.357-369.</a:t>
            </a:r>
            <a:endParaRPr lang="en-GB" dirty="0"/>
          </a:p>
          <a:p>
            <a:endParaRPr lang="en-GB" dirty="0"/>
          </a:p>
        </p:txBody>
      </p:sp>
    </p:spTree>
    <p:extLst>
      <p:ext uri="{BB962C8B-B14F-4D97-AF65-F5344CB8AC3E}">
        <p14:creationId xmlns:p14="http://schemas.microsoft.com/office/powerpoint/2010/main" val="1724102901"/>
      </p:ext>
    </p:extLst>
  </p:cSld>
  <p:clrMapOvr>
    <a:masterClrMapping/>
  </p:clrMapOvr>
</p:sld>
</file>

<file path=ppt/theme/theme1.xml><?xml version="1.0" encoding="utf-8"?>
<a:theme xmlns:a="http://schemas.openxmlformats.org/drawingml/2006/main" name="BlockprintVTI">
  <a:themeElements>
    <a:clrScheme name="AnalogousFromDarkSeedLeftStep">
      <a:dk1>
        <a:srgbClr val="000000"/>
      </a:dk1>
      <a:lt1>
        <a:srgbClr val="FFFFFF"/>
      </a:lt1>
      <a:dk2>
        <a:srgbClr val="351E25"/>
      </a:dk2>
      <a:lt2>
        <a:srgbClr val="E2E5E8"/>
      </a:lt2>
      <a:accent1>
        <a:srgbClr val="D08C40"/>
      </a:accent1>
      <a:accent2>
        <a:srgbClr val="BE3F2E"/>
      </a:accent2>
      <a:accent3>
        <a:srgbClr val="D0406C"/>
      </a:accent3>
      <a:accent4>
        <a:srgbClr val="BE2E96"/>
      </a:accent4>
      <a:accent5>
        <a:srgbClr val="BC40D0"/>
      </a:accent5>
      <a:accent6>
        <a:srgbClr val="6E2EBE"/>
      </a:accent6>
      <a:hlink>
        <a:srgbClr val="BF3FBB"/>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51</Slides>
  <Notes>0</Notes>
  <HiddenSlides>0</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BlockprintVTI</vt:lpstr>
      <vt:lpstr>Biopsychosocial Model of Health</vt:lpstr>
      <vt:lpstr>Aims and Objectives</vt:lpstr>
      <vt:lpstr>What is this model?</vt:lpstr>
      <vt:lpstr>The Biopsychosocial Model</vt:lpstr>
      <vt:lpstr>The Biopsychosocial Model</vt:lpstr>
      <vt:lpstr>The Biopsychosocial Model</vt:lpstr>
      <vt:lpstr>The Biopsychosocial Model</vt:lpstr>
      <vt:lpstr>Biological Factors</vt:lpstr>
      <vt:lpstr>Psychological Factors</vt:lpstr>
      <vt:lpstr>Social Factors</vt:lpstr>
      <vt:lpstr>Interactions</vt:lpstr>
      <vt:lpstr>Why do we use it?</vt:lpstr>
      <vt:lpstr>Complexity and Causality</vt:lpstr>
      <vt:lpstr>Complexity and Causality</vt:lpstr>
      <vt:lpstr>Circular Causality</vt:lpstr>
      <vt:lpstr>Circular Causality</vt:lpstr>
      <vt:lpstr>Circular Causality</vt:lpstr>
      <vt:lpstr>Structural Causality</vt:lpstr>
      <vt:lpstr>Structural Causality</vt:lpstr>
      <vt:lpstr>Structural vs Circular</vt:lpstr>
      <vt:lpstr>Structural vs Circular</vt:lpstr>
      <vt:lpstr>Dualism</vt:lpstr>
      <vt:lpstr>Dualism</vt:lpstr>
      <vt:lpstr>Dualism</vt:lpstr>
      <vt:lpstr>Autonomy</vt:lpstr>
      <vt:lpstr>Autonomy</vt:lpstr>
      <vt:lpstr>Bronfenbrenner's Ecological Systems</vt:lpstr>
      <vt:lpstr>Bronfenbrenner: Reimagined</vt:lpstr>
      <vt:lpstr>Ecological Systems and Health</vt:lpstr>
      <vt:lpstr>Ecological Systems and Health</vt:lpstr>
      <vt:lpstr>Ecological Systems and Health</vt:lpstr>
      <vt:lpstr>Implications of the Model</vt:lpstr>
      <vt:lpstr>Implications of the Model</vt:lpstr>
      <vt:lpstr>Functional Disorders</vt:lpstr>
      <vt:lpstr>Functional Disorders: IBS</vt:lpstr>
      <vt:lpstr>Functional Disorders: Fibromyalgia</vt:lpstr>
      <vt:lpstr>Functional Disorders: CFS</vt:lpstr>
      <vt:lpstr>Chronic Pain and the Biopsychosocial Model</vt:lpstr>
      <vt:lpstr>Biopsychosocial Model and Health Promotion</vt:lpstr>
      <vt:lpstr>Biopsychosocial Model and Health Promotion​</vt:lpstr>
      <vt:lpstr>Health Promotion Models</vt:lpstr>
      <vt:lpstr>PowerPoint Presentation</vt:lpstr>
      <vt:lpstr>HPM: Assumptions</vt:lpstr>
      <vt:lpstr>Propositions </vt:lpstr>
      <vt:lpstr>Propositions</vt:lpstr>
      <vt:lpstr>Propositions</vt:lpstr>
      <vt:lpstr>Propositions</vt:lpstr>
      <vt:lpstr>HPM: Strengths </vt:lpstr>
      <vt:lpstr>HPM: Weaknesses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495</cp:revision>
  <dcterms:created xsi:type="dcterms:W3CDTF">2024-02-15T16:27:58Z</dcterms:created>
  <dcterms:modified xsi:type="dcterms:W3CDTF">2024-02-26T09:01:38Z</dcterms:modified>
</cp:coreProperties>
</file>