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027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050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962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374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453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237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385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669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6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948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841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A90FD-C54F-465A-9454-C2315A1F0836}" type="datetimeFigureOut">
              <a:rPr lang="en-GB" smtClean="0"/>
              <a:t>22/10/2014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6A49F1-BC54-490D-8C37-CA6D0D3C2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424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AHAN5007</a:t>
            </a:r>
            <a:br>
              <a:rPr lang="en-GB" dirty="0" smtClean="0"/>
            </a:br>
            <a:r>
              <a:rPr lang="en-GB" dirty="0" smtClean="0"/>
              <a:t>The Body, Culture and Society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“The Body Beautiful</a:t>
            </a:r>
            <a:r>
              <a:rPr lang="en-GB" dirty="0" smtClean="0"/>
              <a:t>”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33222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Notes on 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Think about definitions </a:t>
            </a:r>
            <a:r>
              <a:rPr lang="en-GB" dirty="0" smtClean="0"/>
              <a:t>of relevant terms and </a:t>
            </a:r>
            <a:r>
              <a:rPr lang="en-GB" dirty="0" smtClean="0"/>
              <a:t>how this might vary in different contexts.</a:t>
            </a:r>
          </a:p>
          <a:p>
            <a:r>
              <a:rPr lang="en-GB" dirty="0" smtClean="0"/>
              <a:t>Ethnographic examples can come from the literature and your own experience.</a:t>
            </a:r>
          </a:p>
          <a:p>
            <a:r>
              <a:rPr lang="en-GB" dirty="0" smtClean="0"/>
              <a:t>Read widely from high quality sources (don’t forget journals).</a:t>
            </a:r>
          </a:p>
          <a:p>
            <a:r>
              <a:rPr lang="en-GB" dirty="0" smtClean="0"/>
              <a:t>Think carefully about structure, develop and support your arguments.</a:t>
            </a:r>
          </a:p>
          <a:p>
            <a:r>
              <a:rPr lang="en-GB" dirty="0" smtClean="0"/>
              <a:t>Outline your main argument(s) in the introduction.</a:t>
            </a:r>
          </a:p>
          <a:p>
            <a:r>
              <a:rPr lang="en-GB" dirty="0" smtClean="0"/>
              <a:t>Reference carefully (use Harvard style</a:t>
            </a:r>
            <a:r>
              <a:rPr lang="en-GB" dirty="0" smtClean="0"/>
              <a:t>).</a:t>
            </a:r>
          </a:p>
          <a:p>
            <a:r>
              <a:rPr lang="en-GB" dirty="0" smtClean="0"/>
              <a:t>Check grammar – complete sentences, correct punctuation,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538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Beauty ideals in cultural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i="1" dirty="0" smtClean="0"/>
              <a:t>“White women don’t like to be called fat. I saw it on TV.”</a:t>
            </a:r>
          </a:p>
          <a:p>
            <a:endParaRPr lang="en-GB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66459"/>
            <a:ext cx="3816424" cy="4275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3024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“</a:t>
            </a:r>
            <a:r>
              <a:rPr lang="en-GB" i="1" dirty="0" smtClean="0"/>
              <a:t>Attractiveness is that which is found ideologically appealing within an overarching set of values</a:t>
            </a:r>
            <a:r>
              <a:rPr lang="en-GB" dirty="0" smtClean="0"/>
              <a:t>” (</a:t>
            </a:r>
            <a:r>
              <a:rPr lang="en-GB" dirty="0" err="1" smtClean="0"/>
              <a:t>Reischer</a:t>
            </a:r>
            <a:r>
              <a:rPr lang="en-GB" dirty="0" smtClean="0"/>
              <a:t> and Koo, 2004, p. 305).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276872"/>
            <a:ext cx="6096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3216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Body shape =&gt; attitude/willpower (</a:t>
            </a:r>
            <a:r>
              <a:rPr lang="en-GB" dirty="0" err="1" smtClean="0"/>
              <a:t>Bordo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6" name="Picture 4" descr="http://ts3.mm.bing.net/th?id=HN.608023775524818202&amp;w=242&amp;h=151&amp;c=7&amp;rs=1&amp;pid=1.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36514"/>
            <a:ext cx="6912768" cy="431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838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Western bodies reflect the contradictions of capitalism.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Discipline as producers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Desire as consumers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94" y="2267430"/>
            <a:ext cx="3748716" cy="2629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68309"/>
            <a:ext cx="3875564" cy="2628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19314"/>
            <a:ext cx="2520280" cy="235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6825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Cosmetic surgery to ‘correct body deviance’ and ‘cure the psyche’ (Gilman)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233" y="2060848"/>
            <a:ext cx="4469707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89669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Cosmetic surgery as female victimisation or agency (Davis)?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714" y="3861048"/>
            <a:ext cx="3306316" cy="229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12513"/>
            <a:ext cx="3888432" cy="5180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1872208" cy="2718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5678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body may reflect the community rather than individual self (Becker).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6720408" cy="5040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1070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Agency and embodiment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“</a:t>
            </a:r>
            <a:r>
              <a:rPr lang="en-GB" i="1" dirty="0" smtClean="0"/>
              <a:t>We meet the world through our bodies</a:t>
            </a:r>
            <a:r>
              <a:rPr lang="en-GB" dirty="0" smtClean="0"/>
              <a:t>” (</a:t>
            </a:r>
            <a:r>
              <a:rPr lang="en-GB" dirty="0" err="1" smtClean="0"/>
              <a:t>Reischer</a:t>
            </a:r>
            <a:r>
              <a:rPr lang="en-GB" dirty="0" smtClean="0"/>
              <a:t> and Koo, 2004, p. 307).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406" y="4041068"/>
            <a:ext cx="468772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56792"/>
            <a:ext cx="2390182" cy="297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550" y="3645024"/>
            <a:ext cx="1958985" cy="2618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6659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Colonial hygiene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1412776"/>
            <a:ext cx="8084535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7306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Aesthetic Re-interpretation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65560"/>
            <a:ext cx="4608512" cy="4959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817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206" y="404664"/>
            <a:ext cx="3859628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2043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867" y="1570045"/>
            <a:ext cx="4404531" cy="2936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changing face of beauty pageants?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560" y="4018743"/>
            <a:ext cx="4062615" cy="2643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96008"/>
            <a:ext cx="3744416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32476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Muscles and femininity?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40768"/>
            <a:ext cx="3334319" cy="4867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50360"/>
            <a:ext cx="4856580" cy="2848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8187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“</a:t>
            </a:r>
            <a:r>
              <a:rPr lang="en-GB" sz="2800" i="1" dirty="0" smtClean="0"/>
              <a:t>Because cultural meanings and values reside in and on the body, the body not only reflects these constructions but also has the capacity to challenge them</a:t>
            </a:r>
            <a:r>
              <a:rPr lang="en-GB" sz="2800" dirty="0" smtClean="0"/>
              <a:t>” (</a:t>
            </a:r>
            <a:r>
              <a:rPr lang="en-GB" sz="2800" dirty="0" err="1" smtClean="0"/>
              <a:t>Reischer</a:t>
            </a:r>
            <a:r>
              <a:rPr lang="en-GB" sz="2800" dirty="0" smtClean="0"/>
              <a:t> and </a:t>
            </a:r>
            <a:r>
              <a:rPr lang="en-GB" sz="2800" dirty="0" err="1" smtClean="0"/>
              <a:t>Koos</a:t>
            </a:r>
            <a:r>
              <a:rPr lang="en-GB" sz="2800" dirty="0" smtClean="0"/>
              <a:t>, 2004, p. 315).</a:t>
            </a:r>
          </a:p>
        </p:txBody>
      </p:sp>
      <p:pic>
        <p:nvPicPr>
          <p:cNvPr id="4" name="Picture 9" descr="And this is what she looks like now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3728" y="2852936"/>
            <a:ext cx="4824413" cy="32194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418203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Another ideal: the healthy body</a:t>
            </a:r>
          </a:p>
        </p:txBody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en-GB" sz="2800" smtClean="0"/>
              <a:t>“</a:t>
            </a:r>
            <a:r>
              <a:rPr lang="en-GB" sz="2800" i="1" smtClean="0"/>
              <a:t>Health is a state of complete physical, mental and social well-being and not merely the absence of disease or infirmity</a:t>
            </a:r>
            <a:r>
              <a:rPr lang="en-GB" sz="2800" smtClean="0"/>
              <a:t>.” (World Health Organization)</a:t>
            </a:r>
          </a:p>
        </p:txBody>
      </p:sp>
      <p:pic>
        <p:nvPicPr>
          <p:cNvPr id="29702" name="Picture 6" descr="WH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3284538"/>
            <a:ext cx="3101975" cy="29654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4095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2817</TotalTime>
  <Words>307</Words>
  <Application>Microsoft Office PowerPoint</Application>
  <PresentationFormat>On-screen Show (4:3)</PresentationFormat>
  <Paragraphs>29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AHAN5007 The Body, Culture and Society</vt:lpstr>
      <vt:lpstr>Notes on Assignment 1</vt:lpstr>
      <vt:lpstr>Beauty ideals in cultural context</vt:lpstr>
      <vt:lpstr>PowerPoint Presentation</vt:lpstr>
      <vt:lpstr>Body shape =&gt; attitude/willpower (Bordo)</vt:lpstr>
      <vt:lpstr>Western bodies reflect the contradictions of capitalism.</vt:lpstr>
      <vt:lpstr>Cosmetic surgery to ‘correct body deviance’ and ‘cure the psyche’ (Gilman)</vt:lpstr>
      <vt:lpstr>Cosmetic surgery as female victimisation or agency (Davis)?</vt:lpstr>
      <vt:lpstr>The body may reflect the community rather than individual self (Becker).</vt:lpstr>
      <vt:lpstr>Agency and embodiment</vt:lpstr>
      <vt:lpstr>Colonial hygiene</vt:lpstr>
      <vt:lpstr>Aesthetic Re-interpretation</vt:lpstr>
      <vt:lpstr>PowerPoint Presentation</vt:lpstr>
      <vt:lpstr>The changing face of beauty pageants?</vt:lpstr>
      <vt:lpstr>Muscles and femininity?</vt:lpstr>
      <vt:lpstr>PowerPoint Presentation</vt:lpstr>
      <vt:lpstr>Another ideal: the healthy body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Casiday</dc:creator>
  <cp:lastModifiedBy>Rachel Casiday</cp:lastModifiedBy>
  <cp:revision>18</cp:revision>
  <dcterms:created xsi:type="dcterms:W3CDTF">2014-02-19T15:36:17Z</dcterms:created>
  <dcterms:modified xsi:type="dcterms:W3CDTF">2014-10-22T10:16:10Z</dcterms:modified>
</cp:coreProperties>
</file>