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2"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9AD5C2-082A-FD6D-06C9-F327B6B00258}" v="287" dt="2026-02-22T00:43:04.4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a Ousman (2235624)" userId="S::2235624@student.uwtsd.ac.uk::cb530afe-17a0-4276-a29d-c0caac07e41c" providerId="AD" clId="Web-{B69AD5C2-082A-FD6D-06C9-F327B6B00258}"/>
    <pc:docChg chg="addSld modSld addMainMaster delMainMaster">
      <pc:chgData name="Sadia Ousman (2235624)" userId="S::2235624@student.uwtsd.ac.uk::cb530afe-17a0-4276-a29d-c0caac07e41c" providerId="AD" clId="Web-{B69AD5C2-082A-FD6D-06C9-F327B6B00258}" dt="2026-02-22T00:43:04.484" v="300" actId="20577"/>
      <pc:docMkLst>
        <pc:docMk/>
      </pc:docMkLst>
      <pc:sldChg chg="addSp delSp modSp mod setBg modClrScheme chgLayout">
        <pc:chgData name="Sadia Ousman (2235624)" userId="S::2235624@student.uwtsd.ac.uk::cb530afe-17a0-4276-a29d-c0caac07e41c" providerId="AD" clId="Web-{B69AD5C2-082A-FD6D-06C9-F327B6B00258}" dt="2026-02-21T22:07:11.218" v="144" actId="20577"/>
        <pc:sldMkLst>
          <pc:docMk/>
          <pc:sldMk cId="109857222" sldId="256"/>
        </pc:sldMkLst>
        <pc:spChg chg="mod">
          <ac:chgData name="Sadia Ousman (2235624)" userId="S::2235624@student.uwtsd.ac.uk::cb530afe-17a0-4276-a29d-c0caac07e41c" providerId="AD" clId="Web-{B69AD5C2-082A-FD6D-06C9-F327B6B00258}" dt="2026-02-21T22:00:47.968" v="129" actId="1076"/>
          <ac:spMkLst>
            <pc:docMk/>
            <pc:sldMk cId="109857222" sldId="256"/>
            <ac:spMk id="2" creationId="{00000000-0000-0000-0000-000000000000}"/>
          </ac:spMkLst>
        </pc:spChg>
        <pc:spChg chg="mod">
          <ac:chgData name="Sadia Ousman (2235624)" userId="S::2235624@student.uwtsd.ac.uk::cb530afe-17a0-4276-a29d-c0caac07e41c" providerId="AD" clId="Web-{B69AD5C2-082A-FD6D-06C9-F327B6B00258}" dt="2026-02-21T22:07:11.218" v="144" actId="20577"/>
          <ac:spMkLst>
            <pc:docMk/>
            <pc:sldMk cId="109857222" sldId="256"/>
            <ac:spMk id="3" creationId="{00000000-0000-0000-0000-000000000000}"/>
          </ac:spMkLst>
        </pc:spChg>
        <pc:spChg chg="add del">
          <ac:chgData name="Sadia Ousman (2235624)" userId="S::2235624@student.uwtsd.ac.uk::cb530afe-17a0-4276-a29d-c0caac07e41c" providerId="AD" clId="Web-{B69AD5C2-082A-FD6D-06C9-F327B6B00258}" dt="2026-02-21T21:42:49.416" v="1"/>
          <ac:spMkLst>
            <pc:docMk/>
            <pc:sldMk cId="109857222" sldId="256"/>
            <ac:spMk id="9" creationId="{33E93247-6229-44AB-A550-739E971E690B}"/>
          </ac:spMkLst>
        </pc:spChg>
        <pc:spChg chg="add del">
          <ac:chgData name="Sadia Ousman (2235624)" userId="S::2235624@student.uwtsd.ac.uk::cb530afe-17a0-4276-a29d-c0caac07e41c" providerId="AD" clId="Web-{B69AD5C2-082A-FD6D-06C9-F327B6B00258}" dt="2026-02-21T21:57:19.978" v="114"/>
          <ac:spMkLst>
            <pc:docMk/>
            <pc:sldMk cId="109857222" sldId="256"/>
            <ac:spMk id="15" creationId="{9B7AD9F6-8CE7-4299-8FC6-328F4DCD3FF9}"/>
          </ac:spMkLst>
        </pc:spChg>
        <pc:spChg chg="add del">
          <ac:chgData name="Sadia Ousman (2235624)" userId="S::2235624@student.uwtsd.ac.uk::cb530afe-17a0-4276-a29d-c0caac07e41c" providerId="AD" clId="Web-{B69AD5C2-082A-FD6D-06C9-F327B6B00258}" dt="2026-02-21T21:57:19.978" v="114"/>
          <ac:spMkLst>
            <pc:docMk/>
            <pc:sldMk cId="109857222" sldId="256"/>
            <ac:spMk id="16" creationId="{F49775AF-8896-43EE-92C6-83497D6DC56F}"/>
          </ac:spMkLst>
        </pc:spChg>
        <pc:spChg chg="add">
          <ac:chgData name="Sadia Ousman (2235624)" userId="S::2235624@student.uwtsd.ac.uk::cb530afe-17a0-4276-a29d-c0caac07e41c" providerId="AD" clId="Web-{B69AD5C2-082A-FD6D-06C9-F327B6B00258}" dt="2026-02-21T21:57:19.978" v="114"/>
          <ac:spMkLst>
            <pc:docMk/>
            <pc:sldMk cId="109857222" sldId="256"/>
            <ac:spMk id="22" creationId="{55666830-9A19-4E01-8505-D6C7F9AC5665}"/>
          </ac:spMkLst>
        </pc:spChg>
        <pc:spChg chg="add">
          <ac:chgData name="Sadia Ousman (2235624)" userId="S::2235624@student.uwtsd.ac.uk::cb530afe-17a0-4276-a29d-c0caac07e41c" providerId="AD" clId="Web-{B69AD5C2-082A-FD6D-06C9-F327B6B00258}" dt="2026-02-21T21:57:19.978" v="114"/>
          <ac:spMkLst>
            <pc:docMk/>
            <pc:sldMk cId="109857222" sldId="256"/>
            <ac:spMk id="24" creationId="{AE9FC877-7FB6-4D22-9988-35420644E202}"/>
          </ac:spMkLst>
        </pc:spChg>
        <pc:spChg chg="add">
          <ac:chgData name="Sadia Ousman (2235624)" userId="S::2235624@student.uwtsd.ac.uk::cb530afe-17a0-4276-a29d-c0caac07e41c" providerId="AD" clId="Web-{B69AD5C2-082A-FD6D-06C9-F327B6B00258}" dt="2026-02-21T21:57:19.978" v="114"/>
          <ac:spMkLst>
            <pc:docMk/>
            <pc:sldMk cId="109857222" sldId="256"/>
            <ac:spMk id="26" creationId="{E41809D1-F12E-46BB-B804-5F209D325E8B}"/>
          </ac:spMkLst>
        </pc:spChg>
        <pc:spChg chg="add del">
          <ac:chgData name="Sadia Ousman (2235624)" userId="S::2235624@student.uwtsd.ac.uk::cb530afe-17a0-4276-a29d-c0caac07e41c" providerId="AD" clId="Web-{B69AD5C2-082A-FD6D-06C9-F327B6B00258}" dt="2026-02-21T21:57:31.447" v="115"/>
          <ac:spMkLst>
            <pc:docMk/>
            <pc:sldMk cId="109857222" sldId="256"/>
            <ac:spMk id="28" creationId="{AF2F604E-43BE-4DC3-B983-E071523364F8}"/>
          </ac:spMkLst>
        </pc:spChg>
        <pc:spChg chg="add del">
          <ac:chgData name="Sadia Ousman (2235624)" userId="S::2235624@student.uwtsd.ac.uk::cb530afe-17a0-4276-a29d-c0caac07e41c" providerId="AD" clId="Web-{B69AD5C2-082A-FD6D-06C9-F327B6B00258}" dt="2026-02-21T21:58:38.871" v="121"/>
          <ac:spMkLst>
            <pc:docMk/>
            <pc:sldMk cId="109857222" sldId="256"/>
            <ac:spMk id="30" creationId="{08C9B587-E65E-4B52-B37C-ABEBB6E87928}"/>
          </ac:spMkLst>
        </pc:spChg>
        <pc:picChg chg="add del">
          <ac:chgData name="Sadia Ousman (2235624)" userId="S::2235624@student.uwtsd.ac.uk::cb530afe-17a0-4276-a29d-c0caac07e41c" providerId="AD" clId="Web-{B69AD5C2-082A-FD6D-06C9-F327B6B00258}" dt="2026-02-21T21:42:49.416" v="1"/>
          <ac:picMkLst>
            <pc:docMk/>
            <pc:sldMk cId="109857222" sldId="256"/>
            <ac:picMk id="4" creationId="{9F6C0821-6891-2BC1-B98E-DAEF745E8B50}"/>
          </ac:picMkLst>
        </pc:picChg>
        <pc:picChg chg="add mod ord">
          <ac:chgData name="Sadia Ousman (2235624)" userId="S::2235624@student.uwtsd.ac.uk::cb530afe-17a0-4276-a29d-c0caac07e41c" providerId="AD" clId="Web-{B69AD5C2-082A-FD6D-06C9-F327B6B00258}" dt="2026-02-21T21:57:44.182" v="116" actId="14100"/>
          <ac:picMkLst>
            <pc:docMk/>
            <pc:sldMk cId="109857222" sldId="256"/>
            <ac:picMk id="17" creationId="{BB2F8113-A88E-C604-7826-03DA8260DEC6}"/>
          </ac:picMkLst>
        </pc:picChg>
        <pc:cxnChg chg="add del">
          <ac:chgData name="Sadia Ousman (2235624)" userId="S::2235624@student.uwtsd.ac.uk::cb530afe-17a0-4276-a29d-c0caac07e41c" providerId="AD" clId="Web-{B69AD5C2-082A-FD6D-06C9-F327B6B00258}" dt="2026-02-21T21:42:49.416" v="1"/>
          <ac:cxnSpMkLst>
            <pc:docMk/>
            <pc:sldMk cId="109857222" sldId="256"/>
            <ac:cxnSpMk id="11" creationId="{EE2E603F-4A95-4FE8-BB06-211DFD75DBEF}"/>
          </ac:cxnSpMkLst>
        </pc:cxnChg>
        <pc:cxnChg chg="add del">
          <ac:chgData name="Sadia Ousman (2235624)" userId="S::2235624@student.uwtsd.ac.uk::cb530afe-17a0-4276-a29d-c0caac07e41c" providerId="AD" clId="Web-{B69AD5C2-082A-FD6D-06C9-F327B6B00258}" dt="2026-02-21T21:42:49.416" v="1"/>
          <ac:cxnSpMkLst>
            <pc:docMk/>
            <pc:sldMk cId="109857222" sldId="256"/>
            <ac:cxnSpMk id="13" creationId="{D7CC41EB-2D81-4303-9171-6401B388BA35}"/>
          </ac:cxnSpMkLst>
        </pc:cxnChg>
      </pc:sldChg>
      <pc:sldChg chg="addSp delSp modSp new mod setBg">
        <pc:chgData name="Sadia Ousman (2235624)" userId="S::2235624@student.uwtsd.ac.uk::cb530afe-17a0-4276-a29d-c0caac07e41c" providerId="AD" clId="Web-{B69AD5C2-082A-FD6D-06C9-F327B6B00258}" dt="2026-02-21T22:23:23.744" v="158" actId="14100"/>
        <pc:sldMkLst>
          <pc:docMk/>
          <pc:sldMk cId="1156132472" sldId="257"/>
        </pc:sldMkLst>
        <pc:spChg chg="mod">
          <ac:chgData name="Sadia Ousman (2235624)" userId="S::2235624@student.uwtsd.ac.uk::cb530afe-17a0-4276-a29d-c0caac07e41c" providerId="AD" clId="Web-{B69AD5C2-082A-FD6D-06C9-F327B6B00258}" dt="2026-02-21T22:04:07.271" v="132"/>
          <ac:spMkLst>
            <pc:docMk/>
            <pc:sldMk cId="1156132472" sldId="257"/>
            <ac:spMk id="2" creationId="{448907A8-5E2D-155A-9164-BFC0E689D2F9}"/>
          </ac:spMkLst>
        </pc:spChg>
        <pc:spChg chg="mod">
          <ac:chgData name="Sadia Ousman (2235624)" userId="S::2235624@student.uwtsd.ac.uk::cb530afe-17a0-4276-a29d-c0caac07e41c" providerId="AD" clId="Web-{B69AD5C2-082A-FD6D-06C9-F327B6B00258}" dt="2026-02-21T22:23:23.744" v="158" actId="14100"/>
          <ac:spMkLst>
            <pc:docMk/>
            <pc:sldMk cId="1156132472" sldId="257"/>
            <ac:spMk id="3" creationId="{A783C7B5-D33E-5BB1-3DD9-DFDDAF68261C}"/>
          </ac:spMkLst>
        </pc:spChg>
        <pc:spChg chg="add">
          <ac:chgData name="Sadia Ousman (2235624)" userId="S::2235624@student.uwtsd.ac.uk::cb530afe-17a0-4276-a29d-c0caac07e41c" providerId="AD" clId="Web-{B69AD5C2-082A-FD6D-06C9-F327B6B00258}" dt="2026-02-21T22:04:07.271" v="132"/>
          <ac:spMkLst>
            <pc:docMk/>
            <pc:sldMk cId="1156132472" sldId="257"/>
            <ac:spMk id="8" creationId="{1C799903-48D5-4A31-A1A2-541072D9771E}"/>
          </ac:spMkLst>
        </pc:spChg>
        <pc:spChg chg="add">
          <ac:chgData name="Sadia Ousman (2235624)" userId="S::2235624@student.uwtsd.ac.uk::cb530afe-17a0-4276-a29d-c0caac07e41c" providerId="AD" clId="Web-{B69AD5C2-082A-FD6D-06C9-F327B6B00258}" dt="2026-02-21T22:04:07.271" v="132"/>
          <ac:spMkLst>
            <pc:docMk/>
            <pc:sldMk cId="1156132472" sldId="257"/>
            <ac:spMk id="10" creationId="{8EFFF109-FC58-4FD3-BE05-9775A1310F55}"/>
          </ac:spMkLst>
        </pc:spChg>
        <pc:spChg chg="add">
          <ac:chgData name="Sadia Ousman (2235624)" userId="S::2235624@student.uwtsd.ac.uk::cb530afe-17a0-4276-a29d-c0caac07e41c" providerId="AD" clId="Web-{B69AD5C2-082A-FD6D-06C9-F327B6B00258}" dt="2026-02-21T22:04:07.271" v="132"/>
          <ac:spMkLst>
            <pc:docMk/>
            <pc:sldMk cId="1156132472" sldId="257"/>
            <ac:spMk id="12" creationId="{E1B96AD6-92A9-4273-A62B-96A1C3E0BA95}"/>
          </ac:spMkLst>
        </pc:spChg>
        <pc:spChg chg="add del">
          <ac:chgData name="Sadia Ousman (2235624)" userId="S::2235624@student.uwtsd.ac.uk::cb530afe-17a0-4276-a29d-c0caac07e41c" providerId="AD" clId="Web-{B69AD5C2-082A-FD6D-06C9-F327B6B00258}" dt="2026-02-21T22:04:16.663" v="133"/>
          <ac:spMkLst>
            <pc:docMk/>
            <pc:sldMk cId="1156132472" sldId="257"/>
            <ac:spMk id="14" creationId="{463EEC44-1BA3-44ED-81FC-A644B04B2A44}"/>
          </ac:spMkLst>
        </pc:spChg>
        <pc:picChg chg="add mod">
          <ac:chgData name="Sadia Ousman (2235624)" userId="S::2235624@student.uwtsd.ac.uk::cb530afe-17a0-4276-a29d-c0caac07e41c" providerId="AD" clId="Web-{B69AD5C2-082A-FD6D-06C9-F327B6B00258}" dt="2026-02-21T22:22:43.117" v="156" actId="14100"/>
          <ac:picMkLst>
            <pc:docMk/>
            <pc:sldMk cId="1156132472" sldId="257"/>
            <ac:picMk id="4" creationId="{D352E950-B620-E462-22B2-DFCD4A40F352}"/>
          </ac:picMkLst>
        </pc:picChg>
      </pc:sldChg>
      <pc:sldChg chg="addSp delSp modSp new mod setBg">
        <pc:chgData name="Sadia Ousman (2235624)" userId="S::2235624@student.uwtsd.ac.uk::cb530afe-17a0-4276-a29d-c0caac07e41c" providerId="AD" clId="Web-{B69AD5C2-082A-FD6D-06C9-F327B6B00258}" dt="2026-02-21T22:37:31.701" v="174"/>
        <pc:sldMkLst>
          <pc:docMk/>
          <pc:sldMk cId="2665766229" sldId="258"/>
        </pc:sldMkLst>
        <pc:spChg chg="mod">
          <ac:chgData name="Sadia Ousman (2235624)" userId="S::2235624@student.uwtsd.ac.uk::cb530afe-17a0-4276-a29d-c0caac07e41c" providerId="AD" clId="Web-{B69AD5C2-082A-FD6D-06C9-F327B6B00258}" dt="2026-02-21T22:27:07.562" v="173" actId="20577"/>
          <ac:spMkLst>
            <pc:docMk/>
            <pc:sldMk cId="2665766229" sldId="258"/>
            <ac:spMk id="2" creationId="{649056B0-5168-6C95-DDF9-23C1EC449FFD}"/>
          </ac:spMkLst>
        </pc:spChg>
        <pc:spChg chg="del mod">
          <ac:chgData name="Sadia Ousman (2235624)" userId="S::2235624@student.uwtsd.ac.uk::cb530afe-17a0-4276-a29d-c0caac07e41c" providerId="AD" clId="Web-{B69AD5C2-082A-FD6D-06C9-F327B6B00258}" dt="2026-02-21T22:37:31.701" v="174"/>
          <ac:spMkLst>
            <pc:docMk/>
            <pc:sldMk cId="2665766229" sldId="258"/>
            <ac:spMk id="3" creationId="{D13D5CB2-B878-21C5-FEDB-87A1016EF740}"/>
          </ac:spMkLst>
        </pc:spChg>
        <pc:spChg chg="add">
          <ac:chgData name="Sadia Ousman (2235624)" userId="S::2235624@student.uwtsd.ac.uk::cb530afe-17a0-4276-a29d-c0caac07e41c" providerId="AD" clId="Web-{B69AD5C2-082A-FD6D-06C9-F327B6B00258}" dt="2026-02-21T22:23:41.744" v="160"/>
          <ac:spMkLst>
            <pc:docMk/>
            <pc:sldMk cId="2665766229" sldId="258"/>
            <ac:spMk id="8" creationId="{1C799903-48D5-4A31-A1A2-541072D9771E}"/>
          </ac:spMkLst>
        </pc:spChg>
        <pc:spChg chg="add">
          <ac:chgData name="Sadia Ousman (2235624)" userId="S::2235624@student.uwtsd.ac.uk::cb530afe-17a0-4276-a29d-c0caac07e41c" providerId="AD" clId="Web-{B69AD5C2-082A-FD6D-06C9-F327B6B00258}" dt="2026-02-21T22:23:41.744" v="160"/>
          <ac:spMkLst>
            <pc:docMk/>
            <pc:sldMk cId="2665766229" sldId="258"/>
            <ac:spMk id="10" creationId="{8EFFF109-FC58-4FD3-BE05-9775A1310F55}"/>
          </ac:spMkLst>
        </pc:spChg>
        <pc:spChg chg="add">
          <ac:chgData name="Sadia Ousman (2235624)" userId="S::2235624@student.uwtsd.ac.uk::cb530afe-17a0-4276-a29d-c0caac07e41c" providerId="AD" clId="Web-{B69AD5C2-082A-FD6D-06C9-F327B6B00258}" dt="2026-02-21T22:23:41.744" v="160"/>
          <ac:spMkLst>
            <pc:docMk/>
            <pc:sldMk cId="2665766229" sldId="258"/>
            <ac:spMk id="12" creationId="{E1B96AD6-92A9-4273-A62B-96A1C3E0BA95}"/>
          </ac:spMkLst>
        </pc:spChg>
        <pc:spChg chg="add del">
          <ac:chgData name="Sadia Ousman (2235624)" userId="S::2235624@student.uwtsd.ac.uk::cb530afe-17a0-4276-a29d-c0caac07e41c" providerId="AD" clId="Web-{B69AD5C2-082A-FD6D-06C9-F327B6B00258}" dt="2026-02-21T22:25:58.310" v="167"/>
          <ac:spMkLst>
            <pc:docMk/>
            <pc:sldMk cId="2665766229" sldId="258"/>
            <ac:spMk id="14" creationId="{463EEC44-1BA3-44ED-81FC-A644B04B2A44}"/>
          </ac:spMkLst>
        </pc:spChg>
        <pc:picChg chg="add mod ord">
          <ac:chgData name="Sadia Ousman (2235624)" userId="S::2235624@student.uwtsd.ac.uk::cb530afe-17a0-4276-a29d-c0caac07e41c" providerId="AD" clId="Web-{B69AD5C2-082A-FD6D-06C9-F327B6B00258}" dt="2026-02-21T22:37:31.701" v="174"/>
          <ac:picMkLst>
            <pc:docMk/>
            <pc:sldMk cId="2665766229" sldId="258"/>
            <ac:picMk id="4" creationId="{CB200FE1-74B7-AE56-C9EC-B5637A2A5097}"/>
          </ac:picMkLst>
        </pc:picChg>
      </pc:sldChg>
      <pc:sldChg chg="addSp delSp modSp new mod setBg">
        <pc:chgData name="Sadia Ousman (2235624)" userId="S::2235624@student.uwtsd.ac.uk::cb530afe-17a0-4276-a29d-c0caac07e41c" providerId="AD" clId="Web-{B69AD5C2-082A-FD6D-06C9-F327B6B00258}" dt="2026-02-22T00:43:04.484" v="300" actId="20577"/>
        <pc:sldMkLst>
          <pc:docMk/>
          <pc:sldMk cId="833188408" sldId="259"/>
        </pc:sldMkLst>
        <pc:spChg chg="mod">
          <ac:chgData name="Sadia Ousman (2235624)" userId="S::2235624@student.uwtsd.ac.uk::cb530afe-17a0-4276-a29d-c0caac07e41c" providerId="AD" clId="Web-{B69AD5C2-082A-FD6D-06C9-F327B6B00258}" dt="2026-02-22T00:43:04.484" v="300" actId="20577"/>
          <ac:spMkLst>
            <pc:docMk/>
            <pc:sldMk cId="833188408" sldId="259"/>
            <ac:spMk id="2" creationId="{28A99F12-B107-2D01-9BBA-1C19593CE76D}"/>
          </ac:spMkLst>
        </pc:spChg>
        <pc:spChg chg="mod">
          <ac:chgData name="Sadia Ousman (2235624)" userId="S::2235624@student.uwtsd.ac.uk::cb530afe-17a0-4276-a29d-c0caac07e41c" providerId="AD" clId="Web-{B69AD5C2-082A-FD6D-06C9-F327B6B00258}" dt="2026-02-21T22:40:59.213" v="185" actId="1076"/>
          <ac:spMkLst>
            <pc:docMk/>
            <pc:sldMk cId="833188408" sldId="259"/>
            <ac:spMk id="3" creationId="{95E123F8-E3FF-5F79-7ED3-42B327F73765}"/>
          </ac:spMkLst>
        </pc:spChg>
        <pc:spChg chg="add">
          <ac:chgData name="Sadia Ousman (2235624)" userId="S::2235624@student.uwtsd.ac.uk::cb530afe-17a0-4276-a29d-c0caac07e41c" providerId="AD" clId="Web-{B69AD5C2-082A-FD6D-06C9-F327B6B00258}" dt="2026-02-21T22:38:53.542" v="176"/>
          <ac:spMkLst>
            <pc:docMk/>
            <pc:sldMk cId="833188408" sldId="259"/>
            <ac:spMk id="8" creationId="{1C799903-48D5-4A31-A1A2-541072D9771E}"/>
          </ac:spMkLst>
        </pc:spChg>
        <pc:spChg chg="add">
          <ac:chgData name="Sadia Ousman (2235624)" userId="S::2235624@student.uwtsd.ac.uk::cb530afe-17a0-4276-a29d-c0caac07e41c" providerId="AD" clId="Web-{B69AD5C2-082A-FD6D-06C9-F327B6B00258}" dt="2026-02-21T22:38:53.542" v="176"/>
          <ac:spMkLst>
            <pc:docMk/>
            <pc:sldMk cId="833188408" sldId="259"/>
            <ac:spMk id="10" creationId="{8EFFF109-FC58-4FD3-BE05-9775A1310F55}"/>
          </ac:spMkLst>
        </pc:spChg>
        <pc:spChg chg="add">
          <ac:chgData name="Sadia Ousman (2235624)" userId="S::2235624@student.uwtsd.ac.uk::cb530afe-17a0-4276-a29d-c0caac07e41c" providerId="AD" clId="Web-{B69AD5C2-082A-FD6D-06C9-F327B6B00258}" dt="2026-02-21T22:38:53.542" v="176"/>
          <ac:spMkLst>
            <pc:docMk/>
            <pc:sldMk cId="833188408" sldId="259"/>
            <ac:spMk id="12" creationId="{E1B96AD6-92A9-4273-A62B-96A1C3E0BA95}"/>
          </ac:spMkLst>
        </pc:spChg>
        <pc:spChg chg="add del">
          <ac:chgData name="Sadia Ousman (2235624)" userId="S::2235624@student.uwtsd.ac.uk::cb530afe-17a0-4276-a29d-c0caac07e41c" providerId="AD" clId="Web-{B69AD5C2-082A-FD6D-06C9-F327B6B00258}" dt="2026-02-21T22:48:15.078" v="237"/>
          <ac:spMkLst>
            <pc:docMk/>
            <pc:sldMk cId="833188408" sldId="259"/>
            <ac:spMk id="14" creationId="{463EEC44-1BA3-44ED-81FC-A644B04B2A44}"/>
          </ac:spMkLst>
        </pc:spChg>
      </pc:sldChg>
      <pc:sldChg chg="addSp delSp modSp new mod setBg">
        <pc:chgData name="Sadia Ousman (2235624)" userId="S::2235624@student.uwtsd.ac.uk::cb530afe-17a0-4276-a29d-c0caac07e41c" providerId="AD" clId="Web-{B69AD5C2-082A-FD6D-06C9-F327B6B00258}" dt="2026-02-21T22:53:03.817" v="264" actId="1076"/>
        <pc:sldMkLst>
          <pc:docMk/>
          <pc:sldMk cId="195522366" sldId="260"/>
        </pc:sldMkLst>
        <pc:spChg chg="mod">
          <ac:chgData name="Sadia Ousman (2235624)" userId="S::2235624@student.uwtsd.ac.uk::cb530afe-17a0-4276-a29d-c0caac07e41c" providerId="AD" clId="Web-{B69AD5C2-082A-FD6D-06C9-F327B6B00258}" dt="2026-02-21T22:53:03.817" v="264" actId="1076"/>
          <ac:spMkLst>
            <pc:docMk/>
            <pc:sldMk cId="195522366" sldId="260"/>
            <ac:spMk id="2" creationId="{22A49CA1-E1C5-916E-3104-42CA89F243DB}"/>
          </ac:spMkLst>
        </pc:spChg>
        <pc:spChg chg="mod">
          <ac:chgData name="Sadia Ousman (2235624)" userId="S::2235624@student.uwtsd.ac.uk::cb530afe-17a0-4276-a29d-c0caac07e41c" providerId="AD" clId="Web-{B69AD5C2-082A-FD6D-06C9-F327B6B00258}" dt="2026-02-21T22:52:52.286" v="263" actId="1076"/>
          <ac:spMkLst>
            <pc:docMk/>
            <pc:sldMk cId="195522366" sldId="260"/>
            <ac:spMk id="3" creationId="{A2BBFEF1-6AEE-C9AE-34DD-662D27E6CFF6}"/>
          </ac:spMkLst>
        </pc:spChg>
        <pc:spChg chg="add">
          <ac:chgData name="Sadia Ousman (2235624)" userId="S::2235624@student.uwtsd.ac.uk::cb530afe-17a0-4276-a29d-c0caac07e41c" providerId="AD" clId="Web-{B69AD5C2-082A-FD6D-06C9-F327B6B00258}" dt="2026-02-21T22:51:09.675" v="252"/>
          <ac:spMkLst>
            <pc:docMk/>
            <pc:sldMk cId="195522366" sldId="260"/>
            <ac:spMk id="8" creationId="{2029D5AD-8348-4446-B191-6A9B6FE03F21}"/>
          </ac:spMkLst>
        </pc:spChg>
        <pc:spChg chg="add">
          <ac:chgData name="Sadia Ousman (2235624)" userId="S::2235624@student.uwtsd.ac.uk::cb530afe-17a0-4276-a29d-c0caac07e41c" providerId="AD" clId="Web-{B69AD5C2-082A-FD6D-06C9-F327B6B00258}" dt="2026-02-21T22:51:09.675" v="252"/>
          <ac:spMkLst>
            <pc:docMk/>
            <pc:sldMk cId="195522366" sldId="260"/>
            <ac:spMk id="10" creationId="{A3F395A2-2B64-4749-BD93-2F159C7E1FB5}"/>
          </ac:spMkLst>
        </pc:spChg>
        <pc:spChg chg="add">
          <ac:chgData name="Sadia Ousman (2235624)" userId="S::2235624@student.uwtsd.ac.uk::cb530afe-17a0-4276-a29d-c0caac07e41c" providerId="AD" clId="Web-{B69AD5C2-082A-FD6D-06C9-F327B6B00258}" dt="2026-02-21T22:51:09.675" v="252"/>
          <ac:spMkLst>
            <pc:docMk/>
            <pc:sldMk cId="195522366" sldId="260"/>
            <ac:spMk id="12" creationId="{5CF0135B-EAB8-4CA0-896C-2D897ECD28BC}"/>
          </ac:spMkLst>
        </pc:spChg>
        <pc:spChg chg="add del">
          <ac:chgData name="Sadia Ousman (2235624)" userId="S::2235624@student.uwtsd.ac.uk::cb530afe-17a0-4276-a29d-c0caac07e41c" providerId="AD" clId="Web-{B69AD5C2-082A-FD6D-06C9-F327B6B00258}" dt="2026-02-21T22:51:13.456" v="253"/>
          <ac:spMkLst>
            <pc:docMk/>
            <pc:sldMk cId="195522366" sldId="260"/>
            <ac:spMk id="14" creationId="{92C3387C-D24F-4737-8A37-1DC5CFF09CFA}"/>
          </ac:spMkLst>
        </pc:spChg>
      </pc:sldChg>
      <pc:sldChg chg="addSp delSp modSp new mod setBg">
        <pc:chgData name="Sadia Ousman (2235624)" userId="S::2235624@student.uwtsd.ac.uk::cb530afe-17a0-4276-a29d-c0caac07e41c" providerId="AD" clId="Web-{B69AD5C2-082A-FD6D-06C9-F327B6B00258}" dt="2026-02-21T22:56:23.644" v="299" actId="1076"/>
        <pc:sldMkLst>
          <pc:docMk/>
          <pc:sldMk cId="2330592927" sldId="261"/>
        </pc:sldMkLst>
        <pc:spChg chg="mod">
          <ac:chgData name="Sadia Ousman (2235624)" userId="S::2235624@student.uwtsd.ac.uk::cb530afe-17a0-4276-a29d-c0caac07e41c" providerId="AD" clId="Web-{B69AD5C2-082A-FD6D-06C9-F327B6B00258}" dt="2026-02-21T22:56:23.644" v="299" actId="1076"/>
          <ac:spMkLst>
            <pc:docMk/>
            <pc:sldMk cId="2330592927" sldId="261"/>
            <ac:spMk id="2" creationId="{EFB29637-E267-FEEE-7EA4-D9AD941322A9}"/>
          </ac:spMkLst>
        </pc:spChg>
        <pc:spChg chg="mod">
          <ac:chgData name="Sadia Ousman (2235624)" userId="S::2235624@student.uwtsd.ac.uk::cb530afe-17a0-4276-a29d-c0caac07e41c" providerId="AD" clId="Web-{B69AD5C2-082A-FD6D-06C9-F327B6B00258}" dt="2026-02-21T22:56:14.721" v="298" actId="1076"/>
          <ac:spMkLst>
            <pc:docMk/>
            <pc:sldMk cId="2330592927" sldId="261"/>
            <ac:spMk id="3" creationId="{36FAE863-A1F9-85CF-EA22-C46043F944FA}"/>
          </ac:spMkLst>
        </pc:spChg>
        <pc:spChg chg="add">
          <ac:chgData name="Sadia Ousman (2235624)" userId="S::2235624@student.uwtsd.ac.uk::cb530afe-17a0-4276-a29d-c0caac07e41c" providerId="AD" clId="Web-{B69AD5C2-082A-FD6D-06C9-F327B6B00258}" dt="2026-02-21T22:53:35.521" v="266"/>
          <ac:spMkLst>
            <pc:docMk/>
            <pc:sldMk cId="2330592927" sldId="261"/>
            <ac:spMk id="8" creationId="{2029D5AD-8348-4446-B191-6A9B6FE03F21}"/>
          </ac:spMkLst>
        </pc:spChg>
        <pc:spChg chg="add">
          <ac:chgData name="Sadia Ousman (2235624)" userId="S::2235624@student.uwtsd.ac.uk::cb530afe-17a0-4276-a29d-c0caac07e41c" providerId="AD" clId="Web-{B69AD5C2-082A-FD6D-06C9-F327B6B00258}" dt="2026-02-21T22:53:35.521" v="266"/>
          <ac:spMkLst>
            <pc:docMk/>
            <pc:sldMk cId="2330592927" sldId="261"/>
            <ac:spMk id="10" creationId="{A3F395A2-2B64-4749-BD93-2F159C7E1FB5}"/>
          </ac:spMkLst>
        </pc:spChg>
        <pc:spChg chg="add">
          <ac:chgData name="Sadia Ousman (2235624)" userId="S::2235624@student.uwtsd.ac.uk::cb530afe-17a0-4276-a29d-c0caac07e41c" providerId="AD" clId="Web-{B69AD5C2-082A-FD6D-06C9-F327B6B00258}" dt="2026-02-21T22:53:35.521" v="266"/>
          <ac:spMkLst>
            <pc:docMk/>
            <pc:sldMk cId="2330592927" sldId="261"/>
            <ac:spMk id="12" creationId="{5CF0135B-EAB8-4CA0-896C-2D897ECD28BC}"/>
          </ac:spMkLst>
        </pc:spChg>
        <pc:spChg chg="add del">
          <ac:chgData name="Sadia Ousman (2235624)" userId="S::2235624@student.uwtsd.ac.uk::cb530afe-17a0-4276-a29d-c0caac07e41c" providerId="AD" clId="Web-{B69AD5C2-082A-FD6D-06C9-F327B6B00258}" dt="2026-02-21T22:53:39.146" v="267"/>
          <ac:spMkLst>
            <pc:docMk/>
            <pc:sldMk cId="2330592927" sldId="261"/>
            <ac:spMk id="14" creationId="{92C3387C-D24F-4737-8A37-1DC5CFF09CFA}"/>
          </ac:spMkLst>
        </pc:spChg>
      </pc:sldChg>
      <pc:sldMasterChg chg="add del addSldLayout delSldLayout">
        <pc:chgData name="Sadia Ousman (2235624)" userId="S::2235624@student.uwtsd.ac.uk::cb530afe-17a0-4276-a29d-c0caac07e41c" providerId="AD" clId="Web-{B69AD5C2-082A-FD6D-06C9-F327B6B00258}" dt="2026-02-21T21:42:49.494" v="2"/>
        <pc:sldMasterMkLst>
          <pc:docMk/>
          <pc:sldMasterMk cId="2460954070" sldId="2147483660"/>
        </pc:sldMasterMkLst>
        <pc:sldLayoutChg chg="add del">
          <pc:chgData name="Sadia Ousman (2235624)" userId="S::2235624@student.uwtsd.ac.uk::cb530afe-17a0-4276-a29d-c0caac07e41c" providerId="AD" clId="Web-{B69AD5C2-082A-FD6D-06C9-F327B6B00258}" dt="2026-02-21T21:42:49.494" v="2"/>
          <pc:sldLayoutMkLst>
            <pc:docMk/>
            <pc:sldMasterMk cId="2460954070" sldId="2147483660"/>
            <pc:sldLayoutMk cId="2385387890" sldId="2147483661"/>
          </pc:sldLayoutMkLst>
        </pc:sldLayoutChg>
        <pc:sldLayoutChg chg="add del">
          <pc:chgData name="Sadia Ousman (2235624)" userId="S::2235624@student.uwtsd.ac.uk::cb530afe-17a0-4276-a29d-c0caac07e41c" providerId="AD" clId="Web-{B69AD5C2-082A-FD6D-06C9-F327B6B00258}" dt="2026-02-21T21:42:49.494" v="2"/>
          <pc:sldLayoutMkLst>
            <pc:docMk/>
            <pc:sldMasterMk cId="2460954070" sldId="2147483660"/>
            <pc:sldLayoutMk cId="949138452" sldId="2147483662"/>
          </pc:sldLayoutMkLst>
        </pc:sldLayoutChg>
        <pc:sldLayoutChg chg="add del">
          <pc:chgData name="Sadia Ousman (2235624)" userId="S::2235624@student.uwtsd.ac.uk::cb530afe-17a0-4276-a29d-c0caac07e41c" providerId="AD" clId="Web-{B69AD5C2-082A-FD6D-06C9-F327B6B00258}" dt="2026-02-21T21:42:49.494" v="2"/>
          <pc:sldLayoutMkLst>
            <pc:docMk/>
            <pc:sldMasterMk cId="2460954070" sldId="2147483660"/>
            <pc:sldLayoutMk cId="2591524520" sldId="2147483663"/>
          </pc:sldLayoutMkLst>
        </pc:sldLayoutChg>
        <pc:sldLayoutChg chg="add del">
          <pc:chgData name="Sadia Ousman (2235624)" userId="S::2235624@student.uwtsd.ac.uk::cb530afe-17a0-4276-a29d-c0caac07e41c" providerId="AD" clId="Web-{B69AD5C2-082A-FD6D-06C9-F327B6B00258}" dt="2026-02-21T21:42:49.494" v="2"/>
          <pc:sldLayoutMkLst>
            <pc:docMk/>
            <pc:sldMasterMk cId="2460954070" sldId="2147483660"/>
            <pc:sldLayoutMk cId="1203092039" sldId="2147483664"/>
          </pc:sldLayoutMkLst>
        </pc:sldLayoutChg>
        <pc:sldLayoutChg chg="add del">
          <pc:chgData name="Sadia Ousman (2235624)" userId="S::2235624@student.uwtsd.ac.uk::cb530afe-17a0-4276-a29d-c0caac07e41c" providerId="AD" clId="Web-{B69AD5C2-082A-FD6D-06C9-F327B6B00258}" dt="2026-02-21T21:42:49.494" v="2"/>
          <pc:sldLayoutMkLst>
            <pc:docMk/>
            <pc:sldMasterMk cId="2460954070" sldId="2147483660"/>
            <pc:sldLayoutMk cId="3733172339" sldId="2147483665"/>
          </pc:sldLayoutMkLst>
        </pc:sldLayoutChg>
        <pc:sldLayoutChg chg="add del">
          <pc:chgData name="Sadia Ousman (2235624)" userId="S::2235624@student.uwtsd.ac.uk::cb530afe-17a0-4276-a29d-c0caac07e41c" providerId="AD" clId="Web-{B69AD5C2-082A-FD6D-06C9-F327B6B00258}" dt="2026-02-21T21:42:49.494" v="2"/>
          <pc:sldLayoutMkLst>
            <pc:docMk/>
            <pc:sldMasterMk cId="2460954070" sldId="2147483660"/>
            <pc:sldLayoutMk cId="3210312558" sldId="2147483666"/>
          </pc:sldLayoutMkLst>
        </pc:sldLayoutChg>
        <pc:sldLayoutChg chg="add del">
          <pc:chgData name="Sadia Ousman (2235624)" userId="S::2235624@student.uwtsd.ac.uk::cb530afe-17a0-4276-a29d-c0caac07e41c" providerId="AD" clId="Web-{B69AD5C2-082A-FD6D-06C9-F327B6B00258}" dt="2026-02-21T21:42:49.494" v="2"/>
          <pc:sldLayoutMkLst>
            <pc:docMk/>
            <pc:sldMasterMk cId="2460954070" sldId="2147483660"/>
            <pc:sldLayoutMk cId="3146388984" sldId="2147483667"/>
          </pc:sldLayoutMkLst>
        </pc:sldLayoutChg>
        <pc:sldLayoutChg chg="add del">
          <pc:chgData name="Sadia Ousman (2235624)" userId="S::2235624@student.uwtsd.ac.uk::cb530afe-17a0-4276-a29d-c0caac07e41c" providerId="AD" clId="Web-{B69AD5C2-082A-FD6D-06C9-F327B6B00258}" dt="2026-02-21T21:42:49.494" v="2"/>
          <pc:sldLayoutMkLst>
            <pc:docMk/>
            <pc:sldMasterMk cId="2460954070" sldId="2147483660"/>
            <pc:sldLayoutMk cId="3171841454" sldId="2147483668"/>
          </pc:sldLayoutMkLst>
        </pc:sldLayoutChg>
        <pc:sldLayoutChg chg="add del">
          <pc:chgData name="Sadia Ousman (2235624)" userId="S::2235624@student.uwtsd.ac.uk::cb530afe-17a0-4276-a29d-c0caac07e41c" providerId="AD" clId="Web-{B69AD5C2-082A-FD6D-06C9-F327B6B00258}" dt="2026-02-21T21:42:49.494" v="2"/>
          <pc:sldLayoutMkLst>
            <pc:docMk/>
            <pc:sldMasterMk cId="2460954070" sldId="2147483660"/>
            <pc:sldLayoutMk cId="1718958274" sldId="2147483669"/>
          </pc:sldLayoutMkLst>
        </pc:sldLayoutChg>
        <pc:sldLayoutChg chg="add del">
          <pc:chgData name="Sadia Ousman (2235624)" userId="S::2235624@student.uwtsd.ac.uk::cb530afe-17a0-4276-a29d-c0caac07e41c" providerId="AD" clId="Web-{B69AD5C2-082A-FD6D-06C9-F327B6B00258}" dt="2026-02-21T21:42:49.494" v="2"/>
          <pc:sldLayoutMkLst>
            <pc:docMk/>
            <pc:sldMasterMk cId="2460954070" sldId="2147483660"/>
            <pc:sldLayoutMk cId="2202905451" sldId="2147483670"/>
          </pc:sldLayoutMkLst>
        </pc:sldLayoutChg>
        <pc:sldLayoutChg chg="add del">
          <pc:chgData name="Sadia Ousman (2235624)" userId="S::2235624@student.uwtsd.ac.uk::cb530afe-17a0-4276-a29d-c0caac07e41c" providerId="AD" clId="Web-{B69AD5C2-082A-FD6D-06C9-F327B6B00258}" dt="2026-02-21T21:42:49.494" v="2"/>
          <pc:sldLayoutMkLst>
            <pc:docMk/>
            <pc:sldMasterMk cId="2460954070" sldId="2147483660"/>
            <pc:sldLayoutMk cId="3479445657" sldId="2147483671"/>
          </pc:sldLayoutMkLst>
        </pc:sldLayoutChg>
      </pc:sldMasterChg>
      <pc:sldMasterChg chg="add del addSldLayout delSldLayout">
        <pc:chgData name="Sadia Ousman (2235624)" userId="S::2235624@student.uwtsd.ac.uk::cb530afe-17a0-4276-a29d-c0caac07e41c" providerId="AD" clId="Web-{B69AD5C2-082A-FD6D-06C9-F327B6B00258}" dt="2026-02-21T21:42:49.416" v="1"/>
        <pc:sldMasterMkLst>
          <pc:docMk/>
          <pc:sldMasterMk cId="570624954" sldId="2147483672"/>
        </pc:sldMasterMkLst>
        <pc:sldLayoutChg chg="add del">
          <pc:chgData name="Sadia Ousman (2235624)" userId="S::2235624@student.uwtsd.ac.uk::cb530afe-17a0-4276-a29d-c0caac07e41c" providerId="AD" clId="Web-{B69AD5C2-082A-FD6D-06C9-F327B6B00258}" dt="2026-02-21T21:42:49.416" v="1"/>
          <pc:sldLayoutMkLst>
            <pc:docMk/>
            <pc:sldMasterMk cId="570624954" sldId="2147483672"/>
            <pc:sldLayoutMk cId="669967556" sldId="2147483673"/>
          </pc:sldLayoutMkLst>
        </pc:sldLayoutChg>
        <pc:sldLayoutChg chg="add del">
          <pc:chgData name="Sadia Ousman (2235624)" userId="S::2235624@student.uwtsd.ac.uk::cb530afe-17a0-4276-a29d-c0caac07e41c" providerId="AD" clId="Web-{B69AD5C2-082A-FD6D-06C9-F327B6B00258}" dt="2026-02-21T21:42:49.416" v="1"/>
          <pc:sldLayoutMkLst>
            <pc:docMk/>
            <pc:sldMasterMk cId="570624954" sldId="2147483672"/>
            <pc:sldLayoutMk cId="3968493338" sldId="2147483674"/>
          </pc:sldLayoutMkLst>
        </pc:sldLayoutChg>
        <pc:sldLayoutChg chg="add del">
          <pc:chgData name="Sadia Ousman (2235624)" userId="S::2235624@student.uwtsd.ac.uk::cb530afe-17a0-4276-a29d-c0caac07e41c" providerId="AD" clId="Web-{B69AD5C2-082A-FD6D-06C9-F327B6B00258}" dt="2026-02-21T21:42:49.416" v="1"/>
          <pc:sldLayoutMkLst>
            <pc:docMk/>
            <pc:sldMasterMk cId="570624954" sldId="2147483672"/>
            <pc:sldLayoutMk cId="666180630" sldId="2147483675"/>
          </pc:sldLayoutMkLst>
        </pc:sldLayoutChg>
        <pc:sldLayoutChg chg="add del">
          <pc:chgData name="Sadia Ousman (2235624)" userId="S::2235624@student.uwtsd.ac.uk::cb530afe-17a0-4276-a29d-c0caac07e41c" providerId="AD" clId="Web-{B69AD5C2-082A-FD6D-06C9-F327B6B00258}" dt="2026-02-21T21:42:49.416" v="1"/>
          <pc:sldLayoutMkLst>
            <pc:docMk/>
            <pc:sldMasterMk cId="570624954" sldId="2147483672"/>
            <pc:sldLayoutMk cId="4250587922" sldId="2147483676"/>
          </pc:sldLayoutMkLst>
        </pc:sldLayoutChg>
        <pc:sldLayoutChg chg="add del">
          <pc:chgData name="Sadia Ousman (2235624)" userId="S::2235624@student.uwtsd.ac.uk::cb530afe-17a0-4276-a29d-c0caac07e41c" providerId="AD" clId="Web-{B69AD5C2-082A-FD6D-06C9-F327B6B00258}" dt="2026-02-21T21:42:49.416" v="1"/>
          <pc:sldLayoutMkLst>
            <pc:docMk/>
            <pc:sldMasterMk cId="570624954" sldId="2147483672"/>
            <pc:sldLayoutMk cId="840987879" sldId="2147483677"/>
          </pc:sldLayoutMkLst>
        </pc:sldLayoutChg>
        <pc:sldLayoutChg chg="add del">
          <pc:chgData name="Sadia Ousman (2235624)" userId="S::2235624@student.uwtsd.ac.uk::cb530afe-17a0-4276-a29d-c0caac07e41c" providerId="AD" clId="Web-{B69AD5C2-082A-FD6D-06C9-F327B6B00258}" dt="2026-02-21T21:42:49.416" v="1"/>
          <pc:sldLayoutMkLst>
            <pc:docMk/>
            <pc:sldMasterMk cId="570624954" sldId="2147483672"/>
            <pc:sldLayoutMk cId="2023105794" sldId="2147483678"/>
          </pc:sldLayoutMkLst>
        </pc:sldLayoutChg>
        <pc:sldLayoutChg chg="add del">
          <pc:chgData name="Sadia Ousman (2235624)" userId="S::2235624@student.uwtsd.ac.uk::cb530afe-17a0-4276-a29d-c0caac07e41c" providerId="AD" clId="Web-{B69AD5C2-082A-FD6D-06C9-F327B6B00258}" dt="2026-02-21T21:42:49.416" v="1"/>
          <pc:sldLayoutMkLst>
            <pc:docMk/>
            <pc:sldMasterMk cId="570624954" sldId="2147483672"/>
            <pc:sldLayoutMk cId="326400280" sldId="2147483679"/>
          </pc:sldLayoutMkLst>
        </pc:sldLayoutChg>
        <pc:sldLayoutChg chg="add del">
          <pc:chgData name="Sadia Ousman (2235624)" userId="S::2235624@student.uwtsd.ac.uk::cb530afe-17a0-4276-a29d-c0caac07e41c" providerId="AD" clId="Web-{B69AD5C2-082A-FD6D-06C9-F327B6B00258}" dt="2026-02-21T21:42:49.416" v="1"/>
          <pc:sldLayoutMkLst>
            <pc:docMk/>
            <pc:sldMasterMk cId="570624954" sldId="2147483672"/>
            <pc:sldLayoutMk cId="1630993494" sldId="2147483680"/>
          </pc:sldLayoutMkLst>
        </pc:sldLayoutChg>
        <pc:sldLayoutChg chg="add del">
          <pc:chgData name="Sadia Ousman (2235624)" userId="S::2235624@student.uwtsd.ac.uk::cb530afe-17a0-4276-a29d-c0caac07e41c" providerId="AD" clId="Web-{B69AD5C2-082A-FD6D-06C9-F327B6B00258}" dt="2026-02-21T21:42:49.416" v="1"/>
          <pc:sldLayoutMkLst>
            <pc:docMk/>
            <pc:sldMasterMk cId="570624954" sldId="2147483672"/>
            <pc:sldLayoutMk cId="2300219494" sldId="2147483681"/>
          </pc:sldLayoutMkLst>
        </pc:sldLayoutChg>
        <pc:sldLayoutChg chg="add del">
          <pc:chgData name="Sadia Ousman (2235624)" userId="S::2235624@student.uwtsd.ac.uk::cb530afe-17a0-4276-a29d-c0caac07e41c" providerId="AD" clId="Web-{B69AD5C2-082A-FD6D-06C9-F327B6B00258}" dt="2026-02-21T21:42:49.416" v="1"/>
          <pc:sldLayoutMkLst>
            <pc:docMk/>
            <pc:sldMasterMk cId="570624954" sldId="2147483672"/>
            <pc:sldLayoutMk cId="4290017021" sldId="2147483682"/>
          </pc:sldLayoutMkLst>
        </pc:sldLayoutChg>
        <pc:sldLayoutChg chg="add del">
          <pc:chgData name="Sadia Ousman (2235624)" userId="S::2235624@student.uwtsd.ac.uk::cb530afe-17a0-4276-a29d-c0caac07e41c" providerId="AD" clId="Web-{B69AD5C2-082A-FD6D-06C9-F327B6B00258}" dt="2026-02-21T21:42:49.416" v="1"/>
          <pc:sldLayoutMkLst>
            <pc:docMk/>
            <pc:sldMasterMk cId="570624954" sldId="2147483672"/>
            <pc:sldLayoutMk cId="4170479316" sldId="2147483683"/>
          </pc:sldLayoutMkLst>
        </pc:sldLayoutChg>
      </pc:sldMasterChg>
      <pc:sldMasterChg chg="add del addSldLayout delSldLayout">
        <pc:chgData name="Sadia Ousman (2235624)" userId="S::2235624@student.uwtsd.ac.uk::cb530afe-17a0-4276-a29d-c0caac07e41c" providerId="AD" clId="Web-{B69AD5C2-082A-FD6D-06C9-F327B6B00258}" dt="2026-02-21T21:57:19.978" v="114"/>
        <pc:sldMasterMkLst>
          <pc:docMk/>
          <pc:sldMasterMk cId="3293593875" sldId="2147483760"/>
        </pc:sldMasterMkLst>
        <pc:sldLayoutChg chg="add del">
          <pc:chgData name="Sadia Ousman (2235624)" userId="S::2235624@student.uwtsd.ac.uk::cb530afe-17a0-4276-a29d-c0caac07e41c" providerId="AD" clId="Web-{B69AD5C2-082A-FD6D-06C9-F327B6B00258}" dt="2026-02-21T21:57:19.978" v="114"/>
          <pc:sldLayoutMkLst>
            <pc:docMk/>
            <pc:sldMasterMk cId="3293593875" sldId="2147483760"/>
            <pc:sldLayoutMk cId="3761397981" sldId="2147483749"/>
          </pc:sldLayoutMkLst>
        </pc:sldLayoutChg>
        <pc:sldLayoutChg chg="add del">
          <pc:chgData name="Sadia Ousman (2235624)" userId="S::2235624@student.uwtsd.ac.uk::cb530afe-17a0-4276-a29d-c0caac07e41c" providerId="AD" clId="Web-{B69AD5C2-082A-FD6D-06C9-F327B6B00258}" dt="2026-02-21T21:57:19.978" v="114"/>
          <pc:sldLayoutMkLst>
            <pc:docMk/>
            <pc:sldMasterMk cId="3293593875" sldId="2147483760"/>
            <pc:sldLayoutMk cId="2028279234" sldId="2147483750"/>
          </pc:sldLayoutMkLst>
        </pc:sldLayoutChg>
        <pc:sldLayoutChg chg="add del">
          <pc:chgData name="Sadia Ousman (2235624)" userId="S::2235624@student.uwtsd.ac.uk::cb530afe-17a0-4276-a29d-c0caac07e41c" providerId="AD" clId="Web-{B69AD5C2-082A-FD6D-06C9-F327B6B00258}" dt="2026-02-21T21:57:19.978" v="114"/>
          <pc:sldLayoutMkLst>
            <pc:docMk/>
            <pc:sldMasterMk cId="3293593875" sldId="2147483760"/>
            <pc:sldLayoutMk cId="2870992141" sldId="2147483751"/>
          </pc:sldLayoutMkLst>
        </pc:sldLayoutChg>
        <pc:sldLayoutChg chg="add del">
          <pc:chgData name="Sadia Ousman (2235624)" userId="S::2235624@student.uwtsd.ac.uk::cb530afe-17a0-4276-a29d-c0caac07e41c" providerId="AD" clId="Web-{B69AD5C2-082A-FD6D-06C9-F327B6B00258}" dt="2026-02-21T21:57:19.978" v="114"/>
          <pc:sldLayoutMkLst>
            <pc:docMk/>
            <pc:sldMasterMk cId="3293593875" sldId="2147483760"/>
            <pc:sldLayoutMk cId="4049881696" sldId="2147483752"/>
          </pc:sldLayoutMkLst>
        </pc:sldLayoutChg>
        <pc:sldLayoutChg chg="add del">
          <pc:chgData name="Sadia Ousman (2235624)" userId="S::2235624@student.uwtsd.ac.uk::cb530afe-17a0-4276-a29d-c0caac07e41c" providerId="AD" clId="Web-{B69AD5C2-082A-FD6D-06C9-F327B6B00258}" dt="2026-02-21T21:57:19.978" v="114"/>
          <pc:sldLayoutMkLst>
            <pc:docMk/>
            <pc:sldMasterMk cId="3293593875" sldId="2147483760"/>
            <pc:sldLayoutMk cId="1154731977" sldId="2147483753"/>
          </pc:sldLayoutMkLst>
        </pc:sldLayoutChg>
        <pc:sldLayoutChg chg="add del">
          <pc:chgData name="Sadia Ousman (2235624)" userId="S::2235624@student.uwtsd.ac.uk::cb530afe-17a0-4276-a29d-c0caac07e41c" providerId="AD" clId="Web-{B69AD5C2-082A-FD6D-06C9-F327B6B00258}" dt="2026-02-21T21:57:19.978" v="114"/>
          <pc:sldLayoutMkLst>
            <pc:docMk/>
            <pc:sldMasterMk cId="3293593875" sldId="2147483760"/>
            <pc:sldLayoutMk cId="650792854" sldId="2147483754"/>
          </pc:sldLayoutMkLst>
        </pc:sldLayoutChg>
        <pc:sldLayoutChg chg="add del">
          <pc:chgData name="Sadia Ousman (2235624)" userId="S::2235624@student.uwtsd.ac.uk::cb530afe-17a0-4276-a29d-c0caac07e41c" providerId="AD" clId="Web-{B69AD5C2-082A-FD6D-06C9-F327B6B00258}" dt="2026-02-21T21:57:19.978" v="114"/>
          <pc:sldLayoutMkLst>
            <pc:docMk/>
            <pc:sldMasterMk cId="3293593875" sldId="2147483760"/>
            <pc:sldLayoutMk cId="1665210740" sldId="2147483755"/>
          </pc:sldLayoutMkLst>
        </pc:sldLayoutChg>
        <pc:sldLayoutChg chg="add del">
          <pc:chgData name="Sadia Ousman (2235624)" userId="S::2235624@student.uwtsd.ac.uk::cb530afe-17a0-4276-a29d-c0caac07e41c" providerId="AD" clId="Web-{B69AD5C2-082A-FD6D-06C9-F327B6B00258}" dt="2026-02-21T21:57:19.978" v="114"/>
          <pc:sldLayoutMkLst>
            <pc:docMk/>
            <pc:sldMasterMk cId="3293593875" sldId="2147483760"/>
            <pc:sldLayoutMk cId="1085205562" sldId="2147483756"/>
          </pc:sldLayoutMkLst>
        </pc:sldLayoutChg>
        <pc:sldLayoutChg chg="add del">
          <pc:chgData name="Sadia Ousman (2235624)" userId="S::2235624@student.uwtsd.ac.uk::cb530afe-17a0-4276-a29d-c0caac07e41c" providerId="AD" clId="Web-{B69AD5C2-082A-FD6D-06C9-F327B6B00258}" dt="2026-02-21T21:57:19.978" v="114"/>
          <pc:sldLayoutMkLst>
            <pc:docMk/>
            <pc:sldMasterMk cId="3293593875" sldId="2147483760"/>
            <pc:sldLayoutMk cId="1988720475" sldId="2147483757"/>
          </pc:sldLayoutMkLst>
        </pc:sldLayoutChg>
        <pc:sldLayoutChg chg="add del">
          <pc:chgData name="Sadia Ousman (2235624)" userId="S::2235624@student.uwtsd.ac.uk::cb530afe-17a0-4276-a29d-c0caac07e41c" providerId="AD" clId="Web-{B69AD5C2-082A-FD6D-06C9-F327B6B00258}" dt="2026-02-21T21:57:19.978" v="114"/>
          <pc:sldLayoutMkLst>
            <pc:docMk/>
            <pc:sldMasterMk cId="3293593875" sldId="2147483760"/>
            <pc:sldLayoutMk cId="1175099385" sldId="2147483758"/>
          </pc:sldLayoutMkLst>
        </pc:sldLayoutChg>
        <pc:sldLayoutChg chg="add del">
          <pc:chgData name="Sadia Ousman (2235624)" userId="S::2235624@student.uwtsd.ac.uk::cb530afe-17a0-4276-a29d-c0caac07e41c" providerId="AD" clId="Web-{B69AD5C2-082A-FD6D-06C9-F327B6B00258}" dt="2026-02-21T21:57:19.978" v="114"/>
          <pc:sldLayoutMkLst>
            <pc:docMk/>
            <pc:sldMasterMk cId="3293593875" sldId="2147483760"/>
            <pc:sldLayoutMk cId="502491115" sldId="2147483759"/>
          </pc:sldLayoutMkLst>
        </pc:sldLayoutChg>
      </pc:sldMasterChg>
      <pc:sldMasterChg chg="add addSldLayout">
        <pc:chgData name="Sadia Ousman (2235624)" userId="S::2235624@student.uwtsd.ac.uk::cb530afe-17a0-4276-a29d-c0caac07e41c" providerId="AD" clId="Web-{B69AD5C2-082A-FD6D-06C9-F327B6B00258}" dt="2026-02-21T21:57:19.978" v="114"/>
        <pc:sldMasterMkLst>
          <pc:docMk/>
          <pc:sldMasterMk cId="1572589174" sldId="2147483862"/>
        </pc:sldMasterMkLst>
        <pc:sldLayoutChg chg="add">
          <pc:chgData name="Sadia Ousman (2235624)" userId="S::2235624@student.uwtsd.ac.uk::cb530afe-17a0-4276-a29d-c0caac07e41c" providerId="AD" clId="Web-{B69AD5C2-082A-FD6D-06C9-F327B6B00258}" dt="2026-02-21T21:57:19.978" v="114"/>
          <pc:sldLayoutMkLst>
            <pc:docMk/>
            <pc:sldMasterMk cId="1572589174" sldId="2147483862"/>
            <pc:sldLayoutMk cId="3275018228" sldId="2147483851"/>
          </pc:sldLayoutMkLst>
        </pc:sldLayoutChg>
        <pc:sldLayoutChg chg="add">
          <pc:chgData name="Sadia Ousman (2235624)" userId="S::2235624@student.uwtsd.ac.uk::cb530afe-17a0-4276-a29d-c0caac07e41c" providerId="AD" clId="Web-{B69AD5C2-082A-FD6D-06C9-F327B6B00258}" dt="2026-02-21T21:57:19.978" v="114"/>
          <pc:sldLayoutMkLst>
            <pc:docMk/>
            <pc:sldMasterMk cId="1572589174" sldId="2147483862"/>
            <pc:sldLayoutMk cId="4215141160" sldId="2147483852"/>
          </pc:sldLayoutMkLst>
        </pc:sldLayoutChg>
        <pc:sldLayoutChg chg="add">
          <pc:chgData name="Sadia Ousman (2235624)" userId="S::2235624@student.uwtsd.ac.uk::cb530afe-17a0-4276-a29d-c0caac07e41c" providerId="AD" clId="Web-{B69AD5C2-082A-FD6D-06C9-F327B6B00258}" dt="2026-02-21T21:57:19.978" v="114"/>
          <pc:sldLayoutMkLst>
            <pc:docMk/>
            <pc:sldMasterMk cId="1572589174" sldId="2147483862"/>
            <pc:sldLayoutMk cId="775480263" sldId="2147483853"/>
          </pc:sldLayoutMkLst>
        </pc:sldLayoutChg>
        <pc:sldLayoutChg chg="add">
          <pc:chgData name="Sadia Ousman (2235624)" userId="S::2235624@student.uwtsd.ac.uk::cb530afe-17a0-4276-a29d-c0caac07e41c" providerId="AD" clId="Web-{B69AD5C2-082A-FD6D-06C9-F327B6B00258}" dt="2026-02-21T21:57:19.978" v="114"/>
          <pc:sldLayoutMkLst>
            <pc:docMk/>
            <pc:sldMasterMk cId="1572589174" sldId="2147483862"/>
            <pc:sldLayoutMk cId="473390003" sldId="2147483854"/>
          </pc:sldLayoutMkLst>
        </pc:sldLayoutChg>
        <pc:sldLayoutChg chg="add">
          <pc:chgData name="Sadia Ousman (2235624)" userId="S::2235624@student.uwtsd.ac.uk::cb530afe-17a0-4276-a29d-c0caac07e41c" providerId="AD" clId="Web-{B69AD5C2-082A-FD6D-06C9-F327B6B00258}" dt="2026-02-21T21:57:19.978" v="114"/>
          <pc:sldLayoutMkLst>
            <pc:docMk/>
            <pc:sldMasterMk cId="1572589174" sldId="2147483862"/>
            <pc:sldLayoutMk cId="137050217" sldId="2147483855"/>
          </pc:sldLayoutMkLst>
        </pc:sldLayoutChg>
        <pc:sldLayoutChg chg="add">
          <pc:chgData name="Sadia Ousman (2235624)" userId="S::2235624@student.uwtsd.ac.uk::cb530afe-17a0-4276-a29d-c0caac07e41c" providerId="AD" clId="Web-{B69AD5C2-082A-FD6D-06C9-F327B6B00258}" dt="2026-02-21T21:57:19.978" v="114"/>
          <pc:sldLayoutMkLst>
            <pc:docMk/>
            <pc:sldMasterMk cId="1572589174" sldId="2147483862"/>
            <pc:sldLayoutMk cId="809371586" sldId="2147483856"/>
          </pc:sldLayoutMkLst>
        </pc:sldLayoutChg>
        <pc:sldLayoutChg chg="add">
          <pc:chgData name="Sadia Ousman (2235624)" userId="S::2235624@student.uwtsd.ac.uk::cb530afe-17a0-4276-a29d-c0caac07e41c" providerId="AD" clId="Web-{B69AD5C2-082A-FD6D-06C9-F327B6B00258}" dt="2026-02-21T21:57:19.978" v="114"/>
          <pc:sldLayoutMkLst>
            <pc:docMk/>
            <pc:sldMasterMk cId="1572589174" sldId="2147483862"/>
            <pc:sldLayoutMk cId="4072685778" sldId="2147483857"/>
          </pc:sldLayoutMkLst>
        </pc:sldLayoutChg>
        <pc:sldLayoutChg chg="add">
          <pc:chgData name="Sadia Ousman (2235624)" userId="S::2235624@student.uwtsd.ac.uk::cb530afe-17a0-4276-a29d-c0caac07e41c" providerId="AD" clId="Web-{B69AD5C2-082A-FD6D-06C9-F327B6B00258}" dt="2026-02-21T21:57:19.978" v="114"/>
          <pc:sldLayoutMkLst>
            <pc:docMk/>
            <pc:sldMasterMk cId="1572589174" sldId="2147483862"/>
            <pc:sldLayoutMk cId="2793302197" sldId="2147483858"/>
          </pc:sldLayoutMkLst>
        </pc:sldLayoutChg>
        <pc:sldLayoutChg chg="add">
          <pc:chgData name="Sadia Ousman (2235624)" userId="S::2235624@student.uwtsd.ac.uk::cb530afe-17a0-4276-a29d-c0caac07e41c" providerId="AD" clId="Web-{B69AD5C2-082A-FD6D-06C9-F327B6B00258}" dt="2026-02-21T21:57:19.978" v="114"/>
          <pc:sldLayoutMkLst>
            <pc:docMk/>
            <pc:sldMasterMk cId="1572589174" sldId="2147483862"/>
            <pc:sldLayoutMk cId="2340254107" sldId="2147483859"/>
          </pc:sldLayoutMkLst>
        </pc:sldLayoutChg>
        <pc:sldLayoutChg chg="add">
          <pc:chgData name="Sadia Ousman (2235624)" userId="S::2235624@student.uwtsd.ac.uk::cb530afe-17a0-4276-a29d-c0caac07e41c" providerId="AD" clId="Web-{B69AD5C2-082A-FD6D-06C9-F327B6B00258}" dt="2026-02-21T21:57:19.978" v="114"/>
          <pc:sldLayoutMkLst>
            <pc:docMk/>
            <pc:sldMasterMk cId="1572589174" sldId="2147483862"/>
            <pc:sldLayoutMk cId="994971646" sldId="2147483860"/>
          </pc:sldLayoutMkLst>
        </pc:sldLayoutChg>
        <pc:sldLayoutChg chg="add">
          <pc:chgData name="Sadia Ousman (2235624)" userId="S::2235624@student.uwtsd.ac.uk::cb530afe-17a0-4276-a29d-c0caac07e41c" providerId="AD" clId="Web-{B69AD5C2-082A-FD6D-06C9-F327B6B00258}" dt="2026-02-21T21:57:19.978" v="114"/>
          <pc:sldLayoutMkLst>
            <pc:docMk/>
            <pc:sldMasterMk cId="1572589174" sldId="2147483862"/>
            <pc:sldLayoutMk cId="2633631481" sldId="214748386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2/21/2026</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2685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2/21/2026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93302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2/21/2026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402541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2/21/2026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94971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2/21/2026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33631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2/21/2026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7050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2/21/2026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75018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2/21/2026</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15141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2/21/2026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75480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2/21/2026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73390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2/21/2026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09371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2/21/2026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572589174"/>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55" r:id="rId6"/>
    <p:sldLayoutId id="2147483851" r:id="rId7"/>
    <p:sldLayoutId id="2147483852" r:id="rId8"/>
    <p:sldLayoutId id="2147483853" r:id="rId9"/>
    <p:sldLayoutId id="2147483854" r:id="rId10"/>
    <p:sldLayoutId id="21474838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B2F8113-A88E-C604-7826-03DA8260DEC6}"/>
              </a:ext>
            </a:extLst>
          </p:cNvPr>
          <p:cNvPicPr>
            <a:picLocks noChangeAspect="1"/>
          </p:cNvPicPr>
          <p:nvPr/>
        </p:nvPicPr>
        <p:blipFill>
          <a:blip r:embed="rId2"/>
          <a:srcRect t="8827" r="-2" b="7375"/>
          <a:stretch>
            <a:fillRect/>
          </a:stretch>
        </p:blipFill>
        <p:spPr>
          <a:xfrm>
            <a:off x="4966072" y="10"/>
            <a:ext cx="7225928"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4" name="Freeform: Shape 23">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25">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477981" y="235102"/>
            <a:ext cx="7227934" cy="3204134"/>
          </a:xfrm>
        </p:spPr>
        <p:txBody>
          <a:bodyPr vert="horz" lIns="91440" tIns="45720" rIns="91440" bIns="45720" rtlCol="0" anchor="b">
            <a:normAutofit/>
          </a:bodyPr>
          <a:lstStyle/>
          <a:p>
            <a:r>
              <a:rPr lang="en-GB" sz="2000" b="1" dirty="0">
                <a:latin typeface="Arial Nova"/>
                <a:ea typeface="Calibri"/>
                <a:cs typeface="Calibri"/>
              </a:rPr>
              <a:t>STUDENT: SADIA OUSMAN</a:t>
            </a:r>
            <a:br>
              <a:rPr lang="en-GB" sz="2000" b="1" dirty="0">
                <a:latin typeface="Arial Nova"/>
                <a:ea typeface="Calibri"/>
                <a:cs typeface="Calibri"/>
              </a:rPr>
            </a:br>
            <a:r>
              <a:rPr lang="en-GB" sz="2000" b="1" dirty="0">
                <a:latin typeface="Arial Nova"/>
                <a:ea typeface="Calibri"/>
                <a:cs typeface="Calibri"/>
              </a:rPr>
              <a:t>STUDENT ID: 2235624</a:t>
            </a:r>
            <a:br>
              <a:rPr lang="en-GB" sz="2000" b="1" dirty="0">
                <a:latin typeface="Arial Nova"/>
                <a:ea typeface="Calibri"/>
                <a:cs typeface="Calibri"/>
              </a:rPr>
            </a:br>
            <a:r>
              <a:rPr lang="en-GB" sz="2000" b="1" dirty="0">
                <a:latin typeface="Arial Nova"/>
                <a:ea typeface="Calibri"/>
                <a:cs typeface="Calibri"/>
              </a:rPr>
              <a:t>LECTURER: HAJRA MUSTASIM</a:t>
            </a:r>
            <a:br>
              <a:rPr lang="en-GB" sz="2000" b="1" dirty="0">
                <a:latin typeface="Arial Nova"/>
                <a:ea typeface="Calibri"/>
                <a:cs typeface="Calibri"/>
              </a:rPr>
            </a:br>
            <a:r>
              <a:rPr lang="en-GB" sz="2000" b="1" dirty="0">
                <a:latin typeface="Arial Nova"/>
                <a:ea typeface="Calibri"/>
                <a:cs typeface="Calibri"/>
              </a:rPr>
              <a:t>MODULE: PROFESSIONAL DEVELOPMENT WITHIN HEALTH &amp; SOCIAL CARE LCHS4009</a:t>
            </a:r>
            <a:br>
              <a:rPr lang="en-GB" sz="2000" b="1" dirty="0">
                <a:latin typeface="Arial Nova"/>
                <a:ea typeface="Calibri"/>
                <a:cs typeface="Calibri"/>
              </a:rPr>
            </a:br>
            <a:r>
              <a:rPr lang="en-GB" sz="2000" b="1">
                <a:latin typeface="Arial Nova"/>
                <a:ea typeface="Calibri"/>
                <a:cs typeface="Calibri"/>
              </a:rPr>
              <a:t>ASSIGNMENT TITLE: SELF-AWARENESS PRESENTATION</a:t>
            </a:r>
            <a:br>
              <a:rPr lang="en-GB" sz="2000" b="1" dirty="0">
                <a:latin typeface="Arial Nova"/>
                <a:ea typeface="Calibri"/>
                <a:cs typeface="Calibri"/>
              </a:rPr>
            </a:br>
            <a:endParaRPr lang="en-GB" sz="2200">
              <a:latin typeface="Arial Nova"/>
              <a:ea typeface="Calibri"/>
              <a:cs typeface="Calibri"/>
            </a:endParaRPr>
          </a:p>
        </p:txBody>
      </p:sp>
      <p:sp>
        <p:nvSpPr>
          <p:cNvPr id="3" name="Subtitle 2"/>
          <p:cNvSpPr>
            <a:spLocks noGrp="1"/>
          </p:cNvSpPr>
          <p:nvPr>
            <p:ph type="subTitle" idx="1"/>
          </p:nvPr>
        </p:nvSpPr>
        <p:spPr>
          <a:xfrm>
            <a:off x="477981" y="4183991"/>
            <a:ext cx="4820566" cy="1521291"/>
          </a:xfrm>
        </p:spPr>
        <p:txBody>
          <a:bodyPr vert="horz" lIns="91440" tIns="45720" rIns="91440" bIns="45720" rtlCol="0" anchor="t">
            <a:normAutofit fontScale="92500" lnSpcReduction="10000"/>
          </a:bodyPr>
          <a:lstStyle/>
          <a:p>
            <a:r>
              <a:rPr lang="en-GB" sz="2400" b="1">
                <a:latin typeface="Arial Nova"/>
                <a:ea typeface="+mn-lt"/>
                <a:cs typeface="+mn-lt"/>
              </a:rPr>
              <a:t>CRITICAL THINKING: THE KEYSTONE OF SAFE AND EFFECTIVE CARE</a:t>
            </a:r>
          </a:p>
          <a:p>
            <a:r>
              <a:rPr lang="en-GB" sz="1400" b="1">
                <a:latin typeface="Arial Nova"/>
                <a:ea typeface="+mn-lt"/>
                <a:cs typeface="+mn-lt"/>
              </a:rPr>
              <a:t>(A Key Skill for Health and Social Care Practice)</a:t>
            </a:r>
            <a:endParaRPr lang="en-GB" sz="1400" b="1">
              <a:latin typeface="Arial Nova"/>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8907A8-5E2D-155A-9164-BFC0E689D2F9}"/>
              </a:ext>
            </a:extLst>
          </p:cNvPr>
          <p:cNvSpPr>
            <a:spLocks noGrp="1"/>
          </p:cNvSpPr>
          <p:nvPr>
            <p:ph type="title"/>
          </p:nvPr>
        </p:nvSpPr>
        <p:spPr>
          <a:xfrm>
            <a:off x="621792" y="1161288"/>
            <a:ext cx="3602736" cy="4526280"/>
          </a:xfrm>
        </p:spPr>
        <p:txBody>
          <a:bodyPr>
            <a:normAutofit/>
          </a:bodyPr>
          <a:lstStyle/>
          <a:p>
            <a:endParaRPr lang="en-GB"/>
          </a:p>
        </p:txBody>
      </p:sp>
      <p:sp>
        <p:nvSpPr>
          <p:cNvPr id="3" name="Content Placeholder 2">
            <a:extLst>
              <a:ext uri="{FF2B5EF4-FFF2-40B4-BE49-F238E27FC236}">
                <a16:creationId xmlns:a16="http://schemas.microsoft.com/office/drawing/2014/main" id="{A783C7B5-D33E-5BB1-3DD9-DFDDAF68261C}"/>
              </a:ext>
            </a:extLst>
          </p:cNvPr>
          <p:cNvSpPr>
            <a:spLocks noGrp="1"/>
          </p:cNvSpPr>
          <p:nvPr>
            <p:ph idx="1"/>
          </p:nvPr>
        </p:nvSpPr>
        <p:spPr>
          <a:xfrm>
            <a:off x="5647061" y="697365"/>
            <a:ext cx="5916603" cy="5227947"/>
          </a:xfrm>
        </p:spPr>
        <p:txBody>
          <a:bodyPr anchor="ctr">
            <a:normAutofit/>
          </a:bodyPr>
          <a:lstStyle/>
          <a:p>
            <a:pPr marL="0" indent="0">
              <a:buNone/>
            </a:pPr>
            <a:r>
              <a:rPr lang="en-GB" sz="1600" b="1">
                <a:solidFill>
                  <a:srgbClr val="242424"/>
                </a:solidFill>
                <a:highlight>
                  <a:srgbClr val="FFFFFF"/>
                </a:highlight>
                <a:latin typeface="Arial Nova"/>
                <a:cs typeface="Segoe UI"/>
              </a:rPr>
              <a:t>What is Critical Thinking?</a:t>
            </a:r>
            <a:br>
              <a:rPr lang="en-GB" sz="1600" b="1" dirty="0">
                <a:highlight>
                  <a:srgbClr val="FFFFFF"/>
                </a:highlight>
                <a:latin typeface="Arial Nova"/>
                <a:cs typeface="Segoe UI"/>
              </a:rPr>
            </a:br>
            <a:r>
              <a:rPr lang="en-GB" sz="1600" b="1">
                <a:solidFill>
                  <a:srgbClr val="242424"/>
                </a:solidFill>
                <a:highlight>
                  <a:srgbClr val="FFFFFF"/>
                </a:highlight>
                <a:latin typeface="Arial Nova"/>
                <a:cs typeface="Segoe UI"/>
              </a:rPr>
              <a:t>Definition: "Critical thinking is the ability to think clearly and rationally about what to do or what to believe. It includes the ability to engage in reflective and independent thinking" (Lunney, 2010).</a:t>
            </a:r>
            <a:br>
              <a:rPr lang="en-GB" sz="1600" b="1" dirty="0">
                <a:highlight>
                  <a:srgbClr val="FFFFFF"/>
                </a:highlight>
                <a:latin typeface="Arial Nova"/>
                <a:cs typeface="Segoe UI"/>
              </a:rPr>
            </a:br>
            <a:endParaRPr lang="en-GB" sz="1600" b="1">
              <a:solidFill>
                <a:srgbClr val="242424"/>
              </a:solidFill>
              <a:highlight>
                <a:srgbClr val="FFFFFF"/>
              </a:highlight>
              <a:latin typeface="Arial Nova"/>
              <a:cs typeface="Segoe UI"/>
            </a:endParaRPr>
          </a:p>
          <a:p>
            <a:pPr marL="0" indent="0">
              <a:buNone/>
            </a:pPr>
            <a:r>
              <a:rPr lang="en-GB" sz="1600" b="1">
                <a:solidFill>
                  <a:srgbClr val="242424"/>
                </a:solidFill>
                <a:highlight>
                  <a:srgbClr val="FFFFFF"/>
                </a:highlight>
                <a:latin typeface="Arial Nova"/>
                <a:cs typeface="Segoe UI"/>
              </a:rPr>
              <a:t>In Practice, It Means:</a:t>
            </a:r>
            <a:br>
              <a:rPr lang="en-GB" sz="1600" b="1" dirty="0">
                <a:highlight>
                  <a:srgbClr val="FFFFFF"/>
                </a:highlight>
                <a:latin typeface="Arial Nova"/>
                <a:cs typeface="Segoe UI"/>
              </a:rPr>
            </a:br>
            <a:r>
              <a:rPr lang="en-GB" sz="1600" b="1">
                <a:solidFill>
                  <a:srgbClr val="242424"/>
                </a:solidFill>
                <a:highlight>
                  <a:srgbClr val="FFFFFF"/>
                </a:highlight>
                <a:latin typeface="Arial Nova"/>
                <a:cs typeface="Segoe UI"/>
              </a:rPr>
              <a:t>· Analysing Information: Not taking observations or data at face value.</a:t>
            </a:r>
            <a:br>
              <a:rPr lang="en-GB" sz="1600" b="1" dirty="0">
                <a:highlight>
                  <a:srgbClr val="FFFFFF"/>
                </a:highlight>
                <a:latin typeface="Arial Nova"/>
                <a:cs typeface="Segoe UI"/>
              </a:rPr>
            </a:br>
            <a:r>
              <a:rPr lang="en-GB" sz="1600" b="1">
                <a:solidFill>
                  <a:srgbClr val="242424"/>
                </a:solidFill>
                <a:highlight>
                  <a:srgbClr val="FFFFFF"/>
                </a:highlight>
                <a:latin typeface="Arial Nova"/>
                <a:cs typeface="Segoe UI"/>
              </a:rPr>
              <a:t>· Evaluating Evidence: Weighing the quality and relevance of information.</a:t>
            </a:r>
            <a:br>
              <a:rPr lang="en-GB" sz="1600" b="1" dirty="0">
                <a:highlight>
                  <a:srgbClr val="FFFFFF"/>
                </a:highlight>
                <a:latin typeface="Arial Nova"/>
                <a:cs typeface="Segoe UI"/>
              </a:rPr>
            </a:br>
            <a:r>
              <a:rPr lang="en-GB" sz="1600" b="1">
                <a:solidFill>
                  <a:srgbClr val="242424"/>
                </a:solidFill>
                <a:highlight>
                  <a:srgbClr val="FFFFFF"/>
                </a:highlight>
                <a:latin typeface="Arial Nova"/>
                <a:cs typeface="Segoe UI"/>
              </a:rPr>
              <a:t>· Making Reasoned Judgements: Forming conclusions based on evidence, not just assumption.</a:t>
            </a:r>
            <a:br>
              <a:rPr lang="en-GB" sz="1600" b="1" dirty="0">
                <a:highlight>
                  <a:srgbClr val="FFFFFF"/>
                </a:highlight>
                <a:latin typeface="Arial Nova"/>
                <a:cs typeface="Segoe UI"/>
              </a:rPr>
            </a:br>
            <a:r>
              <a:rPr lang="en-GB" sz="1600" b="1">
                <a:solidFill>
                  <a:srgbClr val="242424"/>
                </a:solidFill>
                <a:highlight>
                  <a:srgbClr val="FFFFFF"/>
                </a:highlight>
                <a:latin typeface="Arial Nova"/>
                <a:cs typeface="Segoe UI"/>
              </a:rPr>
              <a:t>· Being Reflective: Continuously questioning and reviewing decisions and outcomes.</a:t>
            </a:r>
            <a:endParaRPr lang="en-GB" sz="1600" b="1">
              <a:latin typeface="Arial Nova"/>
            </a:endParaRPr>
          </a:p>
        </p:txBody>
      </p:sp>
      <p:pic>
        <p:nvPicPr>
          <p:cNvPr id="4" name="Picture 3" descr="Logo Features a Stylized Brain Composed of Interconnected Gears and ...">
            <a:extLst>
              <a:ext uri="{FF2B5EF4-FFF2-40B4-BE49-F238E27FC236}">
                <a16:creationId xmlns:a16="http://schemas.microsoft.com/office/drawing/2014/main" id="{D352E950-B620-E462-22B2-DFCD4A40F352}"/>
              </a:ext>
            </a:extLst>
          </p:cNvPr>
          <p:cNvPicPr>
            <a:picLocks noChangeAspect="1"/>
          </p:cNvPicPr>
          <p:nvPr/>
        </p:nvPicPr>
        <p:blipFill>
          <a:blip r:embed="rId2"/>
          <a:stretch>
            <a:fillRect/>
          </a:stretch>
        </p:blipFill>
        <p:spPr>
          <a:xfrm>
            <a:off x="627530" y="930088"/>
            <a:ext cx="4784912" cy="4762501"/>
          </a:xfrm>
          <a:prstGeom prst="rect">
            <a:avLst/>
          </a:prstGeom>
        </p:spPr>
      </p:pic>
    </p:spTree>
    <p:extLst>
      <p:ext uri="{BB962C8B-B14F-4D97-AF65-F5344CB8AC3E}">
        <p14:creationId xmlns:p14="http://schemas.microsoft.com/office/powerpoint/2010/main" val="1156132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49056B0-5168-6C95-DDF9-23C1EC449FFD}"/>
              </a:ext>
            </a:extLst>
          </p:cNvPr>
          <p:cNvSpPr>
            <a:spLocks noGrp="1"/>
          </p:cNvSpPr>
          <p:nvPr>
            <p:ph type="title"/>
          </p:nvPr>
        </p:nvSpPr>
        <p:spPr>
          <a:xfrm>
            <a:off x="621792" y="937171"/>
            <a:ext cx="5115530" cy="4985720"/>
          </a:xfrm>
        </p:spPr>
        <p:txBody>
          <a:bodyPr>
            <a:normAutofit/>
          </a:bodyPr>
          <a:lstStyle/>
          <a:p>
            <a:r>
              <a:rPr lang="en-GB" sz="1600" b="1">
                <a:solidFill>
                  <a:srgbClr val="242424"/>
                </a:solidFill>
                <a:highlight>
                  <a:srgbClr val="FFFFFF"/>
                </a:highlight>
                <a:latin typeface="Arial Nova"/>
                <a:cs typeface="Segoe UI"/>
              </a:rPr>
              <a:t>Why is it Important &amp; Relevant?</a:t>
            </a:r>
            <a:br>
              <a:rPr lang="en-GB" sz="1600" b="1" dirty="0">
                <a:highlight>
                  <a:srgbClr val="FFFFFF"/>
                </a:highlight>
                <a:latin typeface="Arial Nova"/>
                <a:cs typeface="Segoe UI"/>
              </a:rPr>
            </a:br>
            <a:br>
              <a:rPr lang="en-GB" sz="1600" b="1" dirty="0">
                <a:highlight>
                  <a:srgbClr val="FFFFFF"/>
                </a:highlight>
                <a:latin typeface="Arial Nova"/>
                <a:cs typeface="Segoe UI"/>
              </a:rPr>
            </a:br>
            <a:r>
              <a:rPr lang="en-GB" sz="1600" b="1">
                <a:solidFill>
                  <a:srgbClr val="242424"/>
                </a:solidFill>
                <a:highlight>
                  <a:srgbClr val="FFFFFF"/>
                </a:highlight>
                <a:latin typeface="Arial Nova"/>
                <a:cs typeface="Segoe UI"/>
              </a:rPr>
              <a:t>Critical thinking is non-negotiable in UK health and social care because:</a:t>
            </a:r>
            <a:br>
              <a:rPr lang="en-GB" sz="1600" b="1" dirty="0">
                <a:highlight>
                  <a:srgbClr val="FFFFFF"/>
                </a:highlight>
                <a:latin typeface="Arial Nova"/>
                <a:cs typeface="Segoe UI"/>
              </a:rPr>
            </a:br>
            <a:br>
              <a:rPr lang="en-GB" sz="1600" b="1" dirty="0">
                <a:highlight>
                  <a:srgbClr val="FFFFFF"/>
                </a:highlight>
                <a:latin typeface="Arial Nova"/>
                <a:cs typeface="Segoe UI"/>
              </a:rPr>
            </a:br>
            <a:r>
              <a:rPr lang="en-GB" sz="1600" b="1">
                <a:solidFill>
                  <a:srgbClr val="242424"/>
                </a:solidFill>
                <a:highlight>
                  <a:srgbClr val="FFFFFF"/>
                </a:highlight>
                <a:latin typeface="Arial Nova"/>
                <a:cs typeface="Segoe UI"/>
              </a:rPr>
              <a:t>1. Patient/Service User Safety: It is the foundation of clinical reasoning, preventing errors and misdiagnoses (Standards 1 &amp; 5, NMC Code, 2018).</a:t>
            </a:r>
            <a:br>
              <a:rPr lang="en-GB" sz="1600" b="1" dirty="0">
                <a:highlight>
                  <a:srgbClr val="FFFFFF"/>
                </a:highlight>
                <a:latin typeface="Arial Nova"/>
                <a:cs typeface="Segoe UI"/>
              </a:rPr>
            </a:br>
            <a:r>
              <a:rPr lang="en-GB" sz="1600" b="1">
                <a:solidFill>
                  <a:srgbClr val="242424"/>
                </a:solidFill>
                <a:highlight>
                  <a:srgbClr val="FFFFFF"/>
                </a:highlight>
                <a:latin typeface="Arial Nova"/>
                <a:cs typeface="Segoe UI"/>
              </a:rPr>
              <a:t>2. Personalised Care: It moves beyond routine to tailor care to individual needs, values, and circumstances (as promoted by the Care Act 2014).</a:t>
            </a:r>
            <a:br>
              <a:rPr lang="en-GB" sz="1600" b="1" dirty="0">
                <a:highlight>
                  <a:srgbClr val="FFFFFF"/>
                </a:highlight>
                <a:latin typeface="Arial Nova"/>
                <a:cs typeface="Segoe UI"/>
              </a:rPr>
            </a:br>
            <a:r>
              <a:rPr lang="en-GB" sz="1600" b="1">
                <a:solidFill>
                  <a:srgbClr val="242424"/>
                </a:solidFill>
                <a:highlight>
                  <a:srgbClr val="FFFFFF"/>
                </a:highlight>
                <a:latin typeface="Arial Nova"/>
                <a:cs typeface="Segoe UI"/>
              </a:rPr>
              <a:t>3. Effective Use of Resources: Ensures interventions are evidence-based and justified, supporting sustainability in the NHS and social care.</a:t>
            </a:r>
            <a:br>
              <a:rPr lang="en-GB" sz="1600" b="1" dirty="0">
                <a:highlight>
                  <a:srgbClr val="FFFFFF"/>
                </a:highlight>
                <a:latin typeface="Arial Nova"/>
                <a:cs typeface="Segoe UI"/>
              </a:rPr>
            </a:br>
            <a:r>
              <a:rPr lang="en-GB" sz="1600" b="1">
                <a:solidFill>
                  <a:srgbClr val="242424"/>
                </a:solidFill>
                <a:highlight>
                  <a:srgbClr val="FFFFFF"/>
                </a:highlight>
                <a:latin typeface="Arial Nova"/>
                <a:cs typeface="Segoe UI"/>
              </a:rPr>
              <a:t>4. Professional Accountability: Professionals must be able to justify their decisions and actions rationally.</a:t>
            </a:r>
            <a:endParaRPr lang="en-US" sz="1600" b="1">
              <a:latin typeface="Arial Nova"/>
            </a:endParaRPr>
          </a:p>
        </p:txBody>
      </p:sp>
      <p:pic>
        <p:nvPicPr>
          <p:cNvPr id="4" name="Content Placeholder 3" descr="Checklist - Free security icons">
            <a:extLst>
              <a:ext uri="{FF2B5EF4-FFF2-40B4-BE49-F238E27FC236}">
                <a16:creationId xmlns:a16="http://schemas.microsoft.com/office/drawing/2014/main" id="{CB200FE1-74B7-AE56-C9EC-B5637A2A5097}"/>
              </a:ext>
            </a:extLst>
          </p:cNvPr>
          <p:cNvPicPr>
            <a:picLocks noGrp="1" noChangeAspect="1"/>
          </p:cNvPicPr>
          <p:nvPr>
            <p:ph idx="1"/>
          </p:nvPr>
        </p:nvPicPr>
        <p:blipFill>
          <a:blip r:embed="rId2"/>
          <a:stretch>
            <a:fillRect/>
          </a:stretch>
        </p:blipFill>
        <p:spPr>
          <a:xfrm>
            <a:off x="6349977" y="932688"/>
            <a:ext cx="4992624" cy="4992624"/>
          </a:xfrm>
          <a:prstGeom prst="rect">
            <a:avLst/>
          </a:prstGeom>
        </p:spPr>
      </p:pic>
    </p:spTree>
    <p:extLst>
      <p:ext uri="{BB962C8B-B14F-4D97-AF65-F5344CB8AC3E}">
        <p14:creationId xmlns:p14="http://schemas.microsoft.com/office/powerpoint/2010/main" val="2665766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A99F12-B107-2D01-9BBA-1C19593CE76D}"/>
              </a:ext>
            </a:extLst>
          </p:cNvPr>
          <p:cNvSpPr>
            <a:spLocks noGrp="1"/>
          </p:cNvSpPr>
          <p:nvPr>
            <p:ph type="title"/>
          </p:nvPr>
        </p:nvSpPr>
        <p:spPr>
          <a:xfrm>
            <a:off x="621792" y="1161288"/>
            <a:ext cx="4712118" cy="4526280"/>
          </a:xfrm>
        </p:spPr>
        <p:txBody>
          <a:bodyPr>
            <a:normAutofit/>
          </a:bodyPr>
          <a:lstStyle/>
          <a:p>
            <a:r>
              <a:rPr lang="en-GB" sz="3000">
                <a:solidFill>
                  <a:srgbClr val="00B050"/>
                </a:solidFill>
                <a:latin typeface="Walbaum Display"/>
              </a:rPr>
              <a:t>OBSERVATION</a:t>
            </a:r>
            <a:br>
              <a:rPr lang="en-GB" sz="3000" dirty="0">
                <a:latin typeface="Walbaum Display"/>
              </a:rPr>
            </a:br>
            <a:br>
              <a:rPr lang="en-GB" sz="3000" dirty="0">
                <a:latin typeface="Walbaum Display"/>
              </a:rPr>
            </a:br>
            <a:r>
              <a:rPr lang="en-GB" sz="3000">
                <a:solidFill>
                  <a:srgbClr val="00B050"/>
                </a:solidFill>
                <a:latin typeface="Walbaum Display"/>
              </a:rPr>
              <a:t>QUESTION ASSUMPTION</a:t>
            </a:r>
            <a:br>
              <a:rPr lang="en-GB" sz="3000" dirty="0">
                <a:latin typeface="Walbaum Display"/>
              </a:rPr>
            </a:br>
            <a:br>
              <a:rPr lang="en-GB" sz="3000" dirty="0">
                <a:latin typeface="Walbaum Display"/>
              </a:rPr>
            </a:br>
            <a:r>
              <a:rPr lang="en-GB" sz="3000">
                <a:solidFill>
                  <a:srgbClr val="00B050"/>
                </a:solidFill>
                <a:latin typeface="Walbaum Display"/>
              </a:rPr>
              <a:t>GATHER EVIDENCE</a:t>
            </a:r>
            <a:br>
              <a:rPr lang="en-GB" sz="3000" dirty="0">
                <a:latin typeface="Walbaum Display"/>
              </a:rPr>
            </a:br>
            <a:br>
              <a:rPr lang="en-GB" sz="3000" dirty="0">
                <a:latin typeface="Walbaum Display"/>
              </a:rPr>
            </a:br>
            <a:r>
              <a:rPr lang="en-GB" sz="3000">
                <a:solidFill>
                  <a:srgbClr val="00B050"/>
                </a:solidFill>
                <a:latin typeface="Walbaum Display"/>
              </a:rPr>
              <a:t>ANALYSE</a:t>
            </a:r>
            <a:br>
              <a:rPr lang="en-GB" sz="3000" dirty="0">
                <a:latin typeface="Walbaum Display"/>
              </a:rPr>
            </a:br>
            <a:br>
              <a:rPr lang="en-GB" sz="3000" dirty="0">
                <a:latin typeface="Walbaum Display"/>
              </a:rPr>
            </a:br>
            <a:r>
              <a:rPr lang="en-GB" sz="3000">
                <a:solidFill>
                  <a:srgbClr val="00B050"/>
                </a:solidFill>
                <a:latin typeface="Walbaum Display"/>
              </a:rPr>
              <a:t>ACT</a:t>
            </a:r>
          </a:p>
        </p:txBody>
      </p:sp>
      <p:sp>
        <p:nvSpPr>
          <p:cNvPr id="3" name="Content Placeholder 2">
            <a:extLst>
              <a:ext uri="{FF2B5EF4-FFF2-40B4-BE49-F238E27FC236}">
                <a16:creationId xmlns:a16="http://schemas.microsoft.com/office/drawing/2014/main" id="{95E123F8-E3FF-5F79-7ED3-42B327F73765}"/>
              </a:ext>
            </a:extLst>
          </p:cNvPr>
          <p:cNvSpPr>
            <a:spLocks noGrp="1"/>
          </p:cNvSpPr>
          <p:nvPr>
            <p:ph idx="1"/>
          </p:nvPr>
        </p:nvSpPr>
        <p:spPr>
          <a:xfrm>
            <a:off x="5613443" y="1156806"/>
            <a:ext cx="5916603" cy="4992624"/>
          </a:xfrm>
        </p:spPr>
        <p:txBody>
          <a:bodyPr vert="horz" lIns="91440" tIns="45720" rIns="91440" bIns="45720" rtlCol="0" anchor="ctr">
            <a:noAutofit/>
          </a:bodyPr>
          <a:lstStyle/>
          <a:p>
            <a:pPr marL="0" indent="0">
              <a:buNone/>
            </a:pPr>
            <a:r>
              <a:rPr lang="en-GB" sz="1400" b="1" dirty="0">
                <a:solidFill>
                  <a:srgbClr val="242424"/>
                </a:solidFill>
                <a:highlight>
                  <a:srgbClr val="FFFFFF"/>
                </a:highlight>
                <a:latin typeface="Arial Nova"/>
                <a:cs typeface="Segoe UI"/>
              </a:rPr>
              <a:t>Practical Application: A Real UK Setting Example</a:t>
            </a:r>
            <a:br>
              <a:rPr lang="en-GB" sz="1400" b="1" dirty="0">
                <a:highlight>
                  <a:srgbClr val="FFFFFF"/>
                </a:highlight>
                <a:latin typeface="Arial Nova"/>
                <a:cs typeface="Segoe UI"/>
              </a:rPr>
            </a:br>
            <a:r>
              <a:rPr lang="en-GB" sz="1400" b="1" dirty="0">
                <a:solidFill>
                  <a:srgbClr val="242424"/>
                </a:solidFill>
                <a:highlight>
                  <a:srgbClr val="FFFFFF"/>
                </a:highlight>
                <a:latin typeface="Arial Nova"/>
                <a:cs typeface="Segoe UI"/>
              </a:rPr>
              <a:t>Scenario: You are a support worker in a residential care home for older adults.</a:t>
            </a:r>
            <a:br>
              <a:rPr lang="en-GB" sz="1400" b="1" dirty="0">
                <a:highlight>
                  <a:srgbClr val="FFFFFF"/>
                </a:highlight>
                <a:latin typeface="Arial Nova"/>
                <a:cs typeface="Segoe UI"/>
              </a:rPr>
            </a:br>
            <a:r>
              <a:rPr lang="en-GB" sz="1400" b="1" dirty="0">
                <a:solidFill>
                  <a:srgbClr val="242424"/>
                </a:solidFill>
                <a:highlight>
                  <a:srgbClr val="FFFFFF"/>
                </a:highlight>
                <a:latin typeface="Arial Nova"/>
                <a:cs typeface="Segoe UI"/>
              </a:rPr>
              <a:t>Situation: Mr. Jones, usually sociable and active, has become withdrawn over two days and is refusing meals. The initial assumption might be "low mood" or "stubbornness."</a:t>
            </a:r>
            <a:br>
              <a:rPr lang="en-GB" sz="1400" b="1" dirty="0">
                <a:highlight>
                  <a:srgbClr val="FFFFFF"/>
                </a:highlight>
                <a:latin typeface="Arial Nova"/>
                <a:cs typeface="Segoe UI"/>
              </a:rPr>
            </a:br>
            <a:endParaRPr lang="en-GB" sz="1400" b="1">
              <a:solidFill>
                <a:srgbClr val="242424"/>
              </a:solidFill>
              <a:highlight>
                <a:srgbClr val="FFFFFF"/>
              </a:highlight>
              <a:latin typeface="Arial Nova"/>
              <a:cs typeface="Segoe UI"/>
            </a:endParaRPr>
          </a:p>
          <a:p>
            <a:pPr marL="0" indent="0">
              <a:buNone/>
            </a:pPr>
            <a:r>
              <a:rPr lang="en-GB" sz="1400" b="1" dirty="0">
                <a:solidFill>
                  <a:srgbClr val="242424"/>
                </a:solidFill>
                <a:highlight>
                  <a:srgbClr val="FFFFFF"/>
                </a:highlight>
                <a:latin typeface="Arial Nova"/>
                <a:cs typeface="Segoe UI"/>
              </a:rPr>
              <a:t>Applying Critical Thinking:</a:t>
            </a:r>
            <a:br>
              <a:rPr lang="en-GB" sz="1400" b="1" dirty="0">
                <a:highlight>
                  <a:srgbClr val="FFFFFF"/>
                </a:highlight>
                <a:latin typeface="Arial Nova"/>
                <a:cs typeface="Segoe UI"/>
              </a:rPr>
            </a:br>
            <a:br>
              <a:rPr lang="en-GB" sz="1400" b="1" dirty="0">
                <a:highlight>
                  <a:srgbClr val="FFFFFF"/>
                </a:highlight>
                <a:latin typeface="Arial Nova"/>
                <a:cs typeface="Segoe UI"/>
              </a:rPr>
            </a:br>
            <a:r>
              <a:rPr lang="en-GB" sz="1400" b="1" dirty="0">
                <a:solidFill>
                  <a:srgbClr val="242424"/>
                </a:solidFill>
                <a:highlight>
                  <a:srgbClr val="FFFFFF"/>
                </a:highlight>
                <a:latin typeface="Arial Nova"/>
                <a:cs typeface="Segoe UI"/>
              </a:rPr>
              <a:t>1. Gather &amp; Analyse: Systematically collect data. Check his observation charts (vital signs, fluid intake). Note specific changes. Speak to him; he mentions "discomfort."</a:t>
            </a:r>
            <a:br>
              <a:rPr lang="en-GB" sz="1400" b="1" dirty="0">
                <a:highlight>
                  <a:srgbClr val="FFFFFF"/>
                </a:highlight>
                <a:latin typeface="Arial Nova"/>
                <a:cs typeface="Segoe UI"/>
              </a:rPr>
            </a:br>
            <a:r>
              <a:rPr lang="en-GB" sz="1400" b="1" dirty="0">
                <a:solidFill>
                  <a:srgbClr val="242424"/>
                </a:solidFill>
                <a:highlight>
                  <a:srgbClr val="FFFFFF"/>
                </a:highlight>
                <a:latin typeface="Arial Nova"/>
                <a:cs typeface="Segoe UI"/>
              </a:rPr>
              <a:t>2. Evaluate Evidence: Review his notes. He has a history of UTIs, which in older adults often present atypically with confusion or withdrawal, not just pain (Nazarko, 2017).</a:t>
            </a:r>
            <a:br>
              <a:rPr lang="en-GB" sz="1400" b="1" dirty="0">
                <a:highlight>
                  <a:srgbClr val="FFFFFF"/>
                </a:highlight>
                <a:latin typeface="Arial Nova"/>
                <a:cs typeface="Segoe UI"/>
              </a:rPr>
            </a:br>
            <a:r>
              <a:rPr lang="en-GB" sz="1400" b="1" dirty="0">
                <a:solidFill>
                  <a:srgbClr val="242424"/>
                </a:solidFill>
                <a:highlight>
                  <a:srgbClr val="FFFFFF"/>
                </a:highlight>
                <a:latin typeface="Arial Nova"/>
                <a:cs typeface="Segoe UI"/>
              </a:rPr>
              <a:t>3. Make a Reasoned Judgement: Hypothesise that a UTI could be causing his symptoms, rather than assuming a purely psychosocial cause.</a:t>
            </a:r>
            <a:br>
              <a:rPr lang="en-GB" sz="1400" b="1" dirty="0">
                <a:highlight>
                  <a:srgbClr val="FFFFFF"/>
                </a:highlight>
                <a:latin typeface="Arial Nova"/>
                <a:cs typeface="Segoe UI"/>
              </a:rPr>
            </a:br>
            <a:r>
              <a:rPr lang="en-GB" sz="1400" b="1" dirty="0">
                <a:solidFill>
                  <a:srgbClr val="242424"/>
                </a:solidFill>
                <a:highlight>
                  <a:srgbClr val="FFFFFF"/>
                </a:highlight>
                <a:latin typeface="Arial Nova"/>
                <a:cs typeface="Segoe UI"/>
              </a:rPr>
              <a:t>4. Act &amp; Reflect: Report your reasoned concern to the nurse, suggesting a urinalysis. Post-intervention, reflect on how challenging the initial assumption led to better care.</a:t>
            </a:r>
            <a:br>
              <a:rPr lang="en-GB" sz="1400" b="1" dirty="0">
                <a:highlight>
                  <a:srgbClr val="FFFFFF"/>
                </a:highlight>
                <a:latin typeface="Arial Nova"/>
                <a:cs typeface="Segoe UI"/>
              </a:rPr>
            </a:br>
            <a:endParaRPr lang="en-GB" sz="1400" b="1">
              <a:solidFill>
                <a:srgbClr val="242424"/>
              </a:solidFill>
              <a:highlight>
                <a:srgbClr val="FFFFFF"/>
              </a:highlight>
              <a:latin typeface="Arial Nova"/>
              <a:cs typeface="Segoe UI"/>
            </a:endParaRPr>
          </a:p>
        </p:txBody>
      </p:sp>
    </p:spTree>
    <p:extLst>
      <p:ext uri="{BB962C8B-B14F-4D97-AF65-F5344CB8AC3E}">
        <p14:creationId xmlns:p14="http://schemas.microsoft.com/office/powerpoint/2010/main" val="833188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2A49CA1-E1C5-916E-3104-42CA89F243DB}"/>
              </a:ext>
            </a:extLst>
          </p:cNvPr>
          <p:cNvSpPr>
            <a:spLocks noGrp="1"/>
          </p:cNvSpPr>
          <p:nvPr>
            <p:ph type="title"/>
          </p:nvPr>
        </p:nvSpPr>
        <p:spPr>
          <a:xfrm>
            <a:off x="838200" y="948162"/>
            <a:ext cx="10515600" cy="1273233"/>
          </a:xfrm>
        </p:spPr>
        <p:txBody>
          <a:bodyPr>
            <a:normAutofit/>
          </a:bodyPr>
          <a:lstStyle/>
          <a:p>
            <a:r>
              <a:rPr lang="en-GB" b="1">
                <a:latin typeface="Arial Nova"/>
              </a:rPr>
              <a:t>CONCLUSION</a:t>
            </a:r>
          </a:p>
        </p:txBody>
      </p:sp>
      <p:sp>
        <p:nvSpPr>
          <p:cNvPr id="3" name="Content Placeholder 2">
            <a:extLst>
              <a:ext uri="{FF2B5EF4-FFF2-40B4-BE49-F238E27FC236}">
                <a16:creationId xmlns:a16="http://schemas.microsoft.com/office/drawing/2014/main" id="{A2BBFEF1-6AEE-C9AE-34DD-662D27E6CFF6}"/>
              </a:ext>
            </a:extLst>
          </p:cNvPr>
          <p:cNvSpPr>
            <a:spLocks noGrp="1"/>
          </p:cNvSpPr>
          <p:nvPr>
            <p:ph idx="1"/>
          </p:nvPr>
        </p:nvSpPr>
        <p:spPr>
          <a:xfrm>
            <a:off x="838200" y="2870230"/>
            <a:ext cx="10515600" cy="3582118"/>
          </a:xfrm>
        </p:spPr>
        <p:txBody>
          <a:bodyPr vert="horz" lIns="91440" tIns="45720" rIns="91440" bIns="45720" rtlCol="0" anchor="t">
            <a:normAutofit/>
          </a:bodyPr>
          <a:lstStyle/>
          <a:p>
            <a:pPr marL="0" indent="0">
              <a:buNone/>
            </a:pPr>
            <a:r>
              <a:rPr lang="en-GB" sz="3200" b="1">
                <a:solidFill>
                  <a:srgbClr val="242424"/>
                </a:solidFill>
                <a:highlight>
                  <a:srgbClr val="FFFFFF"/>
                </a:highlight>
                <a:latin typeface="Arial Nova"/>
                <a:cs typeface="Segoe UI"/>
              </a:rPr>
              <a:t>Critical thinking is the disciplined process of actively analysing, synthesising, and evaluating information to guide professional action. It is essential for safe, person-centred, and legally defensible practice in the complex landscape of UK health and social care.</a:t>
            </a:r>
            <a:br>
              <a:rPr lang="en-GB" sz="3200" b="1" dirty="0">
                <a:highlight>
                  <a:srgbClr val="FFFFFF"/>
                </a:highlight>
                <a:latin typeface="Arial Nova"/>
                <a:cs typeface="Segoe UI"/>
              </a:rPr>
            </a:br>
            <a:endParaRPr lang="en-GB" sz="3200" b="1">
              <a:solidFill>
                <a:srgbClr val="242424"/>
              </a:solidFill>
              <a:highlight>
                <a:srgbClr val="FFFFFF"/>
              </a:highlight>
              <a:latin typeface="Arial Nova"/>
              <a:cs typeface="Segoe UI"/>
            </a:endParaRPr>
          </a:p>
        </p:txBody>
      </p:sp>
    </p:spTree>
    <p:extLst>
      <p:ext uri="{BB962C8B-B14F-4D97-AF65-F5344CB8AC3E}">
        <p14:creationId xmlns:p14="http://schemas.microsoft.com/office/powerpoint/2010/main" val="195522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B29637-E267-FEEE-7EA4-D9AD941322A9}"/>
              </a:ext>
            </a:extLst>
          </p:cNvPr>
          <p:cNvSpPr>
            <a:spLocks noGrp="1"/>
          </p:cNvSpPr>
          <p:nvPr>
            <p:ph type="title"/>
          </p:nvPr>
        </p:nvSpPr>
        <p:spPr>
          <a:xfrm>
            <a:off x="838200" y="780074"/>
            <a:ext cx="10515600" cy="1273233"/>
          </a:xfrm>
        </p:spPr>
        <p:txBody>
          <a:bodyPr>
            <a:normAutofit/>
          </a:bodyPr>
          <a:lstStyle/>
          <a:p>
            <a:r>
              <a:rPr lang="en-GB" b="1">
                <a:solidFill>
                  <a:srgbClr val="242424"/>
                </a:solidFill>
                <a:highlight>
                  <a:srgbClr val="FFFFFF"/>
                </a:highlight>
                <a:latin typeface="Arial Nova"/>
                <a:cs typeface="Segoe UI"/>
              </a:rPr>
              <a:t>REFERENCE LIST</a:t>
            </a:r>
            <a:endParaRPr lang="en-GB" b="1" dirty="0">
              <a:solidFill>
                <a:srgbClr val="242424"/>
              </a:solidFill>
              <a:highlight>
                <a:srgbClr val="FFFFFF"/>
              </a:highlight>
              <a:latin typeface="Arial Nova"/>
              <a:cs typeface="Segoe UI"/>
            </a:endParaRPr>
          </a:p>
        </p:txBody>
      </p:sp>
      <p:sp>
        <p:nvSpPr>
          <p:cNvPr id="3" name="Content Placeholder 2">
            <a:extLst>
              <a:ext uri="{FF2B5EF4-FFF2-40B4-BE49-F238E27FC236}">
                <a16:creationId xmlns:a16="http://schemas.microsoft.com/office/drawing/2014/main" id="{36FAE863-A1F9-85CF-EA22-C46043F944FA}"/>
              </a:ext>
            </a:extLst>
          </p:cNvPr>
          <p:cNvSpPr>
            <a:spLocks noGrp="1"/>
          </p:cNvSpPr>
          <p:nvPr>
            <p:ph idx="1"/>
          </p:nvPr>
        </p:nvSpPr>
        <p:spPr>
          <a:xfrm>
            <a:off x="838200" y="2332348"/>
            <a:ext cx="10515600" cy="3694176"/>
          </a:xfrm>
        </p:spPr>
        <p:txBody>
          <a:bodyPr vert="horz" lIns="91440" tIns="45720" rIns="91440" bIns="45720" rtlCol="0" anchor="t">
            <a:noAutofit/>
          </a:bodyPr>
          <a:lstStyle/>
          <a:p>
            <a:pPr marL="0" indent="0">
              <a:buNone/>
            </a:pPr>
            <a:r>
              <a:rPr lang="en-GB" b="1" dirty="0">
                <a:solidFill>
                  <a:srgbClr val="242424"/>
                </a:solidFill>
                <a:highlight>
                  <a:srgbClr val="FFFFFF"/>
                </a:highlight>
                <a:latin typeface="Arial Nova"/>
                <a:cs typeface="Segoe UI"/>
              </a:rPr>
              <a:t>1. Lunney, M. (2010) Critical Thinking to Achieve Positive Health Outcomes. 2nd </a:t>
            </a:r>
            <a:r>
              <a:rPr lang="en-GB" b="1" dirty="0" err="1">
                <a:solidFill>
                  <a:srgbClr val="242424"/>
                </a:solidFill>
                <a:highlight>
                  <a:srgbClr val="FFFFFF"/>
                </a:highlight>
                <a:latin typeface="Arial Nova"/>
                <a:cs typeface="Segoe UI"/>
              </a:rPr>
              <a:t>edn</a:t>
            </a:r>
            <a:r>
              <a:rPr lang="en-GB" b="1" dirty="0">
                <a:solidFill>
                  <a:srgbClr val="242424"/>
                </a:solidFill>
                <a:highlight>
                  <a:srgbClr val="FFFFFF"/>
                </a:highlight>
                <a:latin typeface="Arial Nova"/>
                <a:cs typeface="Segoe UI"/>
              </a:rPr>
              <a:t>. Chichester: Wiley-Blackwell.</a:t>
            </a:r>
            <a:br>
              <a:rPr lang="en-GB" b="1" dirty="0">
                <a:highlight>
                  <a:srgbClr val="FFFFFF"/>
                </a:highlight>
                <a:latin typeface="Arial Nova"/>
                <a:cs typeface="Segoe UI"/>
              </a:rPr>
            </a:br>
            <a:r>
              <a:rPr lang="en-GB" b="1" dirty="0">
                <a:solidFill>
                  <a:srgbClr val="242424"/>
                </a:solidFill>
                <a:highlight>
                  <a:srgbClr val="FFFFFF"/>
                </a:highlight>
                <a:latin typeface="Arial Nova"/>
                <a:cs typeface="Segoe UI"/>
              </a:rPr>
              <a:t>2. Nursing and Midwifery Council (NMC) (2018) The Code: Professional standards of practice and behaviour for nurses, midwives and nursing associates. London: NMC.</a:t>
            </a:r>
            <a:br>
              <a:rPr lang="en-GB" b="1" dirty="0">
                <a:highlight>
                  <a:srgbClr val="FFFFFF"/>
                </a:highlight>
                <a:latin typeface="Arial Nova"/>
                <a:cs typeface="Segoe UI"/>
              </a:rPr>
            </a:br>
            <a:r>
              <a:rPr lang="en-GB" b="1" dirty="0">
                <a:solidFill>
                  <a:srgbClr val="242424"/>
                </a:solidFill>
                <a:highlight>
                  <a:srgbClr val="FFFFFF"/>
                </a:highlight>
                <a:latin typeface="Arial Nova"/>
                <a:cs typeface="Segoe UI"/>
              </a:rPr>
              <a:t>3. Nazarko, L. (2017) 'Urinary tract infections in older people: diagnosis, treatment and management', British Journal of Community Nursing, 22(4), pp. 174-180.</a:t>
            </a:r>
            <a:endParaRPr lang="en-US" b="1">
              <a:latin typeface="Arial Nova"/>
            </a:endParaRPr>
          </a:p>
        </p:txBody>
      </p:sp>
    </p:spTree>
    <p:extLst>
      <p:ext uri="{BB962C8B-B14F-4D97-AF65-F5344CB8AC3E}">
        <p14:creationId xmlns:p14="http://schemas.microsoft.com/office/powerpoint/2010/main" val="2330592927"/>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AccentBoxVTI</vt:lpstr>
      <vt:lpstr>STUDENT: SADIA OUSMAN STUDENT ID: 2235624 LECTURER: HAJRA MUSTASIM MODULE: PROFESSIONAL DEVELOPMENT WITHIN HEALTH &amp; SOCIAL CARE LCHS4009 ASSIGNMENT TITLE: SELF-AWARENESS PRESENTATION </vt:lpstr>
      <vt:lpstr>PowerPoint Presentation</vt:lpstr>
      <vt:lpstr>Why is it Important &amp; Relevant?  Critical thinking is non-negotiable in UK health and social care because:  1. Patient/Service User Safety: It is the foundation of clinical reasoning, preventing errors and misdiagnoses (Standards 1 &amp; 5, NMC Code, 2018). 2. Personalised Care: It moves beyond routine to tailor care to individual needs, values, and circumstances (as promoted by the Care Act 2014). 3. Effective Use of Resources: Ensures interventions are evidence-based and justified, supporting sustainability in the NHS and social care. 4. Professional Accountability: Professionals must be able to justify their decisions and actions rationally.</vt:lpstr>
      <vt:lpstr>OBSERVATION  QUESTION ASSUMPTION  GATHER EVIDENCE  ANALYSE  ACT</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183</cp:revision>
  <dcterms:created xsi:type="dcterms:W3CDTF">2026-02-21T21:37:56Z</dcterms:created>
  <dcterms:modified xsi:type="dcterms:W3CDTF">2026-02-22T00:43:14Z</dcterms:modified>
</cp:coreProperties>
</file>