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FCF3E5-10E2-8A48-9B10-EE706B4D7EAF}" v="78" dt="2022-07-29T00:23:17.7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60"/>
    <p:restoredTop sz="95952"/>
  </p:normalViewPr>
  <p:slideViewPr>
    <p:cSldViewPr snapToGrid="0" snapToObjects="1">
      <p:cViewPr>
        <p:scale>
          <a:sx n="82" d="100"/>
          <a:sy n="82" d="100"/>
        </p:scale>
        <p:origin x="784" y="1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reen Ara (1914266)" userId="80331737-4118-4f6e-a8e0-da6bc1b6b8bf" providerId="ADAL" clId="{7BFCF3E5-10E2-8A48-9B10-EE706B4D7EAF}"/>
    <pc:docChg chg="undo custSel mod addSld delSld modSld">
      <pc:chgData name="Shahreen Ara (1914266)" userId="80331737-4118-4f6e-a8e0-da6bc1b6b8bf" providerId="ADAL" clId="{7BFCF3E5-10E2-8A48-9B10-EE706B4D7EAF}" dt="2022-07-29T00:23:17.797" v="807" actId="115"/>
      <pc:docMkLst>
        <pc:docMk/>
      </pc:docMkLst>
      <pc:sldChg chg="modTransition">
        <pc:chgData name="Shahreen Ara (1914266)" userId="80331737-4118-4f6e-a8e0-da6bc1b6b8bf" providerId="ADAL" clId="{7BFCF3E5-10E2-8A48-9B10-EE706B4D7EAF}" dt="2022-07-29T00:12:42.913" v="745"/>
        <pc:sldMkLst>
          <pc:docMk/>
          <pc:sldMk cId="2517492500" sldId="256"/>
        </pc:sldMkLst>
      </pc:sldChg>
      <pc:sldChg chg="addSp delSp modSp mod modTransition setBg modAnim setClrOvrMap">
        <pc:chgData name="Shahreen Ara (1914266)" userId="80331737-4118-4f6e-a8e0-da6bc1b6b8bf" providerId="ADAL" clId="{7BFCF3E5-10E2-8A48-9B10-EE706B4D7EAF}" dt="2022-07-29T00:22:08.542" v="804" actId="122"/>
        <pc:sldMkLst>
          <pc:docMk/>
          <pc:sldMk cId="2217425351" sldId="257"/>
        </pc:sldMkLst>
        <pc:spChg chg="mod">
          <ac:chgData name="Shahreen Ara (1914266)" userId="80331737-4118-4f6e-a8e0-da6bc1b6b8bf" providerId="ADAL" clId="{7BFCF3E5-10E2-8A48-9B10-EE706B4D7EAF}" dt="2022-07-28T22:41:34.697" v="77" actId="26606"/>
          <ac:spMkLst>
            <pc:docMk/>
            <pc:sldMk cId="2217425351" sldId="257"/>
            <ac:spMk id="2" creationId="{4174AF93-AB73-FC41-BEB0-B0F507CD73A4}"/>
          </ac:spMkLst>
        </pc:spChg>
        <pc:spChg chg="mod ord">
          <ac:chgData name="Shahreen Ara (1914266)" userId="80331737-4118-4f6e-a8e0-da6bc1b6b8bf" providerId="ADAL" clId="{7BFCF3E5-10E2-8A48-9B10-EE706B4D7EAF}" dt="2022-07-29T00:22:08.542" v="804" actId="122"/>
          <ac:spMkLst>
            <pc:docMk/>
            <pc:sldMk cId="2217425351" sldId="257"/>
            <ac:spMk id="3" creationId="{2BCC6B32-6385-444A-B8F2-1CF45CF374CA}"/>
          </ac:spMkLst>
        </pc:spChg>
        <pc:spChg chg="add del mod">
          <ac:chgData name="Shahreen Ara (1914266)" userId="80331737-4118-4f6e-a8e0-da6bc1b6b8bf" providerId="ADAL" clId="{7BFCF3E5-10E2-8A48-9B10-EE706B4D7EAF}" dt="2022-07-28T23:31:37.949" v="395" actId="478"/>
          <ac:spMkLst>
            <pc:docMk/>
            <pc:sldMk cId="2217425351" sldId="257"/>
            <ac:spMk id="6" creationId="{6DCF1368-0B05-914A-B309-061C04D561AE}"/>
          </ac:spMkLst>
        </pc:spChg>
        <pc:spChg chg="add del">
          <ac:chgData name="Shahreen Ara (1914266)" userId="80331737-4118-4f6e-a8e0-da6bc1b6b8bf" providerId="ADAL" clId="{7BFCF3E5-10E2-8A48-9B10-EE706B4D7EAF}" dt="2022-07-28T22:41:20.076" v="62" actId="26606"/>
          <ac:spMkLst>
            <pc:docMk/>
            <pc:sldMk cId="2217425351" sldId="257"/>
            <ac:spMk id="8" creationId="{B9F89C22-0475-4427-B7C8-0269AD40E3EC}"/>
          </ac:spMkLst>
        </pc:spChg>
        <pc:spChg chg="add del">
          <ac:chgData name="Shahreen Ara (1914266)" userId="80331737-4118-4f6e-a8e0-da6bc1b6b8bf" providerId="ADAL" clId="{7BFCF3E5-10E2-8A48-9B10-EE706B4D7EAF}" dt="2022-07-28T22:41:24.795" v="66" actId="26606"/>
          <ac:spMkLst>
            <pc:docMk/>
            <pc:sldMk cId="2217425351" sldId="257"/>
            <ac:spMk id="9" creationId="{B9F89C22-0475-4427-B7C8-0269AD40E3EC}"/>
          </ac:spMkLst>
        </pc:spChg>
        <pc:spChg chg="add del">
          <ac:chgData name="Shahreen Ara (1914266)" userId="80331737-4118-4f6e-a8e0-da6bc1b6b8bf" providerId="ADAL" clId="{7BFCF3E5-10E2-8A48-9B10-EE706B4D7EAF}" dt="2022-07-28T22:41:01.273" v="50" actId="26606"/>
          <ac:spMkLst>
            <pc:docMk/>
            <pc:sldMk cId="2217425351" sldId="257"/>
            <ac:spMk id="11" creationId="{A93D97C6-63EF-4CA6-B01D-25E2772DC9EF}"/>
          </ac:spMkLst>
        </pc:spChg>
        <pc:spChg chg="add del">
          <ac:chgData name="Shahreen Ara (1914266)" userId="80331737-4118-4f6e-a8e0-da6bc1b6b8bf" providerId="ADAL" clId="{7BFCF3E5-10E2-8A48-9B10-EE706B4D7EAF}" dt="2022-07-28T22:41:31.545" v="68" actId="26606"/>
          <ac:spMkLst>
            <pc:docMk/>
            <pc:sldMk cId="2217425351" sldId="257"/>
            <ac:spMk id="12" creationId="{A67E2D8A-19BE-48A0-889C-CCAC02348C99}"/>
          </ac:spMkLst>
        </pc:spChg>
        <pc:spChg chg="add del">
          <ac:chgData name="Shahreen Ara (1914266)" userId="80331737-4118-4f6e-a8e0-da6bc1b6b8bf" providerId="ADAL" clId="{7BFCF3E5-10E2-8A48-9B10-EE706B4D7EAF}" dt="2022-07-28T22:41:01.273" v="50" actId="26606"/>
          <ac:spMkLst>
            <pc:docMk/>
            <pc:sldMk cId="2217425351" sldId="257"/>
            <ac:spMk id="13" creationId="{5DA4A40B-EDCE-42FC-B189-AEFB4F82E818}"/>
          </ac:spMkLst>
        </pc:spChg>
        <pc:spChg chg="add del">
          <ac:chgData name="Shahreen Ara (1914266)" userId="80331737-4118-4f6e-a8e0-da6bc1b6b8bf" providerId="ADAL" clId="{7BFCF3E5-10E2-8A48-9B10-EE706B4D7EAF}" dt="2022-07-28T22:41:31.897" v="70" actId="26606"/>
          <ac:spMkLst>
            <pc:docMk/>
            <pc:sldMk cId="2217425351" sldId="257"/>
            <ac:spMk id="14" creationId="{B9F89C22-0475-4427-B7C8-0269AD40E3EC}"/>
          </ac:spMkLst>
        </pc:spChg>
        <pc:spChg chg="add del">
          <ac:chgData name="Shahreen Ara (1914266)" userId="80331737-4118-4f6e-a8e0-da6bc1b6b8bf" providerId="ADAL" clId="{7BFCF3E5-10E2-8A48-9B10-EE706B4D7EAF}" dt="2022-07-28T22:41:01.623" v="52" actId="26606"/>
          <ac:spMkLst>
            <pc:docMk/>
            <pc:sldMk cId="2217425351" sldId="257"/>
            <ac:spMk id="15" creationId="{A1F7F14B-ED51-4057-8897-4FC72CA2B979}"/>
          </ac:spMkLst>
        </pc:spChg>
        <pc:spChg chg="add del">
          <ac:chgData name="Shahreen Ara (1914266)" userId="80331737-4118-4f6e-a8e0-da6bc1b6b8bf" providerId="ADAL" clId="{7BFCF3E5-10E2-8A48-9B10-EE706B4D7EAF}" dt="2022-07-28T22:41:01.623" v="52" actId="26606"/>
          <ac:spMkLst>
            <pc:docMk/>
            <pc:sldMk cId="2217425351" sldId="257"/>
            <ac:spMk id="16" creationId="{09CB4F78-37FA-4A6C-B624-E7F7D6916812}"/>
          </ac:spMkLst>
        </pc:spChg>
        <pc:spChg chg="add del">
          <ac:chgData name="Shahreen Ara (1914266)" userId="80331737-4118-4f6e-a8e0-da6bc1b6b8bf" providerId="ADAL" clId="{7BFCF3E5-10E2-8A48-9B10-EE706B4D7EAF}" dt="2022-07-28T22:41:32.295" v="72" actId="26606"/>
          <ac:spMkLst>
            <pc:docMk/>
            <pc:sldMk cId="2217425351" sldId="257"/>
            <ac:spMk id="17" creationId="{C96282C0-351C-48EE-A89D-D662C5DB2509}"/>
          </ac:spMkLst>
        </pc:spChg>
        <pc:spChg chg="add del">
          <ac:chgData name="Shahreen Ara (1914266)" userId="80331737-4118-4f6e-a8e0-da6bc1b6b8bf" providerId="ADAL" clId="{7BFCF3E5-10E2-8A48-9B10-EE706B4D7EAF}" dt="2022-07-28T22:41:02.458" v="54" actId="26606"/>
          <ac:spMkLst>
            <pc:docMk/>
            <pc:sldMk cId="2217425351" sldId="257"/>
            <ac:spMk id="18" creationId="{C96282C0-351C-48EE-A89D-D662C5DB2509}"/>
          </ac:spMkLst>
        </pc:spChg>
        <pc:spChg chg="add del">
          <ac:chgData name="Shahreen Ara (1914266)" userId="80331737-4118-4f6e-a8e0-da6bc1b6b8bf" providerId="ADAL" clId="{7BFCF3E5-10E2-8A48-9B10-EE706B4D7EAF}" dt="2022-07-28T22:41:02.458" v="54" actId="26606"/>
          <ac:spMkLst>
            <pc:docMk/>
            <pc:sldMk cId="2217425351" sldId="257"/>
            <ac:spMk id="19" creationId="{1B35EC73-2F87-44A7-B231-910536590D14}"/>
          </ac:spMkLst>
        </pc:spChg>
        <pc:spChg chg="add del">
          <ac:chgData name="Shahreen Ara (1914266)" userId="80331737-4118-4f6e-a8e0-da6bc1b6b8bf" providerId="ADAL" clId="{7BFCF3E5-10E2-8A48-9B10-EE706B4D7EAF}" dt="2022-07-28T22:41:32.295" v="72" actId="26606"/>
          <ac:spMkLst>
            <pc:docMk/>
            <pc:sldMk cId="2217425351" sldId="257"/>
            <ac:spMk id="20" creationId="{1B35EC73-2F87-44A7-B231-910536590D14}"/>
          </ac:spMkLst>
        </pc:spChg>
        <pc:spChg chg="add del">
          <ac:chgData name="Shahreen Ara (1914266)" userId="80331737-4118-4f6e-a8e0-da6bc1b6b8bf" providerId="ADAL" clId="{7BFCF3E5-10E2-8A48-9B10-EE706B4D7EAF}" dt="2022-07-28T22:41:05.194" v="56" actId="26606"/>
          <ac:spMkLst>
            <pc:docMk/>
            <pc:sldMk cId="2217425351" sldId="257"/>
            <ac:spMk id="21" creationId="{B9F89C22-0475-4427-B7C8-0269AD40E3EC}"/>
          </ac:spMkLst>
        </pc:spChg>
        <pc:spChg chg="add del">
          <ac:chgData name="Shahreen Ara (1914266)" userId="80331737-4118-4f6e-a8e0-da6bc1b6b8bf" providerId="ADAL" clId="{7BFCF3E5-10E2-8A48-9B10-EE706B4D7EAF}" dt="2022-07-28T22:41:32.784" v="74" actId="26606"/>
          <ac:spMkLst>
            <pc:docMk/>
            <pc:sldMk cId="2217425351" sldId="257"/>
            <ac:spMk id="22" creationId="{A1F7F14B-ED51-4057-8897-4FC72CA2B979}"/>
          </ac:spMkLst>
        </pc:spChg>
        <pc:spChg chg="add del">
          <ac:chgData name="Shahreen Ara (1914266)" userId="80331737-4118-4f6e-a8e0-da6bc1b6b8bf" providerId="ADAL" clId="{7BFCF3E5-10E2-8A48-9B10-EE706B4D7EAF}" dt="2022-07-28T22:41:06.282" v="58" actId="26606"/>
          <ac:spMkLst>
            <pc:docMk/>
            <pc:sldMk cId="2217425351" sldId="257"/>
            <ac:spMk id="23" creationId="{A67E2D8A-19BE-48A0-889C-CCAC02348C99}"/>
          </ac:spMkLst>
        </pc:spChg>
        <pc:spChg chg="add del">
          <ac:chgData name="Shahreen Ara (1914266)" userId="80331737-4118-4f6e-a8e0-da6bc1b6b8bf" providerId="ADAL" clId="{7BFCF3E5-10E2-8A48-9B10-EE706B4D7EAF}" dt="2022-07-28T22:41:32.784" v="74" actId="26606"/>
          <ac:spMkLst>
            <pc:docMk/>
            <pc:sldMk cId="2217425351" sldId="257"/>
            <ac:spMk id="24" creationId="{09CB4F78-37FA-4A6C-B624-E7F7D6916812}"/>
          </ac:spMkLst>
        </pc:spChg>
        <pc:spChg chg="add del">
          <ac:chgData name="Shahreen Ara (1914266)" userId="80331737-4118-4f6e-a8e0-da6bc1b6b8bf" providerId="ADAL" clId="{7BFCF3E5-10E2-8A48-9B10-EE706B4D7EAF}" dt="2022-07-28T22:41:34.682" v="76" actId="26606"/>
          <ac:spMkLst>
            <pc:docMk/>
            <pc:sldMk cId="2217425351" sldId="257"/>
            <ac:spMk id="26" creationId="{A93D97C6-63EF-4CA6-B01D-25E2772DC9EF}"/>
          </ac:spMkLst>
        </pc:spChg>
        <pc:spChg chg="add del">
          <ac:chgData name="Shahreen Ara (1914266)" userId="80331737-4118-4f6e-a8e0-da6bc1b6b8bf" providerId="ADAL" clId="{7BFCF3E5-10E2-8A48-9B10-EE706B4D7EAF}" dt="2022-07-28T22:41:34.682" v="76" actId="26606"/>
          <ac:spMkLst>
            <pc:docMk/>
            <pc:sldMk cId="2217425351" sldId="257"/>
            <ac:spMk id="27" creationId="{5DA4A40B-EDCE-42FC-B189-AEFB4F82E818}"/>
          </ac:spMkLst>
        </pc:spChg>
        <pc:spChg chg="add">
          <ac:chgData name="Shahreen Ara (1914266)" userId="80331737-4118-4f6e-a8e0-da6bc1b6b8bf" providerId="ADAL" clId="{7BFCF3E5-10E2-8A48-9B10-EE706B4D7EAF}" dt="2022-07-28T22:41:34.697" v="77" actId="26606"/>
          <ac:spMkLst>
            <pc:docMk/>
            <pc:sldMk cId="2217425351" sldId="257"/>
            <ac:spMk id="29" creationId="{9A204626-2220-4678-A939-FD94EA7B5362}"/>
          </ac:spMkLst>
        </pc:spChg>
        <pc:spChg chg="add">
          <ac:chgData name="Shahreen Ara (1914266)" userId="80331737-4118-4f6e-a8e0-da6bc1b6b8bf" providerId="ADAL" clId="{7BFCF3E5-10E2-8A48-9B10-EE706B4D7EAF}" dt="2022-07-28T22:41:34.697" v="77" actId="26606"/>
          <ac:spMkLst>
            <pc:docMk/>
            <pc:sldMk cId="2217425351" sldId="257"/>
            <ac:spMk id="30" creationId="{EB97D8A6-1C5A-42B6-AE78-F3D0F9BDF024}"/>
          </ac:spMkLst>
        </pc:spChg>
        <pc:picChg chg="add mod">
          <ac:chgData name="Shahreen Ara (1914266)" userId="80331737-4118-4f6e-a8e0-da6bc1b6b8bf" providerId="ADAL" clId="{7BFCF3E5-10E2-8A48-9B10-EE706B4D7EAF}" dt="2022-07-28T22:41:34.697" v="77" actId="26606"/>
          <ac:picMkLst>
            <pc:docMk/>
            <pc:sldMk cId="2217425351" sldId="257"/>
            <ac:picMk id="5" creationId="{A60B7150-841D-8848-BC3C-2986C02B8EB8}"/>
          </ac:picMkLst>
        </pc:picChg>
      </pc:sldChg>
      <pc:sldChg chg="addSp delSp modSp mod modTransition modClrScheme modAnim chgLayout">
        <pc:chgData name="Shahreen Ara (1914266)" userId="80331737-4118-4f6e-a8e0-da6bc1b6b8bf" providerId="ADAL" clId="{7BFCF3E5-10E2-8A48-9B10-EE706B4D7EAF}" dt="2022-07-29T00:17:28.800" v="771"/>
        <pc:sldMkLst>
          <pc:docMk/>
          <pc:sldMk cId="2012103094" sldId="258"/>
        </pc:sldMkLst>
        <pc:spChg chg="del mod ord">
          <ac:chgData name="Shahreen Ara (1914266)" userId="80331737-4118-4f6e-a8e0-da6bc1b6b8bf" providerId="ADAL" clId="{7BFCF3E5-10E2-8A48-9B10-EE706B4D7EAF}" dt="2022-07-28T22:33:26.074" v="11" actId="478"/>
          <ac:spMkLst>
            <pc:docMk/>
            <pc:sldMk cId="2012103094" sldId="258"/>
            <ac:spMk id="2" creationId="{B0B327EA-6DDC-BD47-97A0-F1A44E86A88D}"/>
          </ac:spMkLst>
        </pc:spChg>
        <pc:spChg chg="mod ord">
          <ac:chgData name="Shahreen Ara (1914266)" userId="80331737-4118-4f6e-a8e0-da6bc1b6b8bf" providerId="ADAL" clId="{7BFCF3E5-10E2-8A48-9B10-EE706B4D7EAF}" dt="2022-07-28T23:39:41.506" v="440" actId="20577"/>
          <ac:spMkLst>
            <pc:docMk/>
            <pc:sldMk cId="2012103094" sldId="258"/>
            <ac:spMk id="3" creationId="{5EAC7ED2-BF5B-5945-AD89-9DD2FF769B7F}"/>
          </ac:spMkLst>
        </pc:spChg>
        <pc:spChg chg="add mod ord">
          <ac:chgData name="Shahreen Ara (1914266)" userId="80331737-4118-4f6e-a8e0-da6bc1b6b8bf" providerId="ADAL" clId="{7BFCF3E5-10E2-8A48-9B10-EE706B4D7EAF}" dt="2022-07-28T23:41:40.451" v="443" actId="115"/>
          <ac:spMkLst>
            <pc:docMk/>
            <pc:sldMk cId="2012103094" sldId="258"/>
            <ac:spMk id="4" creationId="{C04BF8E0-3E37-AC46-8AB2-F0F7C29CE826}"/>
          </ac:spMkLst>
        </pc:spChg>
        <pc:spChg chg="add mod ord">
          <ac:chgData name="Shahreen Ara (1914266)" userId="80331737-4118-4f6e-a8e0-da6bc1b6b8bf" providerId="ADAL" clId="{7BFCF3E5-10E2-8A48-9B10-EE706B4D7EAF}" dt="2022-07-28T23:41:47.396" v="444" actId="115"/>
          <ac:spMkLst>
            <pc:docMk/>
            <pc:sldMk cId="2012103094" sldId="258"/>
            <ac:spMk id="5" creationId="{EF6E4CB9-A033-D544-9DF1-62C98149C423}"/>
          </ac:spMkLst>
        </pc:spChg>
        <pc:spChg chg="add mod ord">
          <ac:chgData name="Shahreen Ara (1914266)" userId="80331737-4118-4f6e-a8e0-da6bc1b6b8bf" providerId="ADAL" clId="{7BFCF3E5-10E2-8A48-9B10-EE706B4D7EAF}" dt="2022-07-28T23:39:14.491" v="439" actId="20577"/>
          <ac:spMkLst>
            <pc:docMk/>
            <pc:sldMk cId="2012103094" sldId="258"/>
            <ac:spMk id="6" creationId="{620E0501-B297-6341-A5C6-A796CB511ED1}"/>
          </ac:spMkLst>
        </pc:spChg>
      </pc:sldChg>
      <pc:sldChg chg="modSp del">
        <pc:chgData name="Shahreen Ara (1914266)" userId="80331737-4118-4f6e-a8e0-da6bc1b6b8bf" providerId="ADAL" clId="{7BFCF3E5-10E2-8A48-9B10-EE706B4D7EAF}" dt="2022-07-28T22:35:08.598" v="37" actId="2696"/>
        <pc:sldMkLst>
          <pc:docMk/>
          <pc:sldMk cId="1939362331" sldId="259"/>
        </pc:sldMkLst>
        <pc:spChg chg="mod">
          <ac:chgData name="Shahreen Ara (1914266)" userId="80331737-4118-4f6e-a8e0-da6bc1b6b8bf" providerId="ADAL" clId="{7BFCF3E5-10E2-8A48-9B10-EE706B4D7EAF}" dt="2022-07-28T22:33:56.869" v="22"/>
          <ac:spMkLst>
            <pc:docMk/>
            <pc:sldMk cId="1939362331" sldId="259"/>
            <ac:spMk id="2" creationId="{36F4FC8D-A634-C041-9B80-89181BC1C9CD}"/>
          </ac:spMkLst>
        </pc:spChg>
        <pc:spChg chg="mod">
          <ac:chgData name="Shahreen Ara (1914266)" userId="80331737-4118-4f6e-a8e0-da6bc1b6b8bf" providerId="ADAL" clId="{7BFCF3E5-10E2-8A48-9B10-EE706B4D7EAF}" dt="2022-07-28T22:34:50.122" v="30" actId="27636"/>
          <ac:spMkLst>
            <pc:docMk/>
            <pc:sldMk cId="1939362331" sldId="259"/>
            <ac:spMk id="3" creationId="{65ADB109-737C-4848-956D-D7D74C0DE882}"/>
          </ac:spMkLst>
        </pc:spChg>
      </pc:sldChg>
      <pc:sldChg chg="addSp delSp modSp mod modTransition modClrScheme modAnim chgLayout">
        <pc:chgData name="Shahreen Ara (1914266)" userId="80331737-4118-4f6e-a8e0-da6bc1b6b8bf" providerId="ADAL" clId="{7BFCF3E5-10E2-8A48-9B10-EE706B4D7EAF}" dt="2022-07-29T00:23:17.797" v="807" actId="115"/>
        <pc:sldMkLst>
          <pc:docMk/>
          <pc:sldMk cId="4029465451" sldId="260"/>
        </pc:sldMkLst>
        <pc:spChg chg="del mod ord">
          <ac:chgData name="Shahreen Ara (1914266)" userId="80331737-4118-4f6e-a8e0-da6bc1b6b8bf" providerId="ADAL" clId="{7BFCF3E5-10E2-8A48-9B10-EE706B4D7EAF}" dt="2022-07-28T23:12:16.513" v="93" actId="478"/>
          <ac:spMkLst>
            <pc:docMk/>
            <pc:sldMk cId="4029465451" sldId="260"/>
            <ac:spMk id="2" creationId="{9963F5CA-ED67-6442-8580-3B1452B0CF27}"/>
          </ac:spMkLst>
        </pc:spChg>
        <pc:spChg chg="del mod ord">
          <ac:chgData name="Shahreen Ara (1914266)" userId="80331737-4118-4f6e-a8e0-da6bc1b6b8bf" providerId="ADAL" clId="{7BFCF3E5-10E2-8A48-9B10-EE706B4D7EAF}" dt="2022-07-28T23:11:52.535" v="92" actId="700"/>
          <ac:spMkLst>
            <pc:docMk/>
            <pc:sldMk cId="4029465451" sldId="260"/>
            <ac:spMk id="3" creationId="{166AC712-D3AC-2D4A-A296-01928EF60C08}"/>
          </ac:spMkLst>
        </pc:spChg>
        <pc:spChg chg="add mod ord">
          <ac:chgData name="Shahreen Ara (1914266)" userId="80331737-4118-4f6e-a8e0-da6bc1b6b8bf" providerId="ADAL" clId="{7BFCF3E5-10E2-8A48-9B10-EE706B4D7EAF}" dt="2022-07-29T00:23:17.797" v="807" actId="115"/>
          <ac:spMkLst>
            <pc:docMk/>
            <pc:sldMk cId="4029465451" sldId="260"/>
            <ac:spMk id="4" creationId="{A07853A1-65FC-0343-B190-D2A2EC3D2EF5}"/>
          </ac:spMkLst>
        </pc:spChg>
        <pc:spChg chg="add mod ord">
          <ac:chgData name="Shahreen Ara (1914266)" userId="80331737-4118-4f6e-a8e0-da6bc1b6b8bf" providerId="ADAL" clId="{7BFCF3E5-10E2-8A48-9B10-EE706B4D7EAF}" dt="2022-07-29T00:10:24.111" v="736" actId="1076"/>
          <ac:spMkLst>
            <pc:docMk/>
            <pc:sldMk cId="4029465451" sldId="260"/>
            <ac:spMk id="5" creationId="{1A2380D3-5BE2-6B47-998D-B0210C5A9626}"/>
          </ac:spMkLst>
        </pc:spChg>
        <pc:spChg chg="add mod ord">
          <ac:chgData name="Shahreen Ara (1914266)" userId="80331737-4118-4f6e-a8e0-da6bc1b6b8bf" providerId="ADAL" clId="{7BFCF3E5-10E2-8A48-9B10-EE706B4D7EAF}" dt="2022-07-28T23:59:09.360" v="675" actId="1076"/>
          <ac:spMkLst>
            <pc:docMk/>
            <pc:sldMk cId="4029465451" sldId="260"/>
            <ac:spMk id="6" creationId="{F8956D8B-4D4A-6D48-A963-6E964D44034E}"/>
          </ac:spMkLst>
        </pc:spChg>
        <pc:spChg chg="add mod ord">
          <ac:chgData name="Shahreen Ara (1914266)" userId="80331737-4118-4f6e-a8e0-da6bc1b6b8bf" providerId="ADAL" clId="{7BFCF3E5-10E2-8A48-9B10-EE706B4D7EAF}" dt="2022-07-29T00:10:14.920" v="735" actId="1076"/>
          <ac:spMkLst>
            <pc:docMk/>
            <pc:sldMk cId="4029465451" sldId="260"/>
            <ac:spMk id="7" creationId="{CF8F6B7B-D235-F34A-9AAA-E016FC2D4C3D}"/>
          </ac:spMkLst>
        </pc:spChg>
        <pc:spChg chg="add mod">
          <ac:chgData name="Shahreen Ara (1914266)" userId="80331737-4118-4f6e-a8e0-da6bc1b6b8bf" providerId="ADAL" clId="{7BFCF3E5-10E2-8A48-9B10-EE706B4D7EAF}" dt="2022-07-29T00:23:13.652" v="806" actId="14100"/>
          <ac:spMkLst>
            <pc:docMk/>
            <pc:sldMk cId="4029465451" sldId="260"/>
            <ac:spMk id="9" creationId="{CD064610-F4C3-4C44-B424-C421278DD2AF}"/>
          </ac:spMkLst>
        </pc:spChg>
        <pc:spChg chg="add del mod">
          <ac:chgData name="Shahreen Ara (1914266)" userId="80331737-4118-4f6e-a8e0-da6bc1b6b8bf" providerId="ADAL" clId="{7BFCF3E5-10E2-8A48-9B10-EE706B4D7EAF}" dt="2022-07-29T00:02:39.696" v="682" actId="478"/>
          <ac:spMkLst>
            <pc:docMk/>
            <pc:sldMk cId="4029465451" sldId="260"/>
            <ac:spMk id="12" creationId="{D46A258F-D7A4-564A-9EB1-EC6D43D06480}"/>
          </ac:spMkLst>
        </pc:spChg>
        <pc:spChg chg="add del mod">
          <ac:chgData name="Shahreen Ara (1914266)" userId="80331737-4118-4f6e-a8e0-da6bc1b6b8bf" providerId="ADAL" clId="{7BFCF3E5-10E2-8A48-9B10-EE706B4D7EAF}" dt="2022-07-29T00:04:14.711" v="684" actId="478"/>
          <ac:spMkLst>
            <pc:docMk/>
            <pc:sldMk cId="4029465451" sldId="260"/>
            <ac:spMk id="15" creationId="{F0FE3BE1-F24C-E549-BBC0-2034186CA40F}"/>
          </ac:spMkLst>
        </pc:spChg>
        <pc:spChg chg="add del mod">
          <ac:chgData name="Shahreen Ara (1914266)" userId="80331737-4118-4f6e-a8e0-da6bc1b6b8bf" providerId="ADAL" clId="{7BFCF3E5-10E2-8A48-9B10-EE706B4D7EAF}" dt="2022-07-29T00:10:44.808" v="738" actId="478"/>
          <ac:spMkLst>
            <pc:docMk/>
            <pc:sldMk cId="4029465451" sldId="260"/>
            <ac:spMk id="18" creationId="{852EAD73-E62E-984A-87F2-C40CE29333C4}"/>
          </ac:spMkLst>
        </pc:spChg>
        <pc:picChg chg="add del mod">
          <ac:chgData name="Shahreen Ara (1914266)" userId="80331737-4118-4f6e-a8e0-da6bc1b6b8bf" providerId="ADAL" clId="{7BFCF3E5-10E2-8A48-9B10-EE706B4D7EAF}" dt="2022-07-29T00:02:39.696" v="682" actId="478"/>
          <ac:picMkLst>
            <pc:docMk/>
            <pc:sldMk cId="4029465451" sldId="260"/>
            <ac:picMk id="11" creationId="{A221110E-0AD1-FE40-BCAA-4C0E12CA9CD6}"/>
          </ac:picMkLst>
        </pc:picChg>
        <pc:picChg chg="add del mod">
          <ac:chgData name="Shahreen Ara (1914266)" userId="80331737-4118-4f6e-a8e0-da6bc1b6b8bf" providerId="ADAL" clId="{7BFCF3E5-10E2-8A48-9B10-EE706B4D7EAF}" dt="2022-07-29T00:04:14.711" v="684" actId="478"/>
          <ac:picMkLst>
            <pc:docMk/>
            <pc:sldMk cId="4029465451" sldId="260"/>
            <ac:picMk id="14" creationId="{8C6B772E-6EE1-114F-87ED-25203B6CBD30}"/>
          </ac:picMkLst>
        </pc:picChg>
        <pc:picChg chg="add mod">
          <ac:chgData name="Shahreen Ara (1914266)" userId="80331737-4118-4f6e-a8e0-da6bc1b6b8bf" providerId="ADAL" clId="{7BFCF3E5-10E2-8A48-9B10-EE706B4D7EAF}" dt="2022-07-29T00:10:39.426" v="737" actId="1076"/>
          <ac:picMkLst>
            <pc:docMk/>
            <pc:sldMk cId="4029465451" sldId="260"/>
            <ac:picMk id="17" creationId="{AFFBFA5C-8D71-2A47-991D-C94D2B8D96BE}"/>
          </ac:picMkLst>
        </pc:picChg>
      </pc:sldChg>
      <pc:sldChg chg="modSp modTransition">
        <pc:chgData name="Shahreen Ara (1914266)" userId="80331737-4118-4f6e-a8e0-da6bc1b6b8bf" providerId="ADAL" clId="{7BFCF3E5-10E2-8A48-9B10-EE706B4D7EAF}" dt="2022-07-29T00:12:57.860" v="749"/>
        <pc:sldMkLst>
          <pc:docMk/>
          <pc:sldMk cId="1545254064" sldId="261"/>
        </pc:sldMkLst>
        <pc:spChg chg="mod">
          <ac:chgData name="Shahreen Ara (1914266)" userId="80331737-4118-4f6e-a8e0-da6bc1b6b8bf" providerId="ADAL" clId="{7BFCF3E5-10E2-8A48-9B10-EE706B4D7EAF}" dt="2022-07-29T00:12:34.374" v="744" actId="255"/>
          <ac:spMkLst>
            <pc:docMk/>
            <pc:sldMk cId="1545254064" sldId="261"/>
            <ac:spMk id="3" creationId="{5E83B5E3-B03A-8646-87EB-F1639B03B667}"/>
          </ac:spMkLst>
        </pc:spChg>
      </pc:sldChg>
      <pc:sldChg chg="add del">
        <pc:chgData name="Shahreen Ara (1914266)" userId="80331737-4118-4f6e-a8e0-da6bc1b6b8bf" providerId="ADAL" clId="{7BFCF3E5-10E2-8A48-9B10-EE706B4D7EAF}" dt="2022-07-28T23:41:21.561" v="442" actId="2696"/>
        <pc:sldMkLst>
          <pc:docMk/>
          <pc:sldMk cId="1054568411" sldId="262"/>
        </pc:sldMkLst>
      </pc:sldChg>
    </pc:docChg>
  </pc:docChgLst>
  <pc:docChgLst>
    <pc:chgData name="Shahreen Ara (1914266)" userId="80331737-4118-4f6e-a8e0-da6bc1b6b8bf" providerId="ADAL" clId="{7A94178D-EFE4-A44B-9779-1FD9B7B0EBA6}"/>
    <pc:docChg chg="custSel modSld">
      <pc:chgData name="Shahreen Ara (1914266)" userId="80331737-4118-4f6e-a8e0-da6bc1b6b8bf" providerId="ADAL" clId="{7A94178D-EFE4-A44B-9779-1FD9B7B0EBA6}" dt="2022-06-24T11:25:59.064" v="6" actId="27636"/>
      <pc:docMkLst>
        <pc:docMk/>
      </pc:docMkLst>
      <pc:sldChg chg="modSp">
        <pc:chgData name="Shahreen Ara (1914266)" userId="80331737-4118-4f6e-a8e0-da6bc1b6b8bf" providerId="ADAL" clId="{7A94178D-EFE4-A44B-9779-1FD9B7B0EBA6}" dt="2022-06-24T11:25:01.731" v="3" actId="27636"/>
        <pc:sldMkLst>
          <pc:docMk/>
          <pc:sldMk cId="2217425351" sldId="257"/>
        </pc:sldMkLst>
        <pc:spChg chg="mod">
          <ac:chgData name="Shahreen Ara (1914266)" userId="80331737-4118-4f6e-a8e0-da6bc1b6b8bf" providerId="ADAL" clId="{7A94178D-EFE4-A44B-9779-1FD9B7B0EBA6}" dt="2022-06-24T11:25:01.731" v="3" actId="27636"/>
          <ac:spMkLst>
            <pc:docMk/>
            <pc:sldMk cId="2217425351" sldId="257"/>
            <ac:spMk id="3" creationId="{2BCC6B32-6385-444A-B8F2-1CF45CF374CA}"/>
          </ac:spMkLst>
        </pc:spChg>
      </pc:sldChg>
      <pc:sldChg chg="modSp">
        <pc:chgData name="Shahreen Ara (1914266)" userId="80331737-4118-4f6e-a8e0-da6bc1b6b8bf" providerId="ADAL" clId="{7A94178D-EFE4-A44B-9779-1FD9B7B0EBA6}" dt="2022-06-24T11:25:19.877" v="4"/>
        <pc:sldMkLst>
          <pc:docMk/>
          <pc:sldMk cId="2012103094" sldId="258"/>
        </pc:sldMkLst>
        <pc:spChg chg="mod">
          <ac:chgData name="Shahreen Ara (1914266)" userId="80331737-4118-4f6e-a8e0-da6bc1b6b8bf" providerId="ADAL" clId="{7A94178D-EFE4-A44B-9779-1FD9B7B0EBA6}" dt="2022-06-24T11:25:19.877" v="4"/>
          <ac:spMkLst>
            <pc:docMk/>
            <pc:sldMk cId="2012103094" sldId="258"/>
            <ac:spMk id="3" creationId="{5EAC7ED2-BF5B-5945-AD89-9DD2FF769B7F}"/>
          </ac:spMkLst>
        </pc:spChg>
      </pc:sldChg>
      <pc:sldChg chg="modSp">
        <pc:chgData name="Shahreen Ara (1914266)" userId="80331737-4118-4f6e-a8e0-da6bc1b6b8bf" providerId="ADAL" clId="{7A94178D-EFE4-A44B-9779-1FD9B7B0EBA6}" dt="2022-06-24T11:25:59.064" v="6" actId="27636"/>
        <pc:sldMkLst>
          <pc:docMk/>
          <pc:sldMk cId="1939362331" sldId="259"/>
        </pc:sldMkLst>
        <pc:spChg chg="mod">
          <ac:chgData name="Shahreen Ara (1914266)" userId="80331737-4118-4f6e-a8e0-da6bc1b6b8bf" providerId="ADAL" clId="{7A94178D-EFE4-A44B-9779-1FD9B7B0EBA6}" dt="2022-06-24T11:25:59.064" v="6" actId="27636"/>
          <ac:spMkLst>
            <pc:docMk/>
            <pc:sldMk cId="1939362331" sldId="259"/>
            <ac:spMk id="3" creationId="{65ADB109-737C-4848-956D-D7D74C0DE88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7/28/22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7/28/22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7/28/22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commons.org/handle/taaccct/867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khdecoded.com/3-reasons-healthcare-important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hs.uk/conditions/osteoporosi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96C53-4CC5-F848-B8C8-02DAD9963A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13869" y="1295886"/>
            <a:ext cx="6030436" cy="3596154"/>
          </a:xfrm>
        </p:spPr>
        <p:txBody>
          <a:bodyPr/>
          <a:lstStyle/>
          <a:p>
            <a:r>
              <a:rPr lang="en-US" sz="2000" dirty="0"/>
              <a:t>INTRODUCTION TO PHYSIOLOGY</a:t>
            </a:r>
            <a:br>
              <a:rPr lang="en-US" sz="2000" dirty="0"/>
            </a:br>
            <a:r>
              <a:rPr lang="en-US" sz="2000" dirty="0"/>
              <a:t>BMHP5003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TASK 1 -  POSTER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SHAHREEN ARA</a:t>
            </a:r>
            <a:br>
              <a:rPr lang="en-US" sz="2000" dirty="0"/>
            </a:br>
            <a:r>
              <a:rPr lang="en-US" sz="2000" dirty="0"/>
              <a:t>1914266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LECTURER – MUHAMMAD HAMZA</a:t>
            </a:r>
            <a:br>
              <a:rPr lang="en-US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174925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0">
            <a:extLst>
              <a:ext uri="{FF2B5EF4-FFF2-40B4-BE49-F238E27FC236}">
                <a16:creationId xmlns:a16="http://schemas.microsoft.com/office/drawing/2014/main" id="{9A204626-2220-4678-A939-FD94EA7B5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4AF93-AB73-FC41-BEB0-B0F507CD7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958837" cy="1485900"/>
          </a:xfrm>
        </p:spPr>
        <p:txBody>
          <a:bodyPr>
            <a:normAutofit/>
          </a:bodyPr>
          <a:lstStyle/>
          <a:p>
            <a:r>
              <a:rPr lang="en-US"/>
              <a:t>SKELETAL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C6B32-6385-444A-B8F2-1CF45CF37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1627322"/>
            <a:ext cx="5958837" cy="424007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1400" dirty="0"/>
          </a:p>
          <a:p>
            <a:r>
              <a:rPr lang="en-GB" sz="1400" dirty="0"/>
              <a:t>The human skeleton is the internal framework of the human body </a:t>
            </a:r>
          </a:p>
          <a:p>
            <a:endParaRPr lang="en-GB" sz="1400" dirty="0"/>
          </a:p>
          <a:p>
            <a:r>
              <a:rPr lang="en-GB" sz="1400" dirty="0"/>
              <a:t>It consists of bones and connective tissue, including cartilage, tendons, and joints and ligaments. </a:t>
            </a:r>
          </a:p>
          <a:p>
            <a:endParaRPr lang="en-GB" sz="1400" dirty="0"/>
          </a:p>
          <a:p>
            <a:r>
              <a:rPr lang="en-GB" sz="1400" dirty="0"/>
              <a:t>Its also called the musculosketel system. It is composed of composed of around 270 bones at birth - this total decreases to around 206 bones by adulthood after some bones get fused together. </a:t>
            </a:r>
          </a:p>
          <a:p>
            <a:pPr algn="ctr"/>
            <a:endParaRPr lang="en-GB" sz="1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1400" dirty="0">
                <a:solidFill>
                  <a:srgbClr val="FF0000"/>
                </a:solidFill>
              </a:rPr>
              <a:t>DID YOU KNOW…</a:t>
            </a:r>
          </a:p>
          <a:p>
            <a:pPr marL="0" indent="0" algn="ctr">
              <a:buNone/>
            </a:pPr>
            <a:r>
              <a:rPr lang="en-GB" sz="1400" dirty="0">
                <a:solidFill>
                  <a:srgbClr val="FF0000"/>
                </a:solidFill>
              </a:rPr>
              <a:t>The bone mass in the skeleton makes up about 14% of the total body weight and reaches maximum density around 21. </a:t>
            </a:r>
          </a:p>
          <a:p>
            <a:pPr marL="0" indent="0">
              <a:buNone/>
            </a:pPr>
            <a:r>
              <a:rPr lang="en-US" sz="1400" dirty="0"/>
              <a:t> </a:t>
            </a:r>
          </a:p>
        </p:txBody>
      </p:sp>
      <p:sp>
        <p:nvSpPr>
          <p:cNvPr id="30" name="Rectangle 12">
            <a:extLst>
              <a:ext uri="{FF2B5EF4-FFF2-40B4-BE49-F238E27FC236}">
                <a16:creationId xmlns:a16="http://schemas.microsoft.com/office/drawing/2014/main" id="{EB97D8A6-1C5A-42B6-AE78-F3D0F9BDF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0B7150-841D-8848-BC3C-2986C02B8E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52340" y="880689"/>
            <a:ext cx="3299579" cy="509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4253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4BF8E0-3E37-AC46-8AB2-F0F7C29CE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763524"/>
            <a:ext cx="4443984" cy="823912"/>
          </a:xfrm>
        </p:spPr>
        <p:txBody>
          <a:bodyPr/>
          <a:lstStyle/>
          <a:p>
            <a:r>
              <a:rPr lang="en-US" sz="2800" u="sng" dirty="0"/>
              <a:t>WHATS THE FUNCTION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C7ED2-BF5B-5945-AD89-9DD2FF769B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2171699"/>
            <a:ext cx="4443984" cy="36957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skeletal system works as a support structure for your body and helps you move. </a:t>
            </a:r>
          </a:p>
          <a:p>
            <a:r>
              <a:rPr lang="en-GB" dirty="0"/>
              <a:t>It gives the body its shape, allows movement, makes blood cells, provides protection for internal organs and stores minerals and fat. </a:t>
            </a:r>
          </a:p>
          <a:p>
            <a:r>
              <a:rPr lang="en-GB" dirty="0"/>
              <a:t>Your bones literally hold up your body and keep it from collapsing to the ground.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6E4CB9-A033-D544-9DF1-62C98149C4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5014" y="704088"/>
            <a:ext cx="4443984" cy="823912"/>
          </a:xfrm>
        </p:spPr>
        <p:txBody>
          <a:bodyPr/>
          <a:lstStyle/>
          <a:p>
            <a:r>
              <a:rPr lang="en-US" sz="2800" u="sng" dirty="0"/>
              <a:t>WHATS THE STRUCTURE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0E0501-B297-6341-A5C6-A796CB511E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25014" y="2147903"/>
            <a:ext cx="4443984" cy="36957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skeletal system is made yup of bones, cartilage, ligaments, tendons and muscles, which form a framework for the body.</a:t>
            </a:r>
          </a:p>
          <a:p>
            <a:r>
              <a:rPr lang="en-GB" dirty="0"/>
              <a:t>tendons, ligaments and fibrous tissue bind the structures together to create stability, with ligaments connecting bone to bone, and tendons connecting muscle to bone. 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1030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build="p"/>
      <p:bldP spid="5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7853A1-65FC-0343-B190-D2A2EC3D2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406003"/>
            <a:ext cx="4443984" cy="823912"/>
          </a:xfrm>
        </p:spPr>
        <p:txBody>
          <a:bodyPr/>
          <a:lstStyle/>
          <a:p>
            <a:r>
              <a:rPr lang="en-US" dirty="0"/>
              <a:t>What is it?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A2380D3-5BE2-6B47-998D-B0210C5A96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599" y="2342385"/>
            <a:ext cx="4443984" cy="2562193"/>
          </a:xfrm>
        </p:spPr>
        <p:txBody>
          <a:bodyPr/>
          <a:lstStyle/>
          <a:p>
            <a:r>
              <a:rPr lang="en-US" dirty="0"/>
              <a:t>Condition that weaken bones,  fragility in the skeletal system.</a:t>
            </a:r>
          </a:p>
          <a:p>
            <a:r>
              <a:rPr lang="en-US" dirty="0"/>
              <a:t>Silent disease in the skeletal structure</a:t>
            </a:r>
          </a:p>
          <a:p>
            <a:r>
              <a:rPr lang="en-US" dirty="0"/>
              <a:t>Can develop slowly over the years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8956D8B-4D4A-6D48-A963-6E964D4403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76418" y="1371414"/>
            <a:ext cx="4443984" cy="823912"/>
          </a:xfrm>
        </p:spPr>
        <p:txBody>
          <a:bodyPr/>
          <a:lstStyle/>
          <a:p>
            <a:r>
              <a:rPr lang="en-US" dirty="0"/>
              <a:t>Systems of treatment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8F6B7B-D235-F34A-9AAA-E016FC2D4C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28816" y="2415027"/>
            <a:ext cx="4443984" cy="2562193"/>
          </a:xfrm>
        </p:spPr>
        <p:txBody>
          <a:bodyPr/>
          <a:lstStyle/>
          <a:p>
            <a:r>
              <a:rPr lang="en-US" dirty="0"/>
              <a:t>Bone strengthening vitamins, calcium</a:t>
            </a:r>
          </a:p>
          <a:p>
            <a:r>
              <a:rPr lang="en-US" dirty="0"/>
              <a:t>Medicines for osteoporosis</a:t>
            </a:r>
          </a:p>
          <a:p>
            <a:r>
              <a:rPr lang="en-US" dirty="0"/>
              <a:t>Diet and lifestyle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CD064610-F4C3-4C44-B424-C421278DD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23912"/>
          </a:xfrm>
        </p:spPr>
        <p:txBody>
          <a:bodyPr/>
          <a:lstStyle/>
          <a:p>
            <a:pPr algn="ctr"/>
            <a:r>
              <a:rPr lang="en-US" dirty="0"/>
              <a:t>Osteoporosis </a:t>
            </a:r>
          </a:p>
        </p:txBody>
      </p:sp>
      <p:pic>
        <p:nvPicPr>
          <p:cNvPr id="17" name="Picture 16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FFBFA5C-8D71-2A47-991D-C94D2B8D96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69994" y="4372997"/>
            <a:ext cx="3939153" cy="205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4654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FB120-FF9A-9344-8753-7CC47888A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3B5E3-B03A-8646-87EB-F1639B03B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80827"/>
            <a:ext cx="9601200" cy="4286573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Times" pitchFamily="2" charset="0"/>
              </a:rPr>
              <a:t>Amis AA. Biomechanics of ligaments. In Jenkins DHR (Ed.) Ligament injuries and their treatment, pp. 3–28, Chapman and Hall, London, 1985</a:t>
            </a:r>
          </a:p>
          <a:p>
            <a:r>
              <a:rPr lang="en-GB" sz="1600" dirty="0">
                <a:latin typeface="Times" pitchFamily="2" charset="0"/>
              </a:rPr>
              <a:t>Cochran FVB. A primer of orthopaedic biomechanics, Churchill Livingstone, New York, 1982</a:t>
            </a:r>
            <a:endParaRPr lang="en-US" sz="1600" dirty="0">
              <a:latin typeface="Times" pitchFamily="2" charset="0"/>
            </a:endParaRPr>
          </a:p>
          <a:p>
            <a:r>
              <a:rPr lang="en-US" sz="1600" dirty="0">
                <a:latin typeface="Times" pitchFamily="2" charset="0"/>
              </a:rPr>
              <a:t>(2020) 8 common disorders that affect the bones and joints. Available at </a:t>
            </a:r>
            <a:r>
              <a:rPr lang="en-US" sz="1600" dirty="0" err="1">
                <a:latin typeface="Times" pitchFamily="2" charset="0"/>
              </a:rPr>
              <a:t>makatimed.net.ph</a:t>
            </a:r>
            <a:r>
              <a:rPr lang="en-US" sz="1600" dirty="0">
                <a:latin typeface="Times" pitchFamily="2" charset="0"/>
              </a:rPr>
              <a:t>/blogs (accessed:5 July 2022)</a:t>
            </a:r>
          </a:p>
          <a:p>
            <a:r>
              <a:rPr lang="en-US" sz="1600" dirty="0">
                <a:latin typeface="Times" pitchFamily="2" charset="0"/>
              </a:rPr>
              <a:t>(2019) Overview osteoporosis. Available at </a:t>
            </a:r>
            <a:r>
              <a:rPr lang="en-US" sz="1600" dirty="0">
                <a:latin typeface="Times" pitchFamily="2" charset="0"/>
                <a:hlinkClick r:id="rId2"/>
              </a:rPr>
              <a:t>www.nhs.uk/conditions/osteoporosis</a:t>
            </a:r>
            <a:r>
              <a:rPr lang="en-US" sz="1600" dirty="0">
                <a:latin typeface="Times" pitchFamily="2" charset="0"/>
              </a:rPr>
              <a:t> (accessed:5 July 2022)</a:t>
            </a:r>
          </a:p>
          <a:p>
            <a:r>
              <a:rPr lang="en-GB" sz="1600" dirty="0" err="1">
                <a:latin typeface="Times" pitchFamily="2" charset="0"/>
              </a:rPr>
              <a:t>Laros</a:t>
            </a:r>
            <a:r>
              <a:rPr lang="en-GB" sz="1600" dirty="0">
                <a:latin typeface="Times" pitchFamily="2" charset="0"/>
              </a:rPr>
              <a:t> GS, Tipton CM, Cooper RR. Influence of physical activity on ligament insertion in the knees of dogs. Journal of Bone and Joint Surgery 53A: 275–276, 1971</a:t>
            </a:r>
            <a:endParaRPr lang="en-US" sz="1600" dirty="0">
              <a:latin typeface="Times" pitchFamily="2" charset="0"/>
            </a:endParaRPr>
          </a:p>
          <a:p>
            <a:r>
              <a:rPr lang="en-GB" sz="1600" dirty="0" err="1">
                <a:latin typeface="Times" pitchFamily="2" charset="0"/>
              </a:rPr>
              <a:t>Mankin</a:t>
            </a:r>
            <a:r>
              <a:rPr lang="en-GB" sz="1600" dirty="0">
                <a:latin typeface="Times" pitchFamily="2" charset="0"/>
              </a:rPr>
              <a:t> HG. The response of articular cartilage to mechanical injury. Journal of Bone and Joint Surgery 64A: 460–466, 1982</a:t>
            </a:r>
            <a:endParaRPr lang="en-US" sz="1600" dirty="0">
              <a:latin typeface="Times" pitchFamily="2" charset="0"/>
            </a:endParaRPr>
          </a:p>
          <a:p>
            <a:r>
              <a:rPr lang="en-GB" sz="1600" dirty="0">
                <a:latin typeface="Times" pitchFamily="2" charset="0"/>
              </a:rPr>
              <a:t>Salter RB, Simmonds DF, Malcom BV, Rumble EJ, et al. The biological effects of continuous passive motion on the healing of full-thickness defects in articular cartilage: an experimental investigation in rabbits. Journal of Bone and Joint Surgery 62A: 1232–1251, 1980</a:t>
            </a:r>
            <a:endParaRPr lang="en-US" sz="1600" dirty="0">
              <a:latin typeface="Time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2540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482</Words>
  <Application>Microsoft Macintosh PowerPoint</Application>
  <PresentationFormat>Widescreen</PresentationFormat>
  <Paragraphs>37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Franklin Gothic Book</vt:lpstr>
      <vt:lpstr>Times</vt:lpstr>
      <vt:lpstr>Crop</vt:lpstr>
      <vt:lpstr>INTRODUCTION TO PHYSIOLOGY BMHP5003  TASK 1 -  POSTER  SHAHREEN ARA 1914266  LECTURER – MUHAMMAD HAMZA </vt:lpstr>
      <vt:lpstr>SKELETAL SYSTEM</vt:lpstr>
      <vt:lpstr>PowerPoint Presentation</vt:lpstr>
      <vt:lpstr>Osteoporosis 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PHYSIOLOGY BMHP5003  TASK 1 -  POSTER  SHAHREEN ARA 1914266  LECTURER – MUHAMMAD HAMZA </dc:title>
  <dc:creator>Shahreen Ara (1914266)</dc:creator>
  <cp:lastModifiedBy>Shahreen Ara (1914266)</cp:lastModifiedBy>
  <cp:revision>1</cp:revision>
  <dcterms:created xsi:type="dcterms:W3CDTF">2022-07-28T22:41:34Z</dcterms:created>
  <dcterms:modified xsi:type="dcterms:W3CDTF">2022-07-29T00:23:23Z</dcterms:modified>
</cp:coreProperties>
</file>