
<file path=[Content_Types].xml><?xml version="1.0" encoding="utf-8"?>
<Types xmlns="http://schemas.openxmlformats.org/package/2006/content-types">
  <Default Extension="1" ContentType="image/jpeg"/>
  <Default Extension="fntdata" ContentType="application/x-fontdat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58" r:id="rId1"/>
  </p:sldMasterIdLst>
  <p:notesMasterIdLst>
    <p:notesMasterId r:id="rId10"/>
  </p:notesMasterIdLst>
  <p:sldIdLst>
    <p:sldId id="256" r:id="rId2"/>
    <p:sldId id="260" r:id="rId3"/>
    <p:sldId id="262" r:id="rId4"/>
    <p:sldId id="318" r:id="rId5"/>
    <p:sldId id="259" r:id="rId6"/>
    <p:sldId id="278" r:id="rId7"/>
    <p:sldId id="299" r:id="rId8"/>
    <p:sldId id="261" r:id="rId9"/>
  </p:sldIdLst>
  <p:sldSz cx="9144000" cy="5143500" type="screen16x9"/>
  <p:notesSz cx="6858000" cy="9144000"/>
  <p:embeddedFontLst>
    <p:embeddedFont>
      <p:font typeface="Barlow" pitchFamily="2" charset="77"/>
      <p:regular r:id="rId11"/>
      <p:bold r:id="rId12"/>
      <p:italic r:id="rId13"/>
      <p:boldItalic r:id="rId14"/>
    </p:embeddedFont>
    <p:embeddedFont>
      <p:font typeface="Barlow Light" panose="020F0302020204030204" pitchFamily="34" charset="0"/>
      <p:regular r:id="rId15"/>
      <p:bold r:id="rId16"/>
      <p:italic r:id="rId17"/>
      <p:boldItalic r:id="rId18"/>
    </p:embeddedFont>
    <p:embeddedFont>
      <p:font typeface="Calibri" panose="020F0502020204030204" pitchFamily="34" charset="0"/>
      <p:regular r:id="rId19"/>
      <p:bold r:id="rId20"/>
      <p:italic r:id="rId21"/>
      <p:boldItalic r:id="rId22"/>
    </p:embeddedFont>
    <p:embeddedFont>
      <p:font typeface="Raleway" pitchFamily="2" charset="77"/>
      <p:regular r:id="rId23"/>
      <p:bold r:id="rId24"/>
      <p:italic r:id="rId25"/>
      <p:boldItalic r:id="rId26"/>
    </p:embeddedFont>
    <p:embeddedFont>
      <p:font typeface="Raleway Thin" panose="020F0302020204030204" pitchFamily="34" charset="0"/>
      <p:regular r:id="rId27"/>
      <p:bold r:id="rId28"/>
      <p:italic r:id="rId29"/>
      <p:boldItalic r:id="rId3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11E2214B-EEA6-4F0E-851E-DA328E0D34B4}">
  <a:tblStyle styleId="{11E2214B-EEA6-4F0E-851E-DA328E0D34B4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9E44D3EF-30E0-43DB-A017-93B0B98886E5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870" autoAdjust="0"/>
    <p:restoredTop sz="94624"/>
  </p:normalViewPr>
  <p:slideViewPr>
    <p:cSldViewPr snapToGrid="0">
      <p:cViewPr varScale="1">
        <p:scale>
          <a:sx n="120" d="100"/>
          <a:sy n="120" d="100"/>
        </p:scale>
        <p:origin x="120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font" Target="fonts/font3.fntdata"/><Relationship Id="rId18" Type="http://schemas.openxmlformats.org/officeDocument/2006/relationships/font" Target="fonts/font8.fntdata"/><Relationship Id="rId26" Type="http://schemas.openxmlformats.org/officeDocument/2006/relationships/font" Target="fonts/font16.fntdata"/><Relationship Id="rId3" Type="http://schemas.openxmlformats.org/officeDocument/2006/relationships/slide" Target="slides/slide2.xml"/><Relationship Id="rId21" Type="http://schemas.openxmlformats.org/officeDocument/2006/relationships/font" Target="fonts/font11.fntdata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font" Target="fonts/font7.fntdata"/><Relationship Id="rId25" Type="http://schemas.openxmlformats.org/officeDocument/2006/relationships/font" Target="fonts/font15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6.fntdata"/><Relationship Id="rId20" Type="http://schemas.openxmlformats.org/officeDocument/2006/relationships/font" Target="fonts/font10.fntdata"/><Relationship Id="rId29" Type="http://schemas.openxmlformats.org/officeDocument/2006/relationships/font" Target="fonts/font1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24" Type="http://schemas.openxmlformats.org/officeDocument/2006/relationships/font" Target="fonts/font14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5.fntdata"/><Relationship Id="rId23" Type="http://schemas.openxmlformats.org/officeDocument/2006/relationships/font" Target="fonts/font13.fntdata"/><Relationship Id="rId28" Type="http://schemas.openxmlformats.org/officeDocument/2006/relationships/font" Target="fonts/font18.fntdata"/><Relationship Id="rId10" Type="http://schemas.openxmlformats.org/officeDocument/2006/relationships/notesMaster" Target="notesMasters/notesMaster1.xml"/><Relationship Id="rId19" Type="http://schemas.openxmlformats.org/officeDocument/2006/relationships/font" Target="fonts/font9.fntdata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Relationship Id="rId22" Type="http://schemas.openxmlformats.org/officeDocument/2006/relationships/font" Target="fonts/font12.fntdata"/><Relationship Id="rId27" Type="http://schemas.openxmlformats.org/officeDocument/2006/relationships/font" Target="fonts/font17.fntdata"/><Relationship Id="rId30" Type="http://schemas.openxmlformats.org/officeDocument/2006/relationships/font" Target="fonts/font20.fntdata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Google Shape;61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g35f391192_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6" name="Google Shape;516;g35f391192_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8" name="Google Shape;738;g35ed75ccf_0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9" name="Google Shape;739;g35ed75ccf_0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1" name="Google Shape;341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847933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" name="Google Shape;402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3" name="Google Shape;403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3" name="Google Shape;2073;g35ed75ccf_0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74" name="Google Shape;2074;g35ed75ccf_0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3" name="Google Shape;2073;g35ed75ccf_0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74" name="Google Shape;2074;g35ed75ccf_0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573893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1" name="Google Shape;59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2" name="Google Shape;59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1076325" y="1863600"/>
            <a:ext cx="4962600" cy="1416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11" name="Google Shape;11;p2"/>
          <p:cNvSpPr/>
          <p:nvPr/>
        </p:nvSpPr>
        <p:spPr>
          <a:xfrm rot="5400000">
            <a:off x="-303375" y="2166905"/>
            <a:ext cx="1416300" cy="8097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TITLE_1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3"/>
          <p:cNvSpPr txBox="1">
            <a:spLocks noGrp="1"/>
          </p:cNvSpPr>
          <p:nvPr>
            <p:ph type="ctrTitle"/>
          </p:nvPr>
        </p:nvSpPr>
        <p:spPr>
          <a:xfrm>
            <a:off x="1085850" y="2031025"/>
            <a:ext cx="4676700" cy="1159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14" name="Google Shape;14;p3"/>
          <p:cNvSpPr txBox="1">
            <a:spLocks noGrp="1"/>
          </p:cNvSpPr>
          <p:nvPr>
            <p:ph type="subTitle" idx="1"/>
          </p:nvPr>
        </p:nvSpPr>
        <p:spPr>
          <a:xfrm>
            <a:off x="1085850" y="3287726"/>
            <a:ext cx="4676700" cy="383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>
                <a:solidFill>
                  <a:schemeClr val="dk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None/>
              <a:defRPr sz="3000">
                <a:solidFill>
                  <a:schemeClr val="dk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None/>
              <a:defRPr sz="3000">
                <a:solidFill>
                  <a:schemeClr val="dk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None/>
              <a:defRPr sz="3000">
                <a:solidFill>
                  <a:schemeClr val="dk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None/>
              <a:defRPr sz="3000">
                <a:solidFill>
                  <a:schemeClr val="dk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None/>
              <a:defRPr sz="3000">
                <a:solidFill>
                  <a:schemeClr val="dk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None/>
              <a:defRPr sz="3000">
                <a:solidFill>
                  <a:schemeClr val="dk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None/>
              <a:defRPr sz="3000">
                <a:solidFill>
                  <a:schemeClr val="dk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None/>
              <a:defRPr sz="30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5" name="Google Shape;15;p3"/>
          <p:cNvSpPr/>
          <p:nvPr/>
        </p:nvSpPr>
        <p:spPr>
          <a:xfrm rot="5400000">
            <a:off x="-303375" y="2166905"/>
            <a:ext cx="1416300" cy="8097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TITLE_1_1">
    <p:bg>
      <p:bgPr>
        <a:gradFill>
          <a:gsLst>
            <a:gs pos="0">
              <a:schemeClr val="accent1"/>
            </a:gs>
            <a:gs pos="50000">
              <a:schemeClr val="accent1"/>
            </a:gs>
            <a:gs pos="100000">
              <a:schemeClr val="accent2"/>
            </a:gs>
          </a:gsLst>
          <a:lin ang="16200038" scaled="0"/>
        </a:gradFill>
        <a:effectLst/>
      </p:bgPr>
    </p:bg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/>
          <p:nvPr/>
        </p:nvSpPr>
        <p:spPr>
          <a:xfrm flipH="1">
            <a:off x="8686800" y="4674850"/>
            <a:ext cx="468600" cy="4686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4"/>
          <p:cNvSpPr/>
          <p:nvPr/>
        </p:nvSpPr>
        <p:spPr>
          <a:xfrm rot="5400000">
            <a:off x="-303375" y="927405"/>
            <a:ext cx="1416300" cy="809700"/>
          </a:xfrm>
          <a:prstGeom prst="triangle">
            <a:avLst>
              <a:gd name="adj" fmla="val 50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body" idx="1"/>
          </p:nvPr>
        </p:nvSpPr>
        <p:spPr>
          <a:xfrm>
            <a:off x="1039050" y="1028325"/>
            <a:ext cx="4742700" cy="3579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431800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3200"/>
              <a:buChar char="▸"/>
              <a:defRPr sz="3200">
                <a:solidFill>
                  <a:schemeClr val="lt1"/>
                </a:solidFill>
              </a:defRPr>
            </a:lvl1pPr>
            <a:lvl2pPr marL="914400" lvl="1" indent="-431800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3200"/>
              <a:buChar char="▹"/>
              <a:defRPr sz="3200">
                <a:solidFill>
                  <a:schemeClr val="lt1"/>
                </a:solidFill>
              </a:defRPr>
            </a:lvl2pPr>
            <a:lvl3pPr marL="1371600" lvl="2" indent="-431800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3200"/>
              <a:buChar char="▹"/>
              <a:defRPr sz="3200">
                <a:solidFill>
                  <a:schemeClr val="lt1"/>
                </a:solidFill>
              </a:defRPr>
            </a:lvl3pPr>
            <a:lvl4pPr marL="1828800" lvl="3" indent="-431800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3200"/>
              <a:buChar char="▹"/>
              <a:defRPr sz="3200">
                <a:solidFill>
                  <a:schemeClr val="lt1"/>
                </a:solidFill>
              </a:defRPr>
            </a:lvl4pPr>
            <a:lvl5pPr marL="2286000" lvl="4" indent="-431800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3200"/>
              <a:buChar char="▹"/>
              <a:defRPr sz="3200">
                <a:solidFill>
                  <a:schemeClr val="lt1"/>
                </a:solidFill>
              </a:defRPr>
            </a:lvl5pPr>
            <a:lvl6pPr marL="2743200" lvl="5" indent="-431800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3200"/>
              <a:buChar char="▹"/>
              <a:defRPr sz="3200">
                <a:solidFill>
                  <a:schemeClr val="lt1"/>
                </a:solidFill>
              </a:defRPr>
            </a:lvl6pPr>
            <a:lvl7pPr marL="3200400" lvl="6" indent="-431800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3200"/>
              <a:buChar char="▹"/>
              <a:defRPr sz="3200">
                <a:solidFill>
                  <a:schemeClr val="lt1"/>
                </a:solidFill>
              </a:defRPr>
            </a:lvl7pPr>
            <a:lvl8pPr marL="3657600" lvl="7" indent="-431800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3200"/>
              <a:buChar char="▹"/>
              <a:defRPr sz="3200">
                <a:solidFill>
                  <a:schemeClr val="lt1"/>
                </a:solidFill>
              </a:defRPr>
            </a:lvl8pPr>
            <a:lvl9pPr marL="4114800" lvl="8" indent="-43180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3200"/>
              <a:buChar char="▹"/>
              <a:defRPr sz="32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0" name="Google Shape;20;p4"/>
          <p:cNvSpPr txBox="1"/>
          <p:nvPr/>
        </p:nvSpPr>
        <p:spPr>
          <a:xfrm>
            <a:off x="19050" y="933775"/>
            <a:ext cx="531000" cy="65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600" b="1">
                <a:solidFill>
                  <a:schemeClr val="accent2"/>
                </a:solidFill>
                <a:latin typeface="Raleway"/>
                <a:ea typeface="Raleway"/>
                <a:cs typeface="Raleway"/>
                <a:sym typeface="Raleway"/>
              </a:rPr>
              <a:t>“</a:t>
            </a:r>
            <a:endParaRPr sz="8600" b="1">
              <a:solidFill>
                <a:schemeClr val="accent2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21" name="Google Shape;21;p4"/>
          <p:cNvSpPr txBox="1">
            <a:spLocks noGrp="1"/>
          </p:cNvSpPr>
          <p:nvPr>
            <p:ph type="sldNum" idx="12"/>
          </p:nvPr>
        </p:nvSpPr>
        <p:spPr>
          <a:xfrm>
            <a:off x="8649025" y="4636750"/>
            <a:ext cx="456900" cy="46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buNone/>
              <a:defRPr>
                <a:solidFill>
                  <a:schemeClr val="accent2"/>
                </a:solidFill>
              </a:defRPr>
            </a:lvl1pPr>
            <a:lvl2pPr lvl="1">
              <a:buNone/>
              <a:defRPr>
                <a:solidFill>
                  <a:schemeClr val="accent2"/>
                </a:solidFill>
              </a:defRPr>
            </a:lvl2pPr>
            <a:lvl3pPr lvl="2">
              <a:buNone/>
              <a:defRPr>
                <a:solidFill>
                  <a:schemeClr val="accent2"/>
                </a:solidFill>
              </a:defRPr>
            </a:lvl3pPr>
            <a:lvl4pPr lvl="3">
              <a:buNone/>
              <a:defRPr>
                <a:solidFill>
                  <a:schemeClr val="accent2"/>
                </a:solidFill>
              </a:defRPr>
            </a:lvl4pPr>
            <a:lvl5pPr lvl="4">
              <a:buNone/>
              <a:defRPr>
                <a:solidFill>
                  <a:schemeClr val="accent2"/>
                </a:solidFill>
              </a:defRPr>
            </a:lvl5pPr>
            <a:lvl6pPr lvl="5">
              <a:buNone/>
              <a:defRPr>
                <a:solidFill>
                  <a:schemeClr val="accent2"/>
                </a:solidFill>
              </a:defRPr>
            </a:lvl6pPr>
            <a:lvl7pPr lvl="6">
              <a:buNone/>
              <a:defRPr>
                <a:solidFill>
                  <a:schemeClr val="accent2"/>
                </a:solidFill>
              </a:defRPr>
            </a:lvl7pPr>
            <a:lvl8pPr lvl="7">
              <a:buNone/>
              <a:defRPr>
                <a:solidFill>
                  <a:schemeClr val="accent2"/>
                </a:solidFill>
              </a:defRPr>
            </a:lvl8pPr>
            <a:lvl9pPr lvl="8">
              <a:buNone/>
              <a:defRPr>
                <a:solidFill>
                  <a:schemeClr val="accent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5"/>
          <p:cNvSpPr/>
          <p:nvPr/>
        </p:nvSpPr>
        <p:spPr>
          <a:xfrm flipH="1">
            <a:off x="8686800" y="4674850"/>
            <a:ext cx="468600" cy="4686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" name="Google Shape;24;p5"/>
          <p:cNvSpPr/>
          <p:nvPr/>
        </p:nvSpPr>
        <p:spPr>
          <a:xfrm rot="5400000">
            <a:off x="-100350" y="724485"/>
            <a:ext cx="468600" cy="2679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" name="Google Shape;25;p5"/>
          <p:cNvSpPr txBox="1">
            <a:spLocks noGrp="1"/>
          </p:cNvSpPr>
          <p:nvPr>
            <p:ph type="title"/>
          </p:nvPr>
        </p:nvSpPr>
        <p:spPr>
          <a:xfrm>
            <a:off x="457200" y="605600"/>
            <a:ext cx="5640900" cy="108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body" idx="1"/>
          </p:nvPr>
        </p:nvSpPr>
        <p:spPr>
          <a:xfrm>
            <a:off x="457200" y="1995750"/>
            <a:ext cx="5640900" cy="2640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▸"/>
              <a:defRPr/>
            </a:lvl1pPr>
            <a:lvl2pPr marL="914400" lvl="1" indent="-342900">
              <a:spcBef>
                <a:spcPts val="600"/>
              </a:spcBef>
              <a:spcAft>
                <a:spcPts val="0"/>
              </a:spcAft>
              <a:buSzPts val="1800"/>
              <a:buChar char="▹"/>
              <a:defRPr/>
            </a:lvl2pPr>
            <a:lvl3pPr marL="1371600" lvl="2" indent="-342900">
              <a:spcBef>
                <a:spcPts val="600"/>
              </a:spcBef>
              <a:spcAft>
                <a:spcPts val="0"/>
              </a:spcAft>
              <a:buSzPts val="1800"/>
              <a:buChar char="▹"/>
              <a:defRPr/>
            </a:lvl3pPr>
            <a:lvl4pPr marL="1828800" lvl="3" indent="-355600">
              <a:spcBef>
                <a:spcPts val="600"/>
              </a:spcBef>
              <a:spcAft>
                <a:spcPts val="0"/>
              </a:spcAft>
              <a:buSzPts val="2000"/>
              <a:buChar char="▹"/>
              <a:defRPr/>
            </a:lvl4pPr>
            <a:lvl5pPr marL="2286000" lvl="4" indent="-355600">
              <a:spcBef>
                <a:spcPts val="600"/>
              </a:spcBef>
              <a:spcAft>
                <a:spcPts val="0"/>
              </a:spcAft>
              <a:buSzPts val="2000"/>
              <a:buChar char="▹"/>
              <a:defRPr/>
            </a:lvl5pPr>
            <a:lvl6pPr marL="2743200" lvl="5" indent="-355600">
              <a:spcBef>
                <a:spcPts val="600"/>
              </a:spcBef>
              <a:spcAft>
                <a:spcPts val="0"/>
              </a:spcAft>
              <a:buSzPts val="2000"/>
              <a:buChar char="▹"/>
              <a:defRPr/>
            </a:lvl6pPr>
            <a:lvl7pPr marL="3200400" lvl="6" indent="-355600">
              <a:spcBef>
                <a:spcPts val="600"/>
              </a:spcBef>
              <a:spcAft>
                <a:spcPts val="0"/>
              </a:spcAft>
              <a:buSzPts val="2000"/>
              <a:buChar char="▹"/>
              <a:defRPr/>
            </a:lvl7pPr>
            <a:lvl8pPr marL="3657600" lvl="7" indent="-355600">
              <a:spcBef>
                <a:spcPts val="600"/>
              </a:spcBef>
              <a:spcAft>
                <a:spcPts val="0"/>
              </a:spcAft>
              <a:buSzPts val="2000"/>
              <a:buChar char="▹"/>
              <a:defRPr/>
            </a:lvl8pPr>
            <a:lvl9pPr marL="4114800" lvl="8" indent="-355600">
              <a:spcBef>
                <a:spcPts val="600"/>
              </a:spcBef>
              <a:spcAft>
                <a:spcPts val="0"/>
              </a:spcAft>
              <a:buSzPts val="2000"/>
              <a:buChar char="▹"/>
              <a:defRPr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ldNum" idx="12"/>
          </p:nvPr>
        </p:nvSpPr>
        <p:spPr>
          <a:xfrm>
            <a:off x="8649025" y="4636750"/>
            <a:ext cx="456900" cy="46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6"/>
          <p:cNvSpPr/>
          <p:nvPr/>
        </p:nvSpPr>
        <p:spPr>
          <a:xfrm flipH="1">
            <a:off x="8686800" y="4674850"/>
            <a:ext cx="468600" cy="4686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6"/>
          <p:cNvSpPr/>
          <p:nvPr/>
        </p:nvSpPr>
        <p:spPr>
          <a:xfrm rot="5400000">
            <a:off x="-100350" y="724485"/>
            <a:ext cx="468600" cy="2679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" name="Google Shape;31;p6"/>
          <p:cNvSpPr txBox="1">
            <a:spLocks noGrp="1"/>
          </p:cNvSpPr>
          <p:nvPr>
            <p:ph type="title"/>
          </p:nvPr>
        </p:nvSpPr>
        <p:spPr>
          <a:xfrm>
            <a:off x="457200" y="605600"/>
            <a:ext cx="5640900" cy="108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6"/>
          <p:cNvSpPr txBox="1">
            <a:spLocks noGrp="1"/>
          </p:cNvSpPr>
          <p:nvPr>
            <p:ph type="body" idx="1"/>
          </p:nvPr>
        </p:nvSpPr>
        <p:spPr>
          <a:xfrm>
            <a:off x="457200" y="1995750"/>
            <a:ext cx="2682600" cy="2679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▸"/>
              <a:defRPr sz="1800"/>
            </a:lvl1pPr>
            <a:lvl2pPr marL="914400" lvl="1" indent="-342900">
              <a:spcBef>
                <a:spcPts val="600"/>
              </a:spcBef>
              <a:spcAft>
                <a:spcPts val="0"/>
              </a:spcAft>
              <a:buSzPts val="1800"/>
              <a:buChar char="▹"/>
              <a:defRPr sz="1800"/>
            </a:lvl2pPr>
            <a:lvl3pPr marL="1371600" lvl="2" indent="-342900">
              <a:spcBef>
                <a:spcPts val="600"/>
              </a:spcBef>
              <a:spcAft>
                <a:spcPts val="0"/>
              </a:spcAft>
              <a:buSzPts val="1800"/>
              <a:buChar char="▹"/>
              <a:defRPr sz="1800"/>
            </a:lvl3pPr>
            <a:lvl4pPr marL="1828800" lvl="3" indent="-342900">
              <a:spcBef>
                <a:spcPts val="600"/>
              </a:spcBef>
              <a:spcAft>
                <a:spcPts val="0"/>
              </a:spcAft>
              <a:buSzPts val="1800"/>
              <a:buChar char="▹"/>
              <a:defRPr sz="1800"/>
            </a:lvl4pPr>
            <a:lvl5pPr marL="2286000" lvl="4" indent="-342900">
              <a:spcBef>
                <a:spcPts val="600"/>
              </a:spcBef>
              <a:spcAft>
                <a:spcPts val="0"/>
              </a:spcAft>
              <a:buSzPts val="1800"/>
              <a:buChar char="▹"/>
              <a:defRPr sz="1800"/>
            </a:lvl5pPr>
            <a:lvl6pPr marL="2743200" lvl="5" indent="-342900">
              <a:spcBef>
                <a:spcPts val="600"/>
              </a:spcBef>
              <a:spcAft>
                <a:spcPts val="0"/>
              </a:spcAft>
              <a:buSzPts val="1800"/>
              <a:buChar char="▹"/>
              <a:defRPr sz="1800"/>
            </a:lvl6pPr>
            <a:lvl7pPr marL="3200400" lvl="6" indent="-342900">
              <a:spcBef>
                <a:spcPts val="600"/>
              </a:spcBef>
              <a:spcAft>
                <a:spcPts val="0"/>
              </a:spcAft>
              <a:buSzPts val="1800"/>
              <a:buChar char="▹"/>
              <a:defRPr sz="1800"/>
            </a:lvl7pPr>
            <a:lvl8pPr marL="3657600" lvl="7" indent="-342900">
              <a:spcBef>
                <a:spcPts val="600"/>
              </a:spcBef>
              <a:spcAft>
                <a:spcPts val="0"/>
              </a:spcAft>
              <a:buSzPts val="1800"/>
              <a:buChar char="▹"/>
              <a:defRPr sz="1800"/>
            </a:lvl8pPr>
            <a:lvl9pPr marL="4114800" lvl="8" indent="-342900">
              <a:spcBef>
                <a:spcPts val="600"/>
              </a:spcBef>
              <a:spcAft>
                <a:spcPts val="0"/>
              </a:spcAft>
              <a:buSzPts val="1800"/>
              <a:buChar char="▹"/>
              <a:defRPr sz="1800"/>
            </a:lvl9pPr>
          </a:lstStyle>
          <a:p>
            <a:endParaRPr/>
          </a:p>
        </p:txBody>
      </p:sp>
      <p:sp>
        <p:nvSpPr>
          <p:cNvPr id="33" name="Google Shape;33;p6"/>
          <p:cNvSpPr txBox="1">
            <a:spLocks noGrp="1"/>
          </p:cNvSpPr>
          <p:nvPr>
            <p:ph type="body" idx="2"/>
          </p:nvPr>
        </p:nvSpPr>
        <p:spPr>
          <a:xfrm>
            <a:off x="3415578" y="1995750"/>
            <a:ext cx="2682600" cy="2679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▸"/>
              <a:defRPr sz="1800"/>
            </a:lvl1pPr>
            <a:lvl2pPr marL="914400" lvl="1" indent="-342900">
              <a:spcBef>
                <a:spcPts val="600"/>
              </a:spcBef>
              <a:spcAft>
                <a:spcPts val="0"/>
              </a:spcAft>
              <a:buSzPts val="1800"/>
              <a:buChar char="▹"/>
              <a:defRPr sz="1800"/>
            </a:lvl2pPr>
            <a:lvl3pPr marL="1371600" lvl="2" indent="-342900">
              <a:spcBef>
                <a:spcPts val="600"/>
              </a:spcBef>
              <a:spcAft>
                <a:spcPts val="0"/>
              </a:spcAft>
              <a:buSzPts val="1800"/>
              <a:buChar char="▹"/>
              <a:defRPr sz="1800"/>
            </a:lvl3pPr>
            <a:lvl4pPr marL="1828800" lvl="3" indent="-342900">
              <a:spcBef>
                <a:spcPts val="600"/>
              </a:spcBef>
              <a:spcAft>
                <a:spcPts val="0"/>
              </a:spcAft>
              <a:buSzPts val="1800"/>
              <a:buChar char="▹"/>
              <a:defRPr sz="1800"/>
            </a:lvl4pPr>
            <a:lvl5pPr marL="2286000" lvl="4" indent="-342900">
              <a:spcBef>
                <a:spcPts val="600"/>
              </a:spcBef>
              <a:spcAft>
                <a:spcPts val="0"/>
              </a:spcAft>
              <a:buSzPts val="1800"/>
              <a:buChar char="▹"/>
              <a:defRPr sz="1800"/>
            </a:lvl5pPr>
            <a:lvl6pPr marL="2743200" lvl="5" indent="-342900">
              <a:spcBef>
                <a:spcPts val="600"/>
              </a:spcBef>
              <a:spcAft>
                <a:spcPts val="0"/>
              </a:spcAft>
              <a:buSzPts val="1800"/>
              <a:buChar char="▹"/>
              <a:defRPr sz="1800"/>
            </a:lvl6pPr>
            <a:lvl7pPr marL="3200400" lvl="6" indent="-342900">
              <a:spcBef>
                <a:spcPts val="600"/>
              </a:spcBef>
              <a:spcAft>
                <a:spcPts val="0"/>
              </a:spcAft>
              <a:buSzPts val="1800"/>
              <a:buChar char="▹"/>
              <a:defRPr sz="1800"/>
            </a:lvl7pPr>
            <a:lvl8pPr marL="3657600" lvl="7" indent="-342900">
              <a:spcBef>
                <a:spcPts val="600"/>
              </a:spcBef>
              <a:spcAft>
                <a:spcPts val="0"/>
              </a:spcAft>
              <a:buSzPts val="1800"/>
              <a:buChar char="▹"/>
              <a:defRPr sz="1800"/>
            </a:lvl8pPr>
            <a:lvl9pPr marL="4114800" lvl="8" indent="-342900">
              <a:spcBef>
                <a:spcPts val="600"/>
              </a:spcBef>
              <a:spcAft>
                <a:spcPts val="0"/>
              </a:spcAft>
              <a:buSzPts val="1800"/>
              <a:buChar char="▹"/>
              <a:defRPr sz="1800"/>
            </a:lvl9pPr>
          </a:lstStyle>
          <a:p>
            <a:endParaRPr/>
          </a:p>
        </p:txBody>
      </p:sp>
      <p:sp>
        <p:nvSpPr>
          <p:cNvPr id="34" name="Google Shape;34;p6"/>
          <p:cNvSpPr txBox="1">
            <a:spLocks noGrp="1"/>
          </p:cNvSpPr>
          <p:nvPr>
            <p:ph type="sldNum" idx="12"/>
          </p:nvPr>
        </p:nvSpPr>
        <p:spPr>
          <a:xfrm>
            <a:off x="8649025" y="4636750"/>
            <a:ext cx="456900" cy="46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0"/>
          <p:cNvSpPr/>
          <p:nvPr/>
        </p:nvSpPr>
        <p:spPr>
          <a:xfrm flipH="1">
            <a:off x="8686800" y="4674850"/>
            <a:ext cx="468600" cy="4686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10"/>
          <p:cNvSpPr txBox="1">
            <a:spLocks noGrp="1"/>
          </p:cNvSpPr>
          <p:nvPr>
            <p:ph type="sldNum" idx="12"/>
          </p:nvPr>
        </p:nvSpPr>
        <p:spPr>
          <a:xfrm>
            <a:off x="8649025" y="4636750"/>
            <a:ext cx="456900" cy="46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gradFill>
          <a:gsLst>
            <a:gs pos="0">
              <a:schemeClr val="lt1"/>
            </a:gs>
            <a:gs pos="50000">
              <a:schemeClr val="lt1"/>
            </a:gs>
            <a:gs pos="100000">
              <a:schemeClr val="lt2"/>
            </a:gs>
          </a:gsLst>
          <a:lin ang="16200038" scaled="0"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605600"/>
            <a:ext cx="5640900" cy="10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Font typeface="Raleway Thin"/>
              <a:buNone/>
              <a:defRPr sz="4800">
                <a:solidFill>
                  <a:schemeClr val="accent2"/>
                </a:solidFill>
                <a:latin typeface="Raleway Thin"/>
                <a:ea typeface="Raleway Thin"/>
                <a:cs typeface="Raleway Thin"/>
                <a:sym typeface="Raleway Thin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Font typeface="Raleway Thin"/>
              <a:buNone/>
              <a:defRPr sz="4800">
                <a:solidFill>
                  <a:schemeClr val="accent2"/>
                </a:solidFill>
                <a:latin typeface="Raleway Thin"/>
                <a:ea typeface="Raleway Thin"/>
                <a:cs typeface="Raleway Thin"/>
                <a:sym typeface="Raleway Thin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Font typeface="Raleway Thin"/>
              <a:buNone/>
              <a:defRPr sz="4800">
                <a:solidFill>
                  <a:schemeClr val="accent2"/>
                </a:solidFill>
                <a:latin typeface="Raleway Thin"/>
                <a:ea typeface="Raleway Thin"/>
                <a:cs typeface="Raleway Thin"/>
                <a:sym typeface="Raleway Thin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Font typeface="Raleway Thin"/>
              <a:buNone/>
              <a:defRPr sz="4800">
                <a:solidFill>
                  <a:schemeClr val="accent2"/>
                </a:solidFill>
                <a:latin typeface="Raleway Thin"/>
                <a:ea typeface="Raleway Thin"/>
                <a:cs typeface="Raleway Thin"/>
                <a:sym typeface="Raleway Thin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Font typeface="Raleway Thin"/>
              <a:buNone/>
              <a:defRPr sz="4800">
                <a:solidFill>
                  <a:schemeClr val="accent2"/>
                </a:solidFill>
                <a:latin typeface="Raleway Thin"/>
                <a:ea typeface="Raleway Thin"/>
                <a:cs typeface="Raleway Thin"/>
                <a:sym typeface="Raleway Thin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Font typeface="Raleway Thin"/>
              <a:buNone/>
              <a:defRPr sz="4800">
                <a:solidFill>
                  <a:schemeClr val="accent2"/>
                </a:solidFill>
                <a:latin typeface="Raleway Thin"/>
                <a:ea typeface="Raleway Thin"/>
                <a:cs typeface="Raleway Thin"/>
                <a:sym typeface="Raleway Thin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Font typeface="Raleway Thin"/>
              <a:buNone/>
              <a:defRPr sz="4800">
                <a:solidFill>
                  <a:schemeClr val="accent2"/>
                </a:solidFill>
                <a:latin typeface="Raleway Thin"/>
                <a:ea typeface="Raleway Thin"/>
                <a:cs typeface="Raleway Thin"/>
                <a:sym typeface="Raleway Thin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Font typeface="Raleway Thin"/>
              <a:buNone/>
              <a:defRPr sz="4800">
                <a:solidFill>
                  <a:schemeClr val="accent2"/>
                </a:solidFill>
                <a:latin typeface="Raleway Thin"/>
                <a:ea typeface="Raleway Thin"/>
                <a:cs typeface="Raleway Thin"/>
                <a:sym typeface="Raleway Thin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Font typeface="Raleway Thin"/>
              <a:buNone/>
              <a:defRPr sz="4800">
                <a:solidFill>
                  <a:schemeClr val="accent2"/>
                </a:solidFill>
                <a:latin typeface="Raleway Thin"/>
                <a:ea typeface="Raleway Thin"/>
                <a:cs typeface="Raleway Thin"/>
                <a:sym typeface="Raleway Thin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995750"/>
            <a:ext cx="5640900" cy="267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4290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Barlow Light"/>
              <a:buChar char="▸"/>
              <a:defRPr sz="2000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1pPr>
            <a:lvl2pPr marL="914400" lvl="1" indent="-34290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Barlow Light"/>
              <a:buChar char="▹"/>
              <a:defRPr sz="2000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2pPr>
            <a:lvl3pPr marL="1371600" lvl="2" indent="-34290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Barlow Light"/>
              <a:buChar char="▹"/>
              <a:defRPr sz="2000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3pPr>
            <a:lvl4pPr marL="1828800" lvl="3" indent="-35560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arlow Light"/>
              <a:buChar char="▹"/>
              <a:defRPr sz="2000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4pPr>
            <a:lvl5pPr marL="2286000" lvl="4" indent="-35560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arlow Light"/>
              <a:buChar char="▹"/>
              <a:defRPr sz="2000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5pPr>
            <a:lvl6pPr marL="2743200" lvl="5" indent="-35560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arlow Light"/>
              <a:buChar char="▹"/>
              <a:defRPr sz="2000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6pPr>
            <a:lvl7pPr marL="3200400" lvl="6" indent="-35560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arlow Light"/>
              <a:buChar char="▹"/>
              <a:defRPr sz="2000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7pPr>
            <a:lvl8pPr marL="3657600" lvl="7" indent="-35560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arlow Light"/>
              <a:buChar char="▹"/>
              <a:defRPr sz="2000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8pPr>
            <a:lvl9pPr marL="4114800" lvl="8" indent="-35560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arlow Light"/>
              <a:buChar char="▹"/>
              <a:defRPr sz="2000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649025" y="4636750"/>
            <a:ext cx="456900" cy="46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r">
              <a:buNone/>
              <a:defRPr sz="1200">
                <a:solidFill>
                  <a:schemeClr val="lt1"/>
                </a:solidFill>
                <a:latin typeface="Barlow Light"/>
                <a:ea typeface="Barlow Light"/>
                <a:cs typeface="Barlow Light"/>
                <a:sym typeface="Barlow Light"/>
              </a:defRPr>
            </a:lvl1pPr>
            <a:lvl2pPr lvl="1" algn="r">
              <a:buNone/>
              <a:defRPr sz="1200">
                <a:solidFill>
                  <a:schemeClr val="lt1"/>
                </a:solidFill>
                <a:latin typeface="Barlow Light"/>
                <a:ea typeface="Barlow Light"/>
                <a:cs typeface="Barlow Light"/>
                <a:sym typeface="Barlow Light"/>
              </a:defRPr>
            </a:lvl2pPr>
            <a:lvl3pPr lvl="2" algn="r">
              <a:buNone/>
              <a:defRPr sz="1200">
                <a:solidFill>
                  <a:schemeClr val="lt1"/>
                </a:solidFill>
                <a:latin typeface="Barlow Light"/>
                <a:ea typeface="Barlow Light"/>
                <a:cs typeface="Barlow Light"/>
                <a:sym typeface="Barlow Light"/>
              </a:defRPr>
            </a:lvl3pPr>
            <a:lvl4pPr lvl="3" algn="r">
              <a:buNone/>
              <a:defRPr sz="1200">
                <a:solidFill>
                  <a:schemeClr val="lt1"/>
                </a:solidFill>
                <a:latin typeface="Barlow Light"/>
                <a:ea typeface="Barlow Light"/>
                <a:cs typeface="Barlow Light"/>
                <a:sym typeface="Barlow Light"/>
              </a:defRPr>
            </a:lvl4pPr>
            <a:lvl5pPr lvl="4" algn="r">
              <a:buNone/>
              <a:defRPr sz="1200">
                <a:solidFill>
                  <a:schemeClr val="lt1"/>
                </a:solidFill>
                <a:latin typeface="Barlow Light"/>
                <a:ea typeface="Barlow Light"/>
                <a:cs typeface="Barlow Light"/>
                <a:sym typeface="Barlow Light"/>
              </a:defRPr>
            </a:lvl5pPr>
            <a:lvl6pPr lvl="5" algn="r">
              <a:buNone/>
              <a:defRPr sz="1200">
                <a:solidFill>
                  <a:schemeClr val="lt1"/>
                </a:solidFill>
                <a:latin typeface="Barlow Light"/>
                <a:ea typeface="Barlow Light"/>
                <a:cs typeface="Barlow Light"/>
                <a:sym typeface="Barlow Light"/>
              </a:defRPr>
            </a:lvl6pPr>
            <a:lvl7pPr lvl="6" algn="r">
              <a:buNone/>
              <a:defRPr sz="1200">
                <a:solidFill>
                  <a:schemeClr val="lt1"/>
                </a:solidFill>
                <a:latin typeface="Barlow Light"/>
                <a:ea typeface="Barlow Light"/>
                <a:cs typeface="Barlow Light"/>
                <a:sym typeface="Barlow Light"/>
              </a:defRPr>
            </a:lvl7pPr>
            <a:lvl8pPr lvl="7" algn="r">
              <a:buNone/>
              <a:defRPr sz="1200">
                <a:solidFill>
                  <a:schemeClr val="lt1"/>
                </a:solidFill>
                <a:latin typeface="Barlow Light"/>
                <a:ea typeface="Barlow Light"/>
                <a:cs typeface="Barlow Light"/>
                <a:sym typeface="Barlow Light"/>
              </a:defRPr>
            </a:lvl8pPr>
            <a:lvl9pPr lvl="8" algn="r">
              <a:buNone/>
              <a:defRPr sz="1200">
                <a:solidFill>
                  <a:schemeClr val="lt1"/>
                </a:solidFill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6" r:id="rId6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1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rawpixel.com/search/group%20of%20people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oogle Shape;63;p12"/>
          <p:cNvGrpSpPr/>
          <p:nvPr/>
        </p:nvGrpSpPr>
        <p:grpSpPr>
          <a:xfrm>
            <a:off x="5518298" y="668001"/>
            <a:ext cx="3445272" cy="3893303"/>
            <a:chOff x="5122427" y="668001"/>
            <a:chExt cx="3841143" cy="3893303"/>
          </a:xfrm>
        </p:grpSpPr>
        <p:grpSp>
          <p:nvGrpSpPr>
            <p:cNvPr id="64" name="Google Shape;64;p12"/>
            <p:cNvGrpSpPr/>
            <p:nvPr/>
          </p:nvGrpSpPr>
          <p:grpSpPr>
            <a:xfrm>
              <a:off x="5144045" y="893590"/>
              <a:ext cx="2833667" cy="2964311"/>
              <a:chOff x="3860721" y="1330073"/>
              <a:chExt cx="3544299" cy="3707706"/>
            </a:xfrm>
          </p:grpSpPr>
          <p:sp>
            <p:nvSpPr>
              <p:cNvPr id="65" name="Google Shape;65;p12"/>
              <p:cNvSpPr/>
              <p:nvPr/>
            </p:nvSpPr>
            <p:spPr>
              <a:xfrm>
                <a:off x="5336000" y="1330073"/>
                <a:ext cx="2069020" cy="2805419"/>
              </a:xfrm>
              <a:custGeom>
                <a:avLst/>
                <a:gdLst/>
                <a:ahLst/>
                <a:cxnLst/>
                <a:rect l="l" t="t" r="r" b="b"/>
                <a:pathLst>
                  <a:path w="2069020" h="2805419" extrusionOk="0">
                    <a:moveTo>
                      <a:pt x="2019014" y="2799395"/>
                    </a:moveTo>
                    <a:lnTo>
                      <a:pt x="50006" y="1662586"/>
                    </a:lnTo>
                    <a:cubicBezTo>
                      <a:pt x="22384" y="1646680"/>
                      <a:pt x="0" y="1603912"/>
                      <a:pt x="0" y="1567336"/>
                    </a:cubicBezTo>
                    <a:lnTo>
                      <a:pt x="0" y="43908"/>
                    </a:lnTo>
                    <a:cubicBezTo>
                      <a:pt x="0" y="7141"/>
                      <a:pt x="22384" y="-9813"/>
                      <a:pt x="50006" y="5808"/>
                    </a:cubicBezTo>
                    <a:lnTo>
                      <a:pt x="2019014" y="1142998"/>
                    </a:lnTo>
                    <a:cubicBezTo>
                      <a:pt x="2046637" y="1158904"/>
                      <a:pt x="2069020" y="1201672"/>
                      <a:pt x="2069020" y="1238248"/>
                    </a:cubicBezTo>
                    <a:lnTo>
                      <a:pt x="2069020" y="2761295"/>
                    </a:lnTo>
                    <a:cubicBezTo>
                      <a:pt x="2069020" y="2798443"/>
                      <a:pt x="2046637" y="2815397"/>
                      <a:pt x="2019014" y="2799395"/>
                    </a:cubicBez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" name="Google Shape;66;p12"/>
              <p:cNvSpPr/>
              <p:nvPr/>
            </p:nvSpPr>
            <p:spPr>
              <a:xfrm>
                <a:off x="7365110" y="4067936"/>
                <a:ext cx="21907" cy="77247"/>
              </a:xfrm>
              <a:custGeom>
                <a:avLst/>
                <a:gdLst/>
                <a:ahLst/>
                <a:cxnLst/>
                <a:rect l="l" t="t" r="r" b="b"/>
                <a:pathLst>
                  <a:path w="21907" h="77247" extrusionOk="0">
                    <a:moveTo>
                      <a:pt x="0" y="77248"/>
                    </a:moveTo>
                    <a:lnTo>
                      <a:pt x="21908" y="64675"/>
                    </a:lnTo>
                    <a:lnTo>
                      <a:pt x="12383" y="0"/>
                    </a:lnTo>
                    <a:lnTo>
                      <a:pt x="0" y="77248"/>
                    </a:ln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" name="Google Shape;67;p12"/>
              <p:cNvSpPr/>
              <p:nvPr/>
            </p:nvSpPr>
            <p:spPr>
              <a:xfrm>
                <a:off x="5332475" y="1333214"/>
                <a:ext cx="52292" cy="22389"/>
              </a:xfrm>
              <a:custGeom>
                <a:avLst/>
                <a:gdLst/>
                <a:ahLst/>
                <a:cxnLst/>
                <a:rect l="l" t="t" r="r" b="b"/>
                <a:pathLst>
                  <a:path w="52292" h="22389" extrusionOk="0">
                    <a:moveTo>
                      <a:pt x="0" y="12383"/>
                    </a:moveTo>
                    <a:lnTo>
                      <a:pt x="21431" y="0"/>
                    </a:lnTo>
                    <a:lnTo>
                      <a:pt x="52292" y="17621"/>
                    </a:lnTo>
                    <a:cubicBezTo>
                      <a:pt x="52292" y="17621"/>
                      <a:pt x="19431" y="22574"/>
                      <a:pt x="18669" y="22384"/>
                    </a:cubicBezTo>
                    <a:cubicBezTo>
                      <a:pt x="17907" y="22193"/>
                      <a:pt x="0" y="12383"/>
                      <a:pt x="0" y="12383"/>
                    </a:cubicBez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" name="Google Shape;68;p12"/>
              <p:cNvSpPr/>
              <p:nvPr/>
            </p:nvSpPr>
            <p:spPr>
              <a:xfrm>
                <a:off x="5317902" y="1340537"/>
                <a:ext cx="2069115" cy="2805383"/>
              </a:xfrm>
              <a:custGeom>
                <a:avLst/>
                <a:gdLst/>
                <a:ahLst/>
                <a:cxnLst/>
                <a:rect l="l" t="t" r="r" b="b"/>
                <a:pathLst>
                  <a:path w="2069115" h="2805383" extrusionOk="0">
                    <a:moveTo>
                      <a:pt x="2019110" y="2799409"/>
                    </a:moveTo>
                    <a:lnTo>
                      <a:pt x="50006" y="1662600"/>
                    </a:lnTo>
                    <a:cubicBezTo>
                      <a:pt x="22384" y="1646598"/>
                      <a:pt x="0" y="1603831"/>
                      <a:pt x="0" y="1567350"/>
                    </a:cubicBezTo>
                    <a:lnTo>
                      <a:pt x="0" y="43921"/>
                    </a:lnTo>
                    <a:cubicBezTo>
                      <a:pt x="0" y="7060"/>
                      <a:pt x="22384" y="-9800"/>
                      <a:pt x="50006" y="5821"/>
                    </a:cubicBezTo>
                    <a:lnTo>
                      <a:pt x="2019110" y="1142916"/>
                    </a:lnTo>
                    <a:cubicBezTo>
                      <a:pt x="2046732" y="1158823"/>
                      <a:pt x="2069116" y="1201685"/>
                      <a:pt x="2069116" y="1238166"/>
                    </a:cubicBezTo>
                    <a:lnTo>
                      <a:pt x="2069116" y="2761595"/>
                    </a:lnTo>
                    <a:cubicBezTo>
                      <a:pt x="2069116" y="2798361"/>
                      <a:pt x="2046732" y="2815315"/>
                      <a:pt x="2019110" y="2799409"/>
                    </a:cubicBezTo>
                    <a:close/>
                  </a:path>
                </a:pathLst>
              </a:custGeom>
              <a:solidFill>
                <a:srgbClr val="E4E7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9" name="Google Shape;69;p12"/>
              <p:cNvSpPr/>
              <p:nvPr/>
            </p:nvSpPr>
            <p:spPr>
              <a:xfrm>
                <a:off x="5314473" y="1342497"/>
                <a:ext cx="2069020" cy="2805423"/>
              </a:xfrm>
              <a:custGeom>
                <a:avLst/>
                <a:gdLst/>
                <a:ahLst/>
                <a:cxnLst/>
                <a:rect l="l" t="t" r="r" b="b"/>
                <a:pathLst>
                  <a:path w="2069020" h="2805423" extrusionOk="0">
                    <a:moveTo>
                      <a:pt x="2019014" y="2799449"/>
                    </a:moveTo>
                    <a:lnTo>
                      <a:pt x="50006" y="1662545"/>
                    </a:lnTo>
                    <a:cubicBezTo>
                      <a:pt x="22384" y="1646638"/>
                      <a:pt x="0" y="1603871"/>
                      <a:pt x="0" y="1567295"/>
                    </a:cubicBezTo>
                    <a:lnTo>
                      <a:pt x="0" y="43962"/>
                    </a:lnTo>
                    <a:cubicBezTo>
                      <a:pt x="0" y="7100"/>
                      <a:pt x="22384" y="-9855"/>
                      <a:pt x="50006" y="5862"/>
                    </a:cubicBezTo>
                    <a:lnTo>
                      <a:pt x="2019014" y="1142956"/>
                    </a:lnTo>
                    <a:cubicBezTo>
                      <a:pt x="2046637" y="1158863"/>
                      <a:pt x="2069021" y="1201630"/>
                      <a:pt x="2069021" y="1238206"/>
                    </a:cubicBezTo>
                    <a:lnTo>
                      <a:pt x="2069021" y="2761635"/>
                    </a:lnTo>
                    <a:cubicBezTo>
                      <a:pt x="2069021" y="2798401"/>
                      <a:pt x="2046637" y="2815356"/>
                      <a:pt x="2019014" y="2799449"/>
                    </a:cubicBezTo>
                    <a:close/>
                  </a:path>
                </a:pathLst>
              </a:custGeom>
              <a:solidFill>
                <a:srgbClr val="D6D8E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0" name="Google Shape;70;p12"/>
              <p:cNvSpPr/>
              <p:nvPr/>
            </p:nvSpPr>
            <p:spPr>
              <a:xfrm>
                <a:off x="5339429" y="1375389"/>
                <a:ext cx="2018061" cy="2673878"/>
              </a:xfrm>
              <a:custGeom>
                <a:avLst/>
                <a:gdLst/>
                <a:ahLst/>
                <a:cxnLst/>
                <a:rect l="l" t="t" r="r" b="b"/>
                <a:pathLst>
                  <a:path w="2018061" h="2673878" extrusionOk="0">
                    <a:moveTo>
                      <a:pt x="2017014" y="2673878"/>
                    </a:moveTo>
                    <a:lnTo>
                      <a:pt x="0" y="1509352"/>
                    </a:lnTo>
                    <a:lnTo>
                      <a:pt x="1048" y="17165"/>
                    </a:lnTo>
                    <a:cubicBezTo>
                      <a:pt x="1048" y="1830"/>
                      <a:pt x="11811" y="-4361"/>
                      <a:pt x="25051" y="3259"/>
                    </a:cubicBezTo>
                    <a:lnTo>
                      <a:pt x="1994059" y="1140163"/>
                    </a:lnTo>
                    <a:cubicBezTo>
                      <a:pt x="2008213" y="1149354"/>
                      <a:pt x="2017138" y="1164747"/>
                      <a:pt x="2018062" y="1181596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1" name="Google Shape;71;p12"/>
              <p:cNvSpPr/>
              <p:nvPr/>
            </p:nvSpPr>
            <p:spPr>
              <a:xfrm>
                <a:off x="5339238" y="1374339"/>
                <a:ext cx="2018061" cy="2673785"/>
              </a:xfrm>
              <a:custGeom>
                <a:avLst/>
                <a:gdLst/>
                <a:ahLst/>
                <a:cxnLst/>
                <a:rect l="l" t="t" r="r" b="b"/>
                <a:pathLst>
                  <a:path w="2018061" h="2673785" extrusionOk="0">
                    <a:moveTo>
                      <a:pt x="2017014" y="2673785"/>
                    </a:moveTo>
                    <a:lnTo>
                      <a:pt x="0" y="1509354"/>
                    </a:lnTo>
                    <a:lnTo>
                      <a:pt x="1048" y="17072"/>
                    </a:lnTo>
                    <a:cubicBezTo>
                      <a:pt x="1048" y="1832"/>
                      <a:pt x="11811" y="-4359"/>
                      <a:pt x="25051" y="3261"/>
                    </a:cubicBezTo>
                    <a:lnTo>
                      <a:pt x="1994059" y="1140260"/>
                    </a:lnTo>
                    <a:cubicBezTo>
                      <a:pt x="2008232" y="1149481"/>
                      <a:pt x="2017147" y="1164911"/>
                      <a:pt x="2018062" y="1181789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" name="Google Shape;72;p12"/>
              <p:cNvSpPr/>
              <p:nvPr/>
            </p:nvSpPr>
            <p:spPr>
              <a:xfrm>
                <a:off x="3860721" y="3051171"/>
                <a:ext cx="3440851" cy="1986608"/>
              </a:xfrm>
              <a:custGeom>
                <a:avLst/>
                <a:gdLst/>
                <a:ahLst/>
                <a:cxnLst/>
                <a:rect l="l" t="t" r="r" b="b"/>
                <a:pathLst>
                  <a:path w="3440851" h="1986608" extrusionOk="0">
                    <a:moveTo>
                      <a:pt x="1987629" y="1975838"/>
                    </a:moveTo>
                    <a:lnTo>
                      <a:pt x="18621" y="838934"/>
                    </a:lnTo>
                    <a:cubicBezTo>
                      <a:pt x="-9002" y="823027"/>
                      <a:pt x="-5477" y="795214"/>
                      <a:pt x="26432" y="776736"/>
                    </a:cubicBezTo>
                    <a:lnTo>
                      <a:pt x="1345454" y="15212"/>
                    </a:lnTo>
                    <a:cubicBezTo>
                      <a:pt x="1377362" y="-3172"/>
                      <a:pt x="1425559" y="-5172"/>
                      <a:pt x="1453181" y="10735"/>
                    </a:cubicBezTo>
                    <a:lnTo>
                      <a:pt x="3422189" y="1147544"/>
                    </a:lnTo>
                    <a:cubicBezTo>
                      <a:pt x="3449812" y="1163546"/>
                      <a:pt x="3446383" y="1191359"/>
                      <a:pt x="3414474" y="1209742"/>
                    </a:cubicBezTo>
                    <a:lnTo>
                      <a:pt x="2095452" y="1971742"/>
                    </a:lnTo>
                    <a:cubicBezTo>
                      <a:pt x="2063829" y="1989744"/>
                      <a:pt x="2015347" y="1991745"/>
                      <a:pt x="1987629" y="1975838"/>
                    </a:cubicBezTo>
                    <a:close/>
                  </a:path>
                </a:pathLst>
              </a:custGeom>
              <a:solidFill>
                <a:srgbClr val="D6D8E5">
                  <a:alpha val="40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" name="Google Shape;73;p12"/>
              <p:cNvSpPr/>
              <p:nvPr/>
            </p:nvSpPr>
            <p:spPr>
              <a:xfrm>
                <a:off x="3903733" y="3024882"/>
                <a:ext cx="3440892" cy="1987084"/>
              </a:xfrm>
              <a:custGeom>
                <a:avLst/>
                <a:gdLst/>
                <a:ahLst/>
                <a:cxnLst/>
                <a:rect l="l" t="t" r="r" b="b"/>
                <a:pathLst>
                  <a:path w="3440892" h="1987084" extrusionOk="0">
                    <a:moveTo>
                      <a:pt x="1987670" y="1976314"/>
                    </a:moveTo>
                    <a:lnTo>
                      <a:pt x="18662" y="839410"/>
                    </a:lnTo>
                    <a:cubicBezTo>
                      <a:pt x="-8961" y="823503"/>
                      <a:pt x="-5532" y="795690"/>
                      <a:pt x="26377" y="777212"/>
                    </a:cubicBezTo>
                    <a:lnTo>
                      <a:pt x="1345495" y="15212"/>
                    </a:lnTo>
                    <a:cubicBezTo>
                      <a:pt x="1377308" y="-3172"/>
                      <a:pt x="1425600" y="-5172"/>
                      <a:pt x="1453222" y="10735"/>
                    </a:cubicBezTo>
                    <a:lnTo>
                      <a:pt x="3422230" y="1148020"/>
                    </a:lnTo>
                    <a:cubicBezTo>
                      <a:pt x="3449853" y="1164022"/>
                      <a:pt x="3446424" y="1191835"/>
                      <a:pt x="3414515" y="1210218"/>
                    </a:cubicBezTo>
                    <a:lnTo>
                      <a:pt x="2095493" y="1972218"/>
                    </a:lnTo>
                    <a:cubicBezTo>
                      <a:pt x="2063584" y="1990220"/>
                      <a:pt x="2015292" y="1992221"/>
                      <a:pt x="1987670" y="1976314"/>
                    </a:cubicBez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" name="Google Shape;74;p12"/>
              <p:cNvSpPr/>
              <p:nvPr/>
            </p:nvSpPr>
            <p:spPr>
              <a:xfrm>
                <a:off x="3903726" y="3801522"/>
                <a:ext cx="41719" cy="37052"/>
              </a:xfrm>
              <a:custGeom>
                <a:avLst/>
                <a:gdLst/>
                <a:ahLst/>
                <a:cxnLst/>
                <a:rect l="l" t="t" r="r" b="b"/>
                <a:pathLst>
                  <a:path w="41719" h="37052" extrusionOk="0">
                    <a:moveTo>
                      <a:pt x="0" y="37052"/>
                    </a:moveTo>
                    <a:lnTo>
                      <a:pt x="0" y="0"/>
                    </a:lnTo>
                    <a:lnTo>
                      <a:pt x="41719" y="17431"/>
                    </a:lnTo>
                    <a:lnTo>
                      <a:pt x="0" y="37052"/>
                    </a:ln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" name="Google Shape;75;p12"/>
              <p:cNvSpPr/>
              <p:nvPr/>
            </p:nvSpPr>
            <p:spPr>
              <a:xfrm>
                <a:off x="7313771" y="4164425"/>
                <a:ext cx="30860" cy="40671"/>
              </a:xfrm>
              <a:custGeom>
                <a:avLst/>
                <a:gdLst/>
                <a:ahLst/>
                <a:cxnLst/>
                <a:rect l="l" t="t" r="r" b="b"/>
                <a:pathLst>
                  <a:path w="30860" h="40671" extrusionOk="0">
                    <a:moveTo>
                      <a:pt x="30861" y="36290"/>
                    </a:moveTo>
                    <a:lnTo>
                      <a:pt x="30861" y="0"/>
                    </a:lnTo>
                    <a:lnTo>
                      <a:pt x="0" y="10573"/>
                    </a:lnTo>
                    <a:lnTo>
                      <a:pt x="20479" y="40672"/>
                    </a:lnTo>
                    <a:lnTo>
                      <a:pt x="30861" y="36290"/>
                    </a:ln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6" name="Google Shape;76;p12"/>
              <p:cNvSpPr/>
              <p:nvPr/>
            </p:nvSpPr>
            <p:spPr>
              <a:xfrm>
                <a:off x="3903733" y="2994046"/>
                <a:ext cx="3440892" cy="1986618"/>
              </a:xfrm>
              <a:custGeom>
                <a:avLst/>
                <a:gdLst/>
                <a:ahLst/>
                <a:cxnLst/>
                <a:rect l="l" t="t" r="r" b="b"/>
                <a:pathLst>
                  <a:path w="3440892" h="1986618" extrusionOk="0">
                    <a:moveTo>
                      <a:pt x="1987670" y="1975813"/>
                    </a:moveTo>
                    <a:lnTo>
                      <a:pt x="18662" y="839005"/>
                    </a:lnTo>
                    <a:cubicBezTo>
                      <a:pt x="-8961" y="823098"/>
                      <a:pt x="-5532" y="795190"/>
                      <a:pt x="26377" y="776806"/>
                    </a:cubicBezTo>
                    <a:lnTo>
                      <a:pt x="1345495" y="15283"/>
                    </a:lnTo>
                    <a:cubicBezTo>
                      <a:pt x="1377308" y="-3196"/>
                      <a:pt x="1425600" y="-5196"/>
                      <a:pt x="1453222" y="10806"/>
                    </a:cubicBezTo>
                    <a:lnTo>
                      <a:pt x="3422230" y="1147615"/>
                    </a:lnTo>
                    <a:cubicBezTo>
                      <a:pt x="3449853" y="1163521"/>
                      <a:pt x="3446424" y="1191430"/>
                      <a:pt x="3414515" y="1209813"/>
                    </a:cubicBezTo>
                    <a:lnTo>
                      <a:pt x="2095493" y="1971336"/>
                    </a:lnTo>
                    <a:cubicBezTo>
                      <a:pt x="2063584" y="1989815"/>
                      <a:pt x="2015292" y="1991815"/>
                      <a:pt x="1987670" y="1975813"/>
                    </a:cubicBezTo>
                    <a:close/>
                  </a:path>
                </a:pathLst>
              </a:custGeom>
              <a:solidFill>
                <a:srgbClr val="E4E7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7" name="Google Shape;77;p12"/>
              <p:cNvSpPr/>
              <p:nvPr/>
            </p:nvSpPr>
            <p:spPr>
              <a:xfrm>
                <a:off x="3903733" y="2989259"/>
                <a:ext cx="3440892" cy="1986608"/>
              </a:xfrm>
              <a:custGeom>
                <a:avLst/>
                <a:gdLst/>
                <a:ahLst/>
                <a:cxnLst/>
                <a:rect l="l" t="t" r="r" b="b"/>
                <a:pathLst>
                  <a:path w="3440892" h="1986608" extrusionOk="0">
                    <a:moveTo>
                      <a:pt x="1987670" y="1975838"/>
                    </a:moveTo>
                    <a:lnTo>
                      <a:pt x="18662" y="838934"/>
                    </a:lnTo>
                    <a:cubicBezTo>
                      <a:pt x="-8961" y="823027"/>
                      <a:pt x="-5532" y="795214"/>
                      <a:pt x="26377" y="776736"/>
                    </a:cubicBezTo>
                    <a:lnTo>
                      <a:pt x="1345495" y="15212"/>
                    </a:lnTo>
                    <a:cubicBezTo>
                      <a:pt x="1377308" y="-3172"/>
                      <a:pt x="1425600" y="-5172"/>
                      <a:pt x="1453222" y="10735"/>
                    </a:cubicBezTo>
                    <a:lnTo>
                      <a:pt x="3422230" y="1147544"/>
                    </a:lnTo>
                    <a:cubicBezTo>
                      <a:pt x="3449853" y="1163546"/>
                      <a:pt x="3446424" y="1191359"/>
                      <a:pt x="3414515" y="1209742"/>
                    </a:cubicBezTo>
                    <a:lnTo>
                      <a:pt x="2095493" y="1971742"/>
                    </a:lnTo>
                    <a:cubicBezTo>
                      <a:pt x="2063584" y="1989744"/>
                      <a:pt x="2015292" y="1991745"/>
                      <a:pt x="1987670" y="1975838"/>
                    </a:cubicBezTo>
                    <a:close/>
                  </a:path>
                </a:pathLst>
              </a:custGeom>
              <a:solidFill>
                <a:srgbClr val="D6D8E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8" name="Google Shape;78;p12"/>
              <p:cNvSpPr/>
              <p:nvPr/>
            </p:nvSpPr>
            <p:spPr>
              <a:xfrm>
                <a:off x="5115918" y="3136967"/>
                <a:ext cx="220549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49" h="127281" extrusionOk="0">
                    <a:moveTo>
                      <a:pt x="96733" y="124392"/>
                    </a:moveTo>
                    <a:lnTo>
                      <a:pt x="5007" y="71433"/>
                    </a:lnTo>
                    <a:cubicBezTo>
                      <a:pt x="-2422" y="67147"/>
                      <a:pt x="-1470" y="59623"/>
                      <a:pt x="7103" y="54574"/>
                    </a:cubicBezTo>
                    <a:lnTo>
                      <a:pt x="94638" y="4092"/>
                    </a:lnTo>
                    <a:cubicBezTo>
                      <a:pt x="103610" y="-890"/>
                      <a:pt x="114421" y="-1347"/>
                      <a:pt x="123784" y="2853"/>
                    </a:cubicBezTo>
                    <a:lnTo>
                      <a:pt x="215510" y="55812"/>
                    </a:lnTo>
                    <a:cubicBezTo>
                      <a:pt x="222939" y="60099"/>
                      <a:pt x="222082" y="67719"/>
                      <a:pt x="213414" y="72672"/>
                    </a:cubicBezTo>
                    <a:lnTo>
                      <a:pt x="125880" y="123154"/>
                    </a:lnTo>
                    <a:cubicBezTo>
                      <a:pt x="116917" y="128183"/>
                      <a:pt x="106096" y="128641"/>
                      <a:pt x="96733" y="124392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9" name="Google Shape;79;p12"/>
              <p:cNvSpPr/>
              <p:nvPr/>
            </p:nvSpPr>
            <p:spPr>
              <a:xfrm>
                <a:off x="5245712" y="3211893"/>
                <a:ext cx="220524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24" h="127281" extrusionOk="0">
                    <a:moveTo>
                      <a:pt x="96765" y="124428"/>
                    </a:moveTo>
                    <a:lnTo>
                      <a:pt x="5039" y="71469"/>
                    </a:lnTo>
                    <a:cubicBezTo>
                      <a:pt x="-2390" y="67183"/>
                      <a:pt x="-1533" y="59563"/>
                      <a:pt x="7135" y="54610"/>
                    </a:cubicBezTo>
                    <a:lnTo>
                      <a:pt x="94670" y="4127"/>
                    </a:lnTo>
                    <a:cubicBezTo>
                      <a:pt x="103633" y="-902"/>
                      <a:pt x="114453" y="-1359"/>
                      <a:pt x="123816" y="2889"/>
                    </a:cubicBezTo>
                    <a:lnTo>
                      <a:pt x="215447" y="55848"/>
                    </a:lnTo>
                    <a:cubicBezTo>
                      <a:pt x="222971" y="60134"/>
                      <a:pt x="222019" y="67659"/>
                      <a:pt x="213351" y="72707"/>
                    </a:cubicBezTo>
                    <a:lnTo>
                      <a:pt x="125912" y="123190"/>
                    </a:lnTo>
                    <a:cubicBezTo>
                      <a:pt x="116930" y="128171"/>
                      <a:pt x="106128" y="128628"/>
                      <a:pt x="96765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0" name="Google Shape;80;p12"/>
              <p:cNvSpPr/>
              <p:nvPr/>
            </p:nvSpPr>
            <p:spPr>
              <a:xfrm>
                <a:off x="5376617" y="3287669"/>
                <a:ext cx="220517" cy="127212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12" extrusionOk="0">
                    <a:moveTo>
                      <a:pt x="97114" y="124376"/>
                    </a:moveTo>
                    <a:lnTo>
                      <a:pt x="5007" y="71512"/>
                    </a:lnTo>
                    <a:cubicBezTo>
                      <a:pt x="-2422" y="67131"/>
                      <a:pt x="-1470" y="59606"/>
                      <a:pt x="7103" y="54653"/>
                    </a:cubicBezTo>
                    <a:lnTo>
                      <a:pt x="94638" y="4075"/>
                    </a:lnTo>
                    <a:cubicBezTo>
                      <a:pt x="103620" y="-925"/>
                      <a:pt x="114440" y="-1345"/>
                      <a:pt x="123784" y="2932"/>
                    </a:cubicBezTo>
                    <a:lnTo>
                      <a:pt x="215510" y="55796"/>
                    </a:lnTo>
                    <a:cubicBezTo>
                      <a:pt x="222939" y="60177"/>
                      <a:pt x="221987" y="67702"/>
                      <a:pt x="213414" y="72655"/>
                    </a:cubicBezTo>
                    <a:lnTo>
                      <a:pt x="125880" y="123233"/>
                    </a:lnTo>
                    <a:cubicBezTo>
                      <a:pt x="117002" y="128100"/>
                      <a:pt x="106353" y="128529"/>
                      <a:pt x="97114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1" name="Google Shape;81;p12"/>
              <p:cNvSpPr/>
              <p:nvPr/>
            </p:nvSpPr>
            <p:spPr>
              <a:xfrm>
                <a:off x="5505300" y="3361757"/>
                <a:ext cx="220517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81" extrusionOk="0">
                    <a:moveTo>
                      <a:pt x="96733" y="124393"/>
                    </a:moveTo>
                    <a:lnTo>
                      <a:pt x="5007" y="71434"/>
                    </a:lnTo>
                    <a:cubicBezTo>
                      <a:pt x="-2422" y="67147"/>
                      <a:pt x="-1470" y="59622"/>
                      <a:pt x="7103" y="54574"/>
                    </a:cubicBezTo>
                    <a:lnTo>
                      <a:pt x="94638" y="4092"/>
                    </a:lnTo>
                    <a:cubicBezTo>
                      <a:pt x="103620" y="-890"/>
                      <a:pt x="114421" y="-1347"/>
                      <a:pt x="123784" y="2854"/>
                    </a:cubicBezTo>
                    <a:lnTo>
                      <a:pt x="215510" y="55813"/>
                    </a:lnTo>
                    <a:cubicBezTo>
                      <a:pt x="222939" y="60099"/>
                      <a:pt x="221987" y="67719"/>
                      <a:pt x="213414" y="72672"/>
                    </a:cubicBezTo>
                    <a:lnTo>
                      <a:pt x="125880" y="123154"/>
                    </a:lnTo>
                    <a:cubicBezTo>
                      <a:pt x="116917" y="128184"/>
                      <a:pt x="106096" y="128641"/>
                      <a:pt x="96733" y="12439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2" name="Google Shape;82;p12"/>
              <p:cNvSpPr/>
              <p:nvPr/>
            </p:nvSpPr>
            <p:spPr>
              <a:xfrm>
                <a:off x="5635055" y="3436683"/>
                <a:ext cx="220563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281" extrusionOk="0">
                    <a:moveTo>
                      <a:pt x="96709" y="124428"/>
                    </a:moveTo>
                    <a:lnTo>
                      <a:pt x="5078" y="71469"/>
                    </a:lnTo>
                    <a:cubicBezTo>
                      <a:pt x="-2447" y="67183"/>
                      <a:pt x="-1494" y="59563"/>
                      <a:pt x="7174" y="54610"/>
                    </a:cubicBezTo>
                    <a:lnTo>
                      <a:pt x="94613" y="4127"/>
                    </a:lnTo>
                    <a:cubicBezTo>
                      <a:pt x="103614" y="-902"/>
                      <a:pt x="114463" y="-1359"/>
                      <a:pt x="123855" y="2889"/>
                    </a:cubicBezTo>
                    <a:lnTo>
                      <a:pt x="215485" y="55848"/>
                    </a:lnTo>
                    <a:cubicBezTo>
                      <a:pt x="223010" y="60134"/>
                      <a:pt x="222058" y="67659"/>
                      <a:pt x="213390" y="72707"/>
                    </a:cubicBezTo>
                    <a:lnTo>
                      <a:pt x="125950" y="123190"/>
                    </a:lnTo>
                    <a:cubicBezTo>
                      <a:pt x="116940" y="128171"/>
                      <a:pt x="106110" y="128628"/>
                      <a:pt x="96709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3" name="Google Shape;83;p12"/>
              <p:cNvSpPr/>
              <p:nvPr/>
            </p:nvSpPr>
            <p:spPr>
              <a:xfrm>
                <a:off x="5764856" y="3511602"/>
                <a:ext cx="220517" cy="127307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307" extrusionOk="0">
                    <a:moveTo>
                      <a:pt x="96733" y="124376"/>
                    </a:moveTo>
                    <a:lnTo>
                      <a:pt x="5007" y="71512"/>
                    </a:lnTo>
                    <a:cubicBezTo>
                      <a:pt x="-2422" y="67131"/>
                      <a:pt x="-1470" y="59606"/>
                      <a:pt x="7103" y="54653"/>
                    </a:cubicBezTo>
                    <a:lnTo>
                      <a:pt x="94638" y="4075"/>
                    </a:lnTo>
                    <a:cubicBezTo>
                      <a:pt x="103620" y="-925"/>
                      <a:pt x="114440" y="-1345"/>
                      <a:pt x="123784" y="2932"/>
                    </a:cubicBezTo>
                    <a:lnTo>
                      <a:pt x="215510" y="55796"/>
                    </a:lnTo>
                    <a:cubicBezTo>
                      <a:pt x="222939" y="60177"/>
                      <a:pt x="221987" y="67702"/>
                      <a:pt x="213414" y="72655"/>
                    </a:cubicBezTo>
                    <a:lnTo>
                      <a:pt x="125880" y="123233"/>
                    </a:lnTo>
                    <a:cubicBezTo>
                      <a:pt x="116898" y="128234"/>
                      <a:pt x="106077" y="128652"/>
                      <a:pt x="96733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4" name="Google Shape;84;p12"/>
              <p:cNvSpPr/>
              <p:nvPr/>
            </p:nvSpPr>
            <p:spPr>
              <a:xfrm>
                <a:off x="5894611" y="3586162"/>
                <a:ext cx="220563" cy="127549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549" extrusionOk="0">
                    <a:moveTo>
                      <a:pt x="96613" y="124777"/>
                    </a:moveTo>
                    <a:lnTo>
                      <a:pt x="5078" y="71437"/>
                    </a:lnTo>
                    <a:cubicBezTo>
                      <a:pt x="-2447" y="67151"/>
                      <a:pt x="-1494" y="59626"/>
                      <a:pt x="7174" y="54578"/>
                    </a:cubicBezTo>
                    <a:lnTo>
                      <a:pt x="94613" y="4096"/>
                    </a:lnTo>
                    <a:cubicBezTo>
                      <a:pt x="103624" y="-886"/>
                      <a:pt x="114454" y="-1353"/>
                      <a:pt x="123855" y="2857"/>
                    </a:cubicBezTo>
                    <a:lnTo>
                      <a:pt x="215485" y="55816"/>
                    </a:lnTo>
                    <a:cubicBezTo>
                      <a:pt x="223010" y="60103"/>
                      <a:pt x="222058" y="67722"/>
                      <a:pt x="213390" y="72676"/>
                    </a:cubicBezTo>
                    <a:lnTo>
                      <a:pt x="125950" y="123158"/>
                    </a:lnTo>
                    <a:cubicBezTo>
                      <a:pt x="116997" y="128378"/>
                      <a:pt x="106081" y="128978"/>
                      <a:pt x="96613" y="124777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5" name="Google Shape;85;p12"/>
              <p:cNvSpPr/>
              <p:nvPr/>
            </p:nvSpPr>
            <p:spPr>
              <a:xfrm>
                <a:off x="6024246" y="3661473"/>
                <a:ext cx="220563" cy="127238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238" extrusionOk="0">
                    <a:moveTo>
                      <a:pt x="96899" y="124428"/>
                    </a:moveTo>
                    <a:lnTo>
                      <a:pt x="5078" y="71469"/>
                    </a:lnTo>
                    <a:cubicBezTo>
                      <a:pt x="-2447" y="67183"/>
                      <a:pt x="-1494" y="59563"/>
                      <a:pt x="7174" y="54610"/>
                    </a:cubicBezTo>
                    <a:lnTo>
                      <a:pt x="94613" y="4127"/>
                    </a:lnTo>
                    <a:cubicBezTo>
                      <a:pt x="103576" y="-902"/>
                      <a:pt x="114397" y="-1359"/>
                      <a:pt x="123760" y="2889"/>
                    </a:cubicBezTo>
                    <a:lnTo>
                      <a:pt x="215485" y="55848"/>
                    </a:lnTo>
                    <a:cubicBezTo>
                      <a:pt x="223010" y="60134"/>
                      <a:pt x="222058" y="67659"/>
                      <a:pt x="213390" y="72707"/>
                    </a:cubicBezTo>
                    <a:lnTo>
                      <a:pt x="125855" y="123190"/>
                    </a:lnTo>
                    <a:cubicBezTo>
                      <a:pt x="116930" y="128114"/>
                      <a:pt x="106215" y="128571"/>
                      <a:pt x="96899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6" name="Google Shape;86;p12"/>
              <p:cNvSpPr/>
              <p:nvPr/>
            </p:nvSpPr>
            <p:spPr>
              <a:xfrm>
                <a:off x="6154238" y="3736400"/>
                <a:ext cx="220517" cy="127300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300" extrusionOk="0">
                    <a:moveTo>
                      <a:pt x="96733" y="124368"/>
                    </a:moveTo>
                    <a:lnTo>
                      <a:pt x="5007" y="71504"/>
                    </a:lnTo>
                    <a:cubicBezTo>
                      <a:pt x="-2422" y="67123"/>
                      <a:pt x="-1470" y="59598"/>
                      <a:pt x="7103" y="54645"/>
                    </a:cubicBezTo>
                    <a:lnTo>
                      <a:pt x="94637" y="4163"/>
                    </a:lnTo>
                    <a:cubicBezTo>
                      <a:pt x="103591" y="-914"/>
                      <a:pt x="114430" y="-1371"/>
                      <a:pt x="123784" y="2924"/>
                    </a:cubicBezTo>
                    <a:lnTo>
                      <a:pt x="215510" y="55884"/>
                    </a:lnTo>
                    <a:cubicBezTo>
                      <a:pt x="222939" y="60170"/>
                      <a:pt x="221987" y="67694"/>
                      <a:pt x="213414" y="72647"/>
                    </a:cubicBezTo>
                    <a:lnTo>
                      <a:pt x="125879" y="123225"/>
                    </a:lnTo>
                    <a:cubicBezTo>
                      <a:pt x="116897" y="128226"/>
                      <a:pt x="106077" y="128645"/>
                      <a:pt x="96733" y="12436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7" name="Google Shape;87;p12"/>
              <p:cNvSpPr/>
              <p:nvPr/>
            </p:nvSpPr>
            <p:spPr>
              <a:xfrm>
                <a:off x="6283993" y="3811354"/>
                <a:ext cx="220563" cy="127264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264" extrusionOk="0">
                    <a:moveTo>
                      <a:pt x="96709" y="124376"/>
                    </a:moveTo>
                    <a:lnTo>
                      <a:pt x="5078" y="71417"/>
                    </a:lnTo>
                    <a:cubicBezTo>
                      <a:pt x="-2446" y="67131"/>
                      <a:pt x="-1494" y="59606"/>
                      <a:pt x="7174" y="54558"/>
                    </a:cubicBezTo>
                    <a:lnTo>
                      <a:pt x="94613" y="4075"/>
                    </a:lnTo>
                    <a:cubicBezTo>
                      <a:pt x="103624" y="-925"/>
                      <a:pt x="114482" y="-1345"/>
                      <a:pt x="123855" y="2932"/>
                    </a:cubicBezTo>
                    <a:lnTo>
                      <a:pt x="215485" y="55796"/>
                    </a:lnTo>
                    <a:cubicBezTo>
                      <a:pt x="223010" y="60177"/>
                      <a:pt x="222058" y="67702"/>
                      <a:pt x="213390" y="72655"/>
                    </a:cubicBezTo>
                    <a:lnTo>
                      <a:pt x="125950" y="123138"/>
                    </a:lnTo>
                    <a:cubicBezTo>
                      <a:pt x="116949" y="128167"/>
                      <a:pt x="106100" y="128624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8" name="Google Shape;88;p12"/>
              <p:cNvSpPr/>
              <p:nvPr/>
            </p:nvSpPr>
            <p:spPr>
              <a:xfrm>
                <a:off x="6413794" y="3886299"/>
                <a:ext cx="220517" cy="127246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46" extrusionOk="0">
                    <a:moveTo>
                      <a:pt x="96733" y="124393"/>
                    </a:moveTo>
                    <a:lnTo>
                      <a:pt x="5008" y="71434"/>
                    </a:lnTo>
                    <a:cubicBezTo>
                      <a:pt x="-2422" y="67147"/>
                      <a:pt x="-1470" y="59622"/>
                      <a:pt x="7103" y="54574"/>
                    </a:cubicBezTo>
                    <a:lnTo>
                      <a:pt x="94638" y="4092"/>
                    </a:lnTo>
                    <a:cubicBezTo>
                      <a:pt x="103610" y="-890"/>
                      <a:pt x="114412" y="-1347"/>
                      <a:pt x="123784" y="2854"/>
                    </a:cubicBezTo>
                    <a:lnTo>
                      <a:pt x="215510" y="55813"/>
                    </a:lnTo>
                    <a:cubicBezTo>
                      <a:pt x="222939" y="60099"/>
                      <a:pt x="221987" y="67623"/>
                      <a:pt x="213414" y="72672"/>
                    </a:cubicBezTo>
                    <a:lnTo>
                      <a:pt x="125880" y="123154"/>
                    </a:lnTo>
                    <a:cubicBezTo>
                      <a:pt x="116898" y="128136"/>
                      <a:pt x="106096" y="128593"/>
                      <a:pt x="96733" y="12439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9" name="Google Shape;89;p12"/>
              <p:cNvSpPr/>
              <p:nvPr/>
            </p:nvSpPr>
            <p:spPr>
              <a:xfrm>
                <a:off x="6543549" y="3961225"/>
                <a:ext cx="220563" cy="127264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264" extrusionOk="0">
                    <a:moveTo>
                      <a:pt x="96709" y="124333"/>
                    </a:moveTo>
                    <a:lnTo>
                      <a:pt x="5078" y="71469"/>
                    </a:lnTo>
                    <a:cubicBezTo>
                      <a:pt x="-2446" y="67087"/>
                      <a:pt x="-1494" y="59563"/>
                      <a:pt x="7174" y="54609"/>
                    </a:cubicBezTo>
                    <a:lnTo>
                      <a:pt x="94613" y="4127"/>
                    </a:lnTo>
                    <a:cubicBezTo>
                      <a:pt x="103614" y="-902"/>
                      <a:pt x="114463" y="-1359"/>
                      <a:pt x="123855" y="2889"/>
                    </a:cubicBezTo>
                    <a:lnTo>
                      <a:pt x="215485" y="55848"/>
                    </a:lnTo>
                    <a:cubicBezTo>
                      <a:pt x="223010" y="60134"/>
                      <a:pt x="222058" y="67659"/>
                      <a:pt x="213390" y="72612"/>
                    </a:cubicBezTo>
                    <a:lnTo>
                      <a:pt x="125950" y="123190"/>
                    </a:lnTo>
                    <a:cubicBezTo>
                      <a:pt x="116940" y="128190"/>
                      <a:pt x="106081" y="128609"/>
                      <a:pt x="96709" y="12433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0" name="Google Shape;90;p12"/>
              <p:cNvSpPr/>
              <p:nvPr/>
            </p:nvSpPr>
            <p:spPr>
              <a:xfrm>
                <a:off x="6673375" y="4036144"/>
                <a:ext cx="220524" cy="127300"/>
              </a:xfrm>
              <a:custGeom>
                <a:avLst/>
                <a:gdLst/>
                <a:ahLst/>
                <a:cxnLst/>
                <a:rect l="l" t="t" r="r" b="b"/>
                <a:pathLst>
                  <a:path w="220524" h="127300" extrusionOk="0">
                    <a:moveTo>
                      <a:pt x="96709" y="124376"/>
                    </a:moveTo>
                    <a:lnTo>
                      <a:pt x="5078" y="71417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595" y="-926"/>
                      <a:pt x="114416" y="-1344"/>
                      <a:pt x="123760" y="2932"/>
                    </a:cubicBezTo>
                    <a:lnTo>
                      <a:pt x="215485" y="55796"/>
                    </a:lnTo>
                    <a:cubicBezTo>
                      <a:pt x="222915" y="60177"/>
                      <a:pt x="222058" y="67702"/>
                      <a:pt x="213390" y="72655"/>
                    </a:cubicBezTo>
                    <a:lnTo>
                      <a:pt x="125855" y="123138"/>
                    </a:lnTo>
                    <a:cubicBezTo>
                      <a:pt x="116902" y="128215"/>
                      <a:pt x="106062" y="128672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1" name="Google Shape;91;p12"/>
              <p:cNvSpPr/>
              <p:nvPr/>
            </p:nvSpPr>
            <p:spPr>
              <a:xfrm>
                <a:off x="6803525" y="4111089"/>
                <a:ext cx="283033" cy="163345"/>
              </a:xfrm>
              <a:custGeom>
                <a:avLst/>
                <a:gdLst/>
                <a:ahLst/>
                <a:cxnLst/>
                <a:rect l="l" t="t" r="r" b="b"/>
                <a:pathLst>
                  <a:path w="283033" h="163345" extrusionOk="0">
                    <a:moveTo>
                      <a:pt x="159249" y="160492"/>
                    </a:moveTo>
                    <a:lnTo>
                      <a:pt x="5039" y="71433"/>
                    </a:lnTo>
                    <a:cubicBezTo>
                      <a:pt x="-2390" y="67147"/>
                      <a:pt x="-1533" y="59622"/>
                      <a:pt x="7135" y="54574"/>
                    </a:cubicBezTo>
                    <a:lnTo>
                      <a:pt x="94670" y="4092"/>
                    </a:lnTo>
                    <a:cubicBezTo>
                      <a:pt x="103652" y="-890"/>
                      <a:pt x="114453" y="-1347"/>
                      <a:pt x="123816" y="2854"/>
                    </a:cubicBezTo>
                    <a:lnTo>
                      <a:pt x="278026" y="91912"/>
                    </a:lnTo>
                    <a:cubicBezTo>
                      <a:pt x="285455" y="96198"/>
                      <a:pt x="284503" y="103723"/>
                      <a:pt x="275930" y="108772"/>
                    </a:cubicBezTo>
                    <a:lnTo>
                      <a:pt x="188396" y="159254"/>
                    </a:lnTo>
                    <a:cubicBezTo>
                      <a:pt x="179414" y="164236"/>
                      <a:pt x="168612" y="164693"/>
                      <a:pt x="159249" y="160492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2" name="Google Shape;92;p12"/>
              <p:cNvSpPr/>
              <p:nvPr/>
            </p:nvSpPr>
            <p:spPr>
              <a:xfrm>
                <a:off x="5182617" y="3320721"/>
                <a:ext cx="220563" cy="127308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08" extrusionOk="0">
                    <a:moveTo>
                      <a:pt x="96804" y="12437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624" y="-925"/>
                      <a:pt x="114482" y="-1345"/>
                      <a:pt x="123855" y="2932"/>
                    </a:cubicBezTo>
                    <a:lnTo>
                      <a:pt x="215485" y="55796"/>
                    </a:lnTo>
                    <a:cubicBezTo>
                      <a:pt x="223010" y="60177"/>
                      <a:pt x="222058" y="67702"/>
                      <a:pt x="213390" y="72655"/>
                    </a:cubicBezTo>
                    <a:lnTo>
                      <a:pt x="125950" y="123233"/>
                    </a:lnTo>
                    <a:cubicBezTo>
                      <a:pt x="116968" y="128234"/>
                      <a:pt x="106148" y="128653"/>
                      <a:pt x="96804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3" name="Google Shape;93;p12"/>
              <p:cNvSpPr/>
              <p:nvPr/>
            </p:nvSpPr>
            <p:spPr>
              <a:xfrm>
                <a:off x="5312634" y="3395587"/>
                <a:ext cx="220563" cy="127548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548" extrusionOk="0">
                    <a:moveTo>
                      <a:pt x="96709" y="12456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624" y="-925"/>
                      <a:pt x="114482" y="-1345"/>
                      <a:pt x="123855" y="2932"/>
                    </a:cubicBezTo>
                    <a:lnTo>
                      <a:pt x="215485" y="55796"/>
                    </a:lnTo>
                    <a:cubicBezTo>
                      <a:pt x="223010" y="60177"/>
                      <a:pt x="222058" y="67702"/>
                      <a:pt x="213390" y="72655"/>
                    </a:cubicBezTo>
                    <a:lnTo>
                      <a:pt x="126141" y="123424"/>
                    </a:lnTo>
                    <a:cubicBezTo>
                      <a:pt x="117073" y="128491"/>
                      <a:pt x="106138" y="128910"/>
                      <a:pt x="96709" y="12456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4" name="Google Shape;94;p12"/>
              <p:cNvSpPr/>
              <p:nvPr/>
            </p:nvSpPr>
            <p:spPr>
              <a:xfrm>
                <a:off x="5442650" y="3470843"/>
                <a:ext cx="220563" cy="127300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00" extrusionOk="0">
                    <a:moveTo>
                      <a:pt x="96709" y="124368"/>
                    </a:moveTo>
                    <a:lnTo>
                      <a:pt x="5078" y="71504"/>
                    </a:lnTo>
                    <a:cubicBezTo>
                      <a:pt x="-2447" y="67123"/>
                      <a:pt x="-1494" y="59598"/>
                      <a:pt x="7174" y="54645"/>
                    </a:cubicBezTo>
                    <a:lnTo>
                      <a:pt x="94613" y="4163"/>
                    </a:lnTo>
                    <a:cubicBezTo>
                      <a:pt x="103595" y="-914"/>
                      <a:pt x="114473" y="-1371"/>
                      <a:pt x="123855" y="2924"/>
                    </a:cubicBezTo>
                    <a:lnTo>
                      <a:pt x="215485" y="55883"/>
                    </a:lnTo>
                    <a:cubicBezTo>
                      <a:pt x="223010" y="60170"/>
                      <a:pt x="222058" y="67694"/>
                      <a:pt x="213390" y="72647"/>
                    </a:cubicBezTo>
                    <a:lnTo>
                      <a:pt x="125950" y="123225"/>
                    </a:lnTo>
                    <a:cubicBezTo>
                      <a:pt x="116940" y="128226"/>
                      <a:pt x="106081" y="128645"/>
                      <a:pt x="96709" y="12436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5" name="Google Shape;95;p12"/>
              <p:cNvSpPr/>
              <p:nvPr/>
            </p:nvSpPr>
            <p:spPr>
              <a:xfrm>
                <a:off x="5572666" y="3545935"/>
                <a:ext cx="220563" cy="127264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264" extrusionOk="0">
                    <a:moveTo>
                      <a:pt x="96709" y="124333"/>
                    </a:moveTo>
                    <a:lnTo>
                      <a:pt x="5078" y="71469"/>
                    </a:lnTo>
                    <a:cubicBezTo>
                      <a:pt x="-2447" y="67087"/>
                      <a:pt x="-1494" y="59563"/>
                      <a:pt x="7174" y="54610"/>
                    </a:cubicBezTo>
                    <a:lnTo>
                      <a:pt x="94613" y="4127"/>
                    </a:lnTo>
                    <a:cubicBezTo>
                      <a:pt x="103614" y="-902"/>
                      <a:pt x="114463" y="-1359"/>
                      <a:pt x="123855" y="2889"/>
                    </a:cubicBezTo>
                    <a:lnTo>
                      <a:pt x="215485" y="55848"/>
                    </a:lnTo>
                    <a:cubicBezTo>
                      <a:pt x="223010" y="60134"/>
                      <a:pt x="222058" y="67659"/>
                      <a:pt x="213390" y="72612"/>
                    </a:cubicBezTo>
                    <a:lnTo>
                      <a:pt x="125950" y="123190"/>
                    </a:lnTo>
                    <a:cubicBezTo>
                      <a:pt x="116940" y="128190"/>
                      <a:pt x="106081" y="128609"/>
                      <a:pt x="96709" y="12433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6" name="Google Shape;96;p12"/>
              <p:cNvSpPr/>
              <p:nvPr/>
            </p:nvSpPr>
            <p:spPr>
              <a:xfrm>
                <a:off x="5701635" y="3620377"/>
                <a:ext cx="220563" cy="127300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00" extrusionOk="0">
                    <a:moveTo>
                      <a:pt x="96709" y="124376"/>
                    </a:moveTo>
                    <a:lnTo>
                      <a:pt x="5078" y="71417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624" y="-925"/>
                      <a:pt x="114482" y="-1345"/>
                      <a:pt x="123855" y="2932"/>
                    </a:cubicBezTo>
                    <a:lnTo>
                      <a:pt x="215485" y="55796"/>
                    </a:lnTo>
                    <a:cubicBezTo>
                      <a:pt x="223010" y="60178"/>
                      <a:pt x="222058" y="67702"/>
                      <a:pt x="213390" y="72655"/>
                    </a:cubicBezTo>
                    <a:lnTo>
                      <a:pt x="125950" y="123138"/>
                    </a:lnTo>
                    <a:cubicBezTo>
                      <a:pt x="116968" y="128215"/>
                      <a:pt x="106091" y="128672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7" name="Google Shape;97;p12"/>
              <p:cNvSpPr/>
              <p:nvPr/>
            </p:nvSpPr>
            <p:spPr>
              <a:xfrm>
                <a:off x="5831651" y="3695149"/>
                <a:ext cx="220563" cy="127308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08" extrusionOk="0">
                    <a:moveTo>
                      <a:pt x="96709" y="12437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624" y="-925"/>
                      <a:pt x="114482" y="-1345"/>
                      <a:pt x="123855" y="2932"/>
                    </a:cubicBezTo>
                    <a:lnTo>
                      <a:pt x="215485" y="55796"/>
                    </a:lnTo>
                    <a:cubicBezTo>
                      <a:pt x="223010" y="60178"/>
                      <a:pt x="222058" y="67702"/>
                      <a:pt x="213390" y="72655"/>
                    </a:cubicBezTo>
                    <a:lnTo>
                      <a:pt x="125950" y="123233"/>
                    </a:lnTo>
                    <a:cubicBezTo>
                      <a:pt x="116940" y="128234"/>
                      <a:pt x="106081" y="128653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8" name="Google Shape;98;p12"/>
              <p:cNvSpPr/>
              <p:nvPr/>
            </p:nvSpPr>
            <p:spPr>
              <a:xfrm>
                <a:off x="5961667" y="3770491"/>
                <a:ext cx="220563" cy="127308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08" extrusionOk="0">
                    <a:moveTo>
                      <a:pt x="96709" y="12437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624" y="-925"/>
                      <a:pt x="114482" y="-1345"/>
                      <a:pt x="123855" y="2932"/>
                    </a:cubicBezTo>
                    <a:lnTo>
                      <a:pt x="215485" y="55796"/>
                    </a:lnTo>
                    <a:cubicBezTo>
                      <a:pt x="223010" y="60178"/>
                      <a:pt x="222058" y="67702"/>
                      <a:pt x="213390" y="72655"/>
                    </a:cubicBezTo>
                    <a:lnTo>
                      <a:pt x="125950" y="123233"/>
                    </a:lnTo>
                    <a:cubicBezTo>
                      <a:pt x="116940" y="128234"/>
                      <a:pt x="106081" y="128653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9" name="Google Shape;99;p12"/>
              <p:cNvSpPr/>
              <p:nvPr/>
            </p:nvSpPr>
            <p:spPr>
              <a:xfrm>
                <a:off x="6091683" y="3845548"/>
                <a:ext cx="220563" cy="127308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08" extrusionOk="0">
                    <a:moveTo>
                      <a:pt x="96709" y="12437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595" y="-925"/>
                      <a:pt x="114416" y="-1345"/>
                      <a:pt x="123760" y="2932"/>
                    </a:cubicBezTo>
                    <a:lnTo>
                      <a:pt x="215486" y="55796"/>
                    </a:lnTo>
                    <a:cubicBezTo>
                      <a:pt x="223010" y="60177"/>
                      <a:pt x="222058" y="67702"/>
                      <a:pt x="213390" y="72655"/>
                    </a:cubicBezTo>
                    <a:lnTo>
                      <a:pt x="125950" y="123233"/>
                    </a:lnTo>
                    <a:cubicBezTo>
                      <a:pt x="116940" y="128234"/>
                      <a:pt x="106081" y="128653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0" name="Google Shape;100;p12"/>
              <p:cNvSpPr/>
              <p:nvPr/>
            </p:nvSpPr>
            <p:spPr>
              <a:xfrm>
                <a:off x="6221700" y="3920605"/>
                <a:ext cx="220524" cy="127307"/>
              </a:xfrm>
              <a:custGeom>
                <a:avLst/>
                <a:gdLst/>
                <a:ahLst/>
                <a:cxnLst/>
                <a:rect l="l" t="t" r="r" b="b"/>
                <a:pathLst>
                  <a:path w="220524" h="127307" extrusionOk="0">
                    <a:moveTo>
                      <a:pt x="96709" y="12437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595" y="-925"/>
                      <a:pt x="114416" y="-1345"/>
                      <a:pt x="123760" y="2932"/>
                    </a:cubicBezTo>
                    <a:lnTo>
                      <a:pt x="215485" y="55891"/>
                    </a:lnTo>
                    <a:cubicBezTo>
                      <a:pt x="222915" y="60177"/>
                      <a:pt x="222058" y="67702"/>
                      <a:pt x="213390" y="72655"/>
                    </a:cubicBezTo>
                    <a:lnTo>
                      <a:pt x="125855" y="123233"/>
                    </a:lnTo>
                    <a:cubicBezTo>
                      <a:pt x="116873" y="128234"/>
                      <a:pt x="106053" y="128652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1" name="Google Shape;101;p12"/>
              <p:cNvSpPr/>
              <p:nvPr/>
            </p:nvSpPr>
            <p:spPr>
              <a:xfrm>
                <a:off x="6351691" y="3995706"/>
                <a:ext cx="220549" cy="127264"/>
              </a:xfrm>
              <a:custGeom>
                <a:avLst/>
                <a:gdLst/>
                <a:ahLst/>
                <a:cxnLst/>
                <a:rect l="l" t="t" r="r" b="b"/>
                <a:pathLst>
                  <a:path w="220549" h="127264" extrusionOk="0">
                    <a:moveTo>
                      <a:pt x="96733" y="124333"/>
                    </a:moveTo>
                    <a:lnTo>
                      <a:pt x="5007" y="71469"/>
                    </a:lnTo>
                    <a:cubicBezTo>
                      <a:pt x="-2422" y="67087"/>
                      <a:pt x="-1470" y="59563"/>
                      <a:pt x="7103" y="54610"/>
                    </a:cubicBezTo>
                    <a:lnTo>
                      <a:pt x="94638" y="4127"/>
                    </a:lnTo>
                    <a:cubicBezTo>
                      <a:pt x="103601" y="-902"/>
                      <a:pt x="114421" y="-1359"/>
                      <a:pt x="123784" y="2889"/>
                    </a:cubicBezTo>
                    <a:lnTo>
                      <a:pt x="215510" y="55848"/>
                    </a:lnTo>
                    <a:cubicBezTo>
                      <a:pt x="222939" y="60134"/>
                      <a:pt x="222082" y="67659"/>
                      <a:pt x="213414" y="72612"/>
                    </a:cubicBezTo>
                    <a:lnTo>
                      <a:pt x="125880" y="123190"/>
                    </a:lnTo>
                    <a:cubicBezTo>
                      <a:pt x="116898" y="128190"/>
                      <a:pt x="106077" y="128609"/>
                      <a:pt x="96733" y="12433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2" name="Google Shape;102;p12"/>
              <p:cNvSpPr/>
              <p:nvPr/>
            </p:nvSpPr>
            <p:spPr>
              <a:xfrm>
                <a:off x="6481517" y="4070763"/>
                <a:ext cx="220517" cy="127215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15" extrusionOk="0">
                    <a:moveTo>
                      <a:pt x="96924" y="124333"/>
                    </a:moveTo>
                    <a:lnTo>
                      <a:pt x="5007" y="71469"/>
                    </a:lnTo>
                    <a:cubicBezTo>
                      <a:pt x="-2422" y="67087"/>
                      <a:pt x="-1470" y="59563"/>
                      <a:pt x="7103" y="54609"/>
                    </a:cubicBezTo>
                    <a:lnTo>
                      <a:pt x="94638" y="4127"/>
                    </a:lnTo>
                    <a:cubicBezTo>
                      <a:pt x="103601" y="-902"/>
                      <a:pt x="114421" y="-1359"/>
                      <a:pt x="123784" y="2889"/>
                    </a:cubicBezTo>
                    <a:lnTo>
                      <a:pt x="215510" y="55848"/>
                    </a:lnTo>
                    <a:cubicBezTo>
                      <a:pt x="222939" y="60134"/>
                      <a:pt x="221987" y="67659"/>
                      <a:pt x="213414" y="72612"/>
                    </a:cubicBezTo>
                    <a:lnTo>
                      <a:pt x="125880" y="123190"/>
                    </a:lnTo>
                    <a:cubicBezTo>
                      <a:pt x="116955" y="128124"/>
                      <a:pt x="106210" y="128543"/>
                      <a:pt x="96924" y="12433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3" name="Google Shape;103;p12"/>
              <p:cNvSpPr/>
              <p:nvPr/>
            </p:nvSpPr>
            <p:spPr>
              <a:xfrm>
                <a:off x="6611724" y="4145820"/>
                <a:ext cx="220517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81" extrusionOk="0">
                    <a:moveTo>
                      <a:pt x="96733" y="124428"/>
                    </a:moveTo>
                    <a:lnTo>
                      <a:pt x="5007" y="71469"/>
                    </a:lnTo>
                    <a:cubicBezTo>
                      <a:pt x="-2422" y="67087"/>
                      <a:pt x="-1470" y="59563"/>
                      <a:pt x="7103" y="54610"/>
                    </a:cubicBezTo>
                    <a:lnTo>
                      <a:pt x="94637" y="4127"/>
                    </a:lnTo>
                    <a:cubicBezTo>
                      <a:pt x="103601" y="-902"/>
                      <a:pt x="114421" y="-1359"/>
                      <a:pt x="123784" y="2889"/>
                    </a:cubicBezTo>
                    <a:lnTo>
                      <a:pt x="215510" y="55848"/>
                    </a:lnTo>
                    <a:cubicBezTo>
                      <a:pt x="222939" y="60134"/>
                      <a:pt x="221987" y="67659"/>
                      <a:pt x="213414" y="72707"/>
                    </a:cubicBezTo>
                    <a:lnTo>
                      <a:pt x="125879" y="123190"/>
                    </a:lnTo>
                    <a:cubicBezTo>
                      <a:pt x="116897" y="128171"/>
                      <a:pt x="106096" y="128628"/>
                      <a:pt x="96733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4" name="Google Shape;104;p12"/>
              <p:cNvSpPr/>
              <p:nvPr/>
            </p:nvSpPr>
            <p:spPr>
              <a:xfrm>
                <a:off x="4990117" y="3209572"/>
                <a:ext cx="283047" cy="163399"/>
              </a:xfrm>
              <a:custGeom>
                <a:avLst/>
                <a:gdLst/>
                <a:ahLst/>
                <a:cxnLst/>
                <a:rect l="l" t="t" r="r" b="b"/>
                <a:pathLst>
                  <a:path w="283047" h="163399" extrusionOk="0">
                    <a:moveTo>
                      <a:pt x="159288" y="160468"/>
                    </a:moveTo>
                    <a:lnTo>
                      <a:pt x="5078" y="71504"/>
                    </a:lnTo>
                    <a:cubicBezTo>
                      <a:pt x="-2447" y="67123"/>
                      <a:pt x="-1494" y="59598"/>
                      <a:pt x="7174" y="54645"/>
                    </a:cubicBezTo>
                    <a:lnTo>
                      <a:pt x="94613" y="4163"/>
                    </a:lnTo>
                    <a:cubicBezTo>
                      <a:pt x="103595" y="-914"/>
                      <a:pt x="114473" y="-1371"/>
                      <a:pt x="123855" y="2924"/>
                    </a:cubicBezTo>
                    <a:lnTo>
                      <a:pt x="277969" y="91888"/>
                    </a:lnTo>
                    <a:cubicBezTo>
                      <a:pt x="285494" y="96269"/>
                      <a:pt x="284542" y="103794"/>
                      <a:pt x="275874" y="108747"/>
                    </a:cubicBezTo>
                    <a:lnTo>
                      <a:pt x="188434" y="159325"/>
                    </a:lnTo>
                    <a:cubicBezTo>
                      <a:pt x="179452" y="164325"/>
                      <a:pt x="168632" y="164745"/>
                      <a:pt x="159288" y="16046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5" name="Google Shape;105;p12"/>
              <p:cNvSpPr/>
              <p:nvPr/>
            </p:nvSpPr>
            <p:spPr>
              <a:xfrm>
                <a:off x="6648640" y="4220618"/>
                <a:ext cx="313122" cy="199558"/>
              </a:xfrm>
              <a:custGeom>
                <a:avLst/>
                <a:gdLst/>
                <a:ahLst/>
                <a:cxnLst/>
                <a:rect l="l" t="t" r="r" b="b"/>
                <a:pathLst>
                  <a:path w="313122" h="199558" extrusionOk="0">
                    <a:moveTo>
                      <a:pt x="307467" y="56107"/>
                    </a:moveTo>
                    <a:lnTo>
                      <a:pt x="215836" y="3243"/>
                    </a:lnTo>
                    <a:cubicBezTo>
                      <a:pt x="207274" y="-1081"/>
                      <a:pt x="197158" y="-1081"/>
                      <a:pt x="188595" y="3243"/>
                    </a:cubicBezTo>
                    <a:lnTo>
                      <a:pt x="96107" y="56107"/>
                    </a:lnTo>
                    <a:cubicBezTo>
                      <a:pt x="91764" y="57564"/>
                      <a:pt x="89430" y="62260"/>
                      <a:pt x="90878" y="66594"/>
                    </a:cubicBezTo>
                    <a:cubicBezTo>
                      <a:pt x="91707" y="69061"/>
                      <a:pt x="93640" y="70994"/>
                      <a:pt x="96107" y="71823"/>
                    </a:cubicBezTo>
                    <a:lnTo>
                      <a:pt x="103442" y="76014"/>
                    </a:lnTo>
                    <a:cubicBezTo>
                      <a:pt x="107442" y="77329"/>
                      <a:pt x="109614" y="81634"/>
                      <a:pt x="108299" y="85635"/>
                    </a:cubicBezTo>
                    <a:cubicBezTo>
                      <a:pt x="107547" y="87930"/>
                      <a:pt x="105737" y="89740"/>
                      <a:pt x="103442" y="90492"/>
                    </a:cubicBezTo>
                    <a:lnTo>
                      <a:pt x="5715" y="146880"/>
                    </a:lnTo>
                    <a:cubicBezTo>
                      <a:pt x="-1905" y="151262"/>
                      <a:pt x="-1905" y="158310"/>
                      <a:pt x="5715" y="162596"/>
                    </a:cubicBezTo>
                    <a:lnTo>
                      <a:pt x="64103" y="196315"/>
                    </a:lnTo>
                    <a:cubicBezTo>
                      <a:pt x="72666" y="200639"/>
                      <a:pt x="82782" y="200639"/>
                      <a:pt x="91345" y="196315"/>
                    </a:cubicBezTo>
                    <a:lnTo>
                      <a:pt x="182690" y="143546"/>
                    </a:lnTo>
                    <a:lnTo>
                      <a:pt x="201740" y="132593"/>
                    </a:lnTo>
                    <a:lnTo>
                      <a:pt x="215360" y="124782"/>
                    </a:lnTo>
                    <a:lnTo>
                      <a:pt x="229076" y="116877"/>
                    </a:lnTo>
                    <a:lnTo>
                      <a:pt x="307848" y="71347"/>
                    </a:lnTo>
                    <a:cubicBezTo>
                      <a:pt x="314896" y="67061"/>
                      <a:pt x="314992" y="60108"/>
                      <a:pt x="307467" y="56107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6" name="Google Shape;106;p12"/>
              <p:cNvSpPr/>
              <p:nvPr/>
            </p:nvSpPr>
            <p:spPr>
              <a:xfrm>
                <a:off x="4613284" y="3427765"/>
                <a:ext cx="220517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81" extrusionOk="0">
                    <a:moveTo>
                      <a:pt x="96733" y="124392"/>
                    </a:moveTo>
                    <a:lnTo>
                      <a:pt x="5007" y="71433"/>
                    </a:lnTo>
                    <a:cubicBezTo>
                      <a:pt x="-2422" y="67147"/>
                      <a:pt x="-1470" y="59623"/>
                      <a:pt x="7103" y="54574"/>
                    </a:cubicBezTo>
                    <a:lnTo>
                      <a:pt x="94638" y="4092"/>
                    </a:lnTo>
                    <a:cubicBezTo>
                      <a:pt x="103620" y="-890"/>
                      <a:pt x="114421" y="-1347"/>
                      <a:pt x="123784" y="2853"/>
                    </a:cubicBezTo>
                    <a:lnTo>
                      <a:pt x="215510" y="55812"/>
                    </a:lnTo>
                    <a:cubicBezTo>
                      <a:pt x="222939" y="60194"/>
                      <a:pt x="221987" y="67719"/>
                      <a:pt x="213414" y="72672"/>
                    </a:cubicBezTo>
                    <a:lnTo>
                      <a:pt x="125880" y="123154"/>
                    </a:lnTo>
                    <a:cubicBezTo>
                      <a:pt x="116917" y="128183"/>
                      <a:pt x="106096" y="128641"/>
                      <a:pt x="96733" y="124392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7" name="Google Shape;107;p12"/>
              <p:cNvSpPr/>
              <p:nvPr/>
            </p:nvSpPr>
            <p:spPr>
              <a:xfrm>
                <a:off x="4742658" y="3502501"/>
                <a:ext cx="220563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281" extrusionOk="0">
                    <a:moveTo>
                      <a:pt x="96709" y="124428"/>
                    </a:moveTo>
                    <a:lnTo>
                      <a:pt x="5078" y="71469"/>
                    </a:lnTo>
                    <a:cubicBezTo>
                      <a:pt x="-2447" y="67087"/>
                      <a:pt x="-1494" y="59563"/>
                      <a:pt x="7174" y="54610"/>
                    </a:cubicBezTo>
                    <a:lnTo>
                      <a:pt x="94613" y="4127"/>
                    </a:lnTo>
                    <a:cubicBezTo>
                      <a:pt x="103614" y="-902"/>
                      <a:pt x="114463" y="-1359"/>
                      <a:pt x="123855" y="2889"/>
                    </a:cubicBezTo>
                    <a:lnTo>
                      <a:pt x="215485" y="55848"/>
                    </a:lnTo>
                    <a:cubicBezTo>
                      <a:pt x="223010" y="60134"/>
                      <a:pt x="222058" y="67659"/>
                      <a:pt x="213390" y="72707"/>
                    </a:cubicBezTo>
                    <a:lnTo>
                      <a:pt x="125950" y="123190"/>
                    </a:lnTo>
                    <a:cubicBezTo>
                      <a:pt x="116940" y="128171"/>
                      <a:pt x="106110" y="128628"/>
                      <a:pt x="96709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8" name="Google Shape;108;p12"/>
              <p:cNvSpPr/>
              <p:nvPr/>
            </p:nvSpPr>
            <p:spPr>
              <a:xfrm>
                <a:off x="4871721" y="3577213"/>
                <a:ext cx="220563" cy="127189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189" extrusionOk="0">
                    <a:moveTo>
                      <a:pt x="97090" y="124392"/>
                    </a:moveTo>
                    <a:lnTo>
                      <a:pt x="5078" y="71433"/>
                    </a:lnTo>
                    <a:cubicBezTo>
                      <a:pt x="-2447" y="67147"/>
                      <a:pt x="-1494" y="59623"/>
                      <a:pt x="7174" y="54574"/>
                    </a:cubicBezTo>
                    <a:lnTo>
                      <a:pt x="94613" y="4092"/>
                    </a:lnTo>
                    <a:cubicBezTo>
                      <a:pt x="103595" y="-890"/>
                      <a:pt x="114397" y="-1347"/>
                      <a:pt x="123760" y="2853"/>
                    </a:cubicBezTo>
                    <a:lnTo>
                      <a:pt x="215485" y="55813"/>
                    </a:lnTo>
                    <a:cubicBezTo>
                      <a:pt x="223010" y="60099"/>
                      <a:pt x="222058" y="67719"/>
                      <a:pt x="213390" y="72672"/>
                    </a:cubicBezTo>
                    <a:lnTo>
                      <a:pt x="125950" y="123154"/>
                    </a:lnTo>
                    <a:cubicBezTo>
                      <a:pt x="117054" y="128060"/>
                      <a:pt x="106376" y="128517"/>
                      <a:pt x="97090" y="124392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9" name="Google Shape;109;p12"/>
              <p:cNvSpPr/>
              <p:nvPr/>
            </p:nvSpPr>
            <p:spPr>
              <a:xfrm>
                <a:off x="5974216" y="4213507"/>
                <a:ext cx="220549" cy="127300"/>
              </a:xfrm>
              <a:custGeom>
                <a:avLst/>
                <a:gdLst/>
                <a:ahLst/>
                <a:cxnLst/>
                <a:rect l="l" t="t" r="r" b="b"/>
                <a:pathLst>
                  <a:path w="220549" h="127300" extrusionOk="0">
                    <a:moveTo>
                      <a:pt x="96733" y="124368"/>
                    </a:moveTo>
                    <a:lnTo>
                      <a:pt x="5007" y="71504"/>
                    </a:lnTo>
                    <a:cubicBezTo>
                      <a:pt x="-2422" y="67123"/>
                      <a:pt x="-1470" y="59598"/>
                      <a:pt x="7103" y="54645"/>
                    </a:cubicBezTo>
                    <a:lnTo>
                      <a:pt x="94638" y="4162"/>
                    </a:lnTo>
                    <a:cubicBezTo>
                      <a:pt x="103591" y="-914"/>
                      <a:pt x="114430" y="-1371"/>
                      <a:pt x="123784" y="2924"/>
                    </a:cubicBezTo>
                    <a:lnTo>
                      <a:pt x="215510" y="55883"/>
                    </a:lnTo>
                    <a:cubicBezTo>
                      <a:pt x="222939" y="60170"/>
                      <a:pt x="222082" y="67694"/>
                      <a:pt x="213414" y="72647"/>
                    </a:cubicBezTo>
                    <a:lnTo>
                      <a:pt x="125879" y="123225"/>
                    </a:lnTo>
                    <a:cubicBezTo>
                      <a:pt x="116897" y="128226"/>
                      <a:pt x="106077" y="128645"/>
                      <a:pt x="96733" y="12436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0" name="Google Shape;110;p12"/>
              <p:cNvSpPr/>
              <p:nvPr/>
            </p:nvSpPr>
            <p:spPr>
              <a:xfrm>
                <a:off x="6104041" y="4288254"/>
                <a:ext cx="220517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81" extrusionOk="0">
                    <a:moveTo>
                      <a:pt x="96733" y="124392"/>
                    </a:moveTo>
                    <a:lnTo>
                      <a:pt x="5007" y="71433"/>
                    </a:lnTo>
                    <a:cubicBezTo>
                      <a:pt x="-2422" y="67147"/>
                      <a:pt x="-1470" y="59622"/>
                      <a:pt x="7103" y="54574"/>
                    </a:cubicBezTo>
                    <a:lnTo>
                      <a:pt x="94638" y="4092"/>
                    </a:lnTo>
                    <a:cubicBezTo>
                      <a:pt x="103620" y="-890"/>
                      <a:pt x="114421" y="-1347"/>
                      <a:pt x="123784" y="2854"/>
                    </a:cubicBezTo>
                    <a:lnTo>
                      <a:pt x="215510" y="55813"/>
                    </a:lnTo>
                    <a:cubicBezTo>
                      <a:pt x="222939" y="60099"/>
                      <a:pt x="221987" y="67719"/>
                      <a:pt x="213414" y="72672"/>
                    </a:cubicBezTo>
                    <a:lnTo>
                      <a:pt x="125880" y="123154"/>
                    </a:lnTo>
                    <a:cubicBezTo>
                      <a:pt x="116916" y="128183"/>
                      <a:pt x="106096" y="128641"/>
                      <a:pt x="96733" y="124392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1" name="Google Shape;111;p12"/>
              <p:cNvSpPr/>
              <p:nvPr/>
            </p:nvSpPr>
            <p:spPr>
              <a:xfrm>
                <a:off x="6233034" y="4362946"/>
                <a:ext cx="220563" cy="127351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51" extrusionOk="0">
                    <a:moveTo>
                      <a:pt x="96709" y="12437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624" y="-926"/>
                      <a:pt x="114482" y="-1344"/>
                      <a:pt x="123855" y="2932"/>
                    </a:cubicBezTo>
                    <a:lnTo>
                      <a:pt x="215485" y="55796"/>
                    </a:lnTo>
                    <a:cubicBezTo>
                      <a:pt x="223010" y="60177"/>
                      <a:pt x="222058" y="67702"/>
                      <a:pt x="213390" y="72655"/>
                    </a:cubicBezTo>
                    <a:lnTo>
                      <a:pt x="125950" y="123328"/>
                    </a:lnTo>
                    <a:cubicBezTo>
                      <a:pt x="116920" y="128300"/>
                      <a:pt x="106072" y="128681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2" name="Google Shape;112;p12"/>
              <p:cNvSpPr/>
              <p:nvPr/>
            </p:nvSpPr>
            <p:spPr>
              <a:xfrm>
                <a:off x="6362479" y="4438082"/>
                <a:ext cx="220563" cy="127246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246" extrusionOk="0">
                    <a:moveTo>
                      <a:pt x="96709" y="124393"/>
                    </a:moveTo>
                    <a:lnTo>
                      <a:pt x="5078" y="71434"/>
                    </a:lnTo>
                    <a:cubicBezTo>
                      <a:pt x="-2447" y="67147"/>
                      <a:pt x="-1494" y="59623"/>
                      <a:pt x="7174" y="54574"/>
                    </a:cubicBezTo>
                    <a:lnTo>
                      <a:pt x="94613" y="4092"/>
                    </a:lnTo>
                    <a:cubicBezTo>
                      <a:pt x="103595" y="-890"/>
                      <a:pt x="114397" y="-1347"/>
                      <a:pt x="123760" y="2853"/>
                    </a:cubicBezTo>
                    <a:lnTo>
                      <a:pt x="215485" y="55812"/>
                    </a:lnTo>
                    <a:cubicBezTo>
                      <a:pt x="223010" y="60099"/>
                      <a:pt x="222058" y="67624"/>
                      <a:pt x="213390" y="72672"/>
                    </a:cubicBezTo>
                    <a:lnTo>
                      <a:pt x="125950" y="123154"/>
                    </a:lnTo>
                    <a:cubicBezTo>
                      <a:pt x="116940" y="128136"/>
                      <a:pt x="106110" y="128593"/>
                      <a:pt x="96709" y="12439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3" name="Google Shape;113;p12"/>
              <p:cNvSpPr/>
              <p:nvPr/>
            </p:nvSpPr>
            <p:spPr>
              <a:xfrm>
                <a:off x="5001523" y="3651913"/>
                <a:ext cx="253854" cy="146540"/>
              </a:xfrm>
              <a:custGeom>
                <a:avLst/>
                <a:gdLst/>
                <a:ahLst/>
                <a:cxnLst/>
                <a:rect l="l" t="t" r="r" b="b"/>
                <a:pathLst>
                  <a:path w="253854" h="146540" extrusionOk="0">
                    <a:moveTo>
                      <a:pt x="130071" y="143609"/>
                    </a:moveTo>
                    <a:lnTo>
                      <a:pt x="5007" y="71504"/>
                    </a:lnTo>
                    <a:cubicBezTo>
                      <a:pt x="-2422" y="67123"/>
                      <a:pt x="-1470" y="59598"/>
                      <a:pt x="7103" y="54645"/>
                    </a:cubicBezTo>
                    <a:lnTo>
                      <a:pt x="94638" y="4163"/>
                    </a:lnTo>
                    <a:cubicBezTo>
                      <a:pt x="103591" y="-914"/>
                      <a:pt x="114431" y="-1371"/>
                      <a:pt x="123784" y="2924"/>
                    </a:cubicBezTo>
                    <a:lnTo>
                      <a:pt x="248847" y="75124"/>
                    </a:lnTo>
                    <a:cubicBezTo>
                      <a:pt x="256277" y="79410"/>
                      <a:pt x="255324" y="86935"/>
                      <a:pt x="246752" y="91888"/>
                    </a:cubicBezTo>
                    <a:lnTo>
                      <a:pt x="159217" y="142465"/>
                    </a:lnTo>
                    <a:cubicBezTo>
                      <a:pt x="150235" y="147466"/>
                      <a:pt x="139415" y="147885"/>
                      <a:pt x="130071" y="143609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4" name="Google Shape;114;p12"/>
              <p:cNvSpPr/>
              <p:nvPr/>
            </p:nvSpPr>
            <p:spPr>
              <a:xfrm>
                <a:off x="5811458" y="4119562"/>
                <a:ext cx="253901" cy="146525"/>
              </a:xfrm>
              <a:custGeom>
                <a:avLst/>
                <a:gdLst/>
                <a:ahLst/>
                <a:cxnLst/>
                <a:rect l="l" t="t" r="r" b="b"/>
                <a:pathLst>
                  <a:path w="253901" h="146525" extrusionOk="0">
                    <a:moveTo>
                      <a:pt x="130046" y="143637"/>
                    </a:moveTo>
                    <a:lnTo>
                      <a:pt x="5078" y="71437"/>
                    </a:lnTo>
                    <a:cubicBezTo>
                      <a:pt x="-2447" y="67151"/>
                      <a:pt x="-1494" y="59626"/>
                      <a:pt x="7174" y="54578"/>
                    </a:cubicBezTo>
                    <a:lnTo>
                      <a:pt x="94613" y="4096"/>
                    </a:lnTo>
                    <a:cubicBezTo>
                      <a:pt x="103624" y="-886"/>
                      <a:pt x="114454" y="-1353"/>
                      <a:pt x="123855" y="2857"/>
                    </a:cubicBezTo>
                    <a:lnTo>
                      <a:pt x="248823" y="75057"/>
                    </a:lnTo>
                    <a:cubicBezTo>
                      <a:pt x="256348" y="79343"/>
                      <a:pt x="255395" y="86963"/>
                      <a:pt x="246727" y="91916"/>
                    </a:cubicBezTo>
                    <a:lnTo>
                      <a:pt x="159288" y="142399"/>
                    </a:lnTo>
                    <a:cubicBezTo>
                      <a:pt x="150287" y="147428"/>
                      <a:pt x="139438" y="147885"/>
                      <a:pt x="130046" y="143637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5" name="Google Shape;115;p12"/>
              <p:cNvSpPr/>
              <p:nvPr/>
            </p:nvSpPr>
            <p:spPr>
              <a:xfrm>
                <a:off x="5164178" y="3745900"/>
                <a:ext cx="738494" cy="426244"/>
              </a:xfrm>
              <a:custGeom>
                <a:avLst/>
                <a:gdLst/>
                <a:ahLst/>
                <a:cxnLst/>
                <a:rect l="l" t="t" r="r" b="b"/>
                <a:pathLst>
                  <a:path w="738494" h="426244" extrusionOk="0">
                    <a:moveTo>
                      <a:pt x="614639" y="423287"/>
                    </a:moveTo>
                    <a:lnTo>
                      <a:pt x="5039" y="71433"/>
                    </a:lnTo>
                    <a:cubicBezTo>
                      <a:pt x="-2390" y="67147"/>
                      <a:pt x="-1533" y="59622"/>
                      <a:pt x="7135" y="54574"/>
                    </a:cubicBezTo>
                    <a:lnTo>
                      <a:pt x="94670" y="4092"/>
                    </a:lnTo>
                    <a:cubicBezTo>
                      <a:pt x="103652" y="-890"/>
                      <a:pt x="114453" y="-1347"/>
                      <a:pt x="123816" y="2854"/>
                    </a:cubicBezTo>
                    <a:lnTo>
                      <a:pt x="733416" y="354802"/>
                    </a:lnTo>
                    <a:cubicBezTo>
                      <a:pt x="740941" y="359089"/>
                      <a:pt x="739989" y="366613"/>
                      <a:pt x="731321" y="371566"/>
                    </a:cubicBezTo>
                    <a:lnTo>
                      <a:pt x="643881" y="422144"/>
                    </a:lnTo>
                    <a:cubicBezTo>
                      <a:pt x="634880" y="427173"/>
                      <a:pt x="624012" y="427602"/>
                      <a:pt x="614639" y="423287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6" name="Google Shape;116;p12"/>
              <p:cNvSpPr/>
              <p:nvPr/>
            </p:nvSpPr>
            <p:spPr>
              <a:xfrm>
                <a:off x="5092169" y="3413764"/>
                <a:ext cx="220524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24" h="127281" extrusionOk="0">
                    <a:moveTo>
                      <a:pt x="96765" y="124392"/>
                    </a:moveTo>
                    <a:lnTo>
                      <a:pt x="5039" y="71433"/>
                    </a:lnTo>
                    <a:cubicBezTo>
                      <a:pt x="-2390" y="67147"/>
                      <a:pt x="-1533" y="59623"/>
                      <a:pt x="7135" y="54574"/>
                    </a:cubicBezTo>
                    <a:lnTo>
                      <a:pt x="94670" y="4092"/>
                    </a:lnTo>
                    <a:cubicBezTo>
                      <a:pt x="103652" y="-890"/>
                      <a:pt x="114453" y="-1347"/>
                      <a:pt x="123816" y="2853"/>
                    </a:cubicBezTo>
                    <a:lnTo>
                      <a:pt x="215447" y="55812"/>
                    </a:lnTo>
                    <a:cubicBezTo>
                      <a:pt x="222972" y="60099"/>
                      <a:pt x="222019" y="67719"/>
                      <a:pt x="213351" y="72672"/>
                    </a:cubicBezTo>
                    <a:lnTo>
                      <a:pt x="125912" y="123154"/>
                    </a:lnTo>
                    <a:cubicBezTo>
                      <a:pt x="116949" y="128183"/>
                      <a:pt x="106128" y="128641"/>
                      <a:pt x="96765" y="124392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7" name="Google Shape;117;p12"/>
              <p:cNvSpPr/>
              <p:nvPr/>
            </p:nvSpPr>
            <p:spPr>
              <a:xfrm>
                <a:off x="5221804" y="3488595"/>
                <a:ext cx="220524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24" h="127281" extrusionOk="0">
                    <a:moveTo>
                      <a:pt x="96765" y="124428"/>
                    </a:moveTo>
                    <a:lnTo>
                      <a:pt x="5039" y="71469"/>
                    </a:lnTo>
                    <a:cubicBezTo>
                      <a:pt x="-2390" y="67183"/>
                      <a:pt x="-1533" y="59563"/>
                      <a:pt x="7135" y="54610"/>
                    </a:cubicBezTo>
                    <a:lnTo>
                      <a:pt x="94670" y="4127"/>
                    </a:lnTo>
                    <a:cubicBezTo>
                      <a:pt x="103633" y="-902"/>
                      <a:pt x="114453" y="-1359"/>
                      <a:pt x="123816" y="2889"/>
                    </a:cubicBezTo>
                    <a:lnTo>
                      <a:pt x="215447" y="55848"/>
                    </a:lnTo>
                    <a:cubicBezTo>
                      <a:pt x="222972" y="60134"/>
                      <a:pt x="222019" y="67659"/>
                      <a:pt x="213351" y="72707"/>
                    </a:cubicBezTo>
                    <a:lnTo>
                      <a:pt x="125912" y="123190"/>
                    </a:lnTo>
                    <a:cubicBezTo>
                      <a:pt x="116930" y="128171"/>
                      <a:pt x="106128" y="128628"/>
                      <a:pt x="96765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8" name="Google Shape;118;p12"/>
              <p:cNvSpPr/>
              <p:nvPr/>
            </p:nvSpPr>
            <p:spPr>
              <a:xfrm>
                <a:off x="5351534" y="3563461"/>
                <a:ext cx="220549" cy="127264"/>
              </a:xfrm>
              <a:custGeom>
                <a:avLst/>
                <a:gdLst/>
                <a:ahLst/>
                <a:cxnLst/>
                <a:rect l="l" t="t" r="r" b="b"/>
                <a:pathLst>
                  <a:path w="220549" h="127264" extrusionOk="0">
                    <a:moveTo>
                      <a:pt x="96765" y="124333"/>
                    </a:moveTo>
                    <a:lnTo>
                      <a:pt x="5039" y="71469"/>
                    </a:lnTo>
                    <a:cubicBezTo>
                      <a:pt x="-2390" y="67087"/>
                      <a:pt x="-1533" y="59563"/>
                      <a:pt x="7135" y="54610"/>
                    </a:cubicBezTo>
                    <a:lnTo>
                      <a:pt x="94670" y="4127"/>
                    </a:lnTo>
                    <a:cubicBezTo>
                      <a:pt x="103633" y="-902"/>
                      <a:pt x="114453" y="-1359"/>
                      <a:pt x="123816" y="2889"/>
                    </a:cubicBezTo>
                    <a:lnTo>
                      <a:pt x="215542" y="55848"/>
                    </a:lnTo>
                    <a:cubicBezTo>
                      <a:pt x="222972" y="60134"/>
                      <a:pt x="222019" y="67659"/>
                      <a:pt x="213447" y="72707"/>
                    </a:cubicBezTo>
                    <a:lnTo>
                      <a:pt x="125912" y="123190"/>
                    </a:lnTo>
                    <a:cubicBezTo>
                      <a:pt x="116930" y="128190"/>
                      <a:pt x="106109" y="128609"/>
                      <a:pt x="96765" y="12433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9" name="Google Shape;119;p12"/>
              <p:cNvSpPr/>
              <p:nvPr/>
            </p:nvSpPr>
            <p:spPr>
              <a:xfrm>
                <a:off x="5481392" y="3638284"/>
                <a:ext cx="220517" cy="127225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25" extrusionOk="0">
                    <a:moveTo>
                      <a:pt x="96447" y="124090"/>
                    </a:moveTo>
                    <a:lnTo>
                      <a:pt x="5007" y="71512"/>
                    </a:lnTo>
                    <a:cubicBezTo>
                      <a:pt x="-2422" y="67131"/>
                      <a:pt x="-1470" y="59606"/>
                      <a:pt x="7103" y="54653"/>
                    </a:cubicBezTo>
                    <a:lnTo>
                      <a:pt x="94638" y="4075"/>
                    </a:lnTo>
                    <a:cubicBezTo>
                      <a:pt x="103620" y="-925"/>
                      <a:pt x="114440" y="-1345"/>
                      <a:pt x="123784" y="2932"/>
                    </a:cubicBezTo>
                    <a:lnTo>
                      <a:pt x="215510" y="55796"/>
                    </a:lnTo>
                    <a:cubicBezTo>
                      <a:pt x="222939" y="60178"/>
                      <a:pt x="221987" y="67702"/>
                      <a:pt x="213414" y="72655"/>
                    </a:cubicBezTo>
                    <a:lnTo>
                      <a:pt x="125880" y="123233"/>
                    </a:lnTo>
                    <a:cubicBezTo>
                      <a:pt x="116774" y="128234"/>
                      <a:pt x="105830" y="128557"/>
                      <a:pt x="96447" y="124090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0" name="Google Shape;120;p12"/>
              <p:cNvSpPr/>
              <p:nvPr/>
            </p:nvSpPr>
            <p:spPr>
              <a:xfrm>
                <a:off x="5610742" y="3713151"/>
                <a:ext cx="220517" cy="127264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64" extrusionOk="0">
                    <a:moveTo>
                      <a:pt x="96733" y="124376"/>
                    </a:moveTo>
                    <a:lnTo>
                      <a:pt x="5007" y="71417"/>
                    </a:lnTo>
                    <a:cubicBezTo>
                      <a:pt x="-2422" y="67131"/>
                      <a:pt x="-1470" y="59606"/>
                      <a:pt x="7103" y="54653"/>
                    </a:cubicBezTo>
                    <a:lnTo>
                      <a:pt x="94638" y="4075"/>
                    </a:lnTo>
                    <a:cubicBezTo>
                      <a:pt x="103620" y="-926"/>
                      <a:pt x="114440" y="-1344"/>
                      <a:pt x="123784" y="2932"/>
                    </a:cubicBezTo>
                    <a:lnTo>
                      <a:pt x="215510" y="55796"/>
                    </a:lnTo>
                    <a:cubicBezTo>
                      <a:pt x="222939" y="60177"/>
                      <a:pt x="221987" y="67702"/>
                      <a:pt x="213414" y="72655"/>
                    </a:cubicBezTo>
                    <a:lnTo>
                      <a:pt x="125880" y="123138"/>
                    </a:lnTo>
                    <a:cubicBezTo>
                      <a:pt x="116917" y="128167"/>
                      <a:pt x="106096" y="128624"/>
                      <a:pt x="96733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1" name="Google Shape;121;p12"/>
              <p:cNvSpPr/>
              <p:nvPr/>
            </p:nvSpPr>
            <p:spPr>
              <a:xfrm>
                <a:off x="5740377" y="3788001"/>
                <a:ext cx="220517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81" extrusionOk="0">
                    <a:moveTo>
                      <a:pt x="96733" y="124393"/>
                    </a:moveTo>
                    <a:lnTo>
                      <a:pt x="5007" y="71434"/>
                    </a:lnTo>
                    <a:cubicBezTo>
                      <a:pt x="-2422" y="67147"/>
                      <a:pt x="-1470" y="59623"/>
                      <a:pt x="7103" y="54574"/>
                    </a:cubicBezTo>
                    <a:lnTo>
                      <a:pt x="94638" y="4092"/>
                    </a:lnTo>
                    <a:cubicBezTo>
                      <a:pt x="103620" y="-890"/>
                      <a:pt x="114421" y="-1347"/>
                      <a:pt x="123784" y="2853"/>
                    </a:cubicBezTo>
                    <a:lnTo>
                      <a:pt x="215510" y="55812"/>
                    </a:lnTo>
                    <a:cubicBezTo>
                      <a:pt x="222939" y="60099"/>
                      <a:pt x="221987" y="67719"/>
                      <a:pt x="213414" y="72672"/>
                    </a:cubicBezTo>
                    <a:lnTo>
                      <a:pt x="125880" y="123154"/>
                    </a:lnTo>
                    <a:cubicBezTo>
                      <a:pt x="116917" y="128184"/>
                      <a:pt x="106096" y="128641"/>
                      <a:pt x="96733" y="12439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2" name="Google Shape;122;p12"/>
              <p:cNvSpPr/>
              <p:nvPr/>
            </p:nvSpPr>
            <p:spPr>
              <a:xfrm>
                <a:off x="5870012" y="3862832"/>
                <a:ext cx="220517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81" extrusionOk="0">
                    <a:moveTo>
                      <a:pt x="96733" y="124428"/>
                    </a:moveTo>
                    <a:lnTo>
                      <a:pt x="5007" y="71469"/>
                    </a:lnTo>
                    <a:cubicBezTo>
                      <a:pt x="-2422" y="67183"/>
                      <a:pt x="-1470" y="59563"/>
                      <a:pt x="7103" y="54610"/>
                    </a:cubicBezTo>
                    <a:lnTo>
                      <a:pt x="94638" y="4127"/>
                    </a:lnTo>
                    <a:cubicBezTo>
                      <a:pt x="103601" y="-902"/>
                      <a:pt x="114421" y="-1359"/>
                      <a:pt x="123784" y="2889"/>
                    </a:cubicBezTo>
                    <a:lnTo>
                      <a:pt x="215510" y="55848"/>
                    </a:lnTo>
                    <a:cubicBezTo>
                      <a:pt x="222939" y="60134"/>
                      <a:pt x="221987" y="67659"/>
                      <a:pt x="213414" y="72707"/>
                    </a:cubicBezTo>
                    <a:lnTo>
                      <a:pt x="125880" y="123190"/>
                    </a:lnTo>
                    <a:cubicBezTo>
                      <a:pt x="116907" y="128171"/>
                      <a:pt x="106096" y="128628"/>
                      <a:pt x="96733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3" name="Google Shape;123;p12"/>
              <p:cNvSpPr/>
              <p:nvPr/>
            </p:nvSpPr>
            <p:spPr>
              <a:xfrm>
                <a:off x="5999266" y="3937698"/>
                <a:ext cx="220549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49" h="127281" extrusionOk="0">
                    <a:moveTo>
                      <a:pt x="96733" y="124428"/>
                    </a:moveTo>
                    <a:lnTo>
                      <a:pt x="5007" y="71469"/>
                    </a:lnTo>
                    <a:cubicBezTo>
                      <a:pt x="-2422" y="67087"/>
                      <a:pt x="-1470" y="59563"/>
                      <a:pt x="7103" y="54610"/>
                    </a:cubicBezTo>
                    <a:lnTo>
                      <a:pt x="94638" y="4127"/>
                    </a:lnTo>
                    <a:cubicBezTo>
                      <a:pt x="103601" y="-902"/>
                      <a:pt x="114421" y="-1359"/>
                      <a:pt x="123784" y="2889"/>
                    </a:cubicBezTo>
                    <a:lnTo>
                      <a:pt x="215510" y="55848"/>
                    </a:lnTo>
                    <a:cubicBezTo>
                      <a:pt x="222939" y="60134"/>
                      <a:pt x="222082" y="67659"/>
                      <a:pt x="213414" y="72707"/>
                    </a:cubicBezTo>
                    <a:lnTo>
                      <a:pt x="125880" y="123190"/>
                    </a:lnTo>
                    <a:cubicBezTo>
                      <a:pt x="116898" y="128171"/>
                      <a:pt x="106096" y="128628"/>
                      <a:pt x="96733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4" name="Google Shape;124;p12"/>
              <p:cNvSpPr/>
              <p:nvPr/>
            </p:nvSpPr>
            <p:spPr>
              <a:xfrm>
                <a:off x="6129021" y="4012522"/>
                <a:ext cx="220524" cy="127237"/>
              </a:xfrm>
              <a:custGeom>
                <a:avLst/>
                <a:gdLst/>
                <a:ahLst/>
                <a:cxnLst/>
                <a:rect l="l" t="t" r="r" b="b"/>
                <a:pathLst>
                  <a:path w="220524" h="127237" extrusionOk="0">
                    <a:moveTo>
                      <a:pt x="96994" y="12437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595" y="-925"/>
                      <a:pt x="114416" y="-1345"/>
                      <a:pt x="123760" y="2932"/>
                    </a:cubicBezTo>
                    <a:lnTo>
                      <a:pt x="215485" y="55796"/>
                    </a:lnTo>
                    <a:cubicBezTo>
                      <a:pt x="222915" y="60177"/>
                      <a:pt x="222058" y="67702"/>
                      <a:pt x="213390" y="72655"/>
                    </a:cubicBezTo>
                    <a:lnTo>
                      <a:pt x="125855" y="123233"/>
                    </a:lnTo>
                    <a:cubicBezTo>
                      <a:pt x="116949" y="128138"/>
                      <a:pt x="106262" y="128557"/>
                      <a:pt x="96994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5" name="Google Shape;125;p12"/>
              <p:cNvSpPr/>
              <p:nvPr/>
            </p:nvSpPr>
            <p:spPr>
              <a:xfrm>
                <a:off x="6258942" y="4087388"/>
                <a:ext cx="220563" cy="127300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00" extrusionOk="0">
                    <a:moveTo>
                      <a:pt x="96709" y="124376"/>
                    </a:moveTo>
                    <a:lnTo>
                      <a:pt x="5078" y="71417"/>
                    </a:lnTo>
                    <a:cubicBezTo>
                      <a:pt x="-2447" y="67131"/>
                      <a:pt x="-1494" y="59606"/>
                      <a:pt x="7173" y="54653"/>
                    </a:cubicBezTo>
                    <a:lnTo>
                      <a:pt x="94613" y="4075"/>
                    </a:lnTo>
                    <a:cubicBezTo>
                      <a:pt x="103595" y="-925"/>
                      <a:pt x="114415" y="-1345"/>
                      <a:pt x="123760" y="2932"/>
                    </a:cubicBezTo>
                    <a:lnTo>
                      <a:pt x="215485" y="55796"/>
                    </a:lnTo>
                    <a:cubicBezTo>
                      <a:pt x="223010" y="60178"/>
                      <a:pt x="222058" y="67702"/>
                      <a:pt x="213390" y="72655"/>
                    </a:cubicBezTo>
                    <a:lnTo>
                      <a:pt x="125950" y="123138"/>
                    </a:lnTo>
                    <a:cubicBezTo>
                      <a:pt x="116968" y="128215"/>
                      <a:pt x="106091" y="128672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6" name="Google Shape;126;p12"/>
              <p:cNvSpPr/>
              <p:nvPr/>
            </p:nvSpPr>
            <p:spPr>
              <a:xfrm>
                <a:off x="6388578" y="4161853"/>
                <a:ext cx="220563" cy="127285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285" extrusionOk="0">
                    <a:moveTo>
                      <a:pt x="96709" y="124396"/>
                    </a:moveTo>
                    <a:lnTo>
                      <a:pt x="5078" y="71437"/>
                    </a:lnTo>
                    <a:cubicBezTo>
                      <a:pt x="-2447" y="67151"/>
                      <a:pt x="-1494" y="59627"/>
                      <a:pt x="7174" y="54578"/>
                    </a:cubicBezTo>
                    <a:lnTo>
                      <a:pt x="94613" y="4096"/>
                    </a:lnTo>
                    <a:cubicBezTo>
                      <a:pt x="103624" y="-886"/>
                      <a:pt x="114454" y="-1353"/>
                      <a:pt x="123855" y="2857"/>
                    </a:cubicBezTo>
                    <a:lnTo>
                      <a:pt x="215485" y="55816"/>
                    </a:lnTo>
                    <a:cubicBezTo>
                      <a:pt x="223010" y="60103"/>
                      <a:pt x="222058" y="67723"/>
                      <a:pt x="213390" y="72676"/>
                    </a:cubicBezTo>
                    <a:lnTo>
                      <a:pt x="125950" y="123158"/>
                    </a:lnTo>
                    <a:cubicBezTo>
                      <a:pt x="116949" y="128187"/>
                      <a:pt x="106100" y="128645"/>
                      <a:pt x="96709" y="12439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7" name="Google Shape;127;p12"/>
              <p:cNvSpPr/>
              <p:nvPr/>
            </p:nvSpPr>
            <p:spPr>
              <a:xfrm>
                <a:off x="6518213" y="4237101"/>
                <a:ext cx="221039" cy="127370"/>
              </a:xfrm>
              <a:custGeom>
                <a:avLst/>
                <a:gdLst/>
                <a:ahLst/>
                <a:cxnLst/>
                <a:rect l="l" t="t" r="r" b="b"/>
                <a:pathLst>
                  <a:path w="221039" h="127370" extrusionOk="0">
                    <a:moveTo>
                      <a:pt x="96709" y="124396"/>
                    </a:moveTo>
                    <a:lnTo>
                      <a:pt x="5078" y="71437"/>
                    </a:lnTo>
                    <a:cubicBezTo>
                      <a:pt x="-2447" y="67151"/>
                      <a:pt x="-1494" y="59626"/>
                      <a:pt x="7173" y="54578"/>
                    </a:cubicBezTo>
                    <a:lnTo>
                      <a:pt x="94613" y="4095"/>
                    </a:lnTo>
                    <a:cubicBezTo>
                      <a:pt x="103624" y="-886"/>
                      <a:pt x="114454" y="-1353"/>
                      <a:pt x="123855" y="2857"/>
                    </a:cubicBezTo>
                    <a:lnTo>
                      <a:pt x="215962" y="55816"/>
                    </a:lnTo>
                    <a:cubicBezTo>
                      <a:pt x="223486" y="60103"/>
                      <a:pt x="222534" y="67627"/>
                      <a:pt x="213866" y="72676"/>
                    </a:cubicBezTo>
                    <a:lnTo>
                      <a:pt x="126427" y="123158"/>
                    </a:lnTo>
                    <a:cubicBezTo>
                      <a:pt x="117292" y="128302"/>
                      <a:pt x="106243" y="128759"/>
                      <a:pt x="96709" y="12439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8" name="Google Shape;128;p12"/>
              <p:cNvSpPr/>
              <p:nvPr/>
            </p:nvSpPr>
            <p:spPr>
              <a:xfrm>
                <a:off x="4864578" y="3282378"/>
                <a:ext cx="318480" cy="183800"/>
              </a:xfrm>
              <a:custGeom>
                <a:avLst/>
                <a:gdLst/>
                <a:ahLst/>
                <a:cxnLst/>
                <a:rect l="l" t="t" r="r" b="b"/>
                <a:pathLst>
                  <a:path w="318480" h="183800" extrusionOk="0">
                    <a:moveTo>
                      <a:pt x="194721" y="180911"/>
                    </a:moveTo>
                    <a:lnTo>
                      <a:pt x="5078" y="71469"/>
                    </a:lnTo>
                    <a:cubicBezTo>
                      <a:pt x="-2447" y="67087"/>
                      <a:pt x="-1494" y="59563"/>
                      <a:pt x="7174" y="54610"/>
                    </a:cubicBezTo>
                    <a:lnTo>
                      <a:pt x="94613" y="4127"/>
                    </a:lnTo>
                    <a:cubicBezTo>
                      <a:pt x="103614" y="-902"/>
                      <a:pt x="114463" y="-1359"/>
                      <a:pt x="123855" y="2889"/>
                    </a:cubicBezTo>
                    <a:lnTo>
                      <a:pt x="313402" y="112331"/>
                    </a:lnTo>
                    <a:cubicBezTo>
                      <a:pt x="320927" y="116713"/>
                      <a:pt x="319975" y="124237"/>
                      <a:pt x="311307" y="129190"/>
                    </a:cubicBezTo>
                    <a:lnTo>
                      <a:pt x="223867" y="179673"/>
                    </a:lnTo>
                    <a:cubicBezTo>
                      <a:pt x="214904" y="184702"/>
                      <a:pt x="204084" y="185159"/>
                      <a:pt x="194721" y="180911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9" name="Google Shape;129;p12"/>
              <p:cNvSpPr/>
              <p:nvPr/>
            </p:nvSpPr>
            <p:spPr>
              <a:xfrm>
                <a:off x="4902011" y="3449213"/>
                <a:ext cx="220563" cy="127308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08" extrusionOk="0">
                    <a:moveTo>
                      <a:pt x="96709" y="12437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624" y="-926"/>
                      <a:pt x="114482" y="-1345"/>
                      <a:pt x="123855" y="2932"/>
                    </a:cubicBezTo>
                    <a:lnTo>
                      <a:pt x="215485" y="55796"/>
                    </a:lnTo>
                    <a:cubicBezTo>
                      <a:pt x="223010" y="60177"/>
                      <a:pt x="222058" y="67702"/>
                      <a:pt x="213390" y="72655"/>
                    </a:cubicBezTo>
                    <a:lnTo>
                      <a:pt x="125950" y="123233"/>
                    </a:lnTo>
                    <a:cubicBezTo>
                      <a:pt x="116940" y="128233"/>
                      <a:pt x="106081" y="128653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0" name="Google Shape;130;p12"/>
              <p:cNvSpPr/>
              <p:nvPr/>
            </p:nvSpPr>
            <p:spPr>
              <a:xfrm>
                <a:off x="5031646" y="3523682"/>
                <a:ext cx="220524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24" h="127281" extrusionOk="0">
                    <a:moveTo>
                      <a:pt x="96709" y="124393"/>
                    </a:moveTo>
                    <a:lnTo>
                      <a:pt x="5078" y="71434"/>
                    </a:lnTo>
                    <a:cubicBezTo>
                      <a:pt x="-2447" y="67147"/>
                      <a:pt x="-1494" y="59623"/>
                      <a:pt x="7174" y="54574"/>
                    </a:cubicBezTo>
                    <a:lnTo>
                      <a:pt x="94613" y="4092"/>
                    </a:lnTo>
                    <a:cubicBezTo>
                      <a:pt x="103595" y="-890"/>
                      <a:pt x="114397" y="-1347"/>
                      <a:pt x="123760" y="2853"/>
                    </a:cubicBezTo>
                    <a:lnTo>
                      <a:pt x="215485" y="55812"/>
                    </a:lnTo>
                    <a:cubicBezTo>
                      <a:pt x="222915" y="60099"/>
                      <a:pt x="222058" y="67719"/>
                      <a:pt x="213390" y="72672"/>
                    </a:cubicBezTo>
                    <a:lnTo>
                      <a:pt x="125855" y="123154"/>
                    </a:lnTo>
                    <a:cubicBezTo>
                      <a:pt x="116892" y="128184"/>
                      <a:pt x="106072" y="128641"/>
                      <a:pt x="96709" y="12439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1" name="Google Shape;131;p12"/>
              <p:cNvSpPr/>
              <p:nvPr/>
            </p:nvSpPr>
            <p:spPr>
              <a:xfrm>
                <a:off x="5161066" y="3598894"/>
                <a:ext cx="220517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81" extrusionOk="0">
                    <a:moveTo>
                      <a:pt x="96733" y="124428"/>
                    </a:moveTo>
                    <a:lnTo>
                      <a:pt x="5007" y="71469"/>
                    </a:lnTo>
                    <a:cubicBezTo>
                      <a:pt x="-2422" y="67183"/>
                      <a:pt x="-1470" y="59563"/>
                      <a:pt x="7103" y="54610"/>
                    </a:cubicBezTo>
                    <a:lnTo>
                      <a:pt x="94638" y="4127"/>
                    </a:lnTo>
                    <a:cubicBezTo>
                      <a:pt x="103601" y="-902"/>
                      <a:pt x="114421" y="-1359"/>
                      <a:pt x="123784" y="2889"/>
                    </a:cubicBezTo>
                    <a:lnTo>
                      <a:pt x="215510" y="55848"/>
                    </a:lnTo>
                    <a:cubicBezTo>
                      <a:pt x="222939" y="60134"/>
                      <a:pt x="221987" y="67659"/>
                      <a:pt x="213414" y="72707"/>
                    </a:cubicBezTo>
                    <a:lnTo>
                      <a:pt x="125880" y="123190"/>
                    </a:lnTo>
                    <a:cubicBezTo>
                      <a:pt x="116898" y="128171"/>
                      <a:pt x="106096" y="128628"/>
                      <a:pt x="96733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2" name="Google Shape;132;p12"/>
              <p:cNvSpPr/>
              <p:nvPr/>
            </p:nvSpPr>
            <p:spPr>
              <a:xfrm>
                <a:off x="5290892" y="3673717"/>
                <a:ext cx="220517" cy="127308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308" extrusionOk="0">
                    <a:moveTo>
                      <a:pt x="96733" y="124376"/>
                    </a:moveTo>
                    <a:lnTo>
                      <a:pt x="5007" y="71512"/>
                    </a:lnTo>
                    <a:cubicBezTo>
                      <a:pt x="-2422" y="67131"/>
                      <a:pt x="-1470" y="59606"/>
                      <a:pt x="7103" y="54653"/>
                    </a:cubicBezTo>
                    <a:lnTo>
                      <a:pt x="94638" y="4075"/>
                    </a:lnTo>
                    <a:cubicBezTo>
                      <a:pt x="103620" y="-925"/>
                      <a:pt x="114440" y="-1345"/>
                      <a:pt x="123784" y="2932"/>
                    </a:cubicBezTo>
                    <a:lnTo>
                      <a:pt x="215510" y="55796"/>
                    </a:lnTo>
                    <a:cubicBezTo>
                      <a:pt x="222939" y="60178"/>
                      <a:pt x="221987" y="67702"/>
                      <a:pt x="213414" y="72655"/>
                    </a:cubicBezTo>
                    <a:lnTo>
                      <a:pt x="125880" y="123233"/>
                    </a:lnTo>
                    <a:cubicBezTo>
                      <a:pt x="116897" y="128234"/>
                      <a:pt x="106077" y="128653"/>
                      <a:pt x="96733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3" name="Google Shape;133;p12"/>
              <p:cNvSpPr/>
              <p:nvPr/>
            </p:nvSpPr>
            <p:spPr>
              <a:xfrm>
                <a:off x="5420495" y="3748758"/>
                <a:ext cx="220334" cy="127131"/>
              </a:xfrm>
              <a:custGeom>
                <a:avLst/>
                <a:gdLst/>
                <a:ahLst/>
                <a:cxnLst/>
                <a:rect l="l" t="t" r="r" b="b"/>
                <a:pathLst>
                  <a:path w="220334" h="127131" extrusionOk="0">
                    <a:moveTo>
                      <a:pt x="96765" y="124202"/>
                    </a:moveTo>
                    <a:lnTo>
                      <a:pt x="5039" y="71243"/>
                    </a:lnTo>
                    <a:cubicBezTo>
                      <a:pt x="-2390" y="66957"/>
                      <a:pt x="-1533" y="59432"/>
                      <a:pt x="7135" y="54384"/>
                    </a:cubicBezTo>
                    <a:lnTo>
                      <a:pt x="94479" y="4092"/>
                    </a:lnTo>
                    <a:cubicBezTo>
                      <a:pt x="103461" y="-890"/>
                      <a:pt x="114263" y="-1347"/>
                      <a:pt x="123626" y="2854"/>
                    </a:cubicBezTo>
                    <a:lnTo>
                      <a:pt x="215256" y="55813"/>
                    </a:lnTo>
                    <a:cubicBezTo>
                      <a:pt x="222781" y="60099"/>
                      <a:pt x="221828" y="67719"/>
                      <a:pt x="213161" y="72672"/>
                    </a:cubicBezTo>
                    <a:lnTo>
                      <a:pt x="125721" y="123154"/>
                    </a:lnTo>
                    <a:cubicBezTo>
                      <a:pt x="116777" y="128060"/>
                      <a:pt x="106043" y="128450"/>
                      <a:pt x="96765" y="124202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4" name="Google Shape;134;p12"/>
              <p:cNvSpPr/>
              <p:nvPr/>
            </p:nvSpPr>
            <p:spPr>
              <a:xfrm>
                <a:off x="5550092" y="3823398"/>
                <a:ext cx="220563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281" extrusionOk="0">
                    <a:moveTo>
                      <a:pt x="96709" y="124428"/>
                    </a:moveTo>
                    <a:lnTo>
                      <a:pt x="5078" y="71469"/>
                    </a:lnTo>
                    <a:cubicBezTo>
                      <a:pt x="-2447" y="67183"/>
                      <a:pt x="-1494" y="59563"/>
                      <a:pt x="7174" y="54610"/>
                    </a:cubicBezTo>
                    <a:lnTo>
                      <a:pt x="94613" y="4127"/>
                    </a:lnTo>
                    <a:cubicBezTo>
                      <a:pt x="103614" y="-902"/>
                      <a:pt x="114463" y="-1359"/>
                      <a:pt x="123855" y="2889"/>
                    </a:cubicBezTo>
                    <a:lnTo>
                      <a:pt x="215485" y="55848"/>
                    </a:lnTo>
                    <a:cubicBezTo>
                      <a:pt x="223010" y="60134"/>
                      <a:pt x="222058" y="67659"/>
                      <a:pt x="213390" y="72707"/>
                    </a:cubicBezTo>
                    <a:lnTo>
                      <a:pt x="125950" y="123190"/>
                    </a:lnTo>
                    <a:cubicBezTo>
                      <a:pt x="116940" y="128171"/>
                      <a:pt x="106110" y="128628"/>
                      <a:pt x="96709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5" name="Google Shape;135;p12"/>
              <p:cNvSpPr/>
              <p:nvPr/>
            </p:nvSpPr>
            <p:spPr>
              <a:xfrm>
                <a:off x="5679727" y="3898222"/>
                <a:ext cx="220563" cy="127308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08" extrusionOk="0">
                    <a:moveTo>
                      <a:pt x="96709" y="12437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624" y="-925"/>
                      <a:pt x="114482" y="-1345"/>
                      <a:pt x="123855" y="2932"/>
                    </a:cubicBezTo>
                    <a:lnTo>
                      <a:pt x="215485" y="55796"/>
                    </a:lnTo>
                    <a:cubicBezTo>
                      <a:pt x="223010" y="60177"/>
                      <a:pt x="222058" y="67702"/>
                      <a:pt x="213390" y="72655"/>
                    </a:cubicBezTo>
                    <a:lnTo>
                      <a:pt x="125950" y="123233"/>
                    </a:lnTo>
                    <a:cubicBezTo>
                      <a:pt x="116940" y="128234"/>
                      <a:pt x="106081" y="128653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6" name="Google Shape;136;p12"/>
              <p:cNvSpPr/>
              <p:nvPr/>
            </p:nvSpPr>
            <p:spPr>
              <a:xfrm>
                <a:off x="5809362" y="3973072"/>
                <a:ext cx="220524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24" h="127281" extrusionOk="0">
                    <a:moveTo>
                      <a:pt x="96709" y="124392"/>
                    </a:moveTo>
                    <a:lnTo>
                      <a:pt x="5078" y="71433"/>
                    </a:lnTo>
                    <a:cubicBezTo>
                      <a:pt x="-2447" y="67147"/>
                      <a:pt x="-1494" y="59622"/>
                      <a:pt x="7174" y="54574"/>
                    </a:cubicBezTo>
                    <a:lnTo>
                      <a:pt x="94613" y="4092"/>
                    </a:lnTo>
                    <a:cubicBezTo>
                      <a:pt x="103595" y="-890"/>
                      <a:pt x="114397" y="-1347"/>
                      <a:pt x="123760" y="2854"/>
                    </a:cubicBezTo>
                    <a:lnTo>
                      <a:pt x="215485" y="55813"/>
                    </a:lnTo>
                    <a:cubicBezTo>
                      <a:pt x="222915" y="60194"/>
                      <a:pt x="222058" y="67719"/>
                      <a:pt x="213390" y="72672"/>
                    </a:cubicBezTo>
                    <a:lnTo>
                      <a:pt x="125855" y="123154"/>
                    </a:lnTo>
                    <a:cubicBezTo>
                      <a:pt x="116892" y="128183"/>
                      <a:pt x="106072" y="128641"/>
                      <a:pt x="96709" y="124392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7" name="Google Shape;137;p12"/>
              <p:cNvSpPr/>
              <p:nvPr/>
            </p:nvSpPr>
            <p:spPr>
              <a:xfrm>
                <a:off x="5938592" y="4047903"/>
                <a:ext cx="220517" cy="126979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6979" extrusionOk="0">
                    <a:moveTo>
                      <a:pt x="97114" y="124047"/>
                    </a:moveTo>
                    <a:lnTo>
                      <a:pt x="5007" y="71469"/>
                    </a:lnTo>
                    <a:cubicBezTo>
                      <a:pt x="-2422" y="67183"/>
                      <a:pt x="-1470" y="59563"/>
                      <a:pt x="7103" y="54610"/>
                    </a:cubicBezTo>
                    <a:lnTo>
                      <a:pt x="94638" y="4127"/>
                    </a:lnTo>
                    <a:cubicBezTo>
                      <a:pt x="103601" y="-902"/>
                      <a:pt x="114421" y="-1359"/>
                      <a:pt x="123784" y="2889"/>
                    </a:cubicBezTo>
                    <a:lnTo>
                      <a:pt x="215510" y="55848"/>
                    </a:lnTo>
                    <a:cubicBezTo>
                      <a:pt x="222939" y="60134"/>
                      <a:pt x="221987" y="67659"/>
                      <a:pt x="213414" y="72707"/>
                    </a:cubicBezTo>
                    <a:lnTo>
                      <a:pt x="125880" y="123190"/>
                    </a:lnTo>
                    <a:cubicBezTo>
                      <a:pt x="116945" y="127924"/>
                      <a:pt x="106315" y="128238"/>
                      <a:pt x="97114" y="124047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8" name="Google Shape;138;p12"/>
              <p:cNvSpPr/>
              <p:nvPr/>
            </p:nvSpPr>
            <p:spPr>
              <a:xfrm>
                <a:off x="6068608" y="4122734"/>
                <a:ext cx="220517" cy="127300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300" extrusionOk="0">
                    <a:moveTo>
                      <a:pt x="96733" y="124368"/>
                    </a:moveTo>
                    <a:lnTo>
                      <a:pt x="5007" y="71504"/>
                    </a:lnTo>
                    <a:cubicBezTo>
                      <a:pt x="-2422" y="67123"/>
                      <a:pt x="-1470" y="59598"/>
                      <a:pt x="7103" y="54645"/>
                    </a:cubicBezTo>
                    <a:lnTo>
                      <a:pt x="94638" y="4162"/>
                    </a:lnTo>
                    <a:cubicBezTo>
                      <a:pt x="103591" y="-914"/>
                      <a:pt x="114431" y="-1371"/>
                      <a:pt x="123784" y="2924"/>
                    </a:cubicBezTo>
                    <a:lnTo>
                      <a:pt x="215510" y="55883"/>
                    </a:lnTo>
                    <a:cubicBezTo>
                      <a:pt x="222939" y="60170"/>
                      <a:pt x="221987" y="67694"/>
                      <a:pt x="213414" y="72647"/>
                    </a:cubicBezTo>
                    <a:lnTo>
                      <a:pt x="125880" y="123225"/>
                    </a:lnTo>
                    <a:cubicBezTo>
                      <a:pt x="116898" y="128226"/>
                      <a:pt x="106077" y="128645"/>
                      <a:pt x="96733" y="12436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9" name="Google Shape;139;p12"/>
              <p:cNvSpPr/>
              <p:nvPr/>
            </p:nvSpPr>
            <p:spPr>
              <a:xfrm>
                <a:off x="6198212" y="4197576"/>
                <a:ext cx="220524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24" h="127281" extrusionOk="0">
                    <a:moveTo>
                      <a:pt x="96765" y="124393"/>
                    </a:moveTo>
                    <a:lnTo>
                      <a:pt x="5039" y="71434"/>
                    </a:lnTo>
                    <a:cubicBezTo>
                      <a:pt x="-2390" y="67147"/>
                      <a:pt x="-1533" y="59623"/>
                      <a:pt x="7135" y="54574"/>
                    </a:cubicBezTo>
                    <a:lnTo>
                      <a:pt x="94670" y="4092"/>
                    </a:lnTo>
                    <a:cubicBezTo>
                      <a:pt x="103652" y="-890"/>
                      <a:pt x="114453" y="-1347"/>
                      <a:pt x="123816" y="2853"/>
                    </a:cubicBezTo>
                    <a:lnTo>
                      <a:pt x="215447" y="55812"/>
                    </a:lnTo>
                    <a:cubicBezTo>
                      <a:pt x="222972" y="60194"/>
                      <a:pt x="222019" y="67719"/>
                      <a:pt x="213351" y="72672"/>
                    </a:cubicBezTo>
                    <a:lnTo>
                      <a:pt x="125912" y="123154"/>
                    </a:lnTo>
                    <a:cubicBezTo>
                      <a:pt x="116949" y="128184"/>
                      <a:pt x="106128" y="128641"/>
                      <a:pt x="96765" y="12439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0" name="Google Shape;140;p12"/>
              <p:cNvSpPr/>
              <p:nvPr/>
            </p:nvSpPr>
            <p:spPr>
              <a:xfrm>
                <a:off x="6327808" y="4272442"/>
                <a:ext cx="380989" cy="219907"/>
              </a:xfrm>
              <a:custGeom>
                <a:avLst/>
                <a:gdLst/>
                <a:ahLst/>
                <a:cxnLst/>
                <a:rect l="l" t="t" r="r" b="b"/>
                <a:pathLst>
                  <a:path w="380989" h="219907" extrusionOk="0">
                    <a:moveTo>
                      <a:pt x="257205" y="216975"/>
                    </a:moveTo>
                    <a:lnTo>
                      <a:pt x="5078" y="71433"/>
                    </a:lnTo>
                    <a:cubicBezTo>
                      <a:pt x="-2447" y="67147"/>
                      <a:pt x="-1494" y="59622"/>
                      <a:pt x="7174" y="54574"/>
                    </a:cubicBezTo>
                    <a:lnTo>
                      <a:pt x="94613" y="4092"/>
                    </a:lnTo>
                    <a:cubicBezTo>
                      <a:pt x="103624" y="-890"/>
                      <a:pt x="114454" y="-1347"/>
                      <a:pt x="123855" y="2854"/>
                    </a:cubicBezTo>
                    <a:lnTo>
                      <a:pt x="375982" y="148396"/>
                    </a:lnTo>
                    <a:cubicBezTo>
                      <a:pt x="383411" y="152777"/>
                      <a:pt x="382459" y="160302"/>
                      <a:pt x="373886" y="165255"/>
                    </a:cubicBezTo>
                    <a:lnTo>
                      <a:pt x="286351" y="215832"/>
                    </a:lnTo>
                    <a:cubicBezTo>
                      <a:pt x="277369" y="220833"/>
                      <a:pt x="266549" y="221252"/>
                      <a:pt x="257205" y="216975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1" name="Google Shape;141;p12"/>
              <p:cNvSpPr/>
              <p:nvPr/>
            </p:nvSpPr>
            <p:spPr>
              <a:xfrm>
                <a:off x="4739038" y="3355149"/>
                <a:ext cx="253901" cy="146525"/>
              </a:xfrm>
              <a:custGeom>
                <a:avLst/>
                <a:gdLst/>
                <a:ahLst/>
                <a:cxnLst/>
                <a:rect l="l" t="t" r="r" b="b"/>
                <a:pathLst>
                  <a:path w="253901" h="146525" extrusionOk="0">
                    <a:moveTo>
                      <a:pt x="130046" y="143668"/>
                    </a:moveTo>
                    <a:lnTo>
                      <a:pt x="5078" y="71469"/>
                    </a:lnTo>
                    <a:cubicBezTo>
                      <a:pt x="-2447" y="67183"/>
                      <a:pt x="-1494" y="59563"/>
                      <a:pt x="7174" y="54610"/>
                    </a:cubicBezTo>
                    <a:lnTo>
                      <a:pt x="94613" y="4127"/>
                    </a:lnTo>
                    <a:cubicBezTo>
                      <a:pt x="103614" y="-902"/>
                      <a:pt x="114463" y="-1359"/>
                      <a:pt x="123855" y="2889"/>
                    </a:cubicBezTo>
                    <a:lnTo>
                      <a:pt x="248823" y="75088"/>
                    </a:lnTo>
                    <a:cubicBezTo>
                      <a:pt x="256348" y="79375"/>
                      <a:pt x="255395" y="86899"/>
                      <a:pt x="246727" y="91948"/>
                    </a:cubicBezTo>
                    <a:lnTo>
                      <a:pt x="159288" y="142430"/>
                    </a:lnTo>
                    <a:cubicBezTo>
                      <a:pt x="150277" y="147412"/>
                      <a:pt x="139447" y="147879"/>
                      <a:pt x="130046" y="14366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2" name="Google Shape;142;p12"/>
              <p:cNvSpPr/>
              <p:nvPr/>
            </p:nvSpPr>
            <p:spPr>
              <a:xfrm>
                <a:off x="5246664" y="3087528"/>
                <a:ext cx="1926000" cy="1111651"/>
              </a:xfrm>
              <a:custGeom>
                <a:avLst/>
                <a:gdLst/>
                <a:ahLst/>
                <a:cxnLst/>
                <a:rect l="l" t="t" r="r" b="b"/>
                <a:pathLst>
                  <a:path w="1926000" h="1111651" extrusionOk="0">
                    <a:moveTo>
                      <a:pt x="1845936" y="1108805"/>
                    </a:moveTo>
                    <a:lnTo>
                      <a:pt x="5039" y="46196"/>
                    </a:lnTo>
                    <a:cubicBezTo>
                      <a:pt x="-2390" y="41910"/>
                      <a:pt x="-1533" y="34290"/>
                      <a:pt x="7135" y="29337"/>
                    </a:cubicBezTo>
                    <a:lnTo>
                      <a:pt x="50855" y="4096"/>
                    </a:lnTo>
                    <a:cubicBezTo>
                      <a:pt x="59865" y="-886"/>
                      <a:pt x="70695" y="-1353"/>
                      <a:pt x="80097" y="2857"/>
                    </a:cubicBezTo>
                    <a:lnTo>
                      <a:pt x="1920993" y="1065371"/>
                    </a:lnTo>
                    <a:cubicBezTo>
                      <a:pt x="1928423" y="1069658"/>
                      <a:pt x="1927470" y="1077182"/>
                      <a:pt x="1918898" y="1082230"/>
                    </a:cubicBezTo>
                    <a:lnTo>
                      <a:pt x="1875083" y="1107472"/>
                    </a:lnTo>
                    <a:cubicBezTo>
                      <a:pt x="1866129" y="1112529"/>
                      <a:pt x="1855309" y="1113025"/>
                      <a:pt x="1845936" y="1108805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3" name="Google Shape;143;p12"/>
              <p:cNvSpPr/>
              <p:nvPr/>
            </p:nvSpPr>
            <p:spPr>
              <a:xfrm>
                <a:off x="4501288" y="3792632"/>
                <a:ext cx="1451798" cy="838156"/>
              </a:xfrm>
              <a:custGeom>
                <a:avLst/>
                <a:gdLst/>
                <a:ahLst/>
                <a:cxnLst/>
                <a:rect l="l" t="t" r="r" b="b"/>
                <a:pathLst>
                  <a:path w="1451798" h="838156" extrusionOk="0">
                    <a:moveTo>
                      <a:pt x="1450884" y="524573"/>
                    </a:moveTo>
                    <a:cubicBezTo>
                      <a:pt x="1448283" y="530298"/>
                      <a:pt x="1443816" y="534965"/>
                      <a:pt x="1438216" y="537813"/>
                    </a:cubicBezTo>
                    <a:lnTo>
                      <a:pt x="931581" y="830231"/>
                    </a:lnTo>
                    <a:cubicBezTo>
                      <a:pt x="914321" y="839889"/>
                      <a:pt x="893500" y="840766"/>
                      <a:pt x="875479" y="832612"/>
                    </a:cubicBezTo>
                    <a:lnTo>
                      <a:pt x="9751" y="332740"/>
                    </a:lnTo>
                    <a:cubicBezTo>
                      <a:pt x="5808" y="330683"/>
                      <a:pt x="2709" y="327311"/>
                      <a:pt x="988" y="323215"/>
                    </a:cubicBezTo>
                    <a:cubicBezTo>
                      <a:pt x="-2155" y="315595"/>
                      <a:pt x="2226" y="306641"/>
                      <a:pt x="13752" y="299974"/>
                    </a:cubicBezTo>
                    <a:lnTo>
                      <a:pt x="520387" y="7842"/>
                    </a:lnTo>
                    <a:cubicBezTo>
                      <a:pt x="537674" y="-1740"/>
                      <a:pt x="558477" y="-2588"/>
                      <a:pt x="576489" y="5556"/>
                    </a:cubicBezTo>
                    <a:lnTo>
                      <a:pt x="1442311" y="505428"/>
                    </a:lnTo>
                    <a:cubicBezTo>
                      <a:pt x="1449874" y="508438"/>
                      <a:pt x="1453675" y="516925"/>
                      <a:pt x="1450884" y="524573"/>
                    </a:cubicBez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4" name="Google Shape;144;p12"/>
              <p:cNvSpPr/>
              <p:nvPr/>
            </p:nvSpPr>
            <p:spPr>
              <a:xfrm>
                <a:off x="4502277" y="3802740"/>
                <a:ext cx="1449895" cy="828048"/>
              </a:xfrm>
              <a:custGeom>
                <a:avLst/>
                <a:gdLst/>
                <a:ahLst/>
                <a:cxnLst/>
                <a:rect l="l" t="t" r="r" b="b"/>
                <a:pathLst>
                  <a:path w="1449895" h="828048" extrusionOk="0">
                    <a:moveTo>
                      <a:pt x="1449896" y="514465"/>
                    </a:moveTo>
                    <a:cubicBezTo>
                      <a:pt x="1447295" y="520190"/>
                      <a:pt x="1442828" y="524857"/>
                      <a:pt x="1437227" y="527705"/>
                    </a:cubicBezTo>
                    <a:lnTo>
                      <a:pt x="930593" y="820123"/>
                    </a:lnTo>
                    <a:cubicBezTo>
                      <a:pt x="913333" y="829781"/>
                      <a:pt x="892512" y="830657"/>
                      <a:pt x="874490" y="822504"/>
                    </a:cubicBezTo>
                    <a:lnTo>
                      <a:pt x="8763" y="322632"/>
                    </a:lnTo>
                    <a:cubicBezTo>
                      <a:pt x="4820" y="320575"/>
                      <a:pt x="1720" y="317203"/>
                      <a:pt x="0" y="313107"/>
                    </a:cubicBezTo>
                    <a:cubicBezTo>
                      <a:pt x="2669" y="307582"/>
                      <a:pt x="7089" y="303096"/>
                      <a:pt x="12573" y="300343"/>
                    </a:cubicBezTo>
                    <a:lnTo>
                      <a:pt x="519208" y="7926"/>
                    </a:lnTo>
                    <a:cubicBezTo>
                      <a:pt x="536467" y="-1732"/>
                      <a:pt x="557289" y="-2609"/>
                      <a:pt x="575310" y="5545"/>
                    </a:cubicBezTo>
                    <a:lnTo>
                      <a:pt x="1441323" y="505417"/>
                    </a:lnTo>
                    <a:cubicBezTo>
                      <a:pt x="1445095" y="507417"/>
                      <a:pt x="1448105" y="510598"/>
                      <a:pt x="1449896" y="514465"/>
                    </a:cubicBezTo>
                    <a:close/>
                  </a:path>
                </a:pathLst>
              </a:custGeom>
              <a:solidFill>
                <a:srgbClr val="C3C6D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5" name="Google Shape;145;p12"/>
              <p:cNvSpPr/>
              <p:nvPr/>
            </p:nvSpPr>
            <p:spPr>
              <a:xfrm>
                <a:off x="5378291" y="2993528"/>
                <a:ext cx="1867947" cy="1123828"/>
              </a:xfrm>
              <a:custGeom>
                <a:avLst/>
                <a:gdLst/>
                <a:ahLst/>
                <a:cxnLst/>
                <a:rect l="l" t="t" r="r" b="b"/>
                <a:pathLst>
                  <a:path w="1867947" h="1123828" extrusionOk="0">
                    <a:moveTo>
                      <a:pt x="1854422" y="1122224"/>
                    </a:moveTo>
                    <a:lnTo>
                      <a:pt x="13526" y="59425"/>
                    </a:lnTo>
                    <a:cubicBezTo>
                      <a:pt x="5191" y="53395"/>
                      <a:pt x="181" y="43804"/>
                      <a:pt x="0" y="33517"/>
                    </a:cubicBezTo>
                    <a:lnTo>
                      <a:pt x="0" y="11895"/>
                    </a:lnTo>
                    <a:cubicBezTo>
                      <a:pt x="0" y="1894"/>
                      <a:pt x="6096" y="-2678"/>
                      <a:pt x="13526" y="1608"/>
                    </a:cubicBezTo>
                    <a:lnTo>
                      <a:pt x="1854422" y="1064122"/>
                    </a:lnTo>
                    <a:cubicBezTo>
                      <a:pt x="1862804" y="1070103"/>
                      <a:pt x="1867833" y="1079733"/>
                      <a:pt x="1867948" y="1090030"/>
                    </a:cubicBezTo>
                    <a:lnTo>
                      <a:pt x="1867948" y="1111747"/>
                    </a:lnTo>
                    <a:cubicBezTo>
                      <a:pt x="1867948" y="1121938"/>
                      <a:pt x="1861947" y="1126510"/>
                      <a:pt x="1854422" y="1122224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6" name="Google Shape;146;p12"/>
              <p:cNvSpPr/>
              <p:nvPr/>
            </p:nvSpPr>
            <p:spPr>
              <a:xfrm>
                <a:off x="5482399" y="1596347"/>
                <a:ext cx="657230" cy="440903"/>
              </a:xfrm>
              <a:custGeom>
                <a:avLst/>
                <a:gdLst/>
                <a:ahLst/>
                <a:cxnLst/>
                <a:rect l="l" t="t" r="r" b="b"/>
                <a:pathLst>
                  <a:path w="657230" h="440903" extrusionOk="0">
                    <a:moveTo>
                      <a:pt x="647700" y="439716"/>
                    </a:moveTo>
                    <a:lnTo>
                      <a:pt x="9525" y="71480"/>
                    </a:lnTo>
                    <a:cubicBezTo>
                      <a:pt x="3610" y="67173"/>
                      <a:pt x="76" y="60320"/>
                      <a:pt x="0" y="53001"/>
                    </a:cubicBezTo>
                    <a:lnTo>
                      <a:pt x="0" y="8520"/>
                    </a:lnTo>
                    <a:cubicBezTo>
                      <a:pt x="0" y="1376"/>
                      <a:pt x="4381" y="-1958"/>
                      <a:pt x="9525" y="1185"/>
                    </a:cubicBezTo>
                    <a:lnTo>
                      <a:pt x="647700" y="369422"/>
                    </a:lnTo>
                    <a:cubicBezTo>
                      <a:pt x="653615" y="373729"/>
                      <a:pt x="657149" y="380581"/>
                      <a:pt x="657225" y="387900"/>
                    </a:cubicBezTo>
                    <a:lnTo>
                      <a:pt x="657225" y="432477"/>
                    </a:lnTo>
                    <a:cubicBezTo>
                      <a:pt x="657416" y="439526"/>
                      <a:pt x="653034" y="442860"/>
                      <a:pt x="647700" y="439716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7" name="Google Shape;147;p12"/>
              <p:cNvSpPr/>
              <p:nvPr/>
            </p:nvSpPr>
            <p:spPr>
              <a:xfrm>
                <a:off x="5485731" y="1725601"/>
                <a:ext cx="490070" cy="322282"/>
              </a:xfrm>
              <a:custGeom>
                <a:avLst/>
                <a:gdLst/>
                <a:ahLst/>
                <a:cxnLst/>
                <a:rect l="l" t="t" r="r" b="b"/>
                <a:pathLst>
                  <a:path w="490070" h="322282" extrusionOk="0">
                    <a:moveTo>
                      <a:pt x="480538" y="321130"/>
                    </a:moveTo>
                    <a:lnTo>
                      <a:pt x="9527" y="49191"/>
                    </a:lnTo>
                    <a:cubicBezTo>
                      <a:pt x="3460" y="44756"/>
                      <a:pt x="-93" y="37658"/>
                      <a:pt x="2" y="30141"/>
                    </a:cubicBezTo>
                    <a:lnTo>
                      <a:pt x="2" y="8520"/>
                    </a:lnTo>
                    <a:cubicBezTo>
                      <a:pt x="2" y="1376"/>
                      <a:pt x="4288" y="-1958"/>
                      <a:pt x="9527" y="1185"/>
                    </a:cubicBezTo>
                    <a:lnTo>
                      <a:pt x="480538" y="273124"/>
                    </a:lnTo>
                    <a:cubicBezTo>
                      <a:pt x="486606" y="277563"/>
                      <a:pt x="490158" y="284659"/>
                      <a:pt x="490063" y="292174"/>
                    </a:cubicBezTo>
                    <a:lnTo>
                      <a:pt x="490063" y="314272"/>
                    </a:lnTo>
                    <a:cubicBezTo>
                      <a:pt x="490254" y="320940"/>
                      <a:pt x="486444" y="324178"/>
                      <a:pt x="480538" y="321130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8" name="Google Shape;148;p12"/>
              <p:cNvSpPr/>
              <p:nvPr/>
            </p:nvSpPr>
            <p:spPr>
              <a:xfrm>
                <a:off x="5485731" y="1809557"/>
                <a:ext cx="490070" cy="322194"/>
              </a:xfrm>
              <a:custGeom>
                <a:avLst/>
                <a:gdLst/>
                <a:ahLst/>
                <a:cxnLst/>
                <a:rect l="l" t="t" r="r" b="b"/>
                <a:pathLst>
                  <a:path w="490070" h="322194" extrusionOk="0">
                    <a:moveTo>
                      <a:pt x="480538" y="321090"/>
                    </a:moveTo>
                    <a:lnTo>
                      <a:pt x="9527" y="49151"/>
                    </a:lnTo>
                    <a:cubicBezTo>
                      <a:pt x="3460" y="44715"/>
                      <a:pt x="-93" y="37618"/>
                      <a:pt x="2" y="30101"/>
                    </a:cubicBezTo>
                    <a:lnTo>
                      <a:pt x="2" y="8479"/>
                    </a:lnTo>
                    <a:cubicBezTo>
                      <a:pt x="2" y="1335"/>
                      <a:pt x="4288" y="-1903"/>
                      <a:pt x="9527" y="1145"/>
                    </a:cubicBezTo>
                    <a:lnTo>
                      <a:pt x="480538" y="273179"/>
                    </a:lnTo>
                    <a:cubicBezTo>
                      <a:pt x="486491" y="277456"/>
                      <a:pt x="490035" y="284323"/>
                      <a:pt x="490063" y="291657"/>
                    </a:cubicBezTo>
                    <a:lnTo>
                      <a:pt x="490063" y="313755"/>
                    </a:lnTo>
                    <a:cubicBezTo>
                      <a:pt x="490254" y="320899"/>
                      <a:pt x="486444" y="324042"/>
                      <a:pt x="480538" y="321090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9" name="Google Shape;149;p12"/>
              <p:cNvSpPr/>
              <p:nvPr/>
            </p:nvSpPr>
            <p:spPr>
              <a:xfrm>
                <a:off x="5485733" y="1893472"/>
                <a:ext cx="401289" cy="270998"/>
              </a:xfrm>
              <a:custGeom>
                <a:avLst/>
                <a:gdLst/>
                <a:ahLst/>
                <a:cxnLst/>
                <a:rect l="l" t="t" r="r" b="b"/>
                <a:pathLst>
                  <a:path w="401289" h="270998" extrusionOk="0">
                    <a:moveTo>
                      <a:pt x="391763" y="269845"/>
                    </a:moveTo>
                    <a:lnTo>
                      <a:pt x="9525" y="49627"/>
                    </a:lnTo>
                    <a:cubicBezTo>
                      <a:pt x="3572" y="45351"/>
                      <a:pt x="29" y="38479"/>
                      <a:pt x="0" y="31149"/>
                    </a:cubicBezTo>
                    <a:lnTo>
                      <a:pt x="0" y="8479"/>
                    </a:lnTo>
                    <a:cubicBezTo>
                      <a:pt x="0" y="1335"/>
                      <a:pt x="4286" y="-1903"/>
                      <a:pt x="9525" y="1145"/>
                    </a:cubicBezTo>
                    <a:lnTo>
                      <a:pt x="391763" y="221839"/>
                    </a:lnTo>
                    <a:cubicBezTo>
                      <a:pt x="397821" y="226287"/>
                      <a:pt x="401364" y="233374"/>
                      <a:pt x="401288" y="240889"/>
                    </a:cubicBezTo>
                    <a:lnTo>
                      <a:pt x="401288" y="262987"/>
                    </a:lnTo>
                    <a:cubicBezTo>
                      <a:pt x="401384" y="269655"/>
                      <a:pt x="397097" y="272893"/>
                      <a:pt x="391763" y="26984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0" name="Google Shape;150;p12"/>
              <p:cNvSpPr/>
              <p:nvPr/>
            </p:nvSpPr>
            <p:spPr>
              <a:xfrm>
                <a:off x="5482398" y="2477545"/>
                <a:ext cx="657231" cy="440923"/>
              </a:xfrm>
              <a:custGeom>
                <a:avLst/>
                <a:gdLst/>
                <a:ahLst/>
                <a:cxnLst/>
                <a:rect l="l" t="t" r="r" b="b"/>
                <a:pathLst>
                  <a:path w="657231" h="440923" extrusionOk="0">
                    <a:moveTo>
                      <a:pt x="647701" y="439771"/>
                    </a:moveTo>
                    <a:lnTo>
                      <a:pt x="9526" y="71535"/>
                    </a:lnTo>
                    <a:cubicBezTo>
                      <a:pt x="3477" y="67077"/>
                      <a:pt x="-56" y="59990"/>
                      <a:pt x="1" y="52485"/>
                    </a:cubicBezTo>
                    <a:lnTo>
                      <a:pt x="1" y="8479"/>
                    </a:lnTo>
                    <a:cubicBezTo>
                      <a:pt x="1" y="1335"/>
                      <a:pt x="4382" y="-1903"/>
                      <a:pt x="9526" y="1145"/>
                    </a:cubicBezTo>
                    <a:lnTo>
                      <a:pt x="647701" y="369381"/>
                    </a:lnTo>
                    <a:cubicBezTo>
                      <a:pt x="653749" y="373839"/>
                      <a:pt x="657283" y="380926"/>
                      <a:pt x="657226" y="388431"/>
                    </a:cubicBezTo>
                    <a:lnTo>
                      <a:pt x="657226" y="432913"/>
                    </a:lnTo>
                    <a:cubicBezTo>
                      <a:pt x="657416" y="439581"/>
                      <a:pt x="653035" y="442819"/>
                      <a:pt x="647701" y="439771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1" name="Google Shape;151;p12"/>
              <p:cNvSpPr/>
              <p:nvPr/>
            </p:nvSpPr>
            <p:spPr>
              <a:xfrm>
                <a:off x="5485733" y="2606854"/>
                <a:ext cx="490068" cy="322274"/>
              </a:xfrm>
              <a:custGeom>
                <a:avLst/>
                <a:gdLst/>
                <a:ahLst/>
                <a:cxnLst/>
                <a:rect l="l" t="t" r="r" b="b"/>
                <a:pathLst>
                  <a:path w="490068" h="322274" extrusionOk="0">
                    <a:moveTo>
                      <a:pt x="480536" y="321130"/>
                    </a:moveTo>
                    <a:lnTo>
                      <a:pt x="9525" y="49096"/>
                    </a:lnTo>
                    <a:cubicBezTo>
                      <a:pt x="3572" y="44819"/>
                      <a:pt x="29" y="37952"/>
                      <a:pt x="0" y="30618"/>
                    </a:cubicBezTo>
                    <a:lnTo>
                      <a:pt x="0" y="8520"/>
                    </a:lnTo>
                    <a:cubicBezTo>
                      <a:pt x="0" y="1376"/>
                      <a:pt x="4286" y="-1958"/>
                      <a:pt x="9525" y="1185"/>
                    </a:cubicBezTo>
                    <a:lnTo>
                      <a:pt x="480536" y="273124"/>
                    </a:lnTo>
                    <a:cubicBezTo>
                      <a:pt x="486470" y="277420"/>
                      <a:pt x="490004" y="284278"/>
                      <a:pt x="490061" y="291603"/>
                    </a:cubicBezTo>
                    <a:lnTo>
                      <a:pt x="490061" y="313796"/>
                    </a:lnTo>
                    <a:cubicBezTo>
                      <a:pt x="490252" y="320940"/>
                      <a:pt x="486442" y="324178"/>
                      <a:pt x="480536" y="321130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2" name="Google Shape;152;p12"/>
              <p:cNvSpPr/>
              <p:nvPr/>
            </p:nvSpPr>
            <p:spPr>
              <a:xfrm>
                <a:off x="5485733" y="2690770"/>
                <a:ext cx="490068" cy="322283"/>
              </a:xfrm>
              <a:custGeom>
                <a:avLst/>
                <a:gdLst/>
                <a:ahLst/>
                <a:cxnLst/>
                <a:rect l="l" t="t" r="r" b="b"/>
                <a:pathLst>
                  <a:path w="490068" h="322283" extrusionOk="0">
                    <a:moveTo>
                      <a:pt x="480536" y="321130"/>
                    </a:moveTo>
                    <a:lnTo>
                      <a:pt x="9525" y="49191"/>
                    </a:lnTo>
                    <a:cubicBezTo>
                      <a:pt x="3591" y="44858"/>
                      <a:pt x="57" y="37971"/>
                      <a:pt x="0" y="30618"/>
                    </a:cubicBezTo>
                    <a:lnTo>
                      <a:pt x="0" y="8520"/>
                    </a:lnTo>
                    <a:cubicBezTo>
                      <a:pt x="0" y="1376"/>
                      <a:pt x="4286" y="-1958"/>
                      <a:pt x="9525" y="1185"/>
                    </a:cubicBezTo>
                    <a:lnTo>
                      <a:pt x="480536" y="273124"/>
                    </a:lnTo>
                    <a:cubicBezTo>
                      <a:pt x="486604" y="277563"/>
                      <a:pt x="490157" y="284659"/>
                      <a:pt x="490061" y="292174"/>
                    </a:cubicBezTo>
                    <a:lnTo>
                      <a:pt x="490061" y="314272"/>
                    </a:lnTo>
                    <a:cubicBezTo>
                      <a:pt x="490252" y="320940"/>
                      <a:pt x="486442" y="324178"/>
                      <a:pt x="480536" y="321130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3" name="Google Shape;153;p12"/>
              <p:cNvSpPr/>
              <p:nvPr/>
            </p:nvSpPr>
            <p:spPr>
              <a:xfrm>
                <a:off x="5485733" y="2774725"/>
                <a:ext cx="401289" cy="271152"/>
              </a:xfrm>
              <a:custGeom>
                <a:avLst/>
                <a:gdLst/>
                <a:ahLst/>
                <a:cxnLst/>
                <a:rect l="l" t="t" r="r" b="b"/>
                <a:pathLst>
                  <a:path w="401289" h="271152" extrusionOk="0">
                    <a:moveTo>
                      <a:pt x="391763" y="269845"/>
                    </a:moveTo>
                    <a:lnTo>
                      <a:pt x="9525" y="49151"/>
                    </a:lnTo>
                    <a:cubicBezTo>
                      <a:pt x="3591" y="44817"/>
                      <a:pt x="57" y="37931"/>
                      <a:pt x="0" y="30577"/>
                    </a:cubicBezTo>
                    <a:lnTo>
                      <a:pt x="0" y="8479"/>
                    </a:lnTo>
                    <a:cubicBezTo>
                      <a:pt x="0" y="1335"/>
                      <a:pt x="4286" y="-1903"/>
                      <a:pt x="9525" y="1145"/>
                    </a:cubicBezTo>
                    <a:lnTo>
                      <a:pt x="391763" y="221839"/>
                    </a:lnTo>
                    <a:cubicBezTo>
                      <a:pt x="397697" y="226135"/>
                      <a:pt x="401231" y="232993"/>
                      <a:pt x="401288" y="240318"/>
                    </a:cubicBezTo>
                    <a:lnTo>
                      <a:pt x="401288" y="262511"/>
                    </a:lnTo>
                    <a:cubicBezTo>
                      <a:pt x="401384" y="269655"/>
                      <a:pt x="397097" y="273274"/>
                      <a:pt x="391763" y="26984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4" name="Google Shape;154;p12"/>
              <p:cNvSpPr/>
              <p:nvPr/>
            </p:nvSpPr>
            <p:spPr>
              <a:xfrm>
                <a:off x="6293929" y="2971606"/>
                <a:ext cx="893444" cy="828868"/>
              </a:xfrm>
              <a:custGeom>
                <a:avLst/>
                <a:gdLst/>
                <a:ahLst/>
                <a:cxnLst/>
                <a:rect l="l" t="t" r="r" b="b"/>
                <a:pathLst>
                  <a:path w="893444" h="828868" extrusionOk="0">
                    <a:moveTo>
                      <a:pt x="6858" y="55057"/>
                    </a:moveTo>
                    <a:cubicBezTo>
                      <a:pt x="6858" y="55057"/>
                      <a:pt x="77248" y="114113"/>
                      <a:pt x="178784" y="33436"/>
                    </a:cubicBezTo>
                    <a:cubicBezTo>
                      <a:pt x="251365" y="-26096"/>
                      <a:pt x="316230" y="7909"/>
                      <a:pt x="352330" y="28483"/>
                    </a:cubicBezTo>
                    <a:cubicBezTo>
                      <a:pt x="388430" y="49057"/>
                      <a:pt x="441007" y="61344"/>
                      <a:pt x="540068" y="240795"/>
                    </a:cubicBezTo>
                    <a:cubicBezTo>
                      <a:pt x="561489" y="276076"/>
                      <a:pt x="590845" y="305889"/>
                      <a:pt x="625793" y="327853"/>
                    </a:cubicBezTo>
                    <a:cubicBezTo>
                      <a:pt x="679228" y="358619"/>
                      <a:pt x="704850" y="343665"/>
                      <a:pt x="746855" y="280228"/>
                    </a:cubicBezTo>
                    <a:cubicBezTo>
                      <a:pt x="788861" y="216792"/>
                      <a:pt x="816293" y="146878"/>
                      <a:pt x="893445" y="192598"/>
                    </a:cubicBezTo>
                    <a:lnTo>
                      <a:pt x="893445" y="828868"/>
                    </a:lnTo>
                    <a:lnTo>
                      <a:pt x="0" y="313090"/>
                    </a:lnTo>
                    <a:lnTo>
                      <a:pt x="0" y="50867"/>
                    </a:lnTo>
                    <a:close/>
                  </a:path>
                </a:pathLst>
              </a:custGeom>
              <a:solidFill>
                <a:srgbClr val="F5F6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5" name="Google Shape;155;p12"/>
              <p:cNvSpPr/>
              <p:nvPr/>
            </p:nvSpPr>
            <p:spPr>
              <a:xfrm>
                <a:off x="5485733" y="2024441"/>
                <a:ext cx="630461" cy="733619"/>
              </a:xfrm>
              <a:custGeom>
                <a:avLst/>
                <a:gdLst/>
                <a:ahLst/>
                <a:cxnLst/>
                <a:rect l="l" t="t" r="r" b="b"/>
                <a:pathLst>
                  <a:path w="630461" h="733619" extrusionOk="0">
                    <a:moveTo>
                      <a:pt x="620935" y="732474"/>
                    </a:moveTo>
                    <a:lnTo>
                      <a:pt x="9525" y="379478"/>
                    </a:lnTo>
                    <a:cubicBezTo>
                      <a:pt x="3591" y="375144"/>
                      <a:pt x="57" y="368257"/>
                      <a:pt x="0" y="360904"/>
                    </a:cubicBezTo>
                    <a:lnTo>
                      <a:pt x="0" y="8479"/>
                    </a:lnTo>
                    <a:cubicBezTo>
                      <a:pt x="0" y="1335"/>
                      <a:pt x="4286" y="-1903"/>
                      <a:pt x="9525" y="1145"/>
                    </a:cubicBezTo>
                    <a:lnTo>
                      <a:pt x="620935" y="354141"/>
                    </a:lnTo>
                    <a:cubicBezTo>
                      <a:pt x="626859" y="358485"/>
                      <a:pt x="630384" y="365371"/>
                      <a:pt x="630460" y="372715"/>
                    </a:cubicBezTo>
                    <a:lnTo>
                      <a:pt x="630460" y="725140"/>
                    </a:lnTo>
                    <a:cubicBezTo>
                      <a:pt x="630555" y="732284"/>
                      <a:pt x="626269" y="735522"/>
                      <a:pt x="620935" y="732474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6" name="Google Shape;156;p12"/>
              <p:cNvSpPr/>
              <p:nvPr/>
            </p:nvSpPr>
            <p:spPr>
              <a:xfrm>
                <a:off x="6293834" y="3011804"/>
                <a:ext cx="893445" cy="788955"/>
              </a:xfrm>
              <a:custGeom>
                <a:avLst/>
                <a:gdLst/>
                <a:ahLst/>
                <a:cxnLst/>
                <a:rect l="l" t="t" r="r" b="b"/>
                <a:pathLst>
                  <a:path w="893445" h="788955" extrusionOk="0">
                    <a:moveTo>
                      <a:pt x="0" y="0"/>
                    </a:moveTo>
                    <a:lnTo>
                      <a:pt x="0" y="273177"/>
                    </a:lnTo>
                    <a:lnTo>
                      <a:pt x="893445" y="788956"/>
                    </a:lnTo>
                    <a:lnTo>
                      <a:pt x="893445" y="152591"/>
                    </a:lnTo>
                  </a:path>
                </a:pathLst>
              </a:custGeom>
              <a:noFill/>
              <a:ln w="9525" cap="flat" cmpd="sng">
                <a:solidFill>
                  <a:srgbClr val="E9EAF2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7" name="Google Shape;157;p12"/>
              <p:cNvSpPr/>
              <p:nvPr/>
            </p:nvSpPr>
            <p:spPr>
              <a:xfrm>
                <a:off x="6645021" y="3003137"/>
                <a:ext cx="9525" cy="483869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483869" extrusionOk="0">
                    <a:moveTo>
                      <a:pt x="0" y="0"/>
                    </a:moveTo>
                    <a:lnTo>
                      <a:pt x="0" y="483870"/>
                    </a:lnTo>
                  </a:path>
                </a:pathLst>
              </a:custGeom>
              <a:noFill/>
              <a:ln w="9525" cap="flat" cmpd="sng">
                <a:solidFill>
                  <a:srgbClr val="E9EAF2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8" name="Google Shape;158;p12"/>
              <p:cNvSpPr/>
              <p:nvPr/>
            </p:nvSpPr>
            <p:spPr>
              <a:xfrm>
                <a:off x="6918293" y="3309175"/>
                <a:ext cx="9525" cy="335661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335661" extrusionOk="0">
                    <a:moveTo>
                      <a:pt x="0" y="0"/>
                    </a:moveTo>
                    <a:lnTo>
                      <a:pt x="0" y="335661"/>
                    </a:lnTo>
                  </a:path>
                </a:pathLst>
              </a:custGeom>
              <a:noFill/>
              <a:ln w="9525" cap="flat" cmpd="sng">
                <a:solidFill>
                  <a:srgbClr val="E9EAF2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9" name="Google Shape;159;p12"/>
              <p:cNvSpPr/>
              <p:nvPr/>
            </p:nvSpPr>
            <p:spPr>
              <a:xfrm>
                <a:off x="6293834" y="2971929"/>
                <a:ext cx="893349" cy="341800"/>
              </a:xfrm>
              <a:custGeom>
                <a:avLst/>
                <a:gdLst/>
                <a:ahLst/>
                <a:cxnLst/>
                <a:rect l="l" t="t" r="r" b="b"/>
                <a:pathLst>
                  <a:path w="893349" h="341800" extrusionOk="0">
                    <a:moveTo>
                      <a:pt x="0" y="50543"/>
                    </a:moveTo>
                    <a:cubicBezTo>
                      <a:pt x="158496" y="148841"/>
                      <a:pt x="180975" y="-73282"/>
                      <a:pt x="353663" y="26350"/>
                    </a:cubicBezTo>
                    <a:cubicBezTo>
                      <a:pt x="526352" y="125981"/>
                      <a:pt x="502539" y="255997"/>
                      <a:pt x="629888" y="329626"/>
                    </a:cubicBezTo>
                    <a:cubicBezTo>
                      <a:pt x="757238" y="403254"/>
                      <a:pt x="760381" y="115694"/>
                      <a:pt x="893350" y="192466"/>
                    </a:cubicBezTo>
                  </a:path>
                </a:pathLst>
              </a:custGeom>
              <a:noFill/>
              <a:ln w="10375" cap="flat" cmpd="sng">
                <a:solidFill>
                  <a:srgbClr val="E9EAF2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0" name="Google Shape;160;p12"/>
              <p:cNvSpPr/>
              <p:nvPr/>
            </p:nvSpPr>
            <p:spPr>
              <a:xfrm rot="-1801764">
                <a:off x="6627823" y="2973379"/>
                <a:ext cx="34449" cy="59573"/>
              </a:xfrm>
              <a:custGeom>
                <a:avLst/>
                <a:gdLst/>
                <a:ahLst/>
                <a:cxnLst/>
                <a:rect l="l" t="t" r="r" b="b"/>
                <a:pathLst>
                  <a:path w="34480" h="59626" extrusionOk="0">
                    <a:moveTo>
                      <a:pt x="34481" y="29813"/>
                    </a:moveTo>
                    <a:cubicBezTo>
                      <a:pt x="34481" y="46279"/>
                      <a:pt x="26762" y="59626"/>
                      <a:pt x="17240" y="59626"/>
                    </a:cubicBezTo>
                    <a:cubicBezTo>
                      <a:pt x="7719" y="59626"/>
                      <a:pt x="0" y="46279"/>
                      <a:pt x="0" y="29813"/>
                    </a:cubicBezTo>
                    <a:cubicBezTo>
                      <a:pt x="0" y="13348"/>
                      <a:pt x="7719" y="0"/>
                      <a:pt x="17240" y="0"/>
                    </a:cubicBezTo>
                    <a:cubicBezTo>
                      <a:pt x="26762" y="0"/>
                      <a:pt x="34481" y="13348"/>
                      <a:pt x="34481" y="2981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1" name="Google Shape;161;p12"/>
              <p:cNvSpPr/>
              <p:nvPr/>
            </p:nvSpPr>
            <p:spPr>
              <a:xfrm rot="-1790023">
                <a:off x="7183546" y="3143044"/>
                <a:ext cx="34600" cy="59833"/>
              </a:xfrm>
              <a:custGeom>
                <a:avLst/>
                <a:gdLst/>
                <a:ahLst/>
                <a:cxnLst/>
                <a:rect l="l" t="t" r="r" b="b"/>
                <a:pathLst>
                  <a:path w="34599" h="59831" extrusionOk="0">
                    <a:moveTo>
                      <a:pt x="34601" y="29917"/>
                    </a:moveTo>
                    <a:cubicBezTo>
                      <a:pt x="34601" y="46439"/>
                      <a:pt x="26855" y="59833"/>
                      <a:pt x="17301" y="59833"/>
                    </a:cubicBezTo>
                    <a:cubicBezTo>
                      <a:pt x="7747" y="59833"/>
                      <a:pt x="2" y="46439"/>
                      <a:pt x="2" y="29917"/>
                    </a:cubicBezTo>
                    <a:cubicBezTo>
                      <a:pt x="2" y="13395"/>
                      <a:pt x="7747" y="1"/>
                      <a:pt x="17301" y="1"/>
                    </a:cubicBezTo>
                    <a:cubicBezTo>
                      <a:pt x="26855" y="1"/>
                      <a:pt x="34601" y="13395"/>
                      <a:pt x="34601" y="2991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2" name="Google Shape;162;p12"/>
              <p:cNvSpPr/>
              <p:nvPr/>
            </p:nvSpPr>
            <p:spPr>
              <a:xfrm rot="-1790023">
                <a:off x="6913571" y="3282356"/>
                <a:ext cx="34600" cy="59833"/>
              </a:xfrm>
              <a:custGeom>
                <a:avLst/>
                <a:gdLst/>
                <a:ahLst/>
                <a:cxnLst/>
                <a:rect l="l" t="t" r="r" b="b"/>
                <a:pathLst>
                  <a:path w="34599" h="59831" extrusionOk="0">
                    <a:moveTo>
                      <a:pt x="34601" y="29917"/>
                    </a:moveTo>
                    <a:cubicBezTo>
                      <a:pt x="34601" y="46439"/>
                      <a:pt x="26855" y="59833"/>
                      <a:pt x="17301" y="59833"/>
                    </a:cubicBezTo>
                    <a:cubicBezTo>
                      <a:pt x="7747" y="59833"/>
                      <a:pt x="2" y="46439"/>
                      <a:pt x="2" y="29917"/>
                    </a:cubicBezTo>
                    <a:cubicBezTo>
                      <a:pt x="2" y="13395"/>
                      <a:pt x="7747" y="1"/>
                      <a:pt x="17301" y="1"/>
                    </a:cubicBezTo>
                    <a:cubicBezTo>
                      <a:pt x="26855" y="1"/>
                      <a:pt x="34601" y="13395"/>
                      <a:pt x="34601" y="2991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3" name="Google Shape;163;p12"/>
              <p:cNvSpPr/>
              <p:nvPr/>
            </p:nvSpPr>
            <p:spPr>
              <a:xfrm rot="-1790023">
                <a:off x="6286614" y="3000522"/>
                <a:ext cx="34600" cy="59833"/>
              </a:xfrm>
              <a:custGeom>
                <a:avLst/>
                <a:gdLst/>
                <a:ahLst/>
                <a:cxnLst/>
                <a:rect l="l" t="t" r="r" b="b"/>
                <a:pathLst>
                  <a:path w="34599" h="59831" extrusionOk="0">
                    <a:moveTo>
                      <a:pt x="34600" y="29917"/>
                    </a:moveTo>
                    <a:cubicBezTo>
                      <a:pt x="34600" y="46439"/>
                      <a:pt x="26855" y="59833"/>
                      <a:pt x="17301" y="59833"/>
                    </a:cubicBezTo>
                    <a:cubicBezTo>
                      <a:pt x="7746" y="59833"/>
                      <a:pt x="1" y="46439"/>
                      <a:pt x="1" y="29917"/>
                    </a:cubicBezTo>
                    <a:cubicBezTo>
                      <a:pt x="1" y="13395"/>
                      <a:pt x="7746" y="1"/>
                      <a:pt x="17301" y="1"/>
                    </a:cubicBezTo>
                    <a:cubicBezTo>
                      <a:pt x="26855" y="1"/>
                      <a:pt x="34600" y="13395"/>
                      <a:pt x="34600" y="2991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4" name="Google Shape;164;p12"/>
              <p:cNvSpPr/>
              <p:nvPr/>
            </p:nvSpPr>
            <p:spPr>
              <a:xfrm>
                <a:off x="6272974" y="2328193"/>
                <a:ext cx="55632" cy="226128"/>
              </a:xfrm>
              <a:custGeom>
                <a:avLst/>
                <a:gdLst/>
                <a:ahLst/>
                <a:cxnLst/>
                <a:rect l="l" t="t" r="r" b="b"/>
                <a:pathLst>
                  <a:path w="55632" h="226128" extrusionOk="0">
                    <a:moveTo>
                      <a:pt x="46101" y="224982"/>
                    </a:moveTo>
                    <a:lnTo>
                      <a:pt x="9525" y="203837"/>
                    </a:lnTo>
                    <a:cubicBezTo>
                      <a:pt x="3610" y="199532"/>
                      <a:pt x="76" y="192674"/>
                      <a:pt x="0" y="185358"/>
                    </a:cubicBezTo>
                    <a:lnTo>
                      <a:pt x="0" y="8479"/>
                    </a:lnTo>
                    <a:cubicBezTo>
                      <a:pt x="0" y="1335"/>
                      <a:pt x="4382" y="-1903"/>
                      <a:pt x="9525" y="1145"/>
                    </a:cubicBezTo>
                    <a:lnTo>
                      <a:pt x="46101" y="22290"/>
                    </a:lnTo>
                    <a:cubicBezTo>
                      <a:pt x="52007" y="26605"/>
                      <a:pt x="55541" y="33454"/>
                      <a:pt x="55626" y="40769"/>
                    </a:cubicBezTo>
                    <a:lnTo>
                      <a:pt x="55626" y="217743"/>
                    </a:lnTo>
                    <a:cubicBezTo>
                      <a:pt x="55817" y="224506"/>
                      <a:pt x="51626" y="228126"/>
                      <a:pt x="46101" y="224982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5" name="Google Shape;165;p12"/>
              <p:cNvSpPr/>
              <p:nvPr/>
            </p:nvSpPr>
            <p:spPr>
              <a:xfrm>
                <a:off x="6357270" y="2193891"/>
                <a:ext cx="55722" cy="409197"/>
              </a:xfrm>
              <a:custGeom>
                <a:avLst/>
                <a:gdLst/>
                <a:ahLst/>
                <a:cxnLst/>
                <a:rect l="l" t="t" r="r" b="b"/>
                <a:pathLst>
                  <a:path w="55722" h="409197" extrusionOk="0">
                    <a:moveTo>
                      <a:pt x="46196" y="408053"/>
                    </a:moveTo>
                    <a:lnTo>
                      <a:pt x="9525" y="387384"/>
                    </a:lnTo>
                    <a:cubicBezTo>
                      <a:pt x="3620" y="383031"/>
                      <a:pt x="86" y="376154"/>
                      <a:pt x="0" y="368810"/>
                    </a:cubicBezTo>
                    <a:lnTo>
                      <a:pt x="0" y="8479"/>
                    </a:lnTo>
                    <a:cubicBezTo>
                      <a:pt x="0" y="1335"/>
                      <a:pt x="4382" y="-1903"/>
                      <a:pt x="9525" y="1145"/>
                    </a:cubicBezTo>
                    <a:lnTo>
                      <a:pt x="46196" y="22290"/>
                    </a:lnTo>
                    <a:cubicBezTo>
                      <a:pt x="52254" y="26739"/>
                      <a:pt x="55797" y="33825"/>
                      <a:pt x="55721" y="41340"/>
                    </a:cubicBezTo>
                    <a:lnTo>
                      <a:pt x="55721" y="400719"/>
                    </a:lnTo>
                    <a:cubicBezTo>
                      <a:pt x="55817" y="407862"/>
                      <a:pt x="51530" y="411101"/>
                      <a:pt x="46196" y="40805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6" name="Google Shape;166;p12"/>
              <p:cNvSpPr/>
              <p:nvPr/>
            </p:nvSpPr>
            <p:spPr>
              <a:xfrm>
                <a:off x="6526149" y="2326193"/>
                <a:ext cx="55625" cy="374240"/>
              </a:xfrm>
              <a:custGeom>
                <a:avLst/>
                <a:gdLst/>
                <a:ahLst/>
                <a:cxnLst/>
                <a:rect l="l" t="t" r="r" b="b"/>
                <a:pathLst>
                  <a:path w="55625" h="374240" extrusionOk="0">
                    <a:moveTo>
                      <a:pt x="46101" y="373096"/>
                    </a:moveTo>
                    <a:lnTo>
                      <a:pt x="9525" y="351951"/>
                    </a:lnTo>
                    <a:cubicBezTo>
                      <a:pt x="3591" y="347617"/>
                      <a:pt x="57" y="340730"/>
                      <a:pt x="0" y="333377"/>
                    </a:cubicBezTo>
                    <a:lnTo>
                      <a:pt x="0" y="8479"/>
                    </a:lnTo>
                    <a:cubicBezTo>
                      <a:pt x="0" y="1335"/>
                      <a:pt x="4286" y="-1903"/>
                      <a:pt x="9525" y="1145"/>
                    </a:cubicBezTo>
                    <a:lnTo>
                      <a:pt x="46101" y="22290"/>
                    </a:lnTo>
                    <a:cubicBezTo>
                      <a:pt x="52006" y="26643"/>
                      <a:pt x="55540" y="33520"/>
                      <a:pt x="55626" y="40864"/>
                    </a:cubicBezTo>
                    <a:lnTo>
                      <a:pt x="55626" y="365762"/>
                    </a:lnTo>
                    <a:cubicBezTo>
                      <a:pt x="55626" y="372906"/>
                      <a:pt x="51245" y="376144"/>
                      <a:pt x="46101" y="373096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7" name="Google Shape;167;p12"/>
              <p:cNvSpPr/>
              <p:nvPr/>
            </p:nvSpPr>
            <p:spPr>
              <a:xfrm>
                <a:off x="6610350" y="2430587"/>
                <a:ext cx="55627" cy="318519"/>
              </a:xfrm>
              <a:custGeom>
                <a:avLst/>
                <a:gdLst/>
                <a:ahLst/>
                <a:cxnLst/>
                <a:rect l="l" t="t" r="r" b="b"/>
                <a:pathLst>
                  <a:path w="55627" h="318519" extrusionOk="0">
                    <a:moveTo>
                      <a:pt x="46006" y="317375"/>
                    </a:moveTo>
                    <a:lnTo>
                      <a:pt x="9525" y="296229"/>
                    </a:lnTo>
                    <a:cubicBezTo>
                      <a:pt x="3620" y="291915"/>
                      <a:pt x="86" y="285066"/>
                      <a:pt x="0" y="277751"/>
                    </a:cubicBezTo>
                    <a:lnTo>
                      <a:pt x="0" y="8479"/>
                    </a:lnTo>
                    <a:cubicBezTo>
                      <a:pt x="0" y="1335"/>
                      <a:pt x="4381" y="-1903"/>
                      <a:pt x="9525" y="1145"/>
                    </a:cubicBezTo>
                    <a:lnTo>
                      <a:pt x="46101" y="22290"/>
                    </a:lnTo>
                    <a:cubicBezTo>
                      <a:pt x="52035" y="26624"/>
                      <a:pt x="55569" y="33511"/>
                      <a:pt x="55626" y="40864"/>
                    </a:cubicBezTo>
                    <a:lnTo>
                      <a:pt x="55626" y="310041"/>
                    </a:lnTo>
                    <a:cubicBezTo>
                      <a:pt x="55721" y="317184"/>
                      <a:pt x="51435" y="320423"/>
                      <a:pt x="46006" y="31737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8" name="Google Shape;168;p12"/>
              <p:cNvSpPr/>
              <p:nvPr/>
            </p:nvSpPr>
            <p:spPr>
              <a:xfrm>
                <a:off x="6778179" y="2662902"/>
                <a:ext cx="55632" cy="183161"/>
              </a:xfrm>
              <a:custGeom>
                <a:avLst/>
                <a:gdLst/>
                <a:ahLst/>
                <a:cxnLst/>
                <a:rect l="l" t="t" r="r" b="b"/>
                <a:pathLst>
                  <a:path w="55632" h="183161" extrusionOk="0">
                    <a:moveTo>
                      <a:pt x="46102" y="182025"/>
                    </a:moveTo>
                    <a:lnTo>
                      <a:pt x="9526" y="160879"/>
                    </a:lnTo>
                    <a:cubicBezTo>
                      <a:pt x="3477" y="156421"/>
                      <a:pt x="-56" y="149335"/>
                      <a:pt x="1" y="141829"/>
                    </a:cubicBezTo>
                    <a:lnTo>
                      <a:pt x="1" y="8479"/>
                    </a:lnTo>
                    <a:cubicBezTo>
                      <a:pt x="1" y="1335"/>
                      <a:pt x="4382" y="-1903"/>
                      <a:pt x="9526" y="1145"/>
                    </a:cubicBezTo>
                    <a:lnTo>
                      <a:pt x="46102" y="22290"/>
                    </a:lnTo>
                    <a:cubicBezTo>
                      <a:pt x="52036" y="26624"/>
                      <a:pt x="55570" y="33511"/>
                      <a:pt x="55627" y="40864"/>
                    </a:cubicBezTo>
                    <a:lnTo>
                      <a:pt x="55627" y="174214"/>
                    </a:lnTo>
                    <a:cubicBezTo>
                      <a:pt x="55817" y="181834"/>
                      <a:pt x="51245" y="185073"/>
                      <a:pt x="46102" y="182025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9" name="Google Shape;169;p12"/>
              <p:cNvSpPr/>
              <p:nvPr/>
            </p:nvSpPr>
            <p:spPr>
              <a:xfrm>
                <a:off x="6862476" y="2392923"/>
                <a:ext cx="55722" cy="501818"/>
              </a:xfrm>
              <a:custGeom>
                <a:avLst/>
                <a:gdLst/>
                <a:ahLst/>
                <a:cxnLst/>
                <a:rect l="l" t="t" r="r" b="b"/>
                <a:pathLst>
                  <a:path w="55722" h="501818" extrusionOk="0">
                    <a:moveTo>
                      <a:pt x="46196" y="500676"/>
                    </a:moveTo>
                    <a:lnTo>
                      <a:pt x="9525" y="479531"/>
                    </a:lnTo>
                    <a:cubicBezTo>
                      <a:pt x="3620" y="475178"/>
                      <a:pt x="86" y="468301"/>
                      <a:pt x="0" y="460957"/>
                    </a:cubicBezTo>
                    <a:lnTo>
                      <a:pt x="0" y="8520"/>
                    </a:lnTo>
                    <a:cubicBezTo>
                      <a:pt x="0" y="1376"/>
                      <a:pt x="4381" y="-1958"/>
                      <a:pt x="9525" y="1185"/>
                    </a:cubicBezTo>
                    <a:lnTo>
                      <a:pt x="46196" y="22331"/>
                    </a:lnTo>
                    <a:cubicBezTo>
                      <a:pt x="52130" y="26627"/>
                      <a:pt x="55664" y="33485"/>
                      <a:pt x="55721" y="40809"/>
                    </a:cubicBezTo>
                    <a:lnTo>
                      <a:pt x="55721" y="493152"/>
                    </a:lnTo>
                    <a:cubicBezTo>
                      <a:pt x="55816" y="500486"/>
                      <a:pt x="51530" y="503724"/>
                      <a:pt x="46196" y="50067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0" name="Google Shape;170;p12"/>
              <p:cNvSpPr/>
              <p:nvPr/>
            </p:nvSpPr>
            <p:spPr>
              <a:xfrm>
                <a:off x="7068216" y="2830406"/>
                <a:ext cx="55722" cy="183106"/>
              </a:xfrm>
              <a:custGeom>
                <a:avLst/>
                <a:gdLst/>
                <a:ahLst/>
                <a:cxnLst/>
                <a:rect l="l" t="t" r="r" b="b"/>
                <a:pathLst>
                  <a:path w="55722" h="183106" extrusionOk="0">
                    <a:moveTo>
                      <a:pt x="46196" y="181970"/>
                    </a:moveTo>
                    <a:lnTo>
                      <a:pt x="9525" y="160443"/>
                    </a:lnTo>
                    <a:cubicBezTo>
                      <a:pt x="3620" y="156090"/>
                      <a:pt x="86" y="149213"/>
                      <a:pt x="0" y="141870"/>
                    </a:cubicBezTo>
                    <a:lnTo>
                      <a:pt x="0" y="8520"/>
                    </a:lnTo>
                    <a:cubicBezTo>
                      <a:pt x="0" y="1376"/>
                      <a:pt x="4381" y="-1958"/>
                      <a:pt x="9525" y="1185"/>
                    </a:cubicBezTo>
                    <a:lnTo>
                      <a:pt x="46196" y="22331"/>
                    </a:lnTo>
                    <a:cubicBezTo>
                      <a:pt x="52130" y="26627"/>
                      <a:pt x="55664" y="33485"/>
                      <a:pt x="55721" y="40809"/>
                    </a:cubicBezTo>
                    <a:lnTo>
                      <a:pt x="55721" y="174159"/>
                    </a:lnTo>
                    <a:cubicBezTo>
                      <a:pt x="55816" y="181779"/>
                      <a:pt x="51530" y="185018"/>
                      <a:pt x="46196" y="181970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71" name="Google Shape;171;p12"/>
              <p:cNvSpPr/>
              <p:nvPr/>
            </p:nvSpPr>
            <p:spPr>
              <a:xfrm>
                <a:off x="7152513" y="2836026"/>
                <a:ext cx="55727" cy="226167"/>
              </a:xfrm>
              <a:custGeom>
                <a:avLst/>
                <a:gdLst/>
                <a:ahLst/>
                <a:cxnLst/>
                <a:rect l="l" t="t" r="r" b="b"/>
                <a:pathLst>
                  <a:path w="55727" h="226167" extrusionOk="0">
                    <a:moveTo>
                      <a:pt x="46196" y="225023"/>
                    </a:moveTo>
                    <a:lnTo>
                      <a:pt x="9525" y="203877"/>
                    </a:lnTo>
                    <a:cubicBezTo>
                      <a:pt x="3591" y="199582"/>
                      <a:pt x="57" y="192724"/>
                      <a:pt x="0" y="185399"/>
                    </a:cubicBezTo>
                    <a:lnTo>
                      <a:pt x="0" y="8520"/>
                    </a:lnTo>
                    <a:cubicBezTo>
                      <a:pt x="0" y="1376"/>
                      <a:pt x="4286" y="-1958"/>
                      <a:pt x="9525" y="1185"/>
                    </a:cubicBezTo>
                    <a:lnTo>
                      <a:pt x="46196" y="22331"/>
                    </a:lnTo>
                    <a:cubicBezTo>
                      <a:pt x="52111" y="26636"/>
                      <a:pt x="55645" y="33494"/>
                      <a:pt x="55721" y="40809"/>
                    </a:cubicBezTo>
                    <a:lnTo>
                      <a:pt x="55721" y="217689"/>
                    </a:lnTo>
                    <a:cubicBezTo>
                      <a:pt x="55912" y="224832"/>
                      <a:pt x="51530" y="228071"/>
                      <a:pt x="46196" y="22502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72" name="Google Shape;172;p12"/>
            <p:cNvSpPr/>
            <p:nvPr/>
          </p:nvSpPr>
          <p:spPr>
            <a:xfrm>
              <a:off x="6986665" y="3342725"/>
              <a:ext cx="1789199" cy="1033007"/>
            </a:xfrm>
            <a:custGeom>
              <a:avLst/>
              <a:gdLst/>
              <a:ahLst/>
              <a:cxnLst/>
              <a:rect l="l" t="t" r="r" b="b"/>
              <a:pathLst>
                <a:path w="2237898" h="1292066" extrusionOk="0">
                  <a:moveTo>
                    <a:pt x="942784" y="1292066"/>
                  </a:moveTo>
                  <a:lnTo>
                    <a:pt x="0" y="747713"/>
                  </a:lnTo>
                  <a:lnTo>
                    <a:pt x="1295114" y="0"/>
                  </a:lnTo>
                  <a:lnTo>
                    <a:pt x="2237899" y="544259"/>
                  </a:lnTo>
                  <a:lnTo>
                    <a:pt x="942784" y="1292066"/>
                  </a:ln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3" name="Google Shape;173;p12"/>
            <p:cNvSpPr/>
            <p:nvPr/>
          </p:nvSpPr>
          <p:spPr>
            <a:xfrm>
              <a:off x="7014156" y="3327342"/>
              <a:ext cx="1789199" cy="1033007"/>
            </a:xfrm>
            <a:custGeom>
              <a:avLst/>
              <a:gdLst/>
              <a:ahLst/>
              <a:cxnLst/>
              <a:rect l="l" t="t" r="r" b="b"/>
              <a:pathLst>
                <a:path w="2237898" h="1292066" extrusionOk="0">
                  <a:moveTo>
                    <a:pt x="2206847" y="526447"/>
                  </a:moveTo>
                  <a:lnTo>
                    <a:pt x="1295210" y="0"/>
                  </a:lnTo>
                  <a:lnTo>
                    <a:pt x="31052" y="729901"/>
                  </a:lnTo>
                  <a:lnTo>
                    <a:pt x="0" y="711994"/>
                  </a:lnTo>
                  <a:lnTo>
                    <a:pt x="0" y="747808"/>
                  </a:lnTo>
                  <a:lnTo>
                    <a:pt x="942785" y="1292066"/>
                  </a:lnTo>
                  <a:lnTo>
                    <a:pt x="2237899" y="544354"/>
                  </a:lnTo>
                  <a:lnTo>
                    <a:pt x="2237899" y="508540"/>
                  </a:lnTo>
                  <a:lnTo>
                    <a:pt x="2206847" y="526447"/>
                  </a:lnTo>
                  <a:close/>
                </a:path>
              </a:pathLst>
            </a:custGeom>
            <a:solidFill>
              <a:srgbClr val="B1B4C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4" name="Google Shape;174;p12"/>
            <p:cNvSpPr/>
            <p:nvPr/>
          </p:nvSpPr>
          <p:spPr>
            <a:xfrm>
              <a:off x="7014156" y="3298709"/>
              <a:ext cx="1789199" cy="1033007"/>
            </a:xfrm>
            <a:custGeom>
              <a:avLst/>
              <a:gdLst/>
              <a:ahLst/>
              <a:cxnLst/>
              <a:rect l="l" t="t" r="r" b="b"/>
              <a:pathLst>
                <a:path w="2237898" h="1292066" extrusionOk="0">
                  <a:moveTo>
                    <a:pt x="942785" y="1292066"/>
                  </a:moveTo>
                  <a:lnTo>
                    <a:pt x="0" y="747808"/>
                  </a:lnTo>
                  <a:lnTo>
                    <a:pt x="1295210" y="0"/>
                  </a:lnTo>
                  <a:lnTo>
                    <a:pt x="2237899" y="544354"/>
                  </a:lnTo>
                  <a:lnTo>
                    <a:pt x="942785" y="1292066"/>
                  </a:lnTo>
                  <a:close/>
                </a:path>
              </a:pathLst>
            </a:custGeom>
            <a:solidFill>
              <a:srgbClr val="FAFB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5" name="Google Shape;175;p12"/>
            <p:cNvSpPr/>
            <p:nvPr/>
          </p:nvSpPr>
          <p:spPr>
            <a:xfrm>
              <a:off x="7976493" y="3396565"/>
              <a:ext cx="664277" cy="383503"/>
            </a:xfrm>
            <a:custGeom>
              <a:avLst/>
              <a:gdLst/>
              <a:ahLst/>
              <a:cxnLst/>
              <a:rect l="l" t="t" r="r" b="b"/>
              <a:pathLst>
                <a:path w="830865" h="479678" extrusionOk="0">
                  <a:moveTo>
                    <a:pt x="755904" y="479679"/>
                  </a:moveTo>
                  <a:lnTo>
                    <a:pt x="0" y="43243"/>
                  </a:lnTo>
                  <a:lnTo>
                    <a:pt x="74867" y="0"/>
                  </a:lnTo>
                  <a:lnTo>
                    <a:pt x="830866" y="436436"/>
                  </a:lnTo>
                  <a:lnTo>
                    <a:pt x="755904" y="479679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6" name="Google Shape;176;p12"/>
            <p:cNvSpPr/>
            <p:nvPr/>
          </p:nvSpPr>
          <p:spPr>
            <a:xfrm>
              <a:off x="7912754" y="3450709"/>
              <a:ext cx="634273" cy="366217"/>
            </a:xfrm>
            <a:custGeom>
              <a:avLst/>
              <a:gdLst/>
              <a:ahLst/>
              <a:cxnLst/>
              <a:rect l="l" t="t" r="r" b="b"/>
              <a:pathLst>
                <a:path w="793337" h="458057" extrusionOk="0">
                  <a:moveTo>
                    <a:pt x="755904" y="458057"/>
                  </a:moveTo>
                  <a:lnTo>
                    <a:pt x="0" y="21622"/>
                  </a:lnTo>
                  <a:lnTo>
                    <a:pt x="37433" y="0"/>
                  </a:lnTo>
                  <a:lnTo>
                    <a:pt x="793337" y="436436"/>
                  </a:lnTo>
                  <a:lnTo>
                    <a:pt x="755904" y="458057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7" name="Google Shape;177;p12"/>
            <p:cNvSpPr/>
            <p:nvPr/>
          </p:nvSpPr>
          <p:spPr>
            <a:xfrm>
              <a:off x="7863331" y="3479190"/>
              <a:ext cx="634273" cy="366217"/>
            </a:xfrm>
            <a:custGeom>
              <a:avLst/>
              <a:gdLst/>
              <a:ahLst/>
              <a:cxnLst/>
              <a:rect l="l" t="t" r="r" b="b"/>
              <a:pathLst>
                <a:path w="793337" h="458057" extrusionOk="0">
                  <a:moveTo>
                    <a:pt x="755904" y="458057"/>
                  </a:moveTo>
                  <a:lnTo>
                    <a:pt x="0" y="21622"/>
                  </a:lnTo>
                  <a:lnTo>
                    <a:pt x="37433" y="0"/>
                  </a:lnTo>
                  <a:lnTo>
                    <a:pt x="793337" y="436435"/>
                  </a:lnTo>
                  <a:lnTo>
                    <a:pt x="755904" y="458057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8" name="Google Shape;178;p12"/>
            <p:cNvSpPr/>
            <p:nvPr/>
          </p:nvSpPr>
          <p:spPr>
            <a:xfrm>
              <a:off x="7813984" y="3507747"/>
              <a:ext cx="634273" cy="366217"/>
            </a:xfrm>
            <a:custGeom>
              <a:avLst/>
              <a:gdLst/>
              <a:ahLst/>
              <a:cxnLst/>
              <a:rect l="l" t="t" r="r" b="b"/>
              <a:pathLst>
                <a:path w="793337" h="458057" extrusionOk="0">
                  <a:moveTo>
                    <a:pt x="755904" y="458057"/>
                  </a:moveTo>
                  <a:lnTo>
                    <a:pt x="0" y="21622"/>
                  </a:lnTo>
                  <a:lnTo>
                    <a:pt x="37433" y="0"/>
                  </a:lnTo>
                  <a:lnTo>
                    <a:pt x="793337" y="436435"/>
                  </a:lnTo>
                  <a:lnTo>
                    <a:pt x="755904" y="458057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9" name="Google Shape;179;p12"/>
            <p:cNvSpPr/>
            <p:nvPr/>
          </p:nvSpPr>
          <p:spPr>
            <a:xfrm>
              <a:off x="7451727" y="3699575"/>
              <a:ext cx="664201" cy="383503"/>
            </a:xfrm>
            <a:custGeom>
              <a:avLst/>
              <a:gdLst/>
              <a:ahLst/>
              <a:cxnLst/>
              <a:rect l="l" t="t" r="r" b="b"/>
              <a:pathLst>
                <a:path w="830770" h="479679" extrusionOk="0">
                  <a:moveTo>
                    <a:pt x="756000" y="479679"/>
                  </a:moveTo>
                  <a:lnTo>
                    <a:pt x="0" y="43244"/>
                  </a:lnTo>
                  <a:lnTo>
                    <a:pt x="74962" y="0"/>
                  </a:lnTo>
                  <a:lnTo>
                    <a:pt x="830771" y="436436"/>
                  </a:lnTo>
                  <a:lnTo>
                    <a:pt x="756000" y="479679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0" name="Google Shape;180;p12"/>
            <p:cNvSpPr/>
            <p:nvPr/>
          </p:nvSpPr>
          <p:spPr>
            <a:xfrm>
              <a:off x="7387988" y="3753643"/>
              <a:ext cx="592922" cy="342381"/>
            </a:xfrm>
            <a:custGeom>
              <a:avLst/>
              <a:gdLst/>
              <a:ahLst/>
              <a:cxnLst/>
              <a:rect l="l" t="t" r="r" b="b"/>
              <a:pathLst>
                <a:path w="741616" h="428244" extrusionOk="0">
                  <a:moveTo>
                    <a:pt x="704184" y="428244"/>
                  </a:moveTo>
                  <a:lnTo>
                    <a:pt x="0" y="21622"/>
                  </a:lnTo>
                  <a:lnTo>
                    <a:pt x="37433" y="0"/>
                  </a:lnTo>
                  <a:lnTo>
                    <a:pt x="741617" y="406622"/>
                  </a:lnTo>
                  <a:lnTo>
                    <a:pt x="704184" y="428244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" name="Google Shape;181;p12"/>
            <p:cNvSpPr/>
            <p:nvPr/>
          </p:nvSpPr>
          <p:spPr>
            <a:xfrm>
              <a:off x="7338565" y="3782200"/>
              <a:ext cx="581727" cy="335832"/>
            </a:xfrm>
            <a:custGeom>
              <a:avLst/>
              <a:gdLst/>
              <a:ahLst/>
              <a:cxnLst/>
              <a:rect l="l" t="t" r="r" b="b"/>
              <a:pathLst>
                <a:path w="727614" h="420052" extrusionOk="0">
                  <a:moveTo>
                    <a:pt x="690181" y="420053"/>
                  </a:moveTo>
                  <a:lnTo>
                    <a:pt x="0" y="21622"/>
                  </a:lnTo>
                  <a:lnTo>
                    <a:pt x="37433" y="0"/>
                  </a:lnTo>
                  <a:lnTo>
                    <a:pt x="727615" y="398431"/>
                  </a:lnTo>
                  <a:lnTo>
                    <a:pt x="690181" y="420053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2" name="Google Shape;182;p12"/>
            <p:cNvSpPr/>
            <p:nvPr/>
          </p:nvSpPr>
          <p:spPr>
            <a:xfrm>
              <a:off x="7289218" y="3810681"/>
              <a:ext cx="496361" cy="286637"/>
            </a:xfrm>
            <a:custGeom>
              <a:avLst/>
              <a:gdLst/>
              <a:ahLst/>
              <a:cxnLst/>
              <a:rect l="l" t="t" r="r" b="b"/>
              <a:pathLst>
                <a:path w="620839" h="358520" extrusionOk="0">
                  <a:moveTo>
                    <a:pt x="583406" y="358521"/>
                  </a:moveTo>
                  <a:lnTo>
                    <a:pt x="0" y="21622"/>
                  </a:lnTo>
                  <a:lnTo>
                    <a:pt x="37433" y="0"/>
                  </a:lnTo>
                  <a:lnTo>
                    <a:pt x="620840" y="336899"/>
                  </a:lnTo>
                  <a:lnTo>
                    <a:pt x="583406" y="358521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3" name="Google Shape;183;p12"/>
            <p:cNvSpPr/>
            <p:nvPr/>
          </p:nvSpPr>
          <p:spPr>
            <a:xfrm>
              <a:off x="7582329" y="3561435"/>
              <a:ext cx="337202" cy="194645"/>
            </a:xfrm>
            <a:custGeom>
              <a:avLst/>
              <a:gdLst/>
              <a:ahLst/>
              <a:cxnLst/>
              <a:rect l="l" t="t" r="r" b="b"/>
              <a:pathLst>
                <a:path w="421766" h="243458" extrusionOk="0">
                  <a:moveTo>
                    <a:pt x="210883" y="243459"/>
                  </a:moveTo>
                  <a:lnTo>
                    <a:pt x="0" y="121729"/>
                  </a:lnTo>
                  <a:lnTo>
                    <a:pt x="210883" y="0"/>
                  </a:lnTo>
                  <a:lnTo>
                    <a:pt x="421767" y="121729"/>
                  </a:lnTo>
                  <a:lnTo>
                    <a:pt x="210883" y="243459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4" name="Google Shape;184;p12"/>
            <p:cNvSpPr/>
            <p:nvPr/>
          </p:nvSpPr>
          <p:spPr>
            <a:xfrm>
              <a:off x="7800200" y="3687162"/>
              <a:ext cx="337202" cy="194721"/>
            </a:xfrm>
            <a:custGeom>
              <a:avLst/>
              <a:gdLst/>
              <a:ahLst/>
              <a:cxnLst/>
              <a:rect l="l" t="t" r="r" b="b"/>
              <a:pathLst>
                <a:path w="421766" h="243554" extrusionOk="0">
                  <a:moveTo>
                    <a:pt x="210884" y="243554"/>
                  </a:moveTo>
                  <a:lnTo>
                    <a:pt x="0" y="121825"/>
                  </a:lnTo>
                  <a:lnTo>
                    <a:pt x="210884" y="0"/>
                  </a:lnTo>
                  <a:lnTo>
                    <a:pt x="421767" y="121825"/>
                  </a:lnTo>
                  <a:lnTo>
                    <a:pt x="210884" y="243554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5" name="Google Shape;185;p12"/>
            <p:cNvSpPr/>
            <p:nvPr/>
          </p:nvSpPr>
          <p:spPr>
            <a:xfrm>
              <a:off x="8018073" y="3812966"/>
              <a:ext cx="337202" cy="194721"/>
            </a:xfrm>
            <a:custGeom>
              <a:avLst/>
              <a:gdLst/>
              <a:ahLst/>
              <a:cxnLst/>
              <a:rect l="l" t="t" r="r" b="b"/>
              <a:pathLst>
                <a:path w="421766" h="243554" extrusionOk="0">
                  <a:moveTo>
                    <a:pt x="210883" y="243554"/>
                  </a:moveTo>
                  <a:lnTo>
                    <a:pt x="0" y="121729"/>
                  </a:lnTo>
                  <a:lnTo>
                    <a:pt x="210883" y="0"/>
                  </a:lnTo>
                  <a:lnTo>
                    <a:pt x="421767" y="121825"/>
                  </a:lnTo>
                  <a:lnTo>
                    <a:pt x="210883" y="243554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6" name="Google Shape;186;p12"/>
            <p:cNvSpPr/>
            <p:nvPr/>
          </p:nvSpPr>
          <p:spPr>
            <a:xfrm>
              <a:off x="6687910" y="670084"/>
              <a:ext cx="163899" cy="239625"/>
            </a:xfrm>
            <a:custGeom>
              <a:avLst/>
              <a:gdLst/>
              <a:ahLst/>
              <a:cxnLst/>
              <a:rect l="l" t="t" r="r" b="b"/>
              <a:pathLst>
                <a:path w="205002" h="299719" extrusionOk="0">
                  <a:moveTo>
                    <a:pt x="72307" y="9903"/>
                  </a:moveTo>
                  <a:cubicBezTo>
                    <a:pt x="80498" y="-3146"/>
                    <a:pt x="142792" y="-11814"/>
                    <a:pt x="163271" y="41050"/>
                  </a:cubicBezTo>
                  <a:cubicBezTo>
                    <a:pt x="171081" y="61052"/>
                    <a:pt x="169843" y="112201"/>
                    <a:pt x="176320" y="144396"/>
                  </a:cubicBezTo>
                  <a:cubicBezTo>
                    <a:pt x="182797" y="176590"/>
                    <a:pt x="198227" y="194783"/>
                    <a:pt x="203657" y="220596"/>
                  </a:cubicBezTo>
                  <a:cubicBezTo>
                    <a:pt x="209086" y="246409"/>
                    <a:pt x="200228" y="290414"/>
                    <a:pt x="136982" y="298129"/>
                  </a:cubicBezTo>
                  <a:cubicBezTo>
                    <a:pt x="73736" y="305845"/>
                    <a:pt x="26111" y="284032"/>
                    <a:pt x="11252" y="263935"/>
                  </a:cubicBezTo>
                  <a:cubicBezTo>
                    <a:pt x="-3607" y="243837"/>
                    <a:pt x="-3893" y="201260"/>
                    <a:pt x="11252" y="178210"/>
                  </a:cubicBezTo>
                  <a:cubicBezTo>
                    <a:pt x="26396" y="155159"/>
                    <a:pt x="38398" y="136776"/>
                    <a:pt x="38017" y="106963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7" name="Google Shape;187;p12"/>
            <p:cNvSpPr/>
            <p:nvPr/>
          </p:nvSpPr>
          <p:spPr>
            <a:xfrm>
              <a:off x="6700339" y="668001"/>
              <a:ext cx="78506" cy="96744"/>
            </a:xfrm>
            <a:custGeom>
              <a:avLst/>
              <a:gdLst/>
              <a:ahLst/>
              <a:cxnLst/>
              <a:rect l="l" t="t" r="r" b="b"/>
              <a:pathLst>
                <a:path w="98194" h="121006" extrusionOk="0">
                  <a:moveTo>
                    <a:pt x="98195" y="3459"/>
                  </a:moveTo>
                  <a:cubicBezTo>
                    <a:pt x="98195" y="3459"/>
                    <a:pt x="50570" y="-9685"/>
                    <a:pt x="22471" y="15270"/>
                  </a:cubicBezTo>
                  <a:cubicBezTo>
                    <a:pt x="3316" y="32880"/>
                    <a:pt x="-4399" y="59709"/>
                    <a:pt x="2468" y="84803"/>
                  </a:cubicBezTo>
                  <a:cubicBezTo>
                    <a:pt x="6278" y="99662"/>
                    <a:pt x="13803" y="119855"/>
                    <a:pt x="25614" y="120998"/>
                  </a:cubicBezTo>
                  <a:cubicBezTo>
                    <a:pt x="37425" y="122141"/>
                    <a:pt x="98195" y="3459"/>
                    <a:pt x="98195" y="3459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8" name="Google Shape;188;p12"/>
            <p:cNvSpPr/>
            <p:nvPr/>
          </p:nvSpPr>
          <p:spPr>
            <a:xfrm>
              <a:off x="6715688" y="773039"/>
              <a:ext cx="96838" cy="108380"/>
            </a:xfrm>
            <a:custGeom>
              <a:avLst/>
              <a:gdLst/>
              <a:ahLst/>
              <a:cxnLst/>
              <a:rect l="l" t="t" r="r" b="b"/>
              <a:pathLst>
                <a:path w="121123" h="135560" extrusionOk="0">
                  <a:moveTo>
                    <a:pt x="96617" y="0"/>
                  </a:moveTo>
                  <a:cubicBezTo>
                    <a:pt x="96617" y="0"/>
                    <a:pt x="93569" y="52387"/>
                    <a:pt x="94522" y="56197"/>
                  </a:cubicBezTo>
                  <a:cubicBezTo>
                    <a:pt x="95474" y="60008"/>
                    <a:pt x="115000" y="63722"/>
                    <a:pt x="120525" y="68294"/>
                  </a:cubicBezTo>
                  <a:cubicBezTo>
                    <a:pt x="126049" y="72866"/>
                    <a:pt x="91950" y="125921"/>
                    <a:pt x="74805" y="133826"/>
                  </a:cubicBezTo>
                  <a:cubicBezTo>
                    <a:pt x="57660" y="141732"/>
                    <a:pt x="4129" y="121539"/>
                    <a:pt x="414" y="94964"/>
                  </a:cubicBezTo>
                  <a:cubicBezTo>
                    <a:pt x="-3015" y="70580"/>
                    <a:pt x="15750" y="51530"/>
                    <a:pt x="22989" y="44863"/>
                  </a:cubicBezTo>
                  <a:cubicBezTo>
                    <a:pt x="27875" y="44509"/>
                    <a:pt x="32771" y="44509"/>
                    <a:pt x="37657" y="44863"/>
                  </a:cubicBezTo>
                  <a:lnTo>
                    <a:pt x="39276" y="19526"/>
                  </a:lnTo>
                  <a:cubicBezTo>
                    <a:pt x="62613" y="11335"/>
                    <a:pt x="96617" y="0"/>
                    <a:pt x="96617" y="0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9" name="Google Shape;189;p12"/>
            <p:cNvSpPr/>
            <p:nvPr/>
          </p:nvSpPr>
          <p:spPr>
            <a:xfrm>
              <a:off x="6550295" y="816287"/>
              <a:ext cx="182749" cy="260151"/>
            </a:xfrm>
            <a:custGeom>
              <a:avLst/>
              <a:gdLst/>
              <a:ahLst/>
              <a:cxnLst/>
              <a:rect l="l" t="t" r="r" b="b"/>
              <a:pathLst>
                <a:path w="228579" h="325392" extrusionOk="0">
                  <a:moveTo>
                    <a:pt x="149659" y="225085"/>
                  </a:moveTo>
                  <a:cubicBezTo>
                    <a:pt x="134829" y="245426"/>
                    <a:pt x="117303" y="263658"/>
                    <a:pt x="97557" y="279282"/>
                  </a:cubicBezTo>
                  <a:cubicBezTo>
                    <a:pt x="91252" y="285914"/>
                    <a:pt x="85308" y="292878"/>
                    <a:pt x="79746" y="300142"/>
                  </a:cubicBezTo>
                  <a:cubicBezTo>
                    <a:pt x="70392" y="310933"/>
                    <a:pt x="58276" y="318969"/>
                    <a:pt x="44694" y="323383"/>
                  </a:cubicBezTo>
                  <a:cubicBezTo>
                    <a:pt x="32883" y="326431"/>
                    <a:pt x="27930" y="325669"/>
                    <a:pt x="25644" y="323383"/>
                  </a:cubicBezTo>
                  <a:cubicBezTo>
                    <a:pt x="23358" y="321097"/>
                    <a:pt x="24596" y="317858"/>
                    <a:pt x="29739" y="315763"/>
                  </a:cubicBezTo>
                  <a:cubicBezTo>
                    <a:pt x="38150" y="313277"/>
                    <a:pt x="45961" y="309096"/>
                    <a:pt x="52695" y="303475"/>
                  </a:cubicBezTo>
                  <a:cubicBezTo>
                    <a:pt x="52695" y="303475"/>
                    <a:pt x="41741" y="308524"/>
                    <a:pt x="34788" y="310905"/>
                  </a:cubicBezTo>
                  <a:cubicBezTo>
                    <a:pt x="28644" y="313041"/>
                    <a:pt x="22234" y="314323"/>
                    <a:pt x="15738" y="314715"/>
                  </a:cubicBezTo>
                  <a:cubicBezTo>
                    <a:pt x="9165" y="314715"/>
                    <a:pt x="2403" y="307190"/>
                    <a:pt x="7546" y="305190"/>
                  </a:cubicBezTo>
                  <a:cubicBezTo>
                    <a:pt x="12690" y="303190"/>
                    <a:pt x="17071" y="302713"/>
                    <a:pt x="27549" y="298999"/>
                  </a:cubicBezTo>
                  <a:cubicBezTo>
                    <a:pt x="32921" y="297080"/>
                    <a:pt x="38017" y="294454"/>
                    <a:pt x="42693" y="291188"/>
                  </a:cubicBezTo>
                  <a:cubicBezTo>
                    <a:pt x="35655" y="293262"/>
                    <a:pt x="28454" y="294759"/>
                    <a:pt x="21167" y="295665"/>
                  </a:cubicBezTo>
                  <a:cubicBezTo>
                    <a:pt x="15090" y="296657"/>
                    <a:pt x="8851" y="295932"/>
                    <a:pt x="3165" y="293569"/>
                  </a:cubicBezTo>
                  <a:cubicBezTo>
                    <a:pt x="117" y="292236"/>
                    <a:pt x="-2550" y="286711"/>
                    <a:pt x="4308" y="284902"/>
                  </a:cubicBezTo>
                  <a:cubicBezTo>
                    <a:pt x="13166" y="284041"/>
                    <a:pt x="21881" y="282023"/>
                    <a:pt x="30216" y="278901"/>
                  </a:cubicBezTo>
                  <a:cubicBezTo>
                    <a:pt x="38217" y="275281"/>
                    <a:pt x="43265" y="271471"/>
                    <a:pt x="41455" y="270709"/>
                  </a:cubicBezTo>
                  <a:cubicBezTo>
                    <a:pt x="39645" y="269947"/>
                    <a:pt x="35169" y="272424"/>
                    <a:pt x="27168" y="271852"/>
                  </a:cubicBezTo>
                  <a:cubicBezTo>
                    <a:pt x="19167" y="271281"/>
                    <a:pt x="11642" y="266137"/>
                    <a:pt x="11737" y="262327"/>
                  </a:cubicBezTo>
                  <a:cubicBezTo>
                    <a:pt x="11832" y="258517"/>
                    <a:pt x="13452" y="260422"/>
                    <a:pt x="21262" y="259756"/>
                  </a:cubicBezTo>
                  <a:cubicBezTo>
                    <a:pt x="29559" y="257716"/>
                    <a:pt x="37998" y="256284"/>
                    <a:pt x="46503" y="255469"/>
                  </a:cubicBezTo>
                  <a:cubicBezTo>
                    <a:pt x="54924" y="255791"/>
                    <a:pt x="63344" y="254795"/>
                    <a:pt x="71459" y="252517"/>
                  </a:cubicBezTo>
                  <a:cubicBezTo>
                    <a:pt x="79936" y="249945"/>
                    <a:pt x="99081" y="226990"/>
                    <a:pt x="113750" y="205939"/>
                  </a:cubicBezTo>
                  <a:cubicBezTo>
                    <a:pt x="129714" y="182391"/>
                    <a:pt x="142344" y="156747"/>
                    <a:pt x="151278" y="129739"/>
                  </a:cubicBezTo>
                  <a:cubicBezTo>
                    <a:pt x="160041" y="101164"/>
                    <a:pt x="170328" y="46586"/>
                    <a:pt x="178044" y="27727"/>
                  </a:cubicBezTo>
                  <a:cubicBezTo>
                    <a:pt x="185759" y="8867"/>
                    <a:pt x="198427" y="390"/>
                    <a:pt x="210714" y="9"/>
                  </a:cubicBezTo>
                  <a:cubicBezTo>
                    <a:pt x="225097" y="-467"/>
                    <a:pt x="231289" y="18487"/>
                    <a:pt x="227478" y="34870"/>
                  </a:cubicBezTo>
                  <a:cubicBezTo>
                    <a:pt x="220811" y="62969"/>
                    <a:pt x="188807" y="173650"/>
                    <a:pt x="149659" y="225085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0" name="Google Shape;190;p12"/>
            <p:cNvSpPr/>
            <p:nvPr/>
          </p:nvSpPr>
          <p:spPr>
            <a:xfrm>
              <a:off x="6687493" y="808527"/>
              <a:ext cx="141166" cy="186207"/>
            </a:xfrm>
            <a:custGeom>
              <a:avLst/>
              <a:gdLst/>
              <a:ahLst/>
              <a:cxnLst/>
              <a:rect l="l" t="t" r="r" b="b"/>
              <a:pathLst>
                <a:path w="176568" h="232904" extrusionOk="0">
                  <a:moveTo>
                    <a:pt x="139122" y="16859"/>
                  </a:moveTo>
                  <a:cubicBezTo>
                    <a:pt x="153790" y="19145"/>
                    <a:pt x="170554" y="26955"/>
                    <a:pt x="172840" y="35051"/>
                  </a:cubicBezTo>
                  <a:cubicBezTo>
                    <a:pt x="178965" y="64011"/>
                    <a:pt x="177526" y="94062"/>
                    <a:pt x="168649" y="122300"/>
                  </a:cubicBezTo>
                  <a:cubicBezTo>
                    <a:pt x="155981" y="156019"/>
                    <a:pt x="141503" y="216693"/>
                    <a:pt x="134264" y="231266"/>
                  </a:cubicBezTo>
                  <a:cubicBezTo>
                    <a:pt x="96383" y="236540"/>
                    <a:pt x="57826" y="228996"/>
                    <a:pt x="24726" y="209835"/>
                  </a:cubicBezTo>
                  <a:cubicBezTo>
                    <a:pt x="24726" y="209835"/>
                    <a:pt x="21678" y="151352"/>
                    <a:pt x="21488" y="132016"/>
                  </a:cubicBezTo>
                  <a:cubicBezTo>
                    <a:pt x="-26137" y="90773"/>
                    <a:pt x="14630" y="39814"/>
                    <a:pt x="54635" y="285"/>
                  </a:cubicBezTo>
                  <a:cubicBezTo>
                    <a:pt x="59455" y="-95"/>
                    <a:pt x="64293" y="-95"/>
                    <a:pt x="69113" y="285"/>
                  </a:cubicBezTo>
                  <a:cubicBezTo>
                    <a:pt x="69113" y="285"/>
                    <a:pt x="33394" y="42576"/>
                    <a:pt x="58159" y="66960"/>
                  </a:cubicBezTo>
                  <a:cubicBezTo>
                    <a:pt x="111499" y="50291"/>
                    <a:pt x="122072" y="26384"/>
                    <a:pt x="139122" y="16859"/>
                  </a:cubicBez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1" name="Google Shape;191;p12"/>
            <p:cNvSpPr/>
            <p:nvPr/>
          </p:nvSpPr>
          <p:spPr>
            <a:xfrm>
              <a:off x="6712641" y="675415"/>
              <a:ext cx="103849" cy="127932"/>
            </a:xfrm>
            <a:custGeom>
              <a:avLst/>
              <a:gdLst/>
              <a:ahLst/>
              <a:cxnLst/>
              <a:rect l="l" t="t" r="r" b="b"/>
              <a:pathLst>
                <a:path w="129892" h="160015" extrusionOk="0">
                  <a:moveTo>
                    <a:pt x="2701" y="57241"/>
                  </a:moveTo>
                  <a:lnTo>
                    <a:pt x="2701" y="57241"/>
                  </a:lnTo>
                  <a:cubicBezTo>
                    <a:pt x="8035" y="23618"/>
                    <a:pt x="32324" y="-1719"/>
                    <a:pt x="66995" y="91"/>
                  </a:cubicBezTo>
                  <a:cubicBezTo>
                    <a:pt x="103761" y="2178"/>
                    <a:pt x="131870" y="33673"/>
                    <a:pt x="129784" y="70438"/>
                  </a:cubicBezTo>
                  <a:cubicBezTo>
                    <a:pt x="129774" y="70547"/>
                    <a:pt x="129774" y="70657"/>
                    <a:pt x="129765" y="70767"/>
                  </a:cubicBezTo>
                  <a:cubicBezTo>
                    <a:pt x="128441" y="91415"/>
                    <a:pt x="117601" y="110276"/>
                    <a:pt x="100428" y="121821"/>
                  </a:cubicBezTo>
                  <a:cubicBezTo>
                    <a:pt x="99228" y="126932"/>
                    <a:pt x="97437" y="131886"/>
                    <a:pt x="95094" y="136584"/>
                  </a:cubicBezTo>
                  <a:cubicBezTo>
                    <a:pt x="82806" y="150872"/>
                    <a:pt x="50231" y="159921"/>
                    <a:pt x="39468" y="160016"/>
                  </a:cubicBezTo>
                  <a:cubicBezTo>
                    <a:pt x="29943" y="160016"/>
                    <a:pt x="22132" y="151443"/>
                    <a:pt x="13369" y="137061"/>
                  </a:cubicBezTo>
                  <a:cubicBezTo>
                    <a:pt x="-4728" y="107247"/>
                    <a:pt x="-156" y="73910"/>
                    <a:pt x="2701" y="57241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2" name="Google Shape;192;p12"/>
            <p:cNvSpPr/>
            <p:nvPr/>
          </p:nvSpPr>
          <p:spPr>
            <a:xfrm>
              <a:off x="6716857" y="674913"/>
              <a:ext cx="104260" cy="98126"/>
            </a:xfrm>
            <a:custGeom>
              <a:avLst/>
              <a:gdLst/>
              <a:ahLst/>
              <a:cxnLst/>
              <a:rect l="l" t="t" r="r" b="b"/>
              <a:pathLst>
                <a:path w="130406" h="122734" extrusionOk="0">
                  <a:moveTo>
                    <a:pt x="72390" y="1671"/>
                  </a:moveTo>
                  <a:cubicBezTo>
                    <a:pt x="96679" y="6339"/>
                    <a:pt x="116681" y="13197"/>
                    <a:pt x="123254" y="37104"/>
                  </a:cubicBezTo>
                  <a:cubicBezTo>
                    <a:pt x="127825" y="53487"/>
                    <a:pt x="133731" y="84729"/>
                    <a:pt x="128111" y="98064"/>
                  </a:cubicBezTo>
                  <a:lnTo>
                    <a:pt x="124587" y="107589"/>
                  </a:lnTo>
                  <a:lnTo>
                    <a:pt x="95155" y="122734"/>
                  </a:lnTo>
                  <a:cubicBezTo>
                    <a:pt x="95155" y="122734"/>
                    <a:pt x="81439" y="111304"/>
                    <a:pt x="85630" y="77776"/>
                  </a:cubicBezTo>
                  <a:cubicBezTo>
                    <a:pt x="85506" y="73249"/>
                    <a:pt x="84077" y="68853"/>
                    <a:pt x="81534" y="65108"/>
                  </a:cubicBezTo>
                  <a:cubicBezTo>
                    <a:pt x="79667" y="61944"/>
                    <a:pt x="78315" y="58504"/>
                    <a:pt x="77533" y="54916"/>
                  </a:cubicBezTo>
                  <a:cubicBezTo>
                    <a:pt x="74028" y="45886"/>
                    <a:pt x="67218" y="38529"/>
                    <a:pt x="58483" y="34342"/>
                  </a:cubicBezTo>
                  <a:cubicBezTo>
                    <a:pt x="39653" y="26020"/>
                    <a:pt x="18002" y="27007"/>
                    <a:pt x="0" y="37009"/>
                  </a:cubicBezTo>
                  <a:cubicBezTo>
                    <a:pt x="12706" y="9565"/>
                    <a:pt x="42939" y="-5191"/>
                    <a:pt x="72390" y="1671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3" name="Google Shape;193;p12"/>
            <p:cNvSpPr/>
            <p:nvPr/>
          </p:nvSpPr>
          <p:spPr>
            <a:xfrm>
              <a:off x="6591681" y="1319278"/>
              <a:ext cx="81988" cy="62539"/>
            </a:xfrm>
            <a:custGeom>
              <a:avLst/>
              <a:gdLst/>
              <a:ahLst/>
              <a:cxnLst/>
              <a:rect l="l" t="t" r="r" b="b"/>
              <a:pathLst>
                <a:path w="102549" h="78223" extrusionOk="0">
                  <a:moveTo>
                    <a:pt x="95132" y="3"/>
                  </a:moveTo>
                  <a:cubicBezTo>
                    <a:pt x="82845" y="9528"/>
                    <a:pt x="63699" y="3051"/>
                    <a:pt x="62747" y="4003"/>
                  </a:cubicBezTo>
                  <a:cubicBezTo>
                    <a:pt x="48374" y="16282"/>
                    <a:pt x="33334" y="27761"/>
                    <a:pt x="17694" y="38388"/>
                  </a:cubicBezTo>
                  <a:cubicBezTo>
                    <a:pt x="10074" y="44389"/>
                    <a:pt x="-1928" y="52485"/>
                    <a:pt x="263" y="64106"/>
                  </a:cubicBezTo>
                  <a:cubicBezTo>
                    <a:pt x="4168" y="84775"/>
                    <a:pt x="37315" y="78393"/>
                    <a:pt x="49888" y="72107"/>
                  </a:cubicBezTo>
                  <a:cubicBezTo>
                    <a:pt x="62461" y="65820"/>
                    <a:pt x="72558" y="55248"/>
                    <a:pt x="84464" y="47913"/>
                  </a:cubicBezTo>
                  <a:cubicBezTo>
                    <a:pt x="92846" y="42675"/>
                    <a:pt x="101228" y="39912"/>
                    <a:pt x="102466" y="28863"/>
                  </a:cubicBezTo>
                  <a:cubicBezTo>
                    <a:pt x="103323" y="22767"/>
                    <a:pt x="97323" y="-283"/>
                    <a:pt x="95132" y="3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4" name="Google Shape;194;p12"/>
            <p:cNvSpPr/>
            <p:nvPr/>
          </p:nvSpPr>
          <p:spPr>
            <a:xfrm>
              <a:off x="6592043" y="1339232"/>
              <a:ext cx="81616" cy="42611"/>
            </a:xfrm>
            <a:custGeom>
              <a:avLst/>
              <a:gdLst/>
              <a:ahLst/>
              <a:cxnLst/>
              <a:rect l="l" t="t" r="r" b="b"/>
              <a:pathLst>
                <a:path w="102084" h="53297" extrusionOk="0">
                  <a:moveTo>
                    <a:pt x="101917" y="0"/>
                  </a:moveTo>
                  <a:cubicBezTo>
                    <a:pt x="100298" y="10192"/>
                    <a:pt x="92392" y="13049"/>
                    <a:pt x="83725" y="18193"/>
                  </a:cubicBezTo>
                  <a:cubicBezTo>
                    <a:pt x="71628" y="25717"/>
                    <a:pt x="61055" y="36481"/>
                    <a:pt x="48482" y="42863"/>
                  </a:cubicBezTo>
                  <a:cubicBezTo>
                    <a:pt x="35909" y="49244"/>
                    <a:pt x="8096" y="54483"/>
                    <a:pt x="0" y="39719"/>
                  </a:cubicBezTo>
                  <a:cubicBezTo>
                    <a:pt x="4381" y="59722"/>
                    <a:pt x="36957" y="53435"/>
                    <a:pt x="49435" y="47149"/>
                  </a:cubicBezTo>
                  <a:cubicBezTo>
                    <a:pt x="61913" y="40862"/>
                    <a:pt x="72104" y="30289"/>
                    <a:pt x="84010" y="22955"/>
                  </a:cubicBezTo>
                  <a:cubicBezTo>
                    <a:pt x="92392" y="17716"/>
                    <a:pt x="100775" y="14954"/>
                    <a:pt x="102013" y="3905"/>
                  </a:cubicBezTo>
                  <a:cubicBezTo>
                    <a:pt x="102137" y="2604"/>
                    <a:pt x="102098" y="1293"/>
                    <a:pt x="101917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5" name="Google Shape;195;p12"/>
            <p:cNvSpPr/>
            <p:nvPr/>
          </p:nvSpPr>
          <p:spPr>
            <a:xfrm>
              <a:off x="6550653" y="1292322"/>
              <a:ext cx="75049" cy="58139"/>
            </a:xfrm>
            <a:custGeom>
              <a:avLst/>
              <a:gdLst/>
              <a:ahLst/>
              <a:cxnLst/>
              <a:rect l="l" t="t" r="r" b="b"/>
              <a:pathLst>
                <a:path w="93870" h="72719" extrusionOk="0">
                  <a:moveTo>
                    <a:pt x="86537" y="0"/>
                  </a:moveTo>
                  <a:cubicBezTo>
                    <a:pt x="75297" y="9525"/>
                    <a:pt x="57962" y="4000"/>
                    <a:pt x="57390" y="4858"/>
                  </a:cubicBezTo>
                  <a:cubicBezTo>
                    <a:pt x="44255" y="16047"/>
                    <a:pt x="30520" y="26508"/>
                    <a:pt x="16242" y="36195"/>
                  </a:cubicBezTo>
                  <a:cubicBezTo>
                    <a:pt x="9194" y="41719"/>
                    <a:pt x="-1760" y="49149"/>
                    <a:pt x="240" y="59722"/>
                  </a:cubicBezTo>
                  <a:cubicBezTo>
                    <a:pt x="3764" y="78772"/>
                    <a:pt x="34149" y="72866"/>
                    <a:pt x="45674" y="67056"/>
                  </a:cubicBezTo>
                  <a:cubicBezTo>
                    <a:pt x="57200" y="61246"/>
                    <a:pt x="66439" y="51625"/>
                    <a:pt x="77297" y="44958"/>
                  </a:cubicBezTo>
                  <a:cubicBezTo>
                    <a:pt x="85013" y="40100"/>
                    <a:pt x="92633" y="37624"/>
                    <a:pt x="93871" y="27813"/>
                  </a:cubicBezTo>
                  <a:cubicBezTo>
                    <a:pt x="93547" y="18108"/>
                    <a:pt x="91042" y="8600"/>
                    <a:pt x="86537" y="0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6" name="Google Shape;196;p12"/>
            <p:cNvSpPr/>
            <p:nvPr/>
          </p:nvSpPr>
          <p:spPr>
            <a:xfrm>
              <a:off x="6550998" y="1311512"/>
              <a:ext cx="74752" cy="39022"/>
            </a:xfrm>
            <a:custGeom>
              <a:avLst/>
              <a:gdLst/>
              <a:ahLst/>
              <a:cxnLst/>
              <a:rect l="l" t="t" r="r" b="b"/>
              <a:pathLst>
                <a:path w="93498" h="48808" extrusionOk="0">
                  <a:moveTo>
                    <a:pt x="93345" y="0"/>
                  </a:moveTo>
                  <a:cubicBezTo>
                    <a:pt x="91821" y="9525"/>
                    <a:pt x="84296" y="11906"/>
                    <a:pt x="76581" y="16669"/>
                  </a:cubicBezTo>
                  <a:cubicBezTo>
                    <a:pt x="65913" y="23622"/>
                    <a:pt x="56388" y="33147"/>
                    <a:pt x="44387" y="39243"/>
                  </a:cubicBezTo>
                  <a:cubicBezTo>
                    <a:pt x="32385" y="45339"/>
                    <a:pt x="7429" y="49911"/>
                    <a:pt x="0" y="36385"/>
                  </a:cubicBezTo>
                  <a:cubicBezTo>
                    <a:pt x="4000" y="54674"/>
                    <a:pt x="33814" y="48959"/>
                    <a:pt x="45244" y="43148"/>
                  </a:cubicBezTo>
                  <a:cubicBezTo>
                    <a:pt x="56674" y="37338"/>
                    <a:pt x="66008" y="27718"/>
                    <a:pt x="76867" y="21050"/>
                  </a:cubicBezTo>
                  <a:cubicBezTo>
                    <a:pt x="84582" y="16193"/>
                    <a:pt x="92202" y="13716"/>
                    <a:pt x="93440" y="3905"/>
                  </a:cubicBezTo>
                  <a:cubicBezTo>
                    <a:pt x="93545" y="2604"/>
                    <a:pt x="93507" y="1295"/>
                    <a:pt x="93345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7" name="Google Shape;197;p12"/>
            <p:cNvSpPr/>
            <p:nvPr/>
          </p:nvSpPr>
          <p:spPr>
            <a:xfrm>
              <a:off x="6578488" y="992358"/>
              <a:ext cx="178709" cy="308230"/>
            </a:xfrm>
            <a:custGeom>
              <a:avLst/>
              <a:gdLst/>
              <a:ahLst/>
              <a:cxnLst/>
              <a:rect l="l" t="t" r="r" b="b"/>
              <a:pathLst>
                <a:path w="223526" h="385528" extrusionOk="0">
                  <a:moveTo>
                    <a:pt x="222028" y="14192"/>
                  </a:moveTo>
                  <a:cubicBezTo>
                    <a:pt x="188671" y="18631"/>
                    <a:pt x="154743" y="13718"/>
                    <a:pt x="124016" y="0"/>
                  </a:cubicBezTo>
                  <a:cubicBezTo>
                    <a:pt x="124587" y="10477"/>
                    <a:pt x="125158" y="19717"/>
                    <a:pt x="125158" y="19717"/>
                  </a:cubicBezTo>
                  <a:cubicBezTo>
                    <a:pt x="85249" y="48292"/>
                    <a:pt x="5239" y="95345"/>
                    <a:pt x="0" y="128111"/>
                  </a:cubicBezTo>
                  <a:cubicBezTo>
                    <a:pt x="5239" y="231553"/>
                    <a:pt x="20955" y="379381"/>
                    <a:pt x="25432" y="381476"/>
                  </a:cubicBezTo>
                  <a:cubicBezTo>
                    <a:pt x="37909" y="387477"/>
                    <a:pt x="46672" y="386525"/>
                    <a:pt x="52578" y="380524"/>
                  </a:cubicBezTo>
                  <a:cubicBezTo>
                    <a:pt x="52578" y="380524"/>
                    <a:pt x="77724" y="292894"/>
                    <a:pt x="70390" y="164306"/>
                  </a:cubicBezTo>
                  <a:cubicBezTo>
                    <a:pt x="70390" y="164306"/>
                    <a:pt x="209931" y="102489"/>
                    <a:pt x="219075" y="69056"/>
                  </a:cubicBezTo>
                  <a:cubicBezTo>
                    <a:pt x="223152" y="55420"/>
                    <a:pt x="224447" y="41103"/>
                    <a:pt x="222885" y="26956"/>
                  </a:cubicBezTo>
                  <a:cubicBezTo>
                    <a:pt x="222790" y="22765"/>
                    <a:pt x="222504" y="18288"/>
                    <a:pt x="222028" y="14192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8" name="Google Shape;198;p12"/>
            <p:cNvSpPr/>
            <p:nvPr/>
          </p:nvSpPr>
          <p:spPr>
            <a:xfrm>
              <a:off x="6627226" y="992967"/>
              <a:ext cx="177917" cy="333745"/>
            </a:xfrm>
            <a:custGeom>
              <a:avLst/>
              <a:gdLst/>
              <a:ahLst/>
              <a:cxnLst/>
              <a:rect l="l" t="t" r="r" b="b"/>
              <a:pathLst>
                <a:path w="222535" h="417442" extrusionOk="0">
                  <a:moveTo>
                    <a:pt x="207359" y="0"/>
                  </a:moveTo>
                  <a:cubicBezTo>
                    <a:pt x="180927" y="11882"/>
                    <a:pt x="151600" y="15820"/>
                    <a:pt x="122968" y="11335"/>
                  </a:cubicBezTo>
                  <a:cubicBezTo>
                    <a:pt x="122968" y="25146"/>
                    <a:pt x="124968" y="51149"/>
                    <a:pt x="124968" y="51149"/>
                  </a:cubicBezTo>
                  <a:cubicBezTo>
                    <a:pt x="84868" y="79153"/>
                    <a:pt x="5144" y="126778"/>
                    <a:pt x="0" y="159544"/>
                  </a:cubicBezTo>
                  <a:cubicBezTo>
                    <a:pt x="5144" y="263081"/>
                    <a:pt x="14859" y="412909"/>
                    <a:pt x="19050" y="414814"/>
                  </a:cubicBezTo>
                  <a:cubicBezTo>
                    <a:pt x="29994" y="419399"/>
                    <a:pt x="42529" y="417917"/>
                    <a:pt x="52102" y="410909"/>
                  </a:cubicBezTo>
                  <a:cubicBezTo>
                    <a:pt x="52102" y="410909"/>
                    <a:pt x="77343" y="324326"/>
                    <a:pt x="70009" y="195739"/>
                  </a:cubicBezTo>
                  <a:cubicBezTo>
                    <a:pt x="70009" y="193358"/>
                    <a:pt x="189643" y="134398"/>
                    <a:pt x="204788" y="118872"/>
                  </a:cubicBezTo>
                  <a:cubicBezTo>
                    <a:pt x="219932" y="103346"/>
                    <a:pt x="222885" y="80105"/>
                    <a:pt x="222504" y="58103"/>
                  </a:cubicBezTo>
                  <a:cubicBezTo>
                    <a:pt x="221466" y="37907"/>
                    <a:pt x="216313" y="18135"/>
                    <a:pt x="207359" y="0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9" name="Google Shape;199;p12"/>
            <p:cNvSpPr/>
            <p:nvPr/>
          </p:nvSpPr>
          <p:spPr>
            <a:xfrm>
              <a:off x="6560953" y="971949"/>
              <a:ext cx="266059" cy="244904"/>
            </a:xfrm>
            <a:custGeom>
              <a:avLst/>
              <a:gdLst/>
              <a:ahLst/>
              <a:cxnLst/>
              <a:rect l="l" t="t" r="r" b="b"/>
              <a:pathLst>
                <a:path w="332782" h="306321" extrusionOk="0">
                  <a:moveTo>
                    <a:pt x="319589" y="48292"/>
                  </a:moveTo>
                  <a:cubicBezTo>
                    <a:pt x="319589" y="48292"/>
                    <a:pt x="363881" y="126682"/>
                    <a:pt x="290157" y="166973"/>
                  </a:cubicBezTo>
                  <a:cubicBezTo>
                    <a:pt x="212338" y="209455"/>
                    <a:pt x="164999" y="219361"/>
                    <a:pt x="164999" y="219361"/>
                  </a:cubicBezTo>
                  <a:lnTo>
                    <a:pt x="153283" y="222123"/>
                  </a:lnTo>
                  <a:cubicBezTo>
                    <a:pt x="156950" y="249145"/>
                    <a:pt x="156950" y="276539"/>
                    <a:pt x="153283" y="303562"/>
                  </a:cubicBezTo>
                  <a:cubicBezTo>
                    <a:pt x="153283" y="303562"/>
                    <a:pt x="97752" y="322612"/>
                    <a:pt x="26981" y="260604"/>
                  </a:cubicBezTo>
                  <a:lnTo>
                    <a:pt x="3550" y="185071"/>
                  </a:lnTo>
                  <a:lnTo>
                    <a:pt x="788" y="165068"/>
                  </a:lnTo>
                  <a:cubicBezTo>
                    <a:pt x="-1936" y="151189"/>
                    <a:pt x="2502" y="136869"/>
                    <a:pt x="12599" y="126968"/>
                  </a:cubicBezTo>
                  <a:cubicBezTo>
                    <a:pt x="29553" y="111538"/>
                    <a:pt x="83369" y="72104"/>
                    <a:pt x="116802" y="49625"/>
                  </a:cubicBezTo>
                  <a:cubicBezTo>
                    <a:pt x="150235" y="27146"/>
                    <a:pt x="177286" y="5429"/>
                    <a:pt x="177286" y="5429"/>
                  </a:cubicBezTo>
                  <a:lnTo>
                    <a:pt x="183096" y="0"/>
                  </a:lnTo>
                  <a:cubicBezTo>
                    <a:pt x="183096" y="0"/>
                    <a:pt x="222815" y="31623"/>
                    <a:pt x="295301" y="21050"/>
                  </a:cubicBezTo>
                  <a:cubicBezTo>
                    <a:pt x="304826" y="28750"/>
                    <a:pt x="313027" y="37951"/>
                    <a:pt x="319589" y="48292"/>
                  </a:cubicBezTo>
                  <a:close/>
                </a:path>
              </a:pathLst>
            </a:custGeom>
            <a:solidFill>
              <a:srgbClr val="E2616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0" name="Google Shape;200;p12"/>
            <p:cNvSpPr/>
            <p:nvPr/>
          </p:nvSpPr>
          <p:spPr>
            <a:xfrm>
              <a:off x="6774876" y="827227"/>
              <a:ext cx="92463" cy="324160"/>
            </a:xfrm>
            <a:custGeom>
              <a:avLst/>
              <a:gdLst/>
              <a:ahLst/>
              <a:cxnLst/>
              <a:rect l="l" t="t" r="r" b="b"/>
              <a:pathLst>
                <a:path w="115651" h="405453" extrusionOk="0">
                  <a:moveTo>
                    <a:pt x="8203" y="345513"/>
                  </a:moveTo>
                  <a:cubicBezTo>
                    <a:pt x="14946" y="339437"/>
                    <a:pt x="22071" y="333806"/>
                    <a:pt x="29539" y="328654"/>
                  </a:cubicBezTo>
                  <a:cubicBezTo>
                    <a:pt x="37482" y="324626"/>
                    <a:pt x="44769" y="319424"/>
                    <a:pt x="51160" y="313223"/>
                  </a:cubicBezTo>
                  <a:cubicBezTo>
                    <a:pt x="57923" y="306460"/>
                    <a:pt x="67924" y="277981"/>
                    <a:pt x="73163" y="250263"/>
                  </a:cubicBezTo>
                  <a:cubicBezTo>
                    <a:pt x="77992" y="219257"/>
                    <a:pt x="77478" y="187654"/>
                    <a:pt x="71639" y="156823"/>
                  </a:cubicBezTo>
                  <a:cubicBezTo>
                    <a:pt x="62447" y="119935"/>
                    <a:pt x="50046" y="83921"/>
                    <a:pt x="34587" y="49190"/>
                  </a:cubicBezTo>
                  <a:cubicBezTo>
                    <a:pt x="25062" y="28426"/>
                    <a:pt x="30301" y="15757"/>
                    <a:pt x="39254" y="6518"/>
                  </a:cubicBezTo>
                  <a:cubicBezTo>
                    <a:pt x="49827" y="-4245"/>
                    <a:pt x="60781" y="-3959"/>
                    <a:pt x="73354" y="24997"/>
                  </a:cubicBezTo>
                  <a:cubicBezTo>
                    <a:pt x="90984" y="65646"/>
                    <a:pt x="104015" y="108137"/>
                    <a:pt x="112216" y="151679"/>
                  </a:cubicBezTo>
                  <a:cubicBezTo>
                    <a:pt x="117207" y="183273"/>
                    <a:pt x="116759" y="215488"/>
                    <a:pt x="110882" y="246929"/>
                  </a:cubicBezTo>
                  <a:cubicBezTo>
                    <a:pt x="105701" y="274524"/>
                    <a:pt x="97195" y="301390"/>
                    <a:pt x="85546" y="326939"/>
                  </a:cubicBezTo>
                  <a:cubicBezTo>
                    <a:pt x="82307" y="334464"/>
                    <a:pt x="81736" y="340750"/>
                    <a:pt x="77259" y="355514"/>
                  </a:cubicBezTo>
                  <a:cubicBezTo>
                    <a:pt x="72992" y="370530"/>
                    <a:pt x="65143" y="384289"/>
                    <a:pt x="54399" y="395614"/>
                  </a:cubicBezTo>
                  <a:cubicBezTo>
                    <a:pt x="44874" y="404568"/>
                    <a:pt x="39921" y="406282"/>
                    <a:pt x="37349" y="405139"/>
                  </a:cubicBezTo>
                  <a:cubicBezTo>
                    <a:pt x="34777" y="403996"/>
                    <a:pt x="34206" y="400186"/>
                    <a:pt x="38111" y="395614"/>
                  </a:cubicBezTo>
                  <a:cubicBezTo>
                    <a:pt x="44836" y="388828"/>
                    <a:pt x="50284" y="380892"/>
                    <a:pt x="54208" y="372183"/>
                  </a:cubicBezTo>
                  <a:cubicBezTo>
                    <a:pt x="54208" y="372183"/>
                    <a:pt x="46112" y="382565"/>
                    <a:pt x="40778" y="388375"/>
                  </a:cubicBezTo>
                  <a:cubicBezTo>
                    <a:pt x="36044" y="393624"/>
                    <a:pt x="30596" y="398178"/>
                    <a:pt x="24586" y="401901"/>
                  </a:cubicBezTo>
                  <a:cubicBezTo>
                    <a:pt x="18775" y="405425"/>
                    <a:pt x="9536" y="401234"/>
                    <a:pt x="13346" y="396567"/>
                  </a:cubicBezTo>
                  <a:cubicBezTo>
                    <a:pt x="17156" y="391900"/>
                    <a:pt x="21442" y="389233"/>
                    <a:pt x="29253" y="380470"/>
                  </a:cubicBezTo>
                  <a:cubicBezTo>
                    <a:pt x="33444" y="375880"/>
                    <a:pt x="37063" y="370793"/>
                    <a:pt x="40016" y="365325"/>
                  </a:cubicBezTo>
                  <a:cubicBezTo>
                    <a:pt x="34473" y="370853"/>
                    <a:pt x="28481" y="375918"/>
                    <a:pt x="22109" y="380470"/>
                  </a:cubicBezTo>
                  <a:cubicBezTo>
                    <a:pt x="17156" y="384430"/>
                    <a:pt x="11174" y="386907"/>
                    <a:pt x="4869" y="387613"/>
                  </a:cubicBezTo>
                  <a:cubicBezTo>
                    <a:pt x="1630" y="387613"/>
                    <a:pt x="-2942" y="383803"/>
                    <a:pt x="2583" y="378565"/>
                  </a:cubicBezTo>
                  <a:cubicBezTo>
                    <a:pt x="10451" y="373116"/>
                    <a:pt x="17613" y="366718"/>
                    <a:pt x="23919" y="359515"/>
                  </a:cubicBezTo>
                  <a:cubicBezTo>
                    <a:pt x="29824" y="351990"/>
                    <a:pt x="32872" y="345799"/>
                    <a:pt x="30967" y="345989"/>
                  </a:cubicBezTo>
                  <a:cubicBezTo>
                    <a:pt x="29062" y="346180"/>
                    <a:pt x="25919" y="350752"/>
                    <a:pt x="18394" y="354276"/>
                  </a:cubicBezTo>
                  <a:cubicBezTo>
                    <a:pt x="10870" y="357800"/>
                    <a:pt x="2011" y="356562"/>
                    <a:pt x="487" y="352371"/>
                  </a:cubicBezTo>
                  <a:cubicBezTo>
                    <a:pt x="-1037" y="348180"/>
                    <a:pt x="1249" y="350085"/>
                    <a:pt x="8203" y="345513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1" name="Google Shape;201;p12"/>
            <p:cNvSpPr/>
            <p:nvPr/>
          </p:nvSpPr>
          <p:spPr>
            <a:xfrm>
              <a:off x="6792998" y="823141"/>
              <a:ext cx="55907" cy="71103"/>
            </a:xfrm>
            <a:custGeom>
              <a:avLst/>
              <a:gdLst/>
              <a:ahLst/>
              <a:cxnLst/>
              <a:rect l="l" t="t" r="r" b="b"/>
              <a:pathLst>
                <a:path w="69928" h="88934" extrusionOk="0">
                  <a:moveTo>
                    <a:pt x="69928" y="69255"/>
                  </a:moveTo>
                  <a:cubicBezTo>
                    <a:pt x="69928" y="69255"/>
                    <a:pt x="43163" y="93068"/>
                    <a:pt x="13350" y="88305"/>
                  </a:cubicBezTo>
                  <a:lnTo>
                    <a:pt x="1348" y="38299"/>
                  </a:lnTo>
                  <a:cubicBezTo>
                    <a:pt x="1348" y="38299"/>
                    <a:pt x="-6558" y="12105"/>
                    <a:pt x="15921" y="2104"/>
                  </a:cubicBezTo>
                  <a:cubicBezTo>
                    <a:pt x="38400" y="-7897"/>
                    <a:pt x="60212" y="18296"/>
                    <a:pt x="69928" y="69255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2" name="Google Shape;202;p12"/>
            <p:cNvSpPr/>
            <p:nvPr/>
          </p:nvSpPr>
          <p:spPr>
            <a:xfrm>
              <a:off x="6683350" y="808424"/>
              <a:ext cx="47823" cy="50210"/>
            </a:xfrm>
            <a:custGeom>
              <a:avLst/>
              <a:gdLst/>
              <a:ahLst/>
              <a:cxnLst/>
              <a:rect l="l" t="t" r="r" b="b"/>
              <a:pathLst>
                <a:path w="59816" h="62802" extrusionOk="0">
                  <a:moveTo>
                    <a:pt x="59817" y="413"/>
                  </a:moveTo>
                  <a:cubicBezTo>
                    <a:pt x="59817" y="413"/>
                    <a:pt x="30766" y="-8445"/>
                    <a:pt x="0" y="55849"/>
                  </a:cubicBezTo>
                  <a:lnTo>
                    <a:pt x="11525" y="62802"/>
                  </a:lnTo>
                  <a:cubicBezTo>
                    <a:pt x="25917" y="40743"/>
                    <a:pt x="42072" y="19879"/>
                    <a:pt x="59817" y="413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03" name="Google Shape;203;p12"/>
            <p:cNvGrpSpPr/>
            <p:nvPr/>
          </p:nvGrpSpPr>
          <p:grpSpPr>
            <a:xfrm flipH="1">
              <a:off x="5678143" y="1227582"/>
              <a:ext cx="345795" cy="1043508"/>
              <a:chOff x="5678143" y="1151382"/>
              <a:chExt cx="345795" cy="1043508"/>
            </a:xfrm>
          </p:grpSpPr>
          <p:sp>
            <p:nvSpPr>
              <p:cNvPr id="204" name="Google Shape;204;p12"/>
              <p:cNvSpPr/>
              <p:nvPr/>
            </p:nvSpPr>
            <p:spPr>
              <a:xfrm>
                <a:off x="5678143" y="1995246"/>
                <a:ext cx="345795" cy="199644"/>
              </a:xfrm>
              <a:custGeom>
                <a:avLst/>
                <a:gdLst/>
                <a:ahLst/>
                <a:cxnLst/>
                <a:rect l="l" t="t" r="r" b="b"/>
                <a:pathLst>
                  <a:path w="432244" h="249555" extrusionOk="0">
                    <a:moveTo>
                      <a:pt x="432245" y="124778"/>
                    </a:moveTo>
                    <a:cubicBezTo>
                      <a:pt x="432245" y="193690"/>
                      <a:pt x="335483" y="249555"/>
                      <a:pt x="216122" y="249555"/>
                    </a:cubicBezTo>
                    <a:cubicBezTo>
                      <a:pt x="96761" y="249555"/>
                      <a:pt x="0" y="193690"/>
                      <a:pt x="0" y="124778"/>
                    </a:cubicBezTo>
                    <a:cubicBezTo>
                      <a:pt x="0" y="55865"/>
                      <a:pt x="96761" y="0"/>
                      <a:pt x="216122" y="0"/>
                    </a:cubicBezTo>
                    <a:cubicBezTo>
                      <a:pt x="335483" y="0"/>
                      <a:pt x="432245" y="55865"/>
                      <a:pt x="432245" y="124778"/>
                    </a:cubicBezTo>
                    <a:close/>
                  </a:path>
                </a:pathLst>
              </a:custGeom>
              <a:solidFill>
                <a:srgbClr val="D6D8E5">
                  <a:alpha val="40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05" name="Google Shape;205;p12"/>
              <p:cNvSpPr/>
              <p:nvPr/>
            </p:nvSpPr>
            <p:spPr>
              <a:xfrm>
                <a:off x="5781662" y="1153715"/>
                <a:ext cx="174078" cy="254926"/>
              </a:xfrm>
              <a:custGeom>
                <a:avLst/>
                <a:gdLst/>
                <a:ahLst/>
                <a:cxnLst/>
                <a:rect l="l" t="t" r="r" b="b"/>
                <a:pathLst>
                  <a:path w="217597" h="318657" extrusionOk="0">
                    <a:moveTo>
                      <a:pt x="77117" y="10535"/>
                    </a:moveTo>
                    <a:cubicBezTo>
                      <a:pt x="85785" y="-3371"/>
                      <a:pt x="151983" y="-12515"/>
                      <a:pt x="173796" y="43587"/>
                    </a:cubicBezTo>
                    <a:cubicBezTo>
                      <a:pt x="181987" y="64828"/>
                      <a:pt x="180749" y="119216"/>
                      <a:pt x="187702" y="153315"/>
                    </a:cubicBezTo>
                    <a:cubicBezTo>
                      <a:pt x="194655" y="187415"/>
                      <a:pt x="210848" y="206846"/>
                      <a:pt x="216277" y="234563"/>
                    </a:cubicBezTo>
                    <a:cubicBezTo>
                      <a:pt x="221706" y="262281"/>
                      <a:pt x="212658" y="308668"/>
                      <a:pt x="145888" y="316954"/>
                    </a:cubicBezTo>
                    <a:cubicBezTo>
                      <a:pt x="79117" y="325241"/>
                      <a:pt x="27778" y="301715"/>
                      <a:pt x="11966" y="280379"/>
                    </a:cubicBezTo>
                    <a:cubicBezTo>
                      <a:pt x="-3845" y="259043"/>
                      <a:pt x="-4131" y="213704"/>
                      <a:pt x="11966" y="189605"/>
                    </a:cubicBezTo>
                    <a:cubicBezTo>
                      <a:pt x="28063" y="165507"/>
                      <a:pt x="40541" y="145505"/>
                      <a:pt x="40541" y="113405"/>
                    </a:cubicBezTo>
                    <a:close/>
                  </a:path>
                </a:pathLst>
              </a:custGeom>
              <a:solidFill>
                <a:srgbClr val="3A2C6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06" name="Google Shape;206;p12"/>
              <p:cNvSpPr/>
              <p:nvPr/>
            </p:nvSpPr>
            <p:spPr>
              <a:xfrm>
                <a:off x="5776639" y="1337053"/>
                <a:ext cx="32518" cy="188360"/>
              </a:xfrm>
              <a:custGeom>
                <a:avLst/>
                <a:gdLst/>
                <a:ahLst/>
                <a:cxnLst/>
                <a:rect l="l" t="t" r="r" b="b"/>
                <a:pathLst>
                  <a:path w="40647" h="235450" extrusionOk="0">
                    <a:moveTo>
                      <a:pt x="4152" y="15917"/>
                    </a:moveTo>
                    <a:cubicBezTo>
                      <a:pt x="4152" y="15917"/>
                      <a:pt x="-11564" y="127074"/>
                      <a:pt x="18154" y="205274"/>
                    </a:cubicBezTo>
                    <a:cubicBezTo>
                      <a:pt x="47872" y="283474"/>
                      <a:pt x="39585" y="184986"/>
                      <a:pt x="39585" y="184986"/>
                    </a:cubicBezTo>
                    <a:lnTo>
                      <a:pt x="32442" y="161554"/>
                    </a:lnTo>
                    <a:cubicBezTo>
                      <a:pt x="32442" y="161554"/>
                      <a:pt x="26536" y="71067"/>
                      <a:pt x="29013" y="48873"/>
                    </a:cubicBezTo>
                    <a:cubicBezTo>
                      <a:pt x="31489" y="26680"/>
                      <a:pt x="30918" y="7630"/>
                      <a:pt x="32442" y="5820"/>
                    </a:cubicBezTo>
                    <a:cubicBezTo>
                      <a:pt x="33966" y="4011"/>
                      <a:pt x="26632" y="486"/>
                      <a:pt x="23488" y="10"/>
                    </a:cubicBezTo>
                    <a:cubicBezTo>
                      <a:pt x="20345" y="-466"/>
                      <a:pt x="4152" y="15917"/>
                      <a:pt x="4152" y="15917"/>
                    </a:cubicBezTo>
                    <a:close/>
                  </a:path>
                </a:pathLst>
              </a:custGeom>
              <a:solidFill>
                <a:srgbClr val="DFAE8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07" name="Google Shape;207;p12"/>
              <p:cNvSpPr/>
              <p:nvPr/>
            </p:nvSpPr>
            <p:spPr>
              <a:xfrm>
                <a:off x="5795186" y="1151382"/>
                <a:ext cx="83137" cy="102663"/>
              </a:xfrm>
              <a:custGeom>
                <a:avLst/>
                <a:gdLst/>
                <a:ahLst/>
                <a:cxnLst/>
                <a:rect l="l" t="t" r="r" b="b"/>
                <a:pathLst>
                  <a:path w="103921" h="128329" extrusionOk="0">
                    <a:moveTo>
                      <a:pt x="103921" y="3833"/>
                    </a:moveTo>
                    <a:cubicBezTo>
                      <a:pt x="103921" y="3833"/>
                      <a:pt x="54105" y="-10550"/>
                      <a:pt x="23911" y="16406"/>
                    </a:cubicBezTo>
                    <a:cubicBezTo>
                      <a:pt x="3585" y="35104"/>
                      <a:pt x="-4645" y="63564"/>
                      <a:pt x="2575" y="90225"/>
                    </a:cubicBezTo>
                    <a:cubicBezTo>
                      <a:pt x="6576" y="105941"/>
                      <a:pt x="14672" y="127468"/>
                      <a:pt x="27150" y="128325"/>
                    </a:cubicBezTo>
                    <a:cubicBezTo>
                      <a:pt x="39627" y="129182"/>
                      <a:pt x="103921" y="3833"/>
                      <a:pt x="103921" y="3833"/>
                    </a:cubicBezTo>
                    <a:close/>
                  </a:path>
                </a:pathLst>
              </a:custGeom>
              <a:solidFill>
                <a:srgbClr val="3A2C6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08" name="Google Shape;208;p12"/>
              <p:cNvSpPr/>
              <p:nvPr/>
            </p:nvSpPr>
            <p:spPr>
              <a:xfrm>
                <a:off x="5811517" y="1263498"/>
                <a:ext cx="102898" cy="115088"/>
              </a:xfrm>
              <a:custGeom>
                <a:avLst/>
                <a:gdLst/>
                <a:ahLst/>
                <a:cxnLst/>
                <a:rect l="l" t="t" r="r" b="b"/>
                <a:pathLst>
                  <a:path w="128622" h="143860" extrusionOk="0">
                    <a:moveTo>
                      <a:pt x="102545" y="0"/>
                    </a:moveTo>
                    <a:cubicBezTo>
                      <a:pt x="102545" y="0"/>
                      <a:pt x="99307" y="55531"/>
                      <a:pt x="100355" y="59627"/>
                    </a:cubicBezTo>
                    <a:cubicBezTo>
                      <a:pt x="101402" y="63722"/>
                      <a:pt x="122071" y="67628"/>
                      <a:pt x="127977" y="72485"/>
                    </a:cubicBezTo>
                    <a:cubicBezTo>
                      <a:pt x="133883" y="77343"/>
                      <a:pt x="97783" y="133636"/>
                      <a:pt x="79400" y="142018"/>
                    </a:cubicBezTo>
                    <a:cubicBezTo>
                      <a:pt x="61016" y="150400"/>
                      <a:pt x="4343" y="129064"/>
                      <a:pt x="437" y="100774"/>
                    </a:cubicBezTo>
                    <a:cubicBezTo>
                      <a:pt x="-3182" y="74866"/>
                      <a:pt x="16630" y="54673"/>
                      <a:pt x="24345" y="47625"/>
                    </a:cubicBezTo>
                    <a:cubicBezTo>
                      <a:pt x="29546" y="47282"/>
                      <a:pt x="34765" y="47282"/>
                      <a:pt x="39966" y="47625"/>
                    </a:cubicBezTo>
                    <a:lnTo>
                      <a:pt x="41585" y="20764"/>
                    </a:lnTo>
                    <a:cubicBezTo>
                      <a:pt x="66446" y="11906"/>
                      <a:pt x="102545" y="0"/>
                      <a:pt x="102545" y="0"/>
                    </a:cubicBezTo>
                    <a:close/>
                  </a:path>
                </a:pathLst>
              </a:custGeom>
              <a:solidFill>
                <a:srgbClr val="DFAE8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09" name="Google Shape;209;p12"/>
              <p:cNvSpPr/>
              <p:nvPr/>
            </p:nvSpPr>
            <p:spPr>
              <a:xfrm>
                <a:off x="5781607" y="1300507"/>
                <a:ext cx="149918" cy="172167"/>
              </a:xfrm>
              <a:custGeom>
                <a:avLst/>
                <a:gdLst/>
                <a:ahLst/>
                <a:cxnLst/>
                <a:rect l="l" t="t" r="r" b="b"/>
                <a:pathLst>
                  <a:path w="187397" h="215209" extrusionOk="0">
                    <a:moveTo>
                      <a:pt x="147575" y="18193"/>
                    </a:moveTo>
                    <a:cubicBezTo>
                      <a:pt x="163196" y="20669"/>
                      <a:pt x="181008" y="28956"/>
                      <a:pt x="183485" y="37243"/>
                    </a:cubicBezTo>
                    <a:cubicBezTo>
                      <a:pt x="189933" y="68008"/>
                      <a:pt x="188390" y="99917"/>
                      <a:pt x="179008" y="129921"/>
                    </a:cubicBezTo>
                    <a:cubicBezTo>
                      <a:pt x="165482" y="165640"/>
                      <a:pt x="156434" y="188405"/>
                      <a:pt x="148623" y="203835"/>
                    </a:cubicBezTo>
                    <a:cubicBezTo>
                      <a:pt x="148623" y="203835"/>
                      <a:pt x="81091" y="232410"/>
                      <a:pt x="26703" y="198977"/>
                    </a:cubicBezTo>
                    <a:cubicBezTo>
                      <a:pt x="26703" y="198977"/>
                      <a:pt x="22893" y="160877"/>
                      <a:pt x="22703" y="140208"/>
                    </a:cubicBezTo>
                    <a:cubicBezTo>
                      <a:pt x="-27589" y="96393"/>
                      <a:pt x="15368" y="42291"/>
                      <a:pt x="57945" y="286"/>
                    </a:cubicBezTo>
                    <a:cubicBezTo>
                      <a:pt x="63050" y="-95"/>
                      <a:pt x="68175" y="-95"/>
                      <a:pt x="73280" y="286"/>
                    </a:cubicBezTo>
                    <a:cubicBezTo>
                      <a:pt x="73280" y="286"/>
                      <a:pt x="35180" y="45244"/>
                      <a:pt x="61755" y="70771"/>
                    </a:cubicBezTo>
                    <a:cubicBezTo>
                      <a:pt x="118238" y="53721"/>
                      <a:pt x="129478" y="28384"/>
                      <a:pt x="147575" y="18193"/>
                    </a:cubicBez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0" name="Google Shape;210;p12"/>
              <p:cNvSpPr/>
              <p:nvPr/>
            </p:nvSpPr>
            <p:spPr>
              <a:xfrm>
                <a:off x="5808246" y="1159602"/>
                <a:ext cx="110823" cy="136345"/>
              </a:xfrm>
              <a:custGeom>
                <a:avLst/>
                <a:gdLst/>
                <a:ahLst/>
                <a:cxnLst/>
                <a:rect l="l" t="t" r="r" b="b"/>
                <a:pathLst>
                  <a:path w="138529" h="170431" extrusionOk="0">
                    <a:moveTo>
                      <a:pt x="2908" y="60608"/>
                    </a:moveTo>
                    <a:lnTo>
                      <a:pt x="2908" y="60608"/>
                    </a:lnTo>
                    <a:cubicBezTo>
                      <a:pt x="8528" y="24890"/>
                      <a:pt x="34245" y="-2066"/>
                      <a:pt x="71107" y="125"/>
                    </a:cubicBezTo>
                    <a:cubicBezTo>
                      <a:pt x="110150" y="1972"/>
                      <a:pt x="140297" y="35129"/>
                      <a:pt x="138449" y="74172"/>
                    </a:cubicBezTo>
                    <a:cubicBezTo>
                      <a:pt x="137372" y="96775"/>
                      <a:pt x="125552" y="117511"/>
                      <a:pt x="106635" y="129950"/>
                    </a:cubicBezTo>
                    <a:cubicBezTo>
                      <a:pt x="105369" y="135322"/>
                      <a:pt x="103483" y="140533"/>
                      <a:pt x="101016" y="145476"/>
                    </a:cubicBezTo>
                    <a:cubicBezTo>
                      <a:pt x="87966" y="160716"/>
                      <a:pt x="53391" y="170336"/>
                      <a:pt x="41865" y="170432"/>
                    </a:cubicBezTo>
                    <a:cubicBezTo>
                      <a:pt x="32340" y="170432"/>
                      <a:pt x="23482" y="161383"/>
                      <a:pt x="14243" y="146048"/>
                    </a:cubicBezTo>
                    <a:cubicBezTo>
                      <a:pt x="-5093" y="113663"/>
                      <a:pt x="-140" y="78230"/>
                      <a:pt x="2908" y="60608"/>
                    </a:cubicBezTo>
                    <a:close/>
                  </a:path>
                </a:pathLst>
              </a:custGeom>
              <a:solidFill>
                <a:srgbClr val="DFAE8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1" name="Google Shape;211;p12"/>
              <p:cNvSpPr/>
              <p:nvPr/>
            </p:nvSpPr>
            <p:spPr>
              <a:xfrm>
                <a:off x="5812703" y="1158869"/>
                <a:ext cx="110779" cy="104694"/>
              </a:xfrm>
              <a:custGeom>
                <a:avLst/>
                <a:gdLst/>
                <a:ahLst/>
                <a:cxnLst/>
                <a:rect l="l" t="t" r="r" b="b"/>
                <a:pathLst>
                  <a:path w="138474" h="130867" extrusionOk="0">
                    <a:moveTo>
                      <a:pt x="76867" y="1709"/>
                    </a:moveTo>
                    <a:cubicBezTo>
                      <a:pt x="102679" y="6757"/>
                      <a:pt x="123920" y="13996"/>
                      <a:pt x="130969" y="39332"/>
                    </a:cubicBezTo>
                    <a:cubicBezTo>
                      <a:pt x="135731" y="56858"/>
                      <a:pt x="142018" y="90101"/>
                      <a:pt x="136017" y="104102"/>
                    </a:cubicBezTo>
                    <a:lnTo>
                      <a:pt x="132398" y="114294"/>
                    </a:lnTo>
                    <a:lnTo>
                      <a:pt x="101060" y="130868"/>
                    </a:lnTo>
                    <a:cubicBezTo>
                      <a:pt x="101060" y="130868"/>
                      <a:pt x="86487" y="118676"/>
                      <a:pt x="91059" y="83243"/>
                    </a:cubicBezTo>
                    <a:cubicBezTo>
                      <a:pt x="90850" y="78423"/>
                      <a:pt x="89335" y="73746"/>
                      <a:pt x="86678" y="69717"/>
                    </a:cubicBezTo>
                    <a:cubicBezTo>
                      <a:pt x="84687" y="66364"/>
                      <a:pt x="83211" y="62735"/>
                      <a:pt x="82296" y="58954"/>
                    </a:cubicBezTo>
                    <a:cubicBezTo>
                      <a:pt x="78591" y="49353"/>
                      <a:pt x="71371" y="41514"/>
                      <a:pt x="62103" y="37046"/>
                    </a:cubicBezTo>
                    <a:cubicBezTo>
                      <a:pt x="38767" y="23997"/>
                      <a:pt x="4953" y="35237"/>
                      <a:pt x="0" y="39999"/>
                    </a:cubicBezTo>
                    <a:cubicBezTo>
                      <a:pt x="13221" y="10548"/>
                      <a:pt x="45396" y="-5483"/>
                      <a:pt x="76867" y="1709"/>
                    </a:cubicBezTo>
                    <a:close/>
                  </a:path>
                </a:pathLst>
              </a:custGeom>
              <a:solidFill>
                <a:srgbClr val="3A2C6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2" name="Google Shape;212;p12"/>
              <p:cNvSpPr/>
              <p:nvPr/>
            </p:nvSpPr>
            <p:spPr>
              <a:xfrm>
                <a:off x="5898276" y="1323720"/>
                <a:ext cx="74471" cy="246223"/>
              </a:xfrm>
              <a:custGeom>
                <a:avLst/>
                <a:gdLst/>
                <a:ahLst/>
                <a:cxnLst/>
                <a:rect l="l" t="t" r="r" b="b"/>
                <a:pathLst>
                  <a:path w="93089" h="307779" extrusionOk="0">
                    <a:moveTo>
                      <a:pt x="39367" y="248524"/>
                    </a:moveTo>
                    <a:cubicBezTo>
                      <a:pt x="45177" y="212329"/>
                      <a:pt x="56036" y="188898"/>
                      <a:pt x="50988" y="168990"/>
                    </a:cubicBezTo>
                    <a:cubicBezTo>
                      <a:pt x="39739" y="128738"/>
                      <a:pt x="25013" y="89542"/>
                      <a:pt x="6982" y="51833"/>
                    </a:cubicBezTo>
                    <a:cubicBezTo>
                      <a:pt x="-4448" y="29354"/>
                      <a:pt x="-924" y="13733"/>
                      <a:pt x="10887" y="4779"/>
                    </a:cubicBezTo>
                    <a:cubicBezTo>
                      <a:pt x="24222" y="-4746"/>
                      <a:pt x="36891" y="-840"/>
                      <a:pt x="48987" y="23829"/>
                    </a:cubicBezTo>
                    <a:cubicBezTo>
                      <a:pt x="64132" y="55167"/>
                      <a:pt x="81086" y="87361"/>
                      <a:pt x="89373" y="134034"/>
                    </a:cubicBezTo>
                    <a:cubicBezTo>
                      <a:pt x="94688" y="164228"/>
                      <a:pt x="94298" y="195136"/>
                      <a:pt x="88230" y="225188"/>
                    </a:cubicBezTo>
                    <a:cubicBezTo>
                      <a:pt x="83087" y="257668"/>
                      <a:pt x="72800" y="275956"/>
                      <a:pt x="60513" y="306436"/>
                    </a:cubicBezTo>
                    <a:cubicBezTo>
                      <a:pt x="57084" y="315199"/>
                      <a:pt x="34414" y="279385"/>
                      <a:pt x="39367" y="248524"/>
                    </a:cubicBezTo>
                    <a:close/>
                  </a:path>
                </a:pathLst>
              </a:custGeom>
              <a:solidFill>
                <a:srgbClr val="DFAE8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3" name="Google Shape;213;p12"/>
              <p:cNvSpPr/>
              <p:nvPr/>
            </p:nvSpPr>
            <p:spPr>
              <a:xfrm>
                <a:off x="5831068" y="2061801"/>
                <a:ext cx="86995" cy="66513"/>
              </a:xfrm>
              <a:custGeom>
                <a:avLst/>
                <a:gdLst/>
                <a:ahLst/>
                <a:cxnLst/>
                <a:rect l="l" t="t" r="r" b="b"/>
                <a:pathLst>
                  <a:path w="108744" h="83141" extrusionOk="0">
                    <a:moveTo>
                      <a:pt x="100855" y="2"/>
                    </a:moveTo>
                    <a:cubicBezTo>
                      <a:pt x="87806" y="10575"/>
                      <a:pt x="67423" y="3241"/>
                      <a:pt x="66470" y="4194"/>
                    </a:cubicBezTo>
                    <a:cubicBezTo>
                      <a:pt x="51297" y="17281"/>
                      <a:pt x="35400" y="29492"/>
                      <a:pt x="18845" y="40769"/>
                    </a:cubicBezTo>
                    <a:cubicBezTo>
                      <a:pt x="10654" y="47151"/>
                      <a:pt x="-2014" y="55724"/>
                      <a:pt x="271" y="68106"/>
                    </a:cubicBezTo>
                    <a:cubicBezTo>
                      <a:pt x="4367" y="90109"/>
                      <a:pt x="39610" y="83346"/>
                      <a:pt x="52945" y="76584"/>
                    </a:cubicBezTo>
                    <a:cubicBezTo>
                      <a:pt x="66280" y="69821"/>
                      <a:pt x="77043" y="58677"/>
                      <a:pt x="89616" y="50866"/>
                    </a:cubicBezTo>
                    <a:cubicBezTo>
                      <a:pt x="98665" y="45246"/>
                      <a:pt x="107428" y="42389"/>
                      <a:pt x="108666" y="31054"/>
                    </a:cubicBezTo>
                    <a:cubicBezTo>
                      <a:pt x="109523" y="24196"/>
                      <a:pt x="103142" y="-283"/>
                      <a:pt x="100855" y="2"/>
                    </a:cubicBezTo>
                    <a:close/>
                  </a:path>
                </a:pathLst>
              </a:custGeom>
              <a:solidFill>
                <a:srgbClr val="38226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4" name="Google Shape;214;p12"/>
              <p:cNvSpPr/>
              <p:nvPr/>
            </p:nvSpPr>
            <p:spPr>
              <a:xfrm>
                <a:off x="5831514" y="2082973"/>
                <a:ext cx="86563" cy="44990"/>
              </a:xfrm>
              <a:custGeom>
                <a:avLst/>
                <a:gdLst/>
                <a:ahLst/>
                <a:cxnLst/>
                <a:rect l="l" t="t" r="r" b="b"/>
                <a:pathLst>
                  <a:path w="108204" h="56238" extrusionOk="0">
                    <a:moveTo>
                      <a:pt x="107918" y="0"/>
                    </a:moveTo>
                    <a:cubicBezTo>
                      <a:pt x="106204" y="10859"/>
                      <a:pt x="97536" y="13907"/>
                      <a:pt x="88868" y="19050"/>
                    </a:cubicBezTo>
                    <a:cubicBezTo>
                      <a:pt x="76105" y="26956"/>
                      <a:pt x="64865" y="38100"/>
                      <a:pt x="51530" y="45149"/>
                    </a:cubicBezTo>
                    <a:cubicBezTo>
                      <a:pt x="38195" y="52197"/>
                      <a:pt x="8573" y="57531"/>
                      <a:pt x="0" y="41815"/>
                    </a:cubicBezTo>
                    <a:cubicBezTo>
                      <a:pt x="4667" y="63056"/>
                      <a:pt x="39338" y="56388"/>
                      <a:pt x="52483" y="49721"/>
                    </a:cubicBezTo>
                    <a:cubicBezTo>
                      <a:pt x="65627" y="43053"/>
                      <a:pt x="76581" y="31814"/>
                      <a:pt x="89154" y="24003"/>
                    </a:cubicBezTo>
                    <a:cubicBezTo>
                      <a:pt x="98203" y="18383"/>
                      <a:pt x="106966" y="15526"/>
                      <a:pt x="108204" y="4191"/>
                    </a:cubicBezTo>
                    <a:cubicBezTo>
                      <a:pt x="108214" y="2791"/>
                      <a:pt x="108118" y="1391"/>
                      <a:pt x="107918" y="0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5" name="Google Shape;215;p12"/>
              <p:cNvSpPr/>
              <p:nvPr/>
            </p:nvSpPr>
            <p:spPr>
              <a:xfrm>
                <a:off x="5764925" y="2047104"/>
                <a:ext cx="79862" cy="61873"/>
              </a:xfrm>
              <a:custGeom>
                <a:avLst/>
                <a:gdLst/>
                <a:ahLst/>
                <a:cxnLst/>
                <a:rect l="l" t="t" r="r" b="b"/>
                <a:pathLst>
                  <a:path w="99827" h="77341" extrusionOk="0">
                    <a:moveTo>
                      <a:pt x="91860" y="1"/>
                    </a:moveTo>
                    <a:cubicBezTo>
                      <a:pt x="79954" y="9526"/>
                      <a:pt x="61856" y="4288"/>
                      <a:pt x="60999" y="5240"/>
                    </a:cubicBezTo>
                    <a:cubicBezTo>
                      <a:pt x="47045" y="17146"/>
                      <a:pt x="32453" y="28281"/>
                      <a:pt x="17279" y="38578"/>
                    </a:cubicBezTo>
                    <a:cubicBezTo>
                      <a:pt x="9754" y="44388"/>
                      <a:pt x="-1771" y="52294"/>
                      <a:pt x="229" y="63533"/>
                    </a:cubicBezTo>
                    <a:cubicBezTo>
                      <a:pt x="4040" y="83726"/>
                      <a:pt x="36329" y="77535"/>
                      <a:pt x="48521" y="71344"/>
                    </a:cubicBezTo>
                    <a:cubicBezTo>
                      <a:pt x="60713" y="65152"/>
                      <a:pt x="70619" y="54961"/>
                      <a:pt x="82145" y="47817"/>
                    </a:cubicBezTo>
                    <a:cubicBezTo>
                      <a:pt x="90336" y="42673"/>
                      <a:pt x="98433" y="40006"/>
                      <a:pt x="99766" y="29624"/>
                    </a:cubicBezTo>
                    <a:cubicBezTo>
                      <a:pt x="100528" y="23338"/>
                      <a:pt x="94051" y="-189"/>
                      <a:pt x="91860" y="1"/>
                    </a:cubicBezTo>
                    <a:close/>
                  </a:path>
                </a:pathLst>
              </a:custGeom>
              <a:solidFill>
                <a:srgbClr val="38226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6" name="Google Shape;216;p12"/>
              <p:cNvSpPr/>
              <p:nvPr/>
            </p:nvSpPr>
            <p:spPr>
              <a:xfrm>
                <a:off x="5764880" y="2067438"/>
                <a:ext cx="79629" cy="41383"/>
              </a:xfrm>
              <a:custGeom>
                <a:avLst/>
                <a:gdLst/>
                <a:ahLst/>
                <a:cxnLst/>
                <a:rect l="l" t="t" r="r" b="b"/>
                <a:pathLst>
                  <a:path w="99536" h="51729" extrusionOk="0">
                    <a:moveTo>
                      <a:pt x="99536" y="0"/>
                    </a:moveTo>
                    <a:cubicBezTo>
                      <a:pt x="97917" y="10001"/>
                      <a:pt x="90011" y="12668"/>
                      <a:pt x="81820" y="17812"/>
                    </a:cubicBezTo>
                    <a:cubicBezTo>
                      <a:pt x="70104" y="25051"/>
                      <a:pt x="59817" y="35528"/>
                      <a:pt x="47625" y="41720"/>
                    </a:cubicBezTo>
                    <a:cubicBezTo>
                      <a:pt x="35433" y="47911"/>
                      <a:pt x="8287" y="53054"/>
                      <a:pt x="0" y="38671"/>
                    </a:cubicBezTo>
                    <a:cubicBezTo>
                      <a:pt x="4286" y="57721"/>
                      <a:pt x="36004" y="52006"/>
                      <a:pt x="47625" y="45911"/>
                    </a:cubicBezTo>
                    <a:cubicBezTo>
                      <a:pt x="59246" y="39814"/>
                      <a:pt x="69723" y="29528"/>
                      <a:pt x="81248" y="22384"/>
                    </a:cubicBezTo>
                    <a:cubicBezTo>
                      <a:pt x="89440" y="17240"/>
                      <a:pt x="97536" y="14573"/>
                      <a:pt x="98870" y="4191"/>
                    </a:cubicBezTo>
                    <a:cubicBezTo>
                      <a:pt x="99222" y="2819"/>
                      <a:pt x="99441" y="1419"/>
                      <a:pt x="99536" y="0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7" name="Google Shape;217;p12"/>
              <p:cNvSpPr/>
              <p:nvPr/>
            </p:nvSpPr>
            <p:spPr>
              <a:xfrm>
                <a:off x="5777722" y="1472916"/>
                <a:ext cx="170454" cy="595560"/>
              </a:xfrm>
              <a:custGeom>
                <a:avLst/>
                <a:gdLst/>
                <a:ahLst/>
                <a:cxnLst/>
                <a:rect l="l" t="t" r="r" b="b"/>
                <a:pathLst>
                  <a:path w="213068" h="744450" extrusionOk="0">
                    <a:moveTo>
                      <a:pt x="5465" y="110490"/>
                    </a:moveTo>
                    <a:cubicBezTo>
                      <a:pt x="11276" y="65437"/>
                      <a:pt x="27849" y="0"/>
                      <a:pt x="27849" y="0"/>
                    </a:cubicBezTo>
                    <a:cubicBezTo>
                      <a:pt x="43546" y="7372"/>
                      <a:pt x="60529" y="11611"/>
                      <a:pt x="77855" y="12478"/>
                    </a:cubicBezTo>
                    <a:cubicBezTo>
                      <a:pt x="103211" y="12316"/>
                      <a:pt x="128490" y="9830"/>
                      <a:pt x="153388" y="5048"/>
                    </a:cubicBezTo>
                    <a:cubicBezTo>
                      <a:pt x="161532" y="19269"/>
                      <a:pt x="170429" y="33033"/>
                      <a:pt x="180059" y="46291"/>
                    </a:cubicBezTo>
                    <a:cubicBezTo>
                      <a:pt x="193012" y="64294"/>
                      <a:pt x="218159" y="103441"/>
                      <a:pt x="212158" y="172879"/>
                    </a:cubicBezTo>
                    <a:cubicBezTo>
                      <a:pt x="208253" y="217932"/>
                      <a:pt x="182916" y="409480"/>
                      <a:pt x="182916" y="409480"/>
                    </a:cubicBezTo>
                    <a:cubicBezTo>
                      <a:pt x="192755" y="441693"/>
                      <a:pt x="197985" y="475145"/>
                      <a:pt x="198442" y="508826"/>
                    </a:cubicBezTo>
                    <a:cubicBezTo>
                      <a:pt x="196156" y="548821"/>
                      <a:pt x="190869" y="588588"/>
                      <a:pt x="182630" y="627793"/>
                    </a:cubicBezTo>
                    <a:lnTo>
                      <a:pt x="167581" y="736568"/>
                    </a:lnTo>
                    <a:cubicBezTo>
                      <a:pt x="167581" y="736568"/>
                      <a:pt x="147483" y="751046"/>
                      <a:pt x="133195" y="740759"/>
                    </a:cubicBezTo>
                    <a:lnTo>
                      <a:pt x="135005" y="634365"/>
                    </a:lnTo>
                    <a:cubicBezTo>
                      <a:pt x="133291" y="608362"/>
                      <a:pt x="130719" y="569976"/>
                      <a:pt x="129004" y="545402"/>
                    </a:cubicBezTo>
                    <a:cubicBezTo>
                      <a:pt x="126337" y="505492"/>
                      <a:pt x="119479" y="442055"/>
                      <a:pt x="117098" y="426148"/>
                    </a:cubicBezTo>
                    <a:cubicBezTo>
                      <a:pt x="114717" y="410242"/>
                      <a:pt x="109954" y="382619"/>
                      <a:pt x="107573" y="351568"/>
                    </a:cubicBezTo>
                    <a:cubicBezTo>
                      <a:pt x="105192" y="320516"/>
                      <a:pt x="93476" y="162973"/>
                      <a:pt x="93476" y="162973"/>
                    </a:cubicBezTo>
                    <a:lnTo>
                      <a:pt x="91857" y="192500"/>
                    </a:lnTo>
                    <a:cubicBezTo>
                      <a:pt x="91857" y="192500"/>
                      <a:pt x="90238" y="240125"/>
                      <a:pt x="83380" y="299561"/>
                    </a:cubicBezTo>
                    <a:cubicBezTo>
                      <a:pt x="76522" y="358997"/>
                      <a:pt x="73855" y="385286"/>
                      <a:pt x="73855" y="385286"/>
                    </a:cubicBezTo>
                    <a:cubicBezTo>
                      <a:pt x="80370" y="397183"/>
                      <a:pt x="84932" y="410042"/>
                      <a:pt x="87380" y="423386"/>
                    </a:cubicBezTo>
                    <a:cubicBezTo>
                      <a:pt x="88619" y="436150"/>
                      <a:pt x="103192" y="537686"/>
                      <a:pt x="94429" y="588740"/>
                    </a:cubicBezTo>
                    <a:lnTo>
                      <a:pt x="76712" y="719138"/>
                    </a:lnTo>
                    <a:cubicBezTo>
                      <a:pt x="67645" y="725376"/>
                      <a:pt x="56138" y="726900"/>
                      <a:pt x="45756" y="723233"/>
                    </a:cubicBezTo>
                    <a:lnTo>
                      <a:pt x="35183" y="591407"/>
                    </a:lnTo>
                    <a:cubicBezTo>
                      <a:pt x="28135" y="541211"/>
                      <a:pt x="13180" y="434912"/>
                      <a:pt x="10895" y="421100"/>
                    </a:cubicBezTo>
                    <a:cubicBezTo>
                      <a:pt x="5808" y="393268"/>
                      <a:pt x="2817" y="365084"/>
                      <a:pt x="1941" y="336804"/>
                    </a:cubicBezTo>
                    <a:cubicBezTo>
                      <a:pt x="-1583" y="279749"/>
                      <a:pt x="-250" y="155543"/>
                      <a:pt x="5465" y="110490"/>
                    </a:cubicBezTo>
                    <a:close/>
                  </a:path>
                </a:pathLst>
              </a:custGeom>
              <a:solidFill>
                <a:srgbClr val="DFAE8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8" name="Google Shape;218;p12"/>
              <p:cNvSpPr/>
              <p:nvPr/>
            </p:nvSpPr>
            <p:spPr>
              <a:xfrm>
                <a:off x="5770564" y="1458904"/>
                <a:ext cx="181538" cy="396087"/>
              </a:xfrm>
              <a:custGeom>
                <a:avLst/>
                <a:gdLst/>
                <a:ahLst/>
                <a:cxnLst/>
                <a:rect l="l" t="t" r="r" b="b"/>
                <a:pathLst>
                  <a:path w="226922" h="495109" extrusionOk="0">
                    <a:moveTo>
                      <a:pt x="162435" y="6001"/>
                    </a:moveTo>
                    <a:lnTo>
                      <a:pt x="201202" y="83915"/>
                    </a:lnTo>
                    <a:cubicBezTo>
                      <a:pt x="201202" y="83915"/>
                      <a:pt x="260447" y="170593"/>
                      <a:pt x="199106" y="393287"/>
                    </a:cubicBezTo>
                    <a:lnTo>
                      <a:pt x="210631" y="461963"/>
                    </a:lnTo>
                    <a:cubicBezTo>
                      <a:pt x="210631" y="461963"/>
                      <a:pt x="94522" y="536543"/>
                      <a:pt x="16798" y="461963"/>
                    </a:cubicBezTo>
                    <a:cubicBezTo>
                      <a:pt x="16798" y="461963"/>
                      <a:pt x="-10158" y="256127"/>
                      <a:pt x="4224" y="161258"/>
                    </a:cubicBezTo>
                    <a:cubicBezTo>
                      <a:pt x="12149" y="106661"/>
                      <a:pt x="24246" y="52749"/>
                      <a:pt x="40420" y="0"/>
                    </a:cubicBezTo>
                    <a:cubicBezTo>
                      <a:pt x="40420" y="0"/>
                      <a:pt x="59470" y="21050"/>
                      <a:pt x="157291" y="7144"/>
                    </a:cubicBezTo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9" name="Google Shape;219;p12"/>
              <p:cNvSpPr/>
              <p:nvPr/>
            </p:nvSpPr>
            <p:spPr>
              <a:xfrm>
                <a:off x="5895126" y="1321170"/>
                <a:ext cx="61010" cy="76023"/>
              </a:xfrm>
              <a:custGeom>
                <a:avLst/>
                <a:gdLst/>
                <a:ahLst/>
                <a:cxnLst/>
                <a:rect l="l" t="t" r="r" b="b"/>
                <a:pathLst>
                  <a:path w="76263" h="95029" extrusionOk="0">
                    <a:moveTo>
                      <a:pt x="76263" y="71216"/>
                    </a:moveTo>
                    <a:cubicBezTo>
                      <a:pt x="76263" y="71216"/>
                      <a:pt x="49307" y="98076"/>
                      <a:pt x="17303" y="94743"/>
                    </a:cubicBezTo>
                    <a:lnTo>
                      <a:pt x="1968" y="42165"/>
                    </a:lnTo>
                    <a:cubicBezTo>
                      <a:pt x="1968" y="42165"/>
                      <a:pt x="-7557" y="14828"/>
                      <a:pt x="15303" y="2826"/>
                    </a:cubicBezTo>
                    <a:cubicBezTo>
                      <a:pt x="38163" y="-9175"/>
                      <a:pt x="62833" y="17685"/>
                      <a:pt x="76263" y="71216"/>
                    </a:cubicBezTo>
                    <a:close/>
                  </a:path>
                </a:pathLst>
              </a:custGeom>
              <a:solidFill>
                <a:srgbClr val="EDEDE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20" name="Google Shape;220;p12"/>
              <p:cNvSpPr/>
              <p:nvPr/>
            </p:nvSpPr>
            <p:spPr>
              <a:xfrm>
                <a:off x="5777141" y="1300603"/>
                <a:ext cx="50825" cy="53396"/>
              </a:xfrm>
              <a:custGeom>
                <a:avLst/>
                <a:gdLst/>
                <a:ahLst/>
                <a:cxnLst/>
                <a:rect l="l" t="t" r="r" b="b"/>
                <a:pathLst>
                  <a:path w="63531" h="66745" extrusionOk="0">
                    <a:moveTo>
                      <a:pt x="63532" y="451"/>
                    </a:moveTo>
                    <a:cubicBezTo>
                      <a:pt x="63532" y="451"/>
                      <a:pt x="32671" y="-9074"/>
                      <a:pt x="0" y="59411"/>
                    </a:cubicBezTo>
                    <a:lnTo>
                      <a:pt x="12192" y="66745"/>
                    </a:lnTo>
                    <a:cubicBezTo>
                      <a:pt x="27499" y="43304"/>
                      <a:pt x="44663" y="21130"/>
                      <a:pt x="63532" y="451"/>
                    </a:cubicBezTo>
                    <a:close/>
                  </a:path>
                </a:pathLst>
              </a:custGeom>
              <a:solidFill>
                <a:srgbClr val="EDEDE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21" name="Google Shape;221;p12"/>
            <p:cNvGrpSpPr/>
            <p:nvPr/>
          </p:nvGrpSpPr>
          <p:grpSpPr>
            <a:xfrm>
              <a:off x="5122427" y="3292365"/>
              <a:ext cx="823270" cy="1268939"/>
              <a:chOff x="5490177" y="3555452"/>
              <a:chExt cx="823270" cy="1268939"/>
            </a:xfrm>
          </p:grpSpPr>
          <p:sp>
            <p:nvSpPr>
              <p:cNvPr id="222" name="Google Shape;222;p12"/>
              <p:cNvSpPr/>
              <p:nvPr/>
            </p:nvSpPr>
            <p:spPr>
              <a:xfrm>
                <a:off x="5967652" y="4624747"/>
                <a:ext cx="345795" cy="199644"/>
              </a:xfrm>
              <a:custGeom>
                <a:avLst/>
                <a:gdLst/>
                <a:ahLst/>
                <a:cxnLst/>
                <a:rect l="l" t="t" r="r" b="b"/>
                <a:pathLst>
                  <a:path w="432244" h="249555" extrusionOk="0">
                    <a:moveTo>
                      <a:pt x="432245" y="124777"/>
                    </a:moveTo>
                    <a:cubicBezTo>
                      <a:pt x="432245" y="193690"/>
                      <a:pt x="335483" y="249555"/>
                      <a:pt x="216122" y="249555"/>
                    </a:cubicBezTo>
                    <a:cubicBezTo>
                      <a:pt x="96761" y="249555"/>
                      <a:pt x="0" y="193690"/>
                      <a:pt x="0" y="124777"/>
                    </a:cubicBezTo>
                    <a:cubicBezTo>
                      <a:pt x="0" y="55865"/>
                      <a:pt x="96761" y="0"/>
                      <a:pt x="216122" y="0"/>
                    </a:cubicBezTo>
                    <a:cubicBezTo>
                      <a:pt x="335483" y="0"/>
                      <a:pt x="432245" y="55865"/>
                      <a:pt x="432245" y="124777"/>
                    </a:cubicBezTo>
                    <a:close/>
                  </a:path>
                </a:pathLst>
              </a:custGeom>
              <a:solidFill>
                <a:srgbClr val="D6D8E5">
                  <a:alpha val="40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23" name="Google Shape;223;p12"/>
              <p:cNvSpPr/>
              <p:nvPr/>
            </p:nvSpPr>
            <p:spPr>
              <a:xfrm>
                <a:off x="6225123" y="3957880"/>
                <a:ext cx="68002" cy="244678"/>
              </a:xfrm>
              <a:custGeom>
                <a:avLst/>
                <a:gdLst/>
                <a:ahLst/>
                <a:cxnLst/>
                <a:rect l="l" t="t" r="r" b="b"/>
                <a:pathLst>
                  <a:path w="85002" h="305847" extrusionOk="0">
                    <a:moveTo>
                      <a:pt x="18764" y="0"/>
                    </a:moveTo>
                    <a:cubicBezTo>
                      <a:pt x="37814" y="5429"/>
                      <a:pt x="48482" y="26289"/>
                      <a:pt x="65056" y="70961"/>
                    </a:cubicBezTo>
                    <a:cubicBezTo>
                      <a:pt x="78848" y="111490"/>
                      <a:pt x="85582" y="154076"/>
                      <a:pt x="84963" y="196882"/>
                    </a:cubicBezTo>
                    <a:cubicBezTo>
                      <a:pt x="79629" y="238982"/>
                      <a:pt x="62198" y="271748"/>
                      <a:pt x="20098" y="305848"/>
                    </a:cubicBezTo>
                    <a:lnTo>
                      <a:pt x="0" y="268986"/>
                    </a:lnTo>
                    <a:cubicBezTo>
                      <a:pt x="0" y="268986"/>
                      <a:pt x="41243" y="232600"/>
                      <a:pt x="45434" y="190500"/>
                    </a:cubicBezTo>
                    <a:cubicBezTo>
                      <a:pt x="47815" y="166878"/>
                      <a:pt x="20098" y="87249"/>
                      <a:pt x="20098" y="85058"/>
                    </a:cubicBezTo>
                    <a:cubicBezTo>
                      <a:pt x="20098" y="82867"/>
                      <a:pt x="18764" y="0"/>
                      <a:pt x="18764" y="0"/>
                    </a:cubicBezTo>
                    <a:close/>
                  </a:path>
                </a:pathLst>
              </a:custGeom>
              <a:solidFill>
                <a:srgbClr val="FFCEA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24" name="Google Shape;224;p12"/>
              <p:cNvSpPr/>
              <p:nvPr/>
            </p:nvSpPr>
            <p:spPr>
              <a:xfrm>
                <a:off x="6014262" y="4720102"/>
                <a:ext cx="99120" cy="56094"/>
              </a:xfrm>
              <a:custGeom>
                <a:avLst/>
                <a:gdLst/>
                <a:ahLst/>
                <a:cxnLst/>
                <a:rect l="l" t="t" r="r" b="b"/>
                <a:pathLst>
                  <a:path w="123900" h="70118" extrusionOk="0">
                    <a:moveTo>
                      <a:pt x="117628" y="16845"/>
                    </a:moveTo>
                    <a:cubicBezTo>
                      <a:pt x="104783" y="20750"/>
                      <a:pt x="90877" y="18874"/>
                      <a:pt x="79528" y="11701"/>
                    </a:cubicBezTo>
                    <a:cubicBezTo>
                      <a:pt x="69241" y="11701"/>
                      <a:pt x="8757" y="-12016"/>
                      <a:pt x="1137" y="8082"/>
                    </a:cubicBezTo>
                    <a:cubicBezTo>
                      <a:pt x="-5531" y="25703"/>
                      <a:pt x="18758" y="42086"/>
                      <a:pt x="31617" y="45229"/>
                    </a:cubicBezTo>
                    <a:cubicBezTo>
                      <a:pt x="60192" y="51992"/>
                      <a:pt x="80766" y="66089"/>
                      <a:pt x="92196" y="68470"/>
                    </a:cubicBezTo>
                    <a:cubicBezTo>
                      <a:pt x="100966" y="71585"/>
                      <a:pt x="110703" y="70232"/>
                      <a:pt x="118294" y="64851"/>
                    </a:cubicBezTo>
                    <a:cubicBezTo>
                      <a:pt x="126200" y="56850"/>
                      <a:pt x="125533" y="27322"/>
                      <a:pt x="117628" y="16845"/>
                    </a:cubicBezTo>
                    <a:close/>
                  </a:path>
                </a:pathLst>
              </a:custGeom>
              <a:solidFill>
                <a:srgbClr val="38226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25" name="Google Shape;225;p12"/>
              <p:cNvSpPr/>
              <p:nvPr/>
            </p:nvSpPr>
            <p:spPr>
              <a:xfrm>
                <a:off x="6014165" y="4729456"/>
                <a:ext cx="97551" cy="46733"/>
              </a:xfrm>
              <a:custGeom>
                <a:avLst/>
                <a:gdLst/>
                <a:ahLst/>
                <a:cxnLst/>
                <a:rect l="l" t="t" r="r" b="b"/>
                <a:pathLst>
                  <a:path w="121939" h="58416" extrusionOk="0">
                    <a:moveTo>
                      <a:pt x="92127" y="51911"/>
                    </a:moveTo>
                    <a:cubicBezTo>
                      <a:pt x="80697" y="49530"/>
                      <a:pt x="59837" y="35433"/>
                      <a:pt x="31548" y="28575"/>
                    </a:cubicBezTo>
                    <a:cubicBezTo>
                      <a:pt x="20784" y="26003"/>
                      <a:pt x="2020" y="14097"/>
                      <a:pt x="210" y="0"/>
                    </a:cubicBezTo>
                    <a:cubicBezTo>
                      <a:pt x="-2361" y="16193"/>
                      <a:pt x="19260" y="30575"/>
                      <a:pt x="31548" y="33528"/>
                    </a:cubicBezTo>
                    <a:cubicBezTo>
                      <a:pt x="60123" y="40291"/>
                      <a:pt x="80697" y="54388"/>
                      <a:pt x="92127" y="56769"/>
                    </a:cubicBezTo>
                    <a:cubicBezTo>
                      <a:pt x="100896" y="59884"/>
                      <a:pt x="110634" y="58531"/>
                      <a:pt x="118225" y="53150"/>
                    </a:cubicBezTo>
                    <a:cubicBezTo>
                      <a:pt x="119933" y="51188"/>
                      <a:pt x="121200" y="48882"/>
                      <a:pt x="121940" y="46387"/>
                    </a:cubicBezTo>
                    <a:cubicBezTo>
                      <a:pt x="113425" y="52816"/>
                      <a:pt x="102380" y="54864"/>
                      <a:pt x="92127" y="51911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26" name="Google Shape;226;p12"/>
              <p:cNvSpPr/>
              <p:nvPr/>
            </p:nvSpPr>
            <p:spPr>
              <a:xfrm>
                <a:off x="6140412" y="4656810"/>
                <a:ext cx="95533" cy="53978"/>
              </a:xfrm>
              <a:custGeom>
                <a:avLst/>
                <a:gdLst/>
                <a:ahLst/>
                <a:cxnLst/>
                <a:rect l="l" t="t" r="r" b="b"/>
                <a:pathLst>
                  <a:path w="119416" h="67472" extrusionOk="0">
                    <a:moveTo>
                      <a:pt x="113384" y="16189"/>
                    </a:moveTo>
                    <a:cubicBezTo>
                      <a:pt x="102146" y="20047"/>
                      <a:pt x="89728" y="18161"/>
                      <a:pt x="80142" y="11141"/>
                    </a:cubicBezTo>
                    <a:cubicBezTo>
                      <a:pt x="70617" y="11141"/>
                      <a:pt x="8419" y="-11529"/>
                      <a:pt x="1085" y="7807"/>
                    </a:cubicBezTo>
                    <a:cubicBezTo>
                      <a:pt x="-5297" y="24762"/>
                      <a:pt x="18039" y="40383"/>
                      <a:pt x="30422" y="43431"/>
                    </a:cubicBezTo>
                    <a:cubicBezTo>
                      <a:pt x="57663" y="50003"/>
                      <a:pt x="78047" y="63624"/>
                      <a:pt x="88715" y="65910"/>
                    </a:cubicBezTo>
                    <a:cubicBezTo>
                      <a:pt x="97172" y="68882"/>
                      <a:pt x="106547" y="67567"/>
                      <a:pt x="113861" y="62385"/>
                    </a:cubicBezTo>
                    <a:cubicBezTo>
                      <a:pt x="121671" y="54670"/>
                      <a:pt x="121004" y="26286"/>
                      <a:pt x="113384" y="16189"/>
                    </a:cubicBezTo>
                    <a:close/>
                  </a:path>
                </a:pathLst>
              </a:custGeom>
              <a:solidFill>
                <a:srgbClr val="38226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27" name="Google Shape;227;p12"/>
              <p:cNvSpPr/>
              <p:nvPr/>
            </p:nvSpPr>
            <p:spPr>
              <a:xfrm>
                <a:off x="6140448" y="4665717"/>
                <a:ext cx="93872" cy="45066"/>
              </a:xfrm>
              <a:custGeom>
                <a:avLst/>
                <a:gdLst/>
                <a:ahLst/>
                <a:cxnLst/>
                <a:rect l="l" t="t" r="r" b="b"/>
                <a:pathLst>
                  <a:path w="117340" h="56332" extrusionOk="0">
                    <a:moveTo>
                      <a:pt x="88670" y="50102"/>
                    </a:moveTo>
                    <a:cubicBezTo>
                      <a:pt x="77717" y="47720"/>
                      <a:pt x="57619" y="34195"/>
                      <a:pt x="30377" y="27622"/>
                    </a:cubicBezTo>
                    <a:cubicBezTo>
                      <a:pt x="19995" y="25051"/>
                      <a:pt x="1802" y="13621"/>
                      <a:pt x="183" y="0"/>
                    </a:cubicBezTo>
                    <a:cubicBezTo>
                      <a:pt x="-2198" y="15621"/>
                      <a:pt x="19233" y="29528"/>
                      <a:pt x="30377" y="32290"/>
                    </a:cubicBezTo>
                    <a:cubicBezTo>
                      <a:pt x="57619" y="38862"/>
                      <a:pt x="78002" y="52483"/>
                      <a:pt x="88670" y="54769"/>
                    </a:cubicBezTo>
                    <a:cubicBezTo>
                      <a:pt x="97128" y="57741"/>
                      <a:pt x="106503" y="56426"/>
                      <a:pt x="113816" y="51245"/>
                    </a:cubicBezTo>
                    <a:cubicBezTo>
                      <a:pt x="115496" y="49368"/>
                      <a:pt x="116703" y="47111"/>
                      <a:pt x="117341" y="44672"/>
                    </a:cubicBezTo>
                    <a:cubicBezTo>
                      <a:pt x="109187" y="50930"/>
                      <a:pt x="98547" y="52940"/>
                      <a:pt x="88670" y="50102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28" name="Google Shape;228;p12"/>
              <p:cNvSpPr/>
              <p:nvPr/>
            </p:nvSpPr>
            <p:spPr>
              <a:xfrm>
                <a:off x="6074259" y="4151308"/>
                <a:ext cx="190443" cy="586341"/>
              </a:xfrm>
              <a:custGeom>
                <a:avLst/>
                <a:gdLst/>
                <a:ahLst/>
                <a:cxnLst/>
                <a:rect l="l" t="t" r="r" b="b"/>
                <a:pathLst>
                  <a:path w="238054" h="732926" extrusionOk="0">
                    <a:moveTo>
                      <a:pt x="216416" y="495014"/>
                    </a:moveTo>
                    <a:cubicBezTo>
                      <a:pt x="216443" y="471802"/>
                      <a:pt x="212447" y="448761"/>
                      <a:pt x="204605" y="426911"/>
                    </a:cubicBezTo>
                    <a:cubicBezTo>
                      <a:pt x="204605" y="426911"/>
                      <a:pt x="212415" y="333661"/>
                      <a:pt x="218416" y="272415"/>
                    </a:cubicBezTo>
                    <a:cubicBezTo>
                      <a:pt x="227179" y="182118"/>
                      <a:pt x="241086" y="173164"/>
                      <a:pt x="237466" y="118300"/>
                    </a:cubicBezTo>
                    <a:cubicBezTo>
                      <a:pt x="233847" y="67437"/>
                      <a:pt x="204891" y="34480"/>
                      <a:pt x="197366" y="0"/>
                    </a:cubicBezTo>
                    <a:lnTo>
                      <a:pt x="50014" y="11621"/>
                    </a:lnTo>
                    <a:cubicBezTo>
                      <a:pt x="50014" y="11621"/>
                      <a:pt x="37155" y="53435"/>
                      <a:pt x="20582" y="136684"/>
                    </a:cubicBezTo>
                    <a:cubicBezTo>
                      <a:pt x="4008" y="219932"/>
                      <a:pt x="2865" y="318897"/>
                      <a:pt x="4199" y="449961"/>
                    </a:cubicBezTo>
                    <a:cubicBezTo>
                      <a:pt x="4199" y="483775"/>
                      <a:pt x="-1516" y="513112"/>
                      <a:pt x="389" y="597313"/>
                    </a:cubicBezTo>
                    <a:cubicBezTo>
                      <a:pt x="1722" y="653891"/>
                      <a:pt x="4961" y="723233"/>
                      <a:pt x="4961" y="723233"/>
                    </a:cubicBezTo>
                    <a:cubicBezTo>
                      <a:pt x="26487" y="741712"/>
                      <a:pt x="41442" y="728091"/>
                      <a:pt x="41442" y="728091"/>
                    </a:cubicBezTo>
                    <a:cubicBezTo>
                      <a:pt x="41442" y="728091"/>
                      <a:pt x="79542" y="560451"/>
                      <a:pt x="84780" y="521970"/>
                    </a:cubicBezTo>
                    <a:cubicBezTo>
                      <a:pt x="88780" y="500682"/>
                      <a:pt x="87003" y="478707"/>
                      <a:pt x="79637" y="458343"/>
                    </a:cubicBezTo>
                    <a:cubicBezTo>
                      <a:pt x="79637" y="458343"/>
                      <a:pt x="90686" y="405670"/>
                      <a:pt x="98687" y="364236"/>
                    </a:cubicBezTo>
                    <a:cubicBezTo>
                      <a:pt x="108212" y="313658"/>
                      <a:pt x="133453" y="204502"/>
                      <a:pt x="133453" y="204502"/>
                    </a:cubicBezTo>
                    <a:cubicBezTo>
                      <a:pt x="133453" y="204502"/>
                      <a:pt x="129167" y="372237"/>
                      <a:pt x="136501" y="405289"/>
                    </a:cubicBezTo>
                    <a:cubicBezTo>
                      <a:pt x="143835" y="438340"/>
                      <a:pt x="145074" y="467106"/>
                      <a:pt x="151360" y="512064"/>
                    </a:cubicBezTo>
                    <a:cubicBezTo>
                      <a:pt x="158885" y="566356"/>
                      <a:pt x="162314" y="645890"/>
                      <a:pt x="162314" y="645890"/>
                    </a:cubicBezTo>
                    <a:cubicBezTo>
                      <a:pt x="184793" y="660178"/>
                      <a:pt x="194794" y="649224"/>
                      <a:pt x="194794" y="649224"/>
                    </a:cubicBezTo>
                    <a:cubicBezTo>
                      <a:pt x="194794" y="649224"/>
                      <a:pt x="216416" y="542544"/>
                      <a:pt x="216416" y="495014"/>
                    </a:cubicBezTo>
                    <a:close/>
                  </a:path>
                </a:pathLst>
              </a:custGeom>
              <a:solidFill>
                <a:srgbClr val="FFCEA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29" name="Google Shape;229;p12"/>
              <p:cNvSpPr/>
              <p:nvPr/>
            </p:nvSpPr>
            <p:spPr>
              <a:xfrm>
                <a:off x="6075072" y="4151308"/>
                <a:ext cx="189540" cy="327893"/>
              </a:xfrm>
              <a:custGeom>
                <a:avLst/>
                <a:gdLst/>
                <a:ahLst/>
                <a:cxnLst/>
                <a:rect l="l" t="t" r="r" b="b"/>
                <a:pathLst>
                  <a:path w="236925" h="409866" extrusionOk="0">
                    <a:moveTo>
                      <a:pt x="195968" y="0"/>
                    </a:moveTo>
                    <a:cubicBezTo>
                      <a:pt x="211399" y="15812"/>
                      <a:pt x="236926" y="63913"/>
                      <a:pt x="236926" y="136684"/>
                    </a:cubicBezTo>
                    <a:cubicBezTo>
                      <a:pt x="236926" y="218599"/>
                      <a:pt x="225020" y="202025"/>
                      <a:pt x="219305" y="292227"/>
                    </a:cubicBezTo>
                    <a:lnTo>
                      <a:pt x="213590" y="382429"/>
                    </a:lnTo>
                    <a:cubicBezTo>
                      <a:pt x="213590" y="382429"/>
                      <a:pt x="90431" y="441198"/>
                      <a:pt x="2611" y="386715"/>
                    </a:cubicBezTo>
                    <a:cubicBezTo>
                      <a:pt x="-5200" y="369665"/>
                      <a:pt x="5564" y="179927"/>
                      <a:pt x="20994" y="112490"/>
                    </a:cubicBezTo>
                    <a:cubicBezTo>
                      <a:pt x="36425" y="45053"/>
                      <a:pt x="46997" y="12002"/>
                      <a:pt x="46997" y="12002"/>
                    </a:cubicBezTo>
                    <a:cubicBezTo>
                      <a:pt x="46997" y="12002"/>
                      <a:pt x="160250" y="42577"/>
                      <a:pt x="19596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0" name="Google Shape;230;p12"/>
              <p:cNvSpPr/>
              <p:nvPr/>
            </p:nvSpPr>
            <p:spPr>
              <a:xfrm>
                <a:off x="6112869" y="3797323"/>
                <a:ext cx="128417" cy="206862"/>
              </a:xfrm>
              <a:custGeom>
                <a:avLst/>
                <a:gdLst/>
                <a:ahLst/>
                <a:cxnLst/>
                <a:rect l="l" t="t" r="r" b="b"/>
                <a:pathLst>
                  <a:path w="160521" h="258577" extrusionOk="0">
                    <a:moveTo>
                      <a:pt x="150502" y="199966"/>
                    </a:moveTo>
                    <a:cubicBezTo>
                      <a:pt x="119070" y="198061"/>
                      <a:pt x="116022" y="203299"/>
                      <a:pt x="113545" y="192155"/>
                    </a:cubicBezTo>
                    <a:cubicBezTo>
                      <a:pt x="112688" y="188155"/>
                      <a:pt x="110878" y="160532"/>
                      <a:pt x="110878" y="160532"/>
                    </a:cubicBezTo>
                    <a:cubicBezTo>
                      <a:pt x="113780" y="156846"/>
                      <a:pt x="116422" y="152960"/>
                      <a:pt x="118784" y="148912"/>
                    </a:cubicBezTo>
                    <a:cubicBezTo>
                      <a:pt x="140167" y="136015"/>
                      <a:pt x="154268" y="113831"/>
                      <a:pt x="156884" y="88999"/>
                    </a:cubicBezTo>
                    <a:cubicBezTo>
                      <a:pt x="161490" y="44708"/>
                      <a:pt x="129348" y="5065"/>
                      <a:pt x="85065" y="417"/>
                    </a:cubicBezTo>
                    <a:cubicBezTo>
                      <a:pt x="43441" y="-3869"/>
                      <a:pt x="12771" y="25373"/>
                      <a:pt x="4579" y="65568"/>
                    </a:cubicBezTo>
                    <a:cubicBezTo>
                      <a:pt x="198" y="85380"/>
                      <a:pt x="-4374" y="125861"/>
                      <a:pt x="8008" y="158341"/>
                    </a:cubicBezTo>
                    <a:cubicBezTo>
                      <a:pt x="14961" y="176725"/>
                      <a:pt x="21438" y="189583"/>
                      <a:pt x="38012" y="188917"/>
                    </a:cubicBezTo>
                    <a:cubicBezTo>
                      <a:pt x="43543" y="188422"/>
                      <a:pt x="49023" y="187469"/>
                      <a:pt x="54395" y="186059"/>
                    </a:cubicBezTo>
                    <a:cubicBezTo>
                      <a:pt x="55283" y="193679"/>
                      <a:pt x="55602" y="201347"/>
                      <a:pt x="55347" y="209015"/>
                    </a:cubicBezTo>
                    <a:cubicBezTo>
                      <a:pt x="55347" y="217111"/>
                      <a:pt x="56300" y="221111"/>
                      <a:pt x="40488" y="230827"/>
                    </a:cubicBezTo>
                    <a:cubicBezTo>
                      <a:pt x="24677" y="240542"/>
                      <a:pt x="64301" y="260354"/>
                      <a:pt x="90114" y="258449"/>
                    </a:cubicBezTo>
                    <a:cubicBezTo>
                      <a:pt x="115927" y="256544"/>
                      <a:pt x="144883" y="240923"/>
                      <a:pt x="152883" y="224255"/>
                    </a:cubicBezTo>
                    <a:cubicBezTo>
                      <a:pt x="161646" y="205586"/>
                      <a:pt x="165266" y="200823"/>
                      <a:pt x="150502" y="199966"/>
                    </a:cubicBezTo>
                    <a:close/>
                  </a:path>
                </a:pathLst>
              </a:custGeom>
              <a:solidFill>
                <a:srgbClr val="FFCEA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1" name="Google Shape;231;p12"/>
              <p:cNvSpPr/>
              <p:nvPr/>
            </p:nvSpPr>
            <p:spPr>
              <a:xfrm>
                <a:off x="6244085" y="3981464"/>
                <a:ext cx="49073" cy="87044"/>
              </a:xfrm>
              <a:custGeom>
                <a:avLst/>
                <a:gdLst/>
                <a:ahLst/>
                <a:cxnLst/>
                <a:rect l="l" t="t" r="r" b="b"/>
                <a:pathLst>
                  <a:path w="61341" h="108805" extrusionOk="0">
                    <a:moveTo>
                      <a:pt x="9525" y="108806"/>
                    </a:moveTo>
                    <a:cubicBezTo>
                      <a:pt x="9525" y="108806"/>
                      <a:pt x="45053" y="100805"/>
                      <a:pt x="61341" y="84993"/>
                    </a:cubicBezTo>
                    <a:cubicBezTo>
                      <a:pt x="61341" y="84993"/>
                      <a:pt x="40196" y="18318"/>
                      <a:pt x="26670" y="1745"/>
                    </a:cubicBezTo>
                    <a:cubicBezTo>
                      <a:pt x="13144" y="-14829"/>
                      <a:pt x="0" y="92137"/>
                      <a:pt x="0" y="92137"/>
                    </a:cubicBezTo>
                    <a:close/>
                  </a:path>
                </a:pathLst>
              </a:custGeom>
              <a:solidFill>
                <a:srgbClr val="EDEDE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2" name="Google Shape;232;p12"/>
              <p:cNvSpPr/>
              <p:nvPr/>
            </p:nvSpPr>
            <p:spPr>
              <a:xfrm>
                <a:off x="6106401" y="3956215"/>
                <a:ext cx="153237" cy="219092"/>
              </a:xfrm>
              <a:custGeom>
                <a:avLst/>
                <a:gdLst/>
                <a:ahLst/>
                <a:cxnLst/>
                <a:rect l="l" t="t" r="r" b="b"/>
                <a:pathLst>
                  <a:path w="191546" h="273865" extrusionOk="0">
                    <a:moveTo>
                      <a:pt x="127349" y="560"/>
                    </a:moveTo>
                    <a:cubicBezTo>
                      <a:pt x="133160" y="7799"/>
                      <a:pt x="133826" y="16847"/>
                      <a:pt x="111443" y="22562"/>
                    </a:cubicBezTo>
                    <a:cubicBezTo>
                      <a:pt x="95161" y="27192"/>
                      <a:pt x="77760" y="25839"/>
                      <a:pt x="62389" y="18753"/>
                    </a:cubicBezTo>
                    <a:cubicBezTo>
                      <a:pt x="44747" y="26210"/>
                      <a:pt x="27792" y="35202"/>
                      <a:pt x="11716" y="45613"/>
                    </a:cubicBezTo>
                    <a:cubicBezTo>
                      <a:pt x="-7334" y="108478"/>
                      <a:pt x="8001" y="116574"/>
                      <a:pt x="0" y="161628"/>
                    </a:cubicBezTo>
                    <a:cubicBezTo>
                      <a:pt x="3143" y="184297"/>
                      <a:pt x="6858" y="242780"/>
                      <a:pt x="7810" y="256020"/>
                    </a:cubicBezTo>
                    <a:cubicBezTo>
                      <a:pt x="50578" y="285929"/>
                      <a:pt x="137350" y="275737"/>
                      <a:pt x="156781" y="244019"/>
                    </a:cubicBezTo>
                    <a:cubicBezTo>
                      <a:pt x="157130" y="233455"/>
                      <a:pt x="158116" y="222930"/>
                      <a:pt x="159734" y="212491"/>
                    </a:cubicBezTo>
                    <a:cubicBezTo>
                      <a:pt x="180118" y="136862"/>
                      <a:pt x="196025" y="117241"/>
                      <a:pt x="190405" y="60091"/>
                    </a:cubicBezTo>
                    <a:cubicBezTo>
                      <a:pt x="187166" y="27515"/>
                      <a:pt x="184595" y="11132"/>
                      <a:pt x="167259" y="2369"/>
                    </a:cubicBezTo>
                    <a:cubicBezTo>
                      <a:pt x="154092" y="26"/>
                      <a:pt x="140675" y="-583"/>
                      <a:pt x="127349" y="560"/>
                    </a:cubicBez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3" name="Google Shape;233;p12"/>
              <p:cNvSpPr/>
              <p:nvPr/>
            </p:nvSpPr>
            <p:spPr>
              <a:xfrm>
                <a:off x="5856250" y="4001330"/>
                <a:ext cx="294998" cy="212364"/>
              </a:xfrm>
              <a:custGeom>
                <a:avLst/>
                <a:gdLst/>
                <a:ahLst/>
                <a:cxnLst/>
                <a:rect l="l" t="t" r="r" b="b"/>
                <a:pathLst>
                  <a:path w="368747" h="265455" extrusionOk="0">
                    <a:moveTo>
                      <a:pt x="47613" y="190066"/>
                    </a:moveTo>
                    <a:cubicBezTo>
                      <a:pt x="57313" y="192152"/>
                      <a:pt x="66860" y="194885"/>
                      <a:pt x="76188" y="198257"/>
                    </a:cubicBezTo>
                    <a:cubicBezTo>
                      <a:pt x="84940" y="202858"/>
                      <a:pt x="94355" y="206077"/>
                      <a:pt x="104097" y="207782"/>
                    </a:cubicBezTo>
                    <a:cubicBezTo>
                      <a:pt x="114574" y="209402"/>
                      <a:pt x="130957" y="203972"/>
                      <a:pt x="159246" y="190637"/>
                    </a:cubicBezTo>
                    <a:cubicBezTo>
                      <a:pt x="190224" y="174759"/>
                      <a:pt x="218251" y="153690"/>
                      <a:pt x="242114" y="128344"/>
                    </a:cubicBezTo>
                    <a:cubicBezTo>
                      <a:pt x="269228" y="96083"/>
                      <a:pt x="293451" y="61507"/>
                      <a:pt x="314504" y="24998"/>
                    </a:cubicBezTo>
                    <a:cubicBezTo>
                      <a:pt x="326791" y="2614"/>
                      <a:pt x="342317" y="-3006"/>
                      <a:pt x="355842" y="1375"/>
                    </a:cubicBezTo>
                    <a:cubicBezTo>
                      <a:pt x="372035" y="6710"/>
                      <a:pt x="374035" y="22807"/>
                      <a:pt x="355842" y="52906"/>
                    </a:cubicBezTo>
                    <a:cubicBezTo>
                      <a:pt x="332617" y="92225"/>
                      <a:pt x="304799" y="128639"/>
                      <a:pt x="272975" y="161396"/>
                    </a:cubicBezTo>
                    <a:cubicBezTo>
                      <a:pt x="247871" y="186503"/>
                      <a:pt x="218651" y="207115"/>
                      <a:pt x="186583" y="222356"/>
                    </a:cubicBezTo>
                    <a:cubicBezTo>
                      <a:pt x="163712" y="234252"/>
                      <a:pt x="139230" y="242758"/>
                      <a:pt x="113907" y="247597"/>
                    </a:cubicBezTo>
                    <a:cubicBezTo>
                      <a:pt x="105049" y="249502"/>
                      <a:pt x="99048" y="253216"/>
                      <a:pt x="82665" y="258932"/>
                    </a:cubicBezTo>
                    <a:cubicBezTo>
                      <a:pt x="66375" y="264856"/>
                      <a:pt x="48897" y="266790"/>
                      <a:pt x="31707" y="264551"/>
                    </a:cubicBezTo>
                    <a:cubicBezTo>
                      <a:pt x="17514" y="261789"/>
                      <a:pt x="12657" y="258550"/>
                      <a:pt x="12085" y="255026"/>
                    </a:cubicBezTo>
                    <a:cubicBezTo>
                      <a:pt x="11514" y="251502"/>
                      <a:pt x="14371" y="249025"/>
                      <a:pt x="21039" y="249502"/>
                    </a:cubicBezTo>
                    <a:cubicBezTo>
                      <a:pt x="31538" y="251169"/>
                      <a:pt x="42255" y="250912"/>
                      <a:pt x="52662" y="248740"/>
                    </a:cubicBezTo>
                    <a:cubicBezTo>
                      <a:pt x="52662" y="248740"/>
                      <a:pt x="37993" y="248264"/>
                      <a:pt x="29325" y="247216"/>
                    </a:cubicBezTo>
                    <a:cubicBezTo>
                      <a:pt x="21541" y="246368"/>
                      <a:pt x="13911" y="244444"/>
                      <a:pt x="6656" y="241501"/>
                    </a:cubicBezTo>
                    <a:cubicBezTo>
                      <a:pt x="-297" y="238548"/>
                      <a:pt x="-2869" y="227594"/>
                      <a:pt x="4179" y="227975"/>
                    </a:cubicBezTo>
                    <a:cubicBezTo>
                      <a:pt x="11228" y="228356"/>
                      <a:pt x="15990" y="230452"/>
                      <a:pt x="28944" y="231785"/>
                    </a:cubicBezTo>
                    <a:cubicBezTo>
                      <a:pt x="35778" y="232614"/>
                      <a:pt x="42685" y="232614"/>
                      <a:pt x="49518" y="231785"/>
                    </a:cubicBezTo>
                    <a:cubicBezTo>
                      <a:pt x="40949" y="230376"/>
                      <a:pt x="32508" y="228271"/>
                      <a:pt x="24277" y="225499"/>
                    </a:cubicBezTo>
                    <a:cubicBezTo>
                      <a:pt x="17463" y="223689"/>
                      <a:pt x="11333" y="219917"/>
                      <a:pt x="6656" y="214640"/>
                    </a:cubicBezTo>
                    <a:cubicBezTo>
                      <a:pt x="4275" y="211878"/>
                      <a:pt x="4941" y="205115"/>
                      <a:pt x="13228" y="206830"/>
                    </a:cubicBezTo>
                    <a:cubicBezTo>
                      <a:pt x="23208" y="210307"/>
                      <a:pt x="33569" y="212583"/>
                      <a:pt x="44089" y="213592"/>
                    </a:cubicBezTo>
                    <a:cubicBezTo>
                      <a:pt x="54662" y="213592"/>
                      <a:pt x="62187" y="212735"/>
                      <a:pt x="60853" y="211116"/>
                    </a:cubicBezTo>
                    <a:cubicBezTo>
                      <a:pt x="59520" y="209497"/>
                      <a:pt x="53233" y="209687"/>
                      <a:pt x="45232" y="205211"/>
                    </a:cubicBezTo>
                    <a:cubicBezTo>
                      <a:pt x="37231" y="200734"/>
                      <a:pt x="32469" y="192066"/>
                      <a:pt x="35707" y="187875"/>
                    </a:cubicBezTo>
                    <a:cubicBezTo>
                      <a:pt x="38946" y="183684"/>
                      <a:pt x="38946" y="186827"/>
                      <a:pt x="47613" y="190066"/>
                    </a:cubicBezTo>
                    <a:close/>
                  </a:path>
                </a:pathLst>
              </a:custGeom>
              <a:solidFill>
                <a:srgbClr val="FFCEA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4" name="Google Shape;234;p12"/>
              <p:cNvSpPr/>
              <p:nvPr/>
            </p:nvSpPr>
            <p:spPr>
              <a:xfrm>
                <a:off x="6075027" y="3988967"/>
                <a:ext cx="80628" cy="83804"/>
              </a:xfrm>
              <a:custGeom>
                <a:avLst/>
                <a:gdLst/>
                <a:ahLst/>
                <a:cxnLst/>
                <a:rect l="l" t="t" r="r" b="b"/>
                <a:pathLst>
                  <a:path w="100785" h="104755" extrusionOk="0">
                    <a:moveTo>
                      <a:pt x="65151" y="104756"/>
                    </a:moveTo>
                    <a:cubicBezTo>
                      <a:pt x="40403" y="101165"/>
                      <a:pt x="17516" y="89554"/>
                      <a:pt x="0" y="71704"/>
                    </a:cubicBezTo>
                    <a:lnTo>
                      <a:pt x="39433" y="17030"/>
                    </a:lnTo>
                    <a:cubicBezTo>
                      <a:pt x="39433" y="17030"/>
                      <a:pt x="61627" y="-10973"/>
                      <a:pt x="90964" y="4838"/>
                    </a:cubicBezTo>
                    <a:cubicBezTo>
                      <a:pt x="90964" y="4838"/>
                      <a:pt x="113062" y="7220"/>
                      <a:pt x="90964" y="53511"/>
                    </a:cubicBezTo>
                    <a:cubicBezTo>
                      <a:pt x="83445" y="71113"/>
                      <a:pt x="74824" y="88230"/>
                      <a:pt x="65151" y="104756"/>
                    </a:cubicBezTo>
                    <a:close/>
                  </a:path>
                </a:pathLst>
              </a:custGeom>
              <a:solidFill>
                <a:srgbClr val="EDEDE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5" name="Google Shape;235;p12"/>
              <p:cNvSpPr/>
              <p:nvPr/>
            </p:nvSpPr>
            <p:spPr>
              <a:xfrm>
                <a:off x="6107459" y="3797280"/>
                <a:ext cx="160810" cy="262954"/>
              </a:xfrm>
              <a:custGeom>
                <a:avLst/>
                <a:gdLst/>
                <a:ahLst/>
                <a:cxnLst/>
                <a:rect l="l" t="t" r="r" b="b"/>
                <a:pathLst>
                  <a:path w="201012" h="328692" extrusionOk="0">
                    <a:moveTo>
                      <a:pt x="3726" y="41904"/>
                    </a:moveTo>
                    <a:cubicBezTo>
                      <a:pt x="6992" y="22359"/>
                      <a:pt x="25260" y="8995"/>
                      <a:pt x="44874" y="11805"/>
                    </a:cubicBezTo>
                    <a:cubicBezTo>
                      <a:pt x="58646" y="2566"/>
                      <a:pt x="75264" y="-1454"/>
                      <a:pt x="91737" y="470"/>
                    </a:cubicBezTo>
                    <a:cubicBezTo>
                      <a:pt x="129170" y="4376"/>
                      <a:pt x="153649" y="29045"/>
                      <a:pt x="164984" y="66193"/>
                    </a:cubicBezTo>
                    <a:cubicBezTo>
                      <a:pt x="170544" y="84833"/>
                      <a:pt x="174245" y="103978"/>
                      <a:pt x="176033" y="123343"/>
                    </a:cubicBezTo>
                    <a:cubicBezTo>
                      <a:pt x="187272" y="206686"/>
                      <a:pt x="217562" y="272790"/>
                      <a:pt x="189273" y="297555"/>
                    </a:cubicBezTo>
                    <a:cubicBezTo>
                      <a:pt x="160983" y="322320"/>
                      <a:pt x="83450" y="338036"/>
                      <a:pt x="51065" y="322510"/>
                    </a:cubicBezTo>
                    <a:cubicBezTo>
                      <a:pt x="18680" y="306985"/>
                      <a:pt x="77735" y="163348"/>
                      <a:pt x="13632" y="83528"/>
                    </a:cubicBezTo>
                    <a:cubicBezTo>
                      <a:pt x="-1418" y="64574"/>
                      <a:pt x="-2847" y="51334"/>
                      <a:pt x="3726" y="41904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6" name="Google Shape;236;p12"/>
              <p:cNvSpPr/>
              <p:nvPr/>
            </p:nvSpPr>
            <p:spPr>
              <a:xfrm>
                <a:off x="5490177" y="4381136"/>
                <a:ext cx="345795" cy="199644"/>
              </a:xfrm>
              <a:custGeom>
                <a:avLst/>
                <a:gdLst/>
                <a:ahLst/>
                <a:cxnLst/>
                <a:rect l="l" t="t" r="r" b="b"/>
                <a:pathLst>
                  <a:path w="432244" h="249555" extrusionOk="0">
                    <a:moveTo>
                      <a:pt x="432245" y="124778"/>
                    </a:moveTo>
                    <a:cubicBezTo>
                      <a:pt x="432245" y="193690"/>
                      <a:pt x="335483" y="249555"/>
                      <a:pt x="216122" y="249555"/>
                    </a:cubicBezTo>
                    <a:cubicBezTo>
                      <a:pt x="96761" y="249555"/>
                      <a:pt x="0" y="193690"/>
                      <a:pt x="0" y="124778"/>
                    </a:cubicBezTo>
                    <a:cubicBezTo>
                      <a:pt x="0" y="55865"/>
                      <a:pt x="96761" y="0"/>
                      <a:pt x="216122" y="0"/>
                    </a:cubicBezTo>
                    <a:cubicBezTo>
                      <a:pt x="335483" y="0"/>
                      <a:pt x="432245" y="55865"/>
                      <a:pt x="432245" y="124778"/>
                    </a:cubicBezTo>
                    <a:close/>
                  </a:path>
                </a:pathLst>
              </a:custGeom>
              <a:solidFill>
                <a:srgbClr val="D6D8E5">
                  <a:alpha val="40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7" name="Google Shape;237;p12"/>
              <p:cNvSpPr/>
              <p:nvPr/>
            </p:nvSpPr>
            <p:spPr>
              <a:xfrm>
                <a:off x="5573749" y="4455840"/>
                <a:ext cx="98301" cy="76095"/>
              </a:xfrm>
              <a:custGeom>
                <a:avLst/>
                <a:gdLst/>
                <a:ahLst/>
                <a:cxnLst/>
                <a:rect l="l" t="t" r="r" b="b"/>
                <a:pathLst>
                  <a:path w="122876" h="95119" extrusionOk="0">
                    <a:moveTo>
                      <a:pt x="9769" y="2"/>
                    </a:moveTo>
                    <a:cubicBezTo>
                      <a:pt x="24533" y="12004"/>
                      <a:pt x="46250" y="1050"/>
                      <a:pt x="47297" y="2193"/>
                    </a:cubicBezTo>
                    <a:cubicBezTo>
                      <a:pt x="64639" y="18195"/>
                      <a:pt x="82792" y="33302"/>
                      <a:pt x="101685" y="47437"/>
                    </a:cubicBezTo>
                    <a:cubicBezTo>
                      <a:pt x="111210" y="54676"/>
                      <a:pt x="125212" y="64296"/>
                      <a:pt x="122545" y="78202"/>
                    </a:cubicBezTo>
                    <a:cubicBezTo>
                      <a:pt x="117973" y="102967"/>
                      <a:pt x="78254" y="95347"/>
                      <a:pt x="63204" y="87727"/>
                    </a:cubicBezTo>
                    <a:cubicBezTo>
                      <a:pt x="48155" y="80107"/>
                      <a:pt x="35963" y="67630"/>
                      <a:pt x="21770" y="59152"/>
                    </a:cubicBezTo>
                    <a:cubicBezTo>
                      <a:pt x="11674" y="52866"/>
                      <a:pt x="1768" y="49627"/>
                      <a:pt x="149" y="36864"/>
                    </a:cubicBezTo>
                    <a:cubicBezTo>
                      <a:pt x="-1185" y="28768"/>
                      <a:pt x="6816" y="-284"/>
                      <a:pt x="9769" y="2"/>
                    </a:cubicBezTo>
                    <a:close/>
                  </a:path>
                </a:pathLst>
              </a:custGeom>
              <a:solidFill>
                <a:srgbClr val="2B2A3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8" name="Google Shape;238;p12"/>
              <p:cNvSpPr/>
              <p:nvPr/>
            </p:nvSpPr>
            <p:spPr>
              <a:xfrm>
                <a:off x="5573762" y="4480895"/>
                <a:ext cx="97794" cy="51001"/>
              </a:xfrm>
              <a:custGeom>
                <a:avLst/>
                <a:gdLst/>
                <a:ahLst/>
                <a:cxnLst/>
                <a:rect l="l" t="t" r="r" b="b"/>
                <a:pathLst>
                  <a:path w="122242" h="63751" extrusionOk="0">
                    <a:moveTo>
                      <a:pt x="227" y="0"/>
                    </a:moveTo>
                    <a:cubicBezTo>
                      <a:pt x="2228" y="12192"/>
                      <a:pt x="12038" y="15621"/>
                      <a:pt x="22040" y="21812"/>
                    </a:cubicBezTo>
                    <a:cubicBezTo>
                      <a:pt x="36518" y="30766"/>
                      <a:pt x="49186" y="43720"/>
                      <a:pt x="64140" y="51245"/>
                    </a:cubicBezTo>
                    <a:cubicBezTo>
                      <a:pt x="79094" y="58769"/>
                      <a:pt x="112527" y="65246"/>
                      <a:pt x="122243" y="47530"/>
                    </a:cubicBezTo>
                    <a:cubicBezTo>
                      <a:pt x="117004" y="71438"/>
                      <a:pt x="77951" y="63913"/>
                      <a:pt x="63092" y="56388"/>
                    </a:cubicBezTo>
                    <a:cubicBezTo>
                      <a:pt x="48233" y="48863"/>
                      <a:pt x="35851" y="36290"/>
                      <a:pt x="21659" y="27813"/>
                    </a:cubicBezTo>
                    <a:cubicBezTo>
                      <a:pt x="11562" y="21527"/>
                      <a:pt x="1656" y="18288"/>
                      <a:pt x="37" y="5524"/>
                    </a:cubicBezTo>
                    <a:cubicBezTo>
                      <a:pt x="-49" y="3677"/>
                      <a:pt x="15" y="1829"/>
                      <a:pt x="227" y="0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39" name="Google Shape;239;p12"/>
              <p:cNvSpPr/>
              <p:nvPr/>
            </p:nvSpPr>
            <p:spPr>
              <a:xfrm>
                <a:off x="5674337" y="4417793"/>
                <a:ext cx="98217" cy="73323"/>
              </a:xfrm>
              <a:custGeom>
                <a:avLst/>
                <a:gdLst/>
                <a:ahLst/>
                <a:cxnLst/>
                <a:rect l="l" t="t" r="r" b="b"/>
                <a:pathLst>
                  <a:path w="122771" h="91654" extrusionOk="0">
                    <a:moveTo>
                      <a:pt x="11400" y="61"/>
                    </a:moveTo>
                    <a:cubicBezTo>
                      <a:pt x="26164" y="12062"/>
                      <a:pt x="51881" y="-987"/>
                      <a:pt x="53024" y="61"/>
                    </a:cubicBezTo>
                    <a:cubicBezTo>
                      <a:pt x="68334" y="15615"/>
                      <a:pt x="84521" y="30274"/>
                      <a:pt x="101507" y="43971"/>
                    </a:cubicBezTo>
                    <a:cubicBezTo>
                      <a:pt x="111032" y="51114"/>
                      <a:pt x="125033" y="60830"/>
                      <a:pt x="122462" y="74737"/>
                    </a:cubicBezTo>
                    <a:cubicBezTo>
                      <a:pt x="117794" y="99502"/>
                      <a:pt x="78075" y="91881"/>
                      <a:pt x="63121" y="84262"/>
                    </a:cubicBezTo>
                    <a:cubicBezTo>
                      <a:pt x="48167" y="76642"/>
                      <a:pt x="35879" y="64069"/>
                      <a:pt x="21687" y="55687"/>
                    </a:cubicBezTo>
                    <a:cubicBezTo>
                      <a:pt x="11591" y="49400"/>
                      <a:pt x="1589" y="46162"/>
                      <a:pt x="65" y="33398"/>
                    </a:cubicBezTo>
                    <a:cubicBezTo>
                      <a:pt x="-887" y="25302"/>
                      <a:pt x="8828" y="-225"/>
                      <a:pt x="11400" y="61"/>
                    </a:cubicBezTo>
                    <a:close/>
                  </a:path>
                </a:pathLst>
              </a:custGeom>
              <a:solidFill>
                <a:srgbClr val="2B2A3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0" name="Google Shape;240;p12"/>
              <p:cNvSpPr/>
              <p:nvPr/>
            </p:nvSpPr>
            <p:spPr>
              <a:xfrm>
                <a:off x="5674522" y="4441449"/>
                <a:ext cx="97784" cy="51040"/>
              </a:xfrm>
              <a:custGeom>
                <a:avLst/>
                <a:gdLst/>
                <a:ahLst/>
                <a:cxnLst/>
                <a:rect l="l" t="t" r="r" b="b"/>
                <a:pathLst>
                  <a:path w="122230" h="63800" extrusionOk="0">
                    <a:moveTo>
                      <a:pt x="216" y="0"/>
                    </a:moveTo>
                    <a:cubicBezTo>
                      <a:pt x="2216" y="12192"/>
                      <a:pt x="12027" y="15621"/>
                      <a:pt x="22028" y="21812"/>
                    </a:cubicBezTo>
                    <a:cubicBezTo>
                      <a:pt x="36506" y="30766"/>
                      <a:pt x="49174" y="43720"/>
                      <a:pt x="64128" y="51340"/>
                    </a:cubicBezTo>
                    <a:cubicBezTo>
                      <a:pt x="79083" y="58960"/>
                      <a:pt x="112515" y="65246"/>
                      <a:pt x="122231" y="47530"/>
                    </a:cubicBezTo>
                    <a:cubicBezTo>
                      <a:pt x="116992" y="71438"/>
                      <a:pt x="77940" y="64008"/>
                      <a:pt x="63081" y="56483"/>
                    </a:cubicBezTo>
                    <a:cubicBezTo>
                      <a:pt x="48222" y="48958"/>
                      <a:pt x="35934" y="36290"/>
                      <a:pt x="21742" y="27432"/>
                    </a:cubicBezTo>
                    <a:cubicBezTo>
                      <a:pt x="11550" y="21146"/>
                      <a:pt x="1644" y="17907"/>
                      <a:pt x="25" y="5143"/>
                    </a:cubicBezTo>
                    <a:cubicBezTo>
                      <a:pt x="-41" y="3429"/>
                      <a:pt x="23" y="1705"/>
                      <a:pt x="216" y="0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1" name="Google Shape;241;p12"/>
              <p:cNvSpPr/>
              <p:nvPr/>
            </p:nvSpPr>
            <p:spPr>
              <a:xfrm>
                <a:off x="5578538" y="3979203"/>
                <a:ext cx="169290" cy="484803"/>
              </a:xfrm>
              <a:custGeom>
                <a:avLst/>
                <a:gdLst/>
                <a:ahLst/>
                <a:cxnLst/>
                <a:rect l="l" t="t" r="r" b="b"/>
                <a:pathLst>
                  <a:path w="211613" h="606004" extrusionOk="0">
                    <a:moveTo>
                      <a:pt x="2540" y="52483"/>
                    </a:moveTo>
                    <a:cubicBezTo>
                      <a:pt x="3302" y="74771"/>
                      <a:pt x="10160" y="171545"/>
                      <a:pt x="13303" y="222695"/>
                    </a:cubicBezTo>
                    <a:cubicBezTo>
                      <a:pt x="16446" y="273844"/>
                      <a:pt x="17113" y="336995"/>
                      <a:pt x="17113" y="336995"/>
                    </a:cubicBezTo>
                    <a:cubicBezTo>
                      <a:pt x="17113" y="336995"/>
                      <a:pt x="8255" y="374237"/>
                      <a:pt x="2540" y="418147"/>
                    </a:cubicBezTo>
                    <a:cubicBezTo>
                      <a:pt x="-3175" y="462058"/>
                      <a:pt x="2540" y="600361"/>
                      <a:pt x="2540" y="600361"/>
                    </a:cubicBezTo>
                    <a:cubicBezTo>
                      <a:pt x="14124" y="607886"/>
                      <a:pt x="29056" y="607886"/>
                      <a:pt x="40640" y="600361"/>
                    </a:cubicBezTo>
                    <a:cubicBezTo>
                      <a:pt x="40640" y="600361"/>
                      <a:pt x="64262" y="489585"/>
                      <a:pt x="75121" y="439674"/>
                    </a:cubicBezTo>
                    <a:cubicBezTo>
                      <a:pt x="85979" y="389763"/>
                      <a:pt x="87979" y="360997"/>
                      <a:pt x="93599" y="330137"/>
                    </a:cubicBezTo>
                    <a:cubicBezTo>
                      <a:pt x="100457" y="292703"/>
                      <a:pt x="115221" y="118110"/>
                      <a:pt x="115221" y="118110"/>
                    </a:cubicBezTo>
                    <a:lnTo>
                      <a:pt x="121126" y="118110"/>
                    </a:lnTo>
                    <a:lnTo>
                      <a:pt x="136938" y="315182"/>
                    </a:lnTo>
                    <a:cubicBezTo>
                      <a:pt x="132057" y="329717"/>
                      <a:pt x="128705" y="344719"/>
                      <a:pt x="126937" y="359950"/>
                    </a:cubicBezTo>
                    <a:cubicBezTo>
                      <a:pt x="122650" y="392049"/>
                      <a:pt x="131509" y="553593"/>
                      <a:pt x="131509" y="553593"/>
                    </a:cubicBezTo>
                    <a:cubicBezTo>
                      <a:pt x="144340" y="560727"/>
                      <a:pt x="160089" y="560070"/>
                      <a:pt x="172276" y="551879"/>
                    </a:cubicBezTo>
                    <a:cubicBezTo>
                      <a:pt x="172276" y="551879"/>
                      <a:pt x="211614" y="337947"/>
                      <a:pt x="211614" y="305467"/>
                    </a:cubicBezTo>
                    <a:cubicBezTo>
                      <a:pt x="211614" y="283845"/>
                      <a:pt x="207994" y="0"/>
                      <a:pt x="207994" y="0"/>
                    </a:cubicBezTo>
                    <a:close/>
                  </a:path>
                </a:pathLst>
              </a:custGeom>
              <a:solidFill>
                <a:srgbClr val="E2616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2" name="Google Shape;242;p12"/>
              <p:cNvSpPr/>
              <p:nvPr/>
            </p:nvSpPr>
            <p:spPr>
              <a:xfrm>
                <a:off x="5601056" y="3677030"/>
                <a:ext cx="108255" cy="105706"/>
              </a:xfrm>
              <a:custGeom>
                <a:avLst/>
                <a:gdLst/>
                <a:ahLst/>
                <a:cxnLst/>
                <a:rect l="l" t="t" r="r" b="b"/>
                <a:pathLst>
                  <a:path w="135319" h="132132" extrusionOk="0">
                    <a:moveTo>
                      <a:pt x="27811" y="0"/>
                    </a:moveTo>
                    <a:cubicBezTo>
                      <a:pt x="27811" y="0"/>
                      <a:pt x="30287" y="48578"/>
                      <a:pt x="29239" y="52864"/>
                    </a:cubicBezTo>
                    <a:cubicBezTo>
                      <a:pt x="28192" y="57150"/>
                      <a:pt x="6951" y="71342"/>
                      <a:pt x="664" y="76486"/>
                    </a:cubicBezTo>
                    <a:cubicBezTo>
                      <a:pt x="-5622" y="81629"/>
                      <a:pt x="34288" y="120491"/>
                      <a:pt x="53623" y="130016"/>
                    </a:cubicBezTo>
                    <a:cubicBezTo>
                      <a:pt x="72959" y="139541"/>
                      <a:pt x="134205" y="115538"/>
                      <a:pt x="135253" y="85439"/>
                    </a:cubicBezTo>
                    <a:cubicBezTo>
                      <a:pt x="136300" y="55340"/>
                      <a:pt x="124775" y="30099"/>
                      <a:pt x="115441" y="28765"/>
                    </a:cubicBezTo>
                    <a:cubicBezTo>
                      <a:pt x="106106" y="27432"/>
                      <a:pt x="27811" y="0"/>
                      <a:pt x="27811" y="0"/>
                    </a:cubicBezTo>
                    <a:close/>
                  </a:path>
                </a:pathLst>
              </a:custGeom>
              <a:solidFill>
                <a:srgbClr val="9C6448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3" name="Google Shape;243;p12"/>
              <p:cNvSpPr/>
              <p:nvPr/>
            </p:nvSpPr>
            <p:spPr>
              <a:xfrm>
                <a:off x="5726677" y="3702009"/>
                <a:ext cx="153814" cy="302133"/>
              </a:xfrm>
              <a:custGeom>
                <a:avLst/>
                <a:gdLst/>
                <a:ahLst/>
                <a:cxnLst/>
                <a:rect l="l" t="t" r="r" b="b"/>
                <a:pathLst>
                  <a:path w="192267" h="377666" extrusionOk="0">
                    <a:moveTo>
                      <a:pt x="3655" y="58864"/>
                    </a:moveTo>
                    <a:cubicBezTo>
                      <a:pt x="6513" y="37433"/>
                      <a:pt x="-7584" y="17050"/>
                      <a:pt x="6037" y="0"/>
                    </a:cubicBezTo>
                    <a:cubicBezTo>
                      <a:pt x="53662" y="47054"/>
                      <a:pt x="47947" y="171450"/>
                      <a:pt x="58805" y="250984"/>
                    </a:cubicBezTo>
                    <a:cubicBezTo>
                      <a:pt x="94429" y="288131"/>
                      <a:pt x="165961" y="324803"/>
                      <a:pt x="186059" y="333851"/>
                    </a:cubicBezTo>
                    <a:cubicBezTo>
                      <a:pt x="189679" y="335566"/>
                      <a:pt x="192917" y="337375"/>
                      <a:pt x="192155" y="341281"/>
                    </a:cubicBezTo>
                    <a:cubicBezTo>
                      <a:pt x="189461" y="354530"/>
                      <a:pt x="183757" y="366979"/>
                      <a:pt x="175486" y="377666"/>
                    </a:cubicBezTo>
                    <a:cubicBezTo>
                      <a:pt x="127861" y="357283"/>
                      <a:pt x="94048" y="345567"/>
                      <a:pt x="34897" y="289370"/>
                    </a:cubicBezTo>
                    <a:cubicBezTo>
                      <a:pt x="29295" y="283293"/>
                      <a:pt x="24287" y="276692"/>
                      <a:pt x="19943" y="269653"/>
                    </a:cubicBezTo>
                    <a:cubicBezTo>
                      <a:pt x="3084" y="218980"/>
                      <a:pt x="-1202" y="95821"/>
                      <a:pt x="3655" y="58864"/>
                    </a:cubicBezTo>
                    <a:close/>
                  </a:path>
                </a:pathLst>
              </a:custGeom>
              <a:solidFill>
                <a:srgbClr val="9C6448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4" name="Google Shape;244;p12"/>
              <p:cNvSpPr/>
              <p:nvPr/>
            </p:nvSpPr>
            <p:spPr>
              <a:xfrm>
                <a:off x="5572425" y="3691494"/>
                <a:ext cx="175494" cy="353954"/>
              </a:xfrm>
              <a:custGeom>
                <a:avLst/>
                <a:gdLst/>
                <a:ahLst/>
                <a:cxnLst/>
                <a:rect l="l" t="t" r="r" b="b"/>
                <a:pathLst>
                  <a:path w="219367" h="442443" extrusionOk="0">
                    <a:moveTo>
                      <a:pt x="58192" y="43155"/>
                    </a:moveTo>
                    <a:cubicBezTo>
                      <a:pt x="58192" y="43155"/>
                      <a:pt x="93434" y="95638"/>
                      <a:pt x="142583" y="100305"/>
                    </a:cubicBezTo>
                    <a:cubicBezTo>
                      <a:pt x="158109" y="85065"/>
                      <a:pt x="159443" y="30678"/>
                      <a:pt x="138011" y="13247"/>
                    </a:cubicBezTo>
                    <a:cubicBezTo>
                      <a:pt x="138011" y="13247"/>
                      <a:pt x="157728" y="-2660"/>
                      <a:pt x="171254" y="388"/>
                    </a:cubicBezTo>
                    <a:cubicBezTo>
                      <a:pt x="185905" y="9218"/>
                      <a:pt x="196816" y="23115"/>
                      <a:pt x="201924" y="39441"/>
                    </a:cubicBezTo>
                    <a:cubicBezTo>
                      <a:pt x="214382" y="75569"/>
                      <a:pt x="220254" y="113631"/>
                      <a:pt x="219260" y="151836"/>
                    </a:cubicBezTo>
                    <a:cubicBezTo>
                      <a:pt x="218402" y="203366"/>
                      <a:pt x="219260" y="360814"/>
                      <a:pt x="219260" y="360814"/>
                    </a:cubicBezTo>
                    <a:cubicBezTo>
                      <a:pt x="219260" y="360814"/>
                      <a:pt x="212402" y="394056"/>
                      <a:pt x="167920" y="418821"/>
                    </a:cubicBezTo>
                    <a:cubicBezTo>
                      <a:pt x="123438" y="443586"/>
                      <a:pt x="90386" y="446063"/>
                      <a:pt x="60192" y="439014"/>
                    </a:cubicBezTo>
                    <a:cubicBezTo>
                      <a:pt x="35332" y="433204"/>
                      <a:pt x="14758" y="424441"/>
                      <a:pt x="6185" y="406439"/>
                    </a:cubicBezTo>
                    <a:cubicBezTo>
                      <a:pt x="8471" y="370244"/>
                      <a:pt x="24569" y="276042"/>
                      <a:pt x="18568" y="230607"/>
                    </a:cubicBezTo>
                    <a:cubicBezTo>
                      <a:pt x="12567" y="185173"/>
                      <a:pt x="2947" y="151359"/>
                      <a:pt x="470" y="114593"/>
                    </a:cubicBezTo>
                    <a:cubicBezTo>
                      <a:pt x="-2006" y="77826"/>
                      <a:pt x="5233" y="78588"/>
                      <a:pt x="23711" y="65539"/>
                    </a:cubicBezTo>
                    <a:cubicBezTo>
                      <a:pt x="34645" y="57252"/>
                      <a:pt x="46169" y="49766"/>
                      <a:pt x="58192" y="43155"/>
                    </a:cubicBez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5" name="Google Shape;245;p12"/>
              <p:cNvSpPr/>
              <p:nvPr/>
            </p:nvSpPr>
            <p:spPr>
              <a:xfrm>
                <a:off x="5596900" y="3567776"/>
                <a:ext cx="116875" cy="142090"/>
              </a:xfrm>
              <a:custGeom>
                <a:avLst/>
                <a:gdLst/>
                <a:ahLst/>
                <a:cxnLst/>
                <a:rect l="l" t="t" r="r" b="b"/>
                <a:pathLst>
                  <a:path w="146094" h="177613" extrusionOk="0">
                    <a:moveTo>
                      <a:pt x="142737" y="64264"/>
                    </a:moveTo>
                    <a:lnTo>
                      <a:pt x="142737" y="64264"/>
                    </a:lnTo>
                    <a:cubicBezTo>
                      <a:pt x="136926" y="26164"/>
                      <a:pt x="109780" y="-2411"/>
                      <a:pt x="70823" y="161"/>
                    </a:cubicBezTo>
                    <a:cubicBezTo>
                      <a:pt x="29585" y="2342"/>
                      <a:pt x="-2076" y="37537"/>
                      <a:pt x="106" y="78780"/>
                    </a:cubicBezTo>
                    <a:cubicBezTo>
                      <a:pt x="1341" y="102107"/>
                      <a:pt x="13407" y="123519"/>
                      <a:pt x="32723" y="136654"/>
                    </a:cubicBezTo>
                    <a:cubicBezTo>
                      <a:pt x="34067" y="142360"/>
                      <a:pt x="36081" y="147894"/>
                      <a:pt x="38724" y="153132"/>
                    </a:cubicBezTo>
                    <a:cubicBezTo>
                      <a:pt x="52440" y="169230"/>
                      <a:pt x="94064" y="179136"/>
                      <a:pt x="105970" y="177421"/>
                    </a:cubicBezTo>
                    <a:cubicBezTo>
                      <a:pt x="120536" y="176269"/>
                      <a:pt x="132921" y="166334"/>
                      <a:pt x="137212" y="152370"/>
                    </a:cubicBezTo>
                    <a:cubicBezTo>
                      <a:pt x="150166" y="122462"/>
                      <a:pt x="146070" y="82838"/>
                      <a:pt x="142737" y="64264"/>
                    </a:cubicBezTo>
                    <a:close/>
                  </a:path>
                </a:pathLst>
              </a:custGeom>
              <a:solidFill>
                <a:srgbClr val="9C6448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6" name="Google Shape;246;p12"/>
              <p:cNvSpPr/>
              <p:nvPr/>
            </p:nvSpPr>
            <p:spPr>
              <a:xfrm>
                <a:off x="5586117" y="3555452"/>
                <a:ext cx="123225" cy="121654"/>
              </a:xfrm>
              <a:custGeom>
                <a:avLst/>
                <a:gdLst/>
                <a:ahLst/>
                <a:cxnLst/>
                <a:rect l="l" t="t" r="r" b="b"/>
                <a:pathLst>
                  <a:path w="154031" h="152067" extrusionOk="0">
                    <a:moveTo>
                      <a:pt x="46496" y="152068"/>
                    </a:moveTo>
                    <a:lnTo>
                      <a:pt x="46496" y="152068"/>
                    </a:lnTo>
                    <a:lnTo>
                      <a:pt x="50021" y="119112"/>
                    </a:lnTo>
                    <a:cubicBezTo>
                      <a:pt x="50021" y="119112"/>
                      <a:pt x="22874" y="49579"/>
                      <a:pt x="86692" y="63009"/>
                    </a:cubicBezTo>
                    <a:cubicBezTo>
                      <a:pt x="128602" y="71867"/>
                      <a:pt x="139079" y="75677"/>
                      <a:pt x="151843" y="47579"/>
                    </a:cubicBezTo>
                    <a:cubicBezTo>
                      <a:pt x="164606" y="19480"/>
                      <a:pt x="119648" y="-5857"/>
                      <a:pt x="66118" y="1192"/>
                    </a:cubicBezTo>
                    <a:cubicBezTo>
                      <a:pt x="27984" y="5192"/>
                      <a:pt x="-739" y="37720"/>
                      <a:pt x="14" y="76058"/>
                    </a:cubicBezTo>
                    <a:cubicBezTo>
                      <a:pt x="1538" y="96632"/>
                      <a:pt x="7063" y="138542"/>
                      <a:pt x="46496" y="152068"/>
                    </a:cubicBezTo>
                    <a:close/>
                  </a:path>
                </a:pathLst>
              </a:custGeom>
              <a:solidFill>
                <a:srgbClr val="2B2A3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7" name="Google Shape;247;p12"/>
              <p:cNvSpPr/>
              <p:nvPr/>
            </p:nvSpPr>
            <p:spPr>
              <a:xfrm>
                <a:off x="5563193" y="3761560"/>
                <a:ext cx="157578" cy="270890"/>
              </a:xfrm>
              <a:custGeom>
                <a:avLst/>
                <a:gdLst/>
                <a:ahLst/>
                <a:cxnLst/>
                <a:rect l="l" t="t" r="r" b="b"/>
                <a:pathLst>
                  <a:path w="196972" h="338613" extrusionOk="0">
                    <a:moveTo>
                      <a:pt x="780" y="5239"/>
                    </a:moveTo>
                    <a:cubicBezTo>
                      <a:pt x="19163" y="0"/>
                      <a:pt x="5161" y="4286"/>
                      <a:pt x="19163" y="0"/>
                    </a:cubicBezTo>
                    <a:cubicBezTo>
                      <a:pt x="66788" y="46958"/>
                      <a:pt x="61168" y="127540"/>
                      <a:pt x="72027" y="207073"/>
                    </a:cubicBezTo>
                    <a:cubicBezTo>
                      <a:pt x="98506" y="250984"/>
                      <a:pt x="196709" y="310039"/>
                      <a:pt x="196709" y="310039"/>
                    </a:cubicBezTo>
                    <a:cubicBezTo>
                      <a:pt x="197947" y="318516"/>
                      <a:pt x="194994" y="320992"/>
                      <a:pt x="184326" y="338614"/>
                    </a:cubicBezTo>
                    <a:cubicBezTo>
                      <a:pt x="129661" y="317649"/>
                      <a:pt x="79941" y="285579"/>
                      <a:pt x="38308" y="244411"/>
                    </a:cubicBezTo>
                    <a:cubicBezTo>
                      <a:pt x="35927" y="242221"/>
                      <a:pt x="32498" y="241554"/>
                      <a:pt x="31545" y="238601"/>
                    </a:cubicBezTo>
                    <a:cubicBezTo>
                      <a:pt x="14686" y="187547"/>
                      <a:pt x="-4078" y="42291"/>
                      <a:pt x="780" y="5239"/>
                    </a:cubicBezTo>
                    <a:close/>
                  </a:path>
                </a:pathLst>
              </a:custGeom>
              <a:solidFill>
                <a:srgbClr val="9C6448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8" name="Google Shape;248;p12"/>
              <p:cNvSpPr/>
              <p:nvPr/>
            </p:nvSpPr>
            <p:spPr>
              <a:xfrm>
                <a:off x="5730894" y="3844261"/>
                <a:ext cx="182422" cy="245287"/>
              </a:xfrm>
              <a:custGeom>
                <a:avLst/>
                <a:gdLst/>
                <a:ahLst/>
                <a:cxnLst/>
                <a:rect l="l" t="t" r="r" b="b"/>
                <a:pathLst>
                  <a:path w="228028" h="306609" extrusionOk="0">
                    <a:moveTo>
                      <a:pt x="228028" y="0"/>
                    </a:moveTo>
                    <a:lnTo>
                      <a:pt x="156686" y="244030"/>
                    </a:lnTo>
                    <a:lnTo>
                      <a:pt x="0" y="306610"/>
                    </a:lnTo>
                    <a:lnTo>
                      <a:pt x="57150" y="68866"/>
                    </a:lnTo>
                    <a:lnTo>
                      <a:pt x="228028" y="0"/>
                    </a:ln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9" name="Google Shape;249;p12"/>
              <p:cNvSpPr/>
              <p:nvPr/>
            </p:nvSpPr>
            <p:spPr>
              <a:xfrm>
                <a:off x="5699455" y="3997937"/>
                <a:ext cx="92794" cy="45581"/>
              </a:xfrm>
              <a:custGeom>
                <a:avLst/>
                <a:gdLst/>
                <a:ahLst/>
                <a:cxnLst/>
                <a:rect l="l" t="t" r="r" b="b"/>
                <a:pathLst>
                  <a:path w="115992" h="56976" extrusionOk="0">
                    <a:moveTo>
                      <a:pt x="1604" y="16383"/>
                    </a:moveTo>
                    <a:cubicBezTo>
                      <a:pt x="3890" y="8001"/>
                      <a:pt x="9891" y="10096"/>
                      <a:pt x="16749" y="12192"/>
                    </a:cubicBezTo>
                    <a:cubicBezTo>
                      <a:pt x="24087" y="15173"/>
                      <a:pt x="32154" y="15869"/>
                      <a:pt x="39895" y="14192"/>
                    </a:cubicBezTo>
                    <a:cubicBezTo>
                      <a:pt x="45919" y="11240"/>
                      <a:pt x="51497" y="7458"/>
                      <a:pt x="56468" y="2953"/>
                    </a:cubicBezTo>
                    <a:cubicBezTo>
                      <a:pt x="59631" y="1038"/>
                      <a:pt x="63251" y="19"/>
                      <a:pt x="66946" y="0"/>
                    </a:cubicBezTo>
                    <a:cubicBezTo>
                      <a:pt x="66946" y="2096"/>
                      <a:pt x="63326" y="14478"/>
                      <a:pt x="63326" y="14478"/>
                    </a:cubicBezTo>
                    <a:cubicBezTo>
                      <a:pt x="63326" y="14478"/>
                      <a:pt x="97712" y="14478"/>
                      <a:pt x="101426" y="14478"/>
                    </a:cubicBezTo>
                    <a:cubicBezTo>
                      <a:pt x="104583" y="13907"/>
                      <a:pt x="107609" y="15993"/>
                      <a:pt x="108184" y="19155"/>
                    </a:cubicBezTo>
                    <a:cubicBezTo>
                      <a:pt x="108501" y="20889"/>
                      <a:pt x="108012" y="22670"/>
                      <a:pt x="106856" y="24003"/>
                    </a:cubicBezTo>
                    <a:lnTo>
                      <a:pt x="109237" y="24003"/>
                    </a:lnTo>
                    <a:cubicBezTo>
                      <a:pt x="116190" y="22479"/>
                      <a:pt x="118762" y="33528"/>
                      <a:pt x="112190" y="34862"/>
                    </a:cubicBezTo>
                    <a:lnTo>
                      <a:pt x="106475" y="35719"/>
                    </a:lnTo>
                    <a:cubicBezTo>
                      <a:pt x="111047" y="37529"/>
                      <a:pt x="112190" y="45244"/>
                      <a:pt x="106475" y="46196"/>
                    </a:cubicBezTo>
                    <a:lnTo>
                      <a:pt x="104665" y="46196"/>
                    </a:lnTo>
                    <a:cubicBezTo>
                      <a:pt x="103845" y="46339"/>
                      <a:pt x="103009" y="46339"/>
                      <a:pt x="102188" y="46196"/>
                    </a:cubicBezTo>
                    <a:lnTo>
                      <a:pt x="100188" y="46196"/>
                    </a:lnTo>
                    <a:cubicBezTo>
                      <a:pt x="100896" y="49435"/>
                      <a:pt x="98845" y="52635"/>
                      <a:pt x="95608" y="53340"/>
                    </a:cubicBezTo>
                    <a:cubicBezTo>
                      <a:pt x="95421" y="53378"/>
                      <a:pt x="95233" y="53416"/>
                      <a:pt x="95045" y="53435"/>
                    </a:cubicBezTo>
                    <a:cubicBezTo>
                      <a:pt x="78281" y="55626"/>
                      <a:pt x="53611" y="62294"/>
                      <a:pt x="38466" y="48482"/>
                    </a:cubicBezTo>
                    <a:cubicBezTo>
                      <a:pt x="27950" y="47473"/>
                      <a:pt x="17678" y="44710"/>
                      <a:pt x="8081" y="40291"/>
                    </a:cubicBezTo>
                    <a:cubicBezTo>
                      <a:pt x="-967" y="35719"/>
                      <a:pt x="-1253" y="26289"/>
                      <a:pt x="1604" y="16383"/>
                    </a:cubicBezTo>
                    <a:close/>
                  </a:path>
                </a:pathLst>
              </a:custGeom>
              <a:solidFill>
                <a:srgbClr val="9C6448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50" name="Google Shape;250;p12"/>
              <p:cNvSpPr/>
              <p:nvPr/>
            </p:nvSpPr>
            <p:spPr>
              <a:xfrm>
                <a:off x="5833154" y="3969125"/>
                <a:ext cx="57182" cy="47279"/>
              </a:xfrm>
              <a:custGeom>
                <a:avLst/>
                <a:gdLst/>
                <a:ahLst/>
                <a:cxnLst/>
                <a:rect l="l" t="t" r="r" b="b"/>
                <a:pathLst>
                  <a:path w="71478" h="59099" extrusionOk="0">
                    <a:moveTo>
                      <a:pt x="5636" y="32418"/>
                    </a:moveTo>
                    <a:lnTo>
                      <a:pt x="8018" y="32418"/>
                    </a:lnTo>
                    <a:cubicBezTo>
                      <a:pt x="5440" y="30599"/>
                      <a:pt x="4827" y="27027"/>
                      <a:pt x="6648" y="24455"/>
                    </a:cubicBezTo>
                    <a:cubicBezTo>
                      <a:pt x="7726" y="22922"/>
                      <a:pt x="9482" y="22026"/>
                      <a:pt x="11351" y="22036"/>
                    </a:cubicBezTo>
                    <a:cubicBezTo>
                      <a:pt x="14876" y="22036"/>
                      <a:pt x="50213" y="14606"/>
                      <a:pt x="50213" y="14606"/>
                    </a:cubicBezTo>
                    <a:lnTo>
                      <a:pt x="54500" y="128"/>
                    </a:lnTo>
                    <a:cubicBezTo>
                      <a:pt x="54500" y="-729"/>
                      <a:pt x="60596" y="2986"/>
                      <a:pt x="60786" y="3176"/>
                    </a:cubicBezTo>
                    <a:cubicBezTo>
                      <a:pt x="66872" y="7091"/>
                      <a:pt x="70809" y="13597"/>
                      <a:pt x="71454" y="20798"/>
                    </a:cubicBezTo>
                    <a:cubicBezTo>
                      <a:pt x="71818" y="30903"/>
                      <a:pt x="68152" y="40733"/>
                      <a:pt x="61262" y="48134"/>
                    </a:cubicBezTo>
                    <a:cubicBezTo>
                      <a:pt x="54984" y="54364"/>
                      <a:pt x="46575" y="57974"/>
                      <a:pt x="37736" y="58231"/>
                    </a:cubicBezTo>
                    <a:cubicBezTo>
                      <a:pt x="33449" y="58231"/>
                      <a:pt x="29354" y="58707"/>
                      <a:pt x="25639" y="59088"/>
                    </a:cubicBezTo>
                    <a:cubicBezTo>
                      <a:pt x="22226" y="59298"/>
                      <a:pt x="19289" y="56707"/>
                      <a:pt x="19078" y="53287"/>
                    </a:cubicBezTo>
                    <a:cubicBezTo>
                      <a:pt x="19071" y="53192"/>
                      <a:pt x="19068" y="53087"/>
                      <a:pt x="19067" y="52992"/>
                    </a:cubicBezTo>
                    <a:lnTo>
                      <a:pt x="17924" y="52992"/>
                    </a:lnTo>
                    <a:cubicBezTo>
                      <a:pt x="17115" y="53221"/>
                      <a:pt x="16256" y="53221"/>
                      <a:pt x="15447" y="52992"/>
                    </a:cubicBezTo>
                    <a:lnTo>
                      <a:pt x="13637" y="52992"/>
                    </a:lnTo>
                    <a:cubicBezTo>
                      <a:pt x="7637" y="52992"/>
                      <a:pt x="7160" y="45562"/>
                      <a:pt x="11256" y="42895"/>
                    </a:cubicBezTo>
                    <a:lnTo>
                      <a:pt x="5446" y="42895"/>
                    </a:lnTo>
                    <a:cubicBezTo>
                      <a:pt x="-2174" y="43562"/>
                      <a:pt x="-1507" y="32323"/>
                      <a:pt x="5636" y="32418"/>
                    </a:cubicBezTo>
                    <a:close/>
                  </a:path>
                </a:pathLst>
              </a:custGeom>
              <a:solidFill>
                <a:srgbClr val="9C6448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51" name="Google Shape;251;p12"/>
              <p:cNvSpPr/>
              <p:nvPr/>
            </p:nvSpPr>
            <p:spPr>
              <a:xfrm>
                <a:off x="5709343" y="3692033"/>
                <a:ext cx="56693" cy="82524"/>
              </a:xfrm>
              <a:custGeom>
                <a:avLst/>
                <a:gdLst/>
                <a:ahLst/>
                <a:cxnLst/>
                <a:rect l="l" t="t" r="r" b="b"/>
                <a:pathLst>
                  <a:path w="70866" h="103155" extrusionOk="0">
                    <a:moveTo>
                      <a:pt x="45339" y="103156"/>
                    </a:moveTo>
                    <a:cubicBezTo>
                      <a:pt x="54990" y="102718"/>
                      <a:pt x="64114" y="98631"/>
                      <a:pt x="70866" y="91726"/>
                    </a:cubicBezTo>
                    <a:cubicBezTo>
                      <a:pt x="69533" y="73628"/>
                      <a:pt x="46482" y="5143"/>
                      <a:pt x="0" y="0"/>
                    </a:cubicBezTo>
                    <a:cubicBezTo>
                      <a:pt x="12463" y="8944"/>
                      <a:pt x="22324" y="21041"/>
                      <a:pt x="28575" y="35052"/>
                    </a:cubicBezTo>
                    <a:cubicBezTo>
                      <a:pt x="35880" y="57293"/>
                      <a:pt x="41484" y="80067"/>
                      <a:pt x="45339" y="103156"/>
                    </a:cubicBezTo>
                    <a:close/>
                  </a:path>
                </a:pathLst>
              </a:custGeom>
              <a:solidFill>
                <a:srgbClr val="EDEDE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52" name="Google Shape;252;p12"/>
              <p:cNvSpPr/>
              <p:nvPr/>
            </p:nvSpPr>
            <p:spPr>
              <a:xfrm>
                <a:off x="5551668" y="3748041"/>
                <a:ext cx="68780" cy="102654"/>
              </a:xfrm>
              <a:custGeom>
                <a:avLst/>
                <a:gdLst/>
                <a:ahLst/>
                <a:cxnLst/>
                <a:rect l="l" t="t" r="r" b="b"/>
                <a:pathLst>
                  <a:path w="85975" h="128318" extrusionOk="0">
                    <a:moveTo>
                      <a:pt x="6812" y="123589"/>
                    </a:moveTo>
                    <a:cubicBezTo>
                      <a:pt x="6812" y="123589"/>
                      <a:pt x="53008" y="139590"/>
                      <a:pt x="85584" y="112730"/>
                    </a:cubicBezTo>
                    <a:cubicBezTo>
                      <a:pt x="89203" y="106634"/>
                      <a:pt x="66534" y="27957"/>
                      <a:pt x="66534" y="27957"/>
                    </a:cubicBezTo>
                    <a:cubicBezTo>
                      <a:pt x="66534" y="27957"/>
                      <a:pt x="47484" y="-12238"/>
                      <a:pt x="16813" y="3764"/>
                    </a:cubicBezTo>
                    <a:cubicBezTo>
                      <a:pt x="-13857" y="19766"/>
                      <a:pt x="6812" y="123589"/>
                      <a:pt x="6812" y="123589"/>
                    </a:cubicBezTo>
                    <a:close/>
                  </a:path>
                </a:pathLst>
              </a:custGeom>
              <a:solidFill>
                <a:srgbClr val="EDEDE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253" name="Google Shape;253;p12"/>
            <p:cNvSpPr/>
            <p:nvPr/>
          </p:nvSpPr>
          <p:spPr>
            <a:xfrm>
              <a:off x="7297552" y="1119942"/>
              <a:ext cx="135609" cy="266405"/>
            </a:xfrm>
            <a:custGeom>
              <a:avLst/>
              <a:gdLst/>
              <a:ahLst/>
              <a:cxnLst/>
              <a:rect l="l" t="t" r="r" b="b"/>
              <a:pathLst>
                <a:path w="169617" h="333215" extrusionOk="0">
                  <a:moveTo>
                    <a:pt x="97114" y="257806"/>
                  </a:moveTo>
                  <a:cubicBezTo>
                    <a:pt x="82065" y="284512"/>
                    <a:pt x="63834" y="309299"/>
                    <a:pt x="42822" y="331624"/>
                  </a:cubicBezTo>
                  <a:cubicBezTo>
                    <a:pt x="36916" y="338482"/>
                    <a:pt x="-8137" y="321242"/>
                    <a:pt x="1293" y="316384"/>
                  </a:cubicBezTo>
                  <a:cubicBezTo>
                    <a:pt x="10722" y="311527"/>
                    <a:pt x="40250" y="270283"/>
                    <a:pt x="55109" y="242851"/>
                  </a:cubicBezTo>
                  <a:cubicBezTo>
                    <a:pt x="67549" y="210057"/>
                    <a:pt x="78074" y="176568"/>
                    <a:pt x="86637" y="142553"/>
                  </a:cubicBezTo>
                  <a:cubicBezTo>
                    <a:pt x="96162" y="108930"/>
                    <a:pt x="103972" y="59590"/>
                    <a:pt x="110735" y="36349"/>
                  </a:cubicBezTo>
                  <a:cubicBezTo>
                    <a:pt x="114326" y="18843"/>
                    <a:pt x="127870" y="5080"/>
                    <a:pt x="145311" y="1202"/>
                  </a:cubicBezTo>
                  <a:cubicBezTo>
                    <a:pt x="161503" y="-2513"/>
                    <a:pt x="172076" y="1869"/>
                    <a:pt x="169123" y="21586"/>
                  </a:cubicBezTo>
                  <a:cubicBezTo>
                    <a:pt x="163885" y="56066"/>
                    <a:pt x="136929" y="189988"/>
                    <a:pt x="97114" y="257806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4" name="Google Shape;254;p12"/>
            <p:cNvSpPr/>
            <p:nvPr/>
          </p:nvSpPr>
          <p:spPr>
            <a:xfrm>
              <a:off x="7309787" y="1745656"/>
              <a:ext cx="93295" cy="72283"/>
            </a:xfrm>
            <a:custGeom>
              <a:avLst/>
              <a:gdLst/>
              <a:ahLst/>
              <a:cxnLst/>
              <a:rect l="l" t="t" r="r" b="b"/>
              <a:pathLst>
                <a:path w="116692" h="90410" extrusionOk="0">
                  <a:moveTo>
                    <a:pt x="107433" y="2"/>
                  </a:moveTo>
                  <a:cubicBezTo>
                    <a:pt x="93527" y="11337"/>
                    <a:pt x="72857" y="955"/>
                    <a:pt x="71810" y="2003"/>
                  </a:cubicBezTo>
                  <a:cubicBezTo>
                    <a:pt x="55417" y="17271"/>
                    <a:pt x="38177" y="31616"/>
                    <a:pt x="20184" y="44960"/>
                  </a:cubicBezTo>
                  <a:cubicBezTo>
                    <a:pt x="11421" y="51818"/>
                    <a:pt x="-2105" y="61057"/>
                    <a:pt x="277" y="74202"/>
                  </a:cubicBezTo>
                  <a:cubicBezTo>
                    <a:pt x="4753" y="97824"/>
                    <a:pt x="42472" y="90585"/>
                    <a:pt x="56665" y="83727"/>
                  </a:cubicBezTo>
                  <a:cubicBezTo>
                    <a:pt x="70857" y="76869"/>
                    <a:pt x="82573" y="64677"/>
                    <a:pt x="96003" y="56200"/>
                  </a:cubicBezTo>
                  <a:cubicBezTo>
                    <a:pt x="105528" y="50199"/>
                    <a:pt x="115053" y="47151"/>
                    <a:pt x="116577" y="34959"/>
                  </a:cubicBezTo>
                  <a:cubicBezTo>
                    <a:pt x="117720" y="27244"/>
                    <a:pt x="110100" y="-284"/>
                    <a:pt x="107433" y="2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5" name="Google Shape;255;p12"/>
            <p:cNvSpPr/>
            <p:nvPr/>
          </p:nvSpPr>
          <p:spPr>
            <a:xfrm>
              <a:off x="7310617" y="1769417"/>
              <a:ext cx="92899" cy="48456"/>
            </a:xfrm>
            <a:custGeom>
              <a:avLst/>
              <a:gdLst/>
              <a:ahLst/>
              <a:cxnLst/>
              <a:rect l="l" t="t" r="r" b="b"/>
              <a:pathLst>
                <a:path w="116196" h="60608" extrusionOk="0">
                  <a:moveTo>
                    <a:pt x="115919" y="0"/>
                  </a:moveTo>
                  <a:cubicBezTo>
                    <a:pt x="114110" y="11621"/>
                    <a:pt x="104775" y="14764"/>
                    <a:pt x="95250" y="20765"/>
                  </a:cubicBezTo>
                  <a:cubicBezTo>
                    <a:pt x="81534" y="29242"/>
                    <a:pt x="69437" y="41529"/>
                    <a:pt x="55245" y="48673"/>
                  </a:cubicBezTo>
                  <a:cubicBezTo>
                    <a:pt x="41053" y="55817"/>
                    <a:pt x="9239" y="62008"/>
                    <a:pt x="0" y="45149"/>
                  </a:cubicBezTo>
                  <a:cubicBezTo>
                    <a:pt x="5048" y="67913"/>
                    <a:pt x="42101" y="60770"/>
                    <a:pt x="56198" y="53626"/>
                  </a:cubicBezTo>
                  <a:cubicBezTo>
                    <a:pt x="70295" y="46482"/>
                    <a:pt x="82106" y="34576"/>
                    <a:pt x="95536" y="26099"/>
                  </a:cubicBezTo>
                  <a:cubicBezTo>
                    <a:pt x="105061" y="20098"/>
                    <a:pt x="114586" y="17050"/>
                    <a:pt x="116110" y="4858"/>
                  </a:cubicBezTo>
                  <a:cubicBezTo>
                    <a:pt x="116272" y="3239"/>
                    <a:pt x="116205" y="1600"/>
                    <a:pt x="115919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6" name="Google Shape;256;p12"/>
            <p:cNvSpPr/>
            <p:nvPr/>
          </p:nvSpPr>
          <p:spPr>
            <a:xfrm>
              <a:off x="7197828" y="1680648"/>
              <a:ext cx="93274" cy="69610"/>
            </a:xfrm>
            <a:custGeom>
              <a:avLst/>
              <a:gdLst/>
              <a:ahLst/>
              <a:cxnLst/>
              <a:rect l="l" t="t" r="r" b="b"/>
              <a:pathLst>
                <a:path w="116665" h="87067" extrusionOk="0">
                  <a:moveTo>
                    <a:pt x="105833" y="64"/>
                  </a:moveTo>
                  <a:cubicBezTo>
                    <a:pt x="91831" y="11398"/>
                    <a:pt x="67733" y="-984"/>
                    <a:pt x="66305" y="64"/>
                  </a:cubicBezTo>
                  <a:cubicBezTo>
                    <a:pt x="51722" y="14780"/>
                    <a:pt x="36329" y="28677"/>
                    <a:pt x="20204" y="41688"/>
                  </a:cubicBezTo>
                  <a:cubicBezTo>
                    <a:pt x="11440" y="48546"/>
                    <a:pt x="-2180" y="57690"/>
                    <a:pt x="296" y="70930"/>
                  </a:cubicBezTo>
                  <a:cubicBezTo>
                    <a:pt x="4678" y="94456"/>
                    <a:pt x="42492" y="87217"/>
                    <a:pt x="56684" y="80455"/>
                  </a:cubicBezTo>
                  <a:cubicBezTo>
                    <a:pt x="70876" y="73692"/>
                    <a:pt x="82592" y="61405"/>
                    <a:pt x="96022" y="52927"/>
                  </a:cubicBezTo>
                  <a:cubicBezTo>
                    <a:pt x="105547" y="47022"/>
                    <a:pt x="115072" y="43879"/>
                    <a:pt x="116597" y="31782"/>
                  </a:cubicBezTo>
                  <a:cubicBezTo>
                    <a:pt x="117549" y="23495"/>
                    <a:pt x="108310" y="-698"/>
                    <a:pt x="105833" y="64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7" name="Google Shape;257;p12"/>
            <p:cNvSpPr/>
            <p:nvPr/>
          </p:nvSpPr>
          <p:spPr>
            <a:xfrm>
              <a:off x="7198064" y="1702707"/>
              <a:ext cx="92850" cy="48456"/>
            </a:xfrm>
            <a:custGeom>
              <a:avLst/>
              <a:gdLst/>
              <a:ahLst/>
              <a:cxnLst/>
              <a:rect l="l" t="t" r="r" b="b"/>
              <a:pathLst>
                <a:path w="116135" h="60608" extrusionOk="0">
                  <a:moveTo>
                    <a:pt x="115919" y="0"/>
                  </a:moveTo>
                  <a:cubicBezTo>
                    <a:pt x="114014" y="11621"/>
                    <a:pt x="104680" y="14764"/>
                    <a:pt x="95155" y="20765"/>
                  </a:cubicBezTo>
                  <a:cubicBezTo>
                    <a:pt x="81439" y="29242"/>
                    <a:pt x="69437" y="41529"/>
                    <a:pt x="55150" y="48673"/>
                  </a:cubicBezTo>
                  <a:cubicBezTo>
                    <a:pt x="40862" y="55817"/>
                    <a:pt x="9239" y="62008"/>
                    <a:pt x="0" y="45149"/>
                  </a:cubicBezTo>
                  <a:cubicBezTo>
                    <a:pt x="4953" y="67913"/>
                    <a:pt x="42101" y="60770"/>
                    <a:pt x="56198" y="53626"/>
                  </a:cubicBezTo>
                  <a:cubicBezTo>
                    <a:pt x="70295" y="46482"/>
                    <a:pt x="82010" y="34576"/>
                    <a:pt x="95536" y="26099"/>
                  </a:cubicBezTo>
                  <a:cubicBezTo>
                    <a:pt x="105061" y="20098"/>
                    <a:pt x="114586" y="17050"/>
                    <a:pt x="116110" y="4858"/>
                  </a:cubicBezTo>
                  <a:cubicBezTo>
                    <a:pt x="116177" y="3238"/>
                    <a:pt x="116110" y="1610"/>
                    <a:pt x="115919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8" name="Google Shape;258;p12"/>
            <p:cNvSpPr/>
            <p:nvPr/>
          </p:nvSpPr>
          <p:spPr>
            <a:xfrm>
              <a:off x="7221254" y="1360384"/>
              <a:ext cx="326700" cy="394943"/>
            </a:xfrm>
            <a:custGeom>
              <a:avLst/>
              <a:gdLst/>
              <a:ahLst/>
              <a:cxnLst/>
              <a:rect l="l" t="t" r="r" b="b"/>
              <a:pathLst>
                <a:path w="408631" h="493987" extrusionOk="0">
                  <a:moveTo>
                    <a:pt x="405429" y="33455"/>
                  </a:moveTo>
                  <a:cubicBezTo>
                    <a:pt x="420955" y="130325"/>
                    <a:pt x="377902" y="166805"/>
                    <a:pt x="321990" y="187094"/>
                  </a:cubicBezTo>
                  <a:cubicBezTo>
                    <a:pt x="281890" y="201857"/>
                    <a:pt x="224264" y="224622"/>
                    <a:pt x="224264" y="224622"/>
                  </a:cubicBezTo>
                  <a:cubicBezTo>
                    <a:pt x="224264" y="224622"/>
                    <a:pt x="225121" y="245863"/>
                    <a:pt x="225502" y="293583"/>
                  </a:cubicBezTo>
                  <a:cubicBezTo>
                    <a:pt x="225978" y="335588"/>
                    <a:pt x="220359" y="489036"/>
                    <a:pt x="220359" y="489036"/>
                  </a:cubicBezTo>
                  <a:cubicBezTo>
                    <a:pt x="206862" y="495799"/>
                    <a:pt x="190936" y="495627"/>
                    <a:pt x="177591" y="488560"/>
                  </a:cubicBezTo>
                  <a:cubicBezTo>
                    <a:pt x="177591" y="488560"/>
                    <a:pt x="155017" y="371021"/>
                    <a:pt x="150255" y="318062"/>
                  </a:cubicBezTo>
                  <a:cubicBezTo>
                    <a:pt x="143778" y="246149"/>
                    <a:pt x="132729" y="199095"/>
                    <a:pt x="136348" y="183665"/>
                  </a:cubicBezTo>
                  <a:cubicBezTo>
                    <a:pt x="139587" y="170044"/>
                    <a:pt x="218168" y="131372"/>
                    <a:pt x="243123" y="110703"/>
                  </a:cubicBezTo>
                  <a:lnTo>
                    <a:pt x="78531" y="165853"/>
                  </a:lnTo>
                  <a:cubicBezTo>
                    <a:pt x="81789" y="183703"/>
                    <a:pt x="83380" y="201810"/>
                    <a:pt x="83294" y="219955"/>
                  </a:cubicBezTo>
                  <a:cubicBezTo>
                    <a:pt x="81770" y="277105"/>
                    <a:pt x="78627" y="400453"/>
                    <a:pt x="78627" y="400453"/>
                  </a:cubicBezTo>
                  <a:cubicBezTo>
                    <a:pt x="78627" y="400453"/>
                    <a:pt x="56053" y="416741"/>
                    <a:pt x="36812" y="400453"/>
                  </a:cubicBezTo>
                  <a:cubicBezTo>
                    <a:pt x="36812" y="400453"/>
                    <a:pt x="-4622" y="156137"/>
                    <a:pt x="427" y="124229"/>
                  </a:cubicBezTo>
                  <a:cubicBezTo>
                    <a:pt x="5189" y="93558"/>
                    <a:pt x="150255" y="30788"/>
                    <a:pt x="175782" y="9167"/>
                  </a:cubicBezTo>
                  <a:cubicBezTo>
                    <a:pt x="184802" y="1843"/>
                    <a:pt x="196499" y="-1308"/>
                    <a:pt x="207976" y="4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9" name="Google Shape;259;p12"/>
            <p:cNvSpPr/>
            <p:nvPr/>
          </p:nvSpPr>
          <p:spPr>
            <a:xfrm>
              <a:off x="7417903" y="1095544"/>
              <a:ext cx="102781" cy="99997"/>
            </a:xfrm>
            <a:custGeom>
              <a:avLst/>
              <a:gdLst/>
              <a:ahLst/>
              <a:cxnLst/>
              <a:rect l="l" t="t" r="r" b="b"/>
              <a:pathLst>
                <a:path w="128556" h="125075" extrusionOk="0">
                  <a:moveTo>
                    <a:pt x="102220" y="0"/>
                  </a:moveTo>
                  <a:cubicBezTo>
                    <a:pt x="102220" y="0"/>
                    <a:pt x="99838" y="46196"/>
                    <a:pt x="100886" y="50292"/>
                  </a:cubicBezTo>
                  <a:cubicBezTo>
                    <a:pt x="101934" y="54388"/>
                    <a:pt x="122032" y="67913"/>
                    <a:pt x="127937" y="72676"/>
                  </a:cubicBezTo>
                  <a:cubicBezTo>
                    <a:pt x="133843" y="77438"/>
                    <a:pt x="96029" y="114776"/>
                    <a:pt x="77645" y="123253"/>
                  </a:cubicBezTo>
                  <a:cubicBezTo>
                    <a:pt x="59262" y="131731"/>
                    <a:pt x="1445" y="109442"/>
                    <a:pt x="112" y="80867"/>
                  </a:cubicBezTo>
                  <a:cubicBezTo>
                    <a:pt x="-1222" y="52292"/>
                    <a:pt x="9637" y="28289"/>
                    <a:pt x="19162" y="27051"/>
                  </a:cubicBezTo>
                  <a:cubicBezTo>
                    <a:pt x="28687" y="25813"/>
                    <a:pt x="102220" y="0"/>
                    <a:pt x="102220" y="0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0" name="Google Shape;260;p12"/>
            <p:cNvSpPr/>
            <p:nvPr/>
          </p:nvSpPr>
          <p:spPr>
            <a:xfrm>
              <a:off x="7381720" y="1109556"/>
              <a:ext cx="166775" cy="325513"/>
            </a:xfrm>
            <a:custGeom>
              <a:avLst/>
              <a:gdLst/>
              <a:ahLst/>
              <a:cxnLst/>
              <a:rect l="l" t="t" r="r" b="b"/>
              <a:pathLst>
                <a:path w="208599" h="407146" extrusionOk="0">
                  <a:moveTo>
                    <a:pt x="152620" y="40673"/>
                  </a:moveTo>
                  <a:cubicBezTo>
                    <a:pt x="152620" y="40673"/>
                    <a:pt x="119187" y="90584"/>
                    <a:pt x="72419" y="95251"/>
                  </a:cubicBezTo>
                  <a:cubicBezTo>
                    <a:pt x="57751" y="80773"/>
                    <a:pt x="56417" y="28576"/>
                    <a:pt x="76801" y="12574"/>
                  </a:cubicBezTo>
                  <a:cubicBezTo>
                    <a:pt x="76801" y="12574"/>
                    <a:pt x="57751" y="-2571"/>
                    <a:pt x="45178" y="382"/>
                  </a:cubicBezTo>
                  <a:cubicBezTo>
                    <a:pt x="31481" y="8783"/>
                    <a:pt x="21327" y="21888"/>
                    <a:pt x="16603" y="37244"/>
                  </a:cubicBezTo>
                  <a:cubicBezTo>
                    <a:pt x="4658" y="71536"/>
                    <a:pt x="-923" y="107721"/>
                    <a:pt x="124" y="144019"/>
                  </a:cubicBezTo>
                  <a:cubicBezTo>
                    <a:pt x="886" y="192977"/>
                    <a:pt x="124" y="316707"/>
                    <a:pt x="124" y="316707"/>
                  </a:cubicBezTo>
                  <a:cubicBezTo>
                    <a:pt x="5620" y="346271"/>
                    <a:pt x="23556" y="372047"/>
                    <a:pt x="49369" y="387478"/>
                  </a:cubicBezTo>
                  <a:cubicBezTo>
                    <a:pt x="83068" y="406490"/>
                    <a:pt x="122740" y="411976"/>
                    <a:pt x="160335" y="402813"/>
                  </a:cubicBezTo>
                  <a:cubicBezTo>
                    <a:pt x="183957" y="397289"/>
                    <a:pt x="192720" y="383763"/>
                    <a:pt x="200911" y="366904"/>
                  </a:cubicBezTo>
                  <a:cubicBezTo>
                    <a:pt x="198816" y="332614"/>
                    <a:pt x="185195" y="262129"/>
                    <a:pt x="190910" y="218790"/>
                  </a:cubicBezTo>
                  <a:cubicBezTo>
                    <a:pt x="196625" y="175451"/>
                    <a:pt x="205769" y="143447"/>
                    <a:pt x="208150" y="108586"/>
                  </a:cubicBezTo>
                  <a:cubicBezTo>
                    <a:pt x="210532" y="73724"/>
                    <a:pt x="203483" y="74391"/>
                    <a:pt x="186052" y="62009"/>
                  </a:cubicBezTo>
                  <a:cubicBezTo>
                    <a:pt x="175442" y="54092"/>
                    <a:pt x="164269" y="46962"/>
                    <a:pt x="152620" y="40673"/>
                  </a:cubicBez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1" name="Google Shape;261;p12"/>
            <p:cNvSpPr/>
            <p:nvPr/>
          </p:nvSpPr>
          <p:spPr>
            <a:xfrm>
              <a:off x="7413797" y="991818"/>
              <a:ext cx="110760" cy="134864"/>
            </a:xfrm>
            <a:custGeom>
              <a:avLst/>
              <a:gdLst/>
              <a:ahLst/>
              <a:cxnLst/>
              <a:rect l="l" t="t" r="r" b="b"/>
              <a:pathLst>
                <a:path w="138537" h="168686" extrusionOk="0">
                  <a:moveTo>
                    <a:pt x="2962" y="60969"/>
                  </a:moveTo>
                  <a:lnTo>
                    <a:pt x="2962" y="60969"/>
                  </a:lnTo>
                  <a:cubicBezTo>
                    <a:pt x="8486" y="25155"/>
                    <a:pt x="34204" y="-1896"/>
                    <a:pt x="71161" y="104"/>
                  </a:cubicBezTo>
                  <a:cubicBezTo>
                    <a:pt x="110299" y="2083"/>
                    <a:pt x="140427" y="35416"/>
                    <a:pt x="138445" y="74557"/>
                  </a:cubicBezTo>
                  <a:cubicBezTo>
                    <a:pt x="137321" y="96813"/>
                    <a:pt x="125806" y="117248"/>
                    <a:pt x="107356" y="129739"/>
                  </a:cubicBezTo>
                  <a:cubicBezTo>
                    <a:pt x="106032" y="135172"/>
                    <a:pt x="104117" y="140443"/>
                    <a:pt x="101641" y="145456"/>
                  </a:cubicBezTo>
                  <a:cubicBezTo>
                    <a:pt x="88592" y="160696"/>
                    <a:pt x="49063" y="170125"/>
                    <a:pt x="37728" y="168506"/>
                  </a:cubicBezTo>
                  <a:cubicBezTo>
                    <a:pt x="23907" y="167251"/>
                    <a:pt x="12249" y="157706"/>
                    <a:pt x="8296" y="144408"/>
                  </a:cubicBezTo>
                  <a:cubicBezTo>
                    <a:pt x="-3610" y="116309"/>
                    <a:pt x="-86" y="78685"/>
                    <a:pt x="2962" y="60969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2" name="Google Shape;262;p12"/>
            <p:cNvSpPr/>
            <p:nvPr/>
          </p:nvSpPr>
          <p:spPr>
            <a:xfrm>
              <a:off x="7417935" y="980032"/>
              <a:ext cx="116886" cy="115512"/>
            </a:xfrm>
            <a:custGeom>
              <a:avLst/>
              <a:gdLst/>
              <a:ahLst/>
              <a:cxnLst/>
              <a:rect l="l" t="t" r="r" b="b"/>
              <a:pathLst>
                <a:path w="146199" h="144480" extrusionOk="0">
                  <a:moveTo>
                    <a:pt x="102179" y="144481"/>
                  </a:moveTo>
                  <a:lnTo>
                    <a:pt x="102179" y="144481"/>
                  </a:lnTo>
                  <a:lnTo>
                    <a:pt x="98750" y="113239"/>
                  </a:lnTo>
                  <a:cubicBezTo>
                    <a:pt x="98750" y="113239"/>
                    <a:pt x="124277" y="47135"/>
                    <a:pt x="63984" y="59899"/>
                  </a:cubicBezTo>
                  <a:cubicBezTo>
                    <a:pt x="24169" y="68281"/>
                    <a:pt x="14168" y="71900"/>
                    <a:pt x="2072" y="45135"/>
                  </a:cubicBezTo>
                  <a:cubicBezTo>
                    <a:pt x="-10025" y="18370"/>
                    <a:pt x="32647" y="-5538"/>
                    <a:pt x="83415" y="1129"/>
                  </a:cubicBezTo>
                  <a:cubicBezTo>
                    <a:pt x="119648" y="4934"/>
                    <a:pt x="146928" y="35857"/>
                    <a:pt x="146185" y="72281"/>
                  </a:cubicBezTo>
                  <a:cubicBezTo>
                    <a:pt x="144851" y="91903"/>
                    <a:pt x="139612" y="131717"/>
                    <a:pt x="102179" y="144481"/>
                  </a:cubicBezTo>
                  <a:close/>
                </a:path>
              </a:pathLst>
            </a:custGeom>
            <a:solidFill>
              <a:srgbClr val="3A2C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3" name="Google Shape;263;p12"/>
            <p:cNvSpPr/>
            <p:nvPr/>
          </p:nvSpPr>
          <p:spPr>
            <a:xfrm>
              <a:off x="7364000" y="1109861"/>
              <a:ext cx="53839" cy="78361"/>
            </a:xfrm>
            <a:custGeom>
              <a:avLst/>
              <a:gdLst/>
              <a:ahLst/>
              <a:cxnLst/>
              <a:rect l="l" t="t" r="r" b="b"/>
              <a:pathLst>
                <a:path w="67341" h="98012" extrusionOk="0">
                  <a:moveTo>
                    <a:pt x="24289" y="98012"/>
                  </a:moveTo>
                  <a:cubicBezTo>
                    <a:pt x="15097" y="97573"/>
                    <a:pt x="6410" y="93657"/>
                    <a:pt x="0" y="87058"/>
                  </a:cubicBezTo>
                  <a:cubicBezTo>
                    <a:pt x="1334" y="70009"/>
                    <a:pt x="23241" y="4858"/>
                    <a:pt x="67342" y="0"/>
                  </a:cubicBezTo>
                  <a:cubicBezTo>
                    <a:pt x="55350" y="8451"/>
                    <a:pt x="45844" y="19962"/>
                    <a:pt x="39814" y="33338"/>
                  </a:cubicBezTo>
                  <a:cubicBezTo>
                    <a:pt x="32994" y="54469"/>
                    <a:pt x="27813" y="76090"/>
                    <a:pt x="24289" y="98012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4" name="Google Shape;264;p12"/>
            <p:cNvSpPr/>
            <p:nvPr/>
          </p:nvSpPr>
          <p:spPr>
            <a:xfrm>
              <a:off x="7794459" y="3551002"/>
              <a:ext cx="540508" cy="312148"/>
            </a:xfrm>
            <a:custGeom>
              <a:avLst/>
              <a:gdLst/>
              <a:ahLst/>
              <a:cxnLst/>
              <a:rect l="l" t="t" r="r" b="b"/>
              <a:pathLst>
                <a:path w="676058" h="390429" extrusionOk="0">
                  <a:moveTo>
                    <a:pt x="625735" y="92488"/>
                  </a:moveTo>
                  <a:cubicBezTo>
                    <a:pt x="610904" y="78943"/>
                    <a:pt x="594607" y="67094"/>
                    <a:pt x="577157" y="57150"/>
                  </a:cubicBezTo>
                  <a:cubicBezTo>
                    <a:pt x="445236" y="-19050"/>
                    <a:pt x="230733" y="-19050"/>
                    <a:pt x="98907" y="57150"/>
                  </a:cubicBezTo>
                  <a:cubicBezTo>
                    <a:pt x="78543" y="68666"/>
                    <a:pt x="59826" y="82896"/>
                    <a:pt x="43281" y="99441"/>
                  </a:cubicBezTo>
                  <a:cubicBezTo>
                    <a:pt x="-29204" y="173831"/>
                    <a:pt x="-10630" y="270034"/>
                    <a:pt x="98907" y="333280"/>
                  </a:cubicBezTo>
                  <a:cubicBezTo>
                    <a:pt x="230733" y="409480"/>
                    <a:pt x="445331" y="409480"/>
                    <a:pt x="577157" y="333280"/>
                  </a:cubicBezTo>
                  <a:cubicBezTo>
                    <a:pt x="690124" y="268033"/>
                    <a:pt x="706316" y="167735"/>
                    <a:pt x="625735" y="92488"/>
                  </a:cubicBezTo>
                  <a:close/>
                  <a:moveTo>
                    <a:pt x="535152" y="308610"/>
                  </a:moveTo>
                  <a:cubicBezTo>
                    <a:pt x="426472" y="371380"/>
                    <a:pt x="249402" y="371380"/>
                    <a:pt x="141008" y="308610"/>
                  </a:cubicBezTo>
                  <a:cubicBezTo>
                    <a:pt x="64808" y="264605"/>
                    <a:pt x="41948" y="201168"/>
                    <a:pt x="72713" y="145542"/>
                  </a:cubicBezTo>
                  <a:cubicBezTo>
                    <a:pt x="89277" y="118310"/>
                    <a:pt x="112871" y="96031"/>
                    <a:pt x="141008" y="81058"/>
                  </a:cubicBezTo>
                  <a:cubicBezTo>
                    <a:pt x="249688" y="18383"/>
                    <a:pt x="426758" y="18383"/>
                    <a:pt x="535152" y="81058"/>
                  </a:cubicBezTo>
                  <a:cubicBezTo>
                    <a:pt x="563260" y="96002"/>
                    <a:pt x="586797" y="118291"/>
                    <a:pt x="603256" y="145542"/>
                  </a:cubicBezTo>
                  <a:lnTo>
                    <a:pt x="603256" y="145542"/>
                  </a:lnTo>
                  <a:cubicBezTo>
                    <a:pt x="634117" y="201549"/>
                    <a:pt x="611352" y="264890"/>
                    <a:pt x="535152" y="308610"/>
                  </a:cubicBezTo>
                  <a:close/>
                </a:path>
              </a:pathLst>
            </a:custGeom>
            <a:solidFill>
              <a:srgbClr val="B1B4C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5" name="Google Shape;265;p12"/>
            <p:cNvSpPr/>
            <p:nvPr/>
          </p:nvSpPr>
          <p:spPr>
            <a:xfrm>
              <a:off x="7824798" y="3491907"/>
              <a:ext cx="469764" cy="181297"/>
            </a:xfrm>
            <a:custGeom>
              <a:avLst/>
              <a:gdLst/>
              <a:ahLst/>
              <a:cxnLst/>
              <a:rect l="l" t="t" r="r" b="b"/>
              <a:pathLst>
                <a:path w="587572" h="226763" extrusionOk="0">
                  <a:moveTo>
                    <a:pt x="565309" y="219837"/>
                  </a:moveTo>
                  <a:lnTo>
                    <a:pt x="565309" y="219837"/>
                  </a:lnTo>
                  <a:cubicBezTo>
                    <a:pt x="548849" y="192586"/>
                    <a:pt x="525313" y="170297"/>
                    <a:pt x="497205" y="155353"/>
                  </a:cubicBezTo>
                  <a:cubicBezTo>
                    <a:pt x="388525" y="92678"/>
                    <a:pt x="211455" y="92678"/>
                    <a:pt x="103061" y="155353"/>
                  </a:cubicBezTo>
                  <a:cubicBezTo>
                    <a:pt x="74924" y="170326"/>
                    <a:pt x="51330" y="192605"/>
                    <a:pt x="34766" y="219837"/>
                  </a:cubicBezTo>
                  <a:lnTo>
                    <a:pt x="5334" y="172974"/>
                  </a:lnTo>
                  <a:lnTo>
                    <a:pt x="0" y="164497"/>
                  </a:lnTo>
                  <a:lnTo>
                    <a:pt x="38100" y="73533"/>
                  </a:lnTo>
                  <a:lnTo>
                    <a:pt x="170402" y="0"/>
                  </a:lnTo>
                  <a:lnTo>
                    <a:pt x="416719" y="4286"/>
                  </a:lnTo>
                  <a:lnTo>
                    <a:pt x="584073" y="103537"/>
                  </a:lnTo>
                  <a:cubicBezTo>
                    <a:pt x="584073" y="103537"/>
                    <a:pt x="587121" y="134969"/>
                    <a:pt x="587502" y="166021"/>
                  </a:cubicBezTo>
                  <a:cubicBezTo>
                    <a:pt x="588169" y="204883"/>
                    <a:pt x="584359" y="242697"/>
                    <a:pt x="565309" y="219837"/>
                  </a:cubicBezTo>
                  <a:close/>
                </a:path>
              </a:pathLst>
            </a:custGeom>
            <a:solidFill>
              <a:srgbClr val="A1A5B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6" name="Google Shape;266;p12"/>
            <p:cNvSpPr/>
            <p:nvPr/>
          </p:nvSpPr>
          <p:spPr>
            <a:xfrm>
              <a:off x="7794490" y="3623727"/>
              <a:ext cx="41046" cy="82625"/>
            </a:xfrm>
            <a:custGeom>
              <a:avLst/>
              <a:gdLst/>
              <a:ahLst/>
              <a:cxnLst/>
              <a:rect l="l" t="t" r="r" b="b"/>
              <a:pathLst>
                <a:path w="51339" h="103346" extrusionOk="0">
                  <a:moveTo>
                    <a:pt x="0" y="103346"/>
                  </a:moveTo>
                  <a:lnTo>
                    <a:pt x="95" y="0"/>
                  </a:lnTo>
                  <a:lnTo>
                    <a:pt x="51340" y="86773"/>
                  </a:lnTo>
                  <a:lnTo>
                    <a:pt x="0" y="103346"/>
                  </a:lnTo>
                  <a:close/>
                </a:path>
              </a:pathLst>
            </a:custGeom>
            <a:solidFill>
              <a:srgbClr val="B1B4C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7" name="Google Shape;267;p12"/>
            <p:cNvSpPr/>
            <p:nvPr/>
          </p:nvSpPr>
          <p:spPr>
            <a:xfrm>
              <a:off x="8298847" y="3624184"/>
              <a:ext cx="36096" cy="82168"/>
            </a:xfrm>
            <a:custGeom>
              <a:avLst/>
              <a:gdLst/>
              <a:ahLst/>
              <a:cxnLst/>
              <a:rect l="l" t="t" r="r" b="b"/>
              <a:pathLst>
                <a:path w="45148" h="102774" extrusionOk="0">
                  <a:moveTo>
                    <a:pt x="45148" y="102775"/>
                  </a:moveTo>
                  <a:lnTo>
                    <a:pt x="45148" y="0"/>
                  </a:lnTo>
                  <a:lnTo>
                    <a:pt x="0" y="51149"/>
                  </a:lnTo>
                  <a:lnTo>
                    <a:pt x="45148" y="102775"/>
                  </a:lnTo>
                  <a:close/>
                </a:path>
              </a:pathLst>
            </a:custGeom>
            <a:solidFill>
              <a:srgbClr val="B1B4C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8" name="Google Shape;268;p12"/>
            <p:cNvSpPr/>
            <p:nvPr/>
          </p:nvSpPr>
          <p:spPr>
            <a:xfrm>
              <a:off x="7842237" y="3535238"/>
              <a:ext cx="449908" cy="259679"/>
            </a:xfrm>
            <a:custGeom>
              <a:avLst/>
              <a:gdLst/>
              <a:ahLst/>
              <a:cxnLst/>
              <a:rect l="l" t="t" r="r" b="b"/>
              <a:pathLst>
                <a:path w="562737" h="324802" extrusionOk="0">
                  <a:moveTo>
                    <a:pt x="562737" y="162401"/>
                  </a:moveTo>
                  <a:cubicBezTo>
                    <a:pt x="562737" y="252093"/>
                    <a:pt x="436764" y="324802"/>
                    <a:pt x="281368" y="324802"/>
                  </a:cubicBezTo>
                  <a:cubicBezTo>
                    <a:pt x="125973" y="324802"/>
                    <a:pt x="0" y="252093"/>
                    <a:pt x="0" y="162401"/>
                  </a:cubicBezTo>
                  <a:cubicBezTo>
                    <a:pt x="0" y="72710"/>
                    <a:pt x="125973" y="0"/>
                    <a:pt x="281368" y="0"/>
                  </a:cubicBezTo>
                  <a:cubicBezTo>
                    <a:pt x="436764" y="0"/>
                    <a:pt x="562737" y="72710"/>
                    <a:pt x="562737" y="162401"/>
                  </a:cubicBezTo>
                  <a:close/>
                </a:path>
              </a:pathLst>
            </a:custGeom>
            <a:solidFill>
              <a:srgbClr val="3E7EFF">
                <a:alpha val="98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9" name="Google Shape;269;p12"/>
            <p:cNvSpPr/>
            <p:nvPr/>
          </p:nvSpPr>
          <p:spPr>
            <a:xfrm>
              <a:off x="7815050" y="3673683"/>
              <a:ext cx="491482" cy="176325"/>
            </a:xfrm>
            <a:custGeom>
              <a:avLst/>
              <a:gdLst/>
              <a:ahLst/>
              <a:cxnLst/>
              <a:rect l="l" t="t" r="r" b="b"/>
              <a:pathLst>
                <a:path w="614737" h="220544" extrusionOk="0">
                  <a:moveTo>
                    <a:pt x="0" y="58293"/>
                  </a:moveTo>
                  <a:cubicBezTo>
                    <a:pt x="0" y="58293"/>
                    <a:pt x="43339" y="228981"/>
                    <a:pt x="366522" y="220218"/>
                  </a:cubicBezTo>
                  <a:cubicBezTo>
                    <a:pt x="590836" y="220218"/>
                    <a:pt x="619506" y="27432"/>
                    <a:pt x="614172" y="0"/>
                  </a:cubicBezTo>
                  <a:cubicBezTo>
                    <a:pt x="567595" y="64189"/>
                    <a:pt x="495062" y="104556"/>
                    <a:pt x="415957" y="110300"/>
                  </a:cubicBezTo>
                  <a:cubicBezTo>
                    <a:pt x="279463" y="122206"/>
                    <a:pt x="178689" y="120682"/>
                    <a:pt x="124778" y="94583"/>
                  </a:cubicBezTo>
                  <a:cubicBezTo>
                    <a:pt x="70866" y="68485"/>
                    <a:pt x="95" y="0"/>
                    <a:pt x="95" y="0"/>
                  </a:cubicBezTo>
                  <a:close/>
                </a:path>
              </a:pathLst>
            </a:custGeom>
            <a:solidFill>
              <a:srgbClr val="B1B4C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0" name="Google Shape;270;p12"/>
            <p:cNvSpPr/>
            <p:nvPr/>
          </p:nvSpPr>
          <p:spPr>
            <a:xfrm>
              <a:off x="7794490" y="3472184"/>
              <a:ext cx="540453" cy="312196"/>
            </a:xfrm>
            <a:custGeom>
              <a:avLst/>
              <a:gdLst/>
              <a:ahLst/>
              <a:cxnLst/>
              <a:rect l="l" t="t" r="r" b="b"/>
              <a:pathLst>
                <a:path w="675989" h="390489" extrusionOk="0">
                  <a:moveTo>
                    <a:pt x="98869" y="333375"/>
                  </a:moveTo>
                  <a:cubicBezTo>
                    <a:pt x="-32956" y="257175"/>
                    <a:pt x="-32956" y="133350"/>
                    <a:pt x="98869" y="57150"/>
                  </a:cubicBezTo>
                  <a:cubicBezTo>
                    <a:pt x="230695" y="-19050"/>
                    <a:pt x="445294" y="-19050"/>
                    <a:pt x="577120" y="57150"/>
                  </a:cubicBezTo>
                  <a:cubicBezTo>
                    <a:pt x="708946" y="133350"/>
                    <a:pt x="708946" y="257175"/>
                    <a:pt x="577120" y="333375"/>
                  </a:cubicBezTo>
                  <a:cubicBezTo>
                    <a:pt x="445294" y="409575"/>
                    <a:pt x="230695" y="409480"/>
                    <a:pt x="98869" y="333375"/>
                  </a:cubicBezTo>
                  <a:close/>
                  <a:moveTo>
                    <a:pt x="535019" y="81534"/>
                  </a:moveTo>
                  <a:cubicBezTo>
                    <a:pt x="426339" y="18860"/>
                    <a:pt x="249269" y="18764"/>
                    <a:pt x="140970" y="81534"/>
                  </a:cubicBezTo>
                  <a:cubicBezTo>
                    <a:pt x="32671" y="144304"/>
                    <a:pt x="32290" y="246316"/>
                    <a:pt x="140970" y="309086"/>
                  </a:cubicBezTo>
                  <a:cubicBezTo>
                    <a:pt x="249650" y="371856"/>
                    <a:pt x="426720" y="371856"/>
                    <a:pt x="535019" y="309086"/>
                  </a:cubicBezTo>
                  <a:cubicBezTo>
                    <a:pt x="643319" y="246316"/>
                    <a:pt x="644176" y="144304"/>
                    <a:pt x="535019" y="81534"/>
                  </a:cubicBez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1" name="Google Shape;271;p12"/>
            <p:cNvSpPr/>
            <p:nvPr/>
          </p:nvSpPr>
          <p:spPr>
            <a:xfrm rot="-1801764">
              <a:off x="7461665" y="3958761"/>
              <a:ext cx="59345" cy="102714"/>
            </a:xfrm>
            <a:custGeom>
              <a:avLst/>
              <a:gdLst/>
              <a:ahLst/>
              <a:cxnLst/>
              <a:rect l="l" t="t" r="r" b="b"/>
              <a:pathLst>
                <a:path w="74294" h="128587" extrusionOk="0">
                  <a:moveTo>
                    <a:pt x="74295" y="64294"/>
                  </a:moveTo>
                  <a:cubicBezTo>
                    <a:pt x="74295" y="99802"/>
                    <a:pt x="57663" y="128588"/>
                    <a:pt x="37148" y="128588"/>
                  </a:cubicBezTo>
                  <a:cubicBezTo>
                    <a:pt x="16632" y="128588"/>
                    <a:pt x="0" y="99802"/>
                    <a:pt x="0" y="64294"/>
                  </a:cubicBezTo>
                  <a:cubicBezTo>
                    <a:pt x="0" y="28785"/>
                    <a:pt x="16632" y="0"/>
                    <a:pt x="37148" y="0"/>
                  </a:cubicBezTo>
                  <a:cubicBezTo>
                    <a:pt x="57663" y="0"/>
                    <a:pt x="74295" y="28785"/>
                    <a:pt x="74295" y="64294"/>
                  </a:cubicBezTo>
                  <a:close/>
                </a:path>
              </a:pathLst>
            </a:custGeom>
            <a:solidFill>
              <a:srgbClr val="000000">
                <a:alpha val="98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2" name="Google Shape;272;p12"/>
            <p:cNvSpPr/>
            <p:nvPr/>
          </p:nvSpPr>
          <p:spPr>
            <a:xfrm>
              <a:off x="7752377" y="3752957"/>
              <a:ext cx="148877" cy="85976"/>
            </a:xfrm>
            <a:custGeom>
              <a:avLst/>
              <a:gdLst/>
              <a:ahLst/>
              <a:cxnLst/>
              <a:rect l="l" t="t" r="r" b="b"/>
              <a:pathLst>
                <a:path w="186213" h="107537" extrusionOk="0">
                  <a:moveTo>
                    <a:pt x="186214" y="25337"/>
                  </a:moveTo>
                  <a:lnTo>
                    <a:pt x="43910" y="107537"/>
                  </a:lnTo>
                  <a:lnTo>
                    <a:pt x="0" y="82105"/>
                  </a:lnTo>
                  <a:lnTo>
                    <a:pt x="142304" y="0"/>
                  </a:lnTo>
                  <a:lnTo>
                    <a:pt x="186214" y="25337"/>
                  </a:lnTo>
                  <a:close/>
                </a:path>
              </a:pathLst>
            </a:custGeom>
            <a:solidFill>
              <a:srgbClr val="B1B4C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3" name="Google Shape;273;p12"/>
            <p:cNvSpPr/>
            <p:nvPr/>
          </p:nvSpPr>
          <p:spPr>
            <a:xfrm>
              <a:off x="7787483" y="3773138"/>
              <a:ext cx="113771" cy="106232"/>
            </a:xfrm>
            <a:custGeom>
              <a:avLst/>
              <a:gdLst/>
              <a:ahLst/>
              <a:cxnLst/>
              <a:rect l="l" t="t" r="r" b="b"/>
              <a:pathLst>
                <a:path w="142303" h="132873" extrusionOk="0">
                  <a:moveTo>
                    <a:pt x="142304" y="50768"/>
                  </a:moveTo>
                  <a:lnTo>
                    <a:pt x="0" y="132874"/>
                  </a:lnTo>
                  <a:lnTo>
                    <a:pt x="0" y="82201"/>
                  </a:lnTo>
                  <a:lnTo>
                    <a:pt x="142304" y="0"/>
                  </a:lnTo>
                  <a:lnTo>
                    <a:pt x="142304" y="50768"/>
                  </a:lnTo>
                  <a:close/>
                </a:path>
              </a:pathLst>
            </a:custGeom>
            <a:solidFill>
              <a:srgbClr val="A1A5B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4" name="Google Shape;274;p12"/>
            <p:cNvSpPr/>
            <p:nvPr/>
          </p:nvSpPr>
          <p:spPr>
            <a:xfrm>
              <a:off x="7465892" y="3799784"/>
              <a:ext cx="344817" cy="254127"/>
            </a:xfrm>
            <a:custGeom>
              <a:avLst/>
              <a:gdLst/>
              <a:ahLst/>
              <a:cxnLst/>
              <a:rect l="l" t="t" r="r" b="b"/>
              <a:pathLst>
                <a:path w="431291" h="317858" extrusionOk="0">
                  <a:moveTo>
                    <a:pt x="431292" y="84877"/>
                  </a:moveTo>
                  <a:cubicBezTo>
                    <a:pt x="429558" y="52883"/>
                    <a:pt x="412680" y="23631"/>
                    <a:pt x="385858" y="6106"/>
                  </a:cubicBezTo>
                  <a:cubicBezTo>
                    <a:pt x="376637" y="-562"/>
                    <a:pt x="364579" y="-1867"/>
                    <a:pt x="354139" y="2676"/>
                  </a:cubicBezTo>
                  <a:lnTo>
                    <a:pt x="354139" y="2676"/>
                  </a:lnTo>
                  <a:lnTo>
                    <a:pt x="0" y="206988"/>
                  </a:lnTo>
                  <a:lnTo>
                    <a:pt x="64579" y="317859"/>
                  </a:lnTo>
                  <a:lnTo>
                    <a:pt x="414338" y="115929"/>
                  </a:lnTo>
                  <a:cubicBezTo>
                    <a:pt x="424720" y="112214"/>
                    <a:pt x="431292" y="101356"/>
                    <a:pt x="431292" y="8487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5" name="Google Shape;275;p12"/>
            <p:cNvSpPr/>
            <p:nvPr/>
          </p:nvSpPr>
          <p:spPr>
            <a:xfrm rot="-1801764">
              <a:off x="7461665" y="3958761"/>
              <a:ext cx="59345" cy="102714"/>
            </a:xfrm>
            <a:custGeom>
              <a:avLst/>
              <a:gdLst/>
              <a:ahLst/>
              <a:cxnLst/>
              <a:rect l="l" t="t" r="r" b="b"/>
              <a:pathLst>
                <a:path w="74294" h="128587" extrusionOk="0">
                  <a:moveTo>
                    <a:pt x="74295" y="64294"/>
                  </a:moveTo>
                  <a:cubicBezTo>
                    <a:pt x="74295" y="99802"/>
                    <a:pt x="57663" y="128588"/>
                    <a:pt x="37148" y="128588"/>
                  </a:cubicBezTo>
                  <a:cubicBezTo>
                    <a:pt x="16632" y="128588"/>
                    <a:pt x="0" y="99802"/>
                    <a:pt x="0" y="64294"/>
                  </a:cubicBezTo>
                  <a:cubicBezTo>
                    <a:pt x="0" y="28785"/>
                    <a:pt x="16632" y="0"/>
                    <a:pt x="37148" y="0"/>
                  </a:cubicBezTo>
                  <a:cubicBezTo>
                    <a:pt x="57663" y="0"/>
                    <a:pt x="74295" y="28785"/>
                    <a:pt x="74295" y="6429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6" name="Google Shape;276;p12"/>
            <p:cNvSpPr/>
            <p:nvPr/>
          </p:nvSpPr>
          <p:spPr>
            <a:xfrm>
              <a:off x="8113340" y="4275363"/>
              <a:ext cx="345579" cy="199519"/>
            </a:xfrm>
            <a:custGeom>
              <a:avLst/>
              <a:gdLst/>
              <a:ahLst/>
              <a:cxnLst/>
              <a:rect l="l" t="t" r="r" b="b"/>
              <a:pathLst>
                <a:path w="432244" h="249555" extrusionOk="0">
                  <a:moveTo>
                    <a:pt x="432244" y="124778"/>
                  </a:moveTo>
                  <a:cubicBezTo>
                    <a:pt x="432244" y="193690"/>
                    <a:pt x="335483" y="249555"/>
                    <a:pt x="216122" y="249555"/>
                  </a:cubicBezTo>
                  <a:cubicBezTo>
                    <a:pt x="96761" y="249555"/>
                    <a:pt x="0" y="193690"/>
                    <a:pt x="0" y="124778"/>
                  </a:cubicBezTo>
                  <a:cubicBezTo>
                    <a:pt x="0" y="55865"/>
                    <a:pt x="96761" y="0"/>
                    <a:pt x="216122" y="0"/>
                  </a:cubicBezTo>
                  <a:cubicBezTo>
                    <a:pt x="335483" y="0"/>
                    <a:pt x="432244" y="55865"/>
                    <a:pt x="432244" y="124778"/>
                  </a:cubicBez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7" name="Google Shape;277;p12"/>
            <p:cNvSpPr/>
            <p:nvPr/>
          </p:nvSpPr>
          <p:spPr>
            <a:xfrm>
              <a:off x="8345604" y="3658605"/>
              <a:ext cx="79241" cy="172485"/>
            </a:xfrm>
            <a:custGeom>
              <a:avLst/>
              <a:gdLst/>
              <a:ahLst/>
              <a:cxnLst/>
              <a:rect l="l" t="t" r="r" b="b"/>
              <a:pathLst>
                <a:path w="99113" h="215741" extrusionOk="0">
                  <a:moveTo>
                    <a:pt x="77248" y="0"/>
                  </a:moveTo>
                  <a:cubicBezTo>
                    <a:pt x="79534" y="20098"/>
                    <a:pt x="103537" y="106775"/>
                    <a:pt x="98393" y="136398"/>
                  </a:cubicBezTo>
                  <a:cubicBezTo>
                    <a:pt x="93250" y="166021"/>
                    <a:pt x="11335" y="215741"/>
                    <a:pt x="11335" y="215741"/>
                  </a:cubicBezTo>
                  <a:lnTo>
                    <a:pt x="0" y="164973"/>
                  </a:lnTo>
                  <a:lnTo>
                    <a:pt x="45339" y="120491"/>
                  </a:lnTo>
                  <a:lnTo>
                    <a:pt x="33052" y="36385"/>
                  </a:ln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8" name="Google Shape;278;p12"/>
            <p:cNvSpPr/>
            <p:nvPr/>
          </p:nvSpPr>
          <p:spPr>
            <a:xfrm>
              <a:off x="8356722" y="3587657"/>
              <a:ext cx="56961" cy="109603"/>
            </a:xfrm>
            <a:custGeom>
              <a:avLst/>
              <a:gdLst/>
              <a:ahLst/>
              <a:cxnLst/>
              <a:rect l="l" t="t" r="r" b="b"/>
              <a:pathLst>
                <a:path w="71246" h="137090" extrusionOk="0">
                  <a:moveTo>
                    <a:pt x="0" y="3302"/>
                  </a:moveTo>
                  <a:cubicBezTo>
                    <a:pt x="16516" y="-4309"/>
                    <a:pt x="36109" y="1625"/>
                    <a:pt x="45625" y="17113"/>
                  </a:cubicBezTo>
                  <a:cubicBezTo>
                    <a:pt x="57626" y="37020"/>
                    <a:pt x="70104" y="105505"/>
                    <a:pt x="71247" y="117125"/>
                  </a:cubicBezTo>
                  <a:cubicBezTo>
                    <a:pt x="71247" y="117125"/>
                    <a:pt x="54388" y="140557"/>
                    <a:pt x="29051" y="136652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9" name="Google Shape;279;p12"/>
            <p:cNvSpPr/>
            <p:nvPr/>
          </p:nvSpPr>
          <p:spPr>
            <a:xfrm>
              <a:off x="8165307" y="4346248"/>
              <a:ext cx="122882" cy="68919"/>
            </a:xfrm>
            <a:custGeom>
              <a:avLst/>
              <a:gdLst/>
              <a:ahLst/>
              <a:cxnLst/>
              <a:rect l="l" t="t" r="r" b="b"/>
              <a:pathLst>
                <a:path w="153698" h="86203" extrusionOk="0">
                  <a:moveTo>
                    <a:pt x="145884" y="20876"/>
                  </a:moveTo>
                  <a:cubicBezTo>
                    <a:pt x="128063" y="25743"/>
                    <a:pt x="109051" y="23409"/>
                    <a:pt x="92925" y="14399"/>
                  </a:cubicBezTo>
                  <a:cubicBezTo>
                    <a:pt x="80162" y="14399"/>
                    <a:pt x="10820" y="-14843"/>
                    <a:pt x="1390" y="10017"/>
                  </a:cubicBezTo>
                  <a:cubicBezTo>
                    <a:pt x="-6802" y="31925"/>
                    <a:pt x="23202" y="52118"/>
                    <a:pt x="39490" y="55928"/>
                  </a:cubicBezTo>
                  <a:cubicBezTo>
                    <a:pt x="74542" y="64405"/>
                    <a:pt x="100355" y="81931"/>
                    <a:pt x="114451" y="84503"/>
                  </a:cubicBezTo>
                  <a:cubicBezTo>
                    <a:pt x="124929" y="86694"/>
                    <a:pt x="138455" y="88122"/>
                    <a:pt x="146837" y="79931"/>
                  </a:cubicBezTo>
                  <a:cubicBezTo>
                    <a:pt x="156552" y="70406"/>
                    <a:pt x="155695" y="33830"/>
                    <a:pt x="145884" y="20876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0" name="Google Shape;280;p12"/>
            <p:cNvSpPr/>
            <p:nvPr/>
          </p:nvSpPr>
          <p:spPr>
            <a:xfrm>
              <a:off x="8165313" y="4357988"/>
              <a:ext cx="120815" cy="57407"/>
            </a:xfrm>
            <a:custGeom>
              <a:avLst/>
              <a:gdLst/>
              <a:ahLst/>
              <a:cxnLst/>
              <a:rect l="l" t="t" r="r" b="b"/>
              <a:pathLst>
                <a:path w="151113" h="71804" extrusionOk="0">
                  <a:moveTo>
                    <a:pt x="114156" y="64103"/>
                  </a:moveTo>
                  <a:cubicBezTo>
                    <a:pt x="100059" y="61150"/>
                    <a:pt x="74246" y="43720"/>
                    <a:pt x="39195" y="35528"/>
                  </a:cubicBezTo>
                  <a:cubicBezTo>
                    <a:pt x="25764" y="32290"/>
                    <a:pt x="2619" y="17526"/>
                    <a:pt x="237" y="0"/>
                  </a:cubicBezTo>
                  <a:cubicBezTo>
                    <a:pt x="-2811" y="20098"/>
                    <a:pt x="24240" y="38100"/>
                    <a:pt x="39195" y="41529"/>
                  </a:cubicBezTo>
                  <a:cubicBezTo>
                    <a:pt x="74246" y="50006"/>
                    <a:pt x="100059" y="67532"/>
                    <a:pt x="114156" y="70104"/>
                  </a:cubicBezTo>
                  <a:cubicBezTo>
                    <a:pt x="124634" y="72295"/>
                    <a:pt x="138159" y="73723"/>
                    <a:pt x="146541" y="65532"/>
                  </a:cubicBezTo>
                  <a:cubicBezTo>
                    <a:pt x="148684" y="63122"/>
                    <a:pt x="150246" y="60255"/>
                    <a:pt x="151113" y="57150"/>
                  </a:cubicBezTo>
                  <a:cubicBezTo>
                    <a:pt x="140579" y="65161"/>
                    <a:pt x="126882" y="67742"/>
                    <a:pt x="114156" y="64103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1" name="Google Shape;281;p12"/>
            <p:cNvSpPr/>
            <p:nvPr/>
          </p:nvSpPr>
          <p:spPr>
            <a:xfrm>
              <a:off x="8255166" y="4305930"/>
              <a:ext cx="122882" cy="68953"/>
            </a:xfrm>
            <a:custGeom>
              <a:avLst/>
              <a:gdLst/>
              <a:ahLst/>
              <a:cxnLst/>
              <a:rect l="l" t="t" r="r" b="b"/>
              <a:pathLst>
                <a:path w="153698" h="86245" extrusionOk="0">
                  <a:moveTo>
                    <a:pt x="145884" y="20822"/>
                  </a:moveTo>
                  <a:cubicBezTo>
                    <a:pt x="128082" y="25766"/>
                    <a:pt x="109041" y="23470"/>
                    <a:pt x="92925" y="14441"/>
                  </a:cubicBezTo>
                  <a:cubicBezTo>
                    <a:pt x="80162" y="14441"/>
                    <a:pt x="10820" y="-14896"/>
                    <a:pt x="1390" y="10059"/>
                  </a:cubicBezTo>
                  <a:cubicBezTo>
                    <a:pt x="-6802" y="31871"/>
                    <a:pt x="23202" y="52064"/>
                    <a:pt x="39490" y="55969"/>
                  </a:cubicBezTo>
                  <a:cubicBezTo>
                    <a:pt x="74446" y="64447"/>
                    <a:pt x="100354" y="81877"/>
                    <a:pt x="114452" y="84544"/>
                  </a:cubicBezTo>
                  <a:cubicBezTo>
                    <a:pt x="124929" y="86735"/>
                    <a:pt x="138454" y="88164"/>
                    <a:pt x="146837" y="79973"/>
                  </a:cubicBezTo>
                  <a:cubicBezTo>
                    <a:pt x="156552" y="70352"/>
                    <a:pt x="155695" y="33776"/>
                    <a:pt x="145884" y="20822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2" name="Google Shape;282;p12"/>
            <p:cNvSpPr/>
            <p:nvPr/>
          </p:nvSpPr>
          <p:spPr>
            <a:xfrm>
              <a:off x="8255174" y="4317703"/>
              <a:ext cx="120815" cy="57407"/>
            </a:xfrm>
            <a:custGeom>
              <a:avLst/>
              <a:gdLst/>
              <a:ahLst/>
              <a:cxnLst/>
              <a:rect l="l" t="t" r="r" b="b"/>
              <a:pathLst>
                <a:path w="151113" h="71804" extrusionOk="0">
                  <a:moveTo>
                    <a:pt x="114156" y="64008"/>
                  </a:moveTo>
                  <a:cubicBezTo>
                    <a:pt x="100059" y="61055"/>
                    <a:pt x="74151" y="43624"/>
                    <a:pt x="39195" y="35433"/>
                  </a:cubicBezTo>
                  <a:cubicBezTo>
                    <a:pt x="25764" y="32195"/>
                    <a:pt x="2619" y="17526"/>
                    <a:pt x="237" y="0"/>
                  </a:cubicBezTo>
                  <a:cubicBezTo>
                    <a:pt x="-2811" y="20098"/>
                    <a:pt x="24240" y="38100"/>
                    <a:pt x="39195" y="41529"/>
                  </a:cubicBezTo>
                  <a:cubicBezTo>
                    <a:pt x="74151" y="50006"/>
                    <a:pt x="100059" y="67437"/>
                    <a:pt x="114156" y="70104"/>
                  </a:cubicBezTo>
                  <a:cubicBezTo>
                    <a:pt x="124634" y="72295"/>
                    <a:pt x="138159" y="73723"/>
                    <a:pt x="146541" y="65532"/>
                  </a:cubicBezTo>
                  <a:cubicBezTo>
                    <a:pt x="148684" y="63122"/>
                    <a:pt x="150246" y="60255"/>
                    <a:pt x="151113" y="57150"/>
                  </a:cubicBezTo>
                  <a:cubicBezTo>
                    <a:pt x="140578" y="65170"/>
                    <a:pt x="126862" y="67713"/>
                    <a:pt x="114156" y="64008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3" name="Google Shape;283;p12"/>
            <p:cNvSpPr/>
            <p:nvPr/>
          </p:nvSpPr>
          <p:spPr>
            <a:xfrm>
              <a:off x="8198325" y="3858200"/>
              <a:ext cx="179678" cy="507212"/>
            </a:xfrm>
            <a:custGeom>
              <a:avLst/>
              <a:gdLst/>
              <a:ahLst/>
              <a:cxnLst/>
              <a:rect l="l" t="t" r="r" b="b"/>
              <a:pathLst>
                <a:path w="224738" h="634412" extrusionOk="0">
                  <a:moveTo>
                    <a:pt x="218313" y="392525"/>
                  </a:moveTo>
                  <a:cubicBezTo>
                    <a:pt x="215360" y="366693"/>
                    <a:pt x="210036" y="341186"/>
                    <a:pt x="202406" y="316325"/>
                  </a:cubicBezTo>
                  <a:cubicBezTo>
                    <a:pt x="202406" y="316325"/>
                    <a:pt x="207169" y="250793"/>
                    <a:pt x="209550" y="188690"/>
                  </a:cubicBezTo>
                  <a:cubicBezTo>
                    <a:pt x="212217" y="118205"/>
                    <a:pt x="236696" y="56197"/>
                    <a:pt x="217361" y="0"/>
                  </a:cubicBezTo>
                  <a:lnTo>
                    <a:pt x="0" y="48292"/>
                  </a:lnTo>
                  <a:cubicBezTo>
                    <a:pt x="0" y="48292"/>
                    <a:pt x="13145" y="329279"/>
                    <a:pt x="16002" y="363283"/>
                  </a:cubicBezTo>
                  <a:cubicBezTo>
                    <a:pt x="17536" y="389744"/>
                    <a:pt x="20717" y="416080"/>
                    <a:pt x="25527" y="442150"/>
                  </a:cubicBezTo>
                  <a:cubicBezTo>
                    <a:pt x="35052" y="496729"/>
                    <a:pt x="51530" y="626459"/>
                    <a:pt x="51530" y="626459"/>
                  </a:cubicBezTo>
                  <a:cubicBezTo>
                    <a:pt x="68075" y="634374"/>
                    <a:pt x="86801" y="636461"/>
                    <a:pt x="104680" y="632365"/>
                  </a:cubicBezTo>
                  <a:cubicBezTo>
                    <a:pt x="104680" y="632365"/>
                    <a:pt x="103061" y="468344"/>
                    <a:pt x="101537" y="429006"/>
                  </a:cubicBezTo>
                  <a:cubicBezTo>
                    <a:pt x="99727" y="381381"/>
                    <a:pt x="98298" y="384715"/>
                    <a:pt x="98298" y="384715"/>
                  </a:cubicBezTo>
                  <a:lnTo>
                    <a:pt x="105537" y="265176"/>
                  </a:lnTo>
                  <a:lnTo>
                    <a:pt x="110204" y="205740"/>
                  </a:lnTo>
                  <a:cubicBezTo>
                    <a:pt x="110204" y="205740"/>
                    <a:pt x="116205" y="249364"/>
                    <a:pt x="119729" y="288322"/>
                  </a:cubicBezTo>
                  <a:cubicBezTo>
                    <a:pt x="123158" y="322326"/>
                    <a:pt x="131350" y="353092"/>
                    <a:pt x="140494" y="416338"/>
                  </a:cubicBezTo>
                  <a:cubicBezTo>
                    <a:pt x="148495" y="471202"/>
                    <a:pt x="161354" y="581501"/>
                    <a:pt x="161354" y="581501"/>
                  </a:cubicBezTo>
                  <a:cubicBezTo>
                    <a:pt x="184404" y="594836"/>
                    <a:pt x="215551" y="583787"/>
                    <a:pt x="215551" y="583787"/>
                  </a:cubicBezTo>
                  <a:cubicBezTo>
                    <a:pt x="215551" y="583787"/>
                    <a:pt x="224790" y="440150"/>
                    <a:pt x="218313" y="392525"/>
                  </a:cubicBezTo>
                  <a:close/>
                </a:path>
              </a:pathLst>
            </a:custGeom>
            <a:solidFill>
              <a:srgbClr val="E2616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4" name="Google Shape;284;p12"/>
            <p:cNvSpPr/>
            <p:nvPr/>
          </p:nvSpPr>
          <p:spPr>
            <a:xfrm>
              <a:off x="8224549" y="3442293"/>
              <a:ext cx="130417" cy="208730"/>
            </a:xfrm>
            <a:custGeom>
              <a:avLst/>
              <a:gdLst/>
              <a:ahLst/>
              <a:cxnLst/>
              <a:rect l="l" t="t" r="r" b="b"/>
              <a:pathLst>
                <a:path w="163123" h="261076" extrusionOk="0">
                  <a:moveTo>
                    <a:pt x="153890" y="186263"/>
                  </a:moveTo>
                  <a:cubicBezTo>
                    <a:pt x="137316" y="187120"/>
                    <a:pt x="125315" y="191406"/>
                    <a:pt x="122934" y="186263"/>
                  </a:cubicBezTo>
                  <a:cubicBezTo>
                    <a:pt x="121190" y="177738"/>
                    <a:pt x="119914" y="169117"/>
                    <a:pt x="119124" y="160450"/>
                  </a:cubicBezTo>
                  <a:cubicBezTo>
                    <a:pt x="121028" y="155592"/>
                    <a:pt x="122743" y="150449"/>
                    <a:pt x="122743" y="150449"/>
                  </a:cubicBezTo>
                  <a:cubicBezTo>
                    <a:pt x="143508" y="137685"/>
                    <a:pt x="150080" y="115206"/>
                    <a:pt x="152842" y="89012"/>
                  </a:cubicBezTo>
                  <a:cubicBezTo>
                    <a:pt x="157509" y="44245"/>
                    <a:pt x="133316" y="5097"/>
                    <a:pt x="88548" y="430"/>
                  </a:cubicBezTo>
                  <a:cubicBezTo>
                    <a:pt x="46543" y="-3952"/>
                    <a:pt x="15587" y="25671"/>
                    <a:pt x="7300" y="66248"/>
                  </a:cubicBezTo>
                  <a:cubicBezTo>
                    <a:pt x="2918" y="86250"/>
                    <a:pt x="-5940" y="124064"/>
                    <a:pt x="5967" y="157021"/>
                  </a:cubicBezTo>
                  <a:cubicBezTo>
                    <a:pt x="12729" y="175499"/>
                    <a:pt x="21302" y="190073"/>
                    <a:pt x="29969" y="192930"/>
                  </a:cubicBezTo>
                  <a:cubicBezTo>
                    <a:pt x="38294" y="192740"/>
                    <a:pt x="46600" y="192006"/>
                    <a:pt x="54830" y="190739"/>
                  </a:cubicBezTo>
                  <a:lnTo>
                    <a:pt x="54830" y="190739"/>
                  </a:lnTo>
                  <a:cubicBezTo>
                    <a:pt x="54830" y="190739"/>
                    <a:pt x="57020" y="203122"/>
                    <a:pt x="58544" y="211123"/>
                  </a:cubicBezTo>
                  <a:cubicBezTo>
                    <a:pt x="60068" y="219124"/>
                    <a:pt x="59497" y="223315"/>
                    <a:pt x="43590" y="233030"/>
                  </a:cubicBezTo>
                  <a:cubicBezTo>
                    <a:pt x="27684" y="242746"/>
                    <a:pt x="67593" y="262939"/>
                    <a:pt x="93692" y="260939"/>
                  </a:cubicBezTo>
                  <a:cubicBezTo>
                    <a:pt x="119790" y="258938"/>
                    <a:pt x="149032" y="243222"/>
                    <a:pt x="157128" y="226458"/>
                  </a:cubicBezTo>
                  <a:cubicBezTo>
                    <a:pt x="165986" y="207884"/>
                    <a:pt x="165129" y="185786"/>
                    <a:pt x="153890" y="186263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5" name="Google Shape;285;p12"/>
            <p:cNvSpPr/>
            <p:nvPr/>
          </p:nvSpPr>
          <p:spPr>
            <a:xfrm>
              <a:off x="8197056" y="3589895"/>
              <a:ext cx="200560" cy="332104"/>
            </a:xfrm>
            <a:custGeom>
              <a:avLst/>
              <a:gdLst/>
              <a:ahLst/>
              <a:cxnLst/>
              <a:rect l="l" t="t" r="r" b="b"/>
              <a:pathLst>
                <a:path w="250857" h="415389" extrusionOk="0">
                  <a:moveTo>
                    <a:pt x="164275" y="4121"/>
                  </a:moveTo>
                  <a:cubicBezTo>
                    <a:pt x="168847" y="15551"/>
                    <a:pt x="157131" y="29553"/>
                    <a:pt x="126175" y="39364"/>
                  </a:cubicBezTo>
                  <a:cubicBezTo>
                    <a:pt x="95218" y="49174"/>
                    <a:pt x="92266" y="36506"/>
                    <a:pt x="92266" y="36506"/>
                  </a:cubicBezTo>
                  <a:cubicBezTo>
                    <a:pt x="71558" y="45793"/>
                    <a:pt x="51375" y="56194"/>
                    <a:pt x="31782" y="67653"/>
                  </a:cubicBezTo>
                  <a:cubicBezTo>
                    <a:pt x="12732" y="80702"/>
                    <a:pt x="4921" y="118516"/>
                    <a:pt x="2350" y="181953"/>
                  </a:cubicBezTo>
                  <a:cubicBezTo>
                    <a:pt x="-508" y="255676"/>
                    <a:pt x="-794" y="365119"/>
                    <a:pt x="1683" y="383978"/>
                  </a:cubicBezTo>
                  <a:cubicBezTo>
                    <a:pt x="1683" y="383978"/>
                    <a:pt x="36544" y="418745"/>
                    <a:pt x="81217" y="415125"/>
                  </a:cubicBezTo>
                  <a:cubicBezTo>
                    <a:pt x="125889" y="411506"/>
                    <a:pt x="200946" y="371977"/>
                    <a:pt x="219139" y="341401"/>
                  </a:cubicBezTo>
                  <a:cubicBezTo>
                    <a:pt x="218662" y="276727"/>
                    <a:pt x="211042" y="266249"/>
                    <a:pt x="221520" y="229006"/>
                  </a:cubicBezTo>
                  <a:cubicBezTo>
                    <a:pt x="245523" y="143281"/>
                    <a:pt x="258096" y="108801"/>
                    <a:pt x="246475" y="52127"/>
                  </a:cubicBezTo>
                  <a:cubicBezTo>
                    <a:pt x="236950" y="5359"/>
                    <a:pt x="223425" y="-451"/>
                    <a:pt x="204946" y="25"/>
                  </a:cubicBezTo>
                  <a:cubicBezTo>
                    <a:pt x="191326" y="683"/>
                    <a:pt x="177752" y="2045"/>
                    <a:pt x="164275" y="4121"/>
                  </a:cubicBez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6" name="Google Shape;286;p12"/>
            <p:cNvSpPr/>
            <p:nvPr/>
          </p:nvSpPr>
          <p:spPr>
            <a:xfrm>
              <a:off x="8000839" y="3631642"/>
              <a:ext cx="254644" cy="198374"/>
            </a:xfrm>
            <a:custGeom>
              <a:avLst/>
              <a:gdLst/>
              <a:ahLst/>
              <a:cxnLst/>
              <a:rect l="l" t="t" r="r" b="b"/>
              <a:pathLst>
                <a:path w="318504" h="248122" extrusionOk="0">
                  <a:moveTo>
                    <a:pt x="177479" y="190982"/>
                  </a:moveTo>
                  <a:cubicBezTo>
                    <a:pt x="214150" y="200507"/>
                    <a:pt x="222723" y="177171"/>
                    <a:pt x="227580" y="158026"/>
                  </a:cubicBezTo>
                  <a:cubicBezTo>
                    <a:pt x="239201" y="111734"/>
                    <a:pt x="245487" y="69920"/>
                    <a:pt x="254155" y="43726"/>
                  </a:cubicBezTo>
                  <a:cubicBezTo>
                    <a:pt x="264442" y="12674"/>
                    <a:pt x="275110" y="7721"/>
                    <a:pt x="290255" y="1721"/>
                  </a:cubicBezTo>
                  <a:cubicBezTo>
                    <a:pt x="307876" y="-5423"/>
                    <a:pt x="323116" y="9531"/>
                    <a:pt x="317210" y="49346"/>
                  </a:cubicBezTo>
                  <a:cubicBezTo>
                    <a:pt x="310010" y="95104"/>
                    <a:pt x="298789" y="140138"/>
                    <a:pt x="283683" y="183934"/>
                  </a:cubicBezTo>
                  <a:cubicBezTo>
                    <a:pt x="279110" y="198412"/>
                    <a:pt x="268919" y="224034"/>
                    <a:pt x="253583" y="236417"/>
                  </a:cubicBezTo>
                  <a:cubicBezTo>
                    <a:pt x="234533" y="251656"/>
                    <a:pt x="205958" y="250990"/>
                    <a:pt x="163096" y="240322"/>
                  </a:cubicBezTo>
                  <a:cubicBezTo>
                    <a:pt x="144808" y="235750"/>
                    <a:pt x="124996" y="224796"/>
                    <a:pt x="89849" y="208604"/>
                  </a:cubicBezTo>
                  <a:cubicBezTo>
                    <a:pt x="80324" y="204222"/>
                    <a:pt x="73275" y="201364"/>
                    <a:pt x="55368" y="192983"/>
                  </a:cubicBezTo>
                  <a:cubicBezTo>
                    <a:pt x="37423" y="184886"/>
                    <a:pt x="21678" y="172599"/>
                    <a:pt x="9458" y="157169"/>
                  </a:cubicBezTo>
                  <a:cubicBezTo>
                    <a:pt x="-67" y="143548"/>
                    <a:pt x="-1115" y="137166"/>
                    <a:pt x="790" y="134118"/>
                  </a:cubicBezTo>
                  <a:cubicBezTo>
                    <a:pt x="2695" y="131070"/>
                    <a:pt x="7458" y="131070"/>
                    <a:pt x="12410" y="136785"/>
                  </a:cubicBezTo>
                  <a:cubicBezTo>
                    <a:pt x="19697" y="146405"/>
                    <a:pt x="28632" y="154664"/>
                    <a:pt x="38795" y="161169"/>
                  </a:cubicBezTo>
                  <a:cubicBezTo>
                    <a:pt x="38795" y="161169"/>
                    <a:pt x="27174" y="149168"/>
                    <a:pt x="20983" y="141452"/>
                  </a:cubicBezTo>
                  <a:cubicBezTo>
                    <a:pt x="15363" y="134547"/>
                    <a:pt x="10686" y="126927"/>
                    <a:pt x="7076" y="118783"/>
                  </a:cubicBezTo>
                  <a:cubicBezTo>
                    <a:pt x="3743" y="110877"/>
                    <a:pt x="10601" y="99733"/>
                    <a:pt x="15744" y="105734"/>
                  </a:cubicBezTo>
                  <a:cubicBezTo>
                    <a:pt x="20888" y="111734"/>
                    <a:pt x="23459" y="117164"/>
                    <a:pt x="32889" y="128498"/>
                  </a:cubicBezTo>
                  <a:cubicBezTo>
                    <a:pt x="37880" y="134547"/>
                    <a:pt x="43567" y="139985"/>
                    <a:pt x="49844" y="144691"/>
                  </a:cubicBezTo>
                  <a:cubicBezTo>
                    <a:pt x="43977" y="136738"/>
                    <a:pt x="38757" y="128327"/>
                    <a:pt x="34223" y="119545"/>
                  </a:cubicBezTo>
                  <a:cubicBezTo>
                    <a:pt x="30213" y="112649"/>
                    <a:pt x="28232" y="104753"/>
                    <a:pt x="28508" y="96780"/>
                  </a:cubicBezTo>
                  <a:cubicBezTo>
                    <a:pt x="28508" y="92684"/>
                    <a:pt x="34699" y="87731"/>
                    <a:pt x="40128" y="95637"/>
                  </a:cubicBezTo>
                  <a:cubicBezTo>
                    <a:pt x="45510" y="106372"/>
                    <a:pt x="52130" y="116440"/>
                    <a:pt x="59845" y="125641"/>
                  </a:cubicBezTo>
                  <a:cubicBezTo>
                    <a:pt x="68227" y="134309"/>
                    <a:pt x="75275" y="139357"/>
                    <a:pt x="75466" y="136880"/>
                  </a:cubicBezTo>
                  <a:cubicBezTo>
                    <a:pt x="75657" y="134404"/>
                    <a:pt x="70418" y="129737"/>
                    <a:pt x="67465" y="119640"/>
                  </a:cubicBezTo>
                  <a:cubicBezTo>
                    <a:pt x="64512" y="109544"/>
                    <a:pt x="67465" y="98876"/>
                    <a:pt x="73085" y="97637"/>
                  </a:cubicBezTo>
                  <a:cubicBezTo>
                    <a:pt x="78705" y="96399"/>
                    <a:pt x="77561" y="96780"/>
                    <a:pt x="82038" y="106305"/>
                  </a:cubicBezTo>
                  <a:cubicBezTo>
                    <a:pt x="88230" y="116002"/>
                    <a:pt x="93792" y="126089"/>
                    <a:pt x="98707" y="136499"/>
                  </a:cubicBezTo>
                  <a:cubicBezTo>
                    <a:pt x="101536" y="146263"/>
                    <a:pt x="106699" y="155187"/>
                    <a:pt x="113757" y="162503"/>
                  </a:cubicBezTo>
                  <a:cubicBezTo>
                    <a:pt x="122805" y="171647"/>
                    <a:pt x="142713" y="182219"/>
                    <a:pt x="177479" y="190982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7" name="Google Shape;287;p12"/>
            <p:cNvSpPr/>
            <p:nvPr/>
          </p:nvSpPr>
          <p:spPr>
            <a:xfrm>
              <a:off x="8187055" y="3627341"/>
              <a:ext cx="77484" cy="113419"/>
            </a:xfrm>
            <a:custGeom>
              <a:avLst/>
              <a:gdLst/>
              <a:ahLst/>
              <a:cxnLst/>
              <a:rect l="l" t="t" r="r" b="b"/>
              <a:pathLst>
                <a:path w="96916" h="141862" extrusionOk="0">
                  <a:moveTo>
                    <a:pt x="70866" y="624"/>
                  </a:moveTo>
                  <a:cubicBezTo>
                    <a:pt x="46387" y="-2900"/>
                    <a:pt x="29146" y="8053"/>
                    <a:pt x="18288" y="45105"/>
                  </a:cubicBezTo>
                  <a:cubicBezTo>
                    <a:pt x="7429" y="82158"/>
                    <a:pt x="0" y="112638"/>
                    <a:pt x="0" y="112638"/>
                  </a:cubicBezTo>
                  <a:cubicBezTo>
                    <a:pt x="9677" y="126611"/>
                    <a:pt x="24336" y="136355"/>
                    <a:pt x="40957" y="139879"/>
                  </a:cubicBezTo>
                  <a:cubicBezTo>
                    <a:pt x="70199" y="146928"/>
                    <a:pt x="80772" y="132926"/>
                    <a:pt x="80772" y="132926"/>
                  </a:cubicBezTo>
                  <a:cubicBezTo>
                    <a:pt x="80772" y="132926"/>
                    <a:pt x="88868" y="94064"/>
                    <a:pt x="93916" y="67680"/>
                  </a:cubicBezTo>
                  <a:cubicBezTo>
                    <a:pt x="98965" y="41295"/>
                    <a:pt x="101155" y="5101"/>
                    <a:pt x="70866" y="624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8" name="Google Shape;288;p12"/>
            <p:cNvSpPr/>
            <p:nvPr/>
          </p:nvSpPr>
          <p:spPr>
            <a:xfrm>
              <a:off x="8224358" y="3433131"/>
              <a:ext cx="126435" cy="139356"/>
            </a:xfrm>
            <a:custGeom>
              <a:avLst/>
              <a:gdLst/>
              <a:ahLst/>
              <a:cxnLst/>
              <a:rect l="l" t="t" r="r" b="b"/>
              <a:pathLst>
                <a:path w="158142" h="174304" extrusionOk="0">
                  <a:moveTo>
                    <a:pt x="8872" y="71897"/>
                  </a:moveTo>
                  <a:cubicBezTo>
                    <a:pt x="8872" y="71897"/>
                    <a:pt x="-29704" y="13223"/>
                    <a:pt x="54021" y="1221"/>
                  </a:cubicBezTo>
                  <a:cubicBezTo>
                    <a:pt x="114409" y="-7446"/>
                    <a:pt x="153176" y="31416"/>
                    <a:pt x="157653" y="73516"/>
                  </a:cubicBezTo>
                  <a:cubicBezTo>
                    <a:pt x="161939" y="113712"/>
                    <a:pt x="137174" y="155527"/>
                    <a:pt x="119553" y="172100"/>
                  </a:cubicBezTo>
                  <a:cubicBezTo>
                    <a:pt x="101960" y="176519"/>
                    <a:pt x="83358" y="174243"/>
                    <a:pt x="67356" y="165718"/>
                  </a:cubicBezTo>
                  <a:cubicBezTo>
                    <a:pt x="66403" y="154793"/>
                    <a:pt x="66022" y="143820"/>
                    <a:pt x="66213" y="132857"/>
                  </a:cubicBezTo>
                  <a:cubicBezTo>
                    <a:pt x="66213" y="132857"/>
                    <a:pt x="95359" y="70849"/>
                    <a:pt x="8872" y="71897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289" name="Google Shape;289;p12"/>
            <p:cNvGrpSpPr/>
            <p:nvPr/>
          </p:nvGrpSpPr>
          <p:grpSpPr>
            <a:xfrm>
              <a:off x="6544681" y="927100"/>
              <a:ext cx="264550" cy="200503"/>
              <a:chOff x="6621095" y="1452181"/>
              <a:chExt cx="330894" cy="250785"/>
            </a:xfrm>
          </p:grpSpPr>
          <p:sp>
            <p:nvSpPr>
              <p:cNvPr id="290" name="Google Shape;290;p12"/>
              <p:cNvSpPr/>
              <p:nvPr/>
            </p:nvSpPr>
            <p:spPr>
              <a:xfrm>
                <a:off x="6648789" y="1521520"/>
                <a:ext cx="303199" cy="174500"/>
              </a:xfrm>
              <a:custGeom>
                <a:avLst/>
                <a:gdLst/>
                <a:ahLst/>
                <a:cxnLst/>
                <a:rect l="l" t="t" r="r" b="b"/>
                <a:pathLst>
                  <a:path w="303199" h="174500" extrusionOk="0">
                    <a:moveTo>
                      <a:pt x="0" y="63249"/>
                    </a:moveTo>
                    <a:lnTo>
                      <a:pt x="107878" y="860"/>
                    </a:lnTo>
                    <a:cubicBezTo>
                      <a:pt x="109779" y="-287"/>
                      <a:pt x="112155" y="-287"/>
                      <a:pt x="114056" y="860"/>
                    </a:cubicBezTo>
                    <a:lnTo>
                      <a:pt x="303200" y="110302"/>
                    </a:lnTo>
                    <a:lnTo>
                      <a:pt x="192280" y="174501"/>
                    </a:ln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91" name="Google Shape;291;p12"/>
              <p:cNvSpPr/>
              <p:nvPr/>
            </p:nvSpPr>
            <p:spPr>
              <a:xfrm>
                <a:off x="6790409" y="1564671"/>
                <a:ext cx="79173" cy="45815"/>
              </a:xfrm>
              <a:custGeom>
                <a:avLst/>
                <a:gdLst/>
                <a:ahLst/>
                <a:cxnLst/>
                <a:rect l="l" t="t" r="r" b="b"/>
                <a:pathLst>
                  <a:path w="79173" h="45815" extrusionOk="0">
                    <a:moveTo>
                      <a:pt x="79174" y="29242"/>
                    </a:moveTo>
                    <a:lnTo>
                      <a:pt x="50660" y="45815"/>
                    </a:lnTo>
                    <a:lnTo>
                      <a:pt x="0" y="16478"/>
                    </a:lnTo>
                    <a:lnTo>
                      <a:pt x="28514" y="0"/>
                    </a:lnTo>
                    <a:lnTo>
                      <a:pt x="79174" y="29242"/>
                    </a:lnTo>
                    <a:close/>
                  </a:path>
                </a:pathLst>
              </a:custGeom>
              <a:solidFill>
                <a:srgbClr val="000000">
                  <a:alpha val="149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92" name="Google Shape;292;p12"/>
              <p:cNvSpPr/>
              <p:nvPr/>
            </p:nvSpPr>
            <p:spPr>
              <a:xfrm>
                <a:off x="6648780" y="1584674"/>
                <a:ext cx="303209" cy="118292"/>
              </a:xfrm>
              <a:custGeom>
                <a:avLst/>
                <a:gdLst/>
                <a:ahLst/>
                <a:cxnLst/>
                <a:rect l="l" t="t" r="r" b="b"/>
                <a:pathLst>
                  <a:path w="303209" h="118292" extrusionOk="0">
                    <a:moveTo>
                      <a:pt x="303209" y="47149"/>
                    </a:moveTo>
                    <a:lnTo>
                      <a:pt x="303209" y="49721"/>
                    </a:lnTo>
                    <a:cubicBezTo>
                      <a:pt x="303237" y="53440"/>
                      <a:pt x="301279" y="56892"/>
                      <a:pt x="298076" y="58769"/>
                    </a:cubicBezTo>
                    <a:lnTo>
                      <a:pt x="197517" y="116872"/>
                    </a:lnTo>
                    <a:cubicBezTo>
                      <a:pt x="194323" y="118766"/>
                      <a:pt x="190350" y="118766"/>
                      <a:pt x="187157" y="116872"/>
                    </a:cubicBezTo>
                    <a:lnTo>
                      <a:pt x="5237" y="12097"/>
                    </a:lnTo>
                    <a:cubicBezTo>
                      <a:pt x="1863" y="10147"/>
                      <a:pt x="-153" y="6475"/>
                      <a:pt x="9" y="2572"/>
                    </a:cubicBezTo>
                    <a:lnTo>
                      <a:pt x="9" y="0"/>
                    </a:lnTo>
                    <a:lnTo>
                      <a:pt x="192289" y="111252"/>
                    </a:lnTo>
                    <a:close/>
                  </a:path>
                </a:pathLst>
              </a:custGeom>
              <a:solidFill>
                <a:srgbClr val="E5E5E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93" name="Google Shape;293;p12"/>
              <p:cNvSpPr/>
              <p:nvPr/>
            </p:nvSpPr>
            <p:spPr>
              <a:xfrm>
                <a:off x="6621095" y="1454086"/>
                <a:ext cx="217122" cy="244320"/>
              </a:xfrm>
              <a:custGeom>
                <a:avLst/>
                <a:gdLst/>
                <a:ahLst/>
                <a:cxnLst/>
                <a:rect l="l" t="t" r="r" b="b"/>
                <a:pathLst>
                  <a:path w="217122" h="244320" extrusionOk="0">
                    <a:moveTo>
                      <a:pt x="217123" y="243459"/>
                    </a:moveTo>
                    <a:cubicBezTo>
                      <a:pt x="213644" y="244834"/>
                      <a:pt x="209728" y="244552"/>
                      <a:pt x="206478" y="242697"/>
                    </a:cubicBezTo>
                    <a:lnTo>
                      <a:pt x="25888" y="137922"/>
                    </a:lnTo>
                    <a:cubicBezTo>
                      <a:pt x="22695" y="136081"/>
                      <a:pt x="20499" y="132899"/>
                      <a:pt x="19900" y="129254"/>
                    </a:cubicBezTo>
                    <a:lnTo>
                      <a:pt x="36" y="10763"/>
                    </a:lnTo>
                    <a:cubicBezTo>
                      <a:pt x="-12" y="10097"/>
                      <a:pt x="-12" y="9429"/>
                      <a:pt x="36" y="8763"/>
                    </a:cubicBezTo>
                    <a:cubicBezTo>
                      <a:pt x="26" y="5457"/>
                      <a:pt x="1366" y="2291"/>
                      <a:pt x="3743" y="0"/>
                    </a:cubicBezTo>
                    <a:lnTo>
                      <a:pt x="191935" y="108871"/>
                    </a:lnTo>
                    <a:cubicBezTo>
                      <a:pt x="194226" y="110281"/>
                      <a:pt x="195813" y="112601"/>
                      <a:pt x="196307" y="115252"/>
                    </a:cubicBez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94" name="Google Shape;294;p12"/>
              <p:cNvSpPr/>
              <p:nvPr/>
            </p:nvSpPr>
            <p:spPr>
              <a:xfrm>
                <a:off x="6624647" y="1452181"/>
                <a:ext cx="216421" cy="245364"/>
              </a:xfrm>
              <a:custGeom>
                <a:avLst/>
                <a:gdLst/>
                <a:ahLst/>
                <a:cxnLst/>
                <a:rect l="l" t="t" r="r" b="b"/>
                <a:pathLst>
                  <a:path w="216421" h="245364" extrusionOk="0">
                    <a:moveTo>
                      <a:pt x="216422" y="243840"/>
                    </a:moveTo>
                    <a:lnTo>
                      <a:pt x="215186" y="244602"/>
                    </a:lnTo>
                    <a:lnTo>
                      <a:pt x="213570" y="245364"/>
                    </a:lnTo>
                    <a:lnTo>
                      <a:pt x="192090" y="117157"/>
                    </a:lnTo>
                    <a:cubicBezTo>
                      <a:pt x="191596" y="114506"/>
                      <a:pt x="190008" y="112186"/>
                      <a:pt x="187718" y="110776"/>
                    </a:cubicBezTo>
                    <a:lnTo>
                      <a:pt x="0" y="1905"/>
                    </a:lnTo>
                    <a:cubicBezTo>
                      <a:pt x="694" y="1117"/>
                      <a:pt x="1530" y="471"/>
                      <a:pt x="2471" y="0"/>
                    </a:cubicBezTo>
                    <a:lnTo>
                      <a:pt x="191044" y="109061"/>
                    </a:lnTo>
                    <a:cubicBezTo>
                      <a:pt x="193373" y="110453"/>
                      <a:pt x="194998" y="112774"/>
                      <a:pt x="195512" y="115443"/>
                    </a:cubicBezTo>
                    <a:close/>
                  </a:path>
                </a:pathLst>
              </a:custGeom>
              <a:solidFill>
                <a:srgbClr val="E5E5E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95" name="Google Shape;295;p12"/>
            <p:cNvGrpSpPr/>
            <p:nvPr/>
          </p:nvGrpSpPr>
          <p:grpSpPr>
            <a:xfrm>
              <a:off x="7210360" y="1314224"/>
              <a:ext cx="264550" cy="200503"/>
              <a:chOff x="6621095" y="1452181"/>
              <a:chExt cx="330894" cy="250785"/>
            </a:xfrm>
          </p:grpSpPr>
          <p:sp>
            <p:nvSpPr>
              <p:cNvPr id="296" name="Google Shape;296;p12"/>
              <p:cNvSpPr/>
              <p:nvPr/>
            </p:nvSpPr>
            <p:spPr>
              <a:xfrm>
                <a:off x="6648789" y="1521520"/>
                <a:ext cx="303199" cy="174500"/>
              </a:xfrm>
              <a:custGeom>
                <a:avLst/>
                <a:gdLst/>
                <a:ahLst/>
                <a:cxnLst/>
                <a:rect l="l" t="t" r="r" b="b"/>
                <a:pathLst>
                  <a:path w="303199" h="174500" extrusionOk="0">
                    <a:moveTo>
                      <a:pt x="0" y="63249"/>
                    </a:moveTo>
                    <a:lnTo>
                      <a:pt x="107878" y="860"/>
                    </a:lnTo>
                    <a:cubicBezTo>
                      <a:pt x="109779" y="-287"/>
                      <a:pt x="112155" y="-287"/>
                      <a:pt x="114056" y="860"/>
                    </a:cubicBezTo>
                    <a:lnTo>
                      <a:pt x="303200" y="110302"/>
                    </a:lnTo>
                    <a:lnTo>
                      <a:pt x="192280" y="174501"/>
                    </a:ln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97" name="Google Shape;297;p12"/>
              <p:cNvSpPr/>
              <p:nvPr/>
            </p:nvSpPr>
            <p:spPr>
              <a:xfrm>
                <a:off x="6790409" y="1564671"/>
                <a:ext cx="79173" cy="45815"/>
              </a:xfrm>
              <a:custGeom>
                <a:avLst/>
                <a:gdLst/>
                <a:ahLst/>
                <a:cxnLst/>
                <a:rect l="l" t="t" r="r" b="b"/>
                <a:pathLst>
                  <a:path w="79173" h="45815" extrusionOk="0">
                    <a:moveTo>
                      <a:pt x="79174" y="29242"/>
                    </a:moveTo>
                    <a:lnTo>
                      <a:pt x="50660" y="45815"/>
                    </a:lnTo>
                    <a:lnTo>
                      <a:pt x="0" y="16478"/>
                    </a:lnTo>
                    <a:lnTo>
                      <a:pt x="28514" y="0"/>
                    </a:lnTo>
                    <a:lnTo>
                      <a:pt x="79174" y="29242"/>
                    </a:lnTo>
                    <a:close/>
                  </a:path>
                </a:pathLst>
              </a:custGeom>
              <a:solidFill>
                <a:srgbClr val="000000">
                  <a:alpha val="149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98" name="Google Shape;298;p12"/>
              <p:cNvSpPr/>
              <p:nvPr/>
            </p:nvSpPr>
            <p:spPr>
              <a:xfrm>
                <a:off x="6648780" y="1584674"/>
                <a:ext cx="303209" cy="118292"/>
              </a:xfrm>
              <a:custGeom>
                <a:avLst/>
                <a:gdLst/>
                <a:ahLst/>
                <a:cxnLst/>
                <a:rect l="l" t="t" r="r" b="b"/>
                <a:pathLst>
                  <a:path w="303209" h="118292" extrusionOk="0">
                    <a:moveTo>
                      <a:pt x="303209" y="47149"/>
                    </a:moveTo>
                    <a:lnTo>
                      <a:pt x="303209" y="49721"/>
                    </a:lnTo>
                    <a:cubicBezTo>
                      <a:pt x="303237" y="53440"/>
                      <a:pt x="301279" y="56892"/>
                      <a:pt x="298076" y="58769"/>
                    </a:cubicBezTo>
                    <a:lnTo>
                      <a:pt x="197517" y="116872"/>
                    </a:lnTo>
                    <a:cubicBezTo>
                      <a:pt x="194323" y="118766"/>
                      <a:pt x="190350" y="118766"/>
                      <a:pt x="187157" y="116872"/>
                    </a:cubicBezTo>
                    <a:lnTo>
                      <a:pt x="5237" y="12097"/>
                    </a:lnTo>
                    <a:cubicBezTo>
                      <a:pt x="1863" y="10147"/>
                      <a:pt x="-153" y="6475"/>
                      <a:pt x="9" y="2572"/>
                    </a:cubicBezTo>
                    <a:lnTo>
                      <a:pt x="9" y="0"/>
                    </a:lnTo>
                    <a:lnTo>
                      <a:pt x="192289" y="111252"/>
                    </a:lnTo>
                    <a:close/>
                  </a:path>
                </a:pathLst>
              </a:custGeom>
              <a:solidFill>
                <a:srgbClr val="E5E5E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99" name="Google Shape;299;p12"/>
              <p:cNvSpPr/>
              <p:nvPr/>
            </p:nvSpPr>
            <p:spPr>
              <a:xfrm>
                <a:off x="6621095" y="1454086"/>
                <a:ext cx="217122" cy="244320"/>
              </a:xfrm>
              <a:custGeom>
                <a:avLst/>
                <a:gdLst/>
                <a:ahLst/>
                <a:cxnLst/>
                <a:rect l="l" t="t" r="r" b="b"/>
                <a:pathLst>
                  <a:path w="217122" h="244320" extrusionOk="0">
                    <a:moveTo>
                      <a:pt x="217123" y="243459"/>
                    </a:moveTo>
                    <a:cubicBezTo>
                      <a:pt x="213644" y="244834"/>
                      <a:pt x="209728" y="244552"/>
                      <a:pt x="206478" y="242697"/>
                    </a:cubicBezTo>
                    <a:lnTo>
                      <a:pt x="25888" y="137922"/>
                    </a:lnTo>
                    <a:cubicBezTo>
                      <a:pt x="22695" y="136081"/>
                      <a:pt x="20499" y="132899"/>
                      <a:pt x="19900" y="129254"/>
                    </a:cubicBezTo>
                    <a:lnTo>
                      <a:pt x="36" y="10763"/>
                    </a:lnTo>
                    <a:cubicBezTo>
                      <a:pt x="-12" y="10097"/>
                      <a:pt x="-12" y="9429"/>
                      <a:pt x="36" y="8763"/>
                    </a:cubicBezTo>
                    <a:cubicBezTo>
                      <a:pt x="26" y="5457"/>
                      <a:pt x="1366" y="2291"/>
                      <a:pt x="3743" y="0"/>
                    </a:cubicBezTo>
                    <a:lnTo>
                      <a:pt x="191935" y="108871"/>
                    </a:lnTo>
                    <a:cubicBezTo>
                      <a:pt x="194226" y="110281"/>
                      <a:pt x="195813" y="112601"/>
                      <a:pt x="196307" y="115252"/>
                    </a:cubicBez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0" name="Google Shape;300;p12"/>
              <p:cNvSpPr/>
              <p:nvPr/>
            </p:nvSpPr>
            <p:spPr>
              <a:xfrm>
                <a:off x="6624647" y="1452181"/>
                <a:ext cx="216421" cy="245364"/>
              </a:xfrm>
              <a:custGeom>
                <a:avLst/>
                <a:gdLst/>
                <a:ahLst/>
                <a:cxnLst/>
                <a:rect l="l" t="t" r="r" b="b"/>
                <a:pathLst>
                  <a:path w="216421" h="245364" extrusionOk="0">
                    <a:moveTo>
                      <a:pt x="216422" y="243840"/>
                    </a:moveTo>
                    <a:lnTo>
                      <a:pt x="215186" y="244602"/>
                    </a:lnTo>
                    <a:lnTo>
                      <a:pt x="213570" y="245364"/>
                    </a:lnTo>
                    <a:lnTo>
                      <a:pt x="192090" y="117157"/>
                    </a:lnTo>
                    <a:cubicBezTo>
                      <a:pt x="191596" y="114506"/>
                      <a:pt x="190008" y="112186"/>
                      <a:pt x="187718" y="110776"/>
                    </a:cubicBezTo>
                    <a:lnTo>
                      <a:pt x="0" y="1905"/>
                    </a:lnTo>
                    <a:cubicBezTo>
                      <a:pt x="694" y="1117"/>
                      <a:pt x="1530" y="471"/>
                      <a:pt x="2471" y="0"/>
                    </a:cubicBezTo>
                    <a:lnTo>
                      <a:pt x="191044" y="109061"/>
                    </a:lnTo>
                    <a:cubicBezTo>
                      <a:pt x="193373" y="110453"/>
                      <a:pt x="194998" y="112774"/>
                      <a:pt x="195512" y="115443"/>
                    </a:cubicBezTo>
                    <a:close/>
                  </a:path>
                </a:pathLst>
              </a:custGeom>
              <a:solidFill>
                <a:srgbClr val="E5E5E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301" name="Google Shape;301;p12"/>
            <p:cNvSpPr/>
            <p:nvPr/>
          </p:nvSpPr>
          <p:spPr>
            <a:xfrm>
              <a:off x="7451033" y="1163186"/>
              <a:ext cx="126280" cy="353110"/>
            </a:xfrm>
            <a:custGeom>
              <a:avLst/>
              <a:gdLst/>
              <a:ahLst/>
              <a:cxnLst/>
              <a:rect l="l" t="t" r="r" b="b"/>
              <a:pathLst>
                <a:path w="157949" h="441664" extrusionOk="0">
                  <a:moveTo>
                    <a:pt x="12203" y="371070"/>
                  </a:moveTo>
                  <a:cubicBezTo>
                    <a:pt x="20680" y="365574"/>
                    <a:pt x="29462" y="360555"/>
                    <a:pt x="38492" y="356021"/>
                  </a:cubicBezTo>
                  <a:cubicBezTo>
                    <a:pt x="46960" y="353439"/>
                    <a:pt x="54656" y="348791"/>
                    <a:pt x="60876" y="342495"/>
                  </a:cubicBezTo>
                  <a:cubicBezTo>
                    <a:pt x="69162" y="334399"/>
                    <a:pt x="82593" y="304395"/>
                    <a:pt x="92118" y="274391"/>
                  </a:cubicBezTo>
                  <a:cubicBezTo>
                    <a:pt x="101785" y="240846"/>
                    <a:pt x="105624" y="205889"/>
                    <a:pt x="103452" y="171045"/>
                  </a:cubicBezTo>
                  <a:cubicBezTo>
                    <a:pt x="99357" y="129516"/>
                    <a:pt x="84402" y="71318"/>
                    <a:pt x="80593" y="47220"/>
                  </a:cubicBezTo>
                  <a:cubicBezTo>
                    <a:pt x="76782" y="23122"/>
                    <a:pt x="84498" y="13692"/>
                    <a:pt x="95642" y="4929"/>
                  </a:cubicBezTo>
                  <a:cubicBezTo>
                    <a:pt x="108691" y="-5453"/>
                    <a:pt x="126789" y="-881"/>
                    <a:pt x="136409" y="32647"/>
                  </a:cubicBezTo>
                  <a:cubicBezTo>
                    <a:pt x="148810" y="79078"/>
                    <a:pt x="156030" y="126740"/>
                    <a:pt x="157935" y="174760"/>
                  </a:cubicBezTo>
                  <a:cubicBezTo>
                    <a:pt x="158269" y="210341"/>
                    <a:pt x="152773" y="245736"/>
                    <a:pt x="141648" y="279535"/>
                  </a:cubicBezTo>
                  <a:cubicBezTo>
                    <a:pt x="131656" y="308501"/>
                    <a:pt x="118226" y="336161"/>
                    <a:pt x="101643" y="361926"/>
                  </a:cubicBezTo>
                  <a:cubicBezTo>
                    <a:pt x="97071" y="369737"/>
                    <a:pt x="95547" y="376595"/>
                    <a:pt x="88498" y="392406"/>
                  </a:cubicBezTo>
                  <a:cubicBezTo>
                    <a:pt x="81745" y="408237"/>
                    <a:pt x="71258" y="422191"/>
                    <a:pt x="57923" y="433078"/>
                  </a:cubicBezTo>
                  <a:cubicBezTo>
                    <a:pt x="46112" y="441555"/>
                    <a:pt x="40587" y="442603"/>
                    <a:pt x="37825" y="441079"/>
                  </a:cubicBezTo>
                  <a:cubicBezTo>
                    <a:pt x="35063" y="439555"/>
                    <a:pt x="35063" y="435364"/>
                    <a:pt x="40016" y="430887"/>
                  </a:cubicBezTo>
                  <a:cubicBezTo>
                    <a:pt x="48341" y="424391"/>
                    <a:pt x="55437" y="416457"/>
                    <a:pt x="60971" y="407456"/>
                  </a:cubicBezTo>
                  <a:cubicBezTo>
                    <a:pt x="60971" y="407456"/>
                    <a:pt x="50684" y="417743"/>
                    <a:pt x="44017" y="423362"/>
                  </a:cubicBezTo>
                  <a:cubicBezTo>
                    <a:pt x="38044" y="428354"/>
                    <a:pt x="31443" y="432545"/>
                    <a:pt x="24395" y="435840"/>
                  </a:cubicBezTo>
                  <a:cubicBezTo>
                    <a:pt x="17537" y="438888"/>
                    <a:pt x="8012" y="433078"/>
                    <a:pt x="12870" y="428411"/>
                  </a:cubicBezTo>
                  <a:cubicBezTo>
                    <a:pt x="17727" y="423743"/>
                    <a:pt x="22395" y="421553"/>
                    <a:pt x="32491" y="413076"/>
                  </a:cubicBezTo>
                  <a:cubicBezTo>
                    <a:pt x="37701" y="408580"/>
                    <a:pt x="42369" y="403503"/>
                    <a:pt x="46398" y="397931"/>
                  </a:cubicBezTo>
                  <a:cubicBezTo>
                    <a:pt x="39521" y="403208"/>
                    <a:pt x="32225" y="407922"/>
                    <a:pt x="24585" y="412028"/>
                  </a:cubicBezTo>
                  <a:cubicBezTo>
                    <a:pt x="18632" y="415685"/>
                    <a:pt x="11755" y="417533"/>
                    <a:pt x="4773" y="417362"/>
                  </a:cubicBezTo>
                  <a:cubicBezTo>
                    <a:pt x="1154" y="417362"/>
                    <a:pt x="-3228" y="412218"/>
                    <a:pt x="3535" y="407265"/>
                  </a:cubicBezTo>
                  <a:cubicBezTo>
                    <a:pt x="12879" y="402417"/>
                    <a:pt x="21604" y="396473"/>
                    <a:pt x="29538" y="389549"/>
                  </a:cubicBezTo>
                  <a:cubicBezTo>
                    <a:pt x="37063" y="382119"/>
                    <a:pt x="41254" y="375833"/>
                    <a:pt x="39063" y="375642"/>
                  </a:cubicBezTo>
                  <a:cubicBezTo>
                    <a:pt x="36873" y="375452"/>
                    <a:pt x="32872" y="380214"/>
                    <a:pt x="24109" y="382976"/>
                  </a:cubicBezTo>
                  <a:cubicBezTo>
                    <a:pt x="15346" y="385739"/>
                    <a:pt x="5917" y="382976"/>
                    <a:pt x="5059" y="378404"/>
                  </a:cubicBezTo>
                  <a:cubicBezTo>
                    <a:pt x="4202" y="373832"/>
                    <a:pt x="4011" y="375261"/>
                    <a:pt x="12203" y="371070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2" name="Google Shape;302;p12"/>
            <p:cNvSpPr/>
            <p:nvPr/>
          </p:nvSpPr>
          <p:spPr>
            <a:xfrm>
              <a:off x="7509451" y="1160411"/>
              <a:ext cx="72725" cy="98625"/>
            </a:xfrm>
            <a:custGeom>
              <a:avLst/>
              <a:gdLst/>
              <a:ahLst/>
              <a:cxnLst/>
              <a:rect l="l" t="t" r="r" b="b"/>
              <a:pathLst>
                <a:path w="90963" h="123358" extrusionOk="0">
                  <a:moveTo>
                    <a:pt x="90964" y="98317"/>
                  </a:moveTo>
                  <a:cubicBezTo>
                    <a:pt x="90964" y="98317"/>
                    <a:pt x="58007" y="131083"/>
                    <a:pt x="19050" y="121653"/>
                  </a:cubicBezTo>
                  <a:cubicBezTo>
                    <a:pt x="13525" y="117843"/>
                    <a:pt x="0" y="41358"/>
                    <a:pt x="0" y="41358"/>
                  </a:cubicBezTo>
                  <a:cubicBezTo>
                    <a:pt x="0" y="41358"/>
                    <a:pt x="0" y="-1029"/>
                    <a:pt x="32480" y="19"/>
                  </a:cubicBezTo>
                  <a:cubicBezTo>
                    <a:pt x="64961" y="1067"/>
                    <a:pt x="90964" y="98317"/>
                    <a:pt x="90964" y="98317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303" name="Google Shape;303;p12"/>
            <p:cNvGrpSpPr/>
            <p:nvPr/>
          </p:nvGrpSpPr>
          <p:grpSpPr>
            <a:xfrm flipH="1">
              <a:off x="8183210" y="2407472"/>
              <a:ext cx="780360" cy="1195999"/>
              <a:chOff x="3975528" y="3303922"/>
              <a:chExt cx="780360" cy="1195999"/>
            </a:xfrm>
          </p:grpSpPr>
          <p:sp>
            <p:nvSpPr>
              <p:cNvPr id="304" name="Google Shape;304;p12"/>
              <p:cNvSpPr/>
              <p:nvPr/>
            </p:nvSpPr>
            <p:spPr>
              <a:xfrm>
                <a:off x="4158598" y="4226660"/>
                <a:ext cx="285978" cy="165125"/>
              </a:xfrm>
              <a:custGeom>
                <a:avLst/>
                <a:gdLst/>
                <a:ahLst/>
                <a:cxnLst/>
                <a:rect l="l" t="t" r="r" b="b"/>
                <a:pathLst>
                  <a:path w="357473" h="206406" extrusionOk="0">
                    <a:moveTo>
                      <a:pt x="178689" y="206407"/>
                    </a:moveTo>
                    <a:lnTo>
                      <a:pt x="0" y="103251"/>
                    </a:lnTo>
                    <a:lnTo>
                      <a:pt x="178689" y="0"/>
                    </a:lnTo>
                    <a:lnTo>
                      <a:pt x="357473" y="103251"/>
                    </a:lnTo>
                    <a:lnTo>
                      <a:pt x="178689" y="206407"/>
                    </a:lnTo>
                    <a:close/>
                  </a:path>
                </a:pathLst>
              </a:custGeom>
              <a:solidFill>
                <a:srgbClr val="D6D8E5">
                  <a:alpha val="298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5" name="Google Shape;305;p12"/>
              <p:cNvSpPr/>
              <p:nvPr/>
            </p:nvSpPr>
            <p:spPr>
              <a:xfrm>
                <a:off x="4385076" y="4094459"/>
                <a:ext cx="285978" cy="165125"/>
              </a:xfrm>
              <a:custGeom>
                <a:avLst/>
                <a:gdLst/>
                <a:ahLst/>
                <a:cxnLst/>
                <a:rect l="l" t="t" r="r" b="b"/>
                <a:pathLst>
                  <a:path w="357473" h="206406" extrusionOk="0">
                    <a:moveTo>
                      <a:pt x="178784" y="206407"/>
                    </a:moveTo>
                    <a:lnTo>
                      <a:pt x="0" y="103251"/>
                    </a:lnTo>
                    <a:lnTo>
                      <a:pt x="178784" y="0"/>
                    </a:lnTo>
                    <a:lnTo>
                      <a:pt x="357473" y="103251"/>
                    </a:lnTo>
                    <a:lnTo>
                      <a:pt x="178784" y="206407"/>
                    </a:lnTo>
                    <a:close/>
                  </a:path>
                </a:pathLst>
              </a:custGeom>
              <a:solidFill>
                <a:srgbClr val="D6D8E5">
                  <a:alpha val="298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6" name="Google Shape;306;p12"/>
              <p:cNvSpPr/>
              <p:nvPr/>
            </p:nvSpPr>
            <p:spPr>
              <a:xfrm>
                <a:off x="4469909" y="3303922"/>
                <a:ext cx="285978" cy="165049"/>
              </a:xfrm>
              <a:custGeom>
                <a:avLst/>
                <a:gdLst/>
                <a:ahLst/>
                <a:cxnLst/>
                <a:rect l="l" t="t" r="r" b="b"/>
                <a:pathLst>
                  <a:path w="357473" h="206311" extrusionOk="0">
                    <a:moveTo>
                      <a:pt x="178784" y="206312"/>
                    </a:moveTo>
                    <a:lnTo>
                      <a:pt x="0" y="103156"/>
                    </a:lnTo>
                    <a:lnTo>
                      <a:pt x="178784" y="0"/>
                    </a:lnTo>
                    <a:lnTo>
                      <a:pt x="357473" y="103156"/>
                    </a:lnTo>
                    <a:lnTo>
                      <a:pt x="178784" y="20631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7" name="Google Shape;307;p12"/>
              <p:cNvSpPr/>
              <p:nvPr/>
            </p:nvSpPr>
            <p:spPr>
              <a:xfrm>
                <a:off x="4469909" y="3386395"/>
                <a:ext cx="143027" cy="825855"/>
              </a:xfrm>
              <a:custGeom>
                <a:avLst/>
                <a:gdLst/>
                <a:ahLst/>
                <a:cxnLst/>
                <a:rect l="l" t="t" r="r" b="b"/>
                <a:pathLst>
                  <a:path w="178784" h="1032319" extrusionOk="0">
                    <a:moveTo>
                      <a:pt x="178784" y="1032320"/>
                    </a:moveTo>
                    <a:lnTo>
                      <a:pt x="0" y="929068"/>
                    </a:lnTo>
                    <a:lnTo>
                      <a:pt x="0" y="0"/>
                    </a:lnTo>
                    <a:lnTo>
                      <a:pt x="178784" y="103251"/>
                    </a:lnTo>
                    <a:lnTo>
                      <a:pt x="178784" y="103232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8" name="Google Shape;308;p12"/>
              <p:cNvSpPr/>
              <p:nvPr/>
            </p:nvSpPr>
            <p:spPr>
              <a:xfrm>
                <a:off x="4469909" y="3386395"/>
                <a:ext cx="143027" cy="825855"/>
              </a:xfrm>
              <a:custGeom>
                <a:avLst/>
                <a:gdLst/>
                <a:ahLst/>
                <a:cxnLst/>
                <a:rect l="l" t="t" r="r" b="b"/>
                <a:pathLst>
                  <a:path w="178784" h="1032319" extrusionOk="0">
                    <a:moveTo>
                      <a:pt x="178784" y="1032320"/>
                    </a:moveTo>
                    <a:lnTo>
                      <a:pt x="0" y="929068"/>
                    </a:lnTo>
                    <a:lnTo>
                      <a:pt x="0" y="0"/>
                    </a:lnTo>
                    <a:lnTo>
                      <a:pt x="178784" y="103251"/>
                    </a:lnTo>
                    <a:lnTo>
                      <a:pt x="178784" y="1032320"/>
                    </a:lnTo>
                    <a:close/>
                  </a:path>
                </a:pathLst>
              </a:custGeom>
              <a:solidFill>
                <a:srgbClr val="000000">
                  <a:alpha val="98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9" name="Google Shape;309;p12"/>
              <p:cNvSpPr/>
              <p:nvPr/>
            </p:nvSpPr>
            <p:spPr>
              <a:xfrm>
                <a:off x="4612847" y="3386395"/>
                <a:ext cx="142951" cy="825855"/>
              </a:xfrm>
              <a:custGeom>
                <a:avLst/>
                <a:gdLst/>
                <a:ahLst/>
                <a:cxnLst/>
                <a:rect l="l" t="t" r="r" b="b"/>
                <a:pathLst>
                  <a:path w="178689" h="1032319" extrusionOk="0">
                    <a:moveTo>
                      <a:pt x="178689" y="929068"/>
                    </a:moveTo>
                    <a:lnTo>
                      <a:pt x="0" y="1032320"/>
                    </a:lnTo>
                    <a:lnTo>
                      <a:pt x="0" y="103251"/>
                    </a:lnTo>
                    <a:lnTo>
                      <a:pt x="178689" y="0"/>
                    </a:lnTo>
                    <a:lnTo>
                      <a:pt x="178689" y="929068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0" name="Google Shape;310;p12"/>
              <p:cNvSpPr/>
              <p:nvPr/>
            </p:nvSpPr>
            <p:spPr>
              <a:xfrm>
                <a:off x="4255541" y="3675088"/>
                <a:ext cx="285978" cy="165201"/>
              </a:xfrm>
              <a:custGeom>
                <a:avLst/>
                <a:gdLst/>
                <a:ahLst/>
                <a:cxnLst/>
                <a:rect l="l" t="t" r="r" b="b"/>
                <a:pathLst>
                  <a:path w="357473" h="206501" extrusionOk="0">
                    <a:moveTo>
                      <a:pt x="178784" y="206502"/>
                    </a:moveTo>
                    <a:lnTo>
                      <a:pt x="0" y="103251"/>
                    </a:lnTo>
                    <a:lnTo>
                      <a:pt x="178784" y="0"/>
                    </a:lnTo>
                    <a:lnTo>
                      <a:pt x="357473" y="103251"/>
                    </a:lnTo>
                    <a:lnTo>
                      <a:pt x="178784" y="2065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1" name="Google Shape;311;p12"/>
              <p:cNvSpPr/>
              <p:nvPr/>
            </p:nvSpPr>
            <p:spPr>
              <a:xfrm>
                <a:off x="4255541" y="3757637"/>
                <a:ext cx="143027" cy="577519"/>
              </a:xfrm>
              <a:custGeom>
                <a:avLst/>
                <a:gdLst/>
                <a:ahLst/>
                <a:cxnLst/>
                <a:rect l="l" t="t" r="r" b="b"/>
                <a:pathLst>
                  <a:path w="178784" h="721899" extrusionOk="0">
                    <a:moveTo>
                      <a:pt x="178784" y="721900"/>
                    </a:moveTo>
                    <a:lnTo>
                      <a:pt x="0" y="618744"/>
                    </a:lnTo>
                    <a:lnTo>
                      <a:pt x="0" y="0"/>
                    </a:lnTo>
                    <a:lnTo>
                      <a:pt x="178784" y="103251"/>
                    </a:lnTo>
                    <a:lnTo>
                      <a:pt x="178784" y="72190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2" name="Google Shape;312;p12"/>
              <p:cNvSpPr/>
              <p:nvPr/>
            </p:nvSpPr>
            <p:spPr>
              <a:xfrm>
                <a:off x="4255541" y="3757637"/>
                <a:ext cx="143027" cy="577519"/>
              </a:xfrm>
              <a:custGeom>
                <a:avLst/>
                <a:gdLst/>
                <a:ahLst/>
                <a:cxnLst/>
                <a:rect l="l" t="t" r="r" b="b"/>
                <a:pathLst>
                  <a:path w="178784" h="721899" extrusionOk="0">
                    <a:moveTo>
                      <a:pt x="178784" y="721900"/>
                    </a:moveTo>
                    <a:lnTo>
                      <a:pt x="0" y="618744"/>
                    </a:lnTo>
                    <a:lnTo>
                      <a:pt x="0" y="0"/>
                    </a:lnTo>
                    <a:lnTo>
                      <a:pt x="178784" y="103251"/>
                    </a:lnTo>
                    <a:lnTo>
                      <a:pt x="178784" y="721900"/>
                    </a:lnTo>
                    <a:close/>
                  </a:path>
                </a:pathLst>
              </a:custGeom>
              <a:solidFill>
                <a:srgbClr val="000000">
                  <a:alpha val="98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3" name="Google Shape;313;p12"/>
              <p:cNvSpPr/>
              <p:nvPr/>
            </p:nvSpPr>
            <p:spPr>
              <a:xfrm>
                <a:off x="4398478" y="3757637"/>
                <a:ext cx="142950" cy="577519"/>
              </a:xfrm>
              <a:custGeom>
                <a:avLst/>
                <a:gdLst/>
                <a:ahLst/>
                <a:cxnLst/>
                <a:rect l="l" t="t" r="r" b="b"/>
                <a:pathLst>
                  <a:path w="178688" h="721899" extrusionOk="0">
                    <a:moveTo>
                      <a:pt x="178689" y="618744"/>
                    </a:moveTo>
                    <a:lnTo>
                      <a:pt x="0" y="721900"/>
                    </a:lnTo>
                    <a:lnTo>
                      <a:pt x="0" y="103251"/>
                    </a:lnTo>
                    <a:lnTo>
                      <a:pt x="178689" y="0"/>
                    </a:lnTo>
                    <a:lnTo>
                      <a:pt x="178689" y="618744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4" name="Google Shape;314;p12"/>
              <p:cNvSpPr/>
              <p:nvPr/>
            </p:nvSpPr>
            <p:spPr>
              <a:xfrm>
                <a:off x="3975528" y="4334796"/>
                <a:ext cx="285978" cy="165125"/>
              </a:xfrm>
              <a:custGeom>
                <a:avLst/>
                <a:gdLst/>
                <a:ahLst/>
                <a:cxnLst/>
                <a:rect l="l" t="t" r="r" b="b"/>
                <a:pathLst>
                  <a:path w="357473" h="206406" extrusionOk="0">
                    <a:moveTo>
                      <a:pt x="178784" y="206407"/>
                    </a:moveTo>
                    <a:lnTo>
                      <a:pt x="0" y="103251"/>
                    </a:lnTo>
                    <a:lnTo>
                      <a:pt x="178784" y="0"/>
                    </a:lnTo>
                    <a:lnTo>
                      <a:pt x="357473" y="103251"/>
                    </a:lnTo>
                    <a:lnTo>
                      <a:pt x="178784" y="206407"/>
                    </a:lnTo>
                    <a:close/>
                  </a:path>
                </a:pathLst>
              </a:custGeom>
              <a:solidFill>
                <a:srgbClr val="D6D8E5">
                  <a:alpha val="298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5" name="Google Shape;315;p12"/>
              <p:cNvSpPr/>
              <p:nvPr/>
            </p:nvSpPr>
            <p:spPr>
              <a:xfrm>
                <a:off x="4027311" y="4067196"/>
                <a:ext cx="285978" cy="165125"/>
              </a:xfrm>
              <a:custGeom>
                <a:avLst/>
                <a:gdLst/>
                <a:ahLst/>
                <a:cxnLst/>
                <a:rect l="l" t="t" r="r" b="b"/>
                <a:pathLst>
                  <a:path w="357473" h="206406" extrusionOk="0">
                    <a:moveTo>
                      <a:pt x="178784" y="206407"/>
                    </a:moveTo>
                    <a:lnTo>
                      <a:pt x="0" y="103156"/>
                    </a:lnTo>
                    <a:lnTo>
                      <a:pt x="178689" y="0"/>
                    </a:lnTo>
                    <a:lnTo>
                      <a:pt x="357473" y="103156"/>
                    </a:lnTo>
                    <a:lnTo>
                      <a:pt x="178784" y="206407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6" name="Google Shape;316;p12"/>
              <p:cNvSpPr/>
              <p:nvPr/>
            </p:nvSpPr>
            <p:spPr>
              <a:xfrm>
                <a:off x="4027311" y="4149670"/>
                <a:ext cx="143027" cy="319278"/>
              </a:xfrm>
              <a:custGeom>
                <a:avLst/>
                <a:gdLst/>
                <a:ahLst/>
                <a:cxnLst/>
                <a:rect l="l" t="t" r="r" b="b"/>
                <a:pathLst>
                  <a:path w="178784" h="399097" extrusionOk="0">
                    <a:moveTo>
                      <a:pt x="178784" y="399098"/>
                    </a:moveTo>
                    <a:lnTo>
                      <a:pt x="0" y="295846"/>
                    </a:lnTo>
                    <a:lnTo>
                      <a:pt x="0" y="0"/>
                    </a:lnTo>
                    <a:lnTo>
                      <a:pt x="178784" y="103251"/>
                    </a:lnTo>
                    <a:lnTo>
                      <a:pt x="178784" y="399098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7" name="Google Shape;317;p12"/>
              <p:cNvSpPr/>
              <p:nvPr/>
            </p:nvSpPr>
            <p:spPr>
              <a:xfrm>
                <a:off x="4027311" y="4149670"/>
                <a:ext cx="143027" cy="319278"/>
              </a:xfrm>
              <a:custGeom>
                <a:avLst/>
                <a:gdLst/>
                <a:ahLst/>
                <a:cxnLst/>
                <a:rect l="l" t="t" r="r" b="b"/>
                <a:pathLst>
                  <a:path w="178784" h="399097" extrusionOk="0">
                    <a:moveTo>
                      <a:pt x="178784" y="399098"/>
                    </a:moveTo>
                    <a:lnTo>
                      <a:pt x="0" y="295846"/>
                    </a:lnTo>
                    <a:lnTo>
                      <a:pt x="0" y="0"/>
                    </a:lnTo>
                    <a:lnTo>
                      <a:pt x="178784" y="103251"/>
                    </a:lnTo>
                    <a:lnTo>
                      <a:pt x="178784" y="399098"/>
                    </a:lnTo>
                    <a:close/>
                  </a:path>
                </a:pathLst>
              </a:custGeom>
              <a:solidFill>
                <a:srgbClr val="000000">
                  <a:alpha val="98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8" name="Google Shape;318;p12"/>
              <p:cNvSpPr/>
              <p:nvPr/>
            </p:nvSpPr>
            <p:spPr>
              <a:xfrm>
                <a:off x="4170249" y="4149670"/>
                <a:ext cx="142951" cy="319278"/>
              </a:xfrm>
              <a:custGeom>
                <a:avLst/>
                <a:gdLst/>
                <a:ahLst/>
                <a:cxnLst/>
                <a:rect l="l" t="t" r="r" b="b"/>
                <a:pathLst>
                  <a:path w="178689" h="399097" extrusionOk="0">
                    <a:moveTo>
                      <a:pt x="178689" y="295846"/>
                    </a:moveTo>
                    <a:lnTo>
                      <a:pt x="0" y="399098"/>
                    </a:lnTo>
                    <a:lnTo>
                      <a:pt x="0" y="103251"/>
                    </a:lnTo>
                    <a:lnTo>
                      <a:pt x="178689" y="0"/>
                    </a:lnTo>
                    <a:lnTo>
                      <a:pt x="178689" y="295846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9" name="Google Shape;319;p12"/>
              <p:cNvSpPr/>
              <p:nvPr/>
            </p:nvSpPr>
            <p:spPr>
              <a:xfrm>
                <a:off x="4359514" y="3443605"/>
                <a:ext cx="123401" cy="242674"/>
              </a:xfrm>
              <a:custGeom>
                <a:avLst/>
                <a:gdLst/>
                <a:ahLst/>
                <a:cxnLst/>
                <a:rect l="l" t="t" r="r" b="b"/>
                <a:pathLst>
                  <a:path w="154251" h="303342" extrusionOk="0">
                    <a:moveTo>
                      <a:pt x="65595" y="234575"/>
                    </a:moveTo>
                    <a:cubicBezTo>
                      <a:pt x="79310" y="258921"/>
                      <a:pt x="95907" y="281534"/>
                      <a:pt x="115030" y="301917"/>
                    </a:cubicBezTo>
                    <a:cubicBezTo>
                      <a:pt x="120364" y="308108"/>
                      <a:pt x="161512" y="292392"/>
                      <a:pt x="153130" y="288010"/>
                    </a:cubicBezTo>
                    <a:cubicBezTo>
                      <a:pt x="144747" y="283629"/>
                      <a:pt x="117601" y="246005"/>
                      <a:pt x="104171" y="221335"/>
                    </a:cubicBezTo>
                    <a:cubicBezTo>
                      <a:pt x="92896" y="191398"/>
                      <a:pt x="83356" y="160833"/>
                      <a:pt x="75596" y="129800"/>
                    </a:cubicBezTo>
                    <a:cubicBezTo>
                      <a:pt x="67119" y="99225"/>
                      <a:pt x="59880" y="54267"/>
                      <a:pt x="53689" y="33121"/>
                    </a:cubicBezTo>
                    <a:cubicBezTo>
                      <a:pt x="50377" y="17186"/>
                      <a:pt x="38044" y="4670"/>
                      <a:pt x="22161" y="1117"/>
                    </a:cubicBezTo>
                    <a:cubicBezTo>
                      <a:pt x="7397" y="-2312"/>
                      <a:pt x="-2223" y="1689"/>
                      <a:pt x="444" y="19596"/>
                    </a:cubicBezTo>
                    <a:cubicBezTo>
                      <a:pt x="4730" y="50743"/>
                      <a:pt x="29305" y="172853"/>
                      <a:pt x="65595" y="234575"/>
                    </a:cubicBezTo>
                    <a:close/>
                  </a:path>
                </a:pathLst>
              </a:custGeom>
              <a:solidFill>
                <a:srgbClr val="DFAE8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20" name="Google Shape;320;p12"/>
              <p:cNvSpPr/>
              <p:nvPr/>
            </p:nvSpPr>
            <p:spPr>
              <a:xfrm>
                <a:off x="4386191" y="4013507"/>
                <a:ext cx="85270" cy="65855"/>
              </a:xfrm>
              <a:custGeom>
                <a:avLst/>
                <a:gdLst/>
                <a:ahLst/>
                <a:cxnLst/>
                <a:rect l="l" t="t" r="r" b="b"/>
                <a:pathLst>
                  <a:path w="106588" h="82319" extrusionOk="0">
                    <a:moveTo>
                      <a:pt x="8606" y="2"/>
                    </a:moveTo>
                    <a:cubicBezTo>
                      <a:pt x="21369" y="10385"/>
                      <a:pt x="40229" y="860"/>
                      <a:pt x="41181" y="1812"/>
                    </a:cubicBezTo>
                    <a:cubicBezTo>
                      <a:pt x="56119" y="15766"/>
                      <a:pt x="71828" y="28863"/>
                      <a:pt x="88235" y="41055"/>
                    </a:cubicBezTo>
                    <a:cubicBezTo>
                      <a:pt x="96141" y="47246"/>
                      <a:pt x="108523" y="55628"/>
                      <a:pt x="106332" y="67630"/>
                    </a:cubicBezTo>
                    <a:cubicBezTo>
                      <a:pt x="102332" y="89156"/>
                      <a:pt x="68232" y="82489"/>
                      <a:pt x="54897" y="75917"/>
                    </a:cubicBezTo>
                    <a:cubicBezTo>
                      <a:pt x="41562" y="69344"/>
                      <a:pt x="31371" y="58486"/>
                      <a:pt x="19083" y="50866"/>
                    </a:cubicBezTo>
                    <a:cubicBezTo>
                      <a:pt x="10320" y="45437"/>
                      <a:pt x="1653" y="42579"/>
                      <a:pt x="33" y="31816"/>
                    </a:cubicBezTo>
                    <a:cubicBezTo>
                      <a:pt x="-538" y="25244"/>
                      <a:pt x="6415" y="-283"/>
                      <a:pt x="8606" y="2"/>
                    </a:cubicBezTo>
                    <a:close/>
                  </a:path>
                </a:pathLst>
              </a:custGeom>
              <a:solidFill>
                <a:srgbClr val="38226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21" name="Google Shape;321;p12"/>
              <p:cNvSpPr/>
              <p:nvPr/>
            </p:nvSpPr>
            <p:spPr>
              <a:xfrm>
                <a:off x="4386358" y="4035136"/>
                <a:ext cx="84898" cy="44294"/>
              </a:xfrm>
              <a:custGeom>
                <a:avLst/>
                <a:gdLst/>
                <a:ahLst/>
                <a:cxnLst/>
                <a:rect l="l" t="t" r="r" b="b"/>
                <a:pathLst>
                  <a:path w="106123" h="55368" extrusionOk="0">
                    <a:moveTo>
                      <a:pt x="301" y="0"/>
                    </a:moveTo>
                    <a:cubicBezTo>
                      <a:pt x="1920" y="10668"/>
                      <a:pt x="10492" y="13525"/>
                      <a:pt x="19351" y="19050"/>
                    </a:cubicBezTo>
                    <a:cubicBezTo>
                      <a:pt x="31828" y="26765"/>
                      <a:pt x="42782" y="38100"/>
                      <a:pt x="55831" y="44577"/>
                    </a:cubicBezTo>
                    <a:cubicBezTo>
                      <a:pt x="68881" y="51054"/>
                      <a:pt x="97646" y="56674"/>
                      <a:pt x="106123" y="41338"/>
                    </a:cubicBezTo>
                    <a:cubicBezTo>
                      <a:pt x="101551" y="62008"/>
                      <a:pt x="68023" y="55531"/>
                      <a:pt x="54879" y="48958"/>
                    </a:cubicBezTo>
                    <a:cubicBezTo>
                      <a:pt x="41734" y="42386"/>
                      <a:pt x="31352" y="31528"/>
                      <a:pt x="19065" y="23908"/>
                    </a:cubicBezTo>
                    <a:cubicBezTo>
                      <a:pt x="10302" y="18479"/>
                      <a:pt x="1634" y="15621"/>
                      <a:pt x="15" y="4858"/>
                    </a:cubicBezTo>
                    <a:cubicBezTo>
                      <a:pt x="-40" y="3229"/>
                      <a:pt x="56" y="1610"/>
                      <a:pt x="301" y="0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22" name="Google Shape;322;p12"/>
              <p:cNvSpPr/>
              <p:nvPr/>
            </p:nvSpPr>
            <p:spPr>
              <a:xfrm>
                <a:off x="4488338" y="3953912"/>
                <a:ext cx="85261" cy="63613"/>
              </a:xfrm>
              <a:custGeom>
                <a:avLst/>
                <a:gdLst/>
                <a:ahLst/>
                <a:cxnLst/>
                <a:rect l="l" t="t" r="r" b="b"/>
                <a:pathLst>
                  <a:path w="106576" h="79516" extrusionOk="0">
                    <a:moveTo>
                      <a:pt x="10192" y="58"/>
                    </a:moveTo>
                    <a:cubicBezTo>
                      <a:pt x="22955" y="10440"/>
                      <a:pt x="45244" y="-895"/>
                      <a:pt x="46196" y="58"/>
                    </a:cubicBezTo>
                    <a:cubicBezTo>
                      <a:pt x="59433" y="13574"/>
                      <a:pt x="73460" y="26299"/>
                      <a:pt x="88202" y="38158"/>
                    </a:cubicBezTo>
                    <a:cubicBezTo>
                      <a:pt x="96202" y="44444"/>
                      <a:pt x="108585" y="52826"/>
                      <a:pt x="106299" y="64828"/>
                    </a:cubicBezTo>
                    <a:cubicBezTo>
                      <a:pt x="102298" y="86354"/>
                      <a:pt x="68199" y="79687"/>
                      <a:pt x="54959" y="73114"/>
                    </a:cubicBezTo>
                    <a:cubicBezTo>
                      <a:pt x="41719" y="66542"/>
                      <a:pt x="31337" y="55684"/>
                      <a:pt x="19050" y="48064"/>
                    </a:cubicBezTo>
                    <a:cubicBezTo>
                      <a:pt x="10287" y="42634"/>
                      <a:pt x="1715" y="39777"/>
                      <a:pt x="0" y="29014"/>
                    </a:cubicBezTo>
                    <a:cubicBezTo>
                      <a:pt x="721" y="18622"/>
                      <a:pt x="4243" y="8611"/>
                      <a:pt x="10192" y="58"/>
                    </a:cubicBezTo>
                    <a:close/>
                  </a:path>
                </a:pathLst>
              </a:custGeom>
              <a:solidFill>
                <a:srgbClr val="38226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23" name="Google Shape;323;p12"/>
              <p:cNvSpPr/>
              <p:nvPr/>
            </p:nvSpPr>
            <p:spPr>
              <a:xfrm>
                <a:off x="4488682" y="3974367"/>
                <a:ext cx="84923" cy="44256"/>
              </a:xfrm>
              <a:custGeom>
                <a:avLst/>
                <a:gdLst/>
                <a:ahLst/>
                <a:cxnLst/>
                <a:rect l="l" t="t" r="r" b="b"/>
                <a:pathLst>
                  <a:path w="106154" h="55320" extrusionOk="0">
                    <a:moveTo>
                      <a:pt x="331" y="0"/>
                    </a:moveTo>
                    <a:cubicBezTo>
                      <a:pt x="1951" y="10573"/>
                      <a:pt x="10523" y="13525"/>
                      <a:pt x="19381" y="19050"/>
                    </a:cubicBezTo>
                    <a:cubicBezTo>
                      <a:pt x="31859" y="26765"/>
                      <a:pt x="42813" y="38100"/>
                      <a:pt x="55767" y="44482"/>
                    </a:cubicBezTo>
                    <a:cubicBezTo>
                      <a:pt x="68721" y="50863"/>
                      <a:pt x="97677" y="56578"/>
                      <a:pt x="106154" y="41243"/>
                    </a:cubicBezTo>
                    <a:cubicBezTo>
                      <a:pt x="101582" y="62008"/>
                      <a:pt x="68054" y="55435"/>
                      <a:pt x="54910" y="48958"/>
                    </a:cubicBezTo>
                    <a:cubicBezTo>
                      <a:pt x="41765" y="42481"/>
                      <a:pt x="31383" y="31528"/>
                      <a:pt x="19096" y="23908"/>
                    </a:cubicBezTo>
                    <a:cubicBezTo>
                      <a:pt x="10333" y="18478"/>
                      <a:pt x="1665" y="15621"/>
                      <a:pt x="46" y="4858"/>
                    </a:cubicBezTo>
                    <a:cubicBezTo>
                      <a:pt x="-67" y="3229"/>
                      <a:pt x="28" y="1600"/>
                      <a:pt x="331" y="0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24" name="Google Shape;324;p12"/>
              <p:cNvSpPr/>
              <p:nvPr/>
            </p:nvSpPr>
            <p:spPr>
              <a:xfrm>
                <a:off x="4254514" y="3662153"/>
                <a:ext cx="298029" cy="360530"/>
              </a:xfrm>
              <a:custGeom>
                <a:avLst/>
                <a:gdLst/>
                <a:ahLst/>
                <a:cxnLst/>
                <a:rect l="l" t="t" r="r" b="b"/>
                <a:pathLst>
                  <a:path w="372536" h="450662" extrusionOk="0">
                    <a:moveTo>
                      <a:pt x="2903" y="30848"/>
                    </a:moveTo>
                    <a:cubicBezTo>
                      <a:pt x="-11194" y="119145"/>
                      <a:pt x="27954" y="152006"/>
                      <a:pt x="79103" y="170865"/>
                    </a:cubicBezTo>
                    <a:cubicBezTo>
                      <a:pt x="115679" y="184296"/>
                      <a:pt x="168162" y="205060"/>
                      <a:pt x="168162" y="205060"/>
                    </a:cubicBezTo>
                    <a:cubicBezTo>
                      <a:pt x="168162" y="205060"/>
                      <a:pt x="167400" y="224110"/>
                      <a:pt x="167019" y="267925"/>
                    </a:cubicBezTo>
                    <a:cubicBezTo>
                      <a:pt x="167019" y="306025"/>
                      <a:pt x="171686" y="445947"/>
                      <a:pt x="171686" y="445947"/>
                    </a:cubicBezTo>
                    <a:cubicBezTo>
                      <a:pt x="183944" y="452234"/>
                      <a:pt x="198481" y="452234"/>
                      <a:pt x="210739" y="445947"/>
                    </a:cubicBezTo>
                    <a:cubicBezTo>
                      <a:pt x="210739" y="445947"/>
                      <a:pt x="231313" y="338886"/>
                      <a:pt x="235694" y="290595"/>
                    </a:cubicBezTo>
                    <a:cubicBezTo>
                      <a:pt x="241600" y="225063"/>
                      <a:pt x="251601" y="182200"/>
                      <a:pt x="248267" y="168103"/>
                    </a:cubicBezTo>
                    <a:cubicBezTo>
                      <a:pt x="245314" y="155721"/>
                      <a:pt x="173782" y="120478"/>
                      <a:pt x="151017" y="101428"/>
                    </a:cubicBezTo>
                    <a:lnTo>
                      <a:pt x="301036" y="151720"/>
                    </a:lnTo>
                    <a:cubicBezTo>
                      <a:pt x="298036" y="167932"/>
                      <a:pt x="296538" y="184381"/>
                      <a:pt x="296559" y="200869"/>
                    </a:cubicBezTo>
                    <a:cubicBezTo>
                      <a:pt x="297892" y="252780"/>
                      <a:pt x="300845" y="365271"/>
                      <a:pt x="300845" y="365271"/>
                    </a:cubicBezTo>
                    <a:cubicBezTo>
                      <a:pt x="300845" y="365271"/>
                      <a:pt x="321419" y="380130"/>
                      <a:pt x="338945" y="365271"/>
                    </a:cubicBezTo>
                    <a:cubicBezTo>
                      <a:pt x="338945" y="365271"/>
                      <a:pt x="377045" y="142576"/>
                      <a:pt x="372092" y="113144"/>
                    </a:cubicBezTo>
                    <a:cubicBezTo>
                      <a:pt x="367711" y="85140"/>
                      <a:pt x="235599" y="27990"/>
                      <a:pt x="212263" y="8369"/>
                    </a:cubicBezTo>
                    <a:cubicBezTo>
                      <a:pt x="204058" y="1673"/>
                      <a:pt x="193384" y="-1204"/>
                      <a:pt x="182926" y="463"/>
                    </a:cubicBezTo>
                    <a:close/>
                  </a:path>
                </a:pathLst>
              </a:custGeom>
              <a:solidFill>
                <a:srgbClr val="38226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25" name="Google Shape;325;p12"/>
              <p:cNvSpPr/>
              <p:nvPr/>
            </p:nvSpPr>
            <p:spPr>
              <a:xfrm>
                <a:off x="4279346" y="3421120"/>
                <a:ext cx="93728" cy="91216"/>
              </a:xfrm>
              <a:custGeom>
                <a:avLst/>
                <a:gdLst/>
                <a:ahLst/>
                <a:cxnLst/>
                <a:rect l="l" t="t" r="r" b="b"/>
                <a:pathLst>
                  <a:path w="117160" h="114020" extrusionOk="0">
                    <a:moveTo>
                      <a:pt x="24041" y="0"/>
                    </a:moveTo>
                    <a:cubicBezTo>
                      <a:pt x="24041" y="0"/>
                      <a:pt x="26232" y="42101"/>
                      <a:pt x="25279" y="45815"/>
                    </a:cubicBezTo>
                    <a:cubicBezTo>
                      <a:pt x="24327" y="49530"/>
                      <a:pt x="6229" y="61817"/>
                      <a:pt x="609" y="66294"/>
                    </a:cubicBezTo>
                    <a:cubicBezTo>
                      <a:pt x="-5010" y="70771"/>
                      <a:pt x="29661" y="104394"/>
                      <a:pt x="46425" y="112300"/>
                    </a:cubicBezTo>
                    <a:cubicBezTo>
                      <a:pt x="63189" y="120205"/>
                      <a:pt x="116148" y="99727"/>
                      <a:pt x="117100" y="74200"/>
                    </a:cubicBezTo>
                    <a:cubicBezTo>
                      <a:pt x="118053" y="48673"/>
                      <a:pt x="107575" y="26575"/>
                      <a:pt x="99860" y="25146"/>
                    </a:cubicBezTo>
                    <a:cubicBezTo>
                      <a:pt x="92145" y="23717"/>
                      <a:pt x="24041" y="0"/>
                      <a:pt x="24041" y="0"/>
                    </a:cubicBezTo>
                    <a:close/>
                  </a:path>
                </a:pathLst>
              </a:custGeom>
              <a:solidFill>
                <a:srgbClr val="DFAE8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26" name="Google Shape;326;p12"/>
              <p:cNvSpPr/>
              <p:nvPr/>
            </p:nvSpPr>
            <p:spPr>
              <a:xfrm>
                <a:off x="4254597" y="3433943"/>
                <a:ext cx="151659" cy="296670"/>
              </a:xfrm>
              <a:custGeom>
                <a:avLst/>
                <a:gdLst/>
                <a:ahLst/>
                <a:cxnLst/>
                <a:rect l="l" t="t" r="r" b="b"/>
                <a:pathLst>
                  <a:path w="189574" h="370837" extrusionOk="0">
                    <a:moveTo>
                      <a:pt x="50329" y="37015"/>
                    </a:moveTo>
                    <a:cubicBezTo>
                      <a:pt x="50329" y="37015"/>
                      <a:pt x="80809" y="82450"/>
                      <a:pt x="123386" y="86736"/>
                    </a:cubicBezTo>
                    <a:cubicBezTo>
                      <a:pt x="136816" y="73496"/>
                      <a:pt x="137959" y="26442"/>
                      <a:pt x="119385" y="11393"/>
                    </a:cubicBezTo>
                    <a:cubicBezTo>
                      <a:pt x="119385" y="11393"/>
                      <a:pt x="136530" y="-2323"/>
                      <a:pt x="147960" y="344"/>
                    </a:cubicBezTo>
                    <a:cubicBezTo>
                      <a:pt x="160529" y="7926"/>
                      <a:pt x="169882" y="19861"/>
                      <a:pt x="174249" y="33872"/>
                    </a:cubicBezTo>
                    <a:cubicBezTo>
                      <a:pt x="185150" y="65076"/>
                      <a:pt x="190313" y="97985"/>
                      <a:pt x="189489" y="131027"/>
                    </a:cubicBezTo>
                    <a:cubicBezTo>
                      <a:pt x="188727" y="175604"/>
                      <a:pt x="189489" y="288380"/>
                      <a:pt x="189489" y="288380"/>
                    </a:cubicBezTo>
                    <a:cubicBezTo>
                      <a:pt x="184440" y="315326"/>
                      <a:pt x="168114" y="338824"/>
                      <a:pt x="144626" y="352960"/>
                    </a:cubicBezTo>
                    <a:cubicBezTo>
                      <a:pt x="113965" y="370266"/>
                      <a:pt x="77860" y="375239"/>
                      <a:pt x="43661" y="366866"/>
                    </a:cubicBezTo>
                    <a:cubicBezTo>
                      <a:pt x="26445" y="363208"/>
                      <a:pt x="12392" y="350816"/>
                      <a:pt x="6609" y="334195"/>
                    </a:cubicBezTo>
                    <a:cubicBezTo>
                      <a:pt x="8609" y="302858"/>
                      <a:pt x="20992" y="238945"/>
                      <a:pt x="16134" y="199226"/>
                    </a:cubicBezTo>
                    <a:cubicBezTo>
                      <a:pt x="11276" y="159507"/>
                      <a:pt x="2609" y="130551"/>
                      <a:pt x="418" y="98832"/>
                    </a:cubicBezTo>
                    <a:cubicBezTo>
                      <a:pt x="-1773" y="67114"/>
                      <a:pt x="4609" y="67686"/>
                      <a:pt x="20611" y="56351"/>
                    </a:cubicBezTo>
                    <a:cubicBezTo>
                      <a:pt x="30053" y="49217"/>
                      <a:pt x="39984" y="42759"/>
                      <a:pt x="50329" y="37015"/>
                    </a:cubicBez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27" name="Google Shape;327;p12"/>
              <p:cNvSpPr/>
              <p:nvPr/>
            </p:nvSpPr>
            <p:spPr>
              <a:xfrm>
                <a:off x="4275867" y="3326707"/>
                <a:ext cx="101092" cy="122957"/>
              </a:xfrm>
              <a:custGeom>
                <a:avLst/>
                <a:gdLst/>
                <a:ahLst/>
                <a:cxnLst/>
                <a:rect l="l" t="t" r="r" b="b"/>
                <a:pathLst>
                  <a:path w="126365" h="153696" extrusionOk="0">
                    <a:moveTo>
                      <a:pt x="123547" y="55607"/>
                    </a:moveTo>
                    <a:lnTo>
                      <a:pt x="123547" y="55607"/>
                    </a:lnTo>
                    <a:cubicBezTo>
                      <a:pt x="118499" y="22936"/>
                      <a:pt x="94972" y="-1543"/>
                      <a:pt x="61349" y="76"/>
                    </a:cubicBezTo>
                    <a:cubicBezTo>
                      <a:pt x="25578" y="2019"/>
                      <a:pt x="-1846" y="32594"/>
                      <a:pt x="97" y="68361"/>
                    </a:cubicBezTo>
                    <a:cubicBezTo>
                      <a:pt x="99" y="68399"/>
                      <a:pt x="101" y="68427"/>
                      <a:pt x="103" y="68465"/>
                    </a:cubicBezTo>
                    <a:cubicBezTo>
                      <a:pt x="1271" y="88611"/>
                      <a:pt x="11858" y="107032"/>
                      <a:pt x="28678" y="118186"/>
                    </a:cubicBezTo>
                    <a:cubicBezTo>
                      <a:pt x="29839" y="123139"/>
                      <a:pt x="31598" y="127940"/>
                      <a:pt x="33917" y="132473"/>
                    </a:cubicBezTo>
                    <a:cubicBezTo>
                      <a:pt x="45728" y="146380"/>
                      <a:pt x="81542" y="155048"/>
                      <a:pt x="92114" y="153524"/>
                    </a:cubicBezTo>
                    <a:cubicBezTo>
                      <a:pt x="104686" y="152400"/>
                      <a:pt x="115295" y="143713"/>
                      <a:pt x="118880" y="131616"/>
                    </a:cubicBezTo>
                    <a:cubicBezTo>
                      <a:pt x="129833" y="105899"/>
                      <a:pt x="126309" y="71609"/>
                      <a:pt x="123547" y="55607"/>
                    </a:cubicBezTo>
                    <a:close/>
                  </a:path>
                </a:pathLst>
              </a:custGeom>
              <a:solidFill>
                <a:srgbClr val="DFAE8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28" name="Google Shape;328;p12"/>
              <p:cNvSpPr/>
              <p:nvPr/>
            </p:nvSpPr>
            <p:spPr>
              <a:xfrm>
                <a:off x="4266495" y="3315741"/>
                <a:ext cx="106605" cy="105444"/>
              </a:xfrm>
              <a:custGeom>
                <a:avLst/>
                <a:gdLst/>
                <a:ahLst/>
                <a:cxnLst/>
                <a:rect l="l" t="t" r="r" b="b"/>
                <a:pathLst>
                  <a:path w="133256" h="131805" extrusionOk="0">
                    <a:moveTo>
                      <a:pt x="40114" y="131806"/>
                    </a:moveTo>
                    <a:lnTo>
                      <a:pt x="40114" y="131806"/>
                    </a:lnTo>
                    <a:lnTo>
                      <a:pt x="43162" y="103231"/>
                    </a:lnTo>
                    <a:cubicBezTo>
                      <a:pt x="43162" y="103231"/>
                      <a:pt x="19921" y="43033"/>
                      <a:pt x="74880" y="54653"/>
                    </a:cubicBezTo>
                    <a:cubicBezTo>
                      <a:pt x="111170" y="62273"/>
                      <a:pt x="120314" y="65512"/>
                      <a:pt x="131363" y="41223"/>
                    </a:cubicBezTo>
                    <a:cubicBezTo>
                      <a:pt x="142412" y="16934"/>
                      <a:pt x="103455" y="-5068"/>
                      <a:pt x="57164" y="1028"/>
                    </a:cubicBezTo>
                    <a:cubicBezTo>
                      <a:pt x="24162" y="4533"/>
                      <a:pt x="-666" y="32717"/>
                      <a:pt x="14" y="65893"/>
                    </a:cubicBezTo>
                    <a:cubicBezTo>
                      <a:pt x="1252" y="83895"/>
                      <a:pt x="6014" y="120185"/>
                      <a:pt x="40114" y="131806"/>
                    </a:cubicBezTo>
                    <a:close/>
                  </a:path>
                </a:pathLst>
              </a:custGeom>
              <a:solidFill>
                <a:srgbClr val="3A2C6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29" name="Google Shape;329;p12"/>
              <p:cNvSpPr/>
              <p:nvPr/>
            </p:nvSpPr>
            <p:spPr>
              <a:xfrm>
                <a:off x="4373043" y="3434522"/>
                <a:ext cx="49149" cy="71094"/>
              </a:xfrm>
              <a:custGeom>
                <a:avLst/>
                <a:gdLst/>
                <a:ahLst/>
                <a:cxnLst/>
                <a:rect l="l" t="t" r="r" b="b"/>
                <a:pathLst>
                  <a:path w="61436" h="88868" extrusionOk="0">
                    <a:moveTo>
                      <a:pt x="39243" y="88868"/>
                    </a:moveTo>
                    <a:cubicBezTo>
                      <a:pt x="47575" y="88601"/>
                      <a:pt x="55499" y="85192"/>
                      <a:pt x="61436" y="79343"/>
                    </a:cubicBezTo>
                    <a:cubicBezTo>
                      <a:pt x="60198" y="63722"/>
                      <a:pt x="40196" y="4381"/>
                      <a:pt x="0" y="0"/>
                    </a:cubicBezTo>
                    <a:cubicBezTo>
                      <a:pt x="10976" y="7630"/>
                      <a:pt x="19668" y="18098"/>
                      <a:pt x="25146" y="30290"/>
                    </a:cubicBezTo>
                    <a:cubicBezTo>
                      <a:pt x="31347" y="49425"/>
                      <a:pt x="36060" y="69009"/>
                      <a:pt x="39243" y="88868"/>
                    </a:cubicBezTo>
                    <a:close/>
                  </a:path>
                </a:pathLst>
              </a:custGeom>
              <a:solidFill>
                <a:srgbClr val="EDEDE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330" name="Google Shape;330;p12"/>
              <p:cNvGrpSpPr/>
              <p:nvPr/>
            </p:nvGrpSpPr>
            <p:grpSpPr>
              <a:xfrm flipH="1">
                <a:off x="4321768" y="3621401"/>
                <a:ext cx="239005" cy="181217"/>
                <a:chOff x="6621095" y="1452181"/>
                <a:chExt cx="330894" cy="250785"/>
              </a:xfrm>
            </p:grpSpPr>
            <p:sp>
              <p:nvSpPr>
                <p:cNvPr id="331" name="Google Shape;331;p12"/>
                <p:cNvSpPr/>
                <p:nvPr/>
              </p:nvSpPr>
              <p:spPr>
                <a:xfrm>
                  <a:off x="6648789" y="1521520"/>
                  <a:ext cx="303199" cy="174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3199" h="174500" extrusionOk="0">
                      <a:moveTo>
                        <a:pt x="0" y="63249"/>
                      </a:moveTo>
                      <a:lnTo>
                        <a:pt x="107878" y="860"/>
                      </a:lnTo>
                      <a:cubicBezTo>
                        <a:pt x="109779" y="-287"/>
                        <a:pt x="112155" y="-287"/>
                        <a:pt x="114056" y="860"/>
                      </a:cubicBezTo>
                      <a:lnTo>
                        <a:pt x="303200" y="110302"/>
                      </a:lnTo>
                      <a:lnTo>
                        <a:pt x="192280" y="174501"/>
                      </a:lnTo>
                      <a:close/>
                    </a:path>
                  </a:pathLst>
                </a:custGeom>
                <a:solidFill>
                  <a:srgbClr val="F4F4F4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332" name="Google Shape;332;p12"/>
                <p:cNvSpPr/>
                <p:nvPr/>
              </p:nvSpPr>
              <p:spPr>
                <a:xfrm>
                  <a:off x="6790409" y="1564671"/>
                  <a:ext cx="79173" cy="4581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9173" h="45815" extrusionOk="0">
                      <a:moveTo>
                        <a:pt x="79174" y="29242"/>
                      </a:moveTo>
                      <a:lnTo>
                        <a:pt x="50660" y="45815"/>
                      </a:lnTo>
                      <a:lnTo>
                        <a:pt x="0" y="16478"/>
                      </a:lnTo>
                      <a:lnTo>
                        <a:pt x="28514" y="0"/>
                      </a:lnTo>
                      <a:lnTo>
                        <a:pt x="79174" y="29242"/>
                      </a:lnTo>
                      <a:close/>
                    </a:path>
                  </a:pathLst>
                </a:custGeom>
                <a:solidFill>
                  <a:srgbClr val="000000">
                    <a:alpha val="14900"/>
                  </a:srgbClr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333" name="Google Shape;333;p12"/>
                <p:cNvSpPr/>
                <p:nvPr/>
              </p:nvSpPr>
              <p:spPr>
                <a:xfrm>
                  <a:off x="6648780" y="1584674"/>
                  <a:ext cx="303209" cy="11829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3209" h="118292" extrusionOk="0">
                      <a:moveTo>
                        <a:pt x="303209" y="47149"/>
                      </a:moveTo>
                      <a:lnTo>
                        <a:pt x="303209" y="49721"/>
                      </a:lnTo>
                      <a:cubicBezTo>
                        <a:pt x="303237" y="53440"/>
                        <a:pt x="301279" y="56892"/>
                        <a:pt x="298076" y="58769"/>
                      </a:cubicBezTo>
                      <a:lnTo>
                        <a:pt x="197517" y="116872"/>
                      </a:lnTo>
                      <a:cubicBezTo>
                        <a:pt x="194323" y="118766"/>
                        <a:pt x="190350" y="118766"/>
                        <a:pt x="187157" y="116872"/>
                      </a:cubicBezTo>
                      <a:lnTo>
                        <a:pt x="5237" y="12097"/>
                      </a:lnTo>
                      <a:cubicBezTo>
                        <a:pt x="1863" y="10147"/>
                        <a:pt x="-153" y="6475"/>
                        <a:pt x="9" y="2572"/>
                      </a:cubicBezTo>
                      <a:lnTo>
                        <a:pt x="9" y="0"/>
                      </a:lnTo>
                      <a:lnTo>
                        <a:pt x="192289" y="111252"/>
                      </a:lnTo>
                      <a:close/>
                    </a:path>
                  </a:pathLst>
                </a:custGeom>
                <a:solidFill>
                  <a:srgbClr val="E5E5E5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334" name="Google Shape;334;p12"/>
                <p:cNvSpPr/>
                <p:nvPr/>
              </p:nvSpPr>
              <p:spPr>
                <a:xfrm>
                  <a:off x="6621095" y="1454086"/>
                  <a:ext cx="217122" cy="2443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7122" h="244320" extrusionOk="0">
                      <a:moveTo>
                        <a:pt x="217123" y="243459"/>
                      </a:moveTo>
                      <a:cubicBezTo>
                        <a:pt x="213644" y="244834"/>
                        <a:pt x="209728" y="244552"/>
                        <a:pt x="206478" y="242697"/>
                      </a:cubicBezTo>
                      <a:lnTo>
                        <a:pt x="25888" y="137922"/>
                      </a:lnTo>
                      <a:cubicBezTo>
                        <a:pt x="22695" y="136081"/>
                        <a:pt x="20499" y="132899"/>
                        <a:pt x="19900" y="129254"/>
                      </a:cubicBezTo>
                      <a:lnTo>
                        <a:pt x="36" y="10763"/>
                      </a:lnTo>
                      <a:cubicBezTo>
                        <a:pt x="-12" y="10097"/>
                        <a:pt x="-12" y="9429"/>
                        <a:pt x="36" y="8763"/>
                      </a:cubicBezTo>
                      <a:cubicBezTo>
                        <a:pt x="26" y="5457"/>
                        <a:pt x="1366" y="2291"/>
                        <a:pt x="3743" y="0"/>
                      </a:cubicBezTo>
                      <a:lnTo>
                        <a:pt x="191935" y="108871"/>
                      </a:lnTo>
                      <a:cubicBezTo>
                        <a:pt x="194226" y="110281"/>
                        <a:pt x="195813" y="112601"/>
                        <a:pt x="196307" y="115252"/>
                      </a:cubicBezTo>
                      <a:close/>
                    </a:path>
                  </a:pathLst>
                </a:custGeom>
                <a:solidFill>
                  <a:srgbClr val="F4F4F4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335" name="Google Shape;335;p12"/>
                <p:cNvSpPr/>
                <p:nvPr/>
              </p:nvSpPr>
              <p:spPr>
                <a:xfrm>
                  <a:off x="6624647" y="1452181"/>
                  <a:ext cx="216421" cy="245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421" h="245364" extrusionOk="0">
                      <a:moveTo>
                        <a:pt x="216422" y="243840"/>
                      </a:moveTo>
                      <a:lnTo>
                        <a:pt x="215186" y="244602"/>
                      </a:lnTo>
                      <a:lnTo>
                        <a:pt x="213570" y="245364"/>
                      </a:lnTo>
                      <a:lnTo>
                        <a:pt x="192090" y="117157"/>
                      </a:lnTo>
                      <a:cubicBezTo>
                        <a:pt x="191596" y="114506"/>
                        <a:pt x="190008" y="112186"/>
                        <a:pt x="187718" y="110776"/>
                      </a:cubicBezTo>
                      <a:lnTo>
                        <a:pt x="0" y="1905"/>
                      </a:lnTo>
                      <a:cubicBezTo>
                        <a:pt x="694" y="1117"/>
                        <a:pt x="1530" y="471"/>
                        <a:pt x="2471" y="0"/>
                      </a:cubicBezTo>
                      <a:lnTo>
                        <a:pt x="191044" y="109061"/>
                      </a:lnTo>
                      <a:cubicBezTo>
                        <a:pt x="193373" y="110453"/>
                        <a:pt x="194998" y="112774"/>
                        <a:pt x="195512" y="115443"/>
                      </a:cubicBezTo>
                      <a:close/>
                    </a:path>
                  </a:pathLst>
                </a:custGeom>
                <a:solidFill>
                  <a:srgbClr val="E5E5E5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sp>
            <p:nvSpPr>
              <p:cNvPr id="336" name="Google Shape;336;p12"/>
              <p:cNvSpPr/>
              <p:nvPr/>
            </p:nvSpPr>
            <p:spPr>
              <a:xfrm>
                <a:off x="4228115" y="3483465"/>
                <a:ext cx="114539" cy="321870"/>
              </a:xfrm>
              <a:custGeom>
                <a:avLst/>
                <a:gdLst/>
                <a:ahLst/>
                <a:cxnLst/>
                <a:rect l="l" t="t" r="r" b="b"/>
                <a:pathLst>
                  <a:path w="143174" h="402337" extrusionOk="0">
                    <a:moveTo>
                      <a:pt x="132316" y="337406"/>
                    </a:moveTo>
                    <a:cubicBezTo>
                      <a:pt x="124650" y="332329"/>
                      <a:pt x="116664" y="327748"/>
                      <a:pt x="108408" y="323690"/>
                    </a:cubicBezTo>
                    <a:cubicBezTo>
                      <a:pt x="100708" y="321280"/>
                      <a:pt x="93712" y="317032"/>
                      <a:pt x="88025" y="311307"/>
                    </a:cubicBezTo>
                    <a:cubicBezTo>
                      <a:pt x="80500" y="303973"/>
                      <a:pt x="68308" y="276255"/>
                      <a:pt x="59450" y="249204"/>
                    </a:cubicBezTo>
                    <a:cubicBezTo>
                      <a:pt x="50616" y="218763"/>
                      <a:pt x="47136" y="187016"/>
                      <a:pt x="49163" y="155383"/>
                    </a:cubicBezTo>
                    <a:cubicBezTo>
                      <a:pt x="52877" y="117283"/>
                      <a:pt x="66498" y="64419"/>
                      <a:pt x="69927" y="42607"/>
                    </a:cubicBezTo>
                    <a:cubicBezTo>
                      <a:pt x="73356" y="20795"/>
                      <a:pt x="66403" y="12127"/>
                      <a:pt x="56211" y="4507"/>
                    </a:cubicBezTo>
                    <a:cubicBezTo>
                      <a:pt x="44305" y="-5018"/>
                      <a:pt x="27636" y="-732"/>
                      <a:pt x="19064" y="29844"/>
                    </a:cubicBezTo>
                    <a:cubicBezTo>
                      <a:pt x="7948" y="72154"/>
                      <a:pt x="1559" y="115569"/>
                      <a:pt x="14" y="159288"/>
                    </a:cubicBezTo>
                    <a:cubicBezTo>
                      <a:pt x="-297" y="191635"/>
                      <a:pt x="4690" y="223811"/>
                      <a:pt x="14777" y="254538"/>
                    </a:cubicBezTo>
                    <a:cubicBezTo>
                      <a:pt x="23864" y="280970"/>
                      <a:pt x="36113" y="306202"/>
                      <a:pt x="51258" y="329691"/>
                    </a:cubicBezTo>
                    <a:cubicBezTo>
                      <a:pt x="55449" y="336739"/>
                      <a:pt x="56783" y="342930"/>
                      <a:pt x="63164" y="357313"/>
                    </a:cubicBezTo>
                    <a:cubicBezTo>
                      <a:pt x="69329" y="371772"/>
                      <a:pt x="78905" y="384517"/>
                      <a:pt x="91073" y="394461"/>
                    </a:cubicBezTo>
                    <a:cubicBezTo>
                      <a:pt x="101836" y="402176"/>
                      <a:pt x="106884" y="403224"/>
                      <a:pt x="109361" y="401795"/>
                    </a:cubicBezTo>
                    <a:cubicBezTo>
                      <a:pt x="111837" y="400366"/>
                      <a:pt x="111837" y="396461"/>
                      <a:pt x="107360" y="392270"/>
                    </a:cubicBezTo>
                    <a:cubicBezTo>
                      <a:pt x="99783" y="386317"/>
                      <a:pt x="93331" y="379059"/>
                      <a:pt x="88310" y="370839"/>
                    </a:cubicBezTo>
                    <a:cubicBezTo>
                      <a:pt x="88310" y="370839"/>
                      <a:pt x="97835" y="380364"/>
                      <a:pt x="103836" y="385412"/>
                    </a:cubicBezTo>
                    <a:cubicBezTo>
                      <a:pt x="109247" y="389955"/>
                      <a:pt x="115237" y="393775"/>
                      <a:pt x="121648" y="396747"/>
                    </a:cubicBezTo>
                    <a:cubicBezTo>
                      <a:pt x="127934" y="399509"/>
                      <a:pt x="136602" y="394175"/>
                      <a:pt x="132125" y="389984"/>
                    </a:cubicBezTo>
                    <a:cubicBezTo>
                      <a:pt x="127649" y="385793"/>
                      <a:pt x="123172" y="383697"/>
                      <a:pt x="114314" y="375982"/>
                    </a:cubicBezTo>
                    <a:cubicBezTo>
                      <a:pt x="109302" y="372067"/>
                      <a:pt x="104818" y="367524"/>
                      <a:pt x="100979" y="362457"/>
                    </a:cubicBezTo>
                    <a:cubicBezTo>
                      <a:pt x="107247" y="367238"/>
                      <a:pt x="113870" y="371534"/>
                      <a:pt x="120791" y="375315"/>
                    </a:cubicBezTo>
                    <a:cubicBezTo>
                      <a:pt x="126215" y="378592"/>
                      <a:pt x="132455" y="380278"/>
                      <a:pt x="138793" y="380173"/>
                    </a:cubicBezTo>
                    <a:cubicBezTo>
                      <a:pt x="142127" y="380173"/>
                      <a:pt x="146127" y="375411"/>
                      <a:pt x="139936" y="370648"/>
                    </a:cubicBezTo>
                    <a:cubicBezTo>
                      <a:pt x="131572" y="366295"/>
                      <a:pt x="123741" y="360990"/>
                      <a:pt x="116600" y="354837"/>
                    </a:cubicBezTo>
                    <a:cubicBezTo>
                      <a:pt x="109742" y="347979"/>
                      <a:pt x="105932" y="342264"/>
                      <a:pt x="107837" y="342168"/>
                    </a:cubicBezTo>
                    <a:cubicBezTo>
                      <a:pt x="109742" y="342073"/>
                      <a:pt x="113456" y="346264"/>
                      <a:pt x="121457" y="348836"/>
                    </a:cubicBezTo>
                    <a:cubicBezTo>
                      <a:pt x="129458" y="351408"/>
                      <a:pt x="138031" y="348836"/>
                      <a:pt x="139079" y="344645"/>
                    </a:cubicBezTo>
                    <a:cubicBezTo>
                      <a:pt x="140126" y="340454"/>
                      <a:pt x="139841" y="341121"/>
                      <a:pt x="132316" y="337406"/>
                    </a:cubicBezTo>
                    <a:close/>
                  </a:path>
                </a:pathLst>
              </a:custGeom>
              <a:solidFill>
                <a:srgbClr val="DFAE8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37" name="Google Shape;337;p12"/>
              <p:cNvSpPr/>
              <p:nvPr/>
            </p:nvSpPr>
            <p:spPr>
              <a:xfrm>
                <a:off x="4223328" y="3479828"/>
                <a:ext cx="66218" cy="90245"/>
              </a:xfrm>
              <a:custGeom>
                <a:avLst/>
                <a:gdLst/>
                <a:ahLst/>
                <a:cxnLst/>
                <a:rect l="l" t="t" r="r" b="b"/>
                <a:pathLst>
                  <a:path w="82772" h="112806" extrusionOk="0">
                    <a:moveTo>
                      <a:pt x="0" y="90018"/>
                    </a:moveTo>
                    <a:cubicBezTo>
                      <a:pt x="0" y="90018"/>
                      <a:pt x="30004" y="119831"/>
                      <a:pt x="65532" y="111258"/>
                    </a:cubicBezTo>
                    <a:cubicBezTo>
                      <a:pt x="70580" y="107829"/>
                      <a:pt x="82772" y="38106"/>
                      <a:pt x="82772" y="38106"/>
                    </a:cubicBezTo>
                    <a:cubicBezTo>
                      <a:pt x="82772" y="38106"/>
                      <a:pt x="82772" y="-565"/>
                      <a:pt x="53149" y="6"/>
                    </a:cubicBezTo>
                    <a:cubicBezTo>
                      <a:pt x="23527" y="578"/>
                      <a:pt x="0" y="90018"/>
                      <a:pt x="0" y="90018"/>
                    </a:cubicBezTo>
                    <a:close/>
                  </a:path>
                </a:pathLst>
              </a:custGeom>
              <a:solidFill>
                <a:srgbClr val="EDEDE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338" name="Google Shape;338;p12"/>
          <p:cNvSpPr txBox="1">
            <a:spLocks noGrp="1"/>
          </p:cNvSpPr>
          <p:nvPr>
            <p:ph type="ctrTitle"/>
          </p:nvPr>
        </p:nvSpPr>
        <p:spPr>
          <a:xfrm>
            <a:off x="1076325" y="1863600"/>
            <a:ext cx="4696119" cy="1416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Why is digital technology important when working with people?</a:t>
            </a:r>
            <a:endParaRPr lang="en-GB" sz="1800" dirty="0">
              <a:solidFill>
                <a:schemeClr val="accent1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40" name="Google Shape;380;p14">
            <a:extLst>
              <a:ext uri="{FF2B5EF4-FFF2-40B4-BE49-F238E27FC236}">
                <a16:creationId xmlns:a16="http://schemas.microsoft.com/office/drawing/2014/main" id="{EBDE20E4-3326-9848-3496-5BDD4B4F1698}"/>
              </a:ext>
            </a:extLst>
          </p:cNvPr>
          <p:cNvSpPr txBox="1">
            <a:spLocks/>
          </p:cNvSpPr>
          <p:nvPr/>
        </p:nvSpPr>
        <p:spPr>
          <a:xfrm>
            <a:off x="1470364" y="3581174"/>
            <a:ext cx="3721419" cy="13692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Barlow Light"/>
              <a:buChar char="▸"/>
              <a:defRPr sz="20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Barlow Light"/>
              <a:buChar char="▹"/>
              <a:defRPr sz="20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2pPr>
            <a:lvl3pPr marL="1371600" marR="0" lvl="2" indent="-3429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Barlow Light"/>
              <a:buChar char="▹"/>
              <a:defRPr sz="20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3pPr>
            <a:lvl4pPr marL="1828800" marR="0" lvl="3" indent="-3556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arlow Light"/>
              <a:buChar char="▹"/>
              <a:defRPr sz="20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4pPr>
            <a:lvl5pPr marL="2286000" marR="0" lvl="4" indent="-3556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arlow Light"/>
              <a:buChar char="▹"/>
              <a:defRPr sz="20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5pPr>
            <a:lvl6pPr marL="2743200" marR="0" lvl="5" indent="-3556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arlow Light"/>
              <a:buChar char="▹"/>
              <a:defRPr sz="20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6pPr>
            <a:lvl7pPr marL="3200400" marR="0" lvl="6" indent="-3556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arlow Light"/>
              <a:buChar char="▹"/>
              <a:defRPr sz="20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7pPr>
            <a:lvl8pPr marL="3657600" marR="0" lvl="7" indent="-3556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arlow Light"/>
              <a:buChar char="▹"/>
              <a:defRPr sz="20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8pPr>
            <a:lvl9pPr marL="4114800" marR="0" lvl="8" indent="-3556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Barlow Light"/>
              <a:buChar char="▹"/>
              <a:defRPr sz="20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pPr marL="0" indent="0">
              <a:buFont typeface="Barlow Light"/>
              <a:buNone/>
            </a:pPr>
            <a:r>
              <a:rPr lang="en-US" sz="1600" dirty="0"/>
              <a:t>Student’s </a:t>
            </a:r>
            <a:r>
              <a:rPr lang="en-US" sz="1600" dirty="0" err="1"/>
              <a:t>Name:Addis</a:t>
            </a:r>
            <a:r>
              <a:rPr lang="en-US" sz="1600" dirty="0"/>
              <a:t>  </a:t>
            </a:r>
            <a:r>
              <a:rPr lang="en-US" sz="1600" dirty="0" err="1"/>
              <a:t>Gebresilasie</a:t>
            </a:r>
            <a:r>
              <a:rPr lang="en-US" sz="1600" dirty="0"/>
              <a:t> </a:t>
            </a:r>
            <a:endParaRPr lang="en-US" sz="1600" b="1" dirty="0">
              <a:solidFill>
                <a:schemeClr val="accent1"/>
              </a:solidFill>
              <a:latin typeface="Barlow"/>
              <a:ea typeface="Barlow"/>
              <a:cs typeface="Barlow"/>
              <a:sym typeface="Barlow"/>
            </a:endParaRPr>
          </a:p>
          <a:p>
            <a:pPr marL="0" indent="0">
              <a:buFont typeface="Barlow Light"/>
              <a:buNone/>
            </a:pPr>
            <a:endParaRPr lang="en-US" sz="1600" dirty="0"/>
          </a:p>
          <a:p>
            <a:pPr marL="0" indent="0">
              <a:buFont typeface="Barlow Light"/>
              <a:buNone/>
            </a:pPr>
            <a:r>
              <a:rPr lang="en-US" sz="1600" dirty="0"/>
              <a:t>Student ID 2112297</a:t>
            </a:r>
            <a:endParaRPr lang="en-US" sz="1600" b="1" dirty="0">
              <a:solidFill>
                <a:schemeClr val="accent1"/>
              </a:solidFill>
              <a:latin typeface="Barlow"/>
              <a:ea typeface="Barlow"/>
              <a:cs typeface="Barlow"/>
              <a:sym typeface="Barlow"/>
            </a:endParaRPr>
          </a:p>
          <a:p>
            <a:pPr marL="0" indent="0">
              <a:buClr>
                <a:schemeClr val="dk1"/>
              </a:buClr>
              <a:buSzPts val="1100"/>
              <a:buFont typeface="Arial"/>
              <a:buNone/>
            </a:pPr>
            <a:endParaRPr lang="en-US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" name="Google Shape;518;p16"/>
          <p:cNvSpPr txBox="1">
            <a:spLocks noGrp="1"/>
          </p:cNvSpPr>
          <p:nvPr>
            <p:ph type="body" idx="1"/>
          </p:nvPr>
        </p:nvSpPr>
        <p:spPr>
          <a:xfrm>
            <a:off x="906361" y="400115"/>
            <a:ext cx="5592181" cy="427862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chemeClr val="bg1"/>
                </a:solidFill>
                <a:latin typeface="+mj-lt"/>
                <a:ea typeface="Calibri" panose="020F0502020204030204" pitchFamily="34" charset="0"/>
              </a:rPr>
              <a:t>INTRODUCTION</a:t>
            </a:r>
          </a:p>
          <a:p>
            <a:pPr marL="285750" indent="-285750"/>
            <a:r>
              <a:rPr lang="en-GB" sz="1800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Digital technologies are shifting and developing at a rapid pace, with strong competition and the demand for businesses to create something new. </a:t>
            </a:r>
          </a:p>
          <a:p>
            <a:pPr marL="285750" indent="-285750"/>
            <a:r>
              <a:rPr lang="en-GB" sz="18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D</a:t>
            </a:r>
            <a:r>
              <a:rPr lang="en-GB" sz="1800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igital technology can enhance communication, teamwork, data management, analytics data access, and social engagement.</a:t>
            </a:r>
          </a:p>
          <a:p>
            <a:pPr marL="285750" indent="-285750"/>
            <a:r>
              <a:rPr lang="en-GB" sz="1800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An organisation must adopt these innovations to be successful and support their business.</a:t>
            </a:r>
            <a:endParaRPr lang="en-US" sz="1800" b="1" dirty="0">
              <a:solidFill>
                <a:schemeClr val="bg1">
                  <a:lumMod val="95000"/>
                </a:schemeClr>
              </a:solidFill>
              <a:latin typeface="+mj-lt"/>
              <a:ea typeface="Calibri" panose="020F0502020204030204" pitchFamily="34" charset="0"/>
            </a:endParaRPr>
          </a:p>
        </p:txBody>
      </p:sp>
      <p:sp>
        <p:nvSpPr>
          <p:cNvPr id="519" name="Google Shape;519;p16"/>
          <p:cNvSpPr txBox="1">
            <a:spLocks noGrp="1"/>
          </p:cNvSpPr>
          <p:nvPr>
            <p:ph type="sldNum" idx="12"/>
          </p:nvPr>
        </p:nvSpPr>
        <p:spPr>
          <a:xfrm>
            <a:off x="8649025" y="4636750"/>
            <a:ext cx="456900" cy="46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</a:t>
            </a:fld>
            <a:endParaRPr/>
          </a:p>
        </p:txBody>
      </p:sp>
      <p:grpSp>
        <p:nvGrpSpPr>
          <p:cNvPr id="520" name="Google Shape;520;p16"/>
          <p:cNvGrpSpPr/>
          <p:nvPr/>
        </p:nvGrpSpPr>
        <p:grpSpPr>
          <a:xfrm>
            <a:off x="6868633" y="1233376"/>
            <a:ext cx="1680835" cy="3309501"/>
            <a:chOff x="6661328" y="2103554"/>
            <a:chExt cx="850574" cy="1325339"/>
          </a:xfrm>
        </p:grpSpPr>
        <p:sp>
          <p:nvSpPr>
            <p:cNvPr id="521" name="Google Shape;521;p16"/>
            <p:cNvSpPr/>
            <p:nvPr/>
          </p:nvSpPr>
          <p:spPr>
            <a:xfrm>
              <a:off x="7216759" y="3070053"/>
              <a:ext cx="247057" cy="142875"/>
            </a:xfrm>
            <a:custGeom>
              <a:avLst/>
              <a:gdLst/>
              <a:ahLst/>
              <a:cxnLst/>
              <a:rect l="l" t="t" r="r" b="b"/>
              <a:pathLst>
                <a:path w="658819" h="381000" extrusionOk="0">
                  <a:moveTo>
                    <a:pt x="658819" y="190500"/>
                  </a:moveTo>
                  <a:cubicBezTo>
                    <a:pt x="658819" y="295710"/>
                    <a:pt x="511337" y="381000"/>
                    <a:pt x="329409" y="381000"/>
                  </a:cubicBezTo>
                  <a:cubicBezTo>
                    <a:pt x="147482" y="381000"/>
                    <a:pt x="0" y="295710"/>
                    <a:pt x="0" y="190500"/>
                  </a:cubicBezTo>
                  <a:cubicBezTo>
                    <a:pt x="0" y="85290"/>
                    <a:pt x="147481" y="0"/>
                    <a:pt x="329409" y="0"/>
                  </a:cubicBezTo>
                  <a:cubicBezTo>
                    <a:pt x="511337" y="0"/>
                    <a:pt x="658819" y="85290"/>
                    <a:pt x="658819" y="190500"/>
                  </a:cubicBezTo>
                  <a:close/>
                </a:path>
              </a:pathLst>
            </a:custGeom>
            <a:solidFill>
              <a:srgbClr val="000000">
                <a:alpha val="98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2" name="Google Shape;522;p16"/>
            <p:cNvSpPr/>
            <p:nvPr/>
          </p:nvSpPr>
          <p:spPr>
            <a:xfrm>
              <a:off x="7342016" y="3123138"/>
              <a:ext cx="71660" cy="55453"/>
            </a:xfrm>
            <a:custGeom>
              <a:avLst/>
              <a:gdLst/>
              <a:ahLst/>
              <a:cxnLst/>
              <a:rect l="l" t="t" r="r" b="b"/>
              <a:pathLst>
                <a:path w="191092" h="147874" extrusionOk="0">
                  <a:moveTo>
                    <a:pt x="175923" y="5"/>
                  </a:moveTo>
                  <a:cubicBezTo>
                    <a:pt x="153005" y="19055"/>
                    <a:pt x="118866" y="1625"/>
                    <a:pt x="117534" y="3339"/>
                  </a:cubicBezTo>
                  <a:cubicBezTo>
                    <a:pt x="90651" y="28352"/>
                    <a:pt x="62427" y="51879"/>
                    <a:pt x="32995" y="73824"/>
                  </a:cubicBezTo>
                  <a:cubicBezTo>
                    <a:pt x="18731" y="85064"/>
                    <a:pt x="-3522" y="100113"/>
                    <a:pt x="472" y="121449"/>
                  </a:cubicBezTo>
                  <a:cubicBezTo>
                    <a:pt x="7699" y="160121"/>
                    <a:pt x="69511" y="148214"/>
                    <a:pt x="92810" y="136403"/>
                  </a:cubicBezTo>
                  <a:cubicBezTo>
                    <a:pt x="116108" y="124592"/>
                    <a:pt x="135127" y="104971"/>
                    <a:pt x="157189" y="91255"/>
                  </a:cubicBezTo>
                  <a:cubicBezTo>
                    <a:pt x="172975" y="81730"/>
                    <a:pt x="188475" y="76396"/>
                    <a:pt x="190948" y="56489"/>
                  </a:cubicBezTo>
                  <a:cubicBezTo>
                    <a:pt x="192564" y="44678"/>
                    <a:pt x="180202" y="-566"/>
                    <a:pt x="175923" y="5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3" name="Google Shape;523;p16"/>
            <p:cNvSpPr/>
            <p:nvPr/>
          </p:nvSpPr>
          <p:spPr>
            <a:xfrm>
              <a:off x="7342406" y="3141358"/>
              <a:ext cx="71304" cy="37263"/>
            </a:xfrm>
            <a:custGeom>
              <a:avLst/>
              <a:gdLst/>
              <a:ahLst/>
              <a:cxnLst/>
              <a:rect l="l" t="t" r="r" b="b"/>
              <a:pathLst>
                <a:path w="190145" h="99367" extrusionOk="0">
                  <a:moveTo>
                    <a:pt x="189715" y="0"/>
                  </a:moveTo>
                  <a:cubicBezTo>
                    <a:pt x="186767" y="19050"/>
                    <a:pt x="171457" y="24289"/>
                    <a:pt x="155861" y="34004"/>
                  </a:cubicBezTo>
                  <a:cubicBezTo>
                    <a:pt x="133419" y="47911"/>
                    <a:pt x="113639" y="68104"/>
                    <a:pt x="90340" y="79915"/>
                  </a:cubicBezTo>
                  <a:cubicBezTo>
                    <a:pt x="68849" y="90774"/>
                    <a:pt x="15120" y="101632"/>
                    <a:pt x="0" y="74009"/>
                  </a:cubicBezTo>
                  <a:cubicBezTo>
                    <a:pt x="8178" y="111347"/>
                    <a:pt x="68849" y="99632"/>
                    <a:pt x="91957" y="87916"/>
                  </a:cubicBezTo>
                  <a:cubicBezTo>
                    <a:pt x="115065" y="76200"/>
                    <a:pt x="134275" y="56483"/>
                    <a:pt x="156336" y="42767"/>
                  </a:cubicBezTo>
                  <a:cubicBezTo>
                    <a:pt x="172122" y="33242"/>
                    <a:pt x="187623" y="27908"/>
                    <a:pt x="190095" y="8001"/>
                  </a:cubicBezTo>
                  <a:cubicBezTo>
                    <a:pt x="190229" y="5325"/>
                    <a:pt x="190095" y="2648"/>
                    <a:pt x="189715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4" name="Google Shape;524;p16"/>
            <p:cNvSpPr/>
            <p:nvPr/>
          </p:nvSpPr>
          <p:spPr>
            <a:xfrm>
              <a:off x="7268719" y="3095364"/>
              <a:ext cx="71613" cy="53417"/>
            </a:xfrm>
            <a:custGeom>
              <a:avLst/>
              <a:gdLst/>
              <a:ahLst/>
              <a:cxnLst/>
              <a:rect l="l" t="t" r="r" b="b"/>
              <a:pathLst>
                <a:path w="190969" h="142446" extrusionOk="0">
                  <a:moveTo>
                    <a:pt x="173186" y="102"/>
                  </a:moveTo>
                  <a:cubicBezTo>
                    <a:pt x="150268" y="19152"/>
                    <a:pt x="110138" y="-1613"/>
                    <a:pt x="108522" y="102"/>
                  </a:cubicBezTo>
                  <a:cubicBezTo>
                    <a:pt x="84624" y="24276"/>
                    <a:pt x="59386" y="47079"/>
                    <a:pt x="32921" y="68396"/>
                  </a:cubicBezTo>
                  <a:cubicBezTo>
                    <a:pt x="18657" y="79636"/>
                    <a:pt x="-3596" y="94685"/>
                    <a:pt x="493" y="116021"/>
                  </a:cubicBezTo>
                  <a:cubicBezTo>
                    <a:pt x="7626" y="154693"/>
                    <a:pt x="69437" y="142786"/>
                    <a:pt x="92736" y="130975"/>
                  </a:cubicBezTo>
                  <a:cubicBezTo>
                    <a:pt x="116034" y="119164"/>
                    <a:pt x="135148" y="99543"/>
                    <a:pt x="157210" y="85827"/>
                  </a:cubicBezTo>
                  <a:cubicBezTo>
                    <a:pt x="172901" y="76302"/>
                    <a:pt x="188402" y="70968"/>
                    <a:pt x="190874" y="51061"/>
                  </a:cubicBezTo>
                  <a:cubicBezTo>
                    <a:pt x="192300" y="39249"/>
                    <a:pt x="177275" y="-374"/>
                    <a:pt x="173186" y="102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5" name="Google Shape;525;p16"/>
            <p:cNvSpPr/>
            <p:nvPr/>
          </p:nvSpPr>
          <p:spPr>
            <a:xfrm>
              <a:off x="7268869" y="3112444"/>
              <a:ext cx="71304" cy="37267"/>
            </a:xfrm>
            <a:custGeom>
              <a:avLst/>
              <a:gdLst/>
              <a:ahLst/>
              <a:cxnLst/>
              <a:rect l="l" t="t" r="r" b="b"/>
              <a:pathLst>
                <a:path w="190145" h="99378" extrusionOk="0">
                  <a:moveTo>
                    <a:pt x="189715" y="0"/>
                  </a:moveTo>
                  <a:cubicBezTo>
                    <a:pt x="186767" y="19050"/>
                    <a:pt x="171457" y="24289"/>
                    <a:pt x="155861" y="34004"/>
                  </a:cubicBezTo>
                  <a:cubicBezTo>
                    <a:pt x="133418" y="48006"/>
                    <a:pt x="113639" y="68104"/>
                    <a:pt x="90340" y="79915"/>
                  </a:cubicBezTo>
                  <a:cubicBezTo>
                    <a:pt x="68849" y="90869"/>
                    <a:pt x="15120" y="101727"/>
                    <a:pt x="0" y="74104"/>
                  </a:cubicBezTo>
                  <a:cubicBezTo>
                    <a:pt x="8178" y="111347"/>
                    <a:pt x="68944" y="99631"/>
                    <a:pt x="91957" y="87916"/>
                  </a:cubicBezTo>
                  <a:cubicBezTo>
                    <a:pt x="114970" y="76200"/>
                    <a:pt x="134274" y="56579"/>
                    <a:pt x="156431" y="42767"/>
                  </a:cubicBezTo>
                  <a:cubicBezTo>
                    <a:pt x="172122" y="33242"/>
                    <a:pt x="187622" y="27908"/>
                    <a:pt x="190095" y="8001"/>
                  </a:cubicBezTo>
                  <a:cubicBezTo>
                    <a:pt x="190228" y="5324"/>
                    <a:pt x="190095" y="2648"/>
                    <a:pt x="189715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6" name="Google Shape;526;p16"/>
            <p:cNvSpPr/>
            <p:nvPr/>
          </p:nvSpPr>
          <p:spPr>
            <a:xfrm>
              <a:off x="7286737" y="2775175"/>
              <a:ext cx="123184" cy="353826"/>
            </a:xfrm>
            <a:custGeom>
              <a:avLst/>
              <a:gdLst/>
              <a:ahLst/>
              <a:cxnLst/>
              <a:rect l="l" t="t" r="r" b="b"/>
              <a:pathLst>
                <a:path w="328490" h="943536" extrusionOk="0">
                  <a:moveTo>
                    <a:pt x="324560" y="81915"/>
                  </a:moveTo>
                  <a:cubicBezTo>
                    <a:pt x="323514" y="116681"/>
                    <a:pt x="312673" y="267367"/>
                    <a:pt x="307918" y="347091"/>
                  </a:cubicBezTo>
                  <a:cubicBezTo>
                    <a:pt x="303163" y="426815"/>
                    <a:pt x="301927" y="524637"/>
                    <a:pt x="301927" y="524637"/>
                  </a:cubicBezTo>
                  <a:cubicBezTo>
                    <a:pt x="301927" y="524637"/>
                    <a:pt x="315716" y="582740"/>
                    <a:pt x="324560" y="651034"/>
                  </a:cubicBezTo>
                  <a:cubicBezTo>
                    <a:pt x="333403" y="719328"/>
                    <a:pt x="324560" y="934879"/>
                    <a:pt x="324560" y="934879"/>
                  </a:cubicBezTo>
                  <a:cubicBezTo>
                    <a:pt x="306701" y="946423"/>
                    <a:pt x="283745" y="946423"/>
                    <a:pt x="265886" y="934879"/>
                  </a:cubicBezTo>
                  <a:cubicBezTo>
                    <a:pt x="265886" y="934879"/>
                    <a:pt x="229274" y="762381"/>
                    <a:pt x="212252" y="684657"/>
                  </a:cubicBezTo>
                  <a:cubicBezTo>
                    <a:pt x="195230" y="606933"/>
                    <a:pt x="192378" y="562166"/>
                    <a:pt x="183724" y="513969"/>
                  </a:cubicBezTo>
                  <a:cubicBezTo>
                    <a:pt x="173073" y="455676"/>
                    <a:pt x="150060" y="183642"/>
                    <a:pt x="150060" y="183642"/>
                  </a:cubicBezTo>
                  <a:lnTo>
                    <a:pt x="140551" y="184214"/>
                  </a:lnTo>
                  <a:lnTo>
                    <a:pt x="116206" y="491490"/>
                  </a:lnTo>
                  <a:cubicBezTo>
                    <a:pt x="123766" y="514131"/>
                    <a:pt x="128959" y="537496"/>
                    <a:pt x="131707" y="561213"/>
                  </a:cubicBezTo>
                  <a:cubicBezTo>
                    <a:pt x="138363" y="611219"/>
                    <a:pt x="124670" y="862870"/>
                    <a:pt x="124670" y="862870"/>
                  </a:cubicBezTo>
                  <a:cubicBezTo>
                    <a:pt x="104700" y="873966"/>
                    <a:pt x="80213" y="872938"/>
                    <a:pt x="61241" y="860203"/>
                  </a:cubicBezTo>
                  <a:cubicBezTo>
                    <a:pt x="61241" y="860203"/>
                    <a:pt x="0" y="526828"/>
                    <a:pt x="0" y="476250"/>
                  </a:cubicBezTo>
                  <a:cubicBezTo>
                    <a:pt x="0" y="442722"/>
                    <a:pt x="5706" y="0"/>
                    <a:pt x="5706" y="0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7" name="Google Shape;527;p16"/>
            <p:cNvSpPr/>
            <p:nvPr/>
          </p:nvSpPr>
          <p:spPr>
            <a:xfrm>
              <a:off x="7314533" y="2554952"/>
              <a:ext cx="78868" cy="76871"/>
            </a:xfrm>
            <a:custGeom>
              <a:avLst/>
              <a:gdLst/>
              <a:ahLst/>
              <a:cxnLst/>
              <a:rect l="l" t="t" r="r" b="b"/>
              <a:pathLst>
                <a:path w="210314" h="204988" extrusionOk="0">
                  <a:moveTo>
                    <a:pt x="167279" y="0"/>
                  </a:moveTo>
                  <a:cubicBezTo>
                    <a:pt x="167279" y="0"/>
                    <a:pt x="163380" y="75629"/>
                    <a:pt x="165092" y="82391"/>
                  </a:cubicBezTo>
                  <a:cubicBezTo>
                    <a:pt x="166804" y="89154"/>
                    <a:pt x="199707" y="110966"/>
                    <a:pt x="209312" y="119158"/>
                  </a:cubicBezTo>
                  <a:cubicBezTo>
                    <a:pt x="218916" y="127349"/>
                    <a:pt x="157104" y="188214"/>
                    <a:pt x="127054" y="202025"/>
                  </a:cubicBezTo>
                  <a:cubicBezTo>
                    <a:pt x="97004" y="215836"/>
                    <a:pt x="1719" y="179451"/>
                    <a:pt x="102" y="132588"/>
                  </a:cubicBezTo>
                  <a:cubicBezTo>
                    <a:pt x="-1515" y="85725"/>
                    <a:pt x="16363" y="46387"/>
                    <a:pt x="31008" y="44291"/>
                  </a:cubicBezTo>
                  <a:cubicBezTo>
                    <a:pt x="45653" y="42196"/>
                    <a:pt x="167279" y="0"/>
                    <a:pt x="167279" y="0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8" name="Google Shape;528;p16"/>
            <p:cNvSpPr/>
            <p:nvPr/>
          </p:nvSpPr>
          <p:spPr>
            <a:xfrm>
              <a:off x="7190170" y="2579409"/>
              <a:ext cx="118999" cy="169986"/>
            </a:xfrm>
            <a:custGeom>
              <a:avLst/>
              <a:gdLst/>
              <a:ahLst/>
              <a:cxnLst/>
              <a:rect l="l" t="t" r="r" b="b"/>
              <a:pathLst>
                <a:path w="317332" h="453297" extrusionOk="0">
                  <a:moveTo>
                    <a:pt x="317332" y="2194"/>
                  </a:moveTo>
                  <a:cubicBezTo>
                    <a:pt x="317332" y="2194"/>
                    <a:pt x="296887" y="-29144"/>
                    <a:pt x="222237" y="145069"/>
                  </a:cubicBezTo>
                  <a:cubicBezTo>
                    <a:pt x="147588" y="319281"/>
                    <a:pt x="101562" y="365001"/>
                    <a:pt x="68088" y="408340"/>
                  </a:cubicBezTo>
                  <a:cubicBezTo>
                    <a:pt x="37848" y="447773"/>
                    <a:pt x="22918" y="385099"/>
                    <a:pt x="22918" y="385099"/>
                  </a:cubicBezTo>
                  <a:cubicBezTo>
                    <a:pt x="22918" y="385099"/>
                    <a:pt x="46977" y="354714"/>
                    <a:pt x="26912" y="354714"/>
                  </a:cubicBezTo>
                  <a:cubicBezTo>
                    <a:pt x="15691" y="355381"/>
                    <a:pt x="0" y="378526"/>
                    <a:pt x="0" y="378526"/>
                  </a:cubicBezTo>
                  <a:lnTo>
                    <a:pt x="25581" y="419484"/>
                  </a:lnTo>
                  <a:lnTo>
                    <a:pt x="92147" y="453298"/>
                  </a:lnTo>
                  <a:cubicBezTo>
                    <a:pt x="92147" y="453298"/>
                    <a:pt x="173644" y="378241"/>
                    <a:pt x="199985" y="331949"/>
                  </a:cubicBezTo>
                  <a:cubicBezTo>
                    <a:pt x="228514" y="295468"/>
                    <a:pt x="271211" y="223078"/>
                    <a:pt x="271211" y="223078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9" name="Google Shape;529;p16"/>
            <p:cNvSpPr/>
            <p:nvPr/>
          </p:nvSpPr>
          <p:spPr>
            <a:xfrm>
              <a:off x="7180686" y="2720915"/>
              <a:ext cx="56790" cy="37169"/>
            </a:xfrm>
            <a:custGeom>
              <a:avLst/>
              <a:gdLst/>
              <a:ahLst/>
              <a:cxnLst/>
              <a:rect l="l" t="t" r="r" b="b"/>
              <a:pathLst>
                <a:path w="151441" h="99116" extrusionOk="0">
                  <a:moveTo>
                    <a:pt x="25622" y="35807"/>
                  </a:moveTo>
                  <a:cubicBezTo>
                    <a:pt x="24861" y="35236"/>
                    <a:pt x="4986" y="12090"/>
                    <a:pt x="4986" y="12090"/>
                  </a:cubicBezTo>
                  <a:cubicBezTo>
                    <a:pt x="4986" y="12090"/>
                    <a:pt x="-6901" y="1708"/>
                    <a:pt x="6032" y="946"/>
                  </a:cubicBezTo>
                  <a:cubicBezTo>
                    <a:pt x="18965" y="184"/>
                    <a:pt x="65086" y="89"/>
                    <a:pt x="65086" y="89"/>
                  </a:cubicBezTo>
                  <a:cubicBezTo>
                    <a:pt x="69803" y="-369"/>
                    <a:pt x="74510" y="955"/>
                    <a:pt x="78305" y="3803"/>
                  </a:cubicBezTo>
                  <a:cubicBezTo>
                    <a:pt x="84105" y="8375"/>
                    <a:pt x="150957" y="93148"/>
                    <a:pt x="150957" y="93148"/>
                  </a:cubicBezTo>
                  <a:cubicBezTo>
                    <a:pt x="150957" y="93148"/>
                    <a:pt x="153905" y="98291"/>
                    <a:pt x="145252" y="98863"/>
                  </a:cubicBezTo>
                  <a:cubicBezTo>
                    <a:pt x="136598" y="99434"/>
                    <a:pt x="80587" y="98863"/>
                    <a:pt x="80587" y="98863"/>
                  </a:cubicBezTo>
                  <a:close/>
                </a:path>
              </a:pathLst>
            </a:custGeom>
            <a:solidFill>
              <a:srgbClr val="20232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0" name="Google Shape;530;p16"/>
            <p:cNvSpPr/>
            <p:nvPr/>
          </p:nvSpPr>
          <p:spPr>
            <a:xfrm>
              <a:off x="7182331" y="2728860"/>
              <a:ext cx="37082" cy="30910"/>
            </a:xfrm>
            <a:custGeom>
              <a:avLst/>
              <a:gdLst/>
              <a:ahLst/>
              <a:cxnLst/>
              <a:rect l="l" t="t" r="r" b="b"/>
              <a:pathLst>
                <a:path w="98885" h="82426" extrusionOk="0">
                  <a:moveTo>
                    <a:pt x="15807" y="295"/>
                  </a:moveTo>
                  <a:cubicBezTo>
                    <a:pt x="15807" y="295"/>
                    <a:pt x="-3878" y="-3420"/>
                    <a:pt x="687" y="15534"/>
                  </a:cubicBezTo>
                  <a:cubicBezTo>
                    <a:pt x="5251" y="34489"/>
                    <a:pt x="33495" y="54111"/>
                    <a:pt x="33495" y="54111"/>
                  </a:cubicBezTo>
                  <a:lnTo>
                    <a:pt x="62974" y="78876"/>
                  </a:lnTo>
                  <a:cubicBezTo>
                    <a:pt x="70334" y="83610"/>
                    <a:pt x="79768" y="83610"/>
                    <a:pt x="87128" y="78876"/>
                  </a:cubicBezTo>
                  <a:cubicBezTo>
                    <a:pt x="94736" y="74113"/>
                    <a:pt x="105387" y="61159"/>
                    <a:pt x="93690" y="48872"/>
                  </a:cubicBezTo>
                  <a:cubicBezTo>
                    <a:pt x="81993" y="36585"/>
                    <a:pt x="71533" y="9629"/>
                    <a:pt x="41673" y="10772"/>
                  </a:cubicBezTo>
                  <a:cubicBezTo>
                    <a:pt x="41673" y="10772"/>
                    <a:pt x="40056" y="3628"/>
                    <a:pt x="22654" y="1247"/>
                  </a:cubicBezTo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1" name="Google Shape;531;p16"/>
            <p:cNvSpPr/>
            <p:nvPr/>
          </p:nvSpPr>
          <p:spPr>
            <a:xfrm>
              <a:off x="7286654" y="2565698"/>
              <a:ext cx="128280" cy="258276"/>
            </a:xfrm>
            <a:custGeom>
              <a:avLst/>
              <a:gdLst/>
              <a:ahLst/>
              <a:cxnLst/>
              <a:rect l="l" t="t" r="r" b="b"/>
              <a:pathLst>
                <a:path w="342080" h="688737" extrusionOk="0">
                  <a:moveTo>
                    <a:pt x="250227" y="66733"/>
                  </a:moveTo>
                  <a:cubicBezTo>
                    <a:pt x="250227" y="66733"/>
                    <a:pt x="195357" y="148457"/>
                    <a:pt x="118901" y="156172"/>
                  </a:cubicBezTo>
                  <a:cubicBezTo>
                    <a:pt x="94841" y="132360"/>
                    <a:pt x="92654" y="47683"/>
                    <a:pt x="126033" y="20632"/>
                  </a:cubicBezTo>
                  <a:cubicBezTo>
                    <a:pt x="126033" y="20632"/>
                    <a:pt x="95317" y="-4229"/>
                    <a:pt x="74301" y="629"/>
                  </a:cubicBezTo>
                  <a:cubicBezTo>
                    <a:pt x="49433" y="14088"/>
                    <a:pt x="30395" y="36272"/>
                    <a:pt x="20857" y="62923"/>
                  </a:cubicBezTo>
                  <a:cubicBezTo>
                    <a:pt x="6783" y="106071"/>
                    <a:pt x="-1110" y="155792"/>
                    <a:pt x="126" y="236087"/>
                  </a:cubicBezTo>
                  <a:cubicBezTo>
                    <a:pt x="1363" y="316383"/>
                    <a:pt x="126" y="561557"/>
                    <a:pt x="126" y="561557"/>
                  </a:cubicBezTo>
                  <a:cubicBezTo>
                    <a:pt x="126" y="561557"/>
                    <a:pt x="10967" y="613468"/>
                    <a:pt x="80102" y="652044"/>
                  </a:cubicBezTo>
                  <a:cubicBezTo>
                    <a:pt x="149236" y="690620"/>
                    <a:pt x="200207" y="694335"/>
                    <a:pt x="247754" y="683381"/>
                  </a:cubicBezTo>
                  <a:cubicBezTo>
                    <a:pt x="286458" y="674333"/>
                    <a:pt x="318410" y="660712"/>
                    <a:pt x="331723" y="632613"/>
                  </a:cubicBezTo>
                  <a:cubicBezTo>
                    <a:pt x="328300" y="576320"/>
                    <a:pt x="303195" y="429540"/>
                    <a:pt x="312704" y="358769"/>
                  </a:cubicBezTo>
                  <a:cubicBezTo>
                    <a:pt x="322214" y="287999"/>
                    <a:pt x="336954" y="234944"/>
                    <a:pt x="341233" y="177794"/>
                  </a:cubicBezTo>
                  <a:cubicBezTo>
                    <a:pt x="345512" y="120644"/>
                    <a:pt x="333625" y="121692"/>
                    <a:pt x="305001" y="101594"/>
                  </a:cubicBezTo>
                  <a:cubicBezTo>
                    <a:pt x="287618" y="88650"/>
                    <a:pt x="269312" y="77001"/>
                    <a:pt x="250227" y="66733"/>
                  </a:cubicBez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2" name="Google Shape;532;p16"/>
            <p:cNvSpPr/>
            <p:nvPr/>
          </p:nvSpPr>
          <p:spPr>
            <a:xfrm>
              <a:off x="7391109" y="2618517"/>
              <a:ext cx="49710" cy="228160"/>
            </a:xfrm>
            <a:custGeom>
              <a:avLst/>
              <a:gdLst/>
              <a:ahLst/>
              <a:cxnLst/>
              <a:rect l="l" t="t" r="r" b="b"/>
              <a:pathLst>
                <a:path w="132559" h="608427" extrusionOk="0">
                  <a:moveTo>
                    <a:pt x="1779" y="533694"/>
                  </a:moveTo>
                  <a:cubicBezTo>
                    <a:pt x="13190" y="520931"/>
                    <a:pt x="32779" y="450160"/>
                    <a:pt x="44001" y="405488"/>
                  </a:cubicBezTo>
                  <a:cubicBezTo>
                    <a:pt x="54832" y="355339"/>
                    <a:pt x="57019" y="303694"/>
                    <a:pt x="50467" y="252802"/>
                  </a:cubicBezTo>
                  <a:cubicBezTo>
                    <a:pt x="40387" y="191842"/>
                    <a:pt x="12429" y="107451"/>
                    <a:pt x="4536" y="72494"/>
                  </a:cubicBezTo>
                  <a:cubicBezTo>
                    <a:pt x="-3357" y="37537"/>
                    <a:pt x="7104" y="22678"/>
                    <a:pt x="22604" y="8581"/>
                  </a:cubicBezTo>
                  <a:cubicBezTo>
                    <a:pt x="40767" y="-7993"/>
                    <a:pt x="67870" y="-3040"/>
                    <a:pt x="85367" y="45538"/>
                  </a:cubicBezTo>
                  <a:cubicBezTo>
                    <a:pt x="108199" y="112727"/>
                    <a:pt x="123538" y="182231"/>
                    <a:pt x="131108" y="252802"/>
                  </a:cubicBezTo>
                  <a:cubicBezTo>
                    <a:pt x="135206" y="305361"/>
                    <a:pt x="130614" y="358234"/>
                    <a:pt x="117509" y="409298"/>
                  </a:cubicBezTo>
                  <a:cubicBezTo>
                    <a:pt x="105813" y="456923"/>
                    <a:pt x="88981" y="491403"/>
                    <a:pt x="66728" y="535028"/>
                  </a:cubicBezTo>
                  <a:cubicBezTo>
                    <a:pt x="60737" y="546839"/>
                    <a:pt x="47044" y="580081"/>
                    <a:pt x="38200" y="604084"/>
                  </a:cubicBezTo>
                  <a:cubicBezTo>
                    <a:pt x="29356" y="628087"/>
                    <a:pt x="-8587" y="545315"/>
                    <a:pt x="1779" y="533694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3" name="Google Shape;533;p16"/>
            <p:cNvSpPr/>
            <p:nvPr/>
          </p:nvSpPr>
          <p:spPr>
            <a:xfrm>
              <a:off x="7311279" y="2475275"/>
              <a:ext cx="85098" cy="103818"/>
            </a:xfrm>
            <a:custGeom>
              <a:avLst/>
              <a:gdLst/>
              <a:ahLst/>
              <a:cxnLst/>
              <a:rect l="l" t="t" r="r" b="b"/>
              <a:pathLst>
                <a:path w="226927" h="276849" extrusionOk="0">
                  <a:moveTo>
                    <a:pt x="4992" y="100093"/>
                  </a:moveTo>
                  <a:lnTo>
                    <a:pt x="4992" y="100093"/>
                  </a:lnTo>
                  <a:cubicBezTo>
                    <a:pt x="14026" y="41324"/>
                    <a:pt x="56248" y="-3158"/>
                    <a:pt x="116729" y="176"/>
                  </a:cubicBezTo>
                  <a:cubicBezTo>
                    <a:pt x="180871" y="3548"/>
                    <a:pt x="230140" y="58374"/>
                    <a:pt x="226764" y="122620"/>
                  </a:cubicBezTo>
                  <a:cubicBezTo>
                    <a:pt x="224862" y="159005"/>
                    <a:pt x="206061" y="192400"/>
                    <a:pt x="175973" y="212869"/>
                  </a:cubicBezTo>
                  <a:cubicBezTo>
                    <a:pt x="173795" y="221746"/>
                    <a:pt x="170610" y="230347"/>
                    <a:pt x="166464" y="238491"/>
                  </a:cubicBezTo>
                  <a:cubicBezTo>
                    <a:pt x="145067" y="263542"/>
                    <a:pt x="80403" y="279068"/>
                    <a:pt x="61859" y="276591"/>
                  </a:cubicBezTo>
                  <a:cubicBezTo>
                    <a:pt x="37990" y="273162"/>
                    <a:pt x="25152" y="263161"/>
                    <a:pt x="13741" y="237062"/>
                  </a:cubicBezTo>
                  <a:cubicBezTo>
                    <a:pt x="-6229" y="190771"/>
                    <a:pt x="47" y="129144"/>
                    <a:pt x="4992" y="100093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4" name="Google Shape;534;p16"/>
            <p:cNvSpPr/>
            <p:nvPr/>
          </p:nvSpPr>
          <p:spPr>
            <a:xfrm>
              <a:off x="7314515" y="2466234"/>
              <a:ext cx="89964" cy="88884"/>
            </a:xfrm>
            <a:custGeom>
              <a:avLst/>
              <a:gdLst/>
              <a:ahLst/>
              <a:cxnLst/>
              <a:rect l="l" t="t" r="r" b="b"/>
              <a:pathLst>
                <a:path w="239905" h="237025" extrusionOk="0">
                  <a:moveTo>
                    <a:pt x="167327" y="237026"/>
                  </a:moveTo>
                  <a:lnTo>
                    <a:pt x="167327" y="237026"/>
                  </a:lnTo>
                  <a:lnTo>
                    <a:pt x="161811" y="185781"/>
                  </a:lnTo>
                  <a:cubicBezTo>
                    <a:pt x="161811" y="185781"/>
                    <a:pt x="203558" y="77387"/>
                    <a:pt x="104754" y="98151"/>
                  </a:cubicBezTo>
                  <a:cubicBezTo>
                    <a:pt x="39519" y="111962"/>
                    <a:pt x="23163" y="117868"/>
                    <a:pt x="3383" y="74053"/>
                  </a:cubicBezTo>
                  <a:cubicBezTo>
                    <a:pt x="-16397" y="30238"/>
                    <a:pt x="53498" y="-9100"/>
                    <a:pt x="136516" y="1853"/>
                  </a:cubicBezTo>
                  <a:cubicBezTo>
                    <a:pt x="196036" y="7797"/>
                    <a:pt x="241026" y="58537"/>
                    <a:pt x="239884" y="118439"/>
                  </a:cubicBezTo>
                  <a:cubicBezTo>
                    <a:pt x="237222" y="150729"/>
                    <a:pt x="228663" y="215975"/>
                    <a:pt x="167327" y="237026"/>
                  </a:cubicBezTo>
                  <a:close/>
                </a:path>
              </a:pathLst>
            </a:custGeom>
            <a:solidFill>
              <a:srgbClr val="3A2C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5" name="Google Shape;535;p16"/>
            <p:cNvSpPr/>
            <p:nvPr/>
          </p:nvSpPr>
          <p:spPr>
            <a:xfrm>
              <a:off x="7384763" y="2604603"/>
              <a:ext cx="55737" cy="75876"/>
            </a:xfrm>
            <a:custGeom>
              <a:avLst/>
              <a:gdLst/>
              <a:ahLst/>
              <a:cxnLst/>
              <a:rect l="l" t="t" r="r" b="b"/>
              <a:pathLst>
                <a:path w="148633" h="202336" extrusionOk="0">
                  <a:moveTo>
                    <a:pt x="148634" y="161388"/>
                  </a:moveTo>
                  <a:cubicBezTo>
                    <a:pt x="148634" y="161388"/>
                    <a:pt x="94810" y="215109"/>
                    <a:pt x="31001" y="199488"/>
                  </a:cubicBezTo>
                  <a:cubicBezTo>
                    <a:pt x="21491" y="193297"/>
                    <a:pt x="0" y="67757"/>
                    <a:pt x="0" y="67757"/>
                  </a:cubicBezTo>
                  <a:cubicBezTo>
                    <a:pt x="0" y="67757"/>
                    <a:pt x="0" y="-1775"/>
                    <a:pt x="53253" y="35"/>
                  </a:cubicBezTo>
                  <a:cubicBezTo>
                    <a:pt x="106506" y="1844"/>
                    <a:pt x="148634" y="161388"/>
                    <a:pt x="148634" y="161388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6" name="Google Shape;536;p16"/>
            <p:cNvSpPr/>
            <p:nvPr/>
          </p:nvSpPr>
          <p:spPr>
            <a:xfrm>
              <a:off x="7269438" y="2565933"/>
              <a:ext cx="45289" cy="73030"/>
            </a:xfrm>
            <a:custGeom>
              <a:avLst/>
              <a:gdLst/>
              <a:ahLst/>
              <a:cxnLst/>
              <a:rect l="l" t="t" r="r" b="b"/>
              <a:pathLst>
                <a:path w="120770" h="194746" extrusionOk="0">
                  <a:moveTo>
                    <a:pt x="46502" y="194215"/>
                  </a:moveTo>
                  <a:cubicBezTo>
                    <a:pt x="46502" y="194215"/>
                    <a:pt x="11602" y="198596"/>
                    <a:pt x="0" y="182213"/>
                  </a:cubicBezTo>
                  <a:cubicBezTo>
                    <a:pt x="2092" y="153638"/>
                    <a:pt x="48594" y="7906"/>
                    <a:pt x="120771" y="0"/>
                  </a:cubicBezTo>
                  <a:cubicBezTo>
                    <a:pt x="103197" y="15916"/>
                    <a:pt x="88011" y="34300"/>
                    <a:pt x="75696" y="54578"/>
                  </a:cubicBezTo>
                  <a:cubicBezTo>
                    <a:pt x="49925" y="97345"/>
                    <a:pt x="46502" y="194215"/>
                    <a:pt x="46502" y="194215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7" name="Google Shape;537;p16"/>
            <p:cNvSpPr/>
            <p:nvPr/>
          </p:nvSpPr>
          <p:spPr>
            <a:xfrm>
              <a:off x="6661328" y="3286571"/>
              <a:ext cx="246169" cy="142323"/>
            </a:xfrm>
            <a:custGeom>
              <a:avLst/>
              <a:gdLst/>
              <a:ahLst/>
              <a:cxnLst/>
              <a:rect l="l" t="t" r="r" b="b"/>
              <a:pathLst>
                <a:path w="657677" h="380237" extrusionOk="0">
                  <a:moveTo>
                    <a:pt x="657678" y="190119"/>
                  </a:moveTo>
                  <a:cubicBezTo>
                    <a:pt x="657678" y="295119"/>
                    <a:pt x="510452" y="380238"/>
                    <a:pt x="328839" y="380238"/>
                  </a:cubicBezTo>
                  <a:cubicBezTo>
                    <a:pt x="147226" y="380238"/>
                    <a:pt x="0" y="295119"/>
                    <a:pt x="0" y="190119"/>
                  </a:cubicBezTo>
                  <a:cubicBezTo>
                    <a:pt x="0" y="85119"/>
                    <a:pt x="147226" y="0"/>
                    <a:pt x="328839" y="0"/>
                  </a:cubicBezTo>
                  <a:cubicBezTo>
                    <a:pt x="510452" y="0"/>
                    <a:pt x="657678" y="85119"/>
                    <a:pt x="657678" y="190119"/>
                  </a:cubicBezTo>
                  <a:close/>
                </a:path>
              </a:pathLst>
            </a:custGeom>
            <a:solidFill>
              <a:srgbClr val="000000">
                <a:alpha val="98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8" name="Google Shape;538;p16"/>
            <p:cNvSpPr/>
            <p:nvPr/>
          </p:nvSpPr>
          <p:spPr>
            <a:xfrm>
              <a:off x="6681151" y="2824698"/>
              <a:ext cx="58982" cy="128668"/>
            </a:xfrm>
            <a:custGeom>
              <a:avLst/>
              <a:gdLst/>
              <a:ahLst/>
              <a:cxnLst/>
              <a:rect l="l" t="t" r="r" b="b"/>
              <a:pathLst>
                <a:path w="157580" h="343757" extrusionOk="0">
                  <a:moveTo>
                    <a:pt x="34717" y="0"/>
                  </a:moveTo>
                  <a:cubicBezTo>
                    <a:pt x="31009" y="32004"/>
                    <a:pt x="-7029" y="170021"/>
                    <a:pt x="1149" y="217361"/>
                  </a:cubicBezTo>
                  <a:cubicBezTo>
                    <a:pt x="9327" y="264700"/>
                    <a:pt x="139512" y="343757"/>
                    <a:pt x="139512" y="343757"/>
                  </a:cubicBezTo>
                  <a:lnTo>
                    <a:pt x="157580" y="262795"/>
                  </a:lnTo>
                  <a:lnTo>
                    <a:pt x="85403" y="192024"/>
                  </a:lnTo>
                  <a:lnTo>
                    <a:pt x="104898" y="57912"/>
                  </a:ln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9" name="Google Shape;539;p16"/>
            <p:cNvSpPr/>
            <p:nvPr/>
          </p:nvSpPr>
          <p:spPr>
            <a:xfrm>
              <a:off x="6689412" y="2771791"/>
              <a:ext cx="42428" cy="81725"/>
            </a:xfrm>
            <a:custGeom>
              <a:avLst/>
              <a:gdLst/>
              <a:ahLst/>
              <a:cxnLst/>
              <a:rect l="l" t="t" r="r" b="b"/>
              <a:pathLst>
                <a:path w="113353" h="218341" extrusionOk="0">
                  <a:moveTo>
                    <a:pt x="113353" y="5238"/>
                  </a:moveTo>
                  <a:cubicBezTo>
                    <a:pt x="87120" y="-6849"/>
                    <a:pt x="56006" y="2599"/>
                    <a:pt x="40891" y="27240"/>
                  </a:cubicBezTo>
                  <a:cubicBezTo>
                    <a:pt x="21872" y="59054"/>
                    <a:pt x="1807" y="168020"/>
                    <a:pt x="0" y="186689"/>
                  </a:cubicBezTo>
                  <a:cubicBezTo>
                    <a:pt x="0" y="186689"/>
                    <a:pt x="26912" y="223836"/>
                    <a:pt x="67232" y="217645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0" name="Google Shape;540;p16"/>
            <p:cNvSpPr/>
            <p:nvPr/>
          </p:nvSpPr>
          <p:spPr>
            <a:xfrm>
              <a:off x="6782889" y="3337575"/>
              <a:ext cx="91454" cy="51556"/>
            </a:xfrm>
            <a:custGeom>
              <a:avLst/>
              <a:gdLst/>
              <a:ahLst/>
              <a:cxnLst/>
              <a:rect l="l" t="t" r="r" b="b"/>
              <a:pathLst>
                <a:path w="244333" h="137739" extrusionOk="0">
                  <a:moveTo>
                    <a:pt x="12344" y="32993"/>
                  </a:moveTo>
                  <a:cubicBezTo>
                    <a:pt x="40672" y="40842"/>
                    <a:pt x="70948" y="37175"/>
                    <a:pt x="96598" y="22802"/>
                  </a:cubicBezTo>
                  <a:cubicBezTo>
                    <a:pt x="116948" y="23468"/>
                    <a:pt x="227163" y="-23775"/>
                    <a:pt x="242093" y="15848"/>
                  </a:cubicBezTo>
                  <a:cubicBezTo>
                    <a:pt x="255216" y="50615"/>
                    <a:pt x="207479" y="82523"/>
                    <a:pt x="181993" y="89001"/>
                  </a:cubicBezTo>
                  <a:cubicBezTo>
                    <a:pt x="126363" y="102431"/>
                    <a:pt x="85186" y="130244"/>
                    <a:pt x="62839" y="135006"/>
                  </a:cubicBezTo>
                  <a:cubicBezTo>
                    <a:pt x="46197" y="138530"/>
                    <a:pt x="24801" y="140817"/>
                    <a:pt x="11297" y="127672"/>
                  </a:cubicBezTo>
                  <a:cubicBezTo>
                    <a:pt x="-4583" y="111956"/>
                    <a:pt x="-3252" y="53472"/>
                    <a:pt x="12344" y="32993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1" name="Google Shape;541;p16"/>
            <p:cNvSpPr/>
            <p:nvPr/>
          </p:nvSpPr>
          <p:spPr>
            <a:xfrm>
              <a:off x="6784412" y="3346110"/>
              <a:ext cx="89915" cy="43199"/>
            </a:xfrm>
            <a:custGeom>
              <a:avLst/>
              <a:gdLst/>
              <a:ahLst/>
              <a:cxnLst/>
              <a:rect l="l" t="t" r="r" b="b"/>
              <a:pathLst>
                <a:path w="240222" h="115414" extrusionOk="0">
                  <a:moveTo>
                    <a:pt x="58769" y="102584"/>
                  </a:moveTo>
                  <a:cubicBezTo>
                    <a:pt x="81116" y="97822"/>
                    <a:pt x="122292" y="70009"/>
                    <a:pt x="177923" y="56579"/>
                  </a:cubicBezTo>
                  <a:cubicBezTo>
                    <a:pt x="199319" y="51340"/>
                    <a:pt x="236121" y="28004"/>
                    <a:pt x="239830" y="0"/>
                  </a:cubicBezTo>
                  <a:cubicBezTo>
                    <a:pt x="244775" y="32004"/>
                    <a:pt x="201792" y="60388"/>
                    <a:pt x="177923" y="66675"/>
                  </a:cubicBezTo>
                  <a:cubicBezTo>
                    <a:pt x="122292" y="80105"/>
                    <a:pt x="81116" y="107918"/>
                    <a:pt x="58769" y="112681"/>
                  </a:cubicBezTo>
                  <a:cubicBezTo>
                    <a:pt x="42127" y="116205"/>
                    <a:pt x="20731" y="118491"/>
                    <a:pt x="7227" y="105346"/>
                  </a:cubicBezTo>
                  <a:cubicBezTo>
                    <a:pt x="3793" y="101575"/>
                    <a:pt x="1314" y="97041"/>
                    <a:pt x="0" y="92107"/>
                  </a:cubicBezTo>
                  <a:cubicBezTo>
                    <a:pt x="16840" y="104699"/>
                    <a:pt x="38626" y="108575"/>
                    <a:pt x="58769" y="102584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2" name="Google Shape;542;p16"/>
            <p:cNvSpPr/>
            <p:nvPr/>
          </p:nvSpPr>
          <p:spPr>
            <a:xfrm>
              <a:off x="6715968" y="3307485"/>
              <a:ext cx="91493" cy="51556"/>
            </a:xfrm>
            <a:custGeom>
              <a:avLst/>
              <a:gdLst/>
              <a:ahLst/>
              <a:cxnLst/>
              <a:rect l="l" t="t" r="r" b="b"/>
              <a:pathLst>
                <a:path w="244438" h="137739" extrusionOk="0">
                  <a:moveTo>
                    <a:pt x="12449" y="32993"/>
                  </a:moveTo>
                  <a:cubicBezTo>
                    <a:pt x="40778" y="40842"/>
                    <a:pt x="71053" y="37175"/>
                    <a:pt x="96703" y="22802"/>
                  </a:cubicBezTo>
                  <a:cubicBezTo>
                    <a:pt x="116959" y="23468"/>
                    <a:pt x="227174" y="-23775"/>
                    <a:pt x="242199" y="15848"/>
                  </a:cubicBezTo>
                  <a:cubicBezTo>
                    <a:pt x="255322" y="50615"/>
                    <a:pt x="207584" y="82523"/>
                    <a:pt x="182099" y="89001"/>
                  </a:cubicBezTo>
                  <a:cubicBezTo>
                    <a:pt x="126468" y="102526"/>
                    <a:pt x="85197" y="130244"/>
                    <a:pt x="62849" y="135006"/>
                  </a:cubicBezTo>
                  <a:cubicBezTo>
                    <a:pt x="46208" y="138530"/>
                    <a:pt x="24811" y="140817"/>
                    <a:pt x="11403" y="127672"/>
                  </a:cubicBezTo>
                  <a:cubicBezTo>
                    <a:pt x="-4573" y="111956"/>
                    <a:pt x="-3337" y="53758"/>
                    <a:pt x="12449" y="32993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3" name="Google Shape;543;p16"/>
            <p:cNvSpPr/>
            <p:nvPr/>
          </p:nvSpPr>
          <p:spPr>
            <a:xfrm>
              <a:off x="6717638" y="3316019"/>
              <a:ext cx="89951" cy="43199"/>
            </a:xfrm>
            <a:custGeom>
              <a:avLst/>
              <a:gdLst/>
              <a:ahLst/>
              <a:cxnLst/>
              <a:rect l="l" t="t" r="r" b="b"/>
              <a:pathLst>
                <a:path w="240317" h="115414" extrusionOk="0">
                  <a:moveTo>
                    <a:pt x="58769" y="102584"/>
                  </a:moveTo>
                  <a:cubicBezTo>
                    <a:pt x="81116" y="97822"/>
                    <a:pt x="122387" y="70009"/>
                    <a:pt x="178018" y="56579"/>
                  </a:cubicBezTo>
                  <a:cubicBezTo>
                    <a:pt x="199319" y="51340"/>
                    <a:pt x="236216" y="28004"/>
                    <a:pt x="239925" y="0"/>
                  </a:cubicBezTo>
                  <a:cubicBezTo>
                    <a:pt x="244870" y="32004"/>
                    <a:pt x="201887" y="60388"/>
                    <a:pt x="178018" y="66675"/>
                  </a:cubicBezTo>
                  <a:cubicBezTo>
                    <a:pt x="122387" y="80201"/>
                    <a:pt x="81116" y="107918"/>
                    <a:pt x="58769" y="112681"/>
                  </a:cubicBezTo>
                  <a:cubicBezTo>
                    <a:pt x="42127" y="116205"/>
                    <a:pt x="20731" y="118491"/>
                    <a:pt x="7322" y="105346"/>
                  </a:cubicBezTo>
                  <a:cubicBezTo>
                    <a:pt x="3892" y="101556"/>
                    <a:pt x="1386" y="97031"/>
                    <a:pt x="0" y="92107"/>
                  </a:cubicBezTo>
                  <a:cubicBezTo>
                    <a:pt x="16840" y="104699"/>
                    <a:pt x="38626" y="108576"/>
                    <a:pt x="58769" y="102584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4" name="Google Shape;544;p16"/>
            <p:cNvSpPr/>
            <p:nvPr/>
          </p:nvSpPr>
          <p:spPr>
            <a:xfrm>
              <a:off x="6715994" y="2973759"/>
              <a:ext cx="133983" cy="378277"/>
            </a:xfrm>
            <a:custGeom>
              <a:avLst/>
              <a:gdLst/>
              <a:ahLst/>
              <a:cxnLst/>
              <a:rect l="l" t="t" r="r" b="b"/>
              <a:pathLst>
                <a:path w="357956" h="1010624" extrusionOk="0">
                  <a:moveTo>
                    <a:pt x="10194" y="624745"/>
                  </a:moveTo>
                  <a:cubicBezTo>
                    <a:pt x="14905" y="583749"/>
                    <a:pt x="23405" y="543287"/>
                    <a:pt x="35584" y="503872"/>
                  </a:cubicBezTo>
                  <a:cubicBezTo>
                    <a:pt x="35584" y="503872"/>
                    <a:pt x="28071" y="399574"/>
                    <a:pt x="24268" y="300609"/>
                  </a:cubicBezTo>
                  <a:cubicBezTo>
                    <a:pt x="19893" y="188404"/>
                    <a:pt x="-19001" y="89630"/>
                    <a:pt x="11715" y="0"/>
                  </a:cubicBezTo>
                  <a:lnTo>
                    <a:pt x="357956" y="77057"/>
                  </a:lnTo>
                  <a:cubicBezTo>
                    <a:pt x="357956" y="77057"/>
                    <a:pt x="337035" y="524732"/>
                    <a:pt x="332376" y="578739"/>
                  </a:cubicBezTo>
                  <a:cubicBezTo>
                    <a:pt x="329842" y="620897"/>
                    <a:pt x="324665" y="662864"/>
                    <a:pt x="316875" y="704374"/>
                  </a:cubicBezTo>
                  <a:cubicBezTo>
                    <a:pt x="301090" y="791242"/>
                    <a:pt x="275414" y="997839"/>
                    <a:pt x="275414" y="997839"/>
                  </a:cubicBezTo>
                  <a:cubicBezTo>
                    <a:pt x="238897" y="1019175"/>
                    <a:pt x="190874" y="1007364"/>
                    <a:pt x="190874" y="1007364"/>
                  </a:cubicBezTo>
                  <a:cubicBezTo>
                    <a:pt x="190874" y="1007364"/>
                    <a:pt x="193537" y="745998"/>
                    <a:pt x="195914" y="683514"/>
                  </a:cubicBezTo>
                  <a:cubicBezTo>
                    <a:pt x="198767" y="607314"/>
                    <a:pt x="201049" y="612934"/>
                    <a:pt x="201049" y="612934"/>
                  </a:cubicBezTo>
                  <a:lnTo>
                    <a:pt x="189638" y="422434"/>
                  </a:lnTo>
                  <a:lnTo>
                    <a:pt x="182221" y="327755"/>
                  </a:lnTo>
                  <a:cubicBezTo>
                    <a:pt x="182221" y="327755"/>
                    <a:pt x="172711" y="397288"/>
                    <a:pt x="166435" y="459391"/>
                  </a:cubicBezTo>
                  <a:cubicBezTo>
                    <a:pt x="160919" y="513493"/>
                    <a:pt x="147416" y="562451"/>
                    <a:pt x="133342" y="663226"/>
                  </a:cubicBezTo>
                  <a:cubicBezTo>
                    <a:pt x="120694" y="750665"/>
                    <a:pt x="100154" y="926306"/>
                    <a:pt x="100154" y="926306"/>
                  </a:cubicBezTo>
                  <a:cubicBezTo>
                    <a:pt x="63637" y="947547"/>
                    <a:pt x="13997" y="929926"/>
                    <a:pt x="13997" y="929926"/>
                  </a:cubicBezTo>
                  <a:cubicBezTo>
                    <a:pt x="13997" y="929926"/>
                    <a:pt x="304" y="700564"/>
                    <a:pt x="10194" y="624745"/>
                  </a:cubicBezTo>
                  <a:close/>
                </a:path>
              </a:pathLst>
            </a:custGeom>
            <a:solidFill>
              <a:srgbClr val="E2616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5" name="Google Shape;545;p16"/>
            <p:cNvSpPr/>
            <p:nvPr/>
          </p:nvSpPr>
          <p:spPr>
            <a:xfrm>
              <a:off x="6733197" y="2663396"/>
              <a:ext cx="97219" cy="155678"/>
            </a:xfrm>
            <a:custGeom>
              <a:avLst/>
              <a:gdLst/>
              <a:ahLst/>
              <a:cxnLst/>
              <a:rect l="l" t="t" r="r" b="b"/>
              <a:pathLst>
                <a:path w="259735" h="415919" extrusionOk="0">
                  <a:moveTo>
                    <a:pt x="14728" y="296735"/>
                  </a:moveTo>
                  <a:cubicBezTo>
                    <a:pt x="41069" y="298068"/>
                    <a:pt x="60659" y="304831"/>
                    <a:pt x="63892" y="296735"/>
                  </a:cubicBezTo>
                  <a:cubicBezTo>
                    <a:pt x="66746" y="283124"/>
                    <a:pt x="68778" y="269351"/>
                    <a:pt x="69978" y="255492"/>
                  </a:cubicBezTo>
                  <a:cubicBezTo>
                    <a:pt x="66935" y="247776"/>
                    <a:pt x="64272" y="239585"/>
                    <a:pt x="64272" y="239585"/>
                  </a:cubicBezTo>
                  <a:cubicBezTo>
                    <a:pt x="31274" y="219201"/>
                    <a:pt x="20814" y="183388"/>
                    <a:pt x="16725" y="141763"/>
                  </a:cubicBezTo>
                  <a:cubicBezTo>
                    <a:pt x="9307" y="70516"/>
                    <a:pt x="47726" y="8413"/>
                    <a:pt x="118857" y="698"/>
                  </a:cubicBezTo>
                  <a:cubicBezTo>
                    <a:pt x="185424" y="-6350"/>
                    <a:pt x="234968" y="40798"/>
                    <a:pt x="248091" y="105473"/>
                  </a:cubicBezTo>
                  <a:cubicBezTo>
                    <a:pt x="255128" y="137382"/>
                    <a:pt x="269202" y="197675"/>
                    <a:pt x="250183" y="250158"/>
                  </a:cubicBezTo>
                  <a:cubicBezTo>
                    <a:pt x="239533" y="279495"/>
                    <a:pt x="225839" y="302831"/>
                    <a:pt x="212145" y="307308"/>
                  </a:cubicBezTo>
                  <a:cubicBezTo>
                    <a:pt x="198902" y="306889"/>
                    <a:pt x="185695" y="305708"/>
                    <a:pt x="172586" y="303784"/>
                  </a:cubicBezTo>
                  <a:lnTo>
                    <a:pt x="172586" y="303784"/>
                  </a:lnTo>
                  <a:cubicBezTo>
                    <a:pt x="172586" y="303784"/>
                    <a:pt x="169067" y="323500"/>
                    <a:pt x="166595" y="336264"/>
                  </a:cubicBezTo>
                  <a:cubicBezTo>
                    <a:pt x="164122" y="349027"/>
                    <a:pt x="165168" y="355314"/>
                    <a:pt x="190368" y="371221"/>
                  </a:cubicBezTo>
                  <a:cubicBezTo>
                    <a:pt x="215569" y="387127"/>
                    <a:pt x="152330" y="418846"/>
                    <a:pt x="110774" y="415702"/>
                  </a:cubicBezTo>
                  <a:cubicBezTo>
                    <a:pt x="69217" y="412559"/>
                    <a:pt x="22716" y="387127"/>
                    <a:pt x="9878" y="360648"/>
                  </a:cubicBezTo>
                  <a:cubicBezTo>
                    <a:pt x="-4577" y="331120"/>
                    <a:pt x="-3340" y="295878"/>
                    <a:pt x="14728" y="296735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6" name="Google Shape;546;p16"/>
            <p:cNvSpPr/>
            <p:nvPr/>
          </p:nvSpPr>
          <p:spPr>
            <a:xfrm>
              <a:off x="6701449" y="2773633"/>
              <a:ext cx="149347" cy="247668"/>
            </a:xfrm>
            <a:custGeom>
              <a:avLst/>
              <a:gdLst/>
              <a:ahLst/>
              <a:cxnLst/>
              <a:rect l="l" t="t" r="r" b="b"/>
              <a:pathLst>
                <a:path w="399004" h="661684" extrusionOk="0">
                  <a:moveTo>
                    <a:pt x="137586" y="6128"/>
                  </a:moveTo>
                  <a:cubicBezTo>
                    <a:pt x="130359" y="24416"/>
                    <a:pt x="148903" y="46704"/>
                    <a:pt x="198352" y="62230"/>
                  </a:cubicBezTo>
                  <a:cubicBezTo>
                    <a:pt x="247801" y="77756"/>
                    <a:pt x="252271" y="57753"/>
                    <a:pt x="252271" y="57753"/>
                  </a:cubicBezTo>
                  <a:cubicBezTo>
                    <a:pt x="252271" y="57753"/>
                    <a:pt x="324733" y="90900"/>
                    <a:pt x="348317" y="107379"/>
                  </a:cubicBezTo>
                  <a:cubicBezTo>
                    <a:pt x="378082" y="128143"/>
                    <a:pt x="391205" y="188341"/>
                    <a:pt x="395199" y="289878"/>
                  </a:cubicBezTo>
                  <a:cubicBezTo>
                    <a:pt x="399859" y="407321"/>
                    <a:pt x="400239" y="581628"/>
                    <a:pt x="396340" y="611727"/>
                  </a:cubicBezTo>
                  <a:cubicBezTo>
                    <a:pt x="396340" y="611727"/>
                    <a:pt x="340900" y="667068"/>
                    <a:pt x="269864" y="661257"/>
                  </a:cubicBezTo>
                  <a:cubicBezTo>
                    <a:pt x="198827" y="655447"/>
                    <a:pt x="79673" y="592487"/>
                    <a:pt x="50479" y="543909"/>
                  </a:cubicBezTo>
                  <a:cubicBezTo>
                    <a:pt x="51240" y="440849"/>
                    <a:pt x="63317" y="424085"/>
                    <a:pt x="46675" y="364744"/>
                  </a:cubicBezTo>
                  <a:cubicBezTo>
                    <a:pt x="8637" y="228918"/>
                    <a:pt x="-11523" y="173292"/>
                    <a:pt x="6925" y="82995"/>
                  </a:cubicBezTo>
                  <a:cubicBezTo>
                    <a:pt x="22236" y="8604"/>
                    <a:pt x="43632" y="-635"/>
                    <a:pt x="73492" y="32"/>
                  </a:cubicBezTo>
                  <a:cubicBezTo>
                    <a:pt x="94947" y="956"/>
                    <a:pt x="116341" y="2985"/>
                    <a:pt x="137586" y="6128"/>
                  </a:cubicBez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7" name="Google Shape;547;p16"/>
            <p:cNvSpPr/>
            <p:nvPr/>
          </p:nvSpPr>
          <p:spPr>
            <a:xfrm>
              <a:off x="6807278" y="2804619"/>
              <a:ext cx="188299" cy="147777"/>
            </a:xfrm>
            <a:custGeom>
              <a:avLst/>
              <a:gdLst/>
              <a:ahLst/>
              <a:cxnLst/>
              <a:rect l="l" t="t" r="r" b="b"/>
              <a:pathLst>
                <a:path w="503069" h="394810" extrusionOk="0">
                  <a:moveTo>
                    <a:pt x="224008" y="304248"/>
                  </a:moveTo>
                  <a:cubicBezTo>
                    <a:pt x="165809" y="318917"/>
                    <a:pt x="152116" y="282150"/>
                    <a:pt x="144413" y="251670"/>
                  </a:cubicBezTo>
                  <a:cubicBezTo>
                    <a:pt x="125965" y="177852"/>
                    <a:pt x="115884" y="111272"/>
                    <a:pt x="102096" y="69362"/>
                  </a:cubicBezTo>
                  <a:cubicBezTo>
                    <a:pt x="85834" y="20022"/>
                    <a:pt x="68812" y="12212"/>
                    <a:pt x="45039" y="2687"/>
                  </a:cubicBezTo>
                  <a:cubicBezTo>
                    <a:pt x="16510" y="-8553"/>
                    <a:pt x="-7264" y="15260"/>
                    <a:pt x="2056" y="78125"/>
                  </a:cubicBezTo>
                  <a:cubicBezTo>
                    <a:pt x="13182" y="152420"/>
                    <a:pt x="27731" y="204617"/>
                    <a:pt x="55404" y="292628"/>
                  </a:cubicBezTo>
                  <a:cubicBezTo>
                    <a:pt x="62726" y="315583"/>
                    <a:pt x="78988" y="356350"/>
                    <a:pt x="102952" y="376067"/>
                  </a:cubicBezTo>
                  <a:cubicBezTo>
                    <a:pt x="133002" y="400451"/>
                    <a:pt x="178267" y="399403"/>
                    <a:pt x="246735" y="382353"/>
                  </a:cubicBezTo>
                  <a:cubicBezTo>
                    <a:pt x="275929" y="375019"/>
                    <a:pt x="307977" y="357588"/>
                    <a:pt x="363227" y="331776"/>
                  </a:cubicBezTo>
                  <a:cubicBezTo>
                    <a:pt x="378252" y="324822"/>
                    <a:pt x="389853" y="320060"/>
                    <a:pt x="418382" y="306725"/>
                  </a:cubicBezTo>
                  <a:cubicBezTo>
                    <a:pt x="446972" y="293856"/>
                    <a:pt x="472030" y="274245"/>
                    <a:pt x="491415" y="249575"/>
                  </a:cubicBezTo>
                  <a:cubicBezTo>
                    <a:pt x="506345" y="227953"/>
                    <a:pt x="503682" y="214142"/>
                    <a:pt x="500925" y="209284"/>
                  </a:cubicBezTo>
                  <a:cubicBezTo>
                    <a:pt x="498167" y="204426"/>
                    <a:pt x="494934" y="208046"/>
                    <a:pt x="486946" y="217095"/>
                  </a:cubicBezTo>
                  <a:cubicBezTo>
                    <a:pt x="475446" y="232497"/>
                    <a:pt x="461234" y="245670"/>
                    <a:pt x="445009" y="255956"/>
                  </a:cubicBezTo>
                  <a:cubicBezTo>
                    <a:pt x="445009" y="255956"/>
                    <a:pt x="463457" y="236906"/>
                    <a:pt x="473537" y="224524"/>
                  </a:cubicBezTo>
                  <a:cubicBezTo>
                    <a:pt x="482455" y="213561"/>
                    <a:pt x="489875" y="201445"/>
                    <a:pt x="495599" y="188520"/>
                  </a:cubicBezTo>
                  <a:cubicBezTo>
                    <a:pt x="500829" y="175851"/>
                    <a:pt x="489989" y="158706"/>
                    <a:pt x="481715" y="167755"/>
                  </a:cubicBezTo>
                  <a:cubicBezTo>
                    <a:pt x="473442" y="176804"/>
                    <a:pt x="469543" y="185853"/>
                    <a:pt x="454518" y="203950"/>
                  </a:cubicBezTo>
                  <a:cubicBezTo>
                    <a:pt x="446394" y="213542"/>
                    <a:pt x="437170" y="222143"/>
                    <a:pt x="427036" y="229572"/>
                  </a:cubicBezTo>
                  <a:cubicBezTo>
                    <a:pt x="436376" y="216895"/>
                    <a:pt x="444676" y="203483"/>
                    <a:pt x="451855" y="189472"/>
                  </a:cubicBezTo>
                  <a:cubicBezTo>
                    <a:pt x="461365" y="169946"/>
                    <a:pt x="429508" y="179947"/>
                    <a:pt x="411250" y="198997"/>
                  </a:cubicBezTo>
                  <a:cubicBezTo>
                    <a:pt x="397937" y="212808"/>
                    <a:pt x="386620" y="220809"/>
                    <a:pt x="386240" y="216999"/>
                  </a:cubicBezTo>
                  <a:cubicBezTo>
                    <a:pt x="385860" y="213189"/>
                    <a:pt x="359994" y="241097"/>
                    <a:pt x="346775" y="255099"/>
                  </a:cubicBezTo>
                  <a:cubicBezTo>
                    <a:pt x="333557" y="269101"/>
                    <a:pt x="279448" y="290246"/>
                    <a:pt x="224008" y="304248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8" name="Google Shape;548;p16"/>
            <p:cNvSpPr/>
            <p:nvPr/>
          </p:nvSpPr>
          <p:spPr>
            <a:xfrm>
              <a:off x="6800502" y="2801416"/>
              <a:ext cx="57697" cy="84545"/>
            </a:xfrm>
            <a:custGeom>
              <a:avLst/>
              <a:gdLst/>
              <a:ahLst/>
              <a:cxnLst/>
              <a:rect l="l" t="t" r="r" b="b"/>
              <a:pathLst>
                <a:path w="154147" h="225876" extrusionOk="0">
                  <a:moveTo>
                    <a:pt x="41365" y="1052"/>
                  </a:moveTo>
                  <a:cubicBezTo>
                    <a:pt x="80259" y="-4758"/>
                    <a:pt x="107931" y="12768"/>
                    <a:pt x="124954" y="71823"/>
                  </a:cubicBezTo>
                  <a:cubicBezTo>
                    <a:pt x="141976" y="130878"/>
                    <a:pt x="154148" y="179360"/>
                    <a:pt x="154148" y="179360"/>
                  </a:cubicBezTo>
                  <a:cubicBezTo>
                    <a:pt x="138761" y="201611"/>
                    <a:pt x="115453" y="217117"/>
                    <a:pt x="89008" y="222699"/>
                  </a:cubicBezTo>
                  <a:cubicBezTo>
                    <a:pt x="42411" y="233939"/>
                    <a:pt x="25674" y="211745"/>
                    <a:pt x="25674" y="211745"/>
                  </a:cubicBezTo>
                  <a:cubicBezTo>
                    <a:pt x="25674" y="211745"/>
                    <a:pt x="12741" y="149833"/>
                    <a:pt x="4753" y="107732"/>
                  </a:cubicBezTo>
                  <a:cubicBezTo>
                    <a:pt x="-3235" y="65632"/>
                    <a:pt x="-6753" y="8101"/>
                    <a:pt x="41365" y="1052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9" name="Google Shape;549;p16"/>
            <p:cNvSpPr/>
            <p:nvPr/>
          </p:nvSpPr>
          <p:spPr>
            <a:xfrm>
              <a:off x="6736209" y="2656556"/>
              <a:ext cx="94148" cy="104017"/>
            </a:xfrm>
            <a:custGeom>
              <a:avLst/>
              <a:gdLst/>
              <a:ahLst/>
              <a:cxnLst/>
              <a:rect l="l" t="t" r="r" b="b"/>
              <a:pathLst>
                <a:path w="251532" h="277898" extrusionOk="0">
                  <a:moveTo>
                    <a:pt x="237382" y="114605"/>
                  </a:moveTo>
                  <a:cubicBezTo>
                    <a:pt x="237382" y="114605"/>
                    <a:pt x="298814" y="20974"/>
                    <a:pt x="165681" y="1924"/>
                  </a:cubicBezTo>
                  <a:cubicBezTo>
                    <a:pt x="69635" y="-11792"/>
                    <a:pt x="7918" y="50025"/>
                    <a:pt x="786" y="117081"/>
                  </a:cubicBezTo>
                  <a:cubicBezTo>
                    <a:pt x="-6061" y="181185"/>
                    <a:pt x="33308" y="247669"/>
                    <a:pt x="61837" y="274149"/>
                  </a:cubicBezTo>
                  <a:cubicBezTo>
                    <a:pt x="75721" y="279102"/>
                    <a:pt x="105581" y="281959"/>
                    <a:pt x="144855" y="264052"/>
                  </a:cubicBezTo>
                  <a:cubicBezTo>
                    <a:pt x="146420" y="246602"/>
                    <a:pt x="147024" y="229086"/>
                    <a:pt x="146662" y="211569"/>
                  </a:cubicBezTo>
                  <a:cubicBezTo>
                    <a:pt x="146662" y="211569"/>
                    <a:pt x="99875" y="112890"/>
                    <a:pt x="237382" y="114605"/>
                  </a:cubicBezTo>
                  <a:close/>
                </a:path>
              </a:pathLst>
            </a:custGeom>
            <a:solidFill>
              <a:srgbClr val="CC8B0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0" name="Google Shape;550;p16"/>
            <p:cNvSpPr/>
            <p:nvPr/>
          </p:nvSpPr>
          <p:spPr>
            <a:xfrm>
              <a:off x="6938621" y="2869615"/>
              <a:ext cx="28491" cy="25068"/>
            </a:xfrm>
            <a:custGeom>
              <a:avLst/>
              <a:gdLst/>
              <a:ahLst/>
              <a:cxnLst/>
              <a:rect l="l" t="t" r="r" b="b"/>
              <a:pathLst>
                <a:path w="76119" h="66973" extrusionOk="0">
                  <a:moveTo>
                    <a:pt x="8709" y="56972"/>
                  </a:moveTo>
                  <a:cubicBezTo>
                    <a:pt x="8709" y="56972"/>
                    <a:pt x="-6411" y="29445"/>
                    <a:pt x="3194" y="22587"/>
                  </a:cubicBezTo>
                  <a:cubicBezTo>
                    <a:pt x="12798" y="15729"/>
                    <a:pt x="26492" y="41637"/>
                    <a:pt x="29250" y="51638"/>
                  </a:cubicBezTo>
                  <a:cubicBezTo>
                    <a:pt x="32008" y="61639"/>
                    <a:pt x="28204" y="48590"/>
                    <a:pt x="28204" y="48590"/>
                  </a:cubicBezTo>
                  <a:cubicBezTo>
                    <a:pt x="28204" y="48590"/>
                    <a:pt x="17838" y="17443"/>
                    <a:pt x="24590" y="11442"/>
                  </a:cubicBezTo>
                  <a:cubicBezTo>
                    <a:pt x="31342" y="5442"/>
                    <a:pt x="40376" y="18777"/>
                    <a:pt x="49410" y="38303"/>
                  </a:cubicBezTo>
                  <a:cubicBezTo>
                    <a:pt x="58444" y="57829"/>
                    <a:pt x="51597" y="36684"/>
                    <a:pt x="51597" y="36684"/>
                  </a:cubicBezTo>
                  <a:cubicBezTo>
                    <a:pt x="51597" y="36684"/>
                    <a:pt x="36667" y="5442"/>
                    <a:pt x="43039" y="1060"/>
                  </a:cubicBezTo>
                  <a:cubicBezTo>
                    <a:pt x="51597" y="-4655"/>
                    <a:pt x="65671" y="13823"/>
                    <a:pt x="74040" y="30492"/>
                  </a:cubicBezTo>
                  <a:cubicBezTo>
                    <a:pt x="82408" y="47161"/>
                    <a:pt x="62818" y="66973"/>
                    <a:pt x="62818" y="66973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551" name="Google Shape;551;p16"/>
            <p:cNvGrpSpPr/>
            <p:nvPr/>
          </p:nvGrpSpPr>
          <p:grpSpPr>
            <a:xfrm>
              <a:off x="6930455" y="2860622"/>
              <a:ext cx="82395" cy="49453"/>
              <a:chOff x="4865564" y="4292025"/>
              <a:chExt cx="220130" cy="132120"/>
            </a:xfrm>
          </p:grpSpPr>
          <p:sp>
            <p:nvSpPr>
              <p:cNvPr id="552" name="Google Shape;552;p16"/>
              <p:cNvSpPr/>
              <p:nvPr/>
            </p:nvSpPr>
            <p:spPr>
              <a:xfrm>
                <a:off x="4866015" y="4297264"/>
                <a:ext cx="219679" cy="126881"/>
              </a:xfrm>
              <a:custGeom>
                <a:avLst/>
                <a:gdLst/>
                <a:ahLst/>
                <a:cxnLst/>
                <a:rect l="l" t="t" r="r" b="b"/>
                <a:pathLst>
                  <a:path w="219679" h="126881" extrusionOk="0">
                    <a:moveTo>
                      <a:pt x="59268" y="125002"/>
                    </a:moveTo>
                    <a:lnTo>
                      <a:pt x="3257" y="92332"/>
                    </a:lnTo>
                    <a:cubicBezTo>
                      <a:pt x="-1593" y="89569"/>
                      <a:pt x="-927" y="84807"/>
                      <a:pt x="4589" y="81568"/>
                    </a:cubicBezTo>
                    <a:lnTo>
                      <a:pt x="140955" y="2701"/>
                    </a:lnTo>
                    <a:cubicBezTo>
                      <a:pt x="146802" y="-613"/>
                      <a:pt x="153882" y="-890"/>
                      <a:pt x="159974" y="1939"/>
                    </a:cubicBezTo>
                    <a:lnTo>
                      <a:pt x="216461" y="34610"/>
                    </a:lnTo>
                    <a:cubicBezTo>
                      <a:pt x="221215" y="37372"/>
                      <a:pt x="220645" y="42230"/>
                      <a:pt x="215129" y="45373"/>
                    </a:cubicBezTo>
                    <a:lnTo>
                      <a:pt x="77907" y="124240"/>
                    </a:lnTo>
                    <a:cubicBezTo>
                      <a:pt x="72174" y="127469"/>
                      <a:pt x="65245" y="127755"/>
                      <a:pt x="59268" y="125002"/>
                    </a:cubicBez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3" name="Google Shape;553;p16"/>
              <p:cNvSpPr/>
              <p:nvPr/>
            </p:nvSpPr>
            <p:spPr>
              <a:xfrm>
                <a:off x="4865564" y="4379690"/>
                <a:ext cx="6086" cy="5238"/>
              </a:xfrm>
              <a:custGeom>
                <a:avLst/>
                <a:gdLst/>
                <a:ahLst/>
                <a:cxnLst/>
                <a:rect l="l" t="t" r="r" b="b"/>
                <a:pathLst>
                  <a:path w="6086" h="5238" extrusionOk="0">
                    <a:moveTo>
                      <a:pt x="0" y="5239"/>
                    </a:moveTo>
                    <a:lnTo>
                      <a:pt x="0" y="0"/>
                    </a:lnTo>
                    <a:lnTo>
                      <a:pt x="6086" y="2286"/>
                    </a:lnTo>
                    <a:lnTo>
                      <a:pt x="0" y="5239"/>
                    </a:ln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4" name="Google Shape;554;p16"/>
              <p:cNvSpPr/>
              <p:nvPr/>
            </p:nvSpPr>
            <p:spPr>
              <a:xfrm>
                <a:off x="5080003" y="4331398"/>
                <a:ext cx="4849" cy="4953"/>
              </a:xfrm>
              <a:custGeom>
                <a:avLst/>
                <a:gdLst/>
                <a:ahLst/>
                <a:cxnLst/>
                <a:rect l="l" t="t" r="r" b="b"/>
                <a:pathLst>
                  <a:path w="4849" h="4953" extrusionOk="0">
                    <a:moveTo>
                      <a:pt x="4850" y="4953"/>
                    </a:moveTo>
                    <a:lnTo>
                      <a:pt x="4850" y="0"/>
                    </a:lnTo>
                    <a:lnTo>
                      <a:pt x="0" y="3048"/>
                    </a:lnTo>
                    <a:lnTo>
                      <a:pt x="4850" y="4953"/>
                    </a:ln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5" name="Google Shape;555;p16"/>
              <p:cNvSpPr/>
              <p:nvPr/>
            </p:nvSpPr>
            <p:spPr>
              <a:xfrm>
                <a:off x="4866015" y="4293038"/>
                <a:ext cx="219203" cy="126874"/>
              </a:xfrm>
              <a:custGeom>
                <a:avLst/>
                <a:gdLst/>
                <a:ahLst/>
                <a:cxnLst/>
                <a:rect l="l" t="t" r="r" b="b"/>
                <a:pathLst>
                  <a:path w="219203" h="126874" extrusionOk="0">
                    <a:moveTo>
                      <a:pt x="59268" y="124847"/>
                    </a:moveTo>
                    <a:lnTo>
                      <a:pt x="3257" y="92177"/>
                    </a:lnTo>
                    <a:cubicBezTo>
                      <a:pt x="-1593" y="89414"/>
                      <a:pt x="-927" y="84556"/>
                      <a:pt x="4589" y="81413"/>
                    </a:cubicBezTo>
                    <a:lnTo>
                      <a:pt x="140480" y="2737"/>
                    </a:lnTo>
                    <a:cubicBezTo>
                      <a:pt x="146312" y="-626"/>
                      <a:pt x="153417" y="-902"/>
                      <a:pt x="159499" y="1975"/>
                    </a:cubicBezTo>
                    <a:lnTo>
                      <a:pt x="215985" y="34646"/>
                    </a:lnTo>
                    <a:cubicBezTo>
                      <a:pt x="220740" y="37408"/>
                      <a:pt x="220169" y="42170"/>
                      <a:pt x="214654" y="45409"/>
                    </a:cubicBezTo>
                    <a:lnTo>
                      <a:pt x="78287" y="124276"/>
                    </a:lnTo>
                    <a:cubicBezTo>
                      <a:pt x="72411" y="127524"/>
                      <a:pt x="65330" y="127743"/>
                      <a:pt x="59268" y="124847"/>
                    </a:cubicBezTo>
                    <a:close/>
                  </a:path>
                </a:pathLst>
              </a:custGeom>
              <a:solidFill>
                <a:srgbClr val="616E8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6" name="Google Shape;556;p16"/>
              <p:cNvSpPr/>
              <p:nvPr/>
            </p:nvSpPr>
            <p:spPr>
              <a:xfrm rot="-1790023">
                <a:off x="4877359" y="4403357"/>
                <a:ext cx="1145" cy="2102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2102" extrusionOk="0">
                    <a:moveTo>
                      <a:pt x="1145" y="1053"/>
                    </a:moveTo>
                    <a:cubicBezTo>
                      <a:pt x="1145" y="1634"/>
                      <a:pt x="889" y="2104"/>
                      <a:pt x="573" y="2104"/>
                    </a:cubicBezTo>
                    <a:cubicBezTo>
                      <a:pt x="257" y="2104"/>
                      <a:pt x="0" y="1633"/>
                      <a:pt x="0" y="1053"/>
                    </a:cubicBezTo>
                    <a:cubicBezTo>
                      <a:pt x="0" y="472"/>
                      <a:pt x="257" y="2"/>
                      <a:pt x="573" y="2"/>
                    </a:cubicBezTo>
                    <a:cubicBezTo>
                      <a:pt x="889" y="2"/>
                      <a:pt x="1145" y="472"/>
                      <a:pt x="1145" y="1053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7" name="Google Shape;557;p16"/>
              <p:cNvSpPr/>
              <p:nvPr/>
            </p:nvSpPr>
            <p:spPr>
              <a:xfrm rot="-1801764">
                <a:off x="4877140" y="4391533"/>
                <a:ext cx="1140" cy="2093"/>
              </a:xfrm>
              <a:custGeom>
                <a:avLst/>
                <a:gdLst/>
                <a:ahLst/>
                <a:cxnLst/>
                <a:rect l="l" t="t" r="r" b="b"/>
                <a:pathLst>
                  <a:path w="1141" h="2095" extrusionOk="0">
                    <a:moveTo>
                      <a:pt x="1141" y="1048"/>
                    </a:moveTo>
                    <a:cubicBezTo>
                      <a:pt x="1141" y="1627"/>
                      <a:pt x="886" y="2095"/>
                      <a:pt x="571" y="2095"/>
                    </a:cubicBezTo>
                    <a:cubicBezTo>
                      <a:pt x="255" y="2095"/>
                      <a:pt x="0" y="1626"/>
                      <a:pt x="0" y="1048"/>
                    </a:cubicBezTo>
                    <a:cubicBezTo>
                      <a:pt x="0" y="469"/>
                      <a:pt x="255" y="0"/>
                      <a:pt x="571" y="0"/>
                    </a:cubicBezTo>
                    <a:cubicBezTo>
                      <a:pt x="886" y="0"/>
                      <a:pt x="1141" y="469"/>
                      <a:pt x="1141" y="1048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8" name="Google Shape;558;p16"/>
              <p:cNvSpPr/>
              <p:nvPr/>
            </p:nvSpPr>
            <p:spPr>
              <a:xfrm rot="-1801764">
                <a:off x="4879874" y="4393221"/>
                <a:ext cx="1140" cy="2093"/>
              </a:xfrm>
              <a:custGeom>
                <a:avLst/>
                <a:gdLst/>
                <a:ahLst/>
                <a:cxnLst/>
                <a:rect l="l" t="t" r="r" b="b"/>
                <a:pathLst>
                  <a:path w="1141" h="2095" extrusionOk="0">
                    <a:moveTo>
                      <a:pt x="1141" y="1048"/>
                    </a:moveTo>
                    <a:cubicBezTo>
                      <a:pt x="1141" y="1626"/>
                      <a:pt x="886" y="2095"/>
                      <a:pt x="571" y="2095"/>
                    </a:cubicBezTo>
                    <a:cubicBezTo>
                      <a:pt x="255" y="2095"/>
                      <a:pt x="0" y="1626"/>
                      <a:pt x="0" y="1048"/>
                    </a:cubicBezTo>
                    <a:cubicBezTo>
                      <a:pt x="0" y="469"/>
                      <a:pt x="255" y="0"/>
                      <a:pt x="571" y="0"/>
                    </a:cubicBezTo>
                    <a:cubicBezTo>
                      <a:pt x="886" y="0"/>
                      <a:pt x="1141" y="469"/>
                      <a:pt x="1141" y="1048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9" name="Google Shape;559;p16"/>
              <p:cNvSpPr/>
              <p:nvPr/>
            </p:nvSpPr>
            <p:spPr>
              <a:xfrm rot="-1801764">
                <a:off x="4882642" y="4394683"/>
                <a:ext cx="1140" cy="2093"/>
              </a:xfrm>
              <a:custGeom>
                <a:avLst/>
                <a:gdLst/>
                <a:ahLst/>
                <a:cxnLst/>
                <a:rect l="l" t="t" r="r" b="b"/>
                <a:pathLst>
                  <a:path w="1141" h="2095" extrusionOk="0">
                    <a:moveTo>
                      <a:pt x="1141" y="1048"/>
                    </a:moveTo>
                    <a:cubicBezTo>
                      <a:pt x="1141" y="1626"/>
                      <a:pt x="886" y="2095"/>
                      <a:pt x="571" y="2095"/>
                    </a:cubicBezTo>
                    <a:cubicBezTo>
                      <a:pt x="255" y="2095"/>
                      <a:pt x="0" y="1626"/>
                      <a:pt x="0" y="1048"/>
                    </a:cubicBezTo>
                    <a:cubicBezTo>
                      <a:pt x="0" y="469"/>
                      <a:pt x="255" y="0"/>
                      <a:pt x="571" y="0"/>
                    </a:cubicBezTo>
                    <a:cubicBezTo>
                      <a:pt x="886" y="0"/>
                      <a:pt x="1141" y="469"/>
                      <a:pt x="1141" y="1048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0" name="Google Shape;560;p16"/>
              <p:cNvSpPr/>
              <p:nvPr/>
            </p:nvSpPr>
            <p:spPr>
              <a:xfrm rot="-1801764">
                <a:off x="4905957" y="4408254"/>
                <a:ext cx="1140" cy="2093"/>
              </a:xfrm>
              <a:custGeom>
                <a:avLst/>
                <a:gdLst/>
                <a:ahLst/>
                <a:cxnLst/>
                <a:rect l="l" t="t" r="r" b="b"/>
                <a:pathLst>
                  <a:path w="1141" h="2095" extrusionOk="0">
                    <a:moveTo>
                      <a:pt x="1141" y="1048"/>
                    </a:moveTo>
                    <a:cubicBezTo>
                      <a:pt x="1141" y="1627"/>
                      <a:pt x="886" y="2095"/>
                      <a:pt x="571" y="2095"/>
                    </a:cubicBezTo>
                    <a:cubicBezTo>
                      <a:pt x="256" y="2095"/>
                      <a:pt x="0" y="1626"/>
                      <a:pt x="0" y="1048"/>
                    </a:cubicBezTo>
                    <a:cubicBezTo>
                      <a:pt x="0" y="469"/>
                      <a:pt x="256" y="0"/>
                      <a:pt x="571" y="0"/>
                    </a:cubicBezTo>
                    <a:cubicBezTo>
                      <a:pt x="886" y="0"/>
                      <a:pt x="1141" y="469"/>
                      <a:pt x="1141" y="1048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1" name="Google Shape;561;p16"/>
              <p:cNvSpPr/>
              <p:nvPr/>
            </p:nvSpPr>
            <p:spPr>
              <a:xfrm rot="-1801764">
                <a:off x="4908679" y="4409799"/>
                <a:ext cx="1140" cy="2093"/>
              </a:xfrm>
              <a:custGeom>
                <a:avLst/>
                <a:gdLst/>
                <a:ahLst/>
                <a:cxnLst/>
                <a:rect l="l" t="t" r="r" b="b"/>
                <a:pathLst>
                  <a:path w="1141" h="2095" extrusionOk="0">
                    <a:moveTo>
                      <a:pt x="1141" y="1048"/>
                    </a:moveTo>
                    <a:cubicBezTo>
                      <a:pt x="1141" y="1626"/>
                      <a:pt x="886" y="2095"/>
                      <a:pt x="571" y="2095"/>
                    </a:cubicBezTo>
                    <a:cubicBezTo>
                      <a:pt x="255" y="2095"/>
                      <a:pt x="0" y="1626"/>
                      <a:pt x="0" y="1048"/>
                    </a:cubicBezTo>
                    <a:cubicBezTo>
                      <a:pt x="0" y="469"/>
                      <a:pt x="255" y="0"/>
                      <a:pt x="571" y="0"/>
                    </a:cubicBezTo>
                    <a:cubicBezTo>
                      <a:pt x="886" y="0"/>
                      <a:pt x="1141" y="469"/>
                      <a:pt x="1141" y="1048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2" name="Google Shape;562;p16"/>
              <p:cNvSpPr/>
              <p:nvPr/>
            </p:nvSpPr>
            <p:spPr>
              <a:xfrm rot="-1801764">
                <a:off x="4911365" y="4411405"/>
                <a:ext cx="1140" cy="2093"/>
              </a:xfrm>
              <a:custGeom>
                <a:avLst/>
                <a:gdLst/>
                <a:ahLst/>
                <a:cxnLst/>
                <a:rect l="l" t="t" r="r" b="b"/>
                <a:pathLst>
                  <a:path w="1141" h="2095" extrusionOk="0">
                    <a:moveTo>
                      <a:pt x="1141" y="1048"/>
                    </a:moveTo>
                    <a:cubicBezTo>
                      <a:pt x="1141" y="1626"/>
                      <a:pt x="886" y="2095"/>
                      <a:pt x="571" y="2095"/>
                    </a:cubicBezTo>
                    <a:cubicBezTo>
                      <a:pt x="256" y="2095"/>
                      <a:pt x="0" y="1626"/>
                      <a:pt x="0" y="1048"/>
                    </a:cubicBezTo>
                    <a:cubicBezTo>
                      <a:pt x="0" y="469"/>
                      <a:pt x="256" y="0"/>
                      <a:pt x="571" y="0"/>
                    </a:cubicBezTo>
                    <a:cubicBezTo>
                      <a:pt x="886" y="0"/>
                      <a:pt x="1141" y="469"/>
                      <a:pt x="1141" y="1048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3" name="Google Shape;563;p16"/>
              <p:cNvSpPr/>
              <p:nvPr/>
            </p:nvSpPr>
            <p:spPr>
              <a:xfrm rot="-1801764">
                <a:off x="4914086" y="4412950"/>
                <a:ext cx="1140" cy="2093"/>
              </a:xfrm>
              <a:custGeom>
                <a:avLst/>
                <a:gdLst/>
                <a:ahLst/>
                <a:cxnLst/>
                <a:rect l="l" t="t" r="r" b="b"/>
                <a:pathLst>
                  <a:path w="1141" h="2095" extrusionOk="0">
                    <a:moveTo>
                      <a:pt x="1141" y="1048"/>
                    </a:moveTo>
                    <a:cubicBezTo>
                      <a:pt x="1141" y="1627"/>
                      <a:pt x="886" y="2095"/>
                      <a:pt x="571" y="2095"/>
                    </a:cubicBezTo>
                    <a:cubicBezTo>
                      <a:pt x="255" y="2095"/>
                      <a:pt x="0" y="1626"/>
                      <a:pt x="0" y="1048"/>
                    </a:cubicBezTo>
                    <a:cubicBezTo>
                      <a:pt x="0" y="469"/>
                      <a:pt x="255" y="0"/>
                      <a:pt x="571" y="0"/>
                    </a:cubicBezTo>
                    <a:cubicBezTo>
                      <a:pt x="886" y="0"/>
                      <a:pt x="1141" y="469"/>
                      <a:pt x="1141" y="1048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4" name="Google Shape;564;p16"/>
              <p:cNvSpPr/>
              <p:nvPr/>
            </p:nvSpPr>
            <p:spPr>
              <a:xfrm>
                <a:off x="4890288" y="4399104"/>
                <a:ext cx="9224" cy="6794"/>
              </a:xfrm>
              <a:custGeom>
                <a:avLst/>
                <a:gdLst/>
                <a:ahLst/>
                <a:cxnLst/>
                <a:rect l="l" t="t" r="r" b="b"/>
                <a:pathLst>
                  <a:path w="9224" h="6794" extrusionOk="0">
                    <a:moveTo>
                      <a:pt x="8368" y="6684"/>
                    </a:moveTo>
                    <a:lnTo>
                      <a:pt x="856" y="2398"/>
                    </a:lnTo>
                    <a:cubicBezTo>
                      <a:pt x="322" y="1989"/>
                      <a:pt x="8" y="1360"/>
                      <a:pt x="0" y="684"/>
                    </a:cubicBezTo>
                    <a:lnTo>
                      <a:pt x="0" y="684"/>
                    </a:lnTo>
                    <a:cubicBezTo>
                      <a:pt x="0" y="112"/>
                      <a:pt x="0" y="-174"/>
                      <a:pt x="856" y="112"/>
                    </a:cubicBezTo>
                    <a:lnTo>
                      <a:pt x="8368" y="4398"/>
                    </a:lnTo>
                    <a:cubicBezTo>
                      <a:pt x="8898" y="4770"/>
                      <a:pt x="9217" y="5370"/>
                      <a:pt x="9224" y="6018"/>
                    </a:cubicBezTo>
                    <a:lnTo>
                      <a:pt x="9224" y="6018"/>
                    </a:lnTo>
                    <a:cubicBezTo>
                      <a:pt x="9224" y="6684"/>
                      <a:pt x="8844" y="6970"/>
                      <a:pt x="8368" y="6684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5" name="Google Shape;565;p16"/>
              <p:cNvSpPr/>
              <p:nvPr/>
            </p:nvSpPr>
            <p:spPr>
              <a:xfrm>
                <a:off x="5060033" y="4346638"/>
                <a:ext cx="8558" cy="6096"/>
              </a:xfrm>
              <a:custGeom>
                <a:avLst/>
                <a:gdLst/>
                <a:ahLst/>
                <a:cxnLst/>
                <a:rect l="l" t="t" r="r" b="b"/>
                <a:pathLst>
                  <a:path w="8558" h="6096" extrusionOk="0">
                    <a:moveTo>
                      <a:pt x="7703" y="2096"/>
                    </a:moveTo>
                    <a:lnTo>
                      <a:pt x="761" y="6096"/>
                    </a:lnTo>
                    <a:cubicBezTo>
                      <a:pt x="761" y="6096"/>
                      <a:pt x="0" y="6096"/>
                      <a:pt x="0" y="5525"/>
                    </a:cubicBezTo>
                    <a:lnTo>
                      <a:pt x="0" y="5525"/>
                    </a:lnTo>
                    <a:cubicBezTo>
                      <a:pt x="38" y="4934"/>
                      <a:pt x="312" y="4381"/>
                      <a:pt x="761" y="4001"/>
                    </a:cubicBezTo>
                    <a:lnTo>
                      <a:pt x="7703" y="0"/>
                    </a:lnTo>
                    <a:cubicBezTo>
                      <a:pt x="7703" y="0"/>
                      <a:pt x="8559" y="0"/>
                      <a:pt x="8559" y="571"/>
                    </a:cubicBezTo>
                    <a:lnTo>
                      <a:pt x="8559" y="571"/>
                    </a:lnTo>
                    <a:cubicBezTo>
                      <a:pt x="8554" y="1191"/>
                      <a:pt x="8230" y="1772"/>
                      <a:pt x="7703" y="2096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6" name="Google Shape;566;p16"/>
              <p:cNvSpPr/>
              <p:nvPr/>
            </p:nvSpPr>
            <p:spPr>
              <a:xfrm>
                <a:off x="5049382" y="4352829"/>
                <a:ext cx="8559" cy="6096"/>
              </a:xfrm>
              <a:custGeom>
                <a:avLst/>
                <a:gdLst/>
                <a:ahLst/>
                <a:cxnLst/>
                <a:rect l="l" t="t" r="r" b="b"/>
                <a:pathLst>
                  <a:path w="8559" h="6096" extrusionOk="0">
                    <a:moveTo>
                      <a:pt x="7703" y="2096"/>
                    </a:moveTo>
                    <a:lnTo>
                      <a:pt x="761" y="6096"/>
                    </a:lnTo>
                    <a:cubicBezTo>
                      <a:pt x="761" y="6096"/>
                      <a:pt x="1" y="6096"/>
                      <a:pt x="1" y="5525"/>
                    </a:cubicBezTo>
                    <a:lnTo>
                      <a:pt x="1" y="5525"/>
                    </a:lnTo>
                    <a:cubicBezTo>
                      <a:pt x="-16" y="4924"/>
                      <a:pt x="270" y="4353"/>
                      <a:pt x="761" y="4001"/>
                    </a:cubicBezTo>
                    <a:lnTo>
                      <a:pt x="7703" y="0"/>
                    </a:lnTo>
                    <a:cubicBezTo>
                      <a:pt x="7703" y="0"/>
                      <a:pt x="8559" y="0"/>
                      <a:pt x="8559" y="571"/>
                    </a:cubicBezTo>
                    <a:lnTo>
                      <a:pt x="8559" y="571"/>
                    </a:lnTo>
                    <a:cubicBezTo>
                      <a:pt x="8537" y="1191"/>
                      <a:pt x="8218" y="1753"/>
                      <a:pt x="7703" y="2096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7" name="Google Shape;567;p16"/>
              <p:cNvSpPr/>
              <p:nvPr/>
            </p:nvSpPr>
            <p:spPr>
              <a:xfrm>
                <a:off x="4866015" y="4292025"/>
                <a:ext cx="219679" cy="127142"/>
              </a:xfrm>
              <a:custGeom>
                <a:avLst/>
                <a:gdLst/>
                <a:ahLst/>
                <a:cxnLst/>
                <a:rect l="l" t="t" r="r" b="b"/>
                <a:pathLst>
                  <a:path w="219679" h="127142" extrusionOk="0">
                    <a:moveTo>
                      <a:pt x="59268" y="125097"/>
                    </a:moveTo>
                    <a:lnTo>
                      <a:pt x="3257" y="92427"/>
                    </a:lnTo>
                    <a:cubicBezTo>
                      <a:pt x="-1593" y="89664"/>
                      <a:pt x="-927" y="84807"/>
                      <a:pt x="4589" y="81568"/>
                    </a:cubicBezTo>
                    <a:lnTo>
                      <a:pt x="140955" y="2701"/>
                    </a:lnTo>
                    <a:cubicBezTo>
                      <a:pt x="146802" y="-613"/>
                      <a:pt x="153882" y="-890"/>
                      <a:pt x="159974" y="1939"/>
                    </a:cubicBezTo>
                    <a:lnTo>
                      <a:pt x="216461" y="34610"/>
                    </a:lnTo>
                    <a:cubicBezTo>
                      <a:pt x="221215" y="37372"/>
                      <a:pt x="220645" y="42230"/>
                      <a:pt x="215129" y="45373"/>
                    </a:cubicBezTo>
                    <a:lnTo>
                      <a:pt x="78763" y="124240"/>
                    </a:lnTo>
                    <a:cubicBezTo>
                      <a:pt x="72819" y="127784"/>
                      <a:pt x="65499" y="128098"/>
                      <a:pt x="59268" y="125097"/>
                    </a:cubicBezTo>
                    <a:close/>
                  </a:path>
                </a:pathLst>
              </a:custGeom>
              <a:solidFill>
                <a:srgbClr val="20232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8" name="Google Shape;568;p16"/>
              <p:cNvSpPr/>
              <p:nvPr/>
            </p:nvSpPr>
            <p:spPr>
              <a:xfrm>
                <a:off x="4874289" y="4295203"/>
                <a:ext cx="203812" cy="117633"/>
              </a:xfrm>
              <a:custGeom>
                <a:avLst/>
                <a:gdLst/>
                <a:ahLst/>
                <a:cxnLst/>
                <a:rect l="l" t="t" r="r" b="b"/>
                <a:pathLst>
                  <a:path w="203812" h="117633" extrusionOk="0">
                    <a:moveTo>
                      <a:pt x="201245" y="32766"/>
                    </a:moveTo>
                    <a:lnTo>
                      <a:pt x="179278" y="19621"/>
                    </a:lnTo>
                    <a:lnTo>
                      <a:pt x="179278" y="19621"/>
                    </a:lnTo>
                    <a:cubicBezTo>
                      <a:pt x="176299" y="21184"/>
                      <a:pt x="172748" y="21184"/>
                      <a:pt x="169769" y="19621"/>
                    </a:cubicBezTo>
                    <a:cubicBezTo>
                      <a:pt x="167106" y="18097"/>
                      <a:pt x="167106" y="15716"/>
                      <a:pt x="169769" y="14192"/>
                    </a:cubicBezTo>
                    <a:lnTo>
                      <a:pt x="169769" y="14192"/>
                    </a:lnTo>
                    <a:lnTo>
                      <a:pt x="147802" y="1429"/>
                    </a:lnTo>
                    <a:cubicBezTo>
                      <a:pt x="143967" y="-476"/>
                      <a:pt x="139464" y="-476"/>
                      <a:pt x="135629" y="1429"/>
                    </a:cubicBezTo>
                    <a:lnTo>
                      <a:pt x="2496" y="78200"/>
                    </a:lnTo>
                    <a:cubicBezTo>
                      <a:pt x="-832" y="80200"/>
                      <a:pt x="-832" y="83344"/>
                      <a:pt x="2496" y="85249"/>
                    </a:cubicBezTo>
                    <a:lnTo>
                      <a:pt x="56035" y="116205"/>
                    </a:lnTo>
                    <a:cubicBezTo>
                      <a:pt x="59836" y="118110"/>
                      <a:pt x="64311" y="118110"/>
                      <a:pt x="68112" y="116205"/>
                    </a:cubicBezTo>
                    <a:lnTo>
                      <a:pt x="201245" y="39338"/>
                    </a:lnTo>
                    <a:cubicBezTo>
                      <a:pt x="204668" y="37814"/>
                      <a:pt x="204668" y="34671"/>
                      <a:pt x="201245" y="3276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9" name="Google Shape;569;p16"/>
              <p:cNvSpPr/>
              <p:nvPr/>
            </p:nvSpPr>
            <p:spPr>
              <a:xfrm>
                <a:off x="4874289" y="4295203"/>
                <a:ext cx="203812" cy="117633"/>
              </a:xfrm>
              <a:custGeom>
                <a:avLst/>
                <a:gdLst/>
                <a:ahLst/>
                <a:cxnLst/>
                <a:rect l="l" t="t" r="r" b="b"/>
                <a:pathLst>
                  <a:path w="203812" h="117633" extrusionOk="0">
                    <a:moveTo>
                      <a:pt x="201245" y="32766"/>
                    </a:moveTo>
                    <a:lnTo>
                      <a:pt x="179278" y="19621"/>
                    </a:lnTo>
                    <a:lnTo>
                      <a:pt x="179278" y="19621"/>
                    </a:lnTo>
                    <a:cubicBezTo>
                      <a:pt x="176299" y="21184"/>
                      <a:pt x="172748" y="21184"/>
                      <a:pt x="169769" y="19621"/>
                    </a:cubicBezTo>
                    <a:cubicBezTo>
                      <a:pt x="167106" y="18097"/>
                      <a:pt x="167106" y="15716"/>
                      <a:pt x="169769" y="14192"/>
                    </a:cubicBezTo>
                    <a:lnTo>
                      <a:pt x="169769" y="14192"/>
                    </a:lnTo>
                    <a:lnTo>
                      <a:pt x="147802" y="1429"/>
                    </a:lnTo>
                    <a:cubicBezTo>
                      <a:pt x="143967" y="-476"/>
                      <a:pt x="139464" y="-476"/>
                      <a:pt x="135629" y="1429"/>
                    </a:cubicBezTo>
                    <a:lnTo>
                      <a:pt x="2496" y="78200"/>
                    </a:lnTo>
                    <a:cubicBezTo>
                      <a:pt x="-832" y="80200"/>
                      <a:pt x="-832" y="83344"/>
                      <a:pt x="2496" y="85249"/>
                    </a:cubicBezTo>
                    <a:lnTo>
                      <a:pt x="56035" y="116205"/>
                    </a:lnTo>
                    <a:cubicBezTo>
                      <a:pt x="59836" y="118110"/>
                      <a:pt x="64311" y="118110"/>
                      <a:pt x="68112" y="116205"/>
                    </a:cubicBezTo>
                    <a:lnTo>
                      <a:pt x="201245" y="39338"/>
                    </a:lnTo>
                    <a:cubicBezTo>
                      <a:pt x="204668" y="37814"/>
                      <a:pt x="204668" y="34671"/>
                      <a:pt x="201245" y="32766"/>
                    </a:cubicBezTo>
                    <a:close/>
                  </a:path>
                </a:pathLst>
              </a:custGeom>
              <a:solidFill>
                <a:srgbClr val="000000">
                  <a:alpha val="498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70" name="Google Shape;570;p16"/>
              <p:cNvSpPr/>
              <p:nvPr/>
            </p:nvSpPr>
            <p:spPr>
              <a:xfrm>
                <a:off x="5044723" y="4311872"/>
                <a:ext cx="5135" cy="2857"/>
              </a:xfrm>
              <a:custGeom>
                <a:avLst/>
                <a:gdLst/>
                <a:ahLst/>
                <a:cxnLst/>
                <a:rect l="l" t="t" r="r" b="b"/>
                <a:pathLst>
                  <a:path w="5135" h="2857" extrusionOk="0">
                    <a:moveTo>
                      <a:pt x="5135" y="1429"/>
                    </a:moveTo>
                    <a:cubicBezTo>
                      <a:pt x="5135" y="2218"/>
                      <a:pt x="3986" y="2857"/>
                      <a:pt x="2568" y="2857"/>
                    </a:cubicBezTo>
                    <a:cubicBezTo>
                      <a:pt x="1150" y="2857"/>
                      <a:pt x="0" y="2218"/>
                      <a:pt x="0" y="1429"/>
                    </a:cubicBezTo>
                    <a:cubicBezTo>
                      <a:pt x="0" y="640"/>
                      <a:pt x="1150" y="0"/>
                      <a:pt x="2568" y="0"/>
                    </a:cubicBezTo>
                    <a:cubicBezTo>
                      <a:pt x="3986" y="0"/>
                      <a:pt x="5135" y="640"/>
                      <a:pt x="5135" y="1429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71" name="Google Shape;571;p16"/>
              <p:cNvSpPr/>
              <p:nvPr/>
            </p:nvSpPr>
            <p:spPr>
              <a:xfrm>
                <a:off x="5046530" y="4312698"/>
                <a:ext cx="1521" cy="1221"/>
              </a:xfrm>
              <a:custGeom>
                <a:avLst/>
                <a:gdLst/>
                <a:ahLst/>
                <a:cxnLst/>
                <a:rect l="l" t="t" r="r" b="b"/>
                <a:pathLst>
                  <a:path w="1521" h="1221" extrusionOk="0">
                    <a:moveTo>
                      <a:pt x="0" y="1079"/>
                    </a:moveTo>
                    <a:cubicBezTo>
                      <a:pt x="0" y="1079"/>
                      <a:pt x="0" y="412"/>
                      <a:pt x="0" y="221"/>
                    </a:cubicBezTo>
                    <a:cubicBezTo>
                      <a:pt x="465" y="-74"/>
                      <a:pt x="1056" y="-74"/>
                      <a:pt x="1522" y="221"/>
                    </a:cubicBezTo>
                    <a:cubicBezTo>
                      <a:pt x="1522" y="221"/>
                      <a:pt x="1522" y="793"/>
                      <a:pt x="1522" y="1079"/>
                    </a:cubicBezTo>
                    <a:cubicBezTo>
                      <a:pt x="1033" y="1269"/>
                      <a:pt x="489" y="1269"/>
                      <a:pt x="0" y="1079"/>
                    </a:cubicBezTo>
                    <a:close/>
                  </a:path>
                </a:pathLst>
              </a:custGeom>
              <a:solidFill>
                <a:srgbClr val="FFFFFF">
                  <a:alpha val="98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572" name="Google Shape;572;p16"/>
            <p:cNvSpPr/>
            <p:nvPr/>
          </p:nvSpPr>
          <p:spPr>
            <a:xfrm>
              <a:off x="6948039" y="2876090"/>
              <a:ext cx="48317" cy="40269"/>
            </a:xfrm>
            <a:custGeom>
              <a:avLst/>
              <a:gdLst/>
              <a:ahLst/>
              <a:cxnLst/>
              <a:rect l="l" t="t" r="r" b="b"/>
              <a:pathLst>
                <a:path w="129087" h="107584" extrusionOk="0">
                  <a:moveTo>
                    <a:pt x="100516" y="75867"/>
                  </a:moveTo>
                  <a:cubicBezTo>
                    <a:pt x="100516" y="75867"/>
                    <a:pt x="130375" y="48911"/>
                    <a:pt x="129044" y="13192"/>
                  </a:cubicBezTo>
                  <a:cubicBezTo>
                    <a:pt x="127237" y="-11668"/>
                    <a:pt x="112212" y="6239"/>
                    <a:pt x="112212" y="6239"/>
                  </a:cubicBezTo>
                  <a:lnTo>
                    <a:pt x="97092" y="33671"/>
                  </a:lnTo>
                  <a:cubicBezTo>
                    <a:pt x="89594" y="43806"/>
                    <a:pt x="79821" y="52026"/>
                    <a:pt x="68564" y="57674"/>
                  </a:cubicBezTo>
                  <a:cubicBezTo>
                    <a:pt x="57968" y="58693"/>
                    <a:pt x="47431" y="60255"/>
                    <a:pt x="36992" y="62341"/>
                  </a:cubicBezTo>
                  <a:cubicBezTo>
                    <a:pt x="18448" y="65961"/>
                    <a:pt x="0" y="89202"/>
                    <a:pt x="0" y="89202"/>
                  </a:cubicBezTo>
                  <a:lnTo>
                    <a:pt x="23298" y="107585"/>
                  </a:ln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3" name="Google Shape;573;p16"/>
            <p:cNvSpPr/>
            <p:nvPr/>
          </p:nvSpPr>
          <p:spPr>
            <a:xfrm>
              <a:off x="6688913" y="2310158"/>
              <a:ext cx="266346" cy="294746"/>
            </a:xfrm>
            <a:custGeom>
              <a:avLst/>
              <a:gdLst/>
              <a:ahLst/>
              <a:cxnLst/>
              <a:rect l="l" t="t" r="r" b="b"/>
              <a:pathLst>
                <a:path w="711585" h="787458" extrusionOk="0">
                  <a:moveTo>
                    <a:pt x="654254" y="325496"/>
                  </a:moveTo>
                  <a:lnTo>
                    <a:pt x="104510" y="7551"/>
                  </a:lnTo>
                  <a:cubicBezTo>
                    <a:pt x="93809" y="169"/>
                    <a:pt x="80334" y="-1936"/>
                    <a:pt x="67898" y="1836"/>
                  </a:cubicBezTo>
                  <a:lnTo>
                    <a:pt x="67898" y="1836"/>
                  </a:lnTo>
                  <a:cubicBezTo>
                    <a:pt x="65551" y="2808"/>
                    <a:pt x="63345" y="4093"/>
                    <a:pt x="61336" y="5646"/>
                  </a:cubicBezTo>
                  <a:lnTo>
                    <a:pt x="0" y="40793"/>
                  </a:lnTo>
                  <a:lnTo>
                    <a:pt x="47548" y="96705"/>
                  </a:lnTo>
                  <a:lnTo>
                    <a:pt x="47548" y="326258"/>
                  </a:lnTo>
                  <a:cubicBezTo>
                    <a:pt x="49713" y="366529"/>
                    <a:pt x="70903" y="403353"/>
                    <a:pt x="104605" y="425413"/>
                  </a:cubicBezTo>
                  <a:lnTo>
                    <a:pt x="275776" y="533140"/>
                  </a:lnTo>
                  <a:lnTo>
                    <a:pt x="322277" y="639916"/>
                  </a:lnTo>
                  <a:lnTo>
                    <a:pt x="273303" y="723069"/>
                  </a:lnTo>
                  <a:lnTo>
                    <a:pt x="341487" y="684016"/>
                  </a:lnTo>
                  <a:lnTo>
                    <a:pt x="406246" y="608674"/>
                  </a:lnTo>
                  <a:lnTo>
                    <a:pt x="612888" y="720783"/>
                  </a:lnTo>
                  <a:lnTo>
                    <a:pt x="624014" y="787458"/>
                  </a:lnTo>
                  <a:lnTo>
                    <a:pt x="693624" y="747644"/>
                  </a:lnTo>
                  <a:lnTo>
                    <a:pt x="695526" y="746500"/>
                  </a:lnTo>
                  <a:lnTo>
                    <a:pt x="696191" y="746500"/>
                  </a:lnTo>
                  <a:lnTo>
                    <a:pt x="696191" y="746500"/>
                  </a:lnTo>
                  <a:cubicBezTo>
                    <a:pt x="706983" y="737785"/>
                    <a:pt x="712695" y="724231"/>
                    <a:pt x="711407" y="710401"/>
                  </a:cubicBezTo>
                  <a:lnTo>
                    <a:pt x="711407" y="424651"/>
                  </a:lnTo>
                  <a:cubicBezTo>
                    <a:pt x="709219" y="384370"/>
                    <a:pt x="687992" y="347536"/>
                    <a:pt x="654254" y="325496"/>
                  </a:cubicBezTo>
                  <a:close/>
                </a:path>
              </a:pathLst>
            </a:custGeom>
            <a:solidFill>
              <a:srgbClr val="FF7B7B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4" name="Google Shape;574;p16"/>
            <p:cNvSpPr/>
            <p:nvPr/>
          </p:nvSpPr>
          <p:spPr>
            <a:xfrm>
              <a:off x="6681190" y="2324699"/>
              <a:ext cx="248446" cy="281264"/>
            </a:xfrm>
            <a:custGeom>
              <a:avLst/>
              <a:gdLst/>
              <a:ahLst/>
              <a:cxnLst/>
              <a:rect l="l" t="t" r="r" b="b"/>
              <a:pathLst>
                <a:path w="663763" h="751441" extrusionOk="0">
                  <a:moveTo>
                    <a:pt x="606802" y="325697"/>
                  </a:moveTo>
                  <a:lnTo>
                    <a:pt x="57057" y="7848"/>
                  </a:lnTo>
                  <a:cubicBezTo>
                    <a:pt x="25485" y="-10440"/>
                    <a:pt x="0" y="4324"/>
                    <a:pt x="0" y="40805"/>
                  </a:cubicBezTo>
                  <a:lnTo>
                    <a:pt x="0" y="326555"/>
                  </a:lnTo>
                  <a:cubicBezTo>
                    <a:pt x="2165" y="366826"/>
                    <a:pt x="23356" y="403650"/>
                    <a:pt x="57057" y="425710"/>
                  </a:cubicBezTo>
                  <a:lnTo>
                    <a:pt x="228228" y="533533"/>
                  </a:lnTo>
                  <a:lnTo>
                    <a:pt x="293939" y="684314"/>
                  </a:lnTo>
                  <a:lnTo>
                    <a:pt x="358699" y="608971"/>
                  </a:lnTo>
                  <a:lnTo>
                    <a:pt x="606707" y="743654"/>
                  </a:lnTo>
                  <a:cubicBezTo>
                    <a:pt x="638278" y="761847"/>
                    <a:pt x="663764" y="747083"/>
                    <a:pt x="663764" y="710603"/>
                  </a:cubicBezTo>
                  <a:lnTo>
                    <a:pt x="663764" y="424853"/>
                  </a:lnTo>
                  <a:cubicBezTo>
                    <a:pt x="661621" y="384600"/>
                    <a:pt x="640468" y="347776"/>
                    <a:pt x="606802" y="325697"/>
                  </a:cubicBezTo>
                  <a:close/>
                </a:path>
              </a:pathLst>
            </a:custGeom>
            <a:solidFill>
              <a:srgbClr val="E26D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5" name="Google Shape;575;p16"/>
            <p:cNvSpPr/>
            <p:nvPr/>
          </p:nvSpPr>
          <p:spPr>
            <a:xfrm>
              <a:off x="7244522" y="2103554"/>
              <a:ext cx="267380" cy="295937"/>
            </a:xfrm>
            <a:custGeom>
              <a:avLst/>
              <a:gdLst/>
              <a:ahLst/>
              <a:cxnLst/>
              <a:rect l="l" t="t" r="r" b="b"/>
              <a:pathLst>
                <a:path w="713014" h="789165" extrusionOk="0">
                  <a:moveTo>
                    <a:pt x="655586" y="326155"/>
                  </a:moveTo>
                  <a:lnTo>
                    <a:pt x="104700" y="7639"/>
                  </a:lnTo>
                  <a:cubicBezTo>
                    <a:pt x="93992" y="191"/>
                    <a:pt x="80470" y="-1949"/>
                    <a:pt x="67993" y="1829"/>
                  </a:cubicBezTo>
                  <a:lnTo>
                    <a:pt x="67993" y="1829"/>
                  </a:lnTo>
                  <a:cubicBezTo>
                    <a:pt x="65625" y="2760"/>
                    <a:pt x="63419" y="4045"/>
                    <a:pt x="61432" y="5639"/>
                  </a:cubicBezTo>
                  <a:lnTo>
                    <a:pt x="0" y="40882"/>
                  </a:lnTo>
                  <a:lnTo>
                    <a:pt x="47548" y="96793"/>
                  </a:lnTo>
                  <a:lnTo>
                    <a:pt x="47548" y="326917"/>
                  </a:lnTo>
                  <a:cubicBezTo>
                    <a:pt x="49697" y="367241"/>
                    <a:pt x="70884" y="404130"/>
                    <a:pt x="104605" y="426263"/>
                  </a:cubicBezTo>
                  <a:lnTo>
                    <a:pt x="276252" y="534277"/>
                  </a:lnTo>
                  <a:lnTo>
                    <a:pt x="322848" y="641242"/>
                  </a:lnTo>
                  <a:lnTo>
                    <a:pt x="273874" y="724586"/>
                  </a:lnTo>
                  <a:lnTo>
                    <a:pt x="342248" y="685629"/>
                  </a:lnTo>
                  <a:lnTo>
                    <a:pt x="407102" y="610096"/>
                  </a:lnTo>
                  <a:lnTo>
                    <a:pt x="614029" y="722491"/>
                  </a:lnTo>
                  <a:lnTo>
                    <a:pt x="625250" y="789166"/>
                  </a:lnTo>
                  <a:lnTo>
                    <a:pt x="694955" y="749161"/>
                  </a:lnTo>
                  <a:lnTo>
                    <a:pt x="696857" y="748113"/>
                  </a:lnTo>
                  <a:lnTo>
                    <a:pt x="697523" y="748113"/>
                  </a:lnTo>
                  <a:lnTo>
                    <a:pt x="697523" y="748113"/>
                  </a:lnTo>
                  <a:cubicBezTo>
                    <a:pt x="708373" y="739436"/>
                    <a:pt x="714136" y="725863"/>
                    <a:pt x="712833" y="712013"/>
                  </a:cubicBezTo>
                  <a:lnTo>
                    <a:pt x="712833" y="426263"/>
                  </a:lnTo>
                  <a:cubicBezTo>
                    <a:pt x="710874" y="385631"/>
                    <a:pt x="689592" y="348402"/>
                    <a:pt x="655586" y="326155"/>
                  </a:cubicBez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6" name="Google Shape;576;p16"/>
            <p:cNvSpPr/>
            <p:nvPr/>
          </p:nvSpPr>
          <p:spPr>
            <a:xfrm>
              <a:off x="7236798" y="2118137"/>
              <a:ext cx="249375" cy="282304"/>
            </a:xfrm>
            <a:custGeom>
              <a:avLst/>
              <a:gdLst/>
              <a:ahLst/>
              <a:cxnLst/>
              <a:rect l="l" t="t" r="r" b="b"/>
              <a:pathLst>
                <a:path w="665000" h="752811" extrusionOk="0">
                  <a:moveTo>
                    <a:pt x="607848" y="326342"/>
                  </a:moveTo>
                  <a:lnTo>
                    <a:pt x="57057" y="7826"/>
                  </a:lnTo>
                  <a:cubicBezTo>
                    <a:pt x="25485" y="-10462"/>
                    <a:pt x="0" y="4397"/>
                    <a:pt x="0" y="40973"/>
                  </a:cubicBezTo>
                  <a:lnTo>
                    <a:pt x="0" y="326723"/>
                  </a:lnTo>
                  <a:cubicBezTo>
                    <a:pt x="2149" y="367046"/>
                    <a:pt x="23336" y="403936"/>
                    <a:pt x="57057" y="426069"/>
                  </a:cubicBezTo>
                  <a:lnTo>
                    <a:pt x="228799" y="534464"/>
                  </a:lnTo>
                  <a:lnTo>
                    <a:pt x="294700" y="685625"/>
                  </a:lnTo>
                  <a:lnTo>
                    <a:pt x="359555" y="610092"/>
                  </a:lnTo>
                  <a:lnTo>
                    <a:pt x="607943" y="744966"/>
                  </a:lnTo>
                  <a:cubicBezTo>
                    <a:pt x="639610" y="763254"/>
                    <a:pt x="665000" y="748490"/>
                    <a:pt x="665000" y="711914"/>
                  </a:cubicBezTo>
                  <a:lnTo>
                    <a:pt x="665000" y="426164"/>
                  </a:lnTo>
                  <a:cubicBezTo>
                    <a:pt x="662994" y="385648"/>
                    <a:pt x="641749" y="348541"/>
                    <a:pt x="607848" y="326342"/>
                  </a:cubicBezTo>
                  <a:close/>
                </a:path>
              </a:pathLst>
            </a:custGeom>
            <a:solidFill>
              <a:srgbClr val="FAFB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7" name="Google Shape;577;p16"/>
            <p:cNvSpPr/>
            <p:nvPr/>
          </p:nvSpPr>
          <p:spPr>
            <a:xfrm rot="-1798898">
              <a:off x="7282126" y="2196393"/>
              <a:ext cx="24191" cy="41957"/>
            </a:xfrm>
            <a:custGeom>
              <a:avLst/>
              <a:gdLst/>
              <a:ahLst/>
              <a:cxnLst/>
              <a:rect l="l" t="t" r="r" b="b"/>
              <a:pathLst>
                <a:path w="64474" h="111823" extrusionOk="0">
                  <a:moveTo>
                    <a:pt x="64475" y="55912"/>
                  </a:moveTo>
                  <a:cubicBezTo>
                    <a:pt x="64475" y="86791"/>
                    <a:pt x="50041" y="111823"/>
                    <a:pt x="32237" y="111823"/>
                  </a:cubicBezTo>
                  <a:cubicBezTo>
                    <a:pt x="14433" y="111823"/>
                    <a:pt x="0" y="86791"/>
                    <a:pt x="0" y="55912"/>
                  </a:cubicBezTo>
                  <a:cubicBezTo>
                    <a:pt x="0" y="25033"/>
                    <a:pt x="14433" y="0"/>
                    <a:pt x="32237" y="0"/>
                  </a:cubicBezTo>
                  <a:cubicBezTo>
                    <a:pt x="50041" y="0"/>
                    <a:pt x="64475" y="25033"/>
                    <a:pt x="64475" y="5591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8" name="Google Shape;578;p16"/>
            <p:cNvSpPr/>
            <p:nvPr/>
          </p:nvSpPr>
          <p:spPr>
            <a:xfrm rot="-1778992">
              <a:off x="7345395" y="2232411"/>
              <a:ext cx="24194" cy="41962"/>
            </a:xfrm>
            <a:custGeom>
              <a:avLst/>
              <a:gdLst/>
              <a:ahLst/>
              <a:cxnLst/>
              <a:rect l="l" t="t" r="r" b="b"/>
              <a:pathLst>
                <a:path w="64696" h="112208" extrusionOk="0">
                  <a:moveTo>
                    <a:pt x="64698" y="56104"/>
                  </a:moveTo>
                  <a:cubicBezTo>
                    <a:pt x="64698" y="87090"/>
                    <a:pt x="50215" y="112209"/>
                    <a:pt x="32350" y="112209"/>
                  </a:cubicBezTo>
                  <a:cubicBezTo>
                    <a:pt x="14484" y="112209"/>
                    <a:pt x="1" y="87090"/>
                    <a:pt x="1" y="56104"/>
                  </a:cubicBezTo>
                  <a:cubicBezTo>
                    <a:pt x="1" y="25119"/>
                    <a:pt x="14484" y="0"/>
                    <a:pt x="32350" y="0"/>
                  </a:cubicBezTo>
                  <a:cubicBezTo>
                    <a:pt x="50215" y="0"/>
                    <a:pt x="64698" y="25119"/>
                    <a:pt x="64698" y="5610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9" name="Google Shape;579;p16"/>
            <p:cNvSpPr/>
            <p:nvPr/>
          </p:nvSpPr>
          <p:spPr>
            <a:xfrm rot="-1798898">
              <a:off x="7404420" y="2267151"/>
              <a:ext cx="24191" cy="41957"/>
            </a:xfrm>
            <a:custGeom>
              <a:avLst/>
              <a:gdLst/>
              <a:ahLst/>
              <a:cxnLst/>
              <a:rect l="l" t="t" r="r" b="b"/>
              <a:pathLst>
                <a:path w="64474" h="111823" extrusionOk="0">
                  <a:moveTo>
                    <a:pt x="64474" y="55912"/>
                  </a:moveTo>
                  <a:cubicBezTo>
                    <a:pt x="64474" y="86791"/>
                    <a:pt x="50041" y="111823"/>
                    <a:pt x="32237" y="111823"/>
                  </a:cubicBezTo>
                  <a:cubicBezTo>
                    <a:pt x="14433" y="111823"/>
                    <a:pt x="0" y="86791"/>
                    <a:pt x="0" y="55912"/>
                  </a:cubicBezTo>
                  <a:cubicBezTo>
                    <a:pt x="0" y="25033"/>
                    <a:pt x="14433" y="0"/>
                    <a:pt x="32237" y="0"/>
                  </a:cubicBezTo>
                  <a:cubicBezTo>
                    <a:pt x="50041" y="0"/>
                    <a:pt x="64474" y="25033"/>
                    <a:pt x="64474" y="5591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0" name="Google Shape;580;p16"/>
            <p:cNvSpPr/>
            <p:nvPr/>
          </p:nvSpPr>
          <p:spPr>
            <a:xfrm>
              <a:off x="7054307" y="2375460"/>
              <a:ext cx="81342" cy="108498"/>
            </a:xfrm>
            <a:custGeom>
              <a:avLst/>
              <a:gdLst/>
              <a:ahLst/>
              <a:cxnLst/>
              <a:rect l="l" t="t" r="r" b="b"/>
              <a:pathLst>
                <a:path w="216911" h="289327" extrusionOk="0">
                  <a:moveTo>
                    <a:pt x="216912" y="195983"/>
                  </a:moveTo>
                  <a:cubicBezTo>
                    <a:pt x="216912" y="129308"/>
                    <a:pt x="170030" y="47678"/>
                    <a:pt x="112307" y="14246"/>
                  </a:cubicBezTo>
                  <a:cubicBezTo>
                    <a:pt x="81496" y="-3566"/>
                    <a:pt x="53919" y="-4042"/>
                    <a:pt x="34805" y="9293"/>
                  </a:cubicBezTo>
                  <a:lnTo>
                    <a:pt x="0" y="29009"/>
                  </a:lnTo>
                  <a:lnTo>
                    <a:pt x="14835" y="34915"/>
                  </a:lnTo>
                  <a:cubicBezTo>
                    <a:pt x="9738" y="47589"/>
                    <a:pt x="7246" y="61163"/>
                    <a:pt x="7512" y="74825"/>
                  </a:cubicBezTo>
                  <a:cubicBezTo>
                    <a:pt x="7512" y="141500"/>
                    <a:pt x="54394" y="223034"/>
                    <a:pt x="112117" y="256562"/>
                  </a:cubicBezTo>
                  <a:cubicBezTo>
                    <a:pt x="121018" y="261857"/>
                    <a:pt x="130623" y="265858"/>
                    <a:pt x="140645" y="268468"/>
                  </a:cubicBezTo>
                  <a:lnTo>
                    <a:pt x="140645" y="289328"/>
                  </a:lnTo>
                  <a:lnTo>
                    <a:pt x="185530" y="263991"/>
                  </a:lnTo>
                  <a:lnTo>
                    <a:pt x="185530" y="263991"/>
                  </a:lnTo>
                  <a:lnTo>
                    <a:pt x="185530" y="263991"/>
                  </a:lnTo>
                  <a:cubicBezTo>
                    <a:pt x="205310" y="252656"/>
                    <a:pt x="216912" y="229225"/>
                    <a:pt x="216912" y="195983"/>
                  </a:cubicBezTo>
                  <a:close/>
                </a:path>
              </a:pathLst>
            </a:custGeom>
            <a:solidFill>
              <a:srgbClr val="CC8B0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1" name="Google Shape;581;p16"/>
            <p:cNvSpPr/>
            <p:nvPr/>
          </p:nvSpPr>
          <p:spPr>
            <a:xfrm rot="-1798898">
              <a:off x="7049958" y="2378905"/>
              <a:ext cx="64153" cy="111361"/>
            </a:xfrm>
            <a:custGeom>
              <a:avLst/>
              <a:gdLst/>
              <a:ahLst/>
              <a:cxnLst/>
              <a:rect l="l" t="t" r="r" b="b"/>
              <a:pathLst>
                <a:path w="170980" h="296798" extrusionOk="0">
                  <a:moveTo>
                    <a:pt x="170981" y="148399"/>
                  </a:moveTo>
                  <a:cubicBezTo>
                    <a:pt x="170981" y="230358"/>
                    <a:pt x="132706" y="296799"/>
                    <a:pt x="85491" y="296799"/>
                  </a:cubicBezTo>
                  <a:cubicBezTo>
                    <a:pt x="38276" y="296799"/>
                    <a:pt x="0" y="230358"/>
                    <a:pt x="0" y="148399"/>
                  </a:cubicBezTo>
                  <a:cubicBezTo>
                    <a:pt x="0" y="66441"/>
                    <a:pt x="38276" y="0"/>
                    <a:pt x="85491" y="0"/>
                  </a:cubicBezTo>
                  <a:cubicBezTo>
                    <a:pt x="132706" y="0"/>
                    <a:pt x="170981" y="66441"/>
                    <a:pt x="170981" y="148399"/>
                  </a:cubicBezTo>
                  <a:close/>
                </a:path>
              </a:pathLst>
            </a:custGeom>
            <a:solidFill>
              <a:srgbClr val="F9CB07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2" name="Google Shape;582;p16"/>
            <p:cNvSpPr/>
            <p:nvPr/>
          </p:nvSpPr>
          <p:spPr>
            <a:xfrm rot="-1798898">
              <a:off x="7061883" y="2407428"/>
              <a:ext cx="9134" cy="15868"/>
            </a:xfrm>
            <a:custGeom>
              <a:avLst/>
              <a:gdLst/>
              <a:ahLst/>
              <a:cxnLst/>
              <a:rect l="l" t="t" r="r" b="b"/>
              <a:pathLst>
                <a:path w="24344" h="42290" extrusionOk="0">
                  <a:moveTo>
                    <a:pt x="24344" y="21145"/>
                  </a:moveTo>
                  <a:cubicBezTo>
                    <a:pt x="24344" y="32824"/>
                    <a:pt x="18894" y="42291"/>
                    <a:pt x="12172" y="42291"/>
                  </a:cubicBezTo>
                  <a:cubicBezTo>
                    <a:pt x="5449" y="42291"/>
                    <a:pt x="0" y="32824"/>
                    <a:pt x="0" y="21145"/>
                  </a:cubicBezTo>
                  <a:cubicBezTo>
                    <a:pt x="0" y="9467"/>
                    <a:pt x="5450" y="0"/>
                    <a:pt x="12172" y="0"/>
                  </a:cubicBezTo>
                  <a:cubicBezTo>
                    <a:pt x="18895" y="0"/>
                    <a:pt x="24344" y="9467"/>
                    <a:pt x="24344" y="21145"/>
                  </a:cubicBezTo>
                  <a:close/>
                </a:path>
              </a:pathLst>
            </a:custGeom>
            <a:solidFill>
              <a:srgbClr val="CC8B0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3" name="Google Shape;583;p16"/>
            <p:cNvSpPr/>
            <p:nvPr/>
          </p:nvSpPr>
          <p:spPr>
            <a:xfrm rot="-1798898">
              <a:off x="7092283" y="2424967"/>
              <a:ext cx="9134" cy="15868"/>
            </a:xfrm>
            <a:custGeom>
              <a:avLst/>
              <a:gdLst/>
              <a:ahLst/>
              <a:cxnLst/>
              <a:rect l="l" t="t" r="r" b="b"/>
              <a:pathLst>
                <a:path w="24344" h="42290" extrusionOk="0">
                  <a:moveTo>
                    <a:pt x="24344" y="21145"/>
                  </a:moveTo>
                  <a:cubicBezTo>
                    <a:pt x="24344" y="32824"/>
                    <a:pt x="18894" y="42291"/>
                    <a:pt x="12172" y="42291"/>
                  </a:cubicBezTo>
                  <a:cubicBezTo>
                    <a:pt x="5449" y="42291"/>
                    <a:pt x="0" y="32824"/>
                    <a:pt x="0" y="21145"/>
                  </a:cubicBezTo>
                  <a:cubicBezTo>
                    <a:pt x="0" y="9467"/>
                    <a:pt x="5450" y="0"/>
                    <a:pt x="12172" y="0"/>
                  </a:cubicBezTo>
                  <a:cubicBezTo>
                    <a:pt x="18895" y="0"/>
                    <a:pt x="24344" y="9467"/>
                    <a:pt x="24344" y="21145"/>
                  </a:cubicBezTo>
                  <a:close/>
                </a:path>
              </a:pathLst>
            </a:custGeom>
            <a:solidFill>
              <a:srgbClr val="CC8B0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4" name="Google Shape;584;p16"/>
            <p:cNvSpPr/>
            <p:nvPr/>
          </p:nvSpPr>
          <p:spPr>
            <a:xfrm>
              <a:off x="7066445" y="2439547"/>
              <a:ext cx="31881" cy="22328"/>
            </a:xfrm>
            <a:custGeom>
              <a:avLst/>
              <a:gdLst/>
              <a:ahLst/>
              <a:cxnLst/>
              <a:rect l="l" t="t" r="r" b="b"/>
              <a:pathLst>
                <a:path w="85015" h="59542" extrusionOk="0">
                  <a:moveTo>
                    <a:pt x="0" y="0"/>
                  </a:moveTo>
                  <a:cubicBezTo>
                    <a:pt x="0" y="0"/>
                    <a:pt x="13694" y="37528"/>
                    <a:pt x="41272" y="53435"/>
                  </a:cubicBezTo>
                  <a:cubicBezTo>
                    <a:pt x="68849" y="69342"/>
                    <a:pt x="85015" y="49149"/>
                    <a:pt x="85015" y="49149"/>
                  </a:cubicBezTo>
                  <a:close/>
                </a:path>
              </a:pathLst>
            </a:custGeom>
            <a:solidFill>
              <a:srgbClr val="CC8B0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5" name="Google Shape;585;p16"/>
            <p:cNvSpPr/>
            <p:nvPr/>
          </p:nvSpPr>
          <p:spPr>
            <a:xfrm>
              <a:off x="7016984" y="2605070"/>
              <a:ext cx="22181" cy="70080"/>
            </a:xfrm>
            <a:custGeom>
              <a:avLst/>
              <a:gdLst/>
              <a:ahLst/>
              <a:cxnLst/>
              <a:rect l="l" t="t" r="r" b="b"/>
              <a:pathLst>
                <a:path w="59149" h="186880" extrusionOk="0">
                  <a:moveTo>
                    <a:pt x="0" y="152591"/>
                  </a:moveTo>
                  <a:lnTo>
                    <a:pt x="59149" y="186881"/>
                  </a:lnTo>
                  <a:lnTo>
                    <a:pt x="59149" y="34195"/>
                  </a:lnTo>
                  <a:lnTo>
                    <a:pt x="0" y="0"/>
                  </a:lnTo>
                  <a:lnTo>
                    <a:pt x="0" y="152591"/>
                  </a:lnTo>
                  <a:close/>
                </a:path>
              </a:pathLst>
            </a:custGeom>
            <a:solidFill>
              <a:srgbClr val="1155C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6" name="Google Shape;586;p16"/>
            <p:cNvSpPr/>
            <p:nvPr/>
          </p:nvSpPr>
          <p:spPr>
            <a:xfrm>
              <a:off x="7016984" y="2594731"/>
              <a:ext cx="41045" cy="23253"/>
            </a:xfrm>
            <a:custGeom>
              <a:avLst/>
              <a:gdLst/>
              <a:ahLst/>
              <a:cxnLst/>
              <a:rect l="l" t="t" r="r" b="b"/>
              <a:pathLst>
                <a:path w="109454" h="62007" extrusionOk="0">
                  <a:moveTo>
                    <a:pt x="59149" y="62008"/>
                  </a:moveTo>
                  <a:lnTo>
                    <a:pt x="0" y="27718"/>
                  </a:lnTo>
                  <a:lnTo>
                    <a:pt x="47928" y="0"/>
                  </a:lnTo>
                  <a:lnTo>
                    <a:pt x="109455" y="34480"/>
                  </a:lnTo>
                  <a:lnTo>
                    <a:pt x="59149" y="62008"/>
                  </a:lnTo>
                  <a:close/>
                </a:path>
              </a:pathLst>
            </a:custGeom>
            <a:solidFill>
              <a:srgbClr val="3C78D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7" name="Google Shape;587;p16"/>
            <p:cNvSpPr/>
            <p:nvPr/>
          </p:nvSpPr>
          <p:spPr>
            <a:xfrm>
              <a:off x="7057740" y="2595705"/>
              <a:ext cx="65605" cy="105819"/>
            </a:xfrm>
            <a:custGeom>
              <a:avLst/>
              <a:gdLst/>
              <a:ahLst/>
              <a:cxnLst/>
              <a:rect l="l" t="t" r="r" b="b"/>
              <a:pathLst>
                <a:path w="174947" h="282184" extrusionOk="0">
                  <a:moveTo>
                    <a:pt x="174880" y="168275"/>
                  </a:moveTo>
                  <a:cubicBezTo>
                    <a:pt x="174376" y="153645"/>
                    <a:pt x="166502" y="140272"/>
                    <a:pt x="153959" y="132747"/>
                  </a:cubicBezTo>
                  <a:lnTo>
                    <a:pt x="84635" y="92646"/>
                  </a:lnTo>
                  <a:lnTo>
                    <a:pt x="95666" y="40545"/>
                  </a:lnTo>
                  <a:lnTo>
                    <a:pt x="95666" y="36639"/>
                  </a:lnTo>
                  <a:cubicBezTo>
                    <a:pt x="95704" y="31096"/>
                    <a:pt x="94933" y="25581"/>
                    <a:pt x="93383" y="20256"/>
                  </a:cubicBezTo>
                  <a:cubicBezTo>
                    <a:pt x="91291" y="13398"/>
                    <a:pt x="83874" y="-2889"/>
                    <a:pt x="79119" y="445"/>
                  </a:cubicBezTo>
                  <a:lnTo>
                    <a:pt x="6562" y="42450"/>
                  </a:lnTo>
                  <a:cubicBezTo>
                    <a:pt x="2187" y="43688"/>
                    <a:pt x="0" y="48736"/>
                    <a:pt x="0" y="56356"/>
                  </a:cubicBezTo>
                  <a:lnTo>
                    <a:pt x="0" y="184087"/>
                  </a:lnTo>
                  <a:cubicBezTo>
                    <a:pt x="903" y="199546"/>
                    <a:pt x="9053" y="213671"/>
                    <a:pt x="21967" y="222187"/>
                  </a:cubicBezTo>
                  <a:lnTo>
                    <a:pt x="120961" y="279337"/>
                  </a:lnTo>
                  <a:cubicBezTo>
                    <a:pt x="129710" y="284385"/>
                    <a:pt x="137412" y="282480"/>
                    <a:pt x="140741" y="275527"/>
                  </a:cubicBezTo>
                  <a:lnTo>
                    <a:pt x="173739" y="204280"/>
                  </a:lnTo>
                  <a:cubicBezTo>
                    <a:pt x="174728" y="201632"/>
                    <a:pt x="175118" y="198803"/>
                    <a:pt x="174880" y="195993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8" name="Google Shape;588;p16"/>
            <p:cNvSpPr/>
            <p:nvPr/>
          </p:nvSpPr>
          <p:spPr>
            <a:xfrm>
              <a:off x="7095932" y="2684289"/>
              <a:ext cx="13087" cy="23860"/>
            </a:xfrm>
            <a:custGeom>
              <a:avLst/>
              <a:gdLst/>
              <a:ahLst/>
              <a:cxnLst/>
              <a:rect l="l" t="t" r="r" b="b"/>
              <a:pathLst>
                <a:path w="34899" h="63627" extrusionOk="0">
                  <a:moveTo>
                    <a:pt x="0" y="63627"/>
                  </a:moveTo>
                  <a:lnTo>
                    <a:pt x="34900" y="43148"/>
                  </a:lnTo>
                  <a:lnTo>
                    <a:pt x="3138" y="0"/>
                  </a:lnTo>
                  <a:lnTo>
                    <a:pt x="0" y="63627"/>
                  </a:ln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9" name="Google Shape;589;p16"/>
            <p:cNvSpPr/>
            <p:nvPr/>
          </p:nvSpPr>
          <p:spPr>
            <a:xfrm>
              <a:off x="7045282" y="2602986"/>
              <a:ext cx="65605" cy="105693"/>
            </a:xfrm>
            <a:custGeom>
              <a:avLst/>
              <a:gdLst/>
              <a:ahLst/>
              <a:cxnLst/>
              <a:rect l="l" t="t" r="r" b="b"/>
              <a:pathLst>
                <a:path w="174947" h="281849" extrusionOk="0">
                  <a:moveTo>
                    <a:pt x="174880" y="168254"/>
                  </a:moveTo>
                  <a:cubicBezTo>
                    <a:pt x="174319" y="153642"/>
                    <a:pt x="166464" y="140288"/>
                    <a:pt x="153959" y="132725"/>
                  </a:cubicBezTo>
                  <a:lnTo>
                    <a:pt x="84635" y="92720"/>
                  </a:lnTo>
                  <a:lnTo>
                    <a:pt x="95666" y="40523"/>
                  </a:lnTo>
                  <a:lnTo>
                    <a:pt x="95666" y="36713"/>
                  </a:lnTo>
                  <a:cubicBezTo>
                    <a:pt x="95704" y="31141"/>
                    <a:pt x="94933" y="25588"/>
                    <a:pt x="93383" y="20235"/>
                  </a:cubicBezTo>
                  <a:cubicBezTo>
                    <a:pt x="91291" y="13377"/>
                    <a:pt x="83874" y="-2815"/>
                    <a:pt x="79119" y="423"/>
                  </a:cubicBezTo>
                  <a:lnTo>
                    <a:pt x="6562" y="42429"/>
                  </a:lnTo>
                  <a:cubicBezTo>
                    <a:pt x="2187" y="43667"/>
                    <a:pt x="0" y="48810"/>
                    <a:pt x="0" y="56430"/>
                  </a:cubicBezTo>
                  <a:lnTo>
                    <a:pt x="0" y="183684"/>
                  </a:lnTo>
                  <a:cubicBezTo>
                    <a:pt x="875" y="199153"/>
                    <a:pt x="9025" y="213288"/>
                    <a:pt x="21967" y="221784"/>
                  </a:cubicBezTo>
                  <a:lnTo>
                    <a:pt x="120961" y="278934"/>
                  </a:lnTo>
                  <a:cubicBezTo>
                    <a:pt x="129710" y="284078"/>
                    <a:pt x="137412" y="282173"/>
                    <a:pt x="140741" y="275124"/>
                  </a:cubicBezTo>
                  <a:lnTo>
                    <a:pt x="173739" y="203877"/>
                  </a:lnTo>
                  <a:cubicBezTo>
                    <a:pt x="174728" y="201229"/>
                    <a:pt x="175118" y="198400"/>
                    <a:pt x="174880" y="195590"/>
                  </a:cubicBezTo>
                  <a:close/>
                </a:path>
              </a:pathLst>
            </a:custGeom>
            <a:solidFill>
              <a:srgbClr val="EFBD9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" name="Google Shape;741;p18"/>
          <p:cNvSpPr txBox="1">
            <a:spLocks noGrp="1"/>
          </p:cNvSpPr>
          <p:nvPr>
            <p:ph type="ctrTitle" idx="4294967295"/>
          </p:nvPr>
        </p:nvSpPr>
        <p:spPr>
          <a:xfrm>
            <a:off x="1529326" y="538532"/>
            <a:ext cx="4406340" cy="664871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kern="0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Times New Roman" panose="02020603050405020304" pitchFamily="18" charset="0"/>
              </a:rPr>
              <a:t>Types of digital technology used in the workplace</a:t>
            </a:r>
            <a:endParaRPr lang="en-GB" sz="1800" b="1" kern="0" dirty="0">
              <a:solidFill>
                <a:schemeClr val="accent2">
                  <a:lumMod val="60000"/>
                  <a:lumOff val="4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42" name="Google Shape;742;p18"/>
          <p:cNvSpPr txBox="1">
            <a:spLocks noGrp="1"/>
          </p:cNvSpPr>
          <p:nvPr>
            <p:ph type="subTitle" idx="4294967295"/>
          </p:nvPr>
        </p:nvSpPr>
        <p:spPr>
          <a:xfrm>
            <a:off x="403297" y="1203403"/>
            <a:ext cx="5977760" cy="3306353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indent="0" algn="ctr">
              <a:buNone/>
            </a:pPr>
            <a:r>
              <a:rPr lang="en-US" sz="1800" dirty="0">
                <a:solidFill>
                  <a:schemeClr val="tx1">
                    <a:lumMod val="75000"/>
                  </a:schemeClr>
                </a:solidFill>
                <a:latin typeface="arial" panose="020B0604020202020204" pitchFamily="34" charset="0"/>
              </a:rPr>
              <a:t>Typ</a:t>
            </a:r>
            <a:r>
              <a:rPr lang="en-US" sz="1800" b="0" i="0" dirty="0">
                <a:solidFill>
                  <a:schemeClr val="tx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es of digital workplace technologies include;</a:t>
            </a:r>
          </a:p>
          <a:p>
            <a:pPr marL="0" indent="0">
              <a:buNone/>
            </a:pPr>
            <a:endParaRPr lang="en-US" sz="1600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marL="171450" indent="-171450"/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Communication Technology</a:t>
            </a:r>
          </a:p>
          <a:p>
            <a:pPr marL="171450" indent="-171450"/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Applicant Tracking System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/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Enterprise resource planning Systems</a:t>
            </a:r>
          </a:p>
          <a:p>
            <a:pPr marL="171450" indent="-171450"/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Cloud computing</a:t>
            </a:r>
          </a:p>
          <a:p>
            <a:pPr marL="171450" indent="-171450"/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Artificial intelligence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sz="18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</p:txBody>
      </p:sp>
      <p:sp>
        <p:nvSpPr>
          <p:cNvPr id="743" name="Google Shape;743;p18"/>
          <p:cNvSpPr txBox="1">
            <a:spLocks noGrp="1"/>
          </p:cNvSpPr>
          <p:nvPr>
            <p:ph type="sldNum" idx="12"/>
          </p:nvPr>
        </p:nvSpPr>
        <p:spPr>
          <a:xfrm>
            <a:off x="8649025" y="4636750"/>
            <a:ext cx="456900" cy="46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</a:t>
            </a:fld>
            <a:endParaRPr/>
          </a:p>
        </p:txBody>
      </p:sp>
      <p:grpSp>
        <p:nvGrpSpPr>
          <p:cNvPr id="744" name="Google Shape;744;p18"/>
          <p:cNvGrpSpPr/>
          <p:nvPr/>
        </p:nvGrpSpPr>
        <p:grpSpPr>
          <a:xfrm>
            <a:off x="6422065" y="1541721"/>
            <a:ext cx="2045866" cy="2885867"/>
            <a:chOff x="2152750" y="190500"/>
            <a:chExt cx="4293756" cy="4762499"/>
          </a:xfrm>
        </p:grpSpPr>
        <p:sp>
          <p:nvSpPr>
            <p:cNvPr id="745" name="Google Shape;745;p18"/>
            <p:cNvSpPr/>
            <p:nvPr/>
          </p:nvSpPr>
          <p:spPr>
            <a:xfrm>
              <a:off x="2152750" y="2957607"/>
              <a:ext cx="756691" cy="437959"/>
            </a:xfrm>
            <a:custGeom>
              <a:avLst/>
              <a:gdLst/>
              <a:ahLst/>
              <a:cxnLst/>
              <a:rect l="l" t="t" r="r" b="b"/>
              <a:pathLst>
                <a:path w="756691" h="437959" extrusionOk="0">
                  <a:moveTo>
                    <a:pt x="756692" y="218980"/>
                  </a:moveTo>
                  <a:cubicBezTo>
                    <a:pt x="756692" y="339919"/>
                    <a:pt x="587300" y="437959"/>
                    <a:pt x="378346" y="437959"/>
                  </a:cubicBezTo>
                  <a:cubicBezTo>
                    <a:pt x="169391" y="437959"/>
                    <a:pt x="0" y="339919"/>
                    <a:pt x="0" y="218980"/>
                  </a:cubicBezTo>
                  <a:cubicBezTo>
                    <a:pt x="0" y="98041"/>
                    <a:pt x="169391" y="0"/>
                    <a:pt x="378346" y="0"/>
                  </a:cubicBezTo>
                  <a:cubicBezTo>
                    <a:pt x="587300" y="0"/>
                    <a:pt x="756692" y="98041"/>
                    <a:pt x="756692" y="218980"/>
                  </a:cubicBez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46" name="Google Shape;746;p18"/>
            <p:cNvSpPr/>
            <p:nvPr/>
          </p:nvSpPr>
          <p:spPr>
            <a:xfrm>
              <a:off x="2318956" y="3109336"/>
              <a:ext cx="225716" cy="175248"/>
            </a:xfrm>
            <a:custGeom>
              <a:avLst/>
              <a:gdLst/>
              <a:ahLst/>
              <a:cxnLst/>
              <a:rect l="l" t="t" r="r" b="b"/>
              <a:pathLst>
                <a:path w="225716" h="175248" extrusionOk="0">
                  <a:moveTo>
                    <a:pt x="18072" y="5"/>
                  </a:moveTo>
                  <a:cubicBezTo>
                    <a:pt x="45158" y="22103"/>
                    <a:pt x="85074" y="1910"/>
                    <a:pt x="87070" y="3910"/>
                  </a:cubicBezTo>
                  <a:cubicBezTo>
                    <a:pt x="118886" y="33494"/>
                    <a:pt x="152260" y="61346"/>
                    <a:pt x="187050" y="87349"/>
                  </a:cubicBezTo>
                  <a:cubicBezTo>
                    <a:pt x="203871" y="100684"/>
                    <a:pt x="230197" y="118400"/>
                    <a:pt x="225065" y="144023"/>
                  </a:cubicBezTo>
                  <a:cubicBezTo>
                    <a:pt x="216511" y="189742"/>
                    <a:pt x="143522" y="175646"/>
                    <a:pt x="115961" y="161644"/>
                  </a:cubicBezTo>
                  <a:cubicBezTo>
                    <a:pt x="88400" y="147642"/>
                    <a:pt x="65876" y="124496"/>
                    <a:pt x="39931" y="108304"/>
                  </a:cubicBezTo>
                  <a:cubicBezTo>
                    <a:pt x="20924" y="96683"/>
                    <a:pt x="2961" y="90682"/>
                    <a:pt x="110" y="67156"/>
                  </a:cubicBezTo>
                  <a:cubicBezTo>
                    <a:pt x="-1410" y="52964"/>
                    <a:pt x="13225" y="-567"/>
                    <a:pt x="18072" y="5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47" name="Google Shape;747;p18"/>
            <p:cNvSpPr/>
            <p:nvPr/>
          </p:nvSpPr>
          <p:spPr>
            <a:xfrm>
              <a:off x="2319304" y="3166967"/>
              <a:ext cx="224715" cy="117585"/>
            </a:xfrm>
            <a:custGeom>
              <a:avLst/>
              <a:gdLst/>
              <a:ahLst/>
              <a:cxnLst/>
              <a:rect l="l" t="t" r="r" b="b"/>
              <a:pathLst>
                <a:path w="224715" h="117585" extrusionOk="0">
                  <a:moveTo>
                    <a:pt x="427" y="0"/>
                  </a:moveTo>
                  <a:cubicBezTo>
                    <a:pt x="3943" y="22574"/>
                    <a:pt x="22000" y="28575"/>
                    <a:pt x="40533" y="40291"/>
                  </a:cubicBezTo>
                  <a:cubicBezTo>
                    <a:pt x="66953" y="56769"/>
                    <a:pt x="90332" y="80582"/>
                    <a:pt x="117893" y="94583"/>
                  </a:cubicBezTo>
                  <a:cubicBezTo>
                    <a:pt x="143364" y="107442"/>
                    <a:pt x="206849" y="120301"/>
                    <a:pt x="224716" y="87630"/>
                  </a:cubicBezTo>
                  <a:cubicBezTo>
                    <a:pt x="215212" y="131731"/>
                    <a:pt x="143269" y="117920"/>
                    <a:pt x="115993" y="104013"/>
                  </a:cubicBezTo>
                  <a:cubicBezTo>
                    <a:pt x="88717" y="90107"/>
                    <a:pt x="65908" y="66866"/>
                    <a:pt x="39962" y="50673"/>
                  </a:cubicBezTo>
                  <a:cubicBezTo>
                    <a:pt x="20955" y="39053"/>
                    <a:pt x="2993" y="33052"/>
                    <a:pt x="142" y="9525"/>
                  </a:cubicBezTo>
                  <a:cubicBezTo>
                    <a:pt x="-117" y="6353"/>
                    <a:pt x="-21" y="3153"/>
                    <a:pt x="427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48" name="Google Shape;748;p18"/>
            <p:cNvSpPr/>
            <p:nvPr/>
          </p:nvSpPr>
          <p:spPr>
            <a:xfrm>
              <a:off x="2550431" y="3021675"/>
              <a:ext cx="225586" cy="168802"/>
            </a:xfrm>
            <a:custGeom>
              <a:avLst/>
              <a:gdLst/>
              <a:ahLst/>
              <a:cxnLst/>
              <a:rect l="l" t="t" r="r" b="b"/>
              <a:pathLst>
                <a:path w="225586" h="168802" extrusionOk="0">
                  <a:moveTo>
                    <a:pt x="21626" y="130"/>
                  </a:moveTo>
                  <a:cubicBezTo>
                    <a:pt x="48617" y="22228"/>
                    <a:pt x="96040" y="-1965"/>
                    <a:pt x="97656" y="130"/>
                  </a:cubicBezTo>
                  <a:cubicBezTo>
                    <a:pt x="125867" y="28715"/>
                    <a:pt x="155661" y="55680"/>
                    <a:pt x="186897" y="80902"/>
                  </a:cubicBezTo>
                  <a:cubicBezTo>
                    <a:pt x="203813" y="94237"/>
                    <a:pt x="230139" y="111954"/>
                    <a:pt x="224912" y="137576"/>
                  </a:cubicBezTo>
                  <a:cubicBezTo>
                    <a:pt x="216358" y="183296"/>
                    <a:pt x="143369" y="169199"/>
                    <a:pt x="115808" y="155197"/>
                  </a:cubicBezTo>
                  <a:cubicBezTo>
                    <a:pt x="88247" y="141196"/>
                    <a:pt x="65723" y="118050"/>
                    <a:pt x="39778" y="101857"/>
                  </a:cubicBezTo>
                  <a:cubicBezTo>
                    <a:pt x="20770" y="90237"/>
                    <a:pt x="2903" y="84236"/>
                    <a:pt x="52" y="60709"/>
                  </a:cubicBezTo>
                  <a:cubicBezTo>
                    <a:pt x="-1088" y="46517"/>
                    <a:pt x="16779" y="-441"/>
                    <a:pt x="21626" y="130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49" name="Google Shape;749;p18"/>
            <p:cNvSpPr/>
            <p:nvPr/>
          </p:nvSpPr>
          <p:spPr>
            <a:xfrm>
              <a:off x="2551534" y="3076575"/>
              <a:ext cx="224758" cy="117584"/>
            </a:xfrm>
            <a:custGeom>
              <a:avLst/>
              <a:gdLst/>
              <a:ahLst/>
              <a:cxnLst/>
              <a:rect l="l" t="t" r="r" b="b"/>
              <a:pathLst>
                <a:path w="224758" h="117584" extrusionOk="0">
                  <a:moveTo>
                    <a:pt x="375" y="0"/>
                  </a:moveTo>
                  <a:cubicBezTo>
                    <a:pt x="3986" y="22574"/>
                    <a:pt x="22043" y="28575"/>
                    <a:pt x="40481" y="40291"/>
                  </a:cubicBezTo>
                  <a:cubicBezTo>
                    <a:pt x="66996" y="56769"/>
                    <a:pt x="90375" y="80581"/>
                    <a:pt x="117841" y="94583"/>
                  </a:cubicBezTo>
                  <a:cubicBezTo>
                    <a:pt x="143312" y="107442"/>
                    <a:pt x="206892" y="120301"/>
                    <a:pt x="224759" y="87630"/>
                  </a:cubicBezTo>
                  <a:cubicBezTo>
                    <a:pt x="215255" y="131731"/>
                    <a:pt x="143217" y="117920"/>
                    <a:pt x="115941" y="104013"/>
                  </a:cubicBezTo>
                  <a:cubicBezTo>
                    <a:pt x="88665" y="90106"/>
                    <a:pt x="65951" y="66865"/>
                    <a:pt x="39910" y="50673"/>
                  </a:cubicBezTo>
                  <a:cubicBezTo>
                    <a:pt x="21378" y="39053"/>
                    <a:pt x="3036" y="33052"/>
                    <a:pt x="185" y="9525"/>
                  </a:cubicBezTo>
                  <a:cubicBezTo>
                    <a:pt x="-114" y="6353"/>
                    <a:pt x="-50" y="3153"/>
                    <a:pt x="375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0" name="Google Shape;750;p18"/>
            <p:cNvSpPr/>
            <p:nvPr/>
          </p:nvSpPr>
          <p:spPr>
            <a:xfrm>
              <a:off x="2330724" y="2010537"/>
              <a:ext cx="387976" cy="1115665"/>
            </a:xfrm>
            <a:custGeom>
              <a:avLst/>
              <a:gdLst/>
              <a:ahLst/>
              <a:cxnLst/>
              <a:rect l="l" t="t" r="r" b="b"/>
              <a:pathLst>
                <a:path w="387976" h="1115665" extrusionOk="0">
                  <a:moveTo>
                    <a:pt x="4689" y="96964"/>
                  </a:moveTo>
                  <a:cubicBezTo>
                    <a:pt x="6019" y="138017"/>
                    <a:pt x="18754" y="316039"/>
                    <a:pt x="24456" y="410623"/>
                  </a:cubicBezTo>
                  <a:cubicBezTo>
                    <a:pt x="30159" y="505206"/>
                    <a:pt x="31489" y="620173"/>
                    <a:pt x="31489" y="620173"/>
                  </a:cubicBezTo>
                  <a:cubicBezTo>
                    <a:pt x="31489" y="620173"/>
                    <a:pt x="15238" y="688943"/>
                    <a:pt x="4689" y="769715"/>
                  </a:cubicBezTo>
                  <a:cubicBezTo>
                    <a:pt x="-5861" y="850487"/>
                    <a:pt x="4689" y="1105472"/>
                    <a:pt x="4689" y="1105472"/>
                  </a:cubicBezTo>
                  <a:cubicBezTo>
                    <a:pt x="25827" y="1119064"/>
                    <a:pt x="52928" y="1119064"/>
                    <a:pt x="74066" y="1105472"/>
                  </a:cubicBezTo>
                  <a:cubicBezTo>
                    <a:pt x="74066" y="1105472"/>
                    <a:pt x="117403" y="901446"/>
                    <a:pt x="137456" y="809530"/>
                  </a:cubicBezTo>
                  <a:cubicBezTo>
                    <a:pt x="157509" y="717614"/>
                    <a:pt x="161026" y="664559"/>
                    <a:pt x="171480" y="607600"/>
                  </a:cubicBezTo>
                  <a:cubicBezTo>
                    <a:pt x="184025" y="538639"/>
                    <a:pt x="211206" y="217075"/>
                    <a:pt x="211206" y="217075"/>
                  </a:cubicBezTo>
                  <a:lnTo>
                    <a:pt x="222040" y="217742"/>
                  </a:lnTo>
                  <a:lnTo>
                    <a:pt x="250551" y="580930"/>
                  </a:lnTo>
                  <a:cubicBezTo>
                    <a:pt x="241642" y="607685"/>
                    <a:pt x="235526" y="635299"/>
                    <a:pt x="232304" y="663321"/>
                  </a:cubicBezTo>
                  <a:cubicBezTo>
                    <a:pt x="224416" y="722471"/>
                    <a:pt x="240573" y="1020127"/>
                    <a:pt x="240573" y="1020127"/>
                  </a:cubicBezTo>
                  <a:cubicBezTo>
                    <a:pt x="264164" y="1033272"/>
                    <a:pt x="293106" y="1032091"/>
                    <a:pt x="315557" y="1017079"/>
                  </a:cubicBezTo>
                  <a:cubicBezTo>
                    <a:pt x="315557" y="1017079"/>
                    <a:pt x="387976" y="622840"/>
                    <a:pt x="387976" y="562832"/>
                  </a:cubicBezTo>
                  <a:cubicBezTo>
                    <a:pt x="387976" y="523208"/>
                    <a:pt x="381229" y="0"/>
                    <a:pt x="38122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1" name="Google Shape;751;p18"/>
            <p:cNvSpPr/>
            <p:nvPr/>
          </p:nvSpPr>
          <p:spPr>
            <a:xfrm>
              <a:off x="2382705" y="1314450"/>
              <a:ext cx="248692" cy="242377"/>
            </a:xfrm>
            <a:custGeom>
              <a:avLst/>
              <a:gdLst/>
              <a:ahLst/>
              <a:cxnLst/>
              <a:rect l="l" t="t" r="r" b="b"/>
              <a:pathLst>
                <a:path w="248692" h="242377" extrusionOk="0">
                  <a:moveTo>
                    <a:pt x="50881" y="0"/>
                  </a:moveTo>
                  <a:cubicBezTo>
                    <a:pt x="50881" y="0"/>
                    <a:pt x="55538" y="89440"/>
                    <a:pt x="53542" y="97346"/>
                  </a:cubicBezTo>
                  <a:cubicBezTo>
                    <a:pt x="51546" y="105251"/>
                    <a:pt x="12486" y="131540"/>
                    <a:pt x="1176" y="140970"/>
                  </a:cubicBezTo>
                  <a:cubicBezTo>
                    <a:pt x="-10133" y="150400"/>
                    <a:pt x="62951" y="222599"/>
                    <a:pt x="98400" y="238887"/>
                  </a:cubicBezTo>
                  <a:cubicBezTo>
                    <a:pt x="133849" y="255175"/>
                    <a:pt x="246564" y="212217"/>
                    <a:pt x="248560" y="156782"/>
                  </a:cubicBezTo>
                  <a:cubicBezTo>
                    <a:pt x="250556" y="101346"/>
                    <a:pt x="229552" y="54769"/>
                    <a:pt x="211970" y="52006"/>
                  </a:cubicBezTo>
                  <a:cubicBezTo>
                    <a:pt x="194388" y="49244"/>
                    <a:pt x="50881" y="0"/>
                    <a:pt x="50881" y="0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2" name="Google Shape;752;p18"/>
            <p:cNvSpPr/>
            <p:nvPr/>
          </p:nvSpPr>
          <p:spPr>
            <a:xfrm>
              <a:off x="2671394" y="1371981"/>
              <a:ext cx="353519" cy="695039"/>
            </a:xfrm>
            <a:custGeom>
              <a:avLst/>
              <a:gdLst/>
              <a:ahLst/>
              <a:cxnLst/>
              <a:rect l="l" t="t" r="r" b="b"/>
              <a:pathLst>
                <a:path w="353519" h="695039" extrusionOk="0">
                  <a:moveTo>
                    <a:pt x="6725" y="108394"/>
                  </a:moveTo>
                  <a:cubicBezTo>
                    <a:pt x="11952" y="68961"/>
                    <a:pt x="-13993" y="31432"/>
                    <a:pt x="11192" y="0"/>
                  </a:cubicBezTo>
                  <a:cubicBezTo>
                    <a:pt x="99292" y="86582"/>
                    <a:pt x="88077" y="315754"/>
                    <a:pt x="108130" y="462344"/>
                  </a:cubicBezTo>
                  <a:cubicBezTo>
                    <a:pt x="173516" y="530924"/>
                    <a:pt x="305049" y="598456"/>
                    <a:pt x="342114" y="614744"/>
                  </a:cubicBezTo>
                  <a:cubicBezTo>
                    <a:pt x="348861" y="617791"/>
                    <a:pt x="354659" y="621030"/>
                    <a:pt x="353328" y="628364"/>
                  </a:cubicBezTo>
                  <a:cubicBezTo>
                    <a:pt x="348006" y="656939"/>
                    <a:pt x="339738" y="667798"/>
                    <a:pt x="322726" y="695039"/>
                  </a:cubicBezTo>
                  <a:cubicBezTo>
                    <a:pt x="235671" y="657415"/>
                    <a:pt x="172946" y="635794"/>
                    <a:pt x="64223" y="532257"/>
                  </a:cubicBezTo>
                  <a:cubicBezTo>
                    <a:pt x="53909" y="521094"/>
                    <a:pt x="44680" y="508978"/>
                    <a:pt x="36662" y="496062"/>
                  </a:cubicBezTo>
                  <a:cubicBezTo>
                    <a:pt x="5584" y="403479"/>
                    <a:pt x="-2209" y="176498"/>
                    <a:pt x="6725" y="108394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3" name="Google Shape;753;p18"/>
            <p:cNvSpPr/>
            <p:nvPr/>
          </p:nvSpPr>
          <p:spPr>
            <a:xfrm>
              <a:off x="2315965" y="1348763"/>
              <a:ext cx="403432" cy="814679"/>
            </a:xfrm>
            <a:custGeom>
              <a:avLst/>
              <a:gdLst/>
              <a:ahLst/>
              <a:cxnLst/>
              <a:rect l="l" t="t" r="r" b="b"/>
              <a:pathLst>
                <a:path w="403432" h="814679" extrusionOk="0">
                  <a:moveTo>
                    <a:pt x="107642" y="78462"/>
                  </a:moveTo>
                  <a:cubicBezTo>
                    <a:pt x="107642" y="78462"/>
                    <a:pt x="172458" y="175236"/>
                    <a:pt x="262839" y="184761"/>
                  </a:cubicBezTo>
                  <a:cubicBezTo>
                    <a:pt x="291351" y="156186"/>
                    <a:pt x="293917" y="56364"/>
                    <a:pt x="254476" y="24360"/>
                  </a:cubicBezTo>
                  <a:cubicBezTo>
                    <a:pt x="254476" y="24360"/>
                    <a:pt x="290780" y="-4977"/>
                    <a:pt x="315585" y="738"/>
                  </a:cubicBezTo>
                  <a:cubicBezTo>
                    <a:pt x="342222" y="16921"/>
                    <a:pt x="362057" y="42286"/>
                    <a:pt x="371373" y="72081"/>
                  </a:cubicBezTo>
                  <a:cubicBezTo>
                    <a:pt x="394367" y="138651"/>
                    <a:pt x="405154" y="208831"/>
                    <a:pt x="403210" y="279249"/>
                  </a:cubicBezTo>
                  <a:cubicBezTo>
                    <a:pt x="401690" y="374499"/>
                    <a:pt x="403210" y="664250"/>
                    <a:pt x="403210" y="664250"/>
                  </a:cubicBezTo>
                  <a:cubicBezTo>
                    <a:pt x="403210" y="664250"/>
                    <a:pt x="390570" y="725591"/>
                    <a:pt x="308838" y="771216"/>
                  </a:cubicBezTo>
                  <a:cubicBezTo>
                    <a:pt x="227105" y="816840"/>
                    <a:pt x="166281" y="821317"/>
                    <a:pt x="110874" y="808363"/>
                  </a:cubicBezTo>
                  <a:cubicBezTo>
                    <a:pt x="65065" y="797695"/>
                    <a:pt x="27240" y="781503"/>
                    <a:pt x="11559" y="748260"/>
                  </a:cubicBezTo>
                  <a:cubicBezTo>
                    <a:pt x="15646" y="681585"/>
                    <a:pt x="45298" y="508040"/>
                    <a:pt x="34178" y="424410"/>
                  </a:cubicBezTo>
                  <a:cubicBezTo>
                    <a:pt x="23059" y="340781"/>
                    <a:pt x="5667" y="278202"/>
                    <a:pt x="915" y="210574"/>
                  </a:cubicBezTo>
                  <a:cubicBezTo>
                    <a:pt x="-3837" y="142947"/>
                    <a:pt x="9848" y="143899"/>
                    <a:pt x="43682" y="120182"/>
                  </a:cubicBezTo>
                  <a:cubicBezTo>
                    <a:pt x="63986" y="104770"/>
                    <a:pt x="85361" y="90826"/>
                    <a:pt x="107642" y="78462"/>
                  </a:cubicBez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4" name="Google Shape;754;p18"/>
            <p:cNvSpPr/>
            <p:nvPr/>
          </p:nvSpPr>
          <p:spPr>
            <a:xfrm>
              <a:off x="2373403" y="1062776"/>
              <a:ext cx="268166" cy="327122"/>
            </a:xfrm>
            <a:custGeom>
              <a:avLst/>
              <a:gdLst/>
              <a:ahLst/>
              <a:cxnLst/>
              <a:rect l="l" t="t" r="r" b="b"/>
              <a:pathLst>
                <a:path w="268166" h="327122" extrusionOk="0">
                  <a:moveTo>
                    <a:pt x="262234" y="118324"/>
                  </a:moveTo>
                  <a:lnTo>
                    <a:pt x="262234" y="118324"/>
                  </a:lnTo>
                  <a:cubicBezTo>
                    <a:pt x="251590" y="48886"/>
                    <a:pt x="201695" y="-3787"/>
                    <a:pt x="130227" y="214"/>
                  </a:cubicBezTo>
                  <a:cubicBezTo>
                    <a:pt x="54204" y="4462"/>
                    <a:pt x="-3996" y="69658"/>
                    <a:pt x="215" y="145851"/>
                  </a:cubicBezTo>
                  <a:cubicBezTo>
                    <a:pt x="2583" y="188590"/>
                    <a:pt x="24775" y="227747"/>
                    <a:pt x="60184" y="251674"/>
                  </a:cubicBezTo>
                  <a:cubicBezTo>
                    <a:pt x="62685" y="262208"/>
                    <a:pt x="66417" y="272400"/>
                    <a:pt x="71303" y="282058"/>
                  </a:cubicBezTo>
                  <a:cubicBezTo>
                    <a:pt x="96488" y="311681"/>
                    <a:pt x="172994" y="329683"/>
                    <a:pt x="194852" y="326826"/>
                  </a:cubicBezTo>
                  <a:cubicBezTo>
                    <a:pt x="223364" y="322825"/>
                    <a:pt x="238380" y="311014"/>
                    <a:pt x="251875" y="280153"/>
                  </a:cubicBezTo>
                  <a:cubicBezTo>
                    <a:pt x="275540" y="225385"/>
                    <a:pt x="268127" y="152518"/>
                    <a:pt x="262234" y="118324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5" name="Google Shape;755;p18"/>
            <p:cNvSpPr/>
            <p:nvPr/>
          </p:nvSpPr>
          <p:spPr>
            <a:xfrm>
              <a:off x="2348404" y="1033740"/>
              <a:ext cx="282986" cy="280709"/>
            </a:xfrm>
            <a:custGeom>
              <a:avLst/>
              <a:gdLst/>
              <a:ahLst/>
              <a:cxnLst/>
              <a:rect l="l" t="t" r="r" b="b"/>
              <a:pathLst>
                <a:path w="282986" h="280709" extrusionOk="0">
                  <a:moveTo>
                    <a:pt x="85182" y="280709"/>
                  </a:moveTo>
                  <a:lnTo>
                    <a:pt x="85182" y="280709"/>
                  </a:lnTo>
                  <a:lnTo>
                    <a:pt x="91740" y="220130"/>
                  </a:lnTo>
                  <a:cubicBezTo>
                    <a:pt x="91740" y="220130"/>
                    <a:pt x="41940" y="91733"/>
                    <a:pt x="159122" y="116403"/>
                  </a:cubicBezTo>
                  <a:cubicBezTo>
                    <a:pt x="236102" y="132595"/>
                    <a:pt x="255490" y="139644"/>
                    <a:pt x="278964" y="87828"/>
                  </a:cubicBezTo>
                  <a:cubicBezTo>
                    <a:pt x="302439" y="36012"/>
                    <a:pt x="219661" y="-10565"/>
                    <a:pt x="121487" y="2103"/>
                  </a:cubicBezTo>
                  <a:cubicBezTo>
                    <a:pt x="51379" y="9511"/>
                    <a:pt x="-1397" y="69481"/>
                    <a:pt x="28" y="140120"/>
                  </a:cubicBezTo>
                  <a:cubicBezTo>
                    <a:pt x="2594" y="178506"/>
                    <a:pt x="12763" y="255658"/>
                    <a:pt x="85182" y="280709"/>
                  </a:cubicBezTo>
                  <a:close/>
                </a:path>
              </a:pathLst>
            </a:custGeom>
            <a:solidFill>
              <a:srgbClr val="3A2C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6" name="Google Shape;756;p18"/>
            <p:cNvSpPr/>
            <p:nvPr/>
          </p:nvSpPr>
          <p:spPr>
            <a:xfrm>
              <a:off x="2295460" y="1509426"/>
              <a:ext cx="362138" cy="623316"/>
            </a:xfrm>
            <a:custGeom>
              <a:avLst/>
              <a:gdLst/>
              <a:ahLst/>
              <a:cxnLst/>
              <a:rect l="l" t="t" r="r" b="b"/>
              <a:pathLst>
                <a:path w="362138" h="623316" extrusionOk="0">
                  <a:moveTo>
                    <a:pt x="1462" y="9525"/>
                  </a:moveTo>
                  <a:cubicBezTo>
                    <a:pt x="35295" y="0"/>
                    <a:pt x="9540" y="7906"/>
                    <a:pt x="35295" y="0"/>
                  </a:cubicBezTo>
                  <a:cubicBezTo>
                    <a:pt x="123395" y="86678"/>
                    <a:pt x="112466" y="235077"/>
                    <a:pt x="132424" y="381762"/>
                  </a:cubicBezTo>
                  <a:cubicBezTo>
                    <a:pt x="181083" y="462343"/>
                    <a:pt x="361655" y="571595"/>
                    <a:pt x="361655" y="571595"/>
                  </a:cubicBezTo>
                  <a:cubicBezTo>
                    <a:pt x="363936" y="587216"/>
                    <a:pt x="358424" y="591788"/>
                    <a:pt x="338941" y="623316"/>
                  </a:cubicBezTo>
                  <a:cubicBezTo>
                    <a:pt x="251982" y="585692"/>
                    <a:pt x="179088" y="553212"/>
                    <a:pt x="70364" y="449771"/>
                  </a:cubicBezTo>
                  <a:cubicBezTo>
                    <a:pt x="66088" y="445675"/>
                    <a:pt x="59815" y="444627"/>
                    <a:pt x="58009" y="439007"/>
                  </a:cubicBezTo>
                  <a:cubicBezTo>
                    <a:pt x="26932" y="345376"/>
                    <a:pt x="-7567" y="77724"/>
                    <a:pt x="1462" y="9525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7" name="Google Shape;757;p18"/>
            <p:cNvSpPr/>
            <p:nvPr/>
          </p:nvSpPr>
          <p:spPr>
            <a:xfrm>
              <a:off x="2681160" y="1699641"/>
              <a:ext cx="419212" cy="565118"/>
            </a:xfrm>
            <a:custGeom>
              <a:avLst/>
              <a:gdLst/>
              <a:ahLst/>
              <a:cxnLst/>
              <a:rect l="l" t="t" r="r" b="b"/>
              <a:pathLst>
                <a:path w="419212" h="565118" extrusionOk="0">
                  <a:moveTo>
                    <a:pt x="419212" y="0"/>
                  </a:moveTo>
                  <a:lnTo>
                    <a:pt x="287965" y="449771"/>
                  </a:lnTo>
                  <a:lnTo>
                    <a:pt x="0" y="565118"/>
                  </a:lnTo>
                  <a:lnTo>
                    <a:pt x="105017" y="126968"/>
                  </a:lnTo>
                  <a:lnTo>
                    <a:pt x="419212" y="0"/>
                  </a:ln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8" name="Google Shape;758;p18"/>
            <p:cNvSpPr/>
            <p:nvPr/>
          </p:nvSpPr>
          <p:spPr>
            <a:xfrm>
              <a:off x="2608827" y="2053875"/>
              <a:ext cx="212446" cy="104783"/>
            </a:xfrm>
            <a:custGeom>
              <a:avLst/>
              <a:gdLst/>
              <a:ahLst/>
              <a:cxnLst/>
              <a:rect l="l" t="t" r="r" b="b"/>
              <a:pathLst>
                <a:path w="212446" h="104783" extrusionOk="0">
                  <a:moveTo>
                    <a:pt x="2861" y="30194"/>
                  </a:moveTo>
                  <a:cubicBezTo>
                    <a:pt x="7137" y="14859"/>
                    <a:pt x="18257" y="18669"/>
                    <a:pt x="30707" y="22479"/>
                  </a:cubicBezTo>
                  <a:cubicBezTo>
                    <a:pt x="44209" y="27956"/>
                    <a:pt x="59041" y="29251"/>
                    <a:pt x="73284" y="26194"/>
                  </a:cubicBezTo>
                  <a:cubicBezTo>
                    <a:pt x="85164" y="22479"/>
                    <a:pt x="93717" y="12287"/>
                    <a:pt x="103791" y="5525"/>
                  </a:cubicBezTo>
                  <a:cubicBezTo>
                    <a:pt x="109552" y="2086"/>
                    <a:pt x="116096" y="181"/>
                    <a:pt x="122799" y="0"/>
                  </a:cubicBezTo>
                  <a:cubicBezTo>
                    <a:pt x="122228" y="3905"/>
                    <a:pt x="116241" y="26765"/>
                    <a:pt x="116241" y="26765"/>
                  </a:cubicBezTo>
                  <a:cubicBezTo>
                    <a:pt x="116241" y="26765"/>
                    <a:pt x="179346" y="27432"/>
                    <a:pt x="185809" y="26098"/>
                  </a:cubicBezTo>
                  <a:cubicBezTo>
                    <a:pt x="191634" y="25308"/>
                    <a:pt x="196997" y="29394"/>
                    <a:pt x="197789" y="35233"/>
                  </a:cubicBezTo>
                  <a:cubicBezTo>
                    <a:pt x="198199" y="38252"/>
                    <a:pt x="197297" y="41310"/>
                    <a:pt x="195312" y="43625"/>
                  </a:cubicBezTo>
                  <a:lnTo>
                    <a:pt x="199589" y="42958"/>
                  </a:lnTo>
                  <a:cubicBezTo>
                    <a:pt x="212514" y="40100"/>
                    <a:pt x="218027" y="59912"/>
                    <a:pt x="205006" y="62865"/>
                  </a:cubicBezTo>
                  <a:cubicBezTo>
                    <a:pt x="201585" y="63627"/>
                    <a:pt x="198069" y="64008"/>
                    <a:pt x="194457" y="64484"/>
                  </a:cubicBezTo>
                  <a:cubicBezTo>
                    <a:pt x="202915" y="67723"/>
                    <a:pt x="205006" y="81725"/>
                    <a:pt x="194457" y="83534"/>
                  </a:cubicBezTo>
                  <a:lnTo>
                    <a:pt x="191226" y="84106"/>
                  </a:lnTo>
                  <a:cubicBezTo>
                    <a:pt x="189741" y="84668"/>
                    <a:pt x="188151" y="84896"/>
                    <a:pt x="186569" y="84772"/>
                  </a:cubicBezTo>
                  <a:lnTo>
                    <a:pt x="184573" y="84772"/>
                  </a:lnTo>
                  <a:cubicBezTo>
                    <a:pt x="185790" y="90916"/>
                    <a:pt x="181809" y="96879"/>
                    <a:pt x="175683" y="98098"/>
                  </a:cubicBezTo>
                  <a:cubicBezTo>
                    <a:pt x="175480" y="98136"/>
                    <a:pt x="175275" y="98174"/>
                    <a:pt x="175069" y="98203"/>
                  </a:cubicBezTo>
                  <a:cubicBezTo>
                    <a:pt x="144277" y="102298"/>
                    <a:pt x="99039" y="114586"/>
                    <a:pt x="71098" y="89154"/>
                  </a:cubicBezTo>
                  <a:cubicBezTo>
                    <a:pt x="51763" y="87239"/>
                    <a:pt x="32878" y="82124"/>
                    <a:pt x="15216" y="74009"/>
                  </a:cubicBezTo>
                  <a:cubicBezTo>
                    <a:pt x="-1796" y="65913"/>
                    <a:pt x="-2271" y="48577"/>
                    <a:pt x="2861" y="30194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9" name="Google Shape;759;p18"/>
            <p:cNvSpPr/>
            <p:nvPr/>
          </p:nvSpPr>
          <p:spPr>
            <a:xfrm>
              <a:off x="2916099" y="1987646"/>
              <a:ext cx="131568" cy="109091"/>
            </a:xfrm>
            <a:custGeom>
              <a:avLst/>
              <a:gdLst/>
              <a:ahLst/>
              <a:cxnLst/>
              <a:rect l="l" t="t" r="r" b="b"/>
              <a:pathLst>
                <a:path w="131568" h="109091" extrusionOk="0">
                  <a:moveTo>
                    <a:pt x="10639" y="59657"/>
                  </a:moveTo>
                  <a:lnTo>
                    <a:pt x="14916" y="59657"/>
                  </a:lnTo>
                  <a:cubicBezTo>
                    <a:pt x="10289" y="56028"/>
                    <a:pt x="9476" y="49322"/>
                    <a:pt x="13102" y="44683"/>
                  </a:cubicBezTo>
                  <a:cubicBezTo>
                    <a:pt x="14995" y="42255"/>
                    <a:pt x="17838" y="40778"/>
                    <a:pt x="20903" y="40607"/>
                  </a:cubicBezTo>
                  <a:cubicBezTo>
                    <a:pt x="27556" y="40607"/>
                    <a:pt x="92467" y="26986"/>
                    <a:pt x="92467" y="26986"/>
                  </a:cubicBezTo>
                  <a:lnTo>
                    <a:pt x="100260" y="221"/>
                  </a:lnTo>
                  <a:cubicBezTo>
                    <a:pt x="100260" y="-1303"/>
                    <a:pt x="111569" y="5555"/>
                    <a:pt x="111950" y="5840"/>
                  </a:cubicBezTo>
                  <a:cubicBezTo>
                    <a:pt x="123082" y="13146"/>
                    <a:pt x="130288" y="25138"/>
                    <a:pt x="131527" y="38416"/>
                  </a:cubicBezTo>
                  <a:cubicBezTo>
                    <a:pt x="132163" y="57028"/>
                    <a:pt x="125315" y="75116"/>
                    <a:pt x="112520" y="88613"/>
                  </a:cubicBezTo>
                  <a:cubicBezTo>
                    <a:pt x="100854" y="100414"/>
                    <a:pt x="85087" y="107244"/>
                    <a:pt x="68517" y="107663"/>
                  </a:cubicBezTo>
                  <a:cubicBezTo>
                    <a:pt x="60629" y="108139"/>
                    <a:pt x="53026" y="108520"/>
                    <a:pt x="46279" y="109092"/>
                  </a:cubicBezTo>
                  <a:cubicBezTo>
                    <a:pt x="40033" y="109092"/>
                    <a:pt x="34969" y="104015"/>
                    <a:pt x="34969" y="97757"/>
                  </a:cubicBezTo>
                  <a:cubicBezTo>
                    <a:pt x="34969" y="97728"/>
                    <a:pt x="34969" y="97690"/>
                    <a:pt x="34969" y="97661"/>
                  </a:cubicBezTo>
                  <a:lnTo>
                    <a:pt x="32973" y="97661"/>
                  </a:lnTo>
                  <a:cubicBezTo>
                    <a:pt x="31442" y="98023"/>
                    <a:pt x="29847" y="98023"/>
                    <a:pt x="28316" y="97661"/>
                  </a:cubicBezTo>
                  <a:lnTo>
                    <a:pt x="24990" y="97661"/>
                  </a:lnTo>
                  <a:cubicBezTo>
                    <a:pt x="13966" y="97661"/>
                    <a:pt x="13110" y="83946"/>
                    <a:pt x="20618" y="78611"/>
                  </a:cubicBezTo>
                  <a:cubicBezTo>
                    <a:pt x="17102" y="78611"/>
                    <a:pt x="13490" y="79278"/>
                    <a:pt x="9974" y="79278"/>
                  </a:cubicBezTo>
                  <a:cubicBezTo>
                    <a:pt x="-3806" y="80135"/>
                    <a:pt x="-3046" y="59561"/>
                    <a:pt x="10639" y="59657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0" name="Google Shape;760;p18"/>
            <p:cNvSpPr/>
            <p:nvPr/>
          </p:nvSpPr>
          <p:spPr>
            <a:xfrm>
              <a:off x="2631550" y="1349025"/>
              <a:ext cx="130391" cy="190023"/>
            </a:xfrm>
            <a:custGeom>
              <a:avLst/>
              <a:gdLst/>
              <a:ahLst/>
              <a:cxnLst/>
              <a:rect l="l" t="t" r="r" b="b"/>
              <a:pathLst>
                <a:path w="130391" h="190023" extrusionOk="0">
                  <a:moveTo>
                    <a:pt x="83348" y="190024"/>
                  </a:moveTo>
                  <a:cubicBezTo>
                    <a:pt x="83348" y="190024"/>
                    <a:pt x="116611" y="188309"/>
                    <a:pt x="130392" y="168878"/>
                  </a:cubicBezTo>
                  <a:cubicBezTo>
                    <a:pt x="127826" y="135636"/>
                    <a:pt x="85344" y="9430"/>
                    <a:pt x="0" y="0"/>
                  </a:cubicBezTo>
                  <a:cubicBezTo>
                    <a:pt x="23264" y="16335"/>
                    <a:pt x="41713" y="38643"/>
                    <a:pt x="53411" y="64580"/>
                  </a:cubicBezTo>
                  <a:cubicBezTo>
                    <a:pt x="68902" y="102584"/>
                    <a:pt x="83348" y="190024"/>
                    <a:pt x="83348" y="190024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1" name="Google Shape;761;p18"/>
            <p:cNvSpPr/>
            <p:nvPr/>
          </p:nvSpPr>
          <p:spPr>
            <a:xfrm>
              <a:off x="2269458" y="1478036"/>
              <a:ext cx="157611" cy="236452"/>
            </a:xfrm>
            <a:custGeom>
              <a:avLst/>
              <a:gdLst/>
              <a:ahLst/>
              <a:cxnLst/>
              <a:rect l="l" t="t" r="r" b="b"/>
              <a:pathLst>
                <a:path w="157611" h="236452" extrusionOk="0">
                  <a:moveTo>
                    <a:pt x="12067" y="227795"/>
                  </a:moveTo>
                  <a:cubicBezTo>
                    <a:pt x="12067" y="227795"/>
                    <a:pt x="97031" y="257132"/>
                    <a:pt x="156905" y="207793"/>
                  </a:cubicBezTo>
                  <a:cubicBezTo>
                    <a:pt x="163463" y="196458"/>
                    <a:pt x="122216" y="51583"/>
                    <a:pt x="122216" y="51583"/>
                  </a:cubicBezTo>
                  <a:cubicBezTo>
                    <a:pt x="122216" y="51583"/>
                    <a:pt x="86577" y="-22522"/>
                    <a:pt x="30790" y="6911"/>
                  </a:cubicBezTo>
                  <a:cubicBezTo>
                    <a:pt x="-24997" y="36343"/>
                    <a:pt x="12067" y="227795"/>
                    <a:pt x="12067" y="227795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2" name="Google Shape;762;p18"/>
            <p:cNvSpPr/>
            <p:nvPr/>
          </p:nvSpPr>
          <p:spPr>
            <a:xfrm>
              <a:off x="3098756" y="3983831"/>
              <a:ext cx="98079" cy="56769"/>
            </a:xfrm>
            <a:custGeom>
              <a:avLst/>
              <a:gdLst/>
              <a:ahLst/>
              <a:cxnLst/>
              <a:rect l="l" t="t" r="r" b="b"/>
              <a:pathLst>
                <a:path w="98079" h="56769" extrusionOk="0">
                  <a:moveTo>
                    <a:pt x="98079" y="28385"/>
                  </a:moveTo>
                  <a:cubicBezTo>
                    <a:pt x="98079" y="44061"/>
                    <a:pt x="76123" y="56769"/>
                    <a:pt x="49040" y="56769"/>
                  </a:cubicBezTo>
                  <a:cubicBezTo>
                    <a:pt x="21956" y="56769"/>
                    <a:pt x="0" y="44061"/>
                    <a:pt x="0" y="28385"/>
                  </a:cubicBezTo>
                  <a:cubicBezTo>
                    <a:pt x="0" y="12708"/>
                    <a:pt x="21956" y="0"/>
                    <a:pt x="49040" y="0"/>
                  </a:cubicBezTo>
                  <a:cubicBezTo>
                    <a:pt x="76123" y="0"/>
                    <a:pt x="98079" y="12708"/>
                    <a:pt x="98079" y="28385"/>
                  </a:cubicBez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3" name="Google Shape;763;p18"/>
            <p:cNvSpPr/>
            <p:nvPr/>
          </p:nvSpPr>
          <p:spPr>
            <a:xfrm>
              <a:off x="4017202" y="4508754"/>
              <a:ext cx="98079" cy="56769"/>
            </a:xfrm>
            <a:custGeom>
              <a:avLst/>
              <a:gdLst/>
              <a:ahLst/>
              <a:cxnLst/>
              <a:rect l="l" t="t" r="r" b="b"/>
              <a:pathLst>
                <a:path w="98079" h="56769" extrusionOk="0">
                  <a:moveTo>
                    <a:pt x="98079" y="28384"/>
                  </a:moveTo>
                  <a:cubicBezTo>
                    <a:pt x="98079" y="44061"/>
                    <a:pt x="76123" y="56769"/>
                    <a:pt x="49040" y="56769"/>
                  </a:cubicBezTo>
                  <a:cubicBezTo>
                    <a:pt x="21956" y="56769"/>
                    <a:pt x="0" y="44061"/>
                    <a:pt x="0" y="28384"/>
                  </a:cubicBezTo>
                  <a:cubicBezTo>
                    <a:pt x="0" y="12708"/>
                    <a:pt x="21956" y="0"/>
                    <a:pt x="49040" y="0"/>
                  </a:cubicBezTo>
                  <a:cubicBezTo>
                    <a:pt x="76123" y="0"/>
                    <a:pt x="98079" y="12708"/>
                    <a:pt x="98079" y="28384"/>
                  </a:cubicBez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4" name="Google Shape;764;p18"/>
            <p:cNvSpPr/>
            <p:nvPr/>
          </p:nvSpPr>
          <p:spPr>
            <a:xfrm>
              <a:off x="5609182" y="3535680"/>
              <a:ext cx="98079" cy="56769"/>
            </a:xfrm>
            <a:custGeom>
              <a:avLst/>
              <a:gdLst/>
              <a:ahLst/>
              <a:cxnLst/>
              <a:rect l="l" t="t" r="r" b="b"/>
              <a:pathLst>
                <a:path w="98079" h="56769" extrusionOk="0">
                  <a:moveTo>
                    <a:pt x="98079" y="28384"/>
                  </a:moveTo>
                  <a:cubicBezTo>
                    <a:pt x="98079" y="44061"/>
                    <a:pt x="76123" y="56769"/>
                    <a:pt x="49040" y="56769"/>
                  </a:cubicBezTo>
                  <a:cubicBezTo>
                    <a:pt x="21956" y="56769"/>
                    <a:pt x="0" y="44061"/>
                    <a:pt x="0" y="28384"/>
                  </a:cubicBezTo>
                  <a:cubicBezTo>
                    <a:pt x="0" y="12708"/>
                    <a:pt x="21956" y="0"/>
                    <a:pt x="49040" y="0"/>
                  </a:cubicBezTo>
                  <a:cubicBezTo>
                    <a:pt x="76123" y="0"/>
                    <a:pt x="98079" y="12708"/>
                    <a:pt x="98079" y="28384"/>
                  </a:cubicBez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5" name="Google Shape;765;p18"/>
            <p:cNvSpPr/>
            <p:nvPr/>
          </p:nvSpPr>
          <p:spPr>
            <a:xfrm>
              <a:off x="3115863" y="3050952"/>
              <a:ext cx="67191" cy="975240"/>
            </a:xfrm>
            <a:custGeom>
              <a:avLst/>
              <a:gdLst/>
              <a:ahLst/>
              <a:cxnLst/>
              <a:rect l="l" t="t" r="r" b="b"/>
              <a:pathLst>
                <a:path w="67191" h="975240" extrusionOk="0">
                  <a:moveTo>
                    <a:pt x="0" y="0"/>
                  </a:moveTo>
                  <a:lnTo>
                    <a:pt x="0" y="955548"/>
                  </a:lnTo>
                  <a:cubicBezTo>
                    <a:pt x="447" y="961558"/>
                    <a:pt x="4068" y="966864"/>
                    <a:pt x="9504" y="969455"/>
                  </a:cubicBezTo>
                  <a:cubicBezTo>
                    <a:pt x="24643" y="977170"/>
                    <a:pt x="42549" y="977170"/>
                    <a:pt x="57688" y="969455"/>
                  </a:cubicBezTo>
                  <a:cubicBezTo>
                    <a:pt x="63105" y="966854"/>
                    <a:pt x="66726" y="961549"/>
                    <a:pt x="67192" y="955548"/>
                  </a:cubicBezTo>
                  <a:lnTo>
                    <a:pt x="67192" y="955548"/>
                  </a:lnTo>
                  <a:lnTo>
                    <a:pt x="67192" y="0"/>
                  </a:lnTo>
                  <a:close/>
                </a:path>
              </a:pathLst>
            </a:custGeom>
            <a:solidFill>
              <a:srgbClr val="C1C4D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6" name="Google Shape;766;p18"/>
            <p:cNvSpPr/>
            <p:nvPr/>
          </p:nvSpPr>
          <p:spPr>
            <a:xfrm>
              <a:off x="4036495" y="3422808"/>
              <a:ext cx="59588" cy="1128783"/>
            </a:xfrm>
            <a:custGeom>
              <a:avLst/>
              <a:gdLst/>
              <a:ahLst/>
              <a:cxnLst/>
              <a:rect l="l" t="t" r="r" b="b"/>
              <a:pathLst>
                <a:path w="59588" h="1128783" extrusionOk="0">
                  <a:moveTo>
                    <a:pt x="0" y="0"/>
                  </a:moveTo>
                  <a:lnTo>
                    <a:pt x="0" y="1108996"/>
                  </a:lnTo>
                  <a:cubicBezTo>
                    <a:pt x="333" y="1114835"/>
                    <a:pt x="3583" y="1120102"/>
                    <a:pt x="8648" y="1122998"/>
                  </a:cubicBezTo>
                  <a:cubicBezTo>
                    <a:pt x="21659" y="1130713"/>
                    <a:pt x="37834" y="1130713"/>
                    <a:pt x="50845" y="1122998"/>
                  </a:cubicBezTo>
                  <a:cubicBezTo>
                    <a:pt x="55930" y="1120111"/>
                    <a:pt x="59218" y="1114844"/>
                    <a:pt x="59589" y="1108996"/>
                  </a:cubicBezTo>
                  <a:lnTo>
                    <a:pt x="59589" y="1108996"/>
                  </a:lnTo>
                  <a:lnTo>
                    <a:pt x="59589" y="0"/>
                  </a:lnTo>
                  <a:close/>
                </a:path>
              </a:pathLst>
            </a:custGeom>
            <a:solidFill>
              <a:srgbClr val="C1C4D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7" name="Google Shape;767;p18"/>
            <p:cNvSpPr/>
            <p:nvPr/>
          </p:nvSpPr>
          <p:spPr>
            <a:xfrm>
              <a:off x="5628379" y="2652522"/>
              <a:ext cx="59588" cy="923996"/>
            </a:xfrm>
            <a:custGeom>
              <a:avLst/>
              <a:gdLst/>
              <a:ahLst/>
              <a:cxnLst/>
              <a:rect l="l" t="t" r="r" b="b"/>
              <a:pathLst>
                <a:path w="59588" h="923996" extrusionOk="0">
                  <a:moveTo>
                    <a:pt x="0" y="0"/>
                  </a:moveTo>
                  <a:lnTo>
                    <a:pt x="0" y="904304"/>
                  </a:lnTo>
                  <a:cubicBezTo>
                    <a:pt x="342" y="910133"/>
                    <a:pt x="3649" y="915381"/>
                    <a:pt x="8744" y="918210"/>
                  </a:cubicBezTo>
                  <a:cubicBezTo>
                    <a:pt x="21716" y="925925"/>
                    <a:pt x="37873" y="925925"/>
                    <a:pt x="50845" y="918210"/>
                  </a:cubicBezTo>
                  <a:cubicBezTo>
                    <a:pt x="55939" y="915381"/>
                    <a:pt x="59247" y="910133"/>
                    <a:pt x="59589" y="904304"/>
                  </a:cubicBezTo>
                  <a:lnTo>
                    <a:pt x="59589" y="904304"/>
                  </a:lnTo>
                  <a:lnTo>
                    <a:pt x="59589" y="0"/>
                  </a:lnTo>
                  <a:close/>
                </a:path>
              </a:pathLst>
            </a:custGeom>
            <a:solidFill>
              <a:srgbClr val="C1C4D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8" name="Google Shape;768;p18"/>
            <p:cNvSpPr/>
            <p:nvPr/>
          </p:nvSpPr>
          <p:spPr>
            <a:xfrm>
              <a:off x="3056370" y="3054762"/>
              <a:ext cx="1009872" cy="652653"/>
            </a:xfrm>
            <a:custGeom>
              <a:avLst/>
              <a:gdLst/>
              <a:ahLst/>
              <a:cxnLst/>
              <a:rect l="l" t="t" r="r" b="b"/>
              <a:pathLst>
                <a:path w="1009872" h="652653" extrusionOk="0">
                  <a:moveTo>
                    <a:pt x="1009872" y="652653"/>
                  </a:moveTo>
                  <a:lnTo>
                    <a:pt x="0" y="68294"/>
                  </a:lnTo>
                  <a:lnTo>
                    <a:pt x="0" y="0"/>
                  </a:lnTo>
                  <a:lnTo>
                    <a:pt x="1009872" y="584454"/>
                  </a:lnTo>
                  <a:lnTo>
                    <a:pt x="1009872" y="652653"/>
                  </a:lnTo>
                  <a:close/>
                </a:path>
              </a:pathLst>
            </a:custGeom>
            <a:solidFill>
              <a:srgbClr val="B1B4C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9" name="Google Shape;769;p18"/>
            <p:cNvSpPr/>
            <p:nvPr/>
          </p:nvSpPr>
          <p:spPr>
            <a:xfrm>
              <a:off x="3056084" y="2071592"/>
              <a:ext cx="2712855" cy="1569720"/>
            </a:xfrm>
            <a:custGeom>
              <a:avLst/>
              <a:gdLst/>
              <a:ahLst/>
              <a:cxnLst/>
              <a:rect l="l" t="t" r="r" b="b"/>
              <a:pathLst>
                <a:path w="2712855" h="1569720" extrusionOk="0">
                  <a:moveTo>
                    <a:pt x="2712856" y="584359"/>
                  </a:moveTo>
                  <a:lnTo>
                    <a:pt x="1009967" y="1569720"/>
                  </a:lnTo>
                  <a:lnTo>
                    <a:pt x="0" y="985361"/>
                  </a:lnTo>
                  <a:lnTo>
                    <a:pt x="1702889" y="0"/>
                  </a:lnTo>
                  <a:lnTo>
                    <a:pt x="2712856" y="584359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0" name="Google Shape;770;p18"/>
            <p:cNvSpPr/>
            <p:nvPr/>
          </p:nvSpPr>
          <p:spPr>
            <a:xfrm>
              <a:off x="4066242" y="2653855"/>
              <a:ext cx="1702888" cy="1053560"/>
            </a:xfrm>
            <a:custGeom>
              <a:avLst/>
              <a:gdLst/>
              <a:ahLst/>
              <a:cxnLst/>
              <a:rect l="l" t="t" r="r" b="b"/>
              <a:pathLst>
                <a:path w="1702888" h="1053560" extrusionOk="0">
                  <a:moveTo>
                    <a:pt x="1702888" y="68199"/>
                  </a:moveTo>
                  <a:lnTo>
                    <a:pt x="0" y="1053560"/>
                  </a:lnTo>
                  <a:lnTo>
                    <a:pt x="0" y="985361"/>
                  </a:lnTo>
                  <a:lnTo>
                    <a:pt x="1702888" y="0"/>
                  </a:lnTo>
                  <a:lnTo>
                    <a:pt x="1702888" y="68199"/>
                  </a:lnTo>
                  <a:close/>
                </a:path>
              </a:pathLst>
            </a:custGeom>
            <a:solidFill>
              <a:srgbClr val="9EA1A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1" name="Google Shape;771;p18"/>
            <p:cNvSpPr/>
            <p:nvPr/>
          </p:nvSpPr>
          <p:spPr>
            <a:xfrm>
              <a:off x="4763535" y="2360390"/>
              <a:ext cx="519572" cy="326898"/>
            </a:xfrm>
            <a:custGeom>
              <a:avLst/>
              <a:gdLst/>
              <a:ahLst/>
              <a:cxnLst/>
              <a:rect l="l" t="t" r="r" b="b"/>
              <a:pathLst>
                <a:path w="519572" h="326898" extrusionOk="0">
                  <a:moveTo>
                    <a:pt x="519572" y="98965"/>
                  </a:moveTo>
                  <a:lnTo>
                    <a:pt x="248049" y="326898"/>
                  </a:lnTo>
                  <a:lnTo>
                    <a:pt x="0" y="227933"/>
                  </a:lnTo>
                  <a:lnTo>
                    <a:pt x="271523" y="0"/>
                  </a:lnTo>
                  <a:lnTo>
                    <a:pt x="519572" y="98965"/>
                  </a:ln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2" name="Google Shape;772;p18"/>
            <p:cNvSpPr/>
            <p:nvPr/>
          </p:nvSpPr>
          <p:spPr>
            <a:xfrm>
              <a:off x="4668877" y="2346674"/>
              <a:ext cx="551219" cy="318992"/>
            </a:xfrm>
            <a:custGeom>
              <a:avLst/>
              <a:gdLst/>
              <a:ahLst/>
              <a:cxnLst/>
              <a:rect l="l" t="t" r="r" b="b"/>
              <a:pathLst>
                <a:path w="551219" h="318992" extrusionOk="0">
                  <a:moveTo>
                    <a:pt x="551220" y="123254"/>
                  </a:moveTo>
                  <a:lnTo>
                    <a:pt x="212980" y="318992"/>
                  </a:lnTo>
                  <a:lnTo>
                    <a:pt x="0" y="195739"/>
                  </a:lnTo>
                  <a:lnTo>
                    <a:pt x="338240" y="0"/>
                  </a:lnTo>
                  <a:lnTo>
                    <a:pt x="551220" y="123254"/>
                  </a:ln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3" name="Google Shape;773;p18"/>
            <p:cNvSpPr/>
            <p:nvPr/>
          </p:nvSpPr>
          <p:spPr>
            <a:xfrm>
              <a:off x="4743291" y="2531554"/>
              <a:ext cx="161184" cy="93249"/>
            </a:xfrm>
            <a:custGeom>
              <a:avLst/>
              <a:gdLst/>
              <a:ahLst/>
              <a:cxnLst/>
              <a:rect l="l" t="t" r="r" b="b"/>
              <a:pathLst>
                <a:path w="161184" h="93249" extrusionOk="0">
                  <a:moveTo>
                    <a:pt x="161184" y="81248"/>
                  </a:moveTo>
                  <a:lnTo>
                    <a:pt x="140466" y="93250"/>
                  </a:lnTo>
                  <a:lnTo>
                    <a:pt x="0" y="12001"/>
                  </a:lnTo>
                  <a:lnTo>
                    <a:pt x="20718" y="0"/>
                  </a:lnTo>
                  <a:lnTo>
                    <a:pt x="161184" y="81248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4" name="Google Shape;774;p18"/>
            <p:cNvSpPr/>
            <p:nvPr/>
          </p:nvSpPr>
          <p:spPr>
            <a:xfrm>
              <a:off x="4789955" y="2504598"/>
              <a:ext cx="161089" cy="93249"/>
            </a:xfrm>
            <a:custGeom>
              <a:avLst/>
              <a:gdLst/>
              <a:ahLst/>
              <a:cxnLst/>
              <a:rect l="l" t="t" r="r" b="b"/>
              <a:pathLst>
                <a:path w="161089" h="93249" extrusionOk="0">
                  <a:moveTo>
                    <a:pt x="161089" y="81248"/>
                  </a:moveTo>
                  <a:lnTo>
                    <a:pt x="140371" y="93250"/>
                  </a:lnTo>
                  <a:lnTo>
                    <a:pt x="0" y="12002"/>
                  </a:lnTo>
                  <a:lnTo>
                    <a:pt x="20718" y="0"/>
                  </a:lnTo>
                  <a:lnTo>
                    <a:pt x="161089" y="81248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5" name="Google Shape;775;p18"/>
            <p:cNvSpPr/>
            <p:nvPr/>
          </p:nvSpPr>
          <p:spPr>
            <a:xfrm>
              <a:off x="4834813" y="2478690"/>
              <a:ext cx="161089" cy="93154"/>
            </a:xfrm>
            <a:custGeom>
              <a:avLst/>
              <a:gdLst/>
              <a:ahLst/>
              <a:cxnLst/>
              <a:rect l="l" t="t" r="r" b="b"/>
              <a:pathLst>
                <a:path w="161089" h="93154" extrusionOk="0">
                  <a:moveTo>
                    <a:pt x="161089" y="81248"/>
                  </a:moveTo>
                  <a:lnTo>
                    <a:pt x="140371" y="93154"/>
                  </a:lnTo>
                  <a:lnTo>
                    <a:pt x="0" y="12002"/>
                  </a:lnTo>
                  <a:lnTo>
                    <a:pt x="20718" y="0"/>
                  </a:lnTo>
                  <a:lnTo>
                    <a:pt x="161089" y="81248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6" name="Google Shape;776;p18"/>
            <p:cNvSpPr/>
            <p:nvPr/>
          </p:nvSpPr>
          <p:spPr>
            <a:xfrm>
              <a:off x="4998753" y="2451734"/>
              <a:ext cx="102450" cy="59245"/>
            </a:xfrm>
            <a:custGeom>
              <a:avLst/>
              <a:gdLst/>
              <a:ahLst/>
              <a:cxnLst/>
              <a:rect l="l" t="t" r="r" b="b"/>
              <a:pathLst>
                <a:path w="102450" h="59245" extrusionOk="0">
                  <a:moveTo>
                    <a:pt x="102451" y="47244"/>
                  </a:moveTo>
                  <a:lnTo>
                    <a:pt x="81733" y="59246"/>
                  </a:lnTo>
                  <a:lnTo>
                    <a:pt x="0" y="12002"/>
                  </a:lnTo>
                  <a:lnTo>
                    <a:pt x="20718" y="0"/>
                  </a:lnTo>
                  <a:lnTo>
                    <a:pt x="102451" y="47244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7" name="Google Shape;777;p18"/>
            <p:cNvSpPr/>
            <p:nvPr/>
          </p:nvSpPr>
          <p:spPr>
            <a:xfrm>
              <a:off x="5043611" y="2425731"/>
              <a:ext cx="102450" cy="59245"/>
            </a:xfrm>
            <a:custGeom>
              <a:avLst/>
              <a:gdLst/>
              <a:ahLst/>
              <a:cxnLst/>
              <a:rect l="l" t="t" r="r" b="b"/>
              <a:pathLst>
                <a:path w="102450" h="59245" extrusionOk="0">
                  <a:moveTo>
                    <a:pt x="102451" y="47339"/>
                  </a:moveTo>
                  <a:lnTo>
                    <a:pt x="81733" y="59246"/>
                  </a:lnTo>
                  <a:lnTo>
                    <a:pt x="0" y="12001"/>
                  </a:lnTo>
                  <a:lnTo>
                    <a:pt x="20718" y="0"/>
                  </a:lnTo>
                  <a:lnTo>
                    <a:pt x="102451" y="47339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8" name="Google Shape;778;p18"/>
            <p:cNvSpPr/>
            <p:nvPr/>
          </p:nvSpPr>
          <p:spPr>
            <a:xfrm>
              <a:off x="4912649" y="2469832"/>
              <a:ext cx="307447" cy="180974"/>
            </a:xfrm>
            <a:custGeom>
              <a:avLst/>
              <a:gdLst/>
              <a:ahLst/>
              <a:cxnLst/>
              <a:rect l="l" t="t" r="r" b="b"/>
              <a:pathLst>
                <a:path w="307447" h="180974" extrusionOk="0">
                  <a:moveTo>
                    <a:pt x="7508" y="180975"/>
                  </a:moveTo>
                  <a:cubicBezTo>
                    <a:pt x="13115" y="178594"/>
                    <a:pt x="307448" y="0"/>
                    <a:pt x="307448" y="0"/>
                  </a:cubicBezTo>
                  <a:lnTo>
                    <a:pt x="0" y="178117"/>
                  </a:lnTo>
                  <a:close/>
                </a:path>
              </a:pathLst>
            </a:custGeom>
            <a:solidFill>
              <a:srgbClr val="D6D6D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9" name="Google Shape;779;p18"/>
            <p:cNvSpPr/>
            <p:nvPr/>
          </p:nvSpPr>
          <p:spPr>
            <a:xfrm>
              <a:off x="4894497" y="2841212"/>
              <a:ext cx="147498" cy="85344"/>
            </a:xfrm>
            <a:custGeom>
              <a:avLst/>
              <a:gdLst/>
              <a:ahLst/>
              <a:cxnLst/>
              <a:rect l="l" t="t" r="r" b="b"/>
              <a:pathLst>
                <a:path w="147498" h="85344" extrusionOk="0">
                  <a:moveTo>
                    <a:pt x="147499" y="42672"/>
                  </a:moveTo>
                  <a:cubicBezTo>
                    <a:pt x="147499" y="66239"/>
                    <a:pt x="114480" y="85344"/>
                    <a:pt x="73749" y="85344"/>
                  </a:cubicBezTo>
                  <a:cubicBezTo>
                    <a:pt x="33019" y="85344"/>
                    <a:pt x="0" y="66239"/>
                    <a:pt x="0" y="42672"/>
                  </a:cubicBezTo>
                  <a:cubicBezTo>
                    <a:pt x="0" y="19105"/>
                    <a:pt x="33019" y="0"/>
                    <a:pt x="73749" y="0"/>
                  </a:cubicBezTo>
                  <a:cubicBezTo>
                    <a:pt x="114480" y="0"/>
                    <a:pt x="147499" y="19105"/>
                    <a:pt x="147499" y="42672"/>
                  </a:cubicBezTo>
                  <a:close/>
                </a:path>
              </a:pathLst>
            </a:custGeom>
            <a:solidFill>
              <a:srgbClr val="000000">
                <a:alpha val="2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0" name="Google Shape;780;p18"/>
            <p:cNvSpPr/>
            <p:nvPr/>
          </p:nvSpPr>
          <p:spPr>
            <a:xfrm>
              <a:off x="4901418" y="2763964"/>
              <a:ext cx="147800" cy="156591"/>
            </a:xfrm>
            <a:custGeom>
              <a:avLst/>
              <a:gdLst/>
              <a:ahLst/>
              <a:cxnLst/>
              <a:rect l="l" t="t" r="r" b="b"/>
              <a:pathLst>
                <a:path w="147800" h="156591" extrusionOk="0">
                  <a:moveTo>
                    <a:pt x="147801" y="113824"/>
                  </a:moveTo>
                  <a:lnTo>
                    <a:pt x="147801" y="0"/>
                  </a:lnTo>
                  <a:lnTo>
                    <a:pt x="587" y="3715"/>
                  </a:lnTo>
                  <a:lnTo>
                    <a:pt x="587" y="108490"/>
                  </a:lnTo>
                  <a:cubicBezTo>
                    <a:pt x="-2169" y="121063"/>
                    <a:pt x="4769" y="134303"/>
                    <a:pt x="21590" y="144018"/>
                  </a:cubicBezTo>
                  <a:cubicBezTo>
                    <a:pt x="54436" y="160782"/>
                    <a:pt x="93287" y="160782"/>
                    <a:pt x="126132" y="144018"/>
                  </a:cubicBezTo>
                  <a:cubicBezTo>
                    <a:pt x="138288" y="138646"/>
                    <a:pt x="146584" y="127083"/>
                    <a:pt x="147801" y="113824"/>
                  </a:cubicBezTo>
                  <a:close/>
                </a:path>
              </a:pathLst>
            </a:custGeom>
            <a:solidFill>
              <a:srgbClr val="A6CE2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1" name="Google Shape;781;p18"/>
            <p:cNvSpPr/>
            <p:nvPr/>
          </p:nvSpPr>
          <p:spPr>
            <a:xfrm>
              <a:off x="4901720" y="2721292"/>
              <a:ext cx="147498" cy="85344"/>
            </a:xfrm>
            <a:custGeom>
              <a:avLst/>
              <a:gdLst/>
              <a:ahLst/>
              <a:cxnLst/>
              <a:rect l="l" t="t" r="r" b="b"/>
              <a:pathLst>
                <a:path w="147498" h="85344" extrusionOk="0">
                  <a:moveTo>
                    <a:pt x="147499" y="42672"/>
                  </a:moveTo>
                  <a:cubicBezTo>
                    <a:pt x="147499" y="66239"/>
                    <a:pt x="114480" y="85344"/>
                    <a:pt x="73749" y="85344"/>
                  </a:cubicBezTo>
                  <a:cubicBezTo>
                    <a:pt x="33018" y="85344"/>
                    <a:pt x="0" y="66239"/>
                    <a:pt x="0" y="42672"/>
                  </a:cubicBezTo>
                  <a:cubicBezTo>
                    <a:pt x="0" y="19105"/>
                    <a:pt x="33018" y="0"/>
                    <a:pt x="73749" y="0"/>
                  </a:cubicBezTo>
                  <a:cubicBezTo>
                    <a:pt x="114480" y="0"/>
                    <a:pt x="147499" y="19105"/>
                    <a:pt x="147499" y="42672"/>
                  </a:cubicBezTo>
                  <a:close/>
                </a:path>
              </a:pathLst>
            </a:custGeom>
            <a:solidFill>
              <a:srgbClr val="BCD64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2" name="Google Shape;782;p18"/>
            <p:cNvSpPr/>
            <p:nvPr/>
          </p:nvSpPr>
          <p:spPr>
            <a:xfrm>
              <a:off x="4913314" y="2732891"/>
              <a:ext cx="124214" cy="61955"/>
            </a:xfrm>
            <a:custGeom>
              <a:avLst/>
              <a:gdLst/>
              <a:ahLst/>
              <a:cxnLst/>
              <a:rect l="l" t="t" r="r" b="b"/>
              <a:pathLst>
                <a:path w="124214" h="61955" extrusionOk="0">
                  <a:moveTo>
                    <a:pt x="124215" y="31073"/>
                  </a:moveTo>
                  <a:cubicBezTo>
                    <a:pt x="124215" y="38026"/>
                    <a:pt x="118512" y="45360"/>
                    <a:pt x="108438" y="51075"/>
                  </a:cubicBezTo>
                  <a:cubicBezTo>
                    <a:pt x="95636" y="57924"/>
                    <a:pt x="81410" y="61639"/>
                    <a:pt x="66907" y="61934"/>
                  </a:cubicBezTo>
                  <a:lnTo>
                    <a:pt x="62060" y="61934"/>
                  </a:lnTo>
                  <a:cubicBezTo>
                    <a:pt x="45951" y="62277"/>
                    <a:pt x="30032" y="58505"/>
                    <a:pt x="15776" y="50980"/>
                  </a:cubicBezTo>
                  <a:cubicBezTo>
                    <a:pt x="5797" y="45265"/>
                    <a:pt x="0" y="37931"/>
                    <a:pt x="0" y="30978"/>
                  </a:cubicBezTo>
                  <a:cubicBezTo>
                    <a:pt x="0" y="24024"/>
                    <a:pt x="5797" y="16785"/>
                    <a:pt x="15776" y="10975"/>
                  </a:cubicBezTo>
                  <a:cubicBezTo>
                    <a:pt x="30032" y="3450"/>
                    <a:pt x="45951" y="-322"/>
                    <a:pt x="62060" y="21"/>
                  </a:cubicBezTo>
                  <a:lnTo>
                    <a:pt x="66812" y="21"/>
                  </a:lnTo>
                  <a:cubicBezTo>
                    <a:pt x="81314" y="317"/>
                    <a:pt x="95542" y="4031"/>
                    <a:pt x="108343" y="10880"/>
                  </a:cubicBezTo>
                  <a:cubicBezTo>
                    <a:pt x="118512" y="16881"/>
                    <a:pt x="124215" y="24120"/>
                    <a:pt x="124215" y="31073"/>
                  </a:cubicBezTo>
                  <a:close/>
                </a:path>
              </a:pathLst>
            </a:custGeom>
            <a:solidFill>
              <a:srgbClr val="28221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3" name="Google Shape;783;p18"/>
            <p:cNvSpPr/>
            <p:nvPr/>
          </p:nvSpPr>
          <p:spPr>
            <a:xfrm>
              <a:off x="4922818" y="2733153"/>
              <a:ext cx="114710" cy="61622"/>
            </a:xfrm>
            <a:custGeom>
              <a:avLst/>
              <a:gdLst/>
              <a:ahLst/>
              <a:cxnLst/>
              <a:rect l="l" t="t" r="r" b="b"/>
              <a:pathLst>
                <a:path w="114710" h="61622" extrusionOk="0">
                  <a:moveTo>
                    <a:pt x="114711" y="30811"/>
                  </a:moveTo>
                  <a:cubicBezTo>
                    <a:pt x="114711" y="37764"/>
                    <a:pt x="109008" y="45099"/>
                    <a:pt x="98934" y="50814"/>
                  </a:cubicBezTo>
                  <a:cubicBezTo>
                    <a:pt x="73084" y="65225"/>
                    <a:pt x="41627" y="65225"/>
                    <a:pt x="15776" y="50814"/>
                  </a:cubicBezTo>
                  <a:cubicBezTo>
                    <a:pt x="5797" y="45099"/>
                    <a:pt x="0" y="37764"/>
                    <a:pt x="0" y="30811"/>
                  </a:cubicBezTo>
                  <a:cubicBezTo>
                    <a:pt x="0" y="23858"/>
                    <a:pt x="5797" y="16619"/>
                    <a:pt x="15776" y="10808"/>
                  </a:cubicBezTo>
                  <a:cubicBezTo>
                    <a:pt x="41627" y="-3603"/>
                    <a:pt x="73084" y="-3603"/>
                    <a:pt x="98934" y="10808"/>
                  </a:cubicBezTo>
                  <a:cubicBezTo>
                    <a:pt x="109008" y="16619"/>
                    <a:pt x="114711" y="23858"/>
                    <a:pt x="114711" y="30811"/>
                  </a:cubicBezTo>
                  <a:close/>
                </a:path>
              </a:pathLst>
            </a:custGeom>
            <a:solidFill>
              <a:srgbClr val="FFFFFF">
                <a:alpha val="6669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4" name="Google Shape;784;p18"/>
            <p:cNvSpPr/>
            <p:nvPr/>
          </p:nvSpPr>
          <p:spPr>
            <a:xfrm>
              <a:off x="5015195" y="2807589"/>
              <a:ext cx="42215" cy="98678"/>
            </a:xfrm>
            <a:custGeom>
              <a:avLst/>
              <a:gdLst/>
              <a:ahLst/>
              <a:cxnLst/>
              <a:rect l="l" t="t" r="r" b="b"/>
              <a:pathLst>
                <a:path w="42215" h="98678" extrusionOk="0">
                  <a:moveTo>
                    <a:pt x="23284" y="9049"/>
                  </a:moveTo>
                  <a:lnTo>
                    <a:pt x="7603" y="0"/>
                  </a:lnTo>
                  <a:lnTo>
                    <a:pt x="0" y="4477"/>
                  </a:lnTo>
                  <a:lnTo>
                    <a:pt x="7603" y="8858"/>
                  </a:lnTo>
                  <a:lnTo>
                    <a:pt x="7603" y="11716"/>
                  </a:lnTo>
                  <a:lnTo>
                    <a:pt x="22239" y="20193"/>
                  </a:lnTo>
                  <a:lnTo>
                    <a:pt x="22239" y="22955"/>
                  </a:lnTo>
                  <a:cubicBezTo>
                    <a:pt x="25765" y="28004"/>
                    <a:pt x="28939" y="33290"/>
                    <a:pt x="31743" y="38767"/>
                  </a:cubicBezTo>
                  <a:lnTo>
                    <a:pt x="32313" y="38290"/>
                  </a:lnTo>
                  <a:lnTo>
                    <a:pt x="32313" y="74962"/>
                  </a:lnTo>
                  <a:cubicBezTo>
                    <a:pt x="32313" y="84487"/>
                    <a:pt x="26706" y="81343"/>
                    <a:pt x="24235" y="79915"/>
                  </a:cubicBezTo>
                  <a:lnTo>
                    <a:pt x="7793" y="70390"/>
                  </a:lnTo>
                  <a:lnTo>
                    <a:pt x="190" y="74866"/>
                  </a:lnTo>
                  <a:lnTo>
                    <a:pt x="7793" y="79248"/>
                  </a:lnTo>
                  <a:lnTo>
                    <a:pt x="7793" y="82105"/>
                  </a:lnTo>
                  <a:lnTo>
                    <a:pt x="24235" y="91630"/>
                  </a:lnTo>
                  <a:cubicBezTo>
                    <a:pt x="25945" y="92630"/>
                    <a:pt x="27760" y="93431"/>
                    <a:pt x="29652" y="94012"/>
                  </a:cubicBezTo>
                  <a:lnTo>
                    <a:pt x="28606" y="98679"/>
                  </a:lnTo>
                  <a:lnTo>
                    <a:pt x="37160" y="93821"/>
                  </a:lnTo>
                  <a:lnTo>
                    <a:pt x="37160" y="93821"/>
                  </a:lnTo>
                  <a:cubicBezTo>
                    <a:pt x="40847" y="90678"/>
                    <a:pt x="42710" y="85877"/>
                    <a:pt x="42102" y="81058"/>
                  </a:cubicBezTo>
                  <a:lnTo>
                    <a:pt x="42102" y="42958"/>
                  </a:lnTo>
                  <a:cubicBezTo>
                    <a:pt x="41370" y="29356"/>
                    <a:pt x="34423" y="16850"/>
                    <a:pt x="23284" y="9049"/>
                  </a:cubicBezTo>
                  <a:close/>
                </a:path>
              </a:pathLst>
            </a:custGeom>
            <a:solidFill>
              <a:srgbClr val="8DA01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5" name="Google Shape;785;p18"/>
            <p:cNvSpPr/>
            <p:nvPr/>
          </p:nvSpPr>
          <p:spPr>
            <a:xfrm>
              <a:off x="5015195" y="2812256"/>
              <a:ext cx="34783" cy="94465"/>
            </a:xfrm>
            <a:custGeom>
              <a:avLst/>
              <a:gdLst/>
              <a:ahLst/>
              <a:cxnLst/>
              <a:rect l="l" t="t" r="r" b="b"/>
              <a:pathLst>
                <a:path w="34783" h="94465" extrusionOk="0">
                  <a:moveTo>
                    <a:pt x="16442" y="91440"/>
                  </a:moveTo>
                  <a:lnTo>
                    <a:pt x="0" y="81915"/>
                  </a:lnTo>
                  <a:lnTo>
                    <a:pt x="0" y="70199"/>
                  </a:lnTo>
                  <a:lnTo>
                    <a:pt x="16442" y="79724"/>
                  </a:lnTo>
                  <a:cubicBezTo>
                    <a:pt x="18818" y="81058"/>
                    <a:pt x="24520" y="84296"/>
                    <a:pt x="24520" y="74676"/>
                  </a:cubicBezTo>
                  <a:lnTo>
                    <a:pt x="24520" y="36576"/>
                  </a:lnTo>
                  <a:cubicBezTo>
                    <a:pt x="23949" y="30013"/>
                    <a:pt x="20462" y="24070"/>
                    <a:pt x="15016" y="20384"/>
                  </a:cubicBezTo>
                  <a:lnTo>
                    <a:pt x="95" y="11716"/>
                  </a:lnTo>
                  <a:lnTo>
                    <a:pt x="95" y="0"/>
                  </a:lnTo>
                  <a:lnTo>
                    <a:pt x="15776" y="9049"/>
                  </a:lnTo>
                  <a:cubicBezTo>
                    <a:pt x="26867" y="16707"/>
                    <a:pt x="33862" y="29013"/>
                    <a:pt x="34784" y="42481"/>
                  </a:cubicBezTo>
                  <a:lnTo>
                    <a:pt x="34784" y="80581"/>
                  </a:lnTo>
                  <a:cubicBezTo>
                    <a:pt x="34594" y="90869"/>
                    <a:pt x="29842" y="99155"/>
                    <a:pt x="16442" y="91440"/>
                  </a:cubicBezTo>
                  <a:close/>
                </a:path>
              </a:pathLst>
            </a:custGeom>
            <a:solidFill>
              <a:srgbClr val="99B52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6" name="Google Shape;786;p18"/>
            <p:cNvSpPr/>
            <p:nvPr/>
          </p:nvSpPr>
          <p:spPr>
            <a:xfrm>
              <a:off x="3439562" y="2994755"/>
              <a:ext cx="147498" cy="85344"/>
            </a:xfrm>
            <a:custGeom>
              <a:avLst/>
              <a:gdLst/>
              <a:ahLst/>
              <a:cxnLst/>
              <a:rect l="l" t="t" r="r" b="b"/>
              <a:pathLst>
                <a:path w="147498" h="85344" extrusionOk="0">
                  <a:moveTo>
                    <a:pt x="147499" y="42672"/>
                  </a:moveTo>
                  <a:cubicBezTo>
                    <a:pt x="147499" y="66239"/>
                    <a:pt x="114480" y="85344"/>
                    <a:pt x="73749" y="85344"/>
                  </a:cubicBezTo>
                  <a:cubicBezTo>
                    <a:pt x="33019" y="85344"/>
                    <a:pt x="0" y="66239"/>
                    <a:pt x="0" y="42672"/>
                  </a:cubicBezTo>
                  <a:cubicBezTo>
                    <a:pt x="0" y="19105"/>
                    <a:pt x="33019" y="0"/>
                    <a:pt x="73749" y="0"/>
                  </a:cubicBezTo>
                  <a:cubicBezTo>
                    <a:pt x="114480" y="0"/>
                    <a:pt x="147499" y="19105"/>
                    <a:pt x="147499" y="42672"/>
                  </a:cubicBezTo>
                  <a:close/>
                </a:path>
              </a:pathLst>
            </a:custGeom>
            <a:solidFill>
              <a:srgbClr val="000000">
                <a:alpha val="2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7" name="Google Shape;787;p18"/>
            <p:cNvSpPr/>
            <p:nvPr/>
          </p:nvSpPr>
          <p:spPr>
            <a:xfrm>
              <a:off x="3446488" y="2917507"/>
              <a:ext cx="147795" cy="156591"/>
            </a:xfrm>
            <a:custGeom>
              <a:avLst/>
              <a:gdLst/>
              <a:ahLst/>
              <a:cxnLst/>
              <a:rect l="l" t="t" r="r" b="b"/>
              <a:pathLst>
                <a:path w="147795" h="156591" extrusionOk="0">
                  <a:moveTo>
                    <a:pt x="147796" y="113824"/>
                  </a:moveTo>
                  <a:lnTo>
                    <a:pt x="147796" y="0"/>
                  </a:lnTo>
                  <a:lnTo>
                    <a:pt x="582" y="3715"/>
                  </a:lnTo>
                  <a:lnTo>
                    <a:pt x="582" y="108490"/>
                  </a:lnTo>
                  <a:cubicBezTo>
                    <a:pt x="-2174" y="121158"/>
                    <a:pt x="4859" y="134398"/>
                    <a:pt x="21586" y="144018"/>
                  </a:cubicBezTo>
                  <a:cubicBezTo>
                    <a:pt x="54431" y="160782"/>
                    <a:pt x="93282" y="160782"/>
                    <a:pt x="126127" y="144018"/>
                  </a:cubicBezTo>
                  <a:cubicBezTo>
                    <a:pt x="138302" y="138655"/>
                    <a:pt x="146598" y="127092"/>
                    <a:pt x="147796" y="113824"/>
                  </a:cubicBezTo>
                  <a:close/>
                </a:path>
              </a:pathLst>
            </a:custGeom>
            <a:solidFill>
              <a:srgbClr val="F7B03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8" name="Google Shape;788;p18"/>
            <p:cNvSpPr/>
            <p:nvPr/>
          </p:nvSpPr>
          <p:spPr>
            <a:xfrm>
              <a:off x="3446785" y="2874835"/>
              <a:ext cx="147498" cy="85344"/>
            </a:xfrm>
            <a:custGeom>
              <a:avLst/>
              <a:gdLst/>
              <a:ahLst/>
              <a:cxnLst/>
              <a:rect l="l" t="t" r="r" b="b"/>
              <a:pathLst>
                <a:path w="147498" h="85344" extrusionOk="0">
                  <a:moveTo>
                    <a:pt x="147499" y="42672"/>
                  </a:moveTo>
                  <a:cubicBezTo>
                    <a:pt x="147499" y="66239"/>
                    <a:pt x="114480" y="85344"/>
                    <a:pt x="73749" y="85344"/>
                  </a:cubicBezTo>
                  <a:cubicBezTo>
                    <a:pt x="33019" y="85344"/>
                    <a:pt x="0" y="66239"/>
                    <a:pt x="0" y="42672"/>
                  </a:cubicBezTo>
                  <a:cubicBezTo>
                    <a:pt x="0" y="19105"/>
                    <a:pt x="33019" y="0"/>
                    <a:pt x="73749" y="0"/>
                  </a:cubicBezTo>
                  <a:cubicBezTo>
                    <a:pt x="114480" y="0"/>
                    <a:pt x="147499" y="19105"/>
                    <a:pt x="147499" y="42672"/>
                  </a:cubicBezTo>
                  <a:close/>
                </a:path>
              </a:pathLst>
            </a:custGeom>
            <a:solidFill>
              <a:srgbClr val="FCC06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9" name="Google Shape;789;p18"/>
            <p:cNvSpPr/>
            <p:nvPr/>
          </p:nvSpPr>
          <p:spPr>
            <a:xfrm>
              <a:off x="3458475" y="2886430"/>
              <a:ext cx="124119" cy="61959"/>
            </a:xfrm>
            <a:custGeom>
              <a:avLst/>
              <a:gdLst/>
              <a:ahLst/>
              <a:cxnLst/>
              <a:rect l="l" t="t" r="r" b="b"/>
              <a:pathLst>
                <a:path w="124119" h="61959" extrusionOk="0">
                  <a:moveTo>
                    <a:pt x="124119" y="31076"/>
                  </a:moveTo>
                  <a:cubicBezTo>
                    <a:pt x="124119" y="38030"/>
                    <a:pt x="118322" y="45269"/>
                    <a:pt x="108343" y="51079"/>
                  </a:cubicBezTo>
                  <a:cubicBezTo>
                    <a:pt x="95523" y="57870"/>
                    <a:pt x="81305" y="61595"/>
                    <a:pt x="66812" y="61938"/>
                  </a:cubicBezTo>
                  <a:lnTo>
                    <a:pt x="62060" y="61938"/>
                  </a:lnTo>
                  <a:cubicBezTo>
                    <a:pt x="45951" y="62280"/>
                    <a:pt x="30032" y="58509"/>
                    <a:pt x="15776" y="50984"/>
                  </a:cubicBezTo>
                  <a:cubicBezTo>
                    <a:pt x="5702" y="45174"/>
                    <a:pt x="0" y="37935"/>
                    <a:pt x="0" y="30981"/>
                  </a:cubicBezTo>
                  <a:cubicBezTo>
                    <a:pt x="0" y="24028"/>
                    <a:pt x="5702" y="16694"/>
                    <a:pt x="15776" y="10884"/>
                  </a:cubicBezTo>
                  <a:cubicBezTo>
                    <a:pt x="30041" y="3397"/>
                    <a:pt x="45960" y="-346"/>
                    <a:pt x="62060" y="25"/>
                  </a:cubicBezTo>
                  <a:lnTo>
                    <a:pt x="66812" y="25"/>
                  </a:lnTo>
                  <a:cubicBezTo>
                    <a:pt x="81305" y="301"/>
                    <a:pt x="95532" y="3987"/>
                    <a:pt x="108343" y="10788"/>
                  </a:cubicBezTo>
                  <a:cubicBezTo>
                    <a:pt x="118322" y="16789"/>
                    <a:pt x="124119" y="24123"/>
                    <a:pt x="124119" y="31076"/>
                  </a:cubicBezTo>
                  <a:close/>
                </a:path>
              </a:pathLst>
            </a:custGeom>
            <a:solidFill>
              <a:srgbClr val="28221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0" name="Google Shape;790;p18"/>
            <p:cNvSpPr/>
            <p:nvPr/>
          </p:nvSpPr>
          <p:spPr>
            <a:xfrm>
              <a:off x="3467883" y="2886601"/>
              <a:ext cx="114710" cy="61717"/>
            </a:xfrm>
            <a:custGeom>
              <a:avLst/>
              <a:gdLst/>
              <a:ahLst/>
              <a:cxnLst/>
              <a:rect l="l" t="t" r="r" b="b"/>
              <a:pathLst>
                <a:path w="114710" h="61717" extrusionOk="0">
                  <a:moveTo>
                    <a:pt x="114711" y="30906"/>
                  </a:moveTo>
                  <a:cubicBezTo>
                    <a:pt x="114711" y="37859"/>
                    <a:pt x="108913" y="45099"/>
                    <a:pt x="98934" y="50909"/>
                  </a:cubicBezTo>
                  <a:cubicBezTo>
                    <a:pt x="73084" y="65320"/>
                    <a:pt x="41626" y="65320"/>
                    <a:pt x="15776" y="50909"/>
                  </a:cubicBezTo>
                  <a:cubicBezTo>
                    <a:pt x="6272" y="45099"/>
                    <a:pt x="0" y="37859"/>
                    <a:pt x="0" y="30906"/>
                  </a:cubicBezTo>
                  <a:cubicBezTo>
                    <a:pt x="0" y="23953"/>
                    <a:pt x="5797" y="16619"/>
                    <a:pt x="15776" y="10808"/>
                  </a:cubicBezTo>
                  <a:cubicBezTo>
                    <a:pt x="41626" y="-3603"/>
                    <a:pt x="73084" y="-3603"/>
                    <a:pt x="98934" y="10808"/>
                  </a:cubicBezTo>
                  <a:cubicBezTo>
                    <a:pt x="108913" y="16619"/>
                    <a:pt x="114711" y="23953"/>
                    <a:pt x="114711" y="30906"/>
                  </a:cubicBezTo>
                  <a:close/>
                </a:path>
              </a:pathLst>
            </a:custGeom>
            <a:solidFill>
              <a:srgbClr val="FFFFFF">
                <a:alpha val="6669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1" name="Google Shape;791;p18"/>
            <p:cNvSpPr/>
            <p:nvPr/>
          </p:nvSpPr>
          <p:spPr>
            <a:xfrm>
              <a:off x="3559880" y="2961132"/>
              <a:ext cx="42223" cy="98678"/>
            </a:xfrm>
            <a:custGeom>
              <a:avLst/>
              <a:gdLst/>
              <a:ahLst/>
              <a:cxnLst/>
              <a:rect l="l" t="t" r="r" b="b"/>
              <a:pathLst>
                <a:path w="42223" h="98678" extrusionOk="0">
                  <a:moveTo>
                    <a:pt x="23569" y="9049"/>
                  </a:moveTo>
                  <a:lnTo>
                    <a:pt x="7983" y="0"/>
                  </a:lnTo>
                  <a:lnTo>
                    <a:pt x="285" y="4381"/>
                  </a:lnTo>
                  <a:lnTo>
                    <a:pt x="7983" y="8858"/>
                  </a:lnTo>
                  <a:lnTo>
                    <a:pt x="7983" y="11716"/>
                  </a:lnTo>
                  <a:lnTo>
                    <a:pt x="22619" y="20193"/>
                  </a:lnTo>
                  <a:lnTo>
                    <a:pt x="22144" y="22955"/>
                  </a:lnTo>
                  <a:cubicBezTo>
                    <a:pt x="25689" y="27984"/>
                    <a:pt x="28873" y="33271"/>
                    <a:pt x="31648" y="38767"/>
                  </a:cubicBezTo>
                  <a:lnTo>
                    <a:pt x="32123" y="38290"/>
                  </a:lnTo>
                  <a:lnTo>
                    <a:pt x="32123" y="74962"/>
                  </a:lnTo>
                  <a:cubicBezTo>
                    <a:pt x="32123" y="84487"/>
                    <a:pt x="26516" y="81344"/>
                    <a:pt x="24140" y="79915"/>
                  </a:cubicBezTo>
                  <a:lnTo>
                    <a:pt x="7698" y="70390"/>
                  </a:lnTo>
                  <a:lnTo>
                    <a:pt x="0" y="74771"/>
                  </a:lnTo>
                  <a:lnTo>
                    <a:pt x="7698" y="79248"/>
                  </a:lnTo>
                  <a:lnTo>
                    <a:pt x="7698" y="82105"/>
                  </a:lnTo>
                  <a:lnTo>
                    <a:pt x="24140" y="91630"/>
                  </a:lnTo>
                  <a:cubicBezTo>
                    <a:pt x="25812" y="92631"/>
                    <a:pt x="27599" y="93431"/>
                    <a:pt x="29462" y="94012"/>
                  </a:cubicBezTo>
                  <a:lnTo>
                    <a:pt x="28511" y="98679"/>
                  </a:lnTo>
                  <a:lnTo>
                    <a:pt x="37065" y="93821"/>
                  </a:lnTo>
                  <a:lnTo>
                    <a:pt x="37065" y="93821"/>
                  </a:lnTo>
                  <a:cubicBezTo>
                    <a:pt x="40838" y="90687"/>
                    <a:pt x="42739" y="85830"/>
                    <a:pt x="42102" y="80963"/>
                  </a:cubicBezTo>
                  <a:lnTo>
                    <a:pt x="42102" y="42863"/>
                  </a:lnTo>
                  <a:cubicBezTo>
                    <a:pt x="41408" y="29346"/>
                    <a:pt x="34575" y="16888"/>
                    <a:pt x="23569" y="9049"/>
                  </a:cubicBezTo>
                  <a:close/>
                </a:path>
              </a:pathLst>
            </a:custGeom>
            <a:solidFill>
              <a:srgbClr val="C9883A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2" name="Google Shape;792;p18"/>
            <p:cNvSpPr/>
            <p:nvPr/>
          </p:nvSpPr>
          <p:spPr>
            <a:xfrm>
              <a:off x="3560165" y="2965989"/>
              <a:ext cx="34688" cy="94398"/>
            </a:xfrm>
            <a:custGeom>
              <a:avLst/>
              <a:gdLst/>
              <a:ahLst/>
              <a:cxnLst/>
              <a:rect l="l" t="t" r="r" b="b"/>
              <a:pathLst>
                <a:path w="34688" h="94398" extrusionOk="0">
                  <a:moveTo>
                    <a:pt x="16537" y="91535"/>
                  </a:moveTo>
                  <a:lnTo>
                    <a:pt x="0" y="82010"/>
                  </a:lnTo>
                  <a:lnTo>
                    <a:pt x="0" y="70199"/>
                  </a:lnTo>
                  <a:lnTo>
                    <a:pt x="16537" y="79724"/>
                  </a:lnTo>
                  <a:cubicBezTo>
                    <a:pt x="18913" y="81153"/>
                    <a:pt x="24520" y="84391"/>
                    <a:pt x="24520" y="74771"/>
                  </a:cubicBezTo>
                  <a:lnTo>
                    <a:pt x="24520" y="36671"/>
                  </a:lnTo>
                  <a:cubicBezTo>
                    <a:pt x="23874" y="30108"/>
                    <a:pt x="20405" y="24165"/>
                    <a:pt x="15016" y="20383"/>
                  </a:cubicBezTo>
                  <a:lnTo>
                    <a:pt x="0" y="11811"/>
                  </a:lnTo>
                  <a:lnTo>
                    <a:pt x="0" y="0"/>
                  </a:lnTo>
                  <a:lnTo>
                    <a:pt x="15681" y="9525"/>
                  </a:lnTo>
                  <a:cubicBezTo>
                    <a:pt x="26782" y="17173"/>
                    <a:pt x="33776" y="29489"/>
                    <a:pt x="34689" y="42958"/>
                  </a:cubicBezTo>
                  <a:lnTo>
                    <a:pt x="34689" y="81058"/>
                  </a:lnTo>
                  <a:cubicBezTo>
                    <a:pt x="34689" y="90678"/>
                    <a:pt x="29937" y="98965"/>
                    <a:pt x="16537" y="91535"/>
                  </a:cubicBezTo>
                  <a:close/>
                </a:path>
              </a:pathLst>
            </a:custGeom>
            <a:solidFill>
              <a:srgbClr val="E09C3B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3" name="Google Shape;793;p18"/>
            <p:cNvSpPr/>
            <p:nvPr/>
          </p:nvSpPr>
          <p:spPr>
            <a:xfrm>
              <a:off x="5618400" y="4515040"/>
              <a:ext cx="756691" cy="437959"/>
            </a:xfrm>
            <a:custGeom>
              <a:avLst/>
              <a:gdLst/>
              <a:ahLst/>
              <a:cxnLst/>
              <a:rect l="l" t="t" r="r" b="b"/>
              <a:pathLst>
                <a:path w="756691" h="437959" extrusionOk="0">
                  <a:moveTo>
                    <a:pt x="756691" y="218980"/>
                  </a:moveTo>
                  <a:cubicBezTo>
                    <a:pt x="756691" y="339919"/>
                    <a:pt x="587300" y="437960"/>
                    <a:pt x="378346" y="437960"/>
                  </a:cubicBezTo>
                  <a:cubicBezTo>
                    <a:pt x="169391" y="437960"/>
                    <a:pt x="0" y="339919"/>
                    <a:pt x="0" y="218980"/>
                  </a:cubicBezTo>
                  <a:cubicBezTo>
                    <a:pt x="0" y="98041"/>
                    <a:pt x="169391" y="0"/>
                    <a:pt x="378346" y="0"/>
                  </a:cubicBezTo>
                  <a:cubicBezTo>
                    <a:pt x="587300" y="0"/>
                    <a:pt x="756691" y="98041"/>
                    <a:pt x="756691" y="218980"/>
                  </a:cubicBez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4" name="Google Shape;794;p18"/>
            <p:cNvSpPr/>
            <p:nvPr/>
          </p:nvSpPr>
          <p:spPr>
            <a:xfrm>
              <a:off x="6158405" y="3069812"/>
              <a:ext cx="186021" cy="406050"/>
            </a:xfrm>
            <a:custGeom>
              <a:avLst/>
              <a:gdLst/>
              <a:ahLst/>
              <a:cxnLst/>
              <a:rect l="l" t="t" r="r" b="b"/>
              <a:pathLst>
                <a:path w="186021" h="406050" extrusionOk="0">
                  <a:moveTo>
                    <a:pt x="145028" y="0"/>
                  </a:moveTo>
                  <a:cubicBezTo>
                    <a:pt x="149304" y="38100"/>
                    <a:pt x="194352" y="200882"/>
                    <a:pt x="184659" y="256699"/>
                  </a:cubicBezTo>
                  <a:cubicBezTo>
                    <a:pt x="174965" y="312515"/>
                    <a:pt x="21288" y="406051"/>
                    <a:pt x="21288" y="406051"/>
                  </a:cubicBezTo>
                  <a:lnTo>
                    <a:pt x="0" y="310801"/>
                  </a:lnTo>
                  <a:lnTo>
                    <a:pt x="85534" y="227171"/>
                  </a:lnTo>
                  <a:lnTo>
                    <a:pt x="61965" y="68389"/>
                  </a:ln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5" name="Google Shape;795;p18"/>
            <p:cNvSpPr/>
            <p:nvPr/>
          </p:nvSpPr>
          <p:spPr>
            <a:xfrm>
              <a:off x="6184541" y="2902850"/>
              <a:ext cx="133813" cy="257894"/>
            </a:xfrm>
            <a:custGeom>
              <a:avLst/>
              <a:gdLst/>
              <a:ahLst/>
              <a:cxnLst/>
              <a:rect l="l" t="t" r="r" b="b"/>
              <a:pathLst>
                <a:path w="133813" h="257894" extrusionOk="0">
                  <a:moveTo>
                    <a:pt x="0" y="6275"/>
                  </a:moveTo>
                  <a:cubicBezTo>
                    <a:pt x="30935" y="-8136"/>
                    <a:pt x="67743" y="3008"/>
                    <a:pt x="85534" y="32183"/>
                  </a:cubicBezTo>
                  <a:cubicBezTo>
                    <a:pt x="108153" y="69712"/>
                    <a:pt x="131627" y="198490"/>
                    <a:pt x="133813" y="220492"/>
                  </a:cubicBezTo>
                  <a:cubicBezTo>
                    <a:pt x="133813" y="220492"/>
                    <a:pt x="102071" y="264403"/>
                    <a:pt x="54457" y="257068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6" name="Google Shape;796;p18"/>
            <p:cNvSpPr/>
            <p:nvPr/>
          </p:nvSpPr>
          <p:spPr>
            <a:xfrm>
              <a:off x="5735029" y="4688404"/>
              <a:ext cx="288490" cy="162715"/>
            </a:xfrm>
            <a:custGeom>
              <a:avLst/>
              <a:gdLst/>
              <a:ahLst/>
              <a:cxnLst/>
              <a:rect l="l" t="t" r="r" b="b"/>
              <a:pathLst>
                <a:path w="288490" h="162715" extrusionOk="0">
                  <a:moveTo>
                    <a:pt x="273882" y="39044"/>
                  </a:moveTo>
                  <a:cubicBezTo>
                    <a:pt x="240419" y="48340"/>
                    <a:pt x="204647" y="43997"/>
                    <a:pt x="174377" y="26947"/>
                  </a:cubicBezTo>
                  <a:cubicBezTo>
                    <a:pt x="150428" y="27709"/>
                    <a:pt x="20321" y="-28108"/>
                    <a:pt x="2644" y="18756"/>
                  </a:cubicBezTo>
                  <a:cubicBezTo>
                    <a:pt x="-12847" y="59808"/>
                    <a:pt x="43510" y="97813"/>
                    <a:pt x="73637" y="105147"/>
                  </a:cubicBezTo>
                  <a:cubicBezTo>
                    <a:pt x="139308" y="121054"/>
                    <a:pt x="187683" y="153915"/>
                    <a:pt x="214293" y="159440"/>
                  </a:cubicBezTo>
                  <a:cubicBezTo>
                    <a:pt x="233966" y="163631"/>
                    <a:pt x="259436" y="166393"/>
                    <a:pt x="275118" y="150867"/>
                  </a:cubicBezTo>
                  <a:cubicBezTo>
                    <a:pt x="293935" y="132293"/>
                    <a:pt x="292319" y="63523"/>
                    <a:pt x="273882" y="39044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7" name="Google Shape;797;p18"/>
            <p:cNvSpPr/>
            <p:nvPr/>
          </p:nvSpPr>
          <p:spPr>
            <a:xfrm>
              <a:off x="5735111" y="4715446"/>
              <a:ext cx="283683" cy="135768"/>
            </a:xfrm>
            <a:custGeom>
              <a:avLst/>
              <a:gdLst/>
              <a:ahLst/>
              <a:cxnLst/>
              <a:rect l="l" t="t" r="r" b="b"/>
              <a:pathLst>
                <a:path w="283683" h="135768" extrusionOk="0">
                  <a:moveTo>
                    <a:pt x="214211" y="121063"/>
                  </a:moveTo>
                  <a:cubicBezTo>
                    <a:pt x="187885" y="115538"/>
                    <a:pt x="139226" y="82963"/>
                    <a:pt x="73555" y="66675"/>
                  </a:cubicBezTo>
                  <a:cubicBezTo>
                    <a:pt x="48275" y="60579"/>
                    <a:pt x="4843" y="32861"/>
                    <a:pt x="471" y="0"/>
                  </a:cubicBezTo>
                  <a:cubicBezTo>
                    <a:pt x="-5422" y="38100"/>
                    <a:pt x="45424" y="71342"/>
                    <a:pt x="73555" y="78200"/>
                  </a:cubicBezTo>
                  <a:cubicBezTo>
                    <a:pt x="139226" y="94107"/>
                    <a:pt x="187600" y="126968"/>
                    <a:pt x="214211" y="132493"/>
                  </a:cubicBezTo>
                  <a:cubicBezTo>
                    <a:pt x="233884" y="136684"/>
                    <a:pt x="259354" y="139446"/>
                    <a:pt x="275035" y="123920"/>
                  </a:cubicBezTo>
                  <a:cubicBezTo>
                    <a:pt x="279074" y="119415"/>
                    <a:pt x="282040" y="114033"/>
                    <a:pt x="283684" y="108204"/>
                  </a:cubicBezTo>
                  <a:cubicBezTo>
                    <a:pt x="263859" y="123254"/>
                    <a:pt x="238094" y="128026"/>
                    <a:pt x="214211" y="121063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8" name="Google Shape;798;p18"/>
            <p:cNvSpPr/>
            <p:nvPr/>
          </p:nvSpPr>
          <p:spPr>
            <a:xfrm>
              <a:off x="5946488" y="4593442"/>
              <a:ext cx="288134" cy="162731"/>
            </a:xfrm>
            <a:custGeom>
              <a:avLst/>
              <a:gdLst/>
              <a:ahLst/>
              <a:cxnLst/>
              <a:rect l="l" t="t" r="r" b="b"/>
              <a:pathLst>
                <a:path w="288134" h="162731" extrusionOk="0">
                  <a:moveTo>
                    <a:pt x="273882" y="39041"/>
                  </a:moveTo>
                  <a:cubicBezTo>
                    <a:pt x="240429" y="48319"/>
                    <a:pt x="204675" y="44004"/>
                    <a:pt x="174377" y="27040"/>
                  </a:cubicBezTo>
                  <a:cubicBezTo>
                    <a:pt x="150428" y="27707"/>
                    <a:pt x="20321" y="-28110"/>
                    <a:pt x="2644" y="18753"/>
                  </a:cubicBezTo>
                  <a:cubicBezTo>
                    <a:pt x="-12847" y="59806"/>
                    <a:pt x="43510" y="97810"/>
                    <a:pt x="73637" y="105145"/>
                  </a:cubicBezTo>
                  <a:cubicBezTo>
                    <a:pt x="139308" y="121051"/>
                    <a:pt x="187683" y="153913"/>
                    <a:pt x="214293" y="159533"/>
                  </a:cubicBezTo>
                  <a:cubicBezTo>
                    <a:pt x="234061" y="163628"/>
                    <a:pt x="259436" y="166391"/>
                    <a:pt x="275118" y="150865"/>
                  </a:cubicBezTo>
                  <a:cubicBezTo>
                    <a:pt x="293460" y="132291"/>
                    <a:pt x="291844" y="63521"/>
                    <a:pt x="273882" y="39041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9" name="Google Shape;799;p18"/>
            <p:cNvSpPr/>
            <p:nvPr/>
          </p:nvSpPr>
          <p:spPr>
            <a:xfrm>
              <a:off x="5946095" y="4620482"/>
              <a:ext cx="283683" cy="135691"/>
            </a:xfrm>
            <a:custGeom>
              <a:avLst/>
              <a:gdLst/>
              <a:ahLst/>
              <a:cxnLst/>
              <a:rect l="l" t="t" r="r" b="b"/>
              <a:pathLst>
                <a:path w="283683" h="135691" extrusionOk="0">
                  <a:moveTo>
                    <a:pt x="214211" y="121063"/>
                  </a:moveTo>
                  <a:cubicBezTo>
                    <a:pt x="187885" y="115538"/>
                    <a:pt x="139226" y="82963"/>
                    <a:pt x="73555" y="66675"/>
                  </a:cubicBezTo>
                  <a:cubicBezTo>
                    <a:pt x="48275" y="60579"/>
                    <a:pt x="4842" y="32956"/>
                    <a:pt x="471" y="0"/>
                  </a:cubicBezTo>
                  <a:cubicBezTo>
                    <a:pt x="-5422" y="38100"/>
                    <a:pt x="45424" y="71247"/>
                    <a:pt x="73555" y="78105"/>
                  </a:cubicBezTo>
                  <a:cubicBezTo>
                    <a:pt x="139226" y="94012"/>
                    <a:pt x="187600" y="126873"/>
                    <a:pt x="214211" y="132493"/>
                  </a:cubicBezTo>
                  <a:cubicBezTo>
                    <a:pt x="233979" y="136588"/>
                    <a:pt x="259354" y="139351"/>
                    <a:pt x="275035" y="123825"/>
                  </a:cubicBezTo>
                  <a:cubicBezTo>
                    <a:pt x="279074" y="119320"/>
                    <a:pt x="282039" y="113938"/>
                    <a:pt x="283683" y="108109"/>
                  </a:cubicBezTo>
                  <a:cubicBezTo>
                    <a:pt x="263868" y="123187"/>
                    <a:pt x="238113" y="127997"/>
                    <a:pt x="214211" y="121063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0" name="Google Shape;800;p18"/>
            <p:cNvSpPr/>
            <p:nvPr/>
          </p:nvSpPr>
          <p:spPr>
            <a:xfrm>
              <a:off x="5812467" y="3540156"/>
              <a:ext cx="422006" cy="1193603"/>
            </a:xfrm>
            <a:custGeom>
              <a:avLst/>
              <a:gdLst/>
              <a:ahLst/>
              <a:cxnLst/>
              <a:rect l="l" t="t" r="r" b="b"/>
              <a:pathLst>
                <a:path w="422006" h="1193603" extrusionOk="0">
                  <a:moveTo>
                    <a:pt x="409993" y="738092"/>
                  </a:moveTo>
                  <a:cubicBezTo>
                    <a:pt x="404434" y="689638"/>
                    <a:pt x="394379" y="641804"/>
                    <a:pt x="379961" y="595217"/>
                  </a:cubicBezTo>
                  <a:cubicBezTo>
                    <a:pt x="379961" y="595217"/>
                    <a:pt x="388990" y="471964"/>
                    <a:pt x="393457" y="355092"/>
                  </a:cubicBezTo>
                  <a:cubicBezTo>
                    <a:pt x="398589" y="222504"/>
                    <a:pt x="444397" y="105823"/>
                    <a:pt x="408188" y="0"/>
                  </a:cubicBezTo>
                  <a:lnTo>
                    <a:pt x="0" y="90964"/>
                  </a:lnTo>
                  <a:cubicBezTo>
                    <a:pt x="0" y="90964"/>
                    <a:pt x="24710" y="619601"/>
                    <a:pt x="30222" y="683609"/>
                  </a:cubicBezTo>
                  <a:cubicBezTo>
                    <a:pt x="33216" y="733349"/>
                    <a:pt x="39308" y="782841"/>
                    <a:pt x="48469" y="831818"/>
                  </a:cubicBezTo>
                  <a:cubicBezTo>
                    <a:pt x="67477" y="934402"/>
                    <a:pt x="97414" y="1178528"/>
                    <a:pt x="97414" y="1178528"/>
                  </a:cubicBezTo>
                  <a:cubicBezTo>
                    <a:pt x="140561" y="1203674"/>
                    <a:pt x="197204" y="1189768"/>
                    <a:pt x="197204" y="1189768"/>
                  </a:cubicBezTo>
                  <a:cubicBezTo>
                    <a:pt x="197204" y="1189768"/>
                    <a:pt x="194163" y="881063"/>
                    <a:pt x="191311" y="807148"/>
                  </a:cubicBezTo>
                  <a:cubicBezTo>
                    <a:pt x="187985" y="716851"/>
                    <a:pt x="185229" y="723709"/>
                    <a:pt x="185229" y="723709"/>
                  </a:cubicBezTo>
                  <a:lnTo>
                    <a:pt x="198819" y="499110"/>
                  </a:lnTo>
                  <a:lnTo>
                    <a:pt x="207658" y="387286"/>
                  </a:lnTo>
                  <a:cubicBezTo>
                    <a:pt x="207658" y="387286"/>
                    <a:pt x="218967" y="469392"/>
                    <a:pt x="226665" y="542734"/>
                  </a:cubicBezTo>
                  <a:cubicBezTo>
                    <a:pt x="233033" y="606647"/>
                    <a:pt x="248429" y="664464"/>
                    <a:pt x="265631" y="783526"/>
                  </a:cubicBezTo>
                  <a:cubicBezTo>
                    <a:pt x="280552" y="886777"/>
                    <a:pt x="304787" y="1094232"/>
                    <a:pt x="304787" y="1094232"/>
                  </a:cubicBezTo>
                  <a:cubicBezTo>
                    <a:pt x="347934" y="1119473"/>
                    <a:pt x="406572" y="1098518"/>
                    <a:pt x="406572" y="1098518"/>
                  </a:cubicBezTo>
                  <a:cubicBezTo>
                    <a:pt x="406572" y="1098518"/>
                    <a:pt x="421683" y="827627"/>
                    <a:pt x="409993" y="73809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1" name="Google Shape;801;p18"/>
            <p:cNvSpPr/>
            <p:nvPr/>
          </p:nvSpPr>
          <p:spPr>
            <a:xfrm>
              <a:off x="5874419" y="2560474"/>
              <a:ext cx="305952" cy="491697"/>
            </a:xfrm>
            <a:custGeom>
              <a:avLst/>
              <a:gdLst/>
              <a:ahLst/>
              <a:cxnLst/>
              <a:rect l="l" t="t" r="r" b="b"/>
              <a:pathLst>
                <a:path w="305952" h="491697" extrusionOk="0">
                  <a:moveTo>
                    <a:pt x="288928" y="350842"/>
                  </a:moveTo>
                  <a:cubicBezTo>
                    <a:pt x="257851" y="352366"/>
                    <a:pt x="234756" y="360367"/>
                    <a:pt x="230860" y="350842"/>
                  </a:cubicBezTo>
                  <a:cubicBezTo>
                    <a:pt x="227496" y="334783"/>
                    <a:pt x="225120" y="318523"/>
                    <a:pt x="223732" y="302169"/>
                  </a:cubicBezTo>
                  <a:cubicBezTo>
                    <a:pt x="227343" y="293120"/>
                    <a:pt x="230385" y="283119"/>
                    <a:pt x="230385" y="283119"/>
                  </a:cubicBezTo>
                  <a:cubicBezTo>
                    <a:pt x="269445" y="259021"/>
                    <a:pt x="281800" y="216444"/>
                    <a:pt x="286932" y="167486"/>
                  </a:cubicBezTo>
                  <a:cubicBezTo>
                    <a:pt x="295676" y="83285"/>
                    <a:pt x="250248" y="9656"/>
                    <a:pt x="166329" y="798"/>
                  </a:cubicBezTo>
                  <a:cubicBezTo>
                    <a:pt x="87353" y="-7393"/>
                    <a:pt x="29285" y="48423"/>
                    <a:pt x="13793" y="124623"/>
                  </a:cubicBezTo>
                  <a:cubicBezTo>
                    <a:pt x="5430" y="162723"/>
                    <a:pt x="-11201" y="233589"/>
                    <a:pt x="11323" y="296073"/>
                  </a:cubicBezTo>
                  <a:cubicBezTo>
                    <a:pt x="23867" y="330744"/>
                    <a:pt x="39834" y="358271"/>
                    <a:pt x="56180" y="363605"/>
                  </a:cubicBezTo>
                  <a:cubicBezTo>
                    <a:pt x="71833" y="363205"/>
                    <a:pt x="87448" y="361834"/>
                    <a:pt x="102939" y="359510"/>
                  </a:cubicBezTo>
                  <a:lnTo>
                    <a:pt x="102939" y="359510"/>
                  </a:lnTo>
                  <a:cubicBezTo>
                    <a:pt x="102939" y="359510"/>
                    <a:pt x="107121" y="382941"/>
                    <a:pt x="110067" y="397610"/>
                  </a:cubicBezTo>
                  <a:cubicBezTo>
                    <a:pt x="113013" y="412278"/>
                    <a:pt x="111777" y="420565"/>
                    <a:pt x="82031" y="438948"/>
                  </a:cubicBezTo>
                  <a:cubicBezTo>
                    <a:pt x="52284" y="457331"/>
                    <a:pt x="127079" y="495241"/>
                    <a:pt x="176023" y="491431"/>
                  </a:cubicBezTo>
                  <a:cubicBezTo>
                    <a:pt x="224968" y="487621"/>
                    <a:pt x="279424" y="458951"/>
                    <a:pt x="294440" y="426851"/>
                  </a:cubicBezTo>
                  <a:cubicBezTo>
                    <a:pt x="311262" y="391514"/>
                    <a:pt x="309837" y="349794"/>
                    <a:pt x="288928" y="350842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2" name="Google Shape;802;p18"/>
            <p:cNvSpPr/>
            <p:nvPr/>
          </p:nvSpPr>
          <p:spPr>
            <a:xfrm>
              <a:off x="5809360" y="2908700"/>
              <a:ext cx="471048" cy="781597"/>
            </a:xfrm>
            <a:custGeom>
              <a:avLst/>
              <a:gdLst/>
              <a:ahLst/>
              <a:cxnLst/>
              <a:rect l="l" t="t" r="r" b="b"/>
              <a:pathLst>
                <a:path w="471048" h="781597" extrusionOk="0">
                  <a:moveTo>
                    <a:pt x="308559" y="7283"/>
                  </a:moveTo>
                  <a:cubicBezTo>
                    <a:pt x="317113" y="28715"/>
                    <a:pt x="295254" y="54908"/>
                    <a:pt x="236901" y="73482"/>
                  </a:cubicBezTo>
                  <a:cubicBezTo>
                    <a:pt x="178547" y="92056"/>
                    <a:pt x="173225" y="68243"/>
                    <a:pt x="173225" y="68243"/>
                  </a:cubicBezTo>
                  <a:cubicBezTo>
                    <a:pt x="173225" y="68243"/>
                    <a:pt x="87691" y="107296"/>
                    <a:pt x="59750" y="126822"/>
                  </a:cubicBezTo>
                  <a:cubicBezTo>
                    <a:pt x="24776" y="151396"/>
                    <a:pt x="9190" y="222072"/>
                    <a:pt x="4438" y="342373"/>
                  </a:cubicBezTo>
                  <a:cubicBezTo>
                    <a:pt x="-979" y="481152"/>
                    <a:pt x="-1454" y="686987"/>
                    <a:pt x="3107" y="722516"/>
                  </a:cubicBezTo>
                  <a:cubicBezTo>
                    <a:pt x="3107" y="722516"/>
                    <a:pt x="68589" y="787952"/>
                    <a:pt x="152412" y="781094"/>
                  </a:cubicBezTo>
                  <a:cubicBezTo>
                    <a:pt x="236235" y="774236"/>
                    <a:pt x="377272" y="699846"/>
                    <a:pt x="411485" y="642410"/>
                  </a:cubicBezTo>
                  <a:cubicBezTo>
                    <a:pt x="410535" y="520776"/>
                    <a:pt x="396279" y="500964"/>
                    <a:pt x="415952" y="430860"/>
                  </a:cubicBezTo>
                  <a:cubicBezTo>
                    <a:pt x="461000" y="270364"/>
                    <a:pt x="484664" y="204641"/>
                    <a:pt x="462806" y="97961"/>
                  </a:cubicBezTo>
                  <a:cubicBezTo>
                    <a:pt x="444748" y="10045"/>
                    <a:pt x="419469" y="-813"/>
                    <a:pt x="384875" y="44"/>
                  </a:cubicBezTo>
                  <a:cubicBezTo>
                    <a:pt x="359329" y="1092"/>
                    <a:pt x="333849" y="3511"/>
                    <a:pt x="308559" y="7283"/>
                  </a:cubicBez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3" name="Google Shape;803;p18"/>
            <p:cNvSpPr/>
            <p:nvPr/>
          </p:nvSpPr>
          <p:spPr>
            <a:xfrm>
              <a:off x="5348856" y="3006224"/>
              <a:ext cx="597933" cy="466333"/>
            </a:xfrm>
            <a:custGeom>
              <a:avLst/>
              <a:gdLst/>
              <a:ahLst/>
              <a:cxnLst/>
              <a:rect l="l" t="t" r="r" b="b"/>
              <a:pathLst>
                <a:path w="597933" h="466333" extrusionOk="0">
                  <a:moveTo>
                    <a:pt x="333219" y="359529"/>
                  </a:moveTo>
                  <a:cubicBezTo>
                    <a:pt x="402027" y="376960"/>
                    <a:pt x="418183" y="333431"/>
                    <a:pt x="427212" y="297522"/>
                  </a:cubicBezTo>
                  <a:cubicBezTo>
                    <a:pt x="449070" y="210368"/>
                    <a:pt x="460855" y="131691"/>
                    <a:pt x="477202" y="82161"/>
                  </a:cubicBezTo>
                  <a:cubicBezTo>
                    <a:pt x="496209" y="23868"/>
                    <a:pt x="516547" y="14629"/>
                    <a:pt x="544773" y="3199"/>
                  </a:cubicBezTo>
                  <a:cubicBezTo>
                    <a:pt x="578037" y="-10136"/>
                    <a:pt x="606548" y="17963"/>
                    <a:pt x="595524" y="92258"/>
                  </a:cubicBezTo>
                  <a:cubicBezTo>
                    <a:pt x="582408" y="180078"/>
                    <a:pt x="565302" y="241705"/>
                    <a:pt x="532513" y="345623"/>
                  </a:cubicBezTo>
                  <a:cubicBezTo>
                    <a:pt x="523960" y="372769"/>
                    <a:pt x="504763" y="420966"/>
                    <a:pt x="476061" y="444302"/>
                  </a:cubicBezTo>
                  <a:cubicBezTo>
                    <a:pt x="440517" y="472877"/>
                    <a:pt x="387106" y="471829"/>
                    <a:pt x="306228" y="451636"/>
                  </a:cubicBezTo>
                  <a:cubicBezTo>
                    <a:pt x="271730" y="443064"/>
                    <a:pt x="233905" y="422394"/>
                    <a:pt x="168708" y="391915"/>
                  </a:cubicBezTo>
                  <a:cubicBezTo>
                    <a:pt x="151222" y="383723"/>
                    <a:pt x="137536" y="378294"/>
                    <a:pt x="103988" y="362577"/>
                  </a:cubicBezTo>
                  <a:cubicBezTo>
                    <a:pt x="70439" y="346861"/>
                    <a:pt x="35370" y="320667"/>
                    <a:pt x="17789" y="295141"/>
                  </a:cubicBezTo>
                  <a:cubicBezTo>
                    <a:pt x="207" y="269614"/>
                    <a:pt x="-2169" y="257041"/>
                    <a:pt x="1442" y="251707"/>
                  </a:cubicBezTo>
                  <a:cubicBezTo>
                    <a:pt x="5909" y="244372"/>
                    <a:pt x="13892" y="245991"/>
                    <a:pt x="23301" y="256755"/>
                  </a:cubicBezTo>
                  <a:cubicBezTo>
                    <a:pt x="36872" y="274966"/>
                    <a:pt x="53646" y="290521"/>
                    <a:pt x="72815" y="302665"/>
                  </a:cubicBezTo>
                  <a:cubicBezTo>
                    <a:pt x="72815" y="302665"/>
                    <a:pt x="51052" y="280186"/>
                    <a:pt x="39267" y="265613"/>
                  </a:cubicBezTo>
                  <a:cubicBezTo>
                    <a:pt x="28727" y="252611"/>
                    <a:pt x="19974" y="238267"/>
                    <a:pt x="13227" y="222941"/>
                  </a:cubicBezTo>
                  <a:cubicBezTo>
                    <a:pt x="7049" y="208082"/>
                    <a:pt x="19879" y="187889"/>
                    <a:pt x="29573" y="198462"/>
                  </a:cubicBezTo>
                  <a:cubicBezTo>
                    <a:pt x="39267" y="209034"/>
                    <a:pt x="44019" y="219893"/>
                    <a:pt x="61791" y="241229"/>
                  </a:cubicBezTo>
                  <a:cubicBezTo>
                    <a:pt x="71124" y="252649"/>
                    <a:pt x="81816" y="262889"/>
                    <a:pt x="93629" y="271709"/>
                  </a:cubicBezTo>
                  <a:cubicBezTo>
                    <a:pt x="82595" y="256641"/>
                    <a:pt x="72777" y="240714"/>
                    <a:pt x="64262" y="224084"/>
                  </a:cubicBezTo>
                  <a:cubicBezTo>
                    <a:pt x="56649" y="211158"/>
                    <a:pt x="52924" y="196309"/>
                    <a:pt x="53523" y="181317"/>
                  </a:cubicBezTo>
                  <a:cubicBezTo>
                    <a:pt x="53998" y="173506"/>
                    <a:pt x="65022" y="164267"/>
                    <a:pt x="75286" y="179031"/>
                  </a:cubicBezTo>
                  <a:cubicBezTo>
                    <a:pt x="84790" y="192270"/>
                    <a:pt x="90682" y="213035"/>
                    <a:pt x="112256" y="235609"/>
                  </a:cubicBezTo>
                  <a:cubicBezTo>
                    <a:pt x="127937" y="251897"/>
                    <a:pt x="141338" y="261327"/>
                    <a:pt x="141718" y="256755"/>
                  </a:cubicBezTo>
                  <a:cubicBezTo>
                    <a:pt x="142098" y="252183"/>
                    <a:pt x="132214" y="243324"/>
                    <a:pt x="126607" y="224274"/>
                  </a:cubicBezTo>
                  <a:cubicBezTo>
                    <a:pt x="121000" y="205224"/>
                    <a:pt x="126607" y="185127"/>
                    <a:pt x="137156" y="182936"/>
                  </a:cubicBezTo>
                  <a:cubicBezTo>
                    <a:pt x="147705" y="180745"/>
                    <a:pt x="145614" y="181317"/>
                    <a:pt x="153978" y="199128"/>
                  </a:cubicBezTo>
                  <a:cubicBezTo>
                    <a:pt x="162341" y="216940"/>
                    <a:pt x="175361" y="230085"/>
                    <a:pt x="185245" y="256278"/>
                  </a:cubicBezTo>
                  <a:cubicBezTo>
                    <a:pt x="190634" y="274624"/>
                    <a:pt x="200423" y="291369"/>
                    <a:pt x="213757" y="305047"/>
                  </a:cubicBezTo>
                  <a:cubicBezTo>
                    <a:pt x="230483" y="323144"/>
                    <a:pt x="267833" y="343051"/>
                    <a:pt x="333219" y="359529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4" name="Google Shape;804;p18"/>
            <p:cNvSpPr/>
            <p:nvPr/>
          </p:nvSpPr>
          <p:spPr>
            <a:xfrm>
              <a:off x="5786047" y="2996305"/>
              <a:ext cx="182011" cy="266828"/>
            </a:xfrm>
            <a:custGeom>
              <a:avLst/>
              <a:gdLst/>
              <a:ahLst/>
              <a:cxnLst/>
              <a:rect l="l" t="t" r="r" b="b"/>
              <a:pathLst>
                <a:path w="182011" h="266828" extrusionOk="0">
                  <a:moveTo>
                    <a:pt x="133053" y="1213"/>
                  </a:moveTo>
                  <a:cubicBezTo>
                    <a:pt x="87150" y="-5550"/>
                    <a:pt x="54742" y="15119"/>
                    <a:pt x="34404" y="84937"/>
                  </a:cubicBezTo>
                  <a:cubicBezTo>
                    <a:pt x="14066" y="154755"/>
                    <a:pt x="0" y="211905"/>
                    <a:pt x="0" y="211905"/>
                  </a:cubicBezTo>
                  <a:cubicBezTo>
                    <a:pt x="18143" y="238194"/>
                    <a:pt x="45666" y="256502"/>
                    <a:pt x="76886" y="263055"/>
                  </a:cubicBezTo>
                  <a:cubicBezTo>
                    <a:pt x="131818" y="276390"/>
                    <a:pt x="151586" y="250101"/>
                    <a:pt x="151586" y="250101"/>
                  </a:cubicBezTo>
                  <a:cubicBezTo>
                    <a:pt x="151586" y="250101"/>
                    <a:pt x="166886" y="177044"/>
                    <a:pt x="176390" y="127323"/>
                  </a:cubicBezTo>
                  <a:cubicBezTo>
                    <a:pt x="185894" y="77603"/>
                    <a:pt x="189886" y="9594"/>
                    <a:pt x="133053" y="1213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5" name="Google Shape;805;p18"/>
            <p:cNvSpPr/>
            <p:nvPr/>
          </p:nvSpPr>
          <p:spPr>
            <a:xfrm>
              <a:off x="5873666" y="2538911"/>
              <a:ext cx="296973" cy="328330"/>
            </a:xfrm>
            <a:custGeom>
              <a:avLst/>
              <a:gdLst/>
              <a:ahLst/>
              <a:cxnLst/>
              <a:rect l="l" t="t" r="r" b="b"/>
              <a:pathLst>
                <a:path w="296973" h="328330" extrusionOk="0">
                  <a:moveTo>
                    <a:pt x="16733" y="135613"/>
                  </a:moveTo>
                  <a:cubicBezTo>
                    <a:pt x="16733" y="135613"/>
                    <a:pt x="-55876" y="25123"/>
                    <a:pt x="101411" y="2263"/>
                  </a:cubicBezTo>
                  <a:cubicBezTo>
                    <a:pt x="214791" y="-13930"/>
                    <a:pt x="287686" y="59413"/>
                    <a:pt x="296049" y="138280"/>
                  </a:cubicBezTo>
                  <a:cubicBezTo>
                    <a:pt x="304127" y="214003"/>
                    <a:pt x="257558" y="292585"/>
                    <a:pt x="224010" y="323827"/>
                  </a:cubicBezTo>
                  <a:cubicBezTo>
                    <a:pt x="207664" y="329637"/>
                    <a:pt x="172309" y="333352"/>
                    <a:pt x="126026" y="311920"/>
                  </a:cubicBezTo>
                  <a:cubicBezTo>
                    <a:pt x="124144" y="291308"/>
                    <a:pt x="123413" y="270611"/>
                    <a:pt x="123840" y="249913"/>
                  </a:cubicBezTo>
                  <a:cubicBezTo>
                    <a:pt x="123840" y="249913"/>
                    <a:pt x="179152" y="133612"/>
                    <a:pt x="16733" y="135613"/>
                  </a:cubicBezTo>
                  <a:close/>
                </a:path>
              </a:pathLst>
            </a:custGeom>
            <a:solidFill>
              <a:srgbClr val="3A2C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6" name="Google Shape;806;p18"/>
            <p:cNvSpPr/>
            <p:nvPr/>
          </p:nvSpPr>
          <p:spPr>
            <a:xfrm>
              <a:off x="4255557" y="1955958"/>
              <a:ext cx="334153" cy="334898"/>
            </a:xfrm>
            <a:custGeom>
              <a:avLst/>
              <a:gdLst/>
              <a:ahLst/>
              <a:cxnLst/>
              <a:rect l="l" t="t" r="r" b="b"/>
              <a:pathLst>
                <a:path w="334153" h="334898" extrusionOk="0">
                  <a:moveTo>
                    <a:pt x="334153" y="167449"/>
                  </a:moveTo>
                  <a:cubicBezTo>
                    <a:pt x="334153" y="259929"/>
                    <a:pt x="259351" y="334899"/>
                    <a:pt x="167077" y="334899"/>
                  </a:cubicBezTo>
                  <a:cubicBezTo>
                    <a:pt x="74803" y="334899"/>
                    <a:pt x="0" y="259929"/>
                    <a:pt x="0" y="167449"/>
                  </a:cubicBezTo>
                  <a:cubicBezTo>
                    <a:pt x="0" y="74970"/>
                    <a:pt x="74803" y="0"/>
                    <a:pt x="167077" y="0"/>
                  </a:cubicBezTo>
                  <a:cubicBezTo>
                    <a:pt x="259351" y="0"/>
                    <a:pt x="334153" y="74970"/>
                    <a:pt x="334153" y="167449"/>
                  </a:cubicBezTo>
                  <a:close/>
                </a:path>
              </a:pathLst>
            </a:custGeom>
            <a:solidFill>
              <a:srgbClr val="3D348B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7" name="Google Shape;807;p18"/>
            <p:cNvSpPr/>
            <p:nvPr/>
          </p:nvSpPr>
          <p:spPr>
            <a:xfrm>
              <a:off x="4197204" y="1948719"/>
              <a:ext cx="450859" cy="225075"/>
            </a:xfrm>
            <a:custGeom>
              <a:avLst/>
              <a:gdLst/>
              <a:ahLst/>
              <a:cxnLst/>
              <a:rect l="l" t="t" r="r" b="b"/>
              <a:pathLst>
                <a:path w="450859" h="225075" extrusionOk="0">
                  <a:moveTo>
                    <a:pt x="225430" y="225076"/>
                  </a:moveTo>
                  <a:cubicBezTo>
                    <a:pt x="162040" y="225076"/>
                    <a:pt x="100645" y="210598"/>
                    <a:pt x="57023" y="185357"/>
                  </a:cubicBezTo>
                  <a:cubicBezTo>
                    <a:pt x="20623" y="164306"/>
                    <a:pt x="0" y="137732"/>
                    <a:pt x="0" y="112586"/>
                  </a:cubicBezTo>
                  <a:cubicBezTo>
                    <a:pt x="0" y="87440"/>
                    <a:pt x="20908" y="60865"/>
                    <a:pt x="57023" y="39719"/>
                  </a:cubicBezTo>
                  <a:cubicBezTo>
                    <a:pt x="100645" y="14478"/>
                    <a:pt x="161564" y="0"/>
                    <a:pt x="225430" y="0"/>
                  </a:cubicBezTo>
                  <a:cubicBezTo>
                    <a:pt x="289295" y="0"/>
                    <a:pt x="350120" y="14478"/>
                    <a:pt x="393837" y="39719"/>
                  </a:cubicBezTo>
                  <a:cubicBezTo>
                    <a:pt x="430237" y="60865"/>
                    <a:pt x="450860" y="87344"/>
                    <a:pt x="450860" y="112586"/>
                  </a:cubicBezTo>
                  <a:cubicBezTo>
                    <a:pt x="450860" y="137827"/>
                    <a:pt x="430046" y="164306"/>
                    <a:pt x="393837" y="185357"/>
                  </a:cubicBezTo>
                  <a:cubicBezTo>
                    <a:pt x="350500" y="210598"/>
                    <a:pt x="288725" y="225076"/>
                    <a:pt x="225430" y="225076"/>
                  </a:cubicBezTo>
                  <a:close/>
                </a:path>
              </a:pathLst>
            </a:custGeom>
            <a:solidFill>
              <a:srgbClr val="3D348B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8" name="Google Shape;808;p18"/>
            <p:cNvSpPr/>
            <p:nvPr/>
          </p:nvSpPr>
          <p:spPr>
            <a:xfrm>
              <a:off x="4129822" y="1856041"/>
              <a:ext cx="585718" cy="291750"/>
            </a:xfrm>
            <a:custGeom>
              <a:avLst/>
              <a:gdLst/>
              <a:ahLst/>
              <a:cxnLst/>
              <a:rect l="l" t="t" r="r" b="b"/>
              <a:pathLst>
                <a:path w="585718" h="291750" extrusionOk="0">
                  <a:moveTo>
                    <a:pt x="292812" y="291751"/>
                  </a:moveTo>
                  <a:cubicBezTo>
                    <a:pt x="210699" y="291751"/>
                    <a:pt x="131247" y="272701"/>
                    <a:pt x="74225" y="240221"/>
                  </a:cubicBezTo>
                  <a:cubicBezTo>
                    <a:pt x="26706" y="212884"/>
                    <a:pt x="0" y="178499"/>
                    <a:pt x="0" y="145828"/>
                  </a:cubicBezTo>
                  <a:cubicBezTo>
                    <a:pt x="0" y="113157"/>
                    <a:pt x="26991" y="79153"/>
                    <a:pt x="74225" y="51530"/>
                  </a:cubicBezTo>
                  <a:cubicBezTo>
                    <a:pt x="130772" y="18764"/>
                    <a:pt x="210319" y="0"/>
                    <a:pt x="292812" y="0"/>
                  </a:cubicBezTo>
                  <a:cubicBezTo>
                    <a:pt x="375305" y="0"/>
                    <a:pt x="454376" y="19050"/>
                    <a:pt x="511399" y="51530"/>
                  </a:cubicBezTo>
                  <a:cubicBezTo>
                    <a:pt x="558918" y="78772"/>
                    <a:pt x="585718" y="113157"/>
                    <a:pt x="585718" y="145828"/>
                  </a:cubicBezTo>
                  <a:cubicBezTo>
                    <a:pt x="585718" y="178499"/>
                    <a:pt x="558633" y="212503"/>
                    <a:pt x="511399" y="240221"/>
                  </a:cubicBezTo>
                  <a:cubicBezTo>
                    <a:pt x="454471" y="272987"/>
                    <a:pt x="374924" y="291751"/>
                    <a:pt x="292812" y="291751"/>
                  </a:cubicBezTo>
                  <a:close/>
                </a:path>
              </a:pathLst>
            </a:custGeom>
            <a:solidFill>
              <a:srgbClr val="B7C0E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9" name="Google Shape;809;p18"/>
            <p:cNvSpPr/>
            <p:nvPr/>
          </p:nvSpPr>
          <p:spPr>
            <a:xfrm>
              <a:off x="4129822" y="1818703"/>
              <a:ext cx="585718" cy="291750"/>
            </a:xfrm>
            <a:custGeom>
              <a:avLst/>
              <a:gdLst/>
              <a:ahLst/>
              <a:cxnLst/>
              <a:rect l="l" t="t" r="r" b="b"/>
              <a:pathLst>
                <a:path w="585718" h="291750" extrusionOk="0">
                  <a:moveTo>
                    <a:pt x="292812" y="291751"/>
                  </a:moveTo>
                  <a:cubicBezTo>
                    <a:pt x="210699" y="291751"/>
                    <a:pt x="131247" y="272701"/>
                    <a:pt x="74225" y="240221"/>
                  </a:cubicBezTo>
                  <a:cubicBezTo>
                    <a:pt x="26706" y="212979"/>
                    <a:pt x="0" y="178498"/>
                    <a:pt x="0" y="145923"/>
                  </a:cubicBezTo>
                  <a:cubicBezTo>
                    <a:pt x="0" y="113347"/>
                    <a:pt x="26991" y="79248"/>
                    <a:pt x="74225" y="51530"/>
                  </a:cubicBezTo>
                  <a:cubicBezTo>
                    <a:pt x="130772" y="18764"/>
                    <a:pt x="210319" y="0"/>
                    <a:pt x="292812" y="0"/>
                  </a:cubicBezTo>
                  <a:cubicBezTo>
                    <a:pt x="375305" y="0"/>
                    <a:pt x="454376" y="19050"/>
                    <a:pt x="511399" y="51530"/>
                  </a:cubicBezTo>
                  <a:cubicBezTo>
                    <a:pt x="558918" y="78867"/>
                    <a:pt x="585718" y="113252"/>
                    <a:pt x="585718" y="145923"/>
                  </a:cubicBezTo>
                  <a:cubicBezTo>
                    <a:pt x="585718" y="178594"/>
                    <a:pt x="558633" y="212598"/>
                    <a:pt x="511399" y="240221"/>
                  </a:cubicBezTo>
                  <a:cubicBezTo>
                    <a:pt x="454471" y="272987"/>
                    <a:pt x="374924" y="291751"/>
                    <a:pt x="292812" y="291751"/>
                  </a:cubicBezTo>
                  <a:close/>
                </a:path>
              </a:pathLst>
            </a:custGeom>
            <a:solidFill>
              <a:srgbClr val="3D348B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0" name="Google Shape;810;p18"/>
            <p:cNvSpPr/>
            <p:nvPr/>
          </p:nvSpPr>
          <p:spPr>
            <a:xfrm>
              <a:off x="4066052" y="1720024"/>
              <a:ext cx="713163" cy="355663"/>
            </a:xfrm>
            <a:custGeom>
              <a:avLst/>
              <a:gdLst/>
              <a:ahLst/>
              <a:cxnLst/>
              <a:rect l="l" t="t" r="r" b="b"/>
              <a:pathLst>
                <a:path w="713163" h="355663" extrusionOk="0">
                  <a:moveTo>
                    <a:pt x="356582" y="355663"/>
                  </a:moveTo>
                  <a:cubicBezTo>
                    <a:pt x="256412" y="355663"/>
                    <a:pt x="159474" y="332804"/>
                    <a:pt x="90476" y="292894"/>
                  </a:cubicBezTo>
                  <a:cubicBezTo>
                    <a:pt x="32978" y="259556"/>
                    <a:pt x="0" y="217646"/>
                    <a:pt x="0" y="177832"/>
                  </a:cubicBezTo>
                  <a:cubicBezTo>
                    <a:pt x="0" y="138017"/>
                    <a:pt x="32978" y="96107"/>
                    <a:pt x="90476" y="62865"/>
                  </a:cubicBezTo>
                  <a:cubicBezTo>
                    <a:pt x="159474" y="22955"/>
                    <a:pt x="256412" y="0"/>
                    <a:pt x="356582" y="0"/>
                  </a:cubicBezTo>
                  <a:cubicBezTo>
                    <a:pt x="456752" y="0"/>
                    <a:pt x="553596" y="22955"/>
                    <a:pt x="622688" y="62865"/>
                  </a:cubicBezTo>
                  <a:cubicBezTo>
                    <a:pt x="680186" y="96107"/>
                    <a:pt x="713164" y="138017"/>
                    <a:pt x="713164" y="177832"/>
                  </a:cubicBezTo>
                  <a:cubicBezTo>
                    <a:pt x="713164" y="217646"/>
                    <a:pt x="680186" y="259556"/>
                    <a:pt x="622688" y="292894"/>
                  </a:cubicBezTo>
                  <a:cubicBezTo>
                    <a:pt x="553690" y="332804"/>
                    <a:pt x="456657" y="355663"/>
                    <a:pt x="356582" y="355663"/>
                  </a:cubicBezTo>
                  <a:close/>
                </a:path>
              </a:pathLst>
            </a:custGeom>
            <a:solidFill>
              <a:srgbClr val="B7C0E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1" name="Google Shape;811;p18"/>
            <p:cNvSpPr/>
            <p:nvPr/>
          </p:nvSpPr>
          <p:spPr>
            <a:xfrm>
              <a:off x="4066052" y="1674590"/>
              <a:ext cx="713163" cy="355568"/>
            </a:xfrm>
            <a:custGeom>
              <a:avLst/>
              <a:gdLst/>
              <a:ahLst/>
              <a:cxnLst/>
              <a:rect l="l" t="t" r="r" b="b"/>
              <a:pathLst>
                <a:path w="713163" h="355568" extrusionOk="0">
                  <a:moveTo>
                    <a:pt x="356582" y="355568"/>
                  </a:moveTo>
                  <a:cubicBezTo>
                    <a:pt x="256412" y="355568"/>
                    <a:pt x="159474" y="332708"/>
                    <a:pt x="90476" y="292799"/>
                  </a:cubicBezTo>
                  <a:cubicBezTo>
                    <a:pt x="32978" y="259556"/>
                    <a:pt x="0" y="217551"/>
                    <a:pt x="0" y="177737"/>
                  </a:cubicBezTo>
                  <a:cubicBezTo>
                    <a:pt x="0" y="137922"/>
                    <a:pt x="32978" y="96012"/>
                    <a:pt x="90476" y="62770"/>
                  </a:cubicBezTo>
                  <a:cubicBezTo>
                    <a:pt x="159474" y="22860"/>
                    <a:pt x="256412" y="0"/>
                    <a:pt x="356582" y="0"/>
                  </a:cubicBezTo>
                  <a:cubicBezTo>
                    <a:pt x="456752" y="0"/>
                    <a:pt x="553596" y="22860"/>
                    <a:pt x="622688" y="62770"/>
                  </a:cubicBezTo>
                  <a:cubicBezTo>
                    <a:pt x="680186" y="96012"/>
                    <a:pt x="713164" y="138017"/>
                    <a:pt x="713164" y="177832"/>
                  </a:cubicBezTo>
                  <a:cubicBezTo>
                    <a:pt x="713164" y="217646"/>
                    <a:pt x="680186" y="259556"/>
                    <a:pt x="622688" y="292799"/>
                  </a:cubicBezTo>
                  <a:cubicBezTo>
                    <a:pt x="553690" y="332708"/>
                    <a:pt x="456657" y="355568"/>
                    <a:pt x="356582" y="355568"/>
                  </a:cubicBezTo>
                  <a:close/>
                </a:path>
              </a:pathLst>
            </a:custGeom>
            <a:solidFill>
              <a:srgbClr val="3D348B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2" name="Google Shape;812;p18"/>
            <p:cNvSpPr/>
            <p:nvPr/>
          </p:nvSpPr>
          <p:spPr>
            <a:xfrm>
              <a:off x="4013211" y="1574958"/>
              <a:ext cx="818751" cy="408241"/>
            </a:xfrm>
            <a:custGeom>
              <a:avLst/>
              <a:gdLst/>
              <a:ahLst/>
              <a:cxnLst/>
              <a:rect l="l" t="t" r="r" b="b"/>
              <a:pathLst>
                <a:path w="818751" h="408241" extrusionOk="0">
                  <a:moveTo>
                    <a:pt x="409423" y="408242"/>
                  </a:moveTo>
                  <a:cubicBezTo>
                    <a:pt x="294427" y="408242"/>
                    <a:pt x="183138" y="382048"/>
                    <a:pt x="103876" y="336137"/>
                  </a:cubicBezTo>
                  <a:cubicBezTo>
                    <a:pt x="37825" y="298037"/>
                    <a:pt x="0" y="249841"/>
                    <a:pt x="0" y="204121"/>
                  </a:cubicBezTo>
                  <a:cubicBezTo>
                    <a:pt x="0" y="158401"/>
                    <a:pt x="38015" y="110299"/>
                    <a:pt x="103876" y="72009"/>
                  </a:cubicBezTo>
                  <a:cubicBezTo>
                    <a:pt x="183043" y="26194"/>
                    <a:pt x="294427" y="0"/>
                    <a:pt x="409328" y="0"/>
                  </a:cubicBezTo>
                  <a:cubicBezTo>
                    <a:pt x="524229" y="0"/>
                    <a:pt x="635708" y="26194"/>
                    <a:pt x="714875" y="72104"/>
                  </a:cubicBezTo>
                  <a:cubicBezTo>
                    <a:pt x="780926" y="110204"/>
                    <a:pt x="818751" y="158401"/>
                    <a:pt x="818751" y="204121"/>
                  </a:cubicBezTo>
                  <a:cubicBezTo>
                    <a:pt x="818751" y="249841"/>
                    <a:pt x="780736" y="297942"/>
                    <a:pt x="714875" y="336137"/>
                  </a:cubicBezTo>
                  <a:cubicBezTo>
                    <a:pt x="635708" y="382048"/>
                    <a:pt x="524324" y="408242"/>
                    <a:pt x="409423" y="408242"/>
                  </a:cubicBezTo>
                  <a:close/>
                </a:path>
              </a:pathLst>
            </a:custGeom>
            <a:solidFill>
              <a:srgbClr val="B7C0E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3" name="Google Shape;813;p18"/>
            <p:cNvSpPr/>
            <p:nvPr/>
          </p:nvSpPr>
          <p:spPr>
            <a:xfrm>
              <a:off x="4013211" y="1522666"/>
              <a:ext cx="818751" cy="408336"/>
            </a:xfrm>
            <a:custGeom>
              <a:avLst/>
              <a:gdLst/>
              <a:ahLst/>
              <a:cxnLst/>
              <a:rect l="l" t="t" r="r" b="b"/>
              <a:pathLst>
                <a:path w="818751" h="408336" extrusionOk="0">
                  <a:moveTo>
                    <a:pt x="409423" y="408337"/>
                  </a:moveTo>
                  <a:cubicBezTo>
                    <a:pt x="294427" y="408337"/>
                    <a:pt x="183138" y="382048"/>
                    <a:pt x="103876" y="336233"/>
                  </a:cubicBezTo>
                  <a:cubicBezTo>
                    <a:pt x="37825" y="298133"/>
                    <a:pt x="0" y="249936"/>
                    <a:pt x="0" y="204216"/>
                  </a:cubicBezTo>
                  <a:cubicBezTo>
                    <a:pt x="0" y="158496"/>
                    <a:pt x="38015" y="110300"/>
                    <a:pt x="103876" y="72104"/>
                  </a:cubicBezTo>
                  <a:cubicBezTo>
                    <a:pt x="183043" y="26289"/>
                    <a:pt x="294427" y="0"/>
                    <a:pt x="409328" y="0"/>
                  </a:cubicBezTo>
                  <a:cubicBezTo>
                    <a:pt x="524229" y="0"/>
                    <a:pt x="635708" y="26289"/>
                    <a:pt x="714875" y="72104"/>
                  </a:cubicBezTo>
                  <a:cubicBezTo>
                    <a:pt x="780926" y="110204"/>
                    <a:pt x="818751" y="158496"/>
                    <a:pt x="818751" y="204216"/>
                  </a:cubicBezTo>
                  <a:cubicBezTo>
                    <a:pt x="818751" y="249936"/>
                    <a:pt x="780736" y="298037"/>
                    <a:pt x="714875" y="336233"/>
                  </a:cubicBezTo>
                  <a:cubicBezTo>
                    <a:pt x="635708" y="382334"/>
                    <a:pt x="524324" y="408337"/>
                    <a:pt x="409423" y="408337"/>
                  </a:cubicBezTo>
                  <a:close/>
                </a:path>
              </a:pathLst>
            </a:custGeom>
            <a:solidFill>
              <a:srgbClr val="3D348B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4" name="Google Shape;814;p18"/>
            <p:cNvSpPr/>
            <p:nvPr/>
          </p:nvSpPr>
          <p:spPr>
            <a:xfrm>
              <a:off x="3962270" y="1359312"/>
              <a:ext cx="920726" cy="532828"/>
            </a:xfrm>
            <a:custGeom>
              <a:avLst/>
              <a:gdLst/>
              <a:ahLst/>
              <a:cxnLst/>
              <a:rect l="l" t="t" r="r" b="b"/>
              <a:pathLst>
                <a:path w="920726" h="532828" extrusionOk="0">
                  <a:moveTo>
                    <a:pt x="920727" y="266414"/>
                  </a:moveTo>
                  <a:cubicBezTo>
                    <a:pt x="920727" y="413551"/>
                    <a:pt x="714615" y="532828"/>
                    <a:pt x="460363" y="532828"/>
                  </a:cubicBezTo>
                  <a:cubicBezTo>
                    <a:pt x="206112" y="532828"/>
                    <a:pt x="0" y="413551"/>
                    <a:pt x="0" y="266414"/>
                  </a:cubicBezTo>
                  <a:cubicBezTo>
                    <a:pt x="0" y="119278"/>
                    <a:pt x="206112" y="0"/>
                    <a:pt x="460363" y="0"/>
                  </a:cubicBezTo>
                  <a:cubicBezTo>
                    <a:pt x="714615" y="0"/>
                    <a:pt x="920727" y="119278"/>
                    <a:pt x="920727" y="266414"/>
                  </a:cubicBezTo>
                  <a:close/>
                </a:path>
              </a:pathLst>
            </a:custGeom>
            <a:solidFill>
              <a:srgbClr val="FFDF57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5" name="Google Shape;815;p18"/>
            <p:cNvSpPr/>
            <p:nvPr/>
          </p:nvSpPr>
          <p:spPr>
            <a:xfrm>
              <a:off x="4264396" y="969264"/>
              <a:ext cx="40771" cy="635222"/>
            </a:xfrm>
            <a:custGeom>
              <a:avLst/>
              <a:gdLst/>
              <a:ahLst/>
              <a:cxnLst/>
              <a:rect l="l" t="t" r="r" b="b"/>
              <a:pathLst>
                <a:path w="40771" h="635222" extrusionOk="0">
                  <a:moveTo>
                    <a:pt x="0" y="0"/>
                  </a:moveTo>
                  <a:lnTo>
                    <a:pt x="40771" y="0"/>
                  </a:lnTo>
                  <a:lnTo>
                    <a:pt x="40771" y="635222"/>
                  </a:lnTo>
                  <a:lnTo>
                    <a:pt x="0" y="635222"/>
                  </a:lnTo>
                  <a:close/>
                </a:path>
              </a:pathLst>
            </a:custGeom>
            <a:solidFill>
              <a:srgbClr val="D8AA4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6" name="Google Shape;816;p18"/>
            <p:cNvSpPr/>
            <p:nvPr/>
          </p:nvSpPr>
          <p:spPr>
            <a:xfrm>
              <a:off x="4543522" y="969264"/>
              <a:ext cx="40771" cy="635222"/>
            </a:xfrm>
            <a:custGeom>
              <a:avLst/>
              <a:gdLst/>
              <a:ahLst/>
              <a:cxnLst/>
              <a:rect l="l" t="t" r="r" b="b"/>
              <a:pathLst>
                <a:path w="40771" h="635222" extrusionOk="0">
                  <a:moveTo>
                    <a:pt x="0" y="0"/>
                  </a:moveTo>
                  <a:lnTo>
                    <a:pt x="40771" y="0"/>
                  </a:lnTo>
                  <a:lnTo>
                    <a:pt x="40771" y="635222"/>
                  </a:lnTo>
                  <a:lnTo>
                    <a:pt x="0" y="635222"/>
                  </a:lnTo>
                  <a:close/>
                </a:path>
              </a:pathLst>
            </a:custGeom>
            <a:solidFill>
              <a:srgbClr val="D8AA4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7" name="Google Shape;817;p18"/>
            <p:cNvSpPr/>
            <p:nvPr/>
          </p:nvSpPr>
          <p:spPr>
            <a:xfrm>
              <a:off x="4264396" y="901827"/>
              <a:ext cx="319897" cy="108775"/>
            </a:xfrm>
            <a:custGeom>
              <a:avLst/>
              <a:gdLst/>
              <a:ahLst/>
              <a:cxnLst/>
              <a:rect l="l" t="t" r="r" b="b"/>
              <a:pathLst>
                <a:path w="319897" h="108775" extrusionOk="0">
                  <a:moveTo>
                    <a:pt x="157098" y="108775"/>
                  </a:moveTo>
                  <a:lnTo>
                    <a:pt x="97319" y="53911"/>
                  </a:lnTo>
                  <a:lnTo>
                    <a:pt x="23950" y="103156"/>
                  </a:lnTo>
                  <a:lnTo>
                    <a:pt x="0" y="67532"/>
                  </a:lnTo>
                  <a:lnTo>
                    <a:pt x="101310" y="857"/>
                  </a:lnTo>
                  <a:lnTo>
                    <a:pt x="159379" y="54102"/>
                  </a:lnTo>
                  <a:lnTo>
                    <a:pt x="228946" y="0"/>
                  </a:lnTo>
                  <a:lnTo>
                    <a:pt x="319897" y="67532"/>
                  </a:lnTo>
                  <a:lnTo>
                    <a:pt x="291481" y="100203"/>
                  </a:lnTo>
                  <a:lnTo>
                    <a:pt x="228851" y="53054"/>
                  </a:lnTo>
                  <a:lnTo>
                    <a:pt x="157098" y="108775"/>
                  </a:lnTo>
                  <a:close/>
                </a:path>
              </a:pathLst>
            </a:custGeom>
            <a:solidFill>
              <a:srgbClr val="D8AA4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8" name="Google Shape;818;p18"/>
            <p:cNvSpPr/>
            <p:nvPr/>
          </p:nvSpPr>
          <p:spPr>
            <a:xfrm>
              <a:off x="3749667" y="190500"/>
              <a:ext cx="1343462" cy="1451800"/>
            </a:xfrm>
            <a:custGeom>
              <a:avLst/>
              <a:gdLst/>
              <a:ahLst/>
              <a:cxnLst/>
              <a:rect l="l" t="t" r="r" b="b"/>
              <a:pathLst>
                <a:path w="1343462" h="1451800" extrusionOk="0">
                  <a:moveTo>
                    <a:pt x="1132665" y="1449134"/>
                  </a:moveTo>
                  <a:cubicBezTo>
                    <a:pt x="1133425" y="1389317"/>
                    <a:pt x="1143689" y="1212723"/>
                    <a:pt x="1283870" y="969359"/>
                  </a:cubicBezTo>
                  <a:cubicBezTo>
                    <a:pt x="1449711" y="681419"/>
                    <a:pt x="1276837" y="0"/>
                    <a:pt x="671731" y="0"/>
                  </a:cubicBezTo>
                  <a:cubicBezTo>
                    <a:pt x="66625" y="0"/>
                    <a:pt x="-106249" y="681419"/>
                    <a:pt x="59592" y="969359"/>
                  </a:cubicBezTo>
                  <a:cubicBezTo>
                    <a:pt x="180766" y="1179767"/>
                    <a:pt x="207186" y="1366457"/>
                    <a:pt x="212698" y="1451801"/>
                  </a:cubicBezTo>
                </a:path>
              </a:pathLst>
            </a:custGeom>
            <a:solidFill>
              <a:srgbClr val="FFDF57">
                <a:alpha val="6863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819" name="Google Shape;819;p18"/>
            <p:cNvGrpSpPr/>
            <p:nvPr/>
          </p:nvGrpSpPr>
          <p:grpSpPr>
            <a:xfrm>
              <a:off x="3923682" y="3244965"/>
              <a:ext cx="195764" cy="131404"/>
              <a:chOff x="5733332" y="4102215"/>
              <a:chExt cx="195764" cy="131404"/>
            </a:xfrm>
          </p:grpSpPr>
          <p:sp>
            <p:nvSpPr>
              <p:cNvPr id="820" name="Google Shape;820;p18"/>
              <p:cNvSpPr/>
              <p:nvPr/>
            </p:nvSpPr>
            <p:spPr>
              <a:xfrm>
                <a:off x="5734887" y="4131087"/>
                <a:ext cx="177232" cy="100744"/>
              </a:xfrm>
              <a:custGeom>
                <a:avLst/>
                <a:gdLst/>
                <a:ahLst/>
                <a:cxnLst/>
                <a:rect l="l" t="t" r="r" b="b"/>
                <a:pathLst>
                  <a:path w="177232" h="100744" extrusionOk="0">
                    <a:moveTo>
                      <a:pt x="177024" y="99346"/>
                    </a:moveTo>
                    <a:lnTo>
                      <a:pt x="150604" y="74581"/>
                    </a:lnTo>
                    <a:cubicBezTo>
                      <a:pt x="147249" y="69713"/>
                      <a:pt x="143219" y="65351"/>
                      <a:pt x="138629" y="61627"/>
                    </a:cubicBezTo>
                    <a:cubicBezTo>
                      <a:pt x="136623" y="59941"/>
                      <a:pt x="134495" y="58417"/>
                      <a:pt x="132261" y="57055"/>
                    </a:cubicBezTo>
                    <a:lnTo>
                      <a:pt x="98048" y="34195"/>
                    </a:lnTo>
                    <a:lnTo>
                      <a:pt x="60698" y="17621"/>
                    </a:lnTo>
                    <a:cubicBezTo>
                      <a:pt x="58407" y="16564"/>
                      <a:pt x="56060" y="15640"/>
                      <a:pt x="53665" y="14859"/>
                    </a:cubicBezTo>
                    <a:cubicBezTo>
                      <a:pt x="48162" y="13021"/>
                      <a:pt x="42441" y="11935"/>
                      <a:pt x="36653" y="11621"/>
                    </a:cubicBezTo>
                    <a:lnTo>
                      <a:pt x="1109" y="0"/>
                    </a:lnTo>
                    <a:cubicBezTo>
                      <a:pt x="-887" y="0"/>
                      <a:pt x="254" y="3620"/>
                      <a:pt x="1109" y="5144"/>
                    </a:cubicBezTo>
                    <a:lnTo>
                      <a:pt x="4530" y="6572"/>
                    </a:lnTo>
                    <a:cubicBezTo>
                      <a:pt x="8807" y="8192"/>
                      <a:pt x="5196" y="7620"/>
                      <a:pt x="9662" y="10763"/>
                    </a:cubicBezTo>
                    <a:lnTo>
                      <a:pt x="30096" y="16002"/>
                    </a:lnTo>
                    <a:cubicBezTo>
                      <a:pt x="43106" y="15507"/>
                      <a:pt x="55984" y="18822"/>
                      <a:pt x="67160" y="25527"/>
                    </a:cubicBezTo>
                    <a:lnTo>
                      <a:pt x="94246" y="39148"/>
                    </a:lnTo>
                    <a:lnTo>
                      <a:pt x="120287" y="54864"/>
                    </a:lnTo>
                    <a:cubicBezTo>
                      <a:pt x="131729" y="61170"/>
                      <a:pt x="140853" y="70980"/>
                      <a:pt x="146327" y="82868"/>
                    </a:cubicBezTo>
                    <a:lnTo>
                      <a:pt x="160107" y="94012"/>
                    </a:lnTo>
                    <a:cubicBezTo>
                      <a:pt x="164384" y="98012"/>
                      <a:pt x="161913" y="96298"/>
                      <a:pt x="168281" y="97250"/>
                    </a:cubicBezTo>
                    <a:lnTo>
                      <a:pt x="171797" y="100298"/>
                    </a:lnTo>
                    <a:cubicBezTo>
                      <a:pt x="174363" y="100965"/>
                      <a:pt x="178165" y="101060"/>
                      <a:pt x="177024" y="99346"/>
                    </a:cubicBezTo>
                    <a:close/>
                  </a:path>
                </a:pathLst>
              </a:custGeom>
              <a:solidFill>
                <a:srgbClr val="000000">
                  <a:alpha val="20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21" name="Google Shape;821;p18"/>
              <p:cNvSpPr/>
              <p:nvPr/>
            </p:nvSpPr>
            <p:spPr>
              <a:xfrm>
                <a:off x="5750846" y="4118425"/>
                <a:ext cx="155883" cy="109857"/>
              </a:xfrm>
              <a:custGeom>
                <a:avLst/>
                <a:gdLst/>
                <a:ahLst/>
                <a:cxnLst/>
                <a:rect l="l" t="t" r="r" b="b"/>
                <a:pathLst>
                  <a:path w="155883" h="109857" extrusionOk="0">
                    <a:moveTo>
                      <a:pt x="86746" y="59620"/>
                    </a:moveTo>
                    <a:cubicBezTo>
                      <a:pt x="88855" y="56363"/>
                      <a:pt x="91688" y="53619"/>
                      <a:pt x="95014" y="51619"/>
                    </a:cubicBezTo>
                    <a:cubicBezTo>
                      <a:pt x="99851" y="48647"/>
                      <a:pt x="105525" y="47342"/>
                      <a:pt x="111170" y="47904"/>
                    </a:cubicBezTo>
                    <a:cubicBezTo>
                      <a:pt x="117832" y="48590"/>
                      <a:pt x="124295" y="50600"/>
                      <a:pt x="130178" y="53810"/>
                    </a:cubicBezTo>
                    <a:lnTo>
                      <a:pt x="130843" y="53810"/>
                    </a:lnTo>
                    <a:lnTo>
                      <a:pt x="140347" y="58953"/>
                    </a:lnTo>
                    <a:cubicBezTo>
                      <a:pt x="142818" y="60287"/>
                      <a:pt x="145099" y="61811"/>
                      <a:pt x="147380" y="63335"/>
                    </a:cubicBezTo>
                    <a:lnTo>
                      <a:pt x="151751" y="66573"/>
                    </a:lnTo>
                    <a:cubicBezTo>
                      <a:pt x="158309" y="71812"/>
                      <a:pt x="156408" y="82099"/>
                      <a:pt x="150611" y="90290"/>
                    </a:cubicBezTo>
                    <a:cubicBezTo>
                      <a:pt x="147399" y="94863"/>
                      <a:pt x="143702" y="99082"/>
                      <a:pt x="139587" y="102863"/>
                    </a:cubicBezTo>
                    <a:cubicBezTo>
                      <a:pt x="132231" y="109264"/>
                      <a:pt x="122119" y="111455"/>
                      <a:pt x="112786" y="108674"/>
                    </a:cubicBezTo>
                    <a:cubicBezTo>
                      <a:pt x="108528" y="107331"/>
                      <a:pt x="104413" y="105540"/>
                      <a:pt x="100526" y="103340"/>
                    </a:cubicBezTo>
                    <a:cubicBezTo>
                      <a:pt x="96934" y="101235"/>
                      <a:pt x="93522" y="98815"/>
                      <a:pt x="90357" y="96101"/>
                    </a:cubicBezTo>
                    <a:cubicBezTo>
                      <a:pt x="82374" y="88624"/>
                      <a:pt x="79874" y="76965"/>
                      <a:pt x="84084" y="66859"/>
                    </a:cubicBezTo>
                    <a:cubicBezTo>
                      <a:pt x="84702" y="64354"/>
                      <a:pt x="85596" y="61925"/>
                      <a:pt x="86746" y="59620"/>
                    </a:cubicBezTo>
                    <a:close/>
                    <a:moveTo>
                      <a:pt x="8339" y="11995"/>
                    </a:moveTo>
                    <a:cubicBezTo>
                      <a:pt x="13471" y="4089"/>
                      <a:pt x="22215" y="-1912"/>
                      <a:pt x="29628" y="565"/>
                    </a:cubicBezTo>
                    <a:lnTo>
                      <a:pt x="34380" y="2375"/>
                    </a:lnTo>
                    <a:cubicBezTo>
                      <a:pt x="36784" y="3318"/>
                      <a:pt x="39132" y="4394"/>
                      <a:pt x="41412" y="5613"/>
                    </a:cubicBezTo>
                    <a:lnTo>
                      <a:pt x="50061" y="10090"/>
                    </a:lnTo>
                    <a:lnTo>
                      <a:pt x="50631" y="10090"/>
                    </a:lnTo>
                    <a:cubicBezTo>
                      <a:pt x="56067" y="12967"/>
                      <a:pt x="60772" y="17034"/>
                      <a:pt x="64412" y="21996"/>
                    </a:cubicBezTo>
                    <a:cubicBezTo>
                      <a:pt x="67424" y="26073"/>
                      <a:pt x="68688" y="31178"/>
                      <a:pt x="67928" y="36188"/>
                    </a:cubicBezTo>
                    <a:cubicBezTo>
                      <a:pt x="67358" y="39875"/>
                      <a:pt x="65932" y="43361"/>
                      <a:pt x="63746" y="46380"/>
                    </a:cubicBezTo>
                    <a:cubicBezTo>
                      <a:pt x="61969" y="48533"/>
                      <a:pt x="59964" y="50476"/>
                      <a:pt x="57759" y="52190"/>
                    </a:cubicBezTo>
                    <a:cubicBezTo>
                      <a:pt x="49652" y="60106"/>
                      <a:pt x="37972" y="63116"/>
                      <a:pt x="27062" y="60096"/>
                    </a:cubicBezTo>
                    <a:cubicBezTo>
                      <a:pt x="23241" y="58877"/>
                      <a:pt x="19544" y="57286"/>
                      <a:pt x="16037" y="55334"/>
                    </a:cubicBezTo>
                    <a:cubicBezTo>
                      <a:pt x="12645" y="53238"/>
                      <a:pt x="9461" y="50809"/>
                      <a:pt x="6534" y="48095"/>
                    </a:cubicBezTo>
                    <a:cubicBezTo>
                      <a:pt x="309" y="42285"/>
                      <a:pt x="-1687" y="33236"/>
                      <a:pt x="1497" y="25330"/>
                    </a:cubicBezTo>
                    <a:cubicBezTo>
                      <a:pt x="3274" y="20672"/>
                      <a:pt x="5574" y="16234"/>
                      <a:pt x="8339" y="12090"/>
                    </a:cubicBezTo>
                    <a:close/>
                  </a:path>
                </a:pathLst>
              </a:custGeom>
              <a:solidFill>
                <a:srgbClr val="000000">
                  <a:alpha val="98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22" name="Google Shape;822;p18"/>
              <p:cNvSpPr/>
              <p:nvPr/>
            </p:nvSpPr>
            <p:spPr>
              <a:xfrm>
                <a:off x="5733332" y="4130673"/>
                <a:ext cx="192169" cy="73375"/>
              </a:xfrm>
              <a:custGeom>
                <a:avLst/>
                <a:gdLst/>
                <a:ahLst/>
                <a:cxnLst/>
                <a:rect l="l" t="t" r="r" b="b"/>
                <a:pathLst>
                  <a:path w="192169" h="73375" extrusionOk="0">
                    <a:moveTo>
                      <a:pt x="15779" y="11368"/>
                    </a:moveTo>
                    <a:lnTo>
                      <a:pt x="36117" y="9463"/>
                    </a:lnTo>
                    <a:cubicBezTo>
                      <a:pt x="48995" y="8187"/>
                      <a:pt x="61967" y="10768"/>
                      <a:pt x="73372" y="16893"/>
                    </a:cubicBezTo>
                    <a:lnTo>
                      <a:pt x="185611" y="73376"/>
                    </a:lnTo>
                    <a:lnTo>
                      <a:pt x="192169" y="63851"/>
                    </a:lnTo>
                    <a:lnTo>
                      <a:pt x="66529" y="8320"/>
                    </a:lnTo>
                    <a:cubicBezTo>
                      <a:pt x="58974" y="4777"/>
                      <a:pt x="50810" y="2739"/>
                      <a:pt x="42484" y="2320"/>
                    </a:cubicBezTo>
                    <a:lnTo>
                      <a:pt x="2569" y="34"/>
                    </a:lnTo>
                    <a:cubicBezTo>
                      <a:pt x="1381" y="-176"/>
                      <a:pt x="250" y="614"/>
                      <a:pt x="31" y="1805"/>
                    </a:cubicBezTo>
                    <a:cubicBezTo>
                      <a:pt x="-73" y="2424"/>
                      <a:pt x="88" y="3063"/>
                      <a:pt x="478" y="3558"/>
                    </a:cubicBezTo>
                    <a:lnTo>
                      <a:pt x="1523" y="4987"/>
                    </a:lnTo>
                    <a:cubicBezTo>
                      <a:pt x="4869" y="9425"/>
                      <a:pt x="10248" y="11835"/>
                      <a:pt x="15779" y="1136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23" name="Google Shape;823;p18"/>
              <p:cNvSpPr/>
              <p:nvPr/>
            </p:nvSpPr>
            <p:spPr>
              <a:xfrm>
                <a:off x="5757380" y="4106036"/>
                <a:ext cx="156130" cy="127583"/>
              </a:xfrm>
              <a:custGeom>
                <a:avLst/>
                <a:gdLst/>
                <a:ahLst/>
                <a:cxnLst/>
                <a:rect l="l" t="t" r="r" b="b"/>
                <a:pathLst>
                  <a:path w="156130" h="127583" extrusionOk="0">
                    <a:moveTo>
                      <a:pt x="136950" y="117539"/>
                    </a:moveTo>
                    <a:lnTo>
                      <a:pt x="128491" y="98489"/>
                    </a:lnTo>
                    <a:cubicBezTo>
                      <a:pt x="123036" y="86601"/>
                      <a:pt x="113950" y="76762"/>
                      <a:pt x="102546" y="70390"/>
                    </a:cubicBezTo>
                    <a:lnTo>
                      <a:pt x="0" y="8858"/>
                    </a:lnTo>
                    <a:lnTo>
                      <a:pt x="5797" y="0"/>
                    </a:lnTo>
                    <a:lnTo>
                      <a:pt x="114236" y="72295"/>
                    </a:lnTo>
                    <a:cubicBezTo>
                      <a:pt x="121439" y="76876"/>
                      <a:pt x="127645" y="82868"/>
                      <a:pt x="132483" y="89916"/>
                    </a:cubicBezTo>
                    <a:lnTo>
                      <a:pt x="155767" y="124016"/>
                    </a:lnTo>
                    <a:cubicBezTo>
                      <a:pt x="156908" y="125730"/>
                      <a:pt x="155197" y="127921"/>
                      <a:pt x="152916" y="127540"/>
                    </a:cubicBezTo>
                    <a:lnTo>
                      <a:pt x="150920" y="127540"/>
                    </a:lnTo>
                    <a:cubicBezTo>
                      <a:pt x="144866" y="126816"/>
                      <a:pt x="139601" y="123044"/>
                      <a:pt x="136950" y="117539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24" name="Google Shape;824;p18"/>
              <p:cNvSpPr/>
              <p:nvPr/>
            </p:nvSpPr>
            <p:spPr>
              <a:xfrm>
                <a:off x="5834686" y="4162247"/>
                <a:ext cx="73778" cy="62054"/>
              </a:xfrm>
              <a:custGeom>
                <a:avLst/>
                <a:gdLst/>
                <a:ahLst/>
                <a:cxnLst/>
                <a:rect l="l" t="t" r="r" b="b"/>
                <a:pathLst>
                  <a:path w="73778" h="62054" extrusionOk="0">
                    <a:moveTo>
                      <a:pt x="29231" y="178"/>
                    </a:moveTo>
                    <a:cubicBezTo>
                      <a:pt x="35893" y="835"/>
                      <a:pt x="42346" y="2807"/>
                      <a:pt x="48239" y="5988"/>
                    </a:cubicBezTo>
                    <a:lnTo>
                      <a:pt x="48809" y="5988"/>
                    </a:lnTo>
                    <a:lnTo>
                      <a:pt x="58313" y="11036"/>
                    </a:lnTo>
                    <a:cubicBezTo>
                      <a:pt x="60783" y="12465"/>
                      <a:pt x="63064" y="13894"/>
                      <a:pt x="65345" y="15418"/>
                    </a:cubicBezTo>
                    <a:cubicBezTo>
                      <a:pt x="67626" y="16942"/>
                      <a:pt x="68292" y="17608"/>
                      <a:pt x="69717" y="18751"/>
                    </a:cubicBezTo>
                    <a:cubicBezTo>
                      <a:pt x="76180" y="23895"/>
                      <a:pt x="74279" y="34277"/>
                      <a:pt x="68577" y="42373"/>
                    </a:cubicBezTo>
                    <a:cubicBezTo>
                      <a:pt x="65383" y="46993"/>
                      <a:pt x="61658" y="51222"/>
                      <a:pt x="57457" y="54946"/>
                    </a:cubicBezTo>
                    <a:cubicBezTo>
                      <a:pt x="50187" y="61442"/>
                      <a:pt x="40075" y="63681"/>
                      <a:pt x="30752" y="60852"/>
                    </a:cubicBezTo>
                    <a:cubicBezTo>
                      <a:pt x="26503" y="59433"/>
                      <a:pt x="22398" y="57613"/>
                      <a:pt x="18492" y="55422"/>
                    </a:cubicBezTo>
                    <a:cubicBezTo>
                      <a:pt x="14852" y="53384"/>
                      <a:pt x="11440" y="50955"/>
                      <a:pt x="8323" y="48184"/>
                    </a:cubicBezTo>
                    <a:cubicBezTo>
                      <a:pt x="301" y="40764"/>
                      <a:pt x="-2208" y="29105"/>
                      <a:pt x="2050" y="19037"/>
                    </a:cubicBezTo>
                    <a:cubicBezTo>
                      <a:pt x="2763" y="16370"/>
                      <a:pt x="3808" y="13808"/>
                      <a:pt x="5186" y="11417"/>
                    </a:cubicBezTo>
                    <a:cubicBezTo>
                      <a:pt x="7325" y="8179"/>
                      <a:pt x="10147" y="5445"/>
                      <a:pt x="13455" y="3416"/>
                    </a:cubicBezTo>
                    <a:cubicBezTo>
                      <a:pt x="18226" y="663"/>
                      <a:pt x="23757" y="-470"/>
                      <a:pt x="29231" y="178"/>
                    </a:cubicBezTo>
                    <a:close/>
                  </a:path>
                </a:pathLst>
              </a:custGeom>
              <a:solidFill>
                <a:srgbClr val="000000">
                  <a:alpha val="298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25" name="Google Shape;825;p18"/>
              <p:cNvSpPr/>
              <p:nvPr/>
            </p:nvSpPr>
            <p:spPr>
              <a:xfrm>
                <a:off x="5745586" y="4102215"/>
                <a:ext cx="183510" cy="128783"/>
              </a:xfrm>
              <a:custGeom>
                <a:avLst/>
                <a:gdLst/>
                <a:ahLst/>
                <a:cxnLst/>
                <a:rect l="l" t="t" r="r" b="b"/>
                <a:pathLst>
                  <a:path w="183510" h="128783" extrusionOk="0">
                    <a:moveTo>
                      <a:pt x="14550" y="1821"/>
                    </a:moveTo>
                    <a:lnTo>
                      <a:pt x="9608" y="9632"/>
                    </a:lnTo>
                    <a:cubicBezTo>
                      <a:pt x="8753" y="10575"/>
                      <a:pt x="8753" y="12022"/>
                      <a:pt x="9608" y="12965"/>
                    </a:cubicBezTo>
                    <a:cubicBezTo>
                      <a:pt x="11347" y="14527"/>
                      <a:pt x="11822" y="17071"/>
                      <a:pt x="10748" y="19157"/>
                    </a:cubicBezTo>
                    <a:lnTo>
                      <a:pt x="2575" y="36301"/>
                    </a:lnTo>
                    <a:cubicBezTo>
                      <a:pt x="-2329" y="46274"/>
                      <a:pt x="-86" y="58304"/>
                      <a:pt x="8087" y="65829"/>
                    </a:cubicBezTo>
                    <a:lnTo>
                      <a:pt x="8087" y="65829"/>
                    </a:lnTo>
                    <a:cubicBezTo>
                      <a:pt x="14997" y="72001"/>
                      <a:pt x="23170" y="76583"/>
                      <a:pt x="32037" y="79259"/>
                    </a:cubicBezTo>
                    <a:lnTo>
                      <a:pt x="32037" y="79259"/>
                    </a:lnTo>
                    <a:cubicBezTo>
                      <a:pt x="45494" y="83374"/>
                      <a:pt x="60111" y="79717"/>
                      <a:pt x="70052" y="69734"/>
                    </a:cubicBezTo>
                    <a:lnTo>
                      <a:pt x="77655" y="62019"/>
                    </a:lnTo>
                    <a:cubicBezTo>
                      <a:pt x="79337" y="60381"/>
                      <a:pt x="80354" y="58171"/>
                      <a:pt x="80506" y="55828"/>
                    </a:cubicBezTo>
                    <a:cubicBezTo>
                      <a:pt x="81029" y="52180"/>
                      <a:pt x="84393" y="49646"/>
                      <a:pt x="88033" y="50170"/>
                    </a:cubicBezTo>
                    <a:cubicBezTo>
                      <a:pt x="88718" y="50265"/>
                      <a:pt x="89383" y="50475"/>
                      <a:pt x="90010" y="50780"/>
                    </a:cubicBezTo>
                    <a:lnTo>
                      <a:pt x="91911" y="51732"/>
                    </a:lnTo>
                    <a:lnTo>
                      <a:pt x="93811" y="52875"/>
                    </a:lnTo>
                    <a:cubicBezTo>
                      <a:pt x="96321" y="54694"/>
                      <a:pt x="96891" y="58209"/>
                      <a:pt x="95075" y="60723"/>
                    </a:cubicBezTo>
                    <a:cubicBezTo>
                      <a:pt x="94572" y="61419"/>
                      <a:pt x="93906" y="62000"/>
                      <a:pt x="93146" y="62400"/>
                    </a:cubicBezTo>
                    <a:cubicBezTo>
                      <a:pt x="91008" y="63533"/>
                      <a:pt x="89307" y="65343"/>
                      <a:pt x="88299" y="67543"/>
                    </a:cubicBezTo>
                    <a:lnTo>
                      <a:pt x="84023" y="77068"/>
                    </a:lnTo>
                    <a:cubicBezTo>
                      <a:pt x="78482" y="89508"/>
                      <a:pt x="81770" y="104119"/>
                      <a:pt x="92101" y="112978"/>
                    </a:cubicBezTo>
                    <a:lnTo>
                      <a:pt x="92101" y="112978"/>
                    </a:lnTo>
                    <a:cubicBezTo>
                      <a:pt x="99362" y="119398"/>
                      <a:pt x="107877" y="124227"/>
                      <a:pt x="117096" y="127170"/>
                    </a:cubicBezTo>
                    <a:lnTo>
                      <a:pt x="117096" y="127170"/>
                    </a:lnTo>
                    <a:cubicBezTo>
                      <a:pt x="129156" y="131066"/>
                      <a:pt x="142366" y="127780"/>
                      <a:pt x="151214" y="118693"/>
                    </a:cubicBezTo>
                    <a:lnTo>
                      <a:pt x="165470" y="103643"/>
                    </a:lnTo>
                    <a:cubicBezTo>
                      <a:pt x="167409" y="101700"/>
                      <a:pt x="170250" y="100967"/>
                      <a:pt x="172883" y="101738"/>
                    </a:cubicBezTo>
                    <a:cubicBezTo>
                      <a:pt x="174290" y="102224"/>
                      <a:pt x="175858" y="101767"/>
                      <a:pt x="176780" y="100595"/>
                    </a:cubicBezTo>
                    <a:lnTo>
                      <a:pt x="182577" y="92594"/>
                    </a:lnTo>
                    <a:cubicBezTo>
                      <a:pt x="183822" y="91108"/>
                      <a:pt x="183822" y="88937"/>
                      <a:pt x="182577" y="87451"/>
                    </a:cubicBezTo>
                    <a:cubicBezTo>
                      <a:pt x="173501" y="78412"/>
                      <a:pt x="163047" y="70887"/>
                      <a:pt x="151595" y="65162"/>
                    </a:cubicBezTo>
                    <a:lnTo>
                      <a:pt x="142091" y="60019"/>
                    </a:lnTo>
                    <a:cubicBezTo>
                      <a:pt x="135058" y="56180"/>
                      <a:pt x="127341" y="53789"/>
                      <a:pt x="119377" y="52970"/>
                    </a:cubicBezTo>
                    <a:lnTo>
                      <a:pt x="112344" y="52208"/>
                    </a:lnTo>
                    <a:cubicBezTo>
                      <a:pt x="110776" y="52284"/>
                      <a:pt x="109236" y="51732"/>
                      <a:pt x="108067" y="50684"/>
                    </a:cubicBezTo>
                    <a:cubicBezTo>
                      <a:pt x="107373" y="49703"/>
                      <a:pt x="106461" y="48884"/>
                      <a:pt x="105406" y="48303"/>
                    </a:cubicBezTo>
                    <a:lnTo>
                      <a:pt x="97613" y="44112"/>
                    </a:lnTo>
                    <a:lnTo>
                      <a:pt x="89820" y="39826"/>
                    </a:lnTo>
                    <a:cubicBezTo>
                      <a:pt x="88699" y="39254"/>
                      <a:pt x="87463" y="38930"/>
                      <a:pt x="86208" y="38873"/>
                    </a:cubicBezTo>
                    <a:cubicBezTo>
                      <a:pt x="84374" y="38826"/>
                      <a:pt x="82664" y="37949"/>
                      <a:pt x="81552" y="36492"/>
                    </a:cubicBezTo>
                    <a:lnTo>
                      <a:pt x="77750" y="31349"/>
                    </a:lnTo>
                    <a:cubicBezTo>
                      <a:pt x="73359" y="25453"/>
                      <a:pt x="67667" y="20661"/>
                      <a:pt x="61118" y="17347"/>
                    </a:cubicBezTo>
                    <a:lnTo>
                      <a:pt x="52470" y="12775"/>
                    </a:lnTo>
                    <a:cubicBezTo>
                      <a:pt x="42244" y="6698"/>
                      <a:pt x="31058" y="2412"/>
                      <a:pt x="19397" y="107"/>
                    </a:cubicBezTo>
                    <a:cubicBezTo>
                      <a:pt x="17591" y="-275"/>
                      <a:pt x="15719" y="383"/>
                      <a:pt x="14550" y="1821"/>
                    </a:cubicBezTo>
                    <a:close/>
                    <a:moveTo>
                      <a:pt x="93906" y="72020"/>
                    </a:moveTo>
                    <a:cubicBezTo>
                      <a:pt x="96045" y="68782"/>
                      <a:pt x="98867" y="66048"/>
                      <a:pt x="102175" y="64019"/>
                    </a:cubicBezTo>
                    <a:cubicBezTo>
                      <a:pt x="107012" y="61048"/>
                      <a:pt x="112696" y="59781"/>
                      <a:pt x="118331" y="60400"/>
                    </a:cubicBezTo>
                    <a:cubicBezTo>
                      <a:pt x="124993" y="61057"/>
                      <a:pt x="131447" y="63029"/>
                      <a:pt x="137339" y="66210"/>
                    </a:cubicBezTo>
                    <a:lnTo>
                      <a:pt x="137909" y="66210"/>
                    </a:lnTo>
                    <a:lnTo>
                      <a:pt x="147413" y="71258"/>
                    </a:lnTo>
                    <a:cubicBezTo>
                      <a:pt x="149884" y="72687"/>
                      <a:pt x="152165" y="74116"/>
                      <a:pt x="154446" y="75640"/>
                    </a:cubicBezTo>
                    <a:cubicBezTo>
                      <a:pt x="156727" y="77164"/>
                      <a:pt x="157392" y="77831"/>
                      <a:pt x="158817" y="78974"/>
                    </a:cubicBezTo>
                    <a:cubicBezTo>
                      <a:pt x="165280" y="84117"/>
                      <a:pt x="163379" y="94499"/>
                      <a:pt x="157677" y="102596"/>
                    </a:cubicBezTo>
                    <a:cubicBezTo>
                      <a:pt x="154484" y="107215"/>
                      <a:pt x="150758" y="111444"/>
                      <a:pt x="146558" y="115168"/>
                    </a:cubicBezTo>
                    <a:cubicBezTo>
                      <a:pt x="139287" y="121665"/>
                      <a:pt x="129175" y="123903"/>
                      <a:pt x="119852" y="121074"/>
                    </a:cubicBezTo>
                    <a:cubicBezTo>
                      <a:pt x="115604" y="119655"/>
                      <a:pt x="111498" y="117835"/>
                      <a:pt x="107592" y="115645"/>
                    </a:cubicBezTo>
                    <a:cubicBezTo>
                      <a:pt x="103952" y="113606"/>
                      <a:pt x="100540" y="111178"/>
                      <a:pt x="97423" y="108406"/>
                    </a:cubicBezTo>
                    <a:cubicBezTo>
                      <a:pt x="89402" y="100986"/>
                      <a:pt x="86893" y="89327"/>
                      <a:pt x="91150" y="79259"/>
                    </a:cubicBezTo>
                    <a:cubicBezTo>
                      <a:pt x="91768" y="76745"/>
                      <a:pt x="92690" y="74306"/>
                      <a:pt x="93906" y="72020"/>
                    </a:cubicBezTo>
                    <a:close/>
                    <a:moveTo>
                      <a:pt x="15405" y="24395"/>
                    </a:moveTo>
                    <a:cubicBezTo>
                      <a:pt x="20632" y="16585"/>
                      <a:pt x="29281" y="10584"/>
                      <a:pt x="36789" y="13060"/>
                    </a:cubicBezTo>
                    <a:cubicBezTo>
                      <a:pt x="38404" y="13546"/>
                      <a:pt x="39992" y="14118"/>
                      <a:pt x="41541" y="14775"/>
                    </a:cubicBezTo>
                    <a:cubicBezTo>
                      <a:pt x="43917" y="15727"/>
                      <a:pt x="46293" y="16871"/>
                      <a:pt x="48574" y="18014"/>
                    </a:cubicBezTo>
                    <a:lnTo>
                      <a:pt x="57222" y="22585"/>
                    </a:lnTo>
                    <a:lnTo>
                      <a:pt x="57792" y="22585"/>
                    </a:lnTo>
                    <a:cubicBezTo>
                      <a:pt x="63190" y="25519"/>
                      <a:pt x="67885" y="29577"/>
                      <a:pt x="71573" y="34492"/>
                    </a:cubicBezTo>
                    <a:cubicBezTo>
                      <a:pt x="74576" y="38607"/>
                      <a:pt x="75802" y="43750"/>
                      <a:pt x="74994" y="48779"/>
                    </a:cubicBezTo>
                    <a:cubicBezTo>
                      <a:pt x="74452" y="52437"/>
                      <a:pt x="73017" y="55904"/>
                      <a:pt x="70812" y="58876"/>
                    </a:cubicBezTo>
                    <a:cubicBezTo>
                      <a:pt x="69064" y="61076"/>
                      <a:pt x="67049" y="63057"/>
                      <a:pt x="64825" y="64781"/>
                    </a:cubicBezTo>
                    <a:cubicBezTo>
                      <a:pt x="56709" y="72677"/>
                      <a:pt x="45038" y="75687"/>
                      <a:pt x="34128" y="72687"/>
                    </a:cubicBezTo>
                    <a:cubicBezTo>
                      <a:pt x="30326" y="71458"/>
                      <a:pt x="26658" y="69830"/>
                      <a:pt x="23198" y="67829"/>
                    </a:cubicBezTo>
                    <a:cubicBezTo>
                      <a:pt x="19777" y="65810"/>
                      <a:pt x="16584" y="63410"/>
                      <a:pt x="13695" y="60685"/>
                    </a:cubicBezTo>
                    <a:cubicBezTo>
                      <a:pt x="7479" y="54828"/>
                      <a:pt x="5483" y="45760"/>
                      <a:pt x="8658" y="37825"/>
                    </a:cubicBezTo>
                    <a:cubicBezTo>
                      <a:pt x="10454" y="33158"/>
                      <a:pt x="12716" y="28691"/>
                      <a:pt x="15405" y="24491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26" name="Google Shape;826;p18"/>
              <p:cNvSpPr/>
              <p:nvPr/>
            </p:nvSpPr>
            <p:spPr>
              <a:xfrm>
                <a:off x="5752081" y="4128325"/>
                <a:ext cx="64221" cy="49275"/>
              </a:xfrm>
              <a:custGeom>
                <a:avLst/>
                <a:gdLst/>
                <a:ahLst/>
                <a:cxnLst/>
                <a:rect l="l" t="t" r="r" b="b"/>
                <a:pathLst>
                  <a:path w="64221" h="49275" extrusionOk="0">
                    <a:moveTo>
                      <a:pt x="57569" y="40196"/>
                    </a:moveTo>
                    <a:cubicBezTo>
                      <a:pt x="49481" y="48149"/>
                      <a:pt x="37782" y="51159"/>
                      <a:pt x="26872" y="48101"/>
                    </a:cubicBezTo>
                    <a:cubicBezTo>
                      <a:pt x="23118" y="46987"/>
                      <a:pt x="19487" y="45491"/>
                      <a:pt x="16037" y="43624"/>
                    </a:cubicBezTo>
                    <a:cubicBezTo>
                      <a:pt x="12597" y="41634"/>
                      <a:pt x="9404" y="39233"/>
                      <a:pt x="6534" y="36481"/>
                    </a:cubicBezTo>
                    <a:cubicBezTo>
                      <a:pt x="309" y="30671"/>
                      <a:pt x="-1687" y="21622"/>
                      <a:pt x="1497" y="13716"/>
                    </a:cubicBezTo>
                    <a:cubicBezTo>
                      <a:pt x="3369" y="8896"/>
                      <a:pt x="5754" y="4296"/>
                      <a:pt x="8624" y="0"/>
                    </a:cubicBezTo>
                    <a:lnTo>
                      <a:pt x="8624" y="0"/>
                    </a:lnTo>
                    <a:cubicBezTo>
                      <a:pt x="5992" y="4010"/>
                      <a:pt x="3797" y="8287"/>
                      <a:pt x="2067" y="12763"/>
                    </a:cubicBezTo>
                    <a:cubicBezTo>
                      <a:pt x="-1107" y="20698"/>
                      <a:pt x="888" y="29766"/>
                      <a:pt x="7104" y="35623"/>
                    </a:cubicBezTo>
                    <a:cubicBezTo>
                      <a:pt x="9993" y="38348"/>
                      <a:pt x="13186" y="40748"/>
                      <a:pt x="16608" y="42767"/>
                    </a:cubicBezTo>
                    <a:cubicBezTo>
                      <a:pt x="20067" y="44767"/>
                      <a:pt x="23735" y="46396"/>
                      <a:pt x="27537" y="47625"/>
                    </a:cubicBezTo>
                    <a:cubicBezTo>
                      <a:pt x="38447" y="50625"/>
                      <a:pt x="50118" y="47615"/>
                      <a:pt x="58234" y="39719"/>
                    </a:cubicBezTo>
                    <a:cubicBezTo>
                      <a:pt x="60439" y="38005"/>
                      <a:pt x="62444" y="36061"/>
                      <a:pt x="64222" y="33909"/>
                    </a:cubicBezTo>
                    <a:lnTo>
                      <a:pt x="63556" y="34099"/>
                    </a:lnTo>
                    <a:cubicBezTo>
                      <a:pt x="61827" y="36376"/>
                      <a:pt x="59812" y="38424"/>
                      <a:pt x="57569" y="40196"/>
                    </a:cubicBezTo>
                    <a:close/>
                  </a:path>
                </a:pathLst>
              </a:custGeom>
              <a:solidFill>
                <a:srgbClr val="1F232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27" name="Google Shape;827;p18"/>
              <p:cNvSpPr/>
              <p:nvPr/>
            </p:nvSpPr>
            <p:spPr>
              <a:xfrm>
                <a:off x="5833480" y="4174426"/>
                <a:ext cx="68642" cy="51616"/>
              </a:xfrm>
              <a:custGeom>
                <a:avLst/>
                <a:gdLst/>
                <a:ahLst/>
                <a:cxnLst/>
                <a:rect l="l" t="t" r="r" b="b"/>
                <a:pathLst>
                  <a:path w="68642" h="51616" extrusionOk="0">
                    <a:moveTo>
                      <a:pt x="57428" y="44577"/>
                    </a:moveTo>
                    <a:cubicBezTo>
                      <a:pt x="50139" y="51044"/>
                      <a:pt x="40027" y="53245"/>
                      <a:pt x="30722" y="50387"/>
                    </a:cubicBezTo>
                    <a:cubicBezTo>
                      <a:pt x="26465" y="49044"/>
                      <a:pt x="22350" y="47254"/>
                      <a:pt x="18463" y="45053"/>
                    </a:cubicBezTo>
                    <a:cubicBezTo>
                      <a:pt x="14870" y="42948"/>
                      <a:pt x="11458" y="40529"/>
                      <a:pt x="8293" y="37814"/>
                    </a:cubicBezTo>
                    <a:cubicBezTo>
                      <a:pt x="310" y="30337"/>
                      <a:pt x="-2189" y="18679"/>
                      <a:pt x="2021" y="8572"/>
                    </a:cubicBezTo>
                    <a:cubicBezTo>
                      <a:pt x="2772" y="5953"/>
                      <a:pt x="3827" y="3429"/>
                      <a:pt x="5157" y="1048"/>
                    </a:cubicBezTo>
                    <a:lnTo>
                      <a:pt x="5917" y="0"/>
                    </a:lnTo>
                    <a:cubicBezTo>
                      <a:pt x="4616" y="2343"/>
                      <a:pt x="3589" y="4839"/>
                      <a:pt x="2876" y="7429"/>
                    </a:cubicBezTo>
                    <a:cubicBezTo>
                      <a:pt x="-1381" y="17497"/>
                      <a:pt x="1128" y="29165"/>
                      <a:pt x="9149" y="36576"/>
                    </a:cubicBezTo>
                    <a:cubicBezTo>
                      <a:pt x="12266" y="39348"/>
                      <a:pt x="15678" y="41777"/>
                      <a:pt x="19318" y="43815"/>
                    </a:cubicBezTo>
                    <a:cubicBezTo>
                      <a:pt x="23224" y="46006"/>
                      <a:pt x="27330" y="47825"/>
                      <a:pt x="31578" y="49244"/>
                    </a:cubicBezTo>
                    <a:cubicBezTo>
                      <a:pt x="40901" y="52073"/>
                      <a:pt x="51013" y="49835"/>
                      <a:pt x="58283" y="43339"/>
                    </a:cubicBezTo>
                    <a:cubicBezTo>
                      <a:pt x="62142" y="39881"/>
                      <a:pt x="65620" y="36023"/>
                      <a:pt x="68643" y="31813"/>
                    </a:cubicBezTo>
                    <a:lnTo>
                      <a:pt x="68643" y="31813"/>
                    </a:lnTo>
                    <a:cubicBezTo>
                      <a:pt x="65440" y="36509"/>
                      <a:pt x="61667" y="40795"/>
                      <a:pt x="57428" y="44577"/>
                    </a:cubicBezTo>
                    <a:close/>
                  </a:path>
                </a:pathLst>
              </a:custGeom>
              <a:solidFill>
                <a:srgbClr val="1F232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28" name="Google Shape;828;p18"/>
              <p:cNvSpPr/>
              <p:nvPr/>
            </p:nvSpPr>
            <p:spPr>
              <a:xfrm>
                <a:off x="5752373" y="4115091"/>
                <a:ext cx="68187" cy="61619"/>
              </a:xfrm>
              <a:custGeom>
                <a:avLst/>
                <a:gdLst/>
                <a:ahLst/>
                <a:cxnLst/>
                <a:rect l="l" t="t" r="r" b="b"/>
                <a:pathLst>
                  <a:path w="68187" h="61619" extrusionOk="0">
                    <a:moveTo>
                      <a:pt x="64786" y="21997"/>
                    </a:moveTo>
                    <a:cubicBezTo>
                      <a:pt x="61098" y="17082"/>
                      <a:pt x="56403" y="13024"/>
                      <a:pt x="51005" y="10090"/>
                    </a:cubicBezTo>
                    <a:lnTo>
                      <a:pt x="50435" y="10090"/>
                    </a:lnTo>
                    <a:lnTo>
                      <a:pt x="41787" y="5518"/>
                    </a:lnTo>
                    <a:cubicBezTo>
                      <a:pt x="39506" y="4375"/>
                      <a:pt x="37130" y="3232"/>
                      <a:pt x="34754" y="2280"/>
                    </a:cubicBezTo>
                    <a:cubicBezTo>
                      <a:pt x="33205" y="1623"/>
                      <a:pt x="31617" y="1051"/>
                      <a:pt x="30002" y="565"/>
                    </a:cubicBezTo>
                    <a:cubicBezTo>
                      <a:pt x="22494" y="-1911"/>
                      <a:pt x="13845" y="4090"/>
                      <a:pt x="8618" y="11900"/>
                    </a:cubicBezTo>
                    <a:cubicBezTo>
                      <a:pt x="5767" y="16205"/>
                      <a:pt x="3382" y="20806"/>
                      <a:pt x="1490" y="25616"/>
                    </a:cubicBezTo>
                    <a:cubicBezTo>
                      <a:pt x="-1684" y="33551"/>
                      <a:pt x="312" y="42618"/>
                      <a:pt x="6527" y="48476"/>
                    </a:cubicBezTo>
                    <a:cubicBezTo>
                      <a:pt x="9417" y="51200"/>
                      <a:pt x="12610" y="53601"/>
                      <a:pt x="16031" y="55620"/>
                    </a:cubicBezTo>
                    <a:cubicBezTo>
                      <a:pt x="19491" y="57620"/>
                      <a:pt x="23159" y="59249"/>
                      <a:pt x="26960" y="60478"/>
                    </a:cubicBezTo>
                    <a:cubicBezTo>
                      <a:pt x="37871" y="63478"/>
                      <a:pt x="49542" y="60468"/>
                      <a:pt x="57658" y="52572"/>
                    </a:cubicBezTo>
                    <a:cubicBezTo>
                      <a:pt x="59882" y="50848"/>
                      <a:pt x="61896" y="48867"/>
                      <a:pt x="63645" y="46666"/>
                    </a:cubicBezTo>
                    <a:cubicBezTo>
                      <a:pt x="65850" y="43695"/>
                      <a:pt x="67285" y="40228"/>
                      <a:pt x="67827" y="36570"/>
                    </a:cubicBezTo>
                    <a:cubicBezTo>
                      <a:pt x="68825" y="31503"/>
                      <a:pt x="67732" y="26235"/>
                      <a:pt x="64786" y="21997"/>
                    </a:cubicBezTo>
                    <a:close/>
                  </a:path>
                </a:pathLst>
              </a:custGeom>
              <a:solidFill>
                <a:srgbClr val="000000">
                  <a:alpha val="298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829" name="Google Shape;829;p18"/>
            <p:cNvGrpSpPr/>
            <p:nvPr/>
          </p:nvGrpSpPr>
          <p:grpSpPr>
            <a:xfrm flipH="1">
              <a:off x="3829267" y="2465054"/>
              <a:ext cx="683694" cy="518573"/>
              <a:chOff x="6621095" y="1452181"/>
              <a:chExt cx="330894" cy="250785"/>
            </a:xfrm>
          </p:grpSpPr>
          <p:sp>
            <p:nvSpPr>
              <p:cNvPr id="830" name="Google Shape;830;p18"/>
              <p:cNvSpPr/>
              <p:nvPr/>
            </p:nvSpPr>
            <p:spPr>
              <a:xfrm>
                <a:off x="6648789" y="1521520"/>
                <a:ext cx="303199" cy="174500"/>
              </a:xfrm>
              <a:custGeom>
                <a:avLst/>
                <a:gdLst/>
                <a:ahLst/>
                <a:cxnLst/>
                <a:rect l="l" t="t" r="r" b="b"/>
                <a:pathLst>
                  <a:path w="303199" h="174500" extrusionOk="0">
                    <a:moveTo>
                      <a:pt x="0" y="63249"/>
                    </a:moveTo>
                    <a:lnTo>
                      <a:pt x="107878" y="860"/>
                    </a:lnTo>
                    <a:cubicBezTo>
                      <a:pt x="109779" y="-287"/>
                      <a:pt x="112155" y="-287"/>
                      <a:pt x="114056" y="860"/>
                    </a:cubicBezTo>
                    <a:lnTo>
                      <a:pt x="303200" y="110302"/>
                    </a:lnTo>
                    <a:lnTo>
                      <a:pt x="192280" y="174501"/>
                    </a:ln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31" name="Google Shape;831;p18"/>
              <p:cNvSpPr/>
              <p:nvPr/>
            </p:nvSpPr>
            <p:spPr>
              <a:xfrm>
                <a:off x="6790409" y="1564671"/>
                <a:ext cx="79173" cy="45815"/>
              </a:xfrm>
              <a:custGeom>
                <a:avLst/>
                <a:gdLst/>
                <a:ahLst/>
                <a:cxnLst/>
                <a:rect l="l" t="t" r="r" b="b"/>
                <a:pathLst>
                  <a:path w="79173" h="45815" extrusionOk="0">
                    <a:moveTo>
                      <a:pt x="79174" y="29242"/>
                    </a:moveTo>
                    <a:lnTo>
                      <a:pt x="50660" y="45815"/>
                    </a:lnTo>
                    <a:lnTo>
                      <a:pt x="0" y="16478"/>
                    </a:lnTo>
                    <a:lnTo>
                      <a:pt x="28514" y="0"/>
                    </a:lnTo>
                    <a:lnTo>
                      <a:pt x="79174" y="29242"/>
                    </a:lnTo>
                    <a:close/>
                  </a:path>
                </a:pathLst>
              </a:custGeom>
              <a:solidFill>
                <a:srgbClr val="000000">
                  <a:alpha val="149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32" name="Google Shape;832;p18"/>
              <p:cNvSpPr/>
              <p:nvPr/>
            </p:nvSpPr>
            <p:spPr>
              <a:xfrm>
                <a:off x="6648780" y="1584674"/>
                <a:ext cx="303209" cy="118292"/>
              </a:xfrm>
              <a:custGeom>
                <a:avLst/>
                <a:gdLst/>
                <a:ahLst/>
                <a:cxnLst/>
                <a:rect l="l" t="t" r="r" b="b"/>
                <a:pathLst>
                  <a:path w="303209" h="118292" extrusionOk="0">
                    <a:moveTo>
                      <a:pt x="303209" y="47149"/>
                    </a:moveTo>
                    <a:lnTo>
                      <a:pt x="303209" y="49721"/>
                    </a:lnTo>
                    <a:cubicBezTo>
                      <a:pt x="303237" y="53440"/>
                      <a:pt x="301279" y="56892"/>
                      <a:pt x="298076" y="58769"/>
                    </a:cubicBezTo>
                    <a:lnTo>
                      <a:pt x="197517" y="116872"/>
                    </a:lnTo>
                    <a:cubicBezTo>
                      <a:pt x="194323" y="118766"/>
                      <a:pt x="190350" y="118766"/>
                      <a:pt x="187157" y="116872"/>
                    </a:cubicBezTo>
                    <a:lnTo>
                      <a:pt x="5237" y="12097"/>
                    </a:lnTo>
                    <a:cubicBezTo>
                      <a:pt x="1863" y="10147"/>
                      <a:pt x="-153" y="6475"/>
                      <a:pt x="9" y="2572"/>
                    </a:cubicBezTo>
                    <a:lnTo>
                      <a:pt x="9" y="0"/>
                    </a:lnTo>
                    <a:lnTo>
                      <a:pt x="192289" y="111252"/>
                    </a:lnTo>
                    <a:close/>
                  </a:path>
                </a:pathLst>
              </a:custGeom>
              <a:solidFill>
                <a:srgbClr val="E5E5E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33" name="Google Shape;833;p18"/>
              <p:cNvSpPr/>
              <p:nvPr/>
            </p:nvSpPr>
            <p:spPr>
              <a:xfrm>
                <a:off x="6621095" y="1454086"/>
                <a:ext cx="217122" cy="244320"/>
              </a:xfrm>
              <a:custGeom>
                <a:avLst/>
                <a:gdLst/>
                <a:ahLst/>
                <a:cxnLst/>
                <a:rect l="l" t="t" r="r" b="b"/>
                <a:pathLst>
                  <a:path w="217122" h="244320" extrusionOk="0">
                    <a:moveTo>
                      <a:pt x="217123" y="243459"/>
                    </a:moveTo>
                    <a:cubicBezTo>
                      <a:pt x="213644" y="244834"/>
                      <a:pt x="209728" y="244552"/>
                      <a:pt x="206478" y="242697"/>
                    </a:cubicBezTo>
                    <a:lnTo>
                      <a:pt x="25888" y="137922"/>
                    </a:lnTo>
                    <a:cubicBezTo>
                      <a:pt x="22695" y="136081"/>
                      <a:pt x="20499" y="132899"/>
                      <a:pt x="19900" y="129254"/>
                    </a:cubicBezTo>
                    <a:lnTo>
                      <a:pt x="36" y="10763"/>
                    </a:lnTo>
                    <a:cubicBezTo>
                      <a:pt x="-12" y="10097"/>
                      <a:pt x="-12" y="9429"/>
                      <a:pt x="36" y="8763"/>
                    </a:cubicBezTo>
                    <a:cubicBezTo>
                      <a:pt x="26" y="5457"/>
                      <a:pt x="1366" y="2291"/>
                      <a:pt x="3743" y="0"/>
                    </a:cubicBezTo>
                    <a:lnTo>
                      <a:pt x="191935" y="108871"/>
                    </a:lnTo>
                    <a:cubicBezTo>
                      <a:pt x="194226" y="110281"/>
                      <a:pt x="195813" y="112601"/>
                      <a:pt x="196307" y="115252"/>
                    </a:cubicBez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34" name="Google Shape;834;p18"/>
              <p:cNvSpPr/>
              <p:nvPr/>
            </p:nvSpPr>
            <p:spPr>
              <a:xfrm>
                <a:off x="6624647" y="1452181"/>
                <a:ext cx="216421" cy="245364"/>
              </a:xfrm>
              <a:custGeom>
                <a:avLst/>
                <a:gdLst/>
                <a:ahLst/>
                <a:cxnLst/>
                <a:rect l="l" t="t" r="r" b="b"/>
                <a:pathLst>
                  <a:path w="216421" h="245364" extrusionOk="0">
                    <a:moveTo>
                      <a:pt x="216422" y="243840"/>
                    </a:moveTo>
                    <a:lnTo>
                      <a:pt x="215186" y="244602"/>
                    </a:lnTo>
                    <a:lnTo>
                      <a:pt x="213570" y="245364"/>
                    </a:lnTo>
                    <a:lnTo>
                      <a:pt x="192090" y="117157"/>
                    </a:lnTo>
                    <a:cubicBezTo>
                      <a:pt x="191596" y="114506"/>
                      <a:pt x="190008" y="112186"/>
                      <a:pt x="187718" y="110776"/>
                    </a:cubicBezTo>
                    <a:lnTo>
                      <a:pt x="0" y="1905"/>
                    </a:lnTo>
                    <a:cubicBezTo>
                      <a:pt x="694" y="1117"/>
                      <a:pt x="1530" y="471"/>
                      <a:pt x="2471" y="0"/>
                    </a:cubicBezTo>
                    <a:lnTo>
                      <a:pt x="191044" y="109061"/>
                    </a:lnTo>
                    <a:cubicBezTo>
                      <a:pt x="193373" y="110453"/>
                      <a:pt x="194998" y="112774"/>
                      <a:pt x="195512" y="115443"/>
                    </a:cubicBezTo>
                    <a:close/>
                  </a:path>
                </a:pathLst>
              </a:custGeom>
              <a:solidFill>
                <a:srgbClr val="E5E5E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835" name="Google Shape;835;p18"/>
            <p:cNvSpPr/>
            <p:nvPr/>
          </p:nvSpPr>
          <p:spPr>
            <a:xfrm rot="-1803147">
              <a:off x="6082659" y="320502"/>
              <a:ext cx="40427" cy="70097"/>
            </a:xfrm>
            <a:custGeom>
              <a:avLst/>
              <a:gdLst/>
              <a:ahLst/>
              <a:cxnLst/>
              <a:rect l="l" t="t" r="r" b="b"/>
              <a:pathLst>
                <a:path w="49989" h="86677" extrusionOk="0">
                  <a:moveTo>
                    <a:pt x="49990" y="43339"/>
                  </a:moveTo>
                  <a:cubicBezTo>
                    <a:pt x="49990" y="67274"/>
                    <a:pt x="38799" y="86678"/>
                    <a:pt x="24995" y="86678"/>
                  </a:cubicBezTo>
                  <a:cubicBezTo>
                    <a:pt x="11190" y="86678"/>
                    <a:pt x="0" y="67274"/>
                    <a:pt x="0" y="43339"/>
                  </a:cubicBezTo>
                  <a:cubicBezTo>
                    <a:pt x="0" y="19403"/>
                    <a:pt x="11190" y="0"/>
                    <a:pt x="24995" y="0"/>
                  </a:cubicBezTo>
                  <a:cubicBezTo>
                    <a:pt x="38799" y="0"/>
                    <a:pt x="49990" y="19403"/>
                    <a:pt x="49990" y="43339"/>
                  </a:cubicBez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36" name="Google Shape;836;p18"/>
            <p:cNvSpPr/>
            <p:nvPr/>
          </p:nvSpPr>
          <p:spPr>
            <a:xfrm>
              <a:off x="5777153" y="2115925"/>
              <a:ext cx="669353" cy="387341"/>
            </a:xfrm>
            <a:custGeom>
              <a:avLst/>
              <a:gdLst/>
              <a:ahLst/>
              <a:cxnLst/>
              <a:rect l="l" t="t" r="r" b="b"/>
              <a:pathLst>
                <a:path w="828920" h="479679" extrusionOk="0">
                  <a:moveTo>
                    <a:pt x="828920" y="239840"/>
                  </a:moveTo>
                  <a:cubicBezTo>
                    <a:pt x="828920" y="372299"/>
                    <a:pt x="643360" y="479679"/>
                    <a:pt x="414460" y="479679"/>
                  </a:cubicBezTo>
                  <a:cubicBezTo>
                    <a:pt x="185560" y="479679"/>
                    <a:pt x="0" y="372299"/>
                    <a:pt x="0" y="239840"/>
                  </a:cubicBezTo>
                  <a:cubicBezTo>
                    <a:pt x="0" y="107380"/>
                    <a:pt x="185560" y="0"/>
                    <a:pt x="414460" y="0"/>
                  </a:cubicBezTo>
                  <a:cubicBezTo>
                    <a:pt x="643360" y="0"/>
                    <a:pt x="828920" y="107380"/>
                    <a:pt x="828920" y="239840"/>
                  </a:cubicBez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37" name="Google Shape;837;p18"/>
            <p:cNvSpPr/>
            <p:nvPr/>
          </p:nvSpPr>
          <p:spPr>
            <a:xfrm>
              <a:off x="5964040" y="276791"/>
              <a:ext cx="375852" cy="551229"/>
            </a:xfrm>
            <a:custGeom>
              <a:avLst/>
              <a:gdLst/>
              <a:ahLst/>
              <a:cxnLst/>
              <a:rect l="l" t="t" r="r" b="b"/>
              <a:pathLst>
                <a:path w="465451" h="682637" extrusionOk="0">
                  <a:moveTo>
                    <a:pt x="164035" y="22597"/>
                  </a:moveTo>
                  <a:cubicBezTo>
                    <a:pt x="182568" y="-7216"/>
                    <a:pt x="324079" y="-26837"/>
                    <a:pt x="370648" y="93368"/>
                  </a:cubicBezTo>
                  <a:cubicBezTo>
                    <a:pt x="388325" y="138898"/>
                    <a:pt x="385569" y="255293"/>
                    <a:pt x="400299" y="328540"/>
                  </a:cubicBezTo>
                  <a:cubicBezTo>
                    <a:pt x="415030" y="401788"/>
                    <a:pt x="449909" y="442840"/>
                    <a:pt x="462359" y="502562"/>
                  </a:cubicBezTo>
                  <a:cubicBezTo>
                    <a:pt x="474809" y="562284"/>
                    <a:pt x="454471" y="661534"/>
                    <a:pt x="311724" y="679060"/>
                  </a:cubicBezTo>
                  <a:cubicBezTo>
                    <a:pt x="168977" y="696586"/>
                    <a:pt x="59209" y="646390"/>
                    <a:pt x="25470" y="600765"/>
                  </a:cubicBezTo>
                  <a:cubicBezTo>
                    <a:pt x="-8268" y="555140"/>
                    <a:pt x="-8934" y="457890"/>
                    <a:pt x="26135" y="406169"/>
                  </a:cubicBezTo>
                  <a:cubicBezTo>
                    <a:pt x="61204" y="354448"/>
                    <a:pt x="87720" y="311776"/>
                    <a:pt x="86865" y="244244"/>
                  </a:cubicBezTo>
                  <a:close/>
                </a:path>
              </a:pathLst>
            </a:custGeom>
            <a:solidFill>
              <a:srgbClr val="3A2C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38" name="Google Shape;838;p18"/>
            <p:cNvSpPr/>
            <p:nvPr/>
          </p:nvSpPr>
          <p:spPr>
            <a:xfrm>
              <a:off x="5952425" y="673402"/>
              <a:ext cx="70057" cy="407712"/>
            </a:xfrm>
            <a:custGeom>
              <a:avLst/>
              <a:gdLst/>
              <a:ahLst/>
              <a:cxnLst/>
              <a:rect l="l" t="t" r="r" b="b"/>
              <a:pathLst>
                <a:path w="86758" h="504907" extrusionOk="0">
                  <a:moveTo>
                    <a:pt x="8870" y="34023"/>
                  </a:moveTo>
                  <a:cubicBezTo>
                    <a:pt x="8870" y="34023"/>
                    <a:pt x="-24678" y="271196"/>
                    <a:pt x="38712" y="439789"/>
                  </a:cubicBezTo>
                  <a:cubicBezTo>
                    <a:pt x="102102" y="608381"/>
                    <a:pt x="84520" y="396355"/>
                    <a:pt x="84520" y="396355"/>
                  </a:cubicBezTo>
                  <a:lnTo>
                    <a:pt x="69314" y="345967"/>
                  </a:lnTo>
                  <a:cubicBezTo>
                    <a:pt x="69314" y="345967"/>
                    <a:pt x="56579" y="152038"/>
                    <a:pt x="61807" y="104508"/>
                  </a:cubicBezTo>
                  <a:cubicBezTo>
                    <a:pt x="67033" y="56979"/>
                    <a:pt x="65798" y="16116"/>
                    <a:pt x="69314" y="12306"/>
                  </a:cubicBezTo>
                  <a:cubicBezTo>
                    <a:pt x="72831" y="8497"/>
                    <a:pt x="56674" y="972"/>
                    <a:pt x="50307" y="19"/>
                  </a:cubicBezTo>
                  <a:cubicBezTo>
                    <a:pt x="43939" y="-933"/>
                    <a:pt x="8870" y="34023"/>
                    <a:pt x="8870" y="34023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39" name="Google Shape;839;p18"/>
            <p:cNvSpPr/>
            <p:nvPr/>
          </p:nvSpPr>
          <p:spPr>
            <a:xfrm>
              <a:off x="5992903" y="271657"/>
              <a:ext cx="179035" cy="222681"/>
            </a:xfrm>
            <a:custGeom>
              <a:avLst/>
              <a:gdLst/>
              <a:ahLst/>
              <a:cxnLst/>
              <a:rect l="l" t="t" r="r" b="b"/>
              <a:pathLst>
                <a:path w="221715" h="275766" extrusionOk="0">
                  <a:moveTo>
                    <a:pt x="221716" y="8191"/>
                  </a:moveTo>
                  <a:cubicBezTo>
                    <a:pt x="221716" y="8191"/>
                    <a:pt x="115178" y="-22575"/>
                    <a:pt x="50648" y="35147"/>
                  </a:cubicBezTo>
                  <a:cubicBezTo>
                    <a:pt x="-8371" y="87915"/>
                    <a:pt x="-3429" y="159734"/>
                    <a:pt x="5125" y="193452"/>
                  </a:cubicBezTo>
                  <a:cubicBezTo>
                    <a:pt x="13678" y="227171"/>
                    <a:pt x="30975" y="273176"/>
                    <a:pt x="57681" y="275748"/>
                  </a:cubicBezTo>
                  <a:cubicBezTo>
                    <a:pt x="84386" y="278320"/>
                    <a:pt x="221716" y="8191"/>
                    <a:pt x="221716" y="8191"/>
                  </a:cubicBezTo>
                  <a:close/>
                </a:path>
              </a:pathLst>
            </a:custGeom>
            <a:solidFill>
              <a:srgbClr val="3A2C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0" name="Google Shape;840;p18"/>
            <p:cNvSpPr/>
            <p:nvPr/>
          </p:nvSpPr>
          <p:spPr>
            <a:xfrm>
              <a:off x="6027515" y="513497"/>
              <a:ext cx="222025" cy="248990"/>
            </a:xfrm>
            <a:custGeom>
              <a:avLst/>
              <a:gdLst/>
              <a:ahLst/>
              <a:cxnLst/>
              <a:rect l="l" t="t" r="r" b="b"/>
              <a:pathLst>
                <a:path w="274953" h="308347" extrusionOk="0">
                  <a:moveTo>
                    <a:pt x="219342" y="0"/>
                  </a:moveTo>
                  <a:cubicBezTo>
                    <a:pt x="219342" y="0"/>
                    <a:pt x="212310" y="119063"/>
                    <a:pt x="214495" y="127825"/>
                  </a:cubicBezTo>
                  <a:cubicBezTo>
                    <a:pt x="216681" y="136588"/>
                    <a:pt x="261159" y="144971"/>
                    <a:pt x="273609" y="155353"/>
                  </a:cubicBezTo>
                  <a:cubicBezTo>
                    <a:pt x="286059" y="165735"/>
                    <a:pt x="208983" y="286512"/>
                    <a:pt x="169828" y="304419"/>
                  </a:cubicBezTo>
                  <a:cubicBezTo>
                    <a:pt x="130672" y="322326"/>
                    <a:pt x="9308" y="276606"/>
                    <a:pt x="945" y="216122"/>
                  </a:cubicBezTo>
                  <a:cubicBezTo>
                    <a:pt x="-6848" y="160401"/>
                    <a:pt x="35634" y="117158"/>
                    <a:pt x="51981" y="101822"/>
                  </a:cubicBezTo>
                  <a:cubicBezTo>
                    <a:pt x="63100" y="100841"/>
                    <a:pt x="74276" y="100555"/>
                    <a:pt x="85434" y="100965"/>
                  </a:cubicBezTo>
                  <a:lnTo>
                    <a:pt x="89045" y="43243"/>
                  </a:lnTo>
                  <a:cubicBezTo>
                    <a:pt x="142457" y="26575"/>
                    <a:pt x="219342" y="0"/>
                    <a:pt x="219342" y="0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1" name="Google Shape;841;p18"/>
            <p:cNvSpPr/>
            <p:nvPr/>
          </p:nvSpPr>
          <p:spPr>
            <a:xfrm>
              <a:off x="5963282" y="594790"/>
              <a:ext cx="323371" cy="372912"/>
            </a:xfrm>
            <a:custGeom>
              <a:avLst/>
              <a:gdLst/>
              <a:ahLst/>
              <a:cxnLst/>
              <a:rect l="l" t="t" r="r" b="b"/>
              <a:pathLst>
                <a:path w="400459" h="461811" extrusionOk="0">
                  <a:moveTo>
                    <a:pt x="315417" y="38688"/>
                  </a:moveTo>
                  <a:cubicBezTo>
                    <a:pt x="348776" y="43832"/>
                    <a:pt x="386981" y="61739"/>
                    <a:pt x="392208" y="80027"/>
                  </a:cubicBezTo>
                  <a:cubicBezTo>
                    <a:pt x="398290" y="101363"/>
                    <a:pt x="411216" y="202042"/>
                    <a:pt x="382704" y="278718"/>
                  </a:cubicBezTo>
                  <a:cubicBezTo>
                    <a:pt x="354193" y="355394"/>
                    <a:pt x="334330" y="404067"/>
                    <a:pt x="317793" y="437024"/>
                  </a:cubicBezTo>
                  <a:cubicBezTo>
                    <a:pt x="317793" y="437024"/>
                    <a:pt x="173431" y="499126"/>
                    <a:pt x="57009" y="426737"/>
                  </a:cubicBezTo>
                  <a:cubicBezTo>
                    <a:pt x="57009" y="426737"/>
                    <a:pt x="49026" y="344631"/>
                    <a:pt x="48456" y="300721"/>
                  </a:cubicBezTo>
                  <a:cubicBezTo>
                    <a:pt x="-58937" y="206804"/>
                    <a:pt x="32870" y="91171"/>
                    <a:pt x="123916" y="969"/>
                  </a:cubicBezTo>
                  <a:cubicBezTo>
                    <a:pt x="134807" y="-136"/>
                    <a:pt x="145784" y="-298"/>
                    <a:pt x="156704" y="493"/>
                  </a:cubicBezTo>
                  <a:cubicBezTo>
                    <a:pt x="156704" y="493"/>
                    <a:pt x="75447" y="96791"/>
                    <a:pt x="131899" y="151464"/>
                  </a:cubicBezTo>
                  <a:cubicBezTo>
                    <a:pt x="252693" y="114793"/>
                    <a:pt x="276737" y="60405"/>
                    <a:pt x="315417" y="38688"/>
                  </a:cubicBez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2" name="Google Shape;842;p18"/>
            <p:cNvSpPr/>
            <p:nvPr/>
          </p:nvSpPr>
          <p:spPr>
            <a:xfrm>
              <a:off x="6020709" y="289521"/>
              <a:ext cx="238064" cy="294179"/>
            </a:xfrm>
            <a:custGeom>
              <a:avLst/>
              <a:gdLst/>
              <a:ahLst/>
              <a:cxnLst/>
              <a:rect l="l" t="t" r="r" b="b"/>
              <a:pathLst>
                <a:path w="294816" h="364308" extrusionOk="0">
                  <a:moveTo>
                    <a:pt x="6143" y="129898"/>
                  </a:moveTo>
                  <a:lnTo>
                    <a:pt x="6143" y="129898"/>
                  </a:lnTo>
                  <a:cubicBezTo>
                    <a:pt x="18118" y="53698"/>
                    <a:pt x="73240" y="-4405"/>
                    <a:pt x="151931" y="263"/>
                  </a:cubicBezTo>
                  <a:cubicBezTo>
                    <a:pt x="235318" y="4873"/>
                    <a:pt x="299183" y="76348"/>
                    <a:pt x="294583" y="159921"/>
                  </a:cubicBezTo>
                  <a:cubicBezTo>
                    <a:pt x="291970" y="207365"/>
                    <a:pt x="267307" y="250837"/>
                    <a:pt x="227961" y="277345"/>
                  </a:cubicBezTo>
                  <a:cubicBezTo>
                    <a:pt x="225244" y="288937"/>
                    <a:pt x="221157" y="300157"/>
                    <a:pt x="215797" y="310778"/>
                  </a:cubicBezTo>
                  <a:cubicBezTo>
                    <a:pt x="187855" y="343353"/>
                    <a:pt x="113916" y="363927"/>
                    <a:pt x="89492" y="364308"/>
                  </a:cubicBezTo>
                  <a:cubicBezTo>
                    <a:pt x="68298" y="364308"/>
                    <a:pt x="50146" y="344782"/>
                    <a:pt x="30283" y="311921"/>
                  </a:cubicBezTo>
                  <a:cubicBezTo>
                    <a:pt x="-10774" y="243436"/>
                    <a:pt x="-319" y="167617"/>
                    <a:pt x="6143" y="129898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3" name="Google Shape;843;p18"/>
            <p:cNvSpPr/>
            <p:nvPr/>
          </p:nvSpPr>
          <p:spPr>
            <a:xfrm>
              <a:off x="6029967" y="288305"/>
              <a:ext cx="239492" cy="225171"/>
            </a:xfrm>
            <a:custGeom>
              <a:avLst/>
              <a:gdLst/>
              <a:ahLst/>
              <a:cxnLst/>
              <a:rect l="l" t="t" r="r" b="b"/>
              <a:pathLst>
                <a:path w="296585" h="278850" extrusionOk="0">
                  <a:moveTo>
                    <a:pt x="164891" y="3197"/>
                  </a:moveTo>
                  <a:cubicBezTo>
                    <a:pt x="220108" y="13961"/>
                    <a:pt x="265441" y="29582"/>
                    <a:pt x="280457" y="83874"/>
                  </a:cubicBezTo>
                  <a:cubicBezTo>
                    <a:pt x="290721" y="121307"/>
                    <a:pt x="304121" y="192554"/>
                    <a:pt x="291386" y="222653"/>
                  </a:cubicBezTo>
                  <a:lnTo>
                    <a:pt x="283403" y="244370"/>
                  </a:lnTo>
                  <a:lnTo>
                    <a:pt x="216876" y="278851"/>
                  </a:lnTo>
                  <a:cubicBezTo>
                    <a:pt x="216876" y="278851"/>
                    <a:pt x="185704" y="252848"/>
                    <a:pt x="195398" y="176457"/>
                  </a:cubicBezTo>
                  <a:cubicBezTo>
                    <a:pt x="194980" y="166227"/>
                    <a:pt x="191692" y="156321"/>
                    <a:pt x="185894" y="147882"/>
                  </a:cubicBezTo>
                  <a:cubicBezTo>
                    <a:pt x="181580" y="140729"/>
                    <a:pt x="178367" y="132956"/>
                    <a:pt x="176390" y="124832"/>
                  </a:cubicBezTo>
                  <a:cubicBezTo>
                    <a:pt x="168531" y="104162"/>
                    <a:pt x="153001" y="87332"/>
                    <a:pt x="133053" y="77873"/>
                  </a:cubicBezTo>
                  <a:cubicBezTo>
                    <a:pt x="83348" y="49870"/>
                    <a:pt x="10454" y="74063"/>
                    <a:pt x="0" y="84160"/>
                  </a:cubicBezTo>
                  <a:cubicBezTo>
                    <a:pt x="33929" y="14627"/>
                    <a:pt x="100645" y="-9376"/>
                    <a:pt x="164891" y="3197"/>
                  </a:cubicBezTo>
                  <a:close/>
                </a:path>
              </a:pathLst>
            </a:custGeom>
            <a:solidFill>
              <a:srgbClr val="3A2C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4" name="Google Shape;844;p18"/>
            <p:cNvSpPr/>
            <p:nvPr/>
          </p:nvSpPr>
          <p:spPr>
            <a:xfrm>
              <a:off x="6069645" y="2237688"/>
              <a:ext cx="188076" cy="143860"/>
            </a:xfrm>
            <a:custGeom>
              <a:avLst/>
              <a:gdLst/>
              <a:ahLst/>
              <a:cxnLst/>
              <a:rect l="l" t="t" r="r" b="b"/>
              <a:pathLst>
                <a:path w="232912" h="178155" extrusionOk="0">
                  <a:moveTo>
                    <a:pt x="216022" y="5"/>
                  </a:moveTo>
                  <a:cubicBezTo>
                    <a:pt x="188081" y="22769"/>
                    <a:pt x="144649" y="7053"/>
                    <a:pt x="142558" y="9053"/>
                  </a:cubicBezTo>
                  <a:cubicBezTo>
                    <a:pt x="114047" y="37628"/>
                    <a:pt x="71755" y="62489"/>
                    <a:pt x="40202" y="87444"/>
                  </a:cubicBezTo>
                  <a:cubicBezTo>
                    <a:pt x="22810" y="101160"/>
                    <a:pt x="-4276" y="119543"/>
                    <a:pt x="571" y="145927"/>
                  </a:cubicBezTo>
                  <a:cubicBezTo>
                    <a:pt x="9410" y="193076"/>
                    <a:pt x="84775" y="178598"/>
                    <a:pt x="113191" y="164120"/>
                  </a:cubicBezTo>
                  <a:cubicBezTo>
                    <a:pt x="141608" y="149642"/>
                    <a:pt x="164797" y="126020"/>
                    <a:pt x="191692" y="109066"/>
                  </a:cubicBezTo>
                  <a:cubicBezTo>
                    <a:pt x="210700" y="97064"/>
                    <a:pt x="229708" y="90873"/>
                    <a:pt x="232749" y="66584"/>
                  </a:cubicBezTo>
                  <a:cubicBezTo>
                    <a:pt x="234555" y="51916"/>
                    <a:pt x="220964" y="-567"/>
                    <a:pt x="216022" y="5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5" name="Google Shape;845;p18"/>
            <p:cNvSpPr/>
            <p:nvPr/>
          </p:nvSpPr>
          <p:spPr>
            <a:xfrm>
              <a:off x="6070415" y="2283614"/>
              <a:ext cx="187263" cy="97891"/>
            </a:xfrm>
            <a:custGeom>
              <a:avLst/>
              <a:gdLst/>
              <a:ahLst/>
              <a:cxnLst/>
              <a:rect l="l" t="t" r="r" b="b"/>
              <a:pathLst>
                <a:path w="231905" h="121227" extrusionOk="0">
                  <a:moveTo>
                    <a:pt x="231417" y="0"/>
                  </a:moveTo>
                  <a:cubicBezTo>
                    <a:pt x="227711" y="23241"/>
                    <a:pt x="209083" y="29623"/>
                    <a:pt x="190076" y="41434"/>
                  </a:cubicBezTo>
                  <a:cubicBezTo>
                    <a:pt x="162705" y="58483"/>
                    <a:pt x="138660" y="83058"/>
                    <a:pt x="110244" y="97441"/>
                  </a:cubicBezTo>
                  <a:cubicBezTo>
                    <a:pt x="84013" y="110776"/>
                    <a:pt x="18437" y="124015"/>
                    <a:pt x="0" y="90392"/>
                  </a:cubicBezTo>
                  <a:cubicBezTo>
                    <a:pt x="10074" y="135826"/>
                    <a:pt x="84108" y="121539"/>
                    <a:pt x="112240" y="107251"/>
                  </a:cubicBezTo>
                  <a:cubicBezTo>
                    <a:pt x="140371" y="92964"/>
                    <a:pt x="163845" y="69151"/>
                    <a:pt x="190741" y="52197"/>
                  </a:cubicBezTo>
                  <a:cubicBezTo>
                    <a:pt x="209748" y="40196"/>
                    <a:pt x="228756" y="34004"/>
                    <a:pt x="231797" y="9715"/>
                  </a:cubicBezTo>
                  <a:cubicBezTo>
                    <a:pt x="232025" y="6477"/>
                    <a:pt x="231892" y="3219"/>
                    <a:pt x="231417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6" name="Google Shape;846;p18"/>
            <p:cNvSpPr/>
            <p:nvPr/>
          </p:nvSpPr>
          <p:spPr>
            <a:xfrm>
              <a:off x="5927157" y="2205996"/>
              <a:ext cx="172547" cy="133696"/>
            </a:xfrm>
            <a:custGeom>
              <a:avLst/>
              <a:gdLst/>
              <a:ahLst/>
              <a:cxnLst/>
              <a:rect l="l" t="t" r="r" b="b"/>
              <a:pathLst>
                <a:path w="213680" h="165568" extrusionOk="0">
                  <a:moveTo>
                    <a:pt x="196496" y="5"/>
                  </a:moveTo>
                  <a:cubicBezTo>
                    <a:pt x="170931" y="20864"/>
                    <a:pt x="132345" y="9530"/>
                    <a:pt x="130445" y="11054"/>
                  </a:cubicBezTo>
                  <a:cubicBezTo>
                    <a:pt x="104404" y="37247"/>
                    <a:pt x="65819" y="59726"/>
                    <a:pt x="36927" y="82491"/>
                  </a:cubicBezTo>
                  <a:cubicBezTo>
                    <a:pt x="20961" y="95064"/>
                    <a:pt x="-3939" y="111924"/>
                    <a:pt x="528" y="136022"/>
                  </a:cubicBezTo>
                  <a:cubicBezTo>
                    <a:pt x="8606" y="179265"/>
                    <a:pt x="77604" y="165930"/>
                    <a:pt x="103644" y="152786"/>
                  </a:cubicBezTo>
                  <a:cubicBezTo>
                    <a:pt x="129684" y="139641"/>
                    <a:pt x="151163" y="117638"/>
                    <a:pt x="175588" y="102303"/>
                  </a:cubicBezTo>
                  <a:cubicBezTo>
                    <a:pt x="193170" y="91350"/>
                    <a:pt x="210466" y="85634"/>
                    <a:pt x="213603" y="63441"/>
                  </a:cubicBezTo>
                  <a:cubicBezTo>
                    <a:pt x="214838" y="50011"/>
                    <a:pt x="201058" y="-567"/>
                    <a:pt x="196496" y="5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7" name="Google Shape;847;p18"/>
            <p:cNvSpPr/>
            <p:nvPr/>
          </p:nvSpPr>
          <p:spPr>
            <a:xfrm>
              <a:off x="5927737" y="2249998"/>
              <a:ext cx="171800" cy="89748"/>
            </a:xfrm>
            <a:custGeom>
              <a:avLst/>
              <a:gdLst/>
              <a:ahLst/>
              <a:cxnLst/>
              <a:rect l="l" t="t" r="r" b="b"/>
              <a:pathLst>
                <a:path w="212755" h="111143" extrusionOk="0">
                  <a:moveTo>
                    <a:pt x="212124" y="0"/>
                  </a:moveTo>
                  <a:cubicBezTo>
                    <a:pt x="208798" y="21241"/>
                    <a:pt x="191691" y="27146"/>
                    <a:pt x="174109" y="38100"/>
                  </a:cubicBezTo>
                  <a:cubicBezTo>
                    <a:pt x="149019" y="53721"/>
                    <a:pt x="126590" y="76200"/>
                    <a:pt x="100930" y="89344"/>
                  </a:cubicBezTo>
                  <a:cubicBezTo>
                    <a:pt x="76886" y="101632"/>
                    <a:pt x="16917" y="113728"/>
                    <a:pt x="0" y="82867"/>
                  </a:cubicBezTo>
                  <a:cubicBezTo>
                    <a:pt x="9504" y="124492"/>
                    <a:pt x="76980" y="111442"/>
                    <a:pt x="102736" y="98393"/>
                  </a:cubicBezTo>
                  <a:cubicBezTo>
                    <a:pt x="128491" y="85344"/>
                    <a:pt x="150255" y="63246"/>
                    <a:pt x="174679" y="47911"/>
                  </a:cubicBezTo>
                  <a:cubicBezTo>
                    <a:pt x="192261" y="36957"/>
                    <a:pt x="209558" y="31242"/>
                    <a:pt x="212694" y="9049"/>
                  </a:cubicBezTo>
                  <a:cubicBezTo>
                    <a:pt x="212866" y="6020"/>
                    <a:pt x="212676" y="2981"/>
                    <a:pt x="212124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8" name="Google Shape;848;p18"/>
            <p:cNvSpPr/>
            <p:nvPr/>
          </p:nvSpPr>
          <p:spPr>
            <a:xfrm>
              <a:off x="5955035" y="963103"/>
              <a:ext cx="368082" cy="1288142"/>
            </a:xfrm>
            <a:custGeom>
              <a:avLst/>
              <a:gdLst/>
              <a:ahLst/>
              <a:cxnLst/>
              <a:rect l="l" t="t" r="r" b="b"/>
              <a:pathLst>
                <a:path w="455829" h="1595222" extrusionOk="0">
                  <a:moveTo>
                    <a:pt x="11434" y="236696"/>
                  </a:moveTo>
                  <a:cubicBezTo>
                    <a:pt x="23694" y="140208"/>
                    <a:pt x="58953" y="0"/>
                    <a:pt x="58953" y="0"/>
                  </a:cubicBezTo>
                  <a:cubicBezTo>
                    <a:pt x="92720" y="15859"/>
                    <a:pt x="129281" y="24889"/>
                    <a:pt x="166536" y="26575"/>
                  </a:cubicBezTo>
                  <a:cubicBezTo>
                    <a:pt x="228691" y="29718"/>
                    <a:pt x="328101" y="10859"/>
                    <a:pt x="328101" y="10859"/>
                  </a:cubicBezTo>
                  <a:cubicBezTo>
                    <a:pt x="345540" y="41281"/>
                    <a:pt x="364576" y="70752"/>
                    <a:pt x="385123" y="99155"/>
                  </a:cubicBezTo>
                  <a:cubicBezTo>
                    <a:pt x="412875" y="137731"/>
                    <a:pt x="466856" y="222409"/>
                    <a:pt x="453836" y="370332"/>
                  </a:cubicBezTo>
                  <a:cubicBezTo>
                    <a:pt x="445282" y="467011"/>
                    <a:pt x="391301" y="877443"/>
                    <a:pt x="391301" y="877443"/>
                  </a:cubicBezTo>
                  <a:cubicBezTo>
                    <a:pt x="412295" y="946490"/>
                    <a:pt x="423452" y="1018156"/>
                    <a:pt x="424469" y="1090327"/>
                  </a:cubicBezTo>
                  <a:cubicBezTo>
                    <a:pt x="423899" y="1150048"/>
                    <a:pt x="408218" y="1251490"/>
                    <a:pt x="390635" y="1345311"/>
                  </a:cubicBezTo>
                  <a:lnTo>
                    <a:pt x="358418" y="1578293"/>
                  </a:lnTo>
                  <a:cubicBezTo>
                    <a:pt x="358418" y="1578293"/>
                    <a:pt x="315556" y="1609344"/>
                    <a:pt x="284953" y="1587341"/>
                  </a:cubicBezTo>
                  <a:lnTo>
                    <a:pt x="288850" y="1359408"/>
                  </a:lnTo>
                  <a:cubicBezTo>
                    <a:pt x="285049" y="1303592"/>
                    <a:pt x="279346" y="1221296"/>
                    <a:pt x="276020" y="1168908"/>
                  </a:cubicBezTo>
                  <a:cubicBezTo>
                    <a:pt x="270223" y="1083183"/>
                    <a:pt x="254921" y="947356"/>
                    <a:pt x="250550" y="913352"/>
                  </a:cubicBezTo>
                  <a:cubicBezTo>
                    <a:pt x="246178" y="879348"/>
                    <a:pt x="235249" y="820103"/>
                    <a:pt x="230117" y="753618"/>
                  </a:cubicBezTo>
                  <a:cubicBezTo>
                    <a:pt x="224985" y="687134"/>
                    <a:pt x="199895" y="349282"/>
                    <a:pt x="199895" y="349282"/>
                  </a:cubicBezTo>
                  <a:lnTo>
                    <a:pt x="196473" y="412528"/>
                  </a:lnTo>
                  <a:cubicBezTo>
                    <a:pt x="196473" y="412528"/>
                    <a:pt x="193147" y="515303"/>
                    <a:pt x="178416" y="641985"/>
                  </a:cubicBezTo>
                  <a:cubicBezTo>
                    <a:pt x="163685" y="768668"/>
                    <a:pt x="158553" y="824960"/>
                    <a:pt x="158553" y="824960"/>
                  </a:cubicBezTo>
                  <a:cubicBezTo>
                    <a:pt x="158553" y="824960"/>
                    <a:pt x="184118" y="872109"/>
                    <a:pt x="187065" y="906780"/>
                  </a:cubicBezTo>
                  <a:cubicBezTo>
                    <a:pt x="189630" y="934212"/>
                    <a:pt x="220898" y="1150906"/>
                    <a:pt x="202271" y="1261110"/>
                  </a:cubicBezTo>
                  <a:lnTo>
                    <a:pt x="164256" y="1541336"/>
                  </a:lnTo>
                  <a:cubicBezTo>
                    <a:pt x="144782" y="1554832"/>
                    <a:pt x="120015" y="1558090"/>
                    <a:pt x="97729" y="1550098"/>
                  </a:cubicBezTo>
                  <a:lnTo>
                    <a:pt x="75205" y="1267682"/>
                  </a:lnTo>
                  <a:cubicBezTo>
                    <a:pt x="60094" y="1160145"/>
                    <a:pt x="27686" y="932307"/>
                    <a:pt x="23124" y="902684"/>
                  </a:cubicBezTo>
                  <a:cubicBezTo>
                    <a:pt x="16662" y="863727"/>
                    <a:pt x="11340" y="844487"/>
                    <a:pt x="4117" y="721709"/>
                  </a:cubicBezTo>
                  <a:cubicBezTo>
                    <a:pt x="-3106" y="598932"/>
                    <a:pt x="-920" y="333185"/>
                    <a:pt x="11434" y="236696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9" name="Google Shape;849;p18"/>
            <p:cNvSpPr/>
            <p:nvPr/>
          </p:nvSpPr>
          <p:spPr>
            <a:xfrm>
              <a:off x="5939457" y="937334"/>
              <a:ext cx="391797" cy="856741"/>
            </a:xfrm>
            <a:custGeom>
              <a:avLst/>
              <a:gdLst/>
              <a:ahLst/>
              <a:cxnLst/>
              <a:rect l="l" t="t" r="r" b="b"/>
              <a:pathLst>
                <a:path w="485198" h="1060979" extrusionOk="0">
                  <a:moveTo>
                    <a:pt x="347391" y="12859"/>
                  </a:moveTo>
                  <a:lnTo>
                    <a:pt x="430264" y="179832"/>
                  </a:lnTo>
                  <a:cubicBezTo>
                    <a:pt x="430264" y="179832"/>
                    <a:pt x="556855" y="365474"/>
                    <a:pt x="425702" y="842772"/>
                  </a:cubicBezTo>
                  <a:lnTo>
                    <a:pt x="450317" y="990029"/>
                  </a:lnTo>
                  <a:cubicBezTo>
                    <a:pt x="450317" y="990029"/>
                    <a:pt x="202078" y="1149668"/>
                    <a:pt x="35952" y="990029"/>
                  </a:cubicBezTo>
                  <a:cubicBezTo>
                    <a:pt x="35952" y="990029"/>
                    <a:pt x="-21641" y="548926"/>
                    <a:pt x="8961" y="345567"/>
                  </a:cubicBezTo>
                  <a:cubicBezTo>
                    <a:pt x="26011" y="228591"/>
                    <a:pt x="51871" y="113071"/>
                    <a:pt x="86322" y="0"/>
                  </a:cubicBezTo>
                  <a:cubicBezTo>
                    <a:pt x="86322" y="0"/>
                    <a:pt x="126998" y="45053"/>
                    <a:pt x="336367" y="15335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0" name="Google Shape;850;p18"/>
            <p:cNvSpPr/>
            <p:nvPr/>
          </p:nvSpPr>
          <p:spPr>
            <a:xfrm>
              <a:off x="5733626" y="681017"/>
              <a:ext cx="564393" cy="492344"/>
            </a:xfrm>
            <a:custGeom>
              <a:avLst/>
              <a:gdLst/>
              <a:ahLst/>
              <a:cxnLst/>
              <a:rect l="l" t="t" r="r" b="b"/>
              <a:pathLst>
                <a:path w="698939" h="609714" extrusionOk="0">
                  <a:moveTo>
                    <a:pt x="82790" y="448837"/>
                  </a:moveTo>
                  <a:cubicBezTo>
                    <a:pt x="101798" y="452457"/>
                    <a:pt x="119950" y="448361"/>
                    <a:pt x="146561" y="455600"/>
                  </a:cubicBezTo>
                  <a:cubicBezTo>
                    <a:pt x="166452" y="461905"/>
                    <a:pt x="187190" y="465125"/>
                    <a:pt x="208050" y="465125"/>
                  </a:cubicBezTo>
                  <a:cubicBezTo>
                    <a:pt x="230669" y="465125"/>
                    <a:pt x="294155" y="433407"/>
                    <a:pt x="348611" y="395116"/>
                  </a:cubicBezTo>
                  <a:cubicBezTo>
                    <a:pt x="412762" y="350063"/>
                    <a:pt x="476437" y="272244"/>
                    <a:pt x="499436" y="234811"/>
                  </a:cubicBezTo>
                  <a:cubicBezTo>
                    <a:pt x="548951" y="154038"/>
                    <a:pt x="596375" y="70695"/>
                    <a:pt x="611011" y="28023"/>
                  </a:cubicBezTo>
                  <a:cubicBezTo>
                    <a:pt x="628498" y="-23222"/>
                    <a:pt x="628118" y="11640"/>
                    <a:pt x="658530" y="10878"/>
                  </a:cubicBezTo>
                  <a:cubicBezTo>
                    <a:pt x="693979" y="10020"/>
                    <a:pt x="713082" y="23070"/>
                    <a:pt x="686471" y="92602"/>
                  </a:cubicBezTo>
                  <a:cubicBezTo>
                    <a:pt x="659860" y="162135"/>
                    <a:pt x="635626" y="210522"/>
                    <a:pt x="576322" y="292627"/>
                  </a:cubicBezTo>
                  <a:cubicBezTo>
                    <a:pt x="532918" y="354245"/>
                    <a:pt x="479260" y="407918"/>
                    <a:pt x="417704" y="451314"/>
                  </a:cubicBezTo>
                  <a:cubicBezTo>
                    <a:pt x="363608" y="489280"/>
                    <a:pt x="305151" y="520589"/>
                    <a:pt x="243595" y="544563"/>
                  </a:cubicBezTo>
                  <a:cubicBezTo>
                    <a:pt x="225823" y="551898"/>
                    <a:pt x="214513" y="561709"/>
                    <a:pt x="182295" y="579615"/>
                  </a:cubicBezTo>
                  <a:cubicBezTo>
                    <a:pt x="150381" y="597951"/>
                    <a:pt x="114514" y="608276"/>
                    <a:pt x="77753" y="609714"/>
                  </a:cubicBezTo>
                  <a:cubicBezTo>
                    <a:pt x="46961" y="608953"/>
                    <a:pt x="35937" y="603809"/>
                    <a:pt x="33371" y="597522"/>
                  </a:cubicBezTo>
                  <a:cubicBezTo>
                    <a:pt x="30139" y="589617"/>
                    <a:pt x="36127" y="584188"/>
                    <a:pt x="50193" y="582854"/>
                  </a:cubicBezTo>
                  <a:cubicBezTo>
                    <a:pt x="72688" y="582521"/>
                    <a:pt x="94936" y="578101"/>
                    <a:pt x="115864" y="569805"/>
                  </a:cubicBezTo>
                  <a:cubicBezTo>
                    <a:pt x="115864" y="569805"/>
                    <a:pt x="85166" y="574186"/>
                    <a:pt x="66634" y="575139"/>
                  </a:cubicBezTo>
                  <a:cubicBezTo>
                    <a:pt x="50088" y="576034"/>
                    <a:pt x="33504" y="574729"/>
                    <a:pt x="17310" y="571234"/>
                  </a:cubicBezTo>
                  <a:cubicBezTo>
                    <a:pt x="1723" y="567519"/>
                    <a:pt x="-7020" y="545421"/>
                    <a:pt x="7140" y="543706"/>
                  </a:cubicBezTo>
                  <a:cubicBezTo>
                    <a:pt x="21301" y="541992"/>
                    <a:pt x="32706" y="544659"/>
                    <a:pt x="60267" y="542849"/>
                  </a:cubicBezTo>
                  <a:cubicBezTo>
                    <a:pt x="74845" y="541935"/>
                    <a:pt x="89272" y="539277"/>
                    <a:pt x="103224" y="534943"/>
                  </a:cubicBezTo>
                  <a:cubicBezTo>
                    <a:pt x="84805" y="535105"/>
                    <a:pt x="66396" y="533772"/>
                    <a:pt x="48197" y="530943"/>
                  </a:cubicBezTo>
                  <a:cubicBezTo>
                    <a:pt x="33390" y="529543"/>
                    <a:pt x="19296" y="523885"/>
                    <a:pt x="7615" y="514655"/>
                  </a:cubicBezTo>
                  <a:cubicBezTo>
                    <a:pt x="1628" y="509702"/>
                    <a:pt x="583" y="495605"/>
                    <a:pt x="18450" y="495605"/>
                  </a:cubicBezTo>
                  <a:cubicBezTo>
                    <a:pt x="34511" y="495605"/>
                    <a:pt x="54659" y="503035"/>
                    <a:pt x="84976" y="498844"/>
                  </a:cubicBezTo>
                  <a:cubicBezTo>
                    <a:pt x="107310" y="495700"/>
                    <a:pt x="122992" y="490462"/>
                    <a:pt x="119190" y="487509"/>
                  </a:cubicBezTo>
                  <a:cubicBezTo>
                    <a:pt x="115388" y="484556"/>
                    <a:pt x="102748" y="487509"/>
                    <a:pt x="84311" y="480746"/>
                  </a:cubicBezTo>
                  <a:cubicBezTo>
                    <a:pt x="65874" y="473983"/>
                    <a:pt x="52949" y="457791"/>
                    <a:pt x="57225" y="448075"/>
                  </a:cubicBezTo>
                  <a:cubicBezTo>
                    <a:pt x="61502" y="438360"/>
                    <a:pt x="63593" y="445313"/>
                    <a:pt x="82790" y="448837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1" name="Google Shape;851;p18"/>
            <p:cNvSpPr/>
            <p:nvPr/>
          </p:nvSpPr>
          <p:spPr>
            <a:xfrm>
              <a:off x="6171801" y="649512"/>
              <a:ext cx="135912" cy="159574"/>
            </a:xfrm>
            <a:custGeom>
              <a:avLst/>
              <a:gdLst/>
              <a:ahLst/>
              <a:cxnLst/>
              <a:rect l="l" t="t" r="r" b="b"/>
              <a:pathLst>
                <a:path w="168312" h="197615" extrusionOk="0">
                  <a:moveTo>
                    <a:pt x="127446" y="197527"/>
                  </a:moveTo>
                  <a:cubicBezTo>
                    <a:pt x="127446" y="197527"/>
                    <a:pt x="46188" y="201813"/>
                    <a:pt x="0" y="150759"/>
                  </a:cubicBezTo>
                  <a:lnTo>
                    <a:pt x="50085" y="45984"/>
                  </a:lnTo>
                  <a:cubicBezTo>
                    <a:pt x="50085" y="45984"/>
                    <a:pt x="73179" y="-12023"/>
                    <a:pt x="127351" y="2264"/>
                  </a:cubicBezTo>
                  <a:cubicBezTo>
                    <a:pt x="181522" y="16552"/>
                    <a:pt x="182378" y="92942"/>
                    <a:pt x="127446" y="197527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2" name="Google Shape;852;p18"/>
            <p:cNvSpPr/>
            <p:nvPr/>
          </p:nvSpPr>
          <p:spPr>
            <a:xfrm>
              <a:off x="5953447" y="594810"/>
              <a:ext cx="109819" cy="115441"/>
            </a:xfrm>
            <a:custGeom>
              <a:avLst/>
              <a:gdLst/>
              <a:ahLst/>
              <a:cxnLst/>
              <a:rect l="l" t="t" r="r" b="b"/>
              <a:pathLst>
                <a:path w="135999" h="142961" extrusionOk="0">
                  <a:moveTo>
                    <a:pt x="135999" y="944"/>
                  </a:moveTo>
                  <a:cubicBezTo>
                    <a:pt x="135999" y="944"/>
                    <a:pt x="70043" y="-19249"/>
                    <a:pt x="0" y="127150"/>
                  </a:cubicBezTo>
                  <a:lnTo>
                    <a:pt x="26231" y="142962"/>
                  </a:lnTo>
                  <a:cubicBezTo>
                    <a:pt x="26231" y="142962"/>
                    <a:pt x="95133" y="38473"/>
                    <a:pt x="135999" y="944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p13"/>
          <p:cNvSpPr txBox="1">
            <a:spLocks noGrp="1"/>
          </p:cNvSpPr>
          <p:nvPr>
            <p:ph type="title"/>
          </p:nvPr>
        </p:nvSpPr>
        <p:spPr>
          <a:xfrm>
            <a:off x="426788" y="265358"/>
            <a:ext cx="5640900" cy="108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srgbClr val="007BB9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sym typeface="Raleway Thin"/>
              </a:rPr>
              <a:t>Usage of technology in the workplace during COVID-19</a:t>
            </a:r>
            <a:endParaRPr lang="en-GB" sz="3600" dirty="0">
              <a:latin typeface="+mj-lt"/>
            </a:endParaRPr>
          </a:p>
        </p:txBody>
      </p:sp>
      <p:sp>
        <p:nvSpPr>
          <p:cNvPr id="347" name="Google Shape;347;p13"/>
          <p:cNvSpPr txBox="1">
            <a:spLocks noGrp="1"/>
          </p:cNvSpPr>
          <p:nvPr>
            <p:ph type="sldNum" idx="12"/>
          </p:nvPr>
        </p:nvSpPr>
        <p:spPr>
          <a:xfrm>
            <a:off x="8649025" y="4636750"/>
            <a:ext cx="456900" cy="46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</a:t>
            </a:fld>
            <a:endParaRPr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7427C3-9C0D-0946-6ECE-EF4F9F8AD656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458865" y="1265980"/>
            <a:ext cx="5452775" cy="3271920"/>
          </a:xfrm>
        </p:spPr>
        <p:txBody>
          <a:bodyPr/>
          <a:lstStyle/>
          <a:p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Due to the COVID-19 pandemic, companies are switching to digital workplaces.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These technologies have the potential to be efficient recruitment, training, and performance evaluation tools for workers and opportunities for interaction during times of social distancing.</a:t>
            </a:r>
          </a:p>
          <a:p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It also 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assists companies in excellent performance management, legal support systems, and marketing systems in communicating with workers and potential.</a:t>
            </a:r>
          </a:p>
          <a:p>
            <a:pPr marL="114300" indent="0">
              <a:buNone/>
            </a:pPr>
            <a:endParaRPr lang="en-US" dirty="0">
              <a:latin typeface="+mj-lt"/>
            </a:endParaRPr>
          </a:p>
          <a:p>
            <a:pPr marL="114300" indent="0">
              <a:buNone/>
            </a:pPr>
            <a:endParaRPr lang="en-US" dirty="0">
              <a:latin typeface="+mj-lt"/>
            </a:endParaRPr>
          </a:p>
        </p:txBody>
      </p:sp>
      <p:grpSp>
        <p:nvGrpSpPr>
          <p:cNvPr id="506" name="Google Shape;2778;p47">
            <a:extLst>
              <a:ext uri="{FF2B5EF4-FFF2-40B4-BE49-F238E27FC236}">
                <a16:creationId xmlns:a16="http://schemas.microsoft.com/office/drawing/2014/main" id="{6111B18B-4D1D-5C80-E4B8-445B4CAA48D1}"/>
              </a:ext>
            </a:extLst>
          </p:cNvPr>
          <p:cNvGrpSpPr/>
          <p:nvPr/>
        </p:nvGrpSpPr>
        <p:grpSpPr>
          <a:xfrm>
            <a:off x="6149457" y="1348058"/>
            <a:ext cx="2391855" cy="2705295"/>
            <a:chOff x="2011725" y="44285"/>
            <a:chExt cx="4684870" cy="4762340"/>
          </a:xfrm>
        </p:grpSpPr>
        <p:grpSp>
          <p:nvGrpSpPr>
            <p:cNvPr id="507" name="Google Shape;2779;p47">
              <a:extLst>
                <a:ext uri="{FF2B5EF4-FFF2-40B4-BE49-F238E27FC236}">
                  <a16:creationId xmlns:a16="http://schemas.microsoft.com/office/drawing/2014/main" id="{55F1E6A3-7C72-C30D-E06B-456D8FC1485D}"/>
                </a:ext>
              </a:extLst>
            </p:cNvPr>
            <p:cNvGrpSpPr/>
            <p:nvPr/>
          </p:nvGrpSpPr>
          <p:grpSpPr>
            <a:xfrm>
              <a:off x="2119596" y="326448"/>
              <a:ext cx="3544299" cy="3707706"/>
              <a:chOff x="3860721" y="1330073"/>
              <a:chExt cx="3544299" cy="3707706"/>
            </a:xfrm>
          </p:grpSpPr>
          <p:sp>
            <p:nvSpPr>
              <p:cNvPr id="671" name="Google Shape;2780;p47">
                <a:extLst>
                  <a:ext uri="{FF2B5EF4-FFF2-40B4-BE49-F238E27FC236}">
                    <a16:creationId xmlns:a16="http://schemas.microsoft.com/office/drawing/2014/main" id="{DD309784-63E1-8B5C-FF3D-CB818D645465}"/>
                  </a:ext>
                </a:extLst>
              </p:cNvPr>
              <p:cNvSpPr/>
              <p:nvPr/>
            </p:nvSpPr>
            <p:spPr>
              <a:xfrm>
                <a:off x="5336000" y="1330073"/>
                <a:ext cx="2069020" cy="2805419"/>
              </a:xfrm>
              <a:custGeom>
                <a:avLst/>
                <a:gdLst/>
                <a:ahLst/>
                <a:cxnLst/>
                <a:rect l="l" t="t" r="r" b="b"/>
                <a:pathLst>
                  <a:path w="2069020" h="2805419" extrusionOk="0">
                    <a:moveTo>
                      <a:pt x="2019014" y="2799395"/>
                    </a:moveTo>
                    <a:lnTo>
                      <a:pt x="50006" y="1662586"/>
                    </a:lnTo>
                    <a:cubicBezTo>
                      <a:pt x="22384" y="1646680"/>
                      <a:pt x="0" y="1603912"/>
                      <a:pt x="0" y="1567336"/>
                    </a:cubicBezTo>
                    <a:lnTo>
                      <a:pt x="0" y="43908"/>
                    </a:lnTo>
                    <a:cubicBezTo>
                      <a:pt x="0" y="7141"/>
                      <a:pt x="22384" y="-9813"/>
                      <a:pt x="50006" y="5808"/>
                    </a:cubicBezTo>
                    <a:lnTo>
                      <a:pt x="2019014" y="1142998"/>
                    </a:lnTo>
                    <a:cubicBezTo>
                      <a:pt x="2046637" y="1158904"/>
                      <a:pt x="2069020" y="1201672"/>
                      <a:pt x="2069020" y="1238248"/>
                    </a:cubicBezTo>
                    <a:lnTo>
                      <a:pt x="2069020" y="2761295"/>
                    </a:lnTo>
                    <a:cubicBezTo>
                      <a:pt x="2069020" y="2798443"/>
                      <a:pt x="2046637" y="2815397"/>
                      <a:pt x="2019014" y="2799395"/>
                    </a:cubicBez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2" name="Google Shape;2781;p47">
                <a:extLst>
                  <a:ext uri="{FF2B5EF4-FFF2-40B4-BE49-F238E27FC236}">
                    <a16:creationId xmlns:a16="http://schemas.microsoft.com/office/drawing/2014/main" id="{52218DE3-9E9D-7C6A-179C-147FBDADBECB}"/>
                  </a:ext>
                </a:extLst>
              </p:cNvPr>
              <p:cNvSpPr/>
              <p:nvPr/>
            </p:nvSpPr>
            <p:spPr>
              <a:xfrm>
                <a:off x="7365110" y="4067936"/>
                <a:ext cx="21907" cy="77247"/>
              </a:xfrm>
              <a:custGeom>
                <a:avLst/>
                <a:gdLst/>
                <a:ahLst/>
                <a:cxnLst/>
                <a:rect l="l" t="t" r="r" b="b"/>
                <a:pathLst>
                  <a:path w="21907" h="77247" extrusionOk="0">
                    <a:moveTo>
                      <a:pt x="0" y="77248"/>
                    </a:moveTo>
                    <a:lnTo>
                      <a:pt x="21908" y="64675"/>
                    </a:lnTo>
                    <a:lnTo>
                      <a:pt x="12383" y="0"/>
                    </a:lnTo>
                    <a:lnTo>
                      <a:pt x="0" y="77248"/>
                    </a:ln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3" name="Google Shape;2782;p47">
                <a:extLst>
                  <a:ext uri="{FF2B5EF4-FFF2-40B4-BE49-F238E27FC236}">
                    <a16:creationId xmlns:a16="http://schemas.microsoft.com/office/drawing/2014/main" id="{979CD597-8B28-6007-7B0C-7ED09461B307}"/>
                  </a:ext>
                </a:extLst>
              </p:cNvPr>
              <p:cNvSpPr/>
              <p:nvPr/>
            </p:nvSpPr>
            <p:spPr>
              <a:xfrm>
                <a:off x="5332475" y="1333214"/>
                <a:ext cx="52292" cy="22389"/>
              </a:xfrm>
              <a:custGeom>
                <a:avLst/>
                <a:gdLst/>
                <a:ahLst/>
                <a:cxnLst/>
                <a:rect l="l" t="t" r="r" b="b"/>
                <a:pathLst>
                  <a:path w="52292" h="22389" extrusionOk="0">
                    <a:moveTo>
                      <a:pt x="0" y="12383"/>
                    </a:moveTo>
                    <a:lnTo>
                      <a:pt x="21431" y="0"/>
                    </a:lnTo>
                    <a:lnTo>
                      <a:pt x="52292" y="17621"/>
                    </a:lnTo>
                    <a:cubicBezTo>
                      <a:pt x="52292" y="17621"/>
                      <a:pt x="19431" y="22574"/>
                      <a:pt x="18669" y="22384"/>
                    </a:cubicBezTo>
                    <a:cubicBezTo>
                      <a:pt x="17907" y="22193"/>
                      <a:pt x="0" y="12383"/>
                      <a:pt x="0" y="12383"/>
                    </a:cubicBez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4" name="Google Shape;2783;p47">
                <a:extLst>
                  <a:ext uri="{FF2B5EF4-FFF2-40B4-BE49-F238E27FC236}">
                    <a16:creationId xmlns:a16="http://schemas.microsoft.com/office/drawing/2014/main" id="{4B7D00C6-5E84-A37A-6040-F63E635F8897}"/>
                  </a:ext>
                </a:extLst>
              </p:cNvPr>
              <p:cNvSpPr/>
              <p:nvPr/>
            </p:nvSpPr>
            <p:spPr>
              <a:xfrm>
                <a:off x="5317902" y="1340537"/>
                <a:ext cx="2069115" cy="2805383"/>
              </a:xfrm>
              <a:custGeom>
                <a:avLst/>
                <a:gdLst/>
                <a:ahLst/>
                <a:cxnLst/>
                <a:rect l="l" t="t" r="r" b="b"/>
                <a:pathLst>
                  <a:path w="2069115" h="2805383" extrusionOk="0">
                    <a:moveTo>
                      <a:pt x="2019110" y="2799409"/>
                    </a:moveTo>
                    <a:lnTo>
                      <a:pt x="50006" y="1662600"/>
                    </a:lnTo>
                    <a:cubicBezTo>
                      <a:pt x="22384" y="1646598"/>
                      <a:pt x="0" y="1603831"/>
                      <a:pt x="0" y="1567350"/>
                    </a:cubicBezTo>
                    <a:lnTo>
                      <a:pt x="0" y="43921"/>
                    </a:lnTo>
                    <a:cubicBezTo>
                      <a:pt x="0" y="7060"/>
                      <a:pt x="22384" y="-9800"/>
                      <a:pt x="50006" y="5821"/>
                    </a:cubicBezTo>
                    <a:lnTo>
                      <a:pt x="2019110" y="1142916"/>
                    </a:lnTo>
                    <a:cubicBezTo>
                      <a:pt x="2046732" y="1158823"/>
                      <a:pt x="2069116" y="1201685"/>
                      <a:pt x="2069116" y="1238166"/>
                    </a:cubicBezTo>
                    <a:lnTo>
                      <a:pt x="2069116" y="2761595"/>
                    </a:lnTo>
                    <a:cubicBezTo>
                      <a:pt x="2069116" y="2798361"/>
                      <a:pt x="2046732" y="2815315"/>
                      <a:pt x="2019110" y="2799409"/>
                    </a:cubicBezTo>
                    <a:close/>
                  </a:path>
                </a:pathLst>
              </a:custGeom>
              <a:solidFill>
                <a:srgbClr val="E4E7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5" name="Google Shape;2784;p47">
                <a:extLst>
                  <a:ext uri="{FF2B5EF4-FFF2-40B4-BE49-F238E27FC236}">
                    <a16:creationId xmlns:a16="http://schemas.microsoft.com/office/drawing/2014/main" id="{B6E9FD56-1320-CBDA-DB7C-D91B1F339635}"/>
                  </a:ext>
                </a:extLst>
              </p:cNvPr>
              <p:cNvSpPr/>
              <p:nvPr/>
            </p:nvSpPr>
            <p:spPr>
              <a:xfrm>
                <a:off x="5314473" y="1342497"/>
                <a:ext cx="2069020" cy="2805423"/>
              </a:xfrm>
              <a:custGeom>
                <a:avLst/>
                <a:gdLst/>
                <a:ahLst/>
                <a:cxnLst/>
                <a:rect l="l" t="t" r="r" b="b"/>
                <a:pathLst>
                  <a:path w="2069020" h="2805423" extrusionOk="0">
                    <a:moveTo>
                      <a:pt x="2019014" y="2799449"/>
                    </a:moveTo>
                    <a:lnTo>
                      <a:pt x="50006" y="1662545"/>
                    </a:lnTo>
                    <a:cubicBezTo>
                      <a:pt x="22384" y="1646638"/>
                      <a:pt x="0" y="1603871"/>
                      <a:pt x="0" y="1567295"/>
                    </a:cubicBezTo>
                    <a:lnTo>
                      <a:pt x="0" y="43962"/>
                    </a:lnTo>
                    <a:cubicBezTo>
                      <a:pt x="0" y="7100"/>
                      <a:pt x="22384" y="-9855"/>
                      <a:pt x="50006" y="5862"/>
                    </a:cubicBezTo>
                    <a:lnTo>
                      <a:pt x="2019014" y="1142956"/>
                    </a:lnTo>
                    <a:cubicBezTo>
                      <a:pt x="2046637" y="1158863"/>
                      <a:pt x="2069021" y="1201630"/>
                      <a:pt x="2069021" y="1238206"/>
                    </a:cubicBezTo>
                    <a:lnTo>
                      <a:pt x="2069021" y="2761635"/>
                    </a:lnTo>
                    <a:cubicBezTo>
                      <a:pt x="2069021" y="2798401"/>
                      <a:pt x="2046637" y="2815356"/>
                      <a:pt x="2019014" y="2799449"/>
                    </a:cubicBezTo>
                    <a:close/>
                  </a:path>
                </a:pathLst>
              </a:custGeom>
              <a:solidFill>
                <a:srgbClr val="D6D8E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6" name="Google Shape;2785;p47">
                <a:extLst>
                  <a:ext uri="{FF2B5EF4-FFF2-40B4-BE49-F238E27FC236}">
                    <a16:creationId xmlns:a16="http://schemas.microsoft.com/office/drawing/2014/main" id="{52043737-0456-21F5-976B-EAF09B7D30AF}"/>
                  </a:ext>
                </a:extLst>
              </p:cNvPr>
              <p:cNvSpPr/>
              <p:nvPr/>
            </p:nvSpPr>
            <p:spPr>
              <a:xfrm>
                <a:off x="5339429" y="1375389"/>
                <a:ext cx="2018061" cy="2673878"/>
              </a:xfrm>
              <a:custGeom>
                <a:avLst/>
                <a:gdLst/>
                <a:ahLst/>
                <a:cxnLst/>
                <a:rect l="l" t="t" r="r" b="b"/>
                <a:pathLst>
                  <a:path w="2018061" h="2673878" extrusionOk="0">
                    <a:moveTo>
                      <a:pt x="2017014" y="2673878"/>
                    </a:moveTo>
                    <a:lnTo>
                      <a:pt x="0" y="1509352"/>
                    </a:lnTo>
                    <a:lnTo>
                      <a:pt x="1048" y="17165"/>
                    </a:lnTo>
                    <a:cubicBezTo>
                      <a:pt x="1048" y="1830"/>
                      <a:pt x="11811" y="-4361"/>
                      <a:pt x="25051" y="3259"/>
                    </a:cubicBezTo>
                    <a:lnTo>
                      <a:pt x="1994059" y="1140163"/>
                    </a:lnTo>
                    <a:cubicBezTo>
                      <a:pt x="2008213" y="1149354"/>
                      <a:pt x="2017138" y="1164747"/>
                      <a:pt x="2018062" y="1181596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7" name="Google Shape;2786;p47">
                <a:extLst>
                  <a:ext uri="{FF2B5EF4-FFF2-40B4-BE49-F238E27FC236}">
                    <a16:creationId xmlns:a16="http://schemas.microsoft.com/office/drawing/2014/main" id="{0205688C-4B9E-75FA-D5D6-DA486C3543A0}"/>
                  </a:ext>
                </a:extLst>
              </p:cNvPr>
              <p:cNvSpPr/>
              <p:nvPr/>
            </p:nvSpPr>
            <p:spPr>
              <a:xfrm>
                <a:off x="5339238" y="1374339"/>
                <a:ext cx="2018061" cy="2673785"/>
              </a:xfrm>
              <a:custGeom>
                <a:avLst/>
                <a:gdLst/>
                <a:ahLst/>
                <a:cxnLst/>
                <a:rect l="l" t="t" r="r" b="b"/>
                <a:pathLst>
                  <a:path w="2018061" h="2673785" extrusionOk="0">
                    <a:moveTo>
                      <a:pt x="2017014" y="2673785"/>
                    </a:moveTo>
                    <a:lnTo>
                      <a:pt x="0" y="1509354"/>
                    </a:lnTo>
                    <a:lnTo>
                      <a:pt x="1048" y="17072"/>
                    </a:lnTo>
                    <a:cubicBezTo>
                      <a:pt x="1048" y="1832"/>
                      <a:pt x="11811" y="-4359"/>
                      <a:pt x="25051" y="3261"/>
                    </a:cubicBezTo>
                    <a:lnTo>
                      <a:pt x="1994059" y="1140260"/>
                    </a:lnTo>
                    <a:cubicBezTo>
                      <a:pt x="2008232" y="1149481"/>
                      <a:pt x="2017147" y="1164911"/>
                      <a:pt x="2018062" y="1181789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8" name="Google Shape;2787;p47">
                <a:extLst>
                  <a:ext uri="{FF2B5EF4-FFF2-40B4-BE49-F238E27FC236}">
                    <a16:creationId xmlns:a16="http://schemas.microsoft.com/office/drawing/2014/main" id="{1C751C24-4C3F-8143-971A-81706DB7010E}"/>
                  </a:ext>
                </a:extLst>
              </p:cNvPr>
              <p:cNvSpPr/>
              <p:nvPr/>
            </p:nvSpPr>
            <p:spPr>
              <a:xfrm>
                <a:off x="3860721" y="3051171"/>
                <a:ext cx="3440851" cy="1986608"/>
              </a:xfrm>
              <a:custGeom>
                <a:avLst/>
                <a:gdLst/>
                <a:ahLst/>
                <a:cxnLst/>
                <a:rect l="l" t="t" r="r" b="b"/>
                <a:pathLst>
                  <a:path w="3440851" h="1986608" extrusionOk="0">
                    <a:moveTo>
                      <a:pt x="1987629" y="1975838"/>
                    </a:moveTo>
                    <a:lnTo>
                      <a:pt x="18621" y="838934"/>
                    </a:lnTo>
                    <a:cubicBezTo>
                      <a:pt x="-9002" y="823027"/>
                      <a:pt x="-5477" y="795214"/>
                      <a:pt x="26432" y="776736"/>
                    </a:cubicBezTo>
                    <a:lnTo>
                      <a:pt x="1345454" y="15212"/>
                    </a:lnTo>
                    <a:cubicBezTo>
                      <a:pt x="1377362" y="-3172"/>
                      <a:pt x="1425559" y="-5172"/>
                      <a:pt x="1453181" y="10735"/>
                    </a:cubicBezTo>
                    <a:lnTo>
                      <a:pt x="3422189" y="1147544"/>
                    </a:lnTo>
                    <a:cubicBezTo>
                      <a:pt x="3449812" y="1163546"/>
                      <a:pt x="3446383" y="1191359"/>
                      <a:pt x="3414474" y="1209742"/>
                    </a:cubicBezTo>
                    <a:lnTo>
                      <a:pt x="2095452" y="1971742"/>
                    </a:lnTo>
                    <a:cubicBezTo>
                      <a:pt x="2063829" y="1989744"/>
                      <a:pt x="2015347" y="1991745"/>
                      <a:pt x="1987629" y="1975838"/>
                    </a:cubicBezTo>
                    <a:close/>
                  </a:path>
                </a:pathLst>
              </a:custGeom>
              <a:solidFill>
                <a:srgbClr val="D6D8E5">
                  <a:alpha val="40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9" name="Google Shape;2788;p47">
                <a:extLst>
                  <a:ext uri="{FF2B5EF4-FFF2-40B4-BE49-F238E27FC236}">
                    <a16:creationId xmlns:a16="http://schemas.microsoft.com/office/drawing/2014/main" id="{3884AC29-6033-2841-033A-71B2DD00AF1C}"/>
                  </a:ext>
                </a:extLst>
              </p:cNvPr>
              <p:cNvSpPr/>
              <p:nvPr/>
            </p:nvSpPr>
            <p:spPr>
              <a:xfrm>
                <a:off x="3903733" y="3024882"/>
                <a:ext cx="3440892" cy="1987084"/>
              </a:xfrm>
              <a:custGeom>
                <a:avLst/>
                <a:gdLst/>
                <a:ahLst/>
                <a:cxnLst/>
                <a:rect l="l" t="t" r="r" b="b"/>
                <a:pathLst>
                  <a:path w="3440892" h="1987084" extrusionOk="0">
                    <a:moveTo>
                      <a:pt x="1987670" y="1976314"/>
                    </a:moveTo>
                    <a:lnTo>
                      <a:pt x="18662" y="839410"/>
                    </a:lnTo>
                    <a:cubicBezTo>
                      <a:pt x="-8961" y="823503"/>
                      <a:pt x="-5532" y="795690"/>
                      <a:pt x="26377" y="777212"/>
                    </a:cubicBezTo>
                    <a:lnTo>
                      <a:pt x="1345495" y="15212"/>
                    </a:lnTo>
                    <a:cubicBezTo>
                      <a:pt x="1377308" y="-3172"/>
                      <a:pt x="1425600" y="-5172"/>
                      <a:pt x="1453222" y="10735"/>
                    </a:cubicBezTo>
                    <a:lnTo>
                      <a:pt x="3422230" y="1148020"/>
                    </a:lnTo>
                    <a:cubicBezTo>
                      <a:pt x="3449853" y="1164022"/>
                      <a:pt x="3446424" y="1191835"/>
                      <a:pt x="3414515" y="1210218"/>
                    </a:cubicBezTo>
                    <a:lnTo>
                      <a:pt x="2095493" y="1972218"/>
                    </a:lnTo>
                    <a:cubicBezTo>
                      <a:pt x="2063584" y="1990220"/>
                      <a:pt x="2015292" y="1992221"/>
                      <a:pt x="1987670" y="1976314"/>
                    </a:cubicBez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0" name="Google Shape;2789;p47">
                <a:extLst>
                  <a:ext uri="{FF2B5EF4-FFF2-40B4-BE49-F238E27FC236}">
                    <a16:creationId xmlns:a16="http://schemas.microsoft.com/office/drawing/2014/main" id="{B69F49EC-6558-D797-EB66-CD0395DDE0EF}"/>
                  </a:ext>
                </a:extLst>
              </p:cNvPr>
              <p:cNvSpPr/>
              <p:nvPr/>
            </p:nvSpPr>
            <p:spPr>
              <a:xfrm>
                <a:off x="3903726" y="3801522"/>
                <a:ext cx="41719" cy="37052"/>
              </a:xfrm>
              <a:custGeom>
                <a:avLst/>
                <a:gdLst/>
                <a:ahLst/>
                <a:cxnLst/>
                <a:rect l="l" t="t" r="r" b="b"/>
                <a:pathLst>
                  <a:path w="41719" h="37052" extrusionOk="0">
                    <a:moveTo>
                      <a:pt x="0" y="37052"/>
                    </a:moveTo>
                    <a:lnTo>
                      <a:pt x="0" y="0"/>
                    </a:lnTo>
                    <a:lnTo>
                      <a:pt x="41719" y="17431"/>
                    </a:lnTo>
                    <a:lnTo>
                      <a:pt x="0" y="37052"/>
                    </a:ln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1" name="Google Shape;2790;p47">
                <a:extLst>
                  <a:ext uri="{FF2B5EF4-FFF2-40B4-BE49-F238E27FC236}">
                    <a16:creationId xmlns:a16="http://schemas.microsoft.com/office/drawing/2014/main" id="{898490D6-91F9-D133-3C69-347762EFED7E}"/>
                  </a:ext>
                </a:extLst>
              </p:cNvPr>
              <p:cNvSpPr/>
              <p:nvPr/>
            </p:nvSpPr>
            <p:spPr>
              <a:xfrm>
                <a:off x="7313771" y="4164425"/>
                <a:ext cx="30860" cy="40671"/>
              </a:xfrm>
              <a:custGeom>
                <a:avLst/>
                <a:gdLst/>
                <a:ahLst/>
                <a:cxnLst/>
                <a:rect l="l" t="t" r="r" b="b"/>
                <a:pathLst>
                  <a:path w="30860" h="40671" extrusionOk="0">
                    <a:moveTo>
                      <a:pt x="30861" y="36290"/>
                    </a:moveTo>
                    <a:lnTo>
                      <a:pt x="30861" y="0"/>
                    </a:lnTo>
                    <a:lnTo>
                      <a:pt x="0" y="10573"/>
                    </a:lnTo>
                    <a:lnTo>
                      <a:pt x="20479" y="40672"/>
                    </a:lnTo>
                    <a:lnTo>
                      <a:pt x="30861" y="36290"/>
                    </a:ln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2" name="Google Shape;2791;p47">
                <a:extLst>
                  <a:ext uri="{FF2B5EF4-FFF2-40B4-BE49-F238E27FC236}">
                    <a16:creationId xmlns:a16="http://schemas.microsoft.com/office/drawing/2014/main" id="{F401637A-F8AC-EF6C-A5DB-4E452717684F}"/>
                  </a:ext>
                </a:extLst>
              </p:cNvPr>
              <p:cNvSpPr/>
              <p:nvPr/>
            </p:nvSpPr>
            <p:spPr>
              <a:xfrm>
                <a:off x="3903733" y="2994046"/>
                <a:ext cx="3440892" cy="1986618"/>
              </a:xfrm>
              <a:custGeom>
                <a:avLst/>
                <a:gdLst/>
                <a:ahLst/>
                <a:cxnLst/>
                <a:rect l="l" t="t" r="r" b="b"/>
                <a:pathLst>
                  <a:path w="3440892" h="1986618" extrusionOk="0">
                    <a:moveTo>
                      <a:pt x="1987670" y="1975813"/>
                    </a:moveTo>
                    <a:lnTo>
                      <a:pt x="18662" y="839005"/>
                    </a:lnTo>
                    <a:cubicBezTo>
                      <a:pt x="-8961" y="823098"/>
                      <a:pt x="-5532" y="795190"/>
                      <a:pt x="26377" y="776806"/>
                    </a:cubicBezTo>
                    <a:lnTo>
                      <a:pt x="1345495" y="15283"/>
                    </a:lnTo>
                    <a:cubicBezTo>
                      <a:pt x="1377308" y="-3196"/>
                      <a:pt x="1425600" y="-5196"/>
                      <a:pt x="1453222" y="10806"/>
                    </a:cubicBezTo>
                    <a:lnTo>
                      <a:pt x="3422230" y="1147615"/>
                    </a:lnTo>
                    <a:cubicBezTo>
                      <a:pt x="3449853" y="1163521"/>
                      <a:pt x="3446424" y="1191430"/>
                      <a:pt x="3414515" y="1209813"/>
                    </a:cubicBezTo>
                    <a:lnTo>
                      <a:pt x="2095493" y="1971336"/>
                    </a:lnTo>
                    <a:cubicBezTo>
                      <a:pt x="2063584" y="1989815"/>
                      <a:pt x="2015292" y="1991815"/>
                      <a:pt x="1987670" y="1975813"/>
                    </a:cubicBezTo>
                    <a:close/>
                  </a:path>
                </a:pathLst>
              </a:custGeom>
              <a:solidFill>
                <a:srgbClr val="E4E7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3" name="Google Shape;2792;p47">
                <a:extLst>
                  <a:ext uri="{FF2B5EF4-FFF2-40B4-BE49-F238E27FC236}">
                    <a16:creationId xmlns:a16="http://schemas.microsoft.com/office/drawing/2014/main" id="{18AA3890-FEA7-00A1-69FD-A36FFC984268}"/>
                  </a:ext>
                </a:extLst>
              </p:cNvPr>
              <p:cNvSpPr/>
              <p:nvPr/>
            </p:nvSpPr>
            <p:spPr>
              <a:xfrm>
                <a:off x="3903733" y="2989259"/>
                <a:ext cx="3440892" cy="1986608"/>
              </a:xfrm>
              <a:custGeom>
                <a:avLst/>
                <a:gdLst/>
                <a:ahLst/>
                <a:cxnLst/>
                <a:rect l="l" t="t" r="r" b="b"/>
                <a:pathLst>
                  <a:path w="3440892" h="1986608" extrusionOk="0">
                    <a:moveTo>
                      <a:pt x="1987670" y="1975838"/>
                    </a:moveTo>
                    <a:lnTo>
                      <a:pt x="18662" y="838934"/>
                    </a:lnTo>
                    <a:cubicBezTo>
                      <a:pt x="-8961" y="823027"/>
                      <a:pt x="-5532" y="795214"/>
                      <a:pt x="26377" y="776736"/>
                    </a:cubicBezTo>
                    <a:lnTo>
                      <a:pt x="1345495" y="15212"/>
                    </a:lnTo>
                    <a:cubicBezTo>
                      <a:pt x="1377308" y="-3172"/>
                      <a:pt x="1425600" y="-5172"/>
                      <a:pt x="1453222" y="10735"/>
                    </a:cubicBezTo>
                    <a:lnTo>
                      <a:pt x="3422230" y="1147544"/>
                    </a:lnTo>
                    <a:cubicBezTo>
                      <a:pt x="3449853" y="1163546"/>
                      <a:pt x="3446424" y="1191359"/>
                      <a:pt x="3414515" y="1209742"/>
                    </a:cubicBezTo>
                    <a:lnTo>
                      <a:pt x="2095493" y="1971742"/>
                    </a:lnTo>
                    <a:cubicBezTo>
                      <a:pt x="2063584" y="1989744"/>
                      <a:pt x="2015292" y="1991745"/>
                      <a:pt x="1987670" y="1975838"/>
                    </a:cubicBezTo>
                    <a:close/>
                  </a:path>
                </a:pathLst>
              </a:custGeom>
              <a:solidFill>
                <a:srgbClr val="D6D8E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4" name="Google Shape;2793;p47">
                <a:extLst>
                  <a:ext uri="{FF2B5EF4-FFF2-40B4-BE49-F238E27FC236}">
                    <a16:creationId xmlns:a16="http://schemas.microsoft.com/office/drawing/2014/main" id="{61C9A479-0D93-85FD-6C31-A32A0C95FB18}"/>
                  </a:ext>
                </a:extLst>
              </p:cNvPr>
              <p:cNvSpPr/>
              <p:nvPr/>
            </p:nvSpPr>
            <p:spPr>
              <a:xfrm>
                <a:off x="5115918" y="3136967"/>
                <a:ext cx="220549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49" h="127281" extrusionOk="0">
                    <a:moveTo>
                      <a:pt x="96733" y="124392"/>
                    </a:moveTo>
                    <a:lnTo>
                      <a:pt x="5007" y="71433"/>
                    </a:lnTo>
                    <a:cubicBezTo>
                      <a:pt x="-2422" y="67147"/>
                      <a:pt x="-1470" y="59623"/>
                      <a:pt x="7103" y="54574"/>
                    </a:cubicBezTo>
                    <a:lnTo>
                      <a:pt x="94638" y="4092"/>
                    </a:lnTo>
                    <a:cubicBezTo>
                      <a:pt x="103610" y="-890"/>
                      <a:pt x="114421" y="-1347"/>
                      <a:pt x="123784" y="2853"/>
                    </a:cubicBezTo>
                    <a:lnTo>
                      <a:pt x="215510" y="55812"/>
                    </a:lnTo>
                    <a:cubicBezTo>
                      <a:pt x="222939" y="60099"/>
                      <a:pt x="222082" y="67719"/>
                      <a:pt x="213414" y="72672"/>
                    </a:cubicBezTo>
                    <a:lnTo>
                      <a:pt x="125880" y="123154"/>
                    </a:lnTo>
                    <a:cubicBezTo>
                      <a:pt x="116917" y="128183"/>
                      <a:pt x="106096" y="128641"/>
                      <a:pt x="96733" y="124392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5" name="Google Shape;2794;p47">
                <a:extLst>
                  <a:ext uri="{FF2B5EF4-FFF2-40B4-BE49-F238E27FC236}">
                    <a16:creationId xmlns:a16="http://schemas.microsoft.com/office/drawing/2014/main" id="{C1C38A57-5A34-33A1-0EE1-04E34917D1E9}"/>
                  </a:ext>
                </a:extLst>
              </p:cNvPr>
              <p:cNvSpPr/>
              <p:nvPr/>
            </p:nvSpPr>
            <p:spPr>
              <a:xfrm>
                <a:off x="5245712" y="3211893"/>
                <a:ext cx="220524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24" h="127281" extrusionOk="0">
                    <a:moveTo>
                      <a:pt x="96765" y="124428"/>
                    </a:moveTo>
                    <a:lnTo>
                      <a:pt x="5039" y="71469"/>
                    </a:lnTo>
                    <a:cubicBezTo>
                      <a:pt x="-2390" y="67183"/>
                      <a:pt x="-1533" y="59563"/>
                      <a:pt x="7135" y="54610"/>
                    </a:cubicBezTo>
                    <a:lnTo>
                      <a:pt x="94670" y="4127"/>
                    </a:lnTo>
                    <a:cubicBezTo>
                      <a:pt x="103633" y="-902"/>
                      <a:pt x="114453" y="-1359"/>
                      <a:pt x="123816" y="2889"/>
                    </a:cubicBezTo>
                    <a:lnTo>
                      <a:pt x="215447" y="55848"/>
                    </a:lnTo>
                    <a:cubicBezTo>
                      <a:pt x="222971" y="60134"/>
                      <a:pt x="222019" y="67659"/>
                      <a:pt x="213351" y="72707"/>
                    </a:cubicBezTo>
                    <a:lnTo>
                      <a:pt x="125912" y="123190"/>
                    </a:lnTo>
                    <a:cubicBezTo>
                      <a:pt x="116930" y="128171"/>
                      <a:pt x="106128" y="128628"/>
                      <a:pt x="96765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6" name="Google Shape;2795;p47">
                <a:extLst>
                  <a:ext uri="{FF2B5EF4-FFF2-40B4-BE49-F238E27FC236}">
                    <a16:creationId xmlns:a16="http://schemas.microsoft.com/office/drawing/2014/main" id="{2396C701-2F53-BC2A-1E13-DB9C7A3BF9E2}"/>
                  </a:ext>
                </a:extLst>
              </p:cNvPr>
              <p:cNvSpPr/>
              <p:nvPr/>
            </p:nvSpPr>
            <p:spPr>
              <a:xfrm>
                <a:off x="5376617" y="3287669"/>
                <a:ext cx="220517" cy="127212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12" extrusionOk="0">
                    <a:moveTo>
                      <a:pt x="97114" y="124376"/>
                    </a:moveTo>
                    <a:lnTo>
                      <a:pt x="5007" y="71512"/>
                    </a:lnTo>
                    <a:cubicBezTo>
                      <a:pt x="-2422" y="67131"/>
                      <a:pt x="-1470" y="59606"/>
                      <a:pt x="7103" y="54653"/>
                    </a:cubicBezTo>
                    <a:lnTo>
                      <a:pt x="94638" y="4075"/>
                    </a:lnTo>
                    <a:cubicBezTo>
                      <a:pt x="103620" y="-925"/>
                      <a:pt x="114440" y="-1345"/>
                      <a:pt x="123784" y="2932"/>
                    </a:cubicBezTo>
                    <a:lnTo>
                      <a:pt x="215510" y="55796"/>
                    </a:lnTo>
                    <a:cubicBezTo>
                      <a:pt x="222939" y="60177"/>
                      <a:pt x="221987" y="67702"/>
                      <a:pt x="213414" y="72655"/>
                    </a:cubicBezTo>
                    <a:lnTo>
                      <a:pt x="125880" y="123233"/>
                    </a:lnTo>
                    <a:cubicBezTo>
                      <a:pt x="117002" y="128100"/>
                      <a:pt x="106353" y="128529"/>
                      <a:pt x="97114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7" name="Google Shape;2796;p47">
                <a:extLst>
                  <a:ext uri="{FF2B5EF4-FFF2-40B4-BE49-F238E27FC236}">
                    <a16:creationId xmlns:a16="http://schemas.microsoft.com/office/drawing/2014/main" id="{F21DCAEF-AD32-CE1F-BDED-02FCA1901278}"/>
                  </a:ext>
                </a:extLst>
              </p:cNvPr>
              <p:cNvSpPr/>
              <p:nvPr/>
            </p:nvSpPr>
            <p:spPr>
              <a:xfrm>
                <a:off x="5505300" y="3361757"/>
                <a:ext cx="220517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81" extrusionOk="0">
                    <a:moveTo>
                      <a:pt x="96733" y="124393"/>
                    </a:moveTo>
                    <a:lnTo>
                      <a:pt x="5007" y="71434"/>
                    </a:lnTo>
                    <a:cubicBezTo>
                      <a:pt x="-2422" y="67147"/>
                      <a:pt x="-1470" y="59622"/>
                      <a:pt x="7103" y="54574"/>
                    </a:cubicBezTo>
                    <a:lnTo>
                      <a:pt x="94638" y="4092"/>
                    </a:lnTo>
                    <a:cubicBezTo>
                      <a:pt x="103620" y="-890"/>
                      <a:pt x="114421" y="-1347"/>
                      <a:pt x="123784" y="2854"/>
                    </a:cubicBezTo>
                    <a:lnTo>
                      <a:pt x="215510" y="55813"/>
                    </a:lnTo>
                    <a:cubicBezTo>
                      <a:pt x="222939" y="60099"/>
                      <a:pt x="221987" y="67719"/>
                      <a:pt x="213414" y="72672"/>
                    </a:cubicBezTo>
                    <a:lnTo>
                      <a:pt x="125880" y="123154"/>
                    </a:lnTo>
                    <a:cubicBezTo>
                      <a:pt x="116917" y="128184"/>
                      <a:pt x="106096" y="128641"/>
                      <a:pt x="96733" y="12439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8" name="Google Shape;2797;p47">
                <a:extLst>
                  <a:ext uri="{FF2B5EF4-FFF2-40B4-BE49-F238E27FC236}">
                    <a16:creationId xmlns:a16="http://schemas.microsoft.com/office/drawing/2014/main" id="{B3FAEEEE-E96C-9F8E-D1F0-01CD3A0CA335}"/>
                  </a:ext>
                </a:extLst>
              </p:cNvPr>
              <p:cNvSpPr/>
              <p:nvPr/>
            </p:nvSpPr>
            <p:spPr>
              <a:xfrm>
                <a:off x="5635055" y="3436683"/>
                <a:ext cx="220563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281" extrusionOk="0">
                    <a:moveTo>
                      <a:pt x="96709" y="124428"/>
                    </a:moveTo>
                    <a:lnTo>
                      <a:pt x="5078" y="71469"/>
                    </a:lnTo>
                    <a:cubicBezTo>
                      <a:pt x="-2447" y="67183"/>
                      <a:pt x="-1494" y="59563"/>
                      <a:pt x="7174" y="54610"/>
                    </a:cubicBezTo>
                    <a:lnTo>
                      <a:pt x="94613" y="4127"/>
                    </a:lnTo>
                    <a:cubicBezTo>
                      <a:pt x="103614" y="-902"/>
                      <a:pt x="114463" y="-1359"/>
                      <a:pt x="123855" y="2889"/>
                    </a:cubicBezTo>
                    <a:lnTo>
                      <a:pt x="215485" y="55848"/>
                    </a:lnTo>
                    <a:cubicBezTo>
                      <a:pt x="223010" y="60134"/>
                      <a:pt x="222058" y="67659"/>
                      <a:pt x="213390" y="72707"/>
                    </a:cubicBezTo>
                    <a:lnTo>
                      <a:pt x="125950" y="123190"/>
                    </a:lnTo>
                    <a:cubicBezTo>
                      <a:pt x="116940" y="128171"/>
                      <a:pt x="106110" y="128628"/>
                      <a:pt x="96709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89" name="Google Shape;2798;p47">
                <a:extLst>
                  <a:ext uri="{FF2B5EF4-FFF2-40B4-BE49-F238E27FC236}">
                    <a16:creationId xmlns:a16="http://schemas.microsoft.com/office/drawing/2014/main" id="{A4189B15-834E-43B0-E4A1-F2036B2B049D}"/>
                  </a:ext>
                </a:extLst>
              </p:cNvPr>
              <p:cNvSpPr/>
              <p:nvPr/>
            </p:nvSpPr>
            <p:spPr>
              <a:xfrm>
                <a:off x="5764856" y="3511602"/>
                <a:ext cx="220517" cy="127307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307" extrusionOk="0">
                    <a:moveTo>
                      <a:pt x="96733" y="124376"/>
                    </a:moveTo>
                    <a:lnTo>
                      <a:pt x="5007" y="71512"/>
                    </a:lnTo>
                    <a:cubicBezTo>
                      <a:pt x="-2422" y="67131"/>
                      <a:pt x="-1470" y="59606"/>
                      <a:pt x="7103" y="54653"/>
                    </a:cubicBezTo>
                    <a:lnTo>
                      <a:pt x="94638" y="4075"/>
                    </a:lnTo>
                    <a:cubicBezTo>
                      <a:pt x="103620" y="-925"/>
                      <a:pt x="114440" y="-1345"/>
                      <a:pt x="123784" y="2932"/>
                    </a:cubicBezTo>
                    <a:lnTo>
                      <a:pt x="215510" y="55796"/>
                    </a:lnTo>
                    <a:cubicBezTo>
                      <a:pt x="222939" y="60177"/>
                      <a:pt x="221987" y="67702"/>
                      <a:pt x="213414" y="72655"/>
                    </a:cubicBezTo>
                    <a:lnTo>
                      <a:pt x="125880" y="123233"/>
                    </a:lnTo>
                    <a:cubicBezTo>
                      <a:pt x="116898" y="128234"/>
                      <a:pt x="106077" y="128652"/>
                      <a:pt x="96733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90" name="Google Shape;2799;p47">
                <a:extLst>
                  <a:ext uri="{FF2B5EF4-FFF2-40B4-BE49-F238E27FC236}">
                    <a16:creationId xmlns:a16="http://schemas.microsoft.com/office/drawing/2014/main" id="{D30819E7-707B-DBB6-E1B7-56AEBF09EF52}"/>
                  </a:ext>
                </a:extLst>
              </p:cNvPr>
              <p:cNvSpPr/>
              <p:nvPr/>
            </p:nvSpPr>
            <p:spPr>
              <a:xfrm>
                <a:off x="5894611" y="3586162"/>
                <a:ext cx="220563" cy="127549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549" extrusionOk="0">
                    <a:moveTo>
                      <a:pt x="96613" y="124777"/>
                    </a:moveTo>
                    <a:lnTo>
                      <a:pt x="5078" y="71437"/>
                    </a:lnTo>
                    <a:cubicBezTo>
                      <a:pt x="-2447" y="67151"/>
                      <a:pt x="-1494" y="59626"/>
                      <a:pt x="7174" y="54578"/>
                    </a:cubicBezTo>
                    <a:lnTo>
                      <a:pt x="94613" y="4096"/>
                    </a:lnTo>
                    <a:cubicBezTo>
                      <a:pt x="103624" y="-886"/>
                      <a:pt x="114454" y="-1353"/>
                      <a:pt x="123855" y="2857"/>
                    </a:cubicBezTo>
                    <a:lnTo>
                      <a:pt x="215485" y="55816"/>
                    </a:lnTo>
                    <a:cubicBezTo>
                      <a:pt x="223010" y="60103"/>
                      <a:pt x="222058" y="67722"/>
                      <a:pt x="213390" y="72676"/>
                    </a:cubicBezTo>
                    <a:lnTo>
                      <a:pt x="125950" y="123158"/>
                    </a:lnTo>
                    <a:cubicBezTo>
                      <a:pt x="116997" y="128378"/>
                      <a:pt x="106081" y="128978"/>
                      <a:pt x="96613" y="124777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91" name="Google Shape;2800;p47">
                <a:extLst>
                  <a:ext uri="{FF2B5EF4-FFF2-40B4-BE49-F238E27FC236}">
                    <a16:creationId xmlns:a16="http://schemas.microsoft.com/office/drawing/2014/main" id="{113955CB-35EF-A9BC-C242-F460173A9390}"/>
                  </a:ext>
                </a:extLst>
              </p:cNvPr>
              <p:cNvSpPr/>
              <p:nvPr/>
            </p:nvSpPr>
            <p:spPr>
              <a:xfrm>
                <a:off x="6024246" y="3661473"/>
                <a:ext cx="220563" cy="127238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238" extrusionOk="0">
                    <a:moveTo>
                      <a:pt x="96899" y="124428"/>
                    </a:moveTo>
                    <a:lnTo>
                      <a:pt x="5078" y="71469"/>
                    </a:lnTo>
                    <a:cubicBezTo>
                      <a:pt x="-2447" y="67183"/>
                      <a:pt x="-1494" y="59563"/>
                      <a:pt x="7174" y="54610"/>
                    </a:cubicBezTo>
                    <a:lnTo>
                      <a:pt x="94613" y="4127"/>
                    </a:lnTo>
                    <a:cubicBezTo>
                      <a:pt x="103576" y="-902"/>
                      <a:pt x="114397" y="-1359"/>
                      <a:pt x="123760" y="2889"/>
                    </a:cubicBezTo>
                    <a:lnTo>
                      <a:pt x="215485" y="55848"/>
                    </a:lnTo>
                    <a:cubicBezTo>
                      <a:pt x="223010" y="60134"/>
                      <a:pt x="222058" y="67659"/>
                      <a:pt x="213390" y="72707"/>
                    </a:cubicBezTo>
                    <a:lnTo>
                      <a:pt x="125855" y="123190"/>
                    </a:lnTo>
                    <a:cubicBezTo>
                      <a:pt x="116930" y="128114"/>
                      <a:pt x="106215" y="128571"/>
                      <a:pt x="96899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92" name="Google Shape;2801;p47">
                <a:extLst>
                  <a:ext uri="{FF2B5EF4-FFF2-40B4-BE49-F238E27FC236}">
                    <a16:creationId xmlns:a16="http://schemas.microsoft.com/office/drawing/2014/main" id="{8FE97C73-FC78-AFE3-CAF5-33B7ADEEF68A}"/>
                  </a:ext>
                </a:extLst>
              </p:cNvPr>
              <p:cNvSpPr/>
              <p:nvPr/>
            </p:nvSpPr>
            <p:spPr>
              <a:xfrm>
                <a:off x="6154238" y="3736400"/>
                <a:ext cx="220517" cy="127300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300" extrusionOk="0">
                    <a:moveTo>
                      <a:pt x="96733" y="124368"/>
                    </a:moveTo>
                    <a:lnTo>
                      <a:pt x="5007" y="71504"/>
                    </a:lnTo>
                    <a:cubicBezTo>
                      <a:pt x="-2422" y="67123"/>
                      <a:pt x="-1470" y="59598"/>
                      <a:pt x="7103" y="54645"/>
                    </a:cubicBezTo>
                    <a:lnTo>
                      <a:pt x="94637" y="4163"/>
                    </a:lnTo>
                    <a:cubicBezTo>
                      <a:pt x="103591" y="-914"/>
                      <a:pt x="114430" y="-1371"/>
                      <a:pt x="123784" y="2924"/>
                    </a:cubicBezTo>
                    <a:lnTo>
                      <a:pt x="215510" y="55884"/>
                    </a:lnTo>
                    <a:cubicBezTo>
                      <a:pt x="222939" y="60170"/>
                      <a:pt x="221987" y="67694"/>
                      <a:pt x="213414" y="72647"/>
                    </a:cubicBezTo>
                    <a:lnTo>
                      <a:pt x="125879" y="123225"/>
                    </a:lnTo>
                    <a:cubicBezTo>
                      <a:pt x="116897" y="128226"/>
                      <a:pt x="106077" y="128645"/>
                      <a:pt x="96733" y="12436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93" name="Google Shape;2802;p47">
                <a:extLst>
                  <a:ext uri="{FF2B5EF4-FFF2-40B4-BE49-F238E27FC236}">
                    <a16:creationId xmlns:a16="http://schemas.microsoft.com/office/drawing/2014/main" id="{5568B66C-1623-42DE-CDCC-567A6EFE37F1}"/>
                  </a:ext>
                </a:extLst>
              </p:cNvPr>
              <p:cNvSpPr/>
              <p:nvPr/>
            </p:nvSpPr>
            <p:spPr>
              <a:xfrm>
                <a:off x="6283993" y="3811354"/>
                <a:ext cx="220563" cy="127264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264" extrusionOk="0">
                    <a:moveTo>
                      <a:pt x="96709" y="124376"/>
                    </a:moveTo>
                    <a:lnTo>
                      <a:pt x="5078" y="71417"/>
                    </a:lnTo>
                    <a:cubicBezTo>
                      <a:pt x="-2446" y="67131"/>
                      <a:pt x="-1494" y="59606"/>
                      <a:pt x="7174" y="54558"/>
                    </a:cubicBezTo>
                    <a:lnTo>
                      <a:pt x="94613" y="4075"/>
                    </a:lnTo>
                    <a:cubicBezTo>
                      <a:pt x="103624" y="-925"/>
                      <a:pt x="114482" y="-1345"/>
                      <a:pt x="123855" y="2932"/>
                    </a:cubicBezTo>
                    <a:lnTo>
                      <a:pt x="215485" y="55796"/>
                    </a:lnTo>
                    <a:cubicBezTo>
                      <a:pt x="223010" y="60177"/>
                      <a:pt x="222058" y="67702"/>
                      <a:pt x="213390" y="72655"/>
                    </a:cubicBezTo>
                    <a:lnTo>
                      <a:pt x="125950" y="123138"/>
                    </a:lnTo>
                    <a:cubicBezTo>
                      <a:pt x="116949" y="128167"/>
                      <a:pt x="106100" y="128624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94" name="Google Shape;2803;p47">
                <a:extLst>
                  <a:ext uri="{FF2B5EF4-FFF2-40B4-BE49-F238E27FC236}">
                    <a16:creationId xmlns:a16="http://schemas.microsoft.com/office/drawing/2014/main" id="{0EE2E04D-3904-9CE6-895D-E7BB8CEC639B}"/>
                  </a:ext>
                </a:extLst>
              </p:cNvPr>
              <p:cNvSpPr/>
              <p:nvPr/>
            </p:nvSpPr>
            <p:spPr>
              <a:xfrm>
                <a:off x="6413794" y="3886299"/>
                <a:ext cx="220517" cy="127246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46" extrusionOk="0">
                    <a:moveTo>
                      <a:pt x="96733" y="124393"/>
                    </a:moveTo>
                    <a:lnTo>
                      <a:pt x="5008" y="71434"/>
                    </a:lnTo>
                    <a:cubicBezTo>
                      <a:pt x="-2422" y="67147"/>
                      <a:pt x="-1470" y="59622"/>
                      <a:pt x="7103" y="54574"/>
                    </a:cubicBezTo>
                    <a:lnTo>
                      <a:pt x="94638" y="4092"/>
                    </a:lnTo>
                    <a:cubicBezTo>
                      <a:pt x="103610" y="-890"/>
                      <a:pt x="114412" y="-1347"/>
                      <a:pt x="123784" y="2854"/>
                    </a:cubicBezTo>
                    <a:lnTo>
                      <a:pt x="215510" y="55813"/>
                    </a:lnTo>
                    <a:cubicBezTo>
                      <a:pt x="222939" y="60099"/>
                      <a:pt x="221987" y="67623"/>
                      <a:pt x="213414" y="72672"/>
                    </a:cubicBezTo>
                    <a:lnTo>
                      <a:pt x="125880" y="123154"/>
                    </a:lnTo>
                    <a:cubicBezTo>
                      <a:pt x="116898" y="128136"/>
                      <a:pt x="106096" y="128593"/>
                      <a:pt x="96733" y="12439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95" name="Google Shape;2804;p47">
                <a:extLst>
                  <a:ext uri="{FF2B5EF4-FFF2-40B4-BE49-F238E27FC236}">
                    <a16:creationId xmlns:a16="http://schemas.microsoft.com/office/drawing/2014/main" id="{D7C335C9-E050-1A8A-6244-CEAC49DF04EF}"/>
                  </a:ext>
                </a:extLst>
              </p:cNvPr>
              <p:cNvSpPr/>
              <p:nvPr/>
            </p:nvSpPr>
            <p:spPr>
              <a:xfrm>
                <a:off x="6543549" y="3961225"/>
                <a:ext cx="220563" cy="127264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264" extrusionOk="0">
                    <a:moveTo>
                      <a:pt x="96709" y="124333"/>
                    </a:moveTo>
                    <a:lnTo>
                      <a:pt x="5078" y="71469"/>
                    </a:lnTo>
                    <a:cubicBezTo>
                      <a:pt x="-2446" y="67087"/>
                      <a:pt x="-1494" y="59563"/>
                      <a:pt x="7174" y="54609"/>
                    </a:cubicBezTo>
                    <a:lnTo>
                      <a:pt x="94613" y="4127"/>
                    </a:lnTo>
                    <a:cubicBezTo>
                      <a:pt x="103614" y="-902"/>
                      <a:pt x="114463" y="-1359"/>
                      <a:pt x="123855" y="2889"/>
                    </a:cubicBezTo>
                    <a:lnTo>
                      <a:pt x="215485" y="55848"/>
                    </a:lnTo>
                    <a:cubicBezTo>
                      <a:pt x="223010" y="60134"/>
                      <a:pt x="222058" y="67659"/>
                      <a:pt x="213390" y="72612"/>
                    </a:cubicBezTo>
                    <a:lnTo>
                      <a:pt x="125950" y="123190"/>
                    </a:lnTo>
                    <a:cubicBezTo>
                      <a:pt x="116940" y="128190"/>
                      <a:pt x="106081" y="128609"/>
                      <a:pt x="96709" y="12433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96" name="Google Shape;2805;p47">
                <a:extLst>
                  <a:ext uri="{FF2B5EF4-FFF2-40B4-BE49-F238E27FC236}">
                    <a16:creationId xmlns:a16="http://schemas.microsoft.com/office/drawing/2014/main" id="{31EAFA95-CE43-C00D-ED69-EAE1085A3443}"/>
                  </a:ext>
                </a:extLst>
              </p:cNvPr>
              <p:cNvSpPr/>
              <p:nvPr/>
            </p:nvSpPr>
            <p:spPr>
              <a:xfrm>
                <a:off x="6673375" y="4036144"/>
                <a:ext cx="220524" cy="127300"/>
              </a:xfrm>
              <a:custGeom>
                <a:avLst/>
                <a:gdLst/>
                <a:ahLst/>
                <a:cxnLst/>
                <a:rect l="l" t="t" r="r" b="b"/>
                <a:pathLst>
                  <a:path w="220524" h="127300" extrusionOk="0">
                    <a:moveTo>
                      <a:pt x="96709" y="124376"/>
                    </a:moveTo>
                    <a:lnTo>
                      <a:pt x="5078" y="71417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595" y="-926"/>
                      <a:pt x="114416" y="-1344"/>
                      <a:pt x="123760" y="2932"/>
                    </a:cubicBezTo>
                    <a:lnTo>
                      <a:pt x="215485" y="55796"/>
                    </a:lnTo>
                    <a:cubicBezTo>
                      <a:pt x="222915" y="60177"/>
                      <a:pt x="222058" y="67702"/>
                      <a:pt x="213390" y="72655"/>
                    </a:cubicBezTo>
                    <a:lnTo>
                      <a:pt x="125855" y="123138"/>
                    </a:lnTo>
                    <a:cubicBezTo>
                      <a:pt x="116902" y="128215"/>
                      <a:pt x="106062" y="128672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97" name="Google Shape;2806;p47">
                <a:extLst>
                  <a:ext uri="{FF2B5EF4-FFF2-40B4-BE49-F238E27FC236}">
                    <a16:creationId xmlns:a16="http://schemas.microsoft.com/office/drawing/2014/main" id="{F630C605-A52B-53F0-DE8D-7C630EF90D58}"/>
                  </a:ext>
                </a:extLst>
              </p:cNvPr>
              <p:cNvSpPr/>
              <p:nvPr/>
            </p:nvSpPr>
            <p:spPr>
              <a:xfrm>
                <a:off x="6803525" y="4111089"/>
                <a:ext cx="283033" cy="163345"/>
              </a:xfrm>
              <a:custGeom>
                <a:avLst/>
                <a:gdLst/>
                <a:ahLst/>
                <a:cxnLst/>
                <a:rect l="l" t="t" r="r" b="b"/>
                <a:pathLst>
                  <a:path w="283033" h="163345" extrusionOk="0">
                    <a:moveTo>
                      <a:pt x="159249" y="160492"/>
                    </a:moveTo>
                    <a:lnTo>
                      <a:pt x="5039" y="71433"/>
                    </a:lnTo>
                    <a:cubicBezTo>
                      <a:pt x="-2390" y="67147"/>
                      <a:pt x="-1533" y="59622"/>
                      <a:pt x="7135" y="54574"/>
                    </a:cubicBezTo>
                    <a:lnTo>
                      <a:pt x="94670" y="4092"/>
                    </a:lnTo>
                    <a:cubicBezTo>
                      <a:pt x="103652" y="-890"/>
                      <a:pt x="114453" y="-1347"/>
                      <a:pt x="123816" y="2854"/>
                    </a:cubicBezTo>
                    <a:lnTo>
                      <a:pt x="278026" y="91912"/>
                    </a:lnTo>
                    <a:cubicBezTo>
                      <a:pt x="285455" y="96198"/>
                      <a:pt x="284503" y="103723"/>
                      <a:pt x="275930" y="108772"/>
                    </a:cubicBezTo>
                    <a:lnTo>
                      <a:pt x="188396" y="159254"/>
                    </a:lnTo>
                    <a:cubicBezTo>
                      <a:pt x="179414" y="164236"/>
                      <a:pt x="168612" y="164693"/>
                      <a:pt x="159249" y="160492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98" name="Google Shape;2807;p47">
                <a:extLst>
                  <a:ext uri="{FF2B5EF4-FFF2-40B4-BE49-F238E27FC236}">
                    <a16:creationId xmlns:a16="http://schemas.microsoft.com/office/drawing/2014/main" id="{665399E3-4414-E769-48CA-96C7DAF02EF6}"/>
                  </a:ext>
                </a:extLst>
              </p:cNvPr>
              <p:cNvSpPr/>
              <p:nvPr/>
            </p:nvSpPr>
            <p:spPr>
              <a:xfrm>
                <a:off x="5182617" y="3320721"/>
                <a:ext cx="220563" cy="127308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08" extrusionOk="0">
                    <a:moveTo>
                      <a:pt x="96804" y="12437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624" y="-925"/>
                      <a:pt x="114482" y="-1345"/>
                      <a:pt x="123855" y="2932"/>
                    </a:cubicBezTo>
                    <a:lnTo>
                      <a:pt x="215485" y="55796"/>
                    </a:lnTo>
                    <a:cubicBezTo>
                      <a:pt x="223010" y="60177"/>
                      <a:pt x="222058" y="67702"/>
                      <a:pt x="213390" y="72655"/>
                    </a:cubicBezTo>
                    <a:lnTo>
                      <a:pt x="125950" y="123233"/>
                    </a:lnTo>
                    <a:cubicBezTo>
                      <a:pt x="116968" y="128234"/>
                      <a:pt x="106148" y="128653"/>
                      <a:pt x="96804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99" name="Google Shape;2808;p47">
                <a:extLst>
                  <a:ext uri="{FF2B5EF4-FFF2-40B4-BE49-F238E27FC236}">
                    <a16:creationId xmlns:a16="http://schemas.microsoft.com/office/drawing/2014/main" id="{62B50239-1C27-F93E-0EFF-F22D70A8D993}"/>
                  </a:ext>
                </a:extLst>
              </p:cNvPr>
              <p:cNvSpPr/>
              <p:nvPr/>
            </p:nvSpPr>
            <p:spPr>
              <a:xfrm>
                <a:off x="5312634" y="3395587"/>
                <a:ext cx="220563" cy="127548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548" extrusionOk="0">
                    <a:moveTo>
                      <a:pt x="96709" y="12456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624" y="-925"/>
                      <a:pt x="114482" y="-1345"/>
                      <a:pt x="123855" y="2932"/>
                    </a:cubicBezTo>
                    <a:lnTo>
                      <a:pt x="215485" y="55796"/>
                    </a:lnTo>
                    <a:cubicBezTo>
                      <a:pt x="223010" y="60177"/>
                      <a:pt x="222058" y="67702"/>
                      <a:pt x="213390" y="72655"/>
                    </a:cubicBezTo>
                    <a:lnTo>
                      <a:pt x="126141" y="123424"/>
                    </a:lnTo>
                    <a:cubicBezTo>
                      <a:pt x="117073" y="128491"/>
                      <a:pt x="106138" y="128910"/>
                      <a:pt x="96709" y="12456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00" name="Google Shape;2809;p47">
                <a:extLst>
                  <a:ext uri="{FF2B5EF4-FFF2-40B4-BE49-F238E27FC236}">
                    <a16:creationId xmlns:a16="http://schemas.microsoft.com/office/drawing/2014/main" id="{BFC84A3F-34DD-7113-2441-30B9162770E4}"/>
                  </a:ext>
                </a:extLst>
              </p:cNvPr>
              <p:cNvSpPr/>
              <p:nvPr/>
            </p:nvSpPr>
            <p:spPr>
              <a:xfrm>
                <a:off x="5442650" y="3470843"/>
                <a:ext cx="220563" cy="127300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00" extrusionOk="0">
                    <a:moveTo>
                      <a:pt x="96709" y="124368"/>
                    </a:moveTo>
                    <a:lnTo>
                      <a:pt x="5078" y="71504"/>
                    </a:lnTo>
                    <a:cubicBezTo>
                      <a:pt x="-2447" y="67123"/>
                      <a:pt x="-1494" y="59598"/>
                      <a:pt x="7174" y="54645"/>
                    </a:cubicBezTo>
                    <a:lnTo>
                      <a:pt x="94613" y="4163"/>
                    </a:lnTo>
                    <a:cubicBezTo>
                      <a:pt x="103595" y="-914"/>
                      <a:pt x="114473" y="-1371"/>
                      <a:pt x="123855" y="2924"/>
                    </a:cubicBezTo>
                    <a:lnTo>
                      <a:pt x="215485" y="55883"/>
                    </a:lnTo>
                    <a:cubicBezTo>
                      <a:pt x="223010" y="60170"/>
                      <a:pt x="222058" y="67694"/>
                      <a:pt x="213390" y="72647"/>
                    </a:cubicBezTo>
                    <a:lnTo>
                      <a:pt x="125950" y="123225"/>
                    </a:lnTo>
                    <a:cubicBezTo>
                      <a:pt x="116940" y="128226"/>
                      <a:pt x="106081" y="128645"/>
                      <a:pt x="96709" y="12436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01" name="Google Shape;2810;p47">
                <a:extLst>
                  <a:ext uri="{FF2B5EF4-FFF2-40B4-BE49-F238E27FC236}">
                    <a16:creationId xmlns:a16="http://schemas.microsoft.com/office/drawing/2014/main" id="{AC7C2FF1-0961-13EC-D17A-DEA9917D4206}"/>
                  </a:ext>
                </a:extLst>
              </p:cNvPr>
              <p:cNvSpPr/>
              <p:nvPr/>
            </p:nvSpPr>
            <p:spPr>
              <a:xfrm>
                <a:off x="5572666" y="3545935"/>
                <a:ext cx="220563" cy="127264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264" extrusionOk="0">
                    <a:moveTo>
                      <a:pt x="96709" y="124333"/>
                    </a:moveTo>
                    <a:lnTo>
                      <a:pt x="5078" y="71469"/>
                    </a:lnTo>
                    <a:cubicBezTo>
                      <a:pt x="-2447" y="67087"/>
                      <a:pt x="-1494" y="59563"/>
                      <a:pt x="7174" y="54610"/>
                    </a:cubicBezTo>
                    <a:lnTo>
                      <a:pt x="94613" y="4127"/>
                    </a:lnTo>
                    <a:cubicBezTo>
                      <a:pt x="103614" y="-902"/>
                      <a:pt x="114463" y="-1359"/>
                      <a:pt x="123855" y="2889"/>
                    </a:cubicBezTo>
                    <a:lnTo>
                      <a:pt x="215485" y="55848"/>
                    </a:lnTo>
                    <a:cubicBezTo>
                      <a:pt x="223010" y="60134"/>
                      <a:pt x="222058" y="67659"/>
                      <a:pt x="213390" y="72612"/>
                    </a:cubicBezTo>
                    <a:lnTo>
                      <a:pt x="125950" y="123190"/>
                    </a:lnTo>
                    <a:cubicBezTo>
                      <a:pt x="116940" y="128190"/>
                      <a:pt x="106081" y="128609"/>
                      <a:pt x="96709" y="12433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02" name="Google Shape;2811;p47">
                <a:extLst>
                  <a:ext uri="{FF2B5EF4-FFF2-40B4-BE49-F238E27FC236}">
                    <a16:creationId xmlns:a16="http://schemas.microsoft.com/office/drawing/2014/main" id="{055D1FF0-4626-EE6E-D964-D19AE71743A1}"/>
                  </a:ext>
                </a:extLst>
              </p:cNvPr>
              <p:cNvSpPr/>
              <p:nvPr/>
            </p:nvSpPr>
            <p:spPr>
              <a:xfrm>
                <a:off x="5701635" y="3620377"/>
                <a:ext cx="220563" cy="127300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00" extrusionOk="0">
                    <a:moveTo>
                      <a:pt x="96709" y="124376"/>
                    </a:moveTo>
                    <a:lnTo>
                      <a:pt x="5078" y="71417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624" y="-925"/>
                      <a:pt x="114482" y="-1345"/>
                      <a:pt x="123855" y="2932"/>
                    </a:cubicBezTo>
                    <a:lnTo>
                      <a:pt x="215485" y="55796"/>
                    </a:lnTo>
                    <a:cubicBezTo>
                      <a:pt x="223010" y="60178"/>
                      <a:pt x="222058" y="67702"/>
                      <a:pt x="213390" y="72655"/>
                    </a:cubicBezTo>
                    <a:lnTo>
                      <a:pt x="125950" y="123138"/>
                    </a:lnTo>
                    <a:cubicBezTo>
                      <a:pt x="116968" y="128215"/>
                      <a:pt x="106091" y="128672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03" name="Google Shape;2812;p47">
                <a:extLst>
                  <a:ext uri="{FF2B5EF4-FFF2-40B4-BE49-F238E27FC236}">
                    <a16:creationId xmlns:a16="http://schemas.microsoft.com/office/drawing/2014/main" id="{F74195F6-BEDC-8EA3-42FB-8AAC7B2AA8C5}"/>
                  </a:ext>
                </a:extLst>
              </p:cNvPr>
              <p:cNvSpPr/>
              <p:nvPr/>
            </p:nvSpPr>
            <p:spPr>
              <a:xfrm>
                <a:off x="5831651" y="3695149"/>
                <a:ext cx="220563" cy="127308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08" extrusionOk="0">
                    <a:moveTo>
                      <a:pt x="96709" y="12437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624" y="-925"/>
                      <a:pt x="114482" y="-1345"/>
                      <a:pt x="123855" y="2932"/>
                    </a:cubicBezTo>
                    <a:lnTo>
                      <a:pt x="215485" y="55796"/>
                    </a:lnTo>
                    <a:cubicBezTo>
                      <a:pt x="223010" y="60178"/>
                      <a:pt x="222058" y="67702"/>
                      <a:pt x="213390" y="72655"/>
                    </a:cubicBezTo>
                    <a:lnTo>
                      <a:pt x="125950" y="123233"/>
                    </a:lnTo>
                    <a:cubicBezTo>
                      <a:pt x="116940" y="128234"/>
                      <a:pt x="106081" y="128653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04" name="Google Shape;2813;p47">
                <a:extLst>
                  <a:ext uri="{FF2B5EF4-FFF2-40B4-BE49-F238E27FC236}">
                    <a16:creationId xmlns:a16="http://schemas.microsoft.com/office/drawing/2014/main" id="{1CB61901-6B59-24C9-E1E1-9BB9921BCB74}"/>
                  </a:ext>
                </a:extLst>
              </p:cNvPr>
              <p:cNvSpPr/>
              <p:nvPr/>
            </p:nvSpPr>
            <p:spPr>
              <a:xfrm>
                <a:off x="5961667" y="3770491"/>
                <a:ext cx="220563" cy="127308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08" extrusionOk="0">
                    <a:moveTo>
                      <a:pt x="96709" y="12437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624" y="-925"/>
                      <a:pt x="114482" y="-1345"/>
                      <a:pt x="123855" y="2932"/>
                    </a:cubicBezTo>
                    <a:lnTo>
                      <a:pt x="215485" y="55796"/>
                    </a:lnTo>
                    <a:cubicBezTo>
                      <a:pt x="223010" y="60178"/>
                      <a:pt x="222058" y="67702"/>
                      <a:pt x="213390" y="72655"/>
                    </a:cubicBezTo>
                    <a:lnTo>
                      <a:pt x="125950" y="123233"/>
                    </a:lnTo>
                    <a:cubicBezTo>
                      <a:pt x="116940" y="128234"/>
                      <a:pt x="106081" y="128653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05" name="Google Shape;2814;p47">
                <a:extLst>
                  <a:ext uri="{FF2B5EF4-FFF2-40B4-BE49-F238E27FC236}">
                    <a16:creationId xmlns:a16="http://schemas.microsoft.com/office/drawing/2014/main" id="{23AA8648-BD7E-3A8F-366F-2E7E645B3257}"/>
                  </a:ext>
                </a:extLst>
              </p:cNvPr>
              <p:cNvSpPr/>
              <p:nvPr/>
            </p:nvSpPr>
            <p:spPr>
              <a:xfrm>
                <a:off x="6091683" y="3845548"/>
                <a:ext cx="220563" cy="127308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08" extrusionOk="0">
                    <a:moveTo>
                      <a:pt x="96709" y="12437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595" y="-925"/>
                      <a:pt x="114416" y="-1345"/>
                      <a:pt x="123760" y="2932"/>
                    </a:cubicBezTo>
                    <a:lnTo>
                      <a:pt x="215486" y="55796"/>
                    </a:lnTo>
                    <a:cubicBezTo>
                      <a:pt x="223010" y="60177"/>
                      <a:pt x="222058" y="67702"/>
                      <a:pt x="213390" y="72655"/>
                    </a:cubicBezTo>
                    <a:lnTo>
                      <a:pt x="125950" y="123233"/>
                    </a:lnTo>
                    <a:cubicBezTo>
                      <a:pt x="116940" y="128234"/>
                      <a:pt x="106081" y="128653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06" name="Google Shape;2815;p47">
                <a:extLst>
                  <a:ext uri="{FF2B5EF4-FFF2-40B4-BE49-F238E27FC236}">
                    <a16:creationId xmlns:a16="http://schemas.microsoft.com/office/drawing/2014/main" id="{B184F553-5940-E6FB-7DED-33B04930C97A}"/>
                  </a:ext>
                </a:extLst>
              </p:cNvPr>
              <p:cNvSpPr/>
              <p:nvPr/>
            </p:nvSpPr>
            <p:spPr>
              <a:xfrm>
                <a:off x="6221700" y="3920605"/>
                <a:ext cx="220524" cy="127307"/>
              </a:xfrm>
              <a:custGeom>
                <a:avLst/>
                <a:gdLst/>
                <a:ahLst/>
                <a:cxnLst/>
                <a:rect l="l" t="t" r="r" b="b"/>
                <a:pathLst>
                  <a:path w="220524" h="127307" extrusionOk="0">
                    <a:moveTo>
                      <a:pt x="96709" y="12437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595" y="-925"/>
                      <a:pt x="114416" y="-1345"/>
                      <a:pt x="123760" y="2932"/>
                    </a:cubicBezTo>
                    <a:lnTo>
                      <a:pt x="215485" y="55891"/>
                    </a:lnTo>
                    <a:cubicBezTo>
                      <a:pt x="222915" y="60177"/>
                      <a:pt x="222058" y="67702"/>
                      <a:pt x="213390" y="72655"/>
                    </a:cubicBezTo>
                    <a:lnTo>
                      <a:pt x="125855" y="123233"/>
                    </a:lnTo>
                    <a:cubicBezTo>
                      <a:pt x="116873" y="128234"/>
                      <a:pt x="106053" y="128652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07" name="Google Shape;2816;p47">
                <a:extLst>
                  <a:ext uri="{FF2B5EF4-FFF2-40B4-BE49-F238E27FC236}">
                    <a16:creationId xmlns:a16="http://schemas.microsoft.com/office/drawing/2014/main" id="{7F13F8C3-B7F4-37A1-CAB7-A1CB69561C95}"/>
                  </a:ext>
                </a:extLst>
              </p:cNvPr>
              <p:cNvSpPr/>
              <p:nvPr/>
            </p:nvSpPr>
            <p:spPr>
              <a:xfrm>
                <a:off x="6351691" y="3995706"/>
                <a:ext cx="220549" cy="127264"/>
              </a:xfrm>
              <a:custGeom>
                <a:avLst/>
                <a:gdLst/>
                <a:ahLst/>
                <a:cxnLst/>
                <a:rect l="l" t="t" r="r" b="b"/>
                <a:pathLst>
                  <a:path w="220549" h="127264" extrusionOk="0">
                    <a:moveTo>
                      <a:pt x="96733" y="124333"/>
                    </a:moveTo>
                    <a:lnTo>
                      <a:pt x="5007" y="71469"/>
                    </a:lnTo>
                    <a:cubicBezTo>
                      <a:pt x="-2422" y="67087"/>
                      <a:pt x="-1470" y="59563"/>
                      <a:pt x="7103" y="54610"/>
                    </a:cubicBezTo>
                    <a:lnTo>
                      <a:pt x="94638" y="4127"/>
                    </a:lnTo>
                    <a:cubicBezTo>
                      <a:pt x="103601" y="-902"/>
                      <a:pt x="114421" y="-1359"/>
                      <a:pt x="123784" y="2889"/>
                    </a:cubicBezTo>
                    <a:lnTo>
                      <a:pt x="215510" y="55848"/>
                    </a:lnTo>
                    <a:cubicBezTo>
                      <a:pt x="222939" y="60134"/>
                      <a:pt x="222082" y="67659"/>
                      <a:pt x="213414" y="72612"/>
                    </a:cubicBezTo>
                    <a:lnTo>
                      <a:pt x="125880" y="123190"/>
                    </a:lnTo>
                    <a:cubicBezTo>
                      <a:pt x="116898" y="128190"/>
                      <a:pt x="106077" y="128609"/>
                      <a:pt x="96733" y="12433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08" name="Google Shape;2817;p47">
                <a:extLst>
                  <a:ext uri="{FF2B5EF4-FFF2-40B4-BE49-F238E27FC236}">
                    <a16:creationId xmlns:a16="http://schemas.microsoft.com/office/drawing/2014/main" id="{6E7B5517-E148-6279-F606-15256F7D28C2}"/>
                  </a:ext>
                </a:extLst>
              </p:cNvPr>
              <p:cNvSpPr/>
              <p:nvPr/>
            </p:nvSpPr>
            <p:spPr>
              <a:xfrm>
                <a:off x="6481517" y="4070763"/>
                <a:ext cx="220517" cy="127215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15" extrusionOk="0">
                    <a:moveTo>
                      <a:pt x="96924" y="124333"/>
                    </a:moveTo>
                    <a:lnTo>
                      <a:pt x="5007" y="71469"/>
                    </a:lnTo>
                    <a:cubicBezTo>
                      <a:pt x="-2422" y="67087"/>
                      <a:pt x="-1470" y="59563"/>
                      <a:pt x="7103" y="54609"/>
                    </a:cubicBezTo>
                    <a:lnTo>
                      <a:pt x="94638" y="4127"/>
                    </a:lnTo>
                    <a:cubicBezTo>
                      <a:pt x="103601" y="-902"/>
                      <a:pt x="114421" y="-1359"/>
                      <a:pt x="123784" y="2889"/>
                    </a:cubicBezTo>
                    <a:lnTo>
                      <a:pt x="215510" y="55848"/>
                    </a:lnTo>
                    <a:cubicBezTo>
                      <a:pt x="222939" y="60134"/>
                      <a:pt x="221987" y="67659"/>
                      <a:pt x="213414" y="72612"/>
                    </a:cubicBezTo>
                    <a:lnTo>
                      <a:pt x="125880" y="123190"/>
                    </a:lnTo>
                    <a:cubicBezTo>
                      <a:pt x="116955" y="128124"/>
                      <a:pt x="106210" y="128543"/>
                      <a:pt x="96924" y="12433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09" name="Google Shape;2818;p47">
                <a:extLst>
                  <a:ext uri="{FF2B5EF4-FFF2-40B4-BE49-F238E27FC236}">
                    <a16:creationId xmlns:a16="http://schemas.microsoft.com/office/drawing/2014/main" id="{A1A5DC54-78D0-CF12-3A54-D77AE8C43979}"/>
                  </a:ext>
                </a:extLst>
              </p:cNvPr>
              <p:cNvSpPr/>
              <p:nvPr/>
            </p:nvSpPr>
            <p:spPr>
              <a:xfrm>
                <a:off x="6611724" y="4145820"/>
                <a:ext cx="220517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81" extrusionOk="0">
                    <a:moveTo>
                      <a:pt x="96733" y="124428"/>
                    </a:moveTo>
                    <a:lnTo>
                      <a:pt x="5007" y="71469"/>
                    </a:lnTo>
                    <a:cubicBezTo>
                      <a:pt x="-2422" y="67087"/>
                      <a:pt x="-1470" y="59563"/>
                      <a:pt x="7103" y="54610"/>
                    </a:cubicBezTo>
                    <a:lnTo>
                      <a:pt x="94637" y="4127"/>
                    </a:lnTo>
                    <a:cubicBezTo>
                      <a:pt x="103601" y="-902"/>
                      <a:pt x="114421" y="-1359"/>
                      <a:pt x="123784" y="2889"/>
                    </a:cubicBezTo>
                    <a:lnTo>
                      <a:pt x="215510" y="55848"/>
                    </a:lnTo>
                    <a:cubicBezTo>
                      <a:pt x="222939" y="60134"/>
                      <a:pt x="221987" y="67659"/>
                      <a:pt x="213414" y="72707"/>
                    </a:cubicBezTo>
                    <a:lnTo>
                      <a:pt x="125879" y="123190"/>
                    </a:lnTo>
                    <a:cubicBezTo>
                      <a:pt x="116897" y="128171"/>
                      <a:pt x="106096" y="128628"/>
                      <a:pt x="96733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10" name="Google Shape;2819;p47">
                <a:extLst>
                  <a:ext uri="{FF2B5EF4-FFF2-40B4-BE49-F238E27FC236}">
                    <a16:creationId xmlns:a16="http://schemas.microsoft.com/office/drawing/2014/main" id="{50074E76-3DA7-4B23-22B2-AD644D4947B9}"/>
                  </a:ext>
                </a:extLst>
              </p:cNvPr>
              <p:cNvSpPr/>
              <p:nvPr/>
            </p:nvSpPr>
            <p:spPr>
              <a:xfrm>
                <a:off x="4990117" y="3209572"/>
                <a:ext cx="283047" cy="163399"/>
              </a:xfrm>
              <a:custGeom>
                <a:avLst/>
                <a:gdLst/>
                <a:ahLst/>
                <a:cxnLst/>
                <a:rect l="l" t="t" r="r" b="b"/>
                <a:pathLst>
                  <a:path w="283047" h="163399" extrusionOk="0">
                    <a:moveTo>
                      <a:pt x="159288" y="160468"/>
                    </a:moveTo>
                    <a:lnTo>
                      <a:pt x="5078" y="71504"/>
                    </a:lnTo>
                    <a:cubicBezTo>
                      <a:pt x="-2447" y="67123"/>
                      <a:pt x="-1494" y="59598"/>
                      <a:pt x="7174" y="54645"/>
                    </a:cubicBezTo>
                    <a:lnTo>
                      <a:pt x="94613" y="4163"/>
                    </a:lnTo>
                    <a:cubicBezTo>
                      <a:pt x="103595" y="-914"/>
                      <a:pt x="114473" y="-1371"/>
                      <a:pt x="123855" y="2924"/>
                    </a:cubicBezTo>
                    <a:lnTo>
                      <a:pt x="277969" y="91888"/>
                    </a:lnTo>
                    <a:cubicBezTo>
                      <a:pt x="285494" y="96269"/>
                      <a:pt x="284542" y="103794"/>
                      <a:pt x="275874" y="108747"/>
                    </a:cubicBezTo>
                    <a:lnTo>
                      <a:pt x="188434" y="159325"/>
                    </a:lnTo>
                    <a:cubicBezTo>
                      <a:pt x="179452" y="164325"/>
                      <a:pt x="168632" y="164745"/>
                      <a:pt x="159288" y="16046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11" name="Google Shape;2820;p47">
                <a:extLst>
                  <a:ext uri="{FF2B5EF4-FFF2-40B4-BE49-F238E27FC236}">
                    <a16:creationId xmlns:a16="http://schemas.microsoft.com/office/drawing/2014/main" id="{98829CCD-FB12-AC40-E306-B068EC1B2987}"/>
                  </a:ext>
                </a:extLst>
              </p:cNvPr>
              <p:cNvSpPr/>
              <p:nvPr/>
            </p:nvSpPr>
            <p:spPr>
              <a:xfrm>
                <a:off x="6648640" y="4220618"/>
                <a:ext cx="313122" cy="199558"/>
              </a:xfrm>
              <a:custGeom>
                <a:avLst/>
                <a:gdLst/>
                <a:ahLst/>
                <a:cxnLst/>
                <a:rect l="l" t="t" r="r" b="b"/>
                <a:pathLst>
                  <a:path w="313122" h="199558" extrusionOk="0">
                    <a:moveTo>
                      <a:pt x="307467" y="56107"/>
                    </a:moveTo>
                    <a:lnTo>
                      <a:pt x="215836" y="3243"/>
                    </a:lnTo>
                    <a:cubicBezTo>
                      <a:pt x="207274" y="-1081"/>
                      <a:pt x="197158" y="-1081"/>
                      <a:pt x="188595" y="3243"/>
                    </a:cubicBezTo>
                    <a:lnTo>
                      <a:pt x="96107" y="56107"/>
                    </a:lnTo>
                    <a:cubicBezTo>
                      <a:pt x="91764" y="57564"/>
                      <a:pt x="89430" y="62260"/>
                      <a:pt x="90878" y="66594"/>
                    </a:cubicBezTo>
                    <a:cubicBezTo>
                      <a:pt x="91707" y="69061"/>
                      <a:pt x="93640" y="70994"/>
                      <a:pt x="96107" y="71823"/>
                    </a:cubicBezTo>
                    <a:lnTo>
                      <a:pt x="103442" y="76014"/>
                    </a:lnTo>
                    <a:cubicBezTo>
                      <a:pt x="107442" y="77329"/>
                      <a:pt x="109614" y="81634"/>
                      <a:pt x="108299" y="85635"/>
                    </a:cubicBezTo>
                    <a:cubicBezTo>
                      <a:pt x="107547" y="87930"/>
                      <a:pt x="105737" y="89740"/>
                      <a:pt x="103442" y="90492"/>
                    </a:cubicBezTo>
                    <a:lnTo>
                      <a:pt x="5715" y="146880"/>
                    </a:lnTo>
                    <a:cubicBezTo>
                      <a:pt x="-1905" y="151262"/>
                      <a:pt x="-1905" y="158310"/>
                      <a:pt x="5715" y="162596"/>
                    </a:cubicBezTo>
                    <a:lnTo>
                      <a:pt x="64103" y="196315"/>
                    </a:lnTo>
                    <a:cubicBezTo>
                      <a:pt x="72666" y="200639"/>
                      <a:pt x="82782" y="200639"/>
                      <a:pt x="91345" y="196315"/>
                    </a:cubicBezTo>
                    <a:lnTo>
                      <a:pt x="182690" y="143546"/>
                    </a:lnTo>
                    <a:lnTo>
                      <a:pt x="201740" y="132593"/>
                    </a:lnTo>
                    <a:lnTo>
                      <a:pt x="215360" y="124782"/>
                    </a:lnTo>
                    <a:lnTo>
                      <a:pt x="229076" y="116877"/>
                    </a:lnTo>
                    <a:lnTo>
                      <a:pt x="307848" y="71347"/>
                    </a:lnTo>
                    <a:cubicBezTo>
                      <a:pt x="314896" y="67061"/>
                      <a:pt x="314992" y="60108"/>
                      <a:pt x="307467" y="56107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12" name="Google Shape;2821;p47">
                <a:extLst>
                  <a:ext uri="{FF2B5EF4-FFF2-40B4-BE49-F238E27FC236}">
                    <a16:creationId xmlns:a16="http://schemas.microsoft.com/office/drawing/2014/main" id="{8A226E0A-5608-6139-C533-EF86D673B9B5}"/>
                  </a:ext>
                </a:extLst>
              </p:cNvPr>
              <p:cNvSpPr/>
              <p:nvPr/>
            </p:nvSpPr>
            <p:spPr>
              <a:xfrm>
                <a:off x="4613284" y="3427765"/>
                <a:ext cx="220517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81" extrusionOk="0">
                    <a:moveTo>
                      <a:pt x="96733" y="124392"/>
                    </a:moveTo>
                    <a:lnTo>
                      <a:pt x="5007" y="71433"/>
                    </a:lnTo>
                    <a:cubicBezTo>
                      <a:pt x="-2422" y="67147"/>
                      <a:pt x="-1470" y="59623"/>
                      <a:pt x="7103" y="54574"/>
                    </a:cubicBezTo>
                    <a:lnTo>
                      <a:pt x="94638" y="4092"/>
                    </a:lnTo>
                    <a:cubicBezTo>
                      <a:pt x="103620" y="-890"/>
                      <a:pt x="114421" y="-1347"/>
                      <a:pt x="123784" y="2853"/>
                    </a:cubicBezTo>
                    <a:lnTo>
                      <a:pt x="215510" y="55812"/>
                    </a:lnTo>
                    <a:cubicBezTo>
                      <a:pt x="222939" y="60194"/>
                      <a:pt x="221987" y="67719"/>
                      <a:pt x="213414" y="72672"/>
                    </a:cubicBezTo>
                    <a:lnTo>
                      <a:pt x="125880" y="123154"/>
                    </a:lnTo>
                    <a:cubicBezTo>
                      <a:pt x="116917" y="128183"/>
                      <a:pt x="106096" y="128641"/>
                      <a:pt x="96733" y="124392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13" name="Google Shape;2822;p47">
                <a:extLst>
                  <a:ext uri="{FF2B5EF4-FFF2-40B4-BE49-F238E27FC236}">
                    <a16:creationId xmlns:a16="http://schemas.microsoft.com/office/drawing/2014/main" id="{688615CC-3009-D564-A1A8-0F61416D2B19}"/>
                  </a:ext>
                </a:extLst>
              </p:cNvPr>
              <p:cNvSpPr/>
              <p:nvPr/>
            </p:nvSpPr>
            <p:spPr>
              <a:xfrm>
                <a:off x="4742658" y="3502501"/>
                <a:ext cx="220563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281" extrusionOk="0">
                    <a:moveTo>
                      <a:pt x="96709" y="124428"/>
                    </a:moveTo>
                    <a:lnTo>
                      <a:pt x="5078" y="71469"/>
                    </a:lnTo>
                    <a:cubicBezTo>
                      <a:pt x="-2447" y="67087"/>
                      <a:pt x="-1494" y="59563"/>
                      <a:pt x="7174" y="54610"/>
                    </a:cubicBezTo>
                    <a:lnTo>
                      <a:pt x="94613" y="4127"/>
                    </a:lnTo>
                    <a:cubicBezTo>
                      <a:pt x="103614" y="-902"/>
                      <a:pt x="114463" y="-1359"/>
                      <a:pt x="123855" y="2889"/>
                    </a:cubicBezTo>
                    <a:lnTo>
                      <a:pt x="215485" y="55848"/>
                    </a:lnTo>
                    <a:cubicBezTo>
                      <a:pt x="223010" y="60134"/>
                      <a:pt x="222058" y="67659"/>
                      <a:pt x="213390" y="72707"/>
                    </a:cubicBezTo>
                    <a:lnTo>
                      <a:pt x="125950" y="123190"/>
                    </a:lnTo>
                    <a:cubicBezTo>
                      <a:pt x="116940" y="128171"/>
                      <a:pt x="106110" y="128628"/>
                      <a:pt x="96709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14" name="Google Shape;2823;p47">
                <a:extLst>
                  <a:ext uri="{FF2B5EF4-FFF2-40B4-BE49-F238E27FC236}">
                    <a16:creationId xmlns:a16="http://schemas.microsoft.com/office/drawing/2014/main" id="{6C338B7A-7339-D081-3C00-829973224600}"/>
                  </a:ext>
                </a:extLst>
              </p:cNvPr>
              <p:cNvSpPr/>
              <p:nvPr/>
            </p:nvSpPr>
            <p:spPr>
              <a:xfrm>
                <a:off x="4871721" y="3577213"/>
                <a:ext cx="220563" cy="127189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189" extrusionOk="0">
                    <a:moveTo>
                      <a:pt x="97090" y="124392"/>
                    </a:moveTo>
                    <a:lnTo>
                      <a:pt x="5078" y="71433"/>
                    </a:lnTo>
                    <a:cubicBezTo>
                      <a:pt x="-2447" y="67147"/>
                      <a:pt x="-1494" y="59623"/>
                      <a:pt x="7174" y="54574"/>
                    </a:cubicBezTo>
                    <a:lnTo>
                      <a:pt x="94613" y="4092"/>
                    </a:lnTo>
                    <a:cubicBezTo>
                      <a:pt x="103595" y="-890"/>
                      <a:pt x="114397" y="-1347"/>
                      <a:pt x="123760" y="2853"/>
                    </a:cubicBezTo>
                    <a:lnTo>
                      <a:pt x="215485" y="55813"/>
                    </a:lnTo>
                    <a:cubicBezTo>
                      <a:pt x="223010" y="60099"/>
                      <a:pt x="222058" y="67719"/>
                      <a:pt x="213390" y="72672"/>
                    </a:cubicBezTo>
                    <a:lnTo>
                      <a:pt x="125950" y="123154"/>
                    </a:lnTo>
                    <a:cubicBezTo>
                      <a:pt x="117054" y="128060"/>
                      <a:pt x="106376" y="128517"/>
                      <a:pt x="97090" y="124392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15" name="Google Shape;2824;p47">
                <a:extLst>
                  <a:ext uri="{FF2B5EF4-FFF2-40B4-BE49-F238E27FC236}">
                    <a16:creationId xmlns:a16="http://schemas.microsoft.com/office/drawing/2014/main" id="{60F05399-B49A-D32E-0252-7B9BDF170A42}"/>
                  </a:ext>
                </a:extLst>
              </p:cNvPr>
              <p:cNvSpPr/>
              <p:nvPr/>
            </p:nvSpPr>
            <p:spPr>
              <a:xfrm>
                <a:off x="5974216" y="4213507"/>
                <a:ext cx="220549" cy="127300"/>
              </a:xfrm>
              <a:custGeom>
                <a:avLst/>
                <a:gdLst/>
                <a:ahLst/>
                <a:cxnLst/>
                <a:rect l="l" t="t" r="r" b="b"/>
                <a:pathLst>
                  <a:path w="220549" h="127300" extrusionOk="0">
                    <a:moveTo>
                      <a:pt x="96733" y="124368"/>
                    </a:moveTo>
                    <a:lnTo>
                      <a:pt x="5007" y="71504"/>
                    </a:lnTo>
                    <a:cubicBezTo>
                      <a:pt x="-2422" y="67123"/>
                      <a:pt x="-1470" y="59598"/>
                      <a:pt x="7103" y="54645"/>
                    </a:cubicBezTo>
                    <a:lnTo>
                      <a:pt x="94638" y="4162"/>
                    </a:lnTo>
                    <a:cubicBezTo>
                      <a:pt x="103591" y="-914"/>
                      <a:pt x="114430" y="-1371"/>
                      <a:pt x="123784" y="2924"/>
                    </a:cubicBezTo>
                    <a:lnTo>
                      <a:pt x="215510" y="55883"/>
                    </a:lnTo>
                    <a:cubicBezTo>
                      <a:pt x="222939" y="60170"/>
                      <a:pt x="222082" y="67694"/>
                      <a:pt x="213414" y="72647"/>
                    </a:cubicBezTo>
                    <a:lnTo>
                      <a:pt x="125879" y="123225"/>
                    </a:lnTo>
                    <a:cubicBezTo>
                      <a:pt x="116897" y="128226"/>
                      <a:pt x="106077" y="128645"/>
                      <a:pt x="96733" y="12436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16" name="Google Shape;2825;p47">
                <a:extLst>
                  <a:ext uri="{FF2B5EF4-FFF2-40B4-BE49-F238E27FC236}">
                    <a16:creationId xmlns:a16="http://schemas.microsoft.com/office/drawing/2014/main" id="{FE6657A1-D553-E787-288D-3222D58280DB}"/>
                  </a:ext>
                </a:extLst>
              </p:cNvPr>
              <p:cNvSpPr/>
              <p:nvPr/>
            </p:nvSpPr>
            <p:spPr>
              <a:xfrm>
                <a:off x="6104041" y="4288254"/>
                <a:ext cx="220517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81" extrusionOk="0">
                    <a:moveTo>
                      <a:pt x="96733" y="124392"/>
                    </a:moveTo>
                    <a:lnTo>
                      <a:pt x="5007" y="71433"/>
                    </a:lnTo>
                    <a:cubicBezTo>
                      <a:pt x="-2422" y="67147"/>
                      <a:pt x="-1470" y="59622"/>
                      <a:pt x="7103" y="54574"/>
                    </a:cubicBezTo>
                    <a:lnTo>
                      <a:pt x="94638" y="4092"/>
                    </a:lnTo>
                    <a:cubicBezTo>
                      <a:pt x="103620" y="-890"/>
                      <a:pt x="114421" y="-1347"/>
                      <a:pt x="123784" y="2854"/>
                    </a:cubicBezTo>
                    <a:lnTo>
                      <a:pt x="215510" y="55813"/>
                    </a:lnTo>
                    <a:cubicBezTo>
                      <a:pt x="222939" y="60099"/>
                      <a:pt x="221987" y="67719"/>
                      <a:pt x="213414" y="72672"/>
                    </a:cubicBezTo>
                    <a:lnTo>
                      <a:pt x="125880" y="123154"/>
                    </a:lnTo>
                    <a:cubicBezTo>
                      <a:pt x="116916" y="128183"/>
                      <a:pt x="106096" y="128641"/>
                      <a:pt x="96733" y="124392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17" name="Google Shape;2826;p47">
                <a:extLst>
                  <a:ext uri="{FF2B5EF4-FFF2-40B4-BE49-F238E27FC236}">
                    <a16:creationId xmlns:a16="http://schemas.microsoft.com/office/drawing/2014/main" id="{5591350B-EA7B-4767-72D6-67BC586B740A}"/>
                  </a:ext>
                </a:extLst>
              </p:cNvPr>
              <p:cNvSpPr/>
              <p:nvPr/>
            </p:nvSpPr>
            <p:spPr>
              <a:xfrm>
                <a:off x="6233034" y="4362946"/>
                <a:ext cx="220563" cy="127351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51" extrusionOk="0">
                    <a:moveTo>
                      <a:pt x="96709" y="12437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624" y="-926"/>
                      <a:pt x="114482" y="-1344"/>
                      <a:pt x="123855" y="2932"/>
                    </a:cubicBezTo>
                    <a:lnTo>
                      <a:pt x="215485" y="55796"/>
                    </a:lnTo>
                    <a:cubicBezTo>
                      <a:pt x="223010" y="60177"/>
                      <a:pt x="222058" y="67702"/>
                      <a:pt x="213390" y="72655"/>
                    </a:cubicBezTo>
                    <a:lnTo>
                      <a:pt x="125950" y="123328"/>
                    </a:lnTo>
                    <a:cubicBezTo>
                      <a:pt x="116920" y="128300"/>
                      <a:pt x="106072" y="128681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18" name="Google Shape;2827;p47">
                <a:extLst>
                  <a:ext uri="{FF2B5EF4-FFF2-40B4-BE49-F238E27FC236}">
                    <a16:creationId xmlns:a16="http://schemas.microsoft.com/office/drawing/2014/main" id="{3A3625C6-8E4E-5E8C-B943-7BD8DE890DDE}"/>
                  </a:ext>
                </a:extLst>
              </p:cNvPr>
              <p:cNvSpPr/>
              <p:nvPr/>
            </p:nvSpPr>
            <p:spPr>
              <a:xfrm>
                <a:off x="6362479" y="4438082"/>
                <a:ext cx="220563" cy="127246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246" extrusionOk="0">
                    <a:moveTo>
                      <a:pt x="96709" y="124393"/>
                    </a:moveTo>
                    <a:lnTo>
                      <a:pt x="5078" y="71434"/>
                    </a:lnTo>
                    <a:cubicBezTo>
                      <a:pt x="-2447" y="67147"/>
                      <a:pt x="-1494" y="59623"/>
                      <a:pt x="7174" y="54574"/>
                    </a:cubicBezTo>
                    <a:lnTo>
                      <a:pt x="94613" y="4092"/>
                    </a:lnTo>
                    <a:cubicBezTo>
                      <a:pt x="103595" y="-890"/>
                      <a:pt x="114397" y="-1347"/>
                      <a:pt x="123760" y="2853"/>
                    </a:cubicBezTo>
                    <a:lnTo>
                      <a:pt x="215485" y="55812"/>
                    </a:lnTo>
                    <a:cubicBezTo>
                      <a:pt x="223010" y="60099"/>
                      <a:pt x="222058" y="67624"/>
                      <a:pt x="213390" y="72672"/>
                    </a:cubicBezTo>
                    <a:lnTo>
                      <a:pt x="125950" y="123154"/>
                    </a:lnTo>
                    <a:cubicBezTo>
                      <a:pt x="116940" y="128136"/>
                      <a:pt x="106110" y="128593"/>
                      <a:pt x="96709" y="12439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19" name="Google Shape;2828;p47">
                <a:extLst>
                  <a:ext uri="{FF2B5EF4-FFF2-40B4-BE49-F238E27FC236}">
                    <a16:creationId xmlns:a16="http://schemas.microsoft.com/office/drawing/2014/main" id="{6A79BBDD-182E-3525-E997-773CEDF6553E}"/>
                  </a:ext>
                </a:extLst>
              </p:cNvPr>
              <p:cNvSpPr/>
              <p:nvPr/>
            </p:nvSpPr>
            <p:spPr>
              <a:xfrm>
                <a:off x="5001523" y="3651913"/>
                <a:ext cx="253854" cy="146540"/>
              </a:xfrm>
              <a:custGeom>
                <a:avLst/>
                <a:gdLst/>
                <a:ahLst/>
                <a:cxnLst/>
                <a:rect l="l" t="t" r="r" b="b"/>
                <a:pathLst>
                  <a:path w="253854" h="146540" extrusionOk="0">
                    <a:moveTo>
                      <a:pt x="130071" y="143609"/>
                    </a:moveTo>
                    <a:lnTo>
                      <a:pt x="5007" y="71504"/>
                    </a:lnTo>
                    <a:cubicBezTo>
                      <a:pt x="-2422" y="67123"/>
                      <a:pt x="-1470" y="59598"/>
                      <a:pt x="7103" y="54645"/>
                    </a:cubicBezTo>
                    <a:lnTo>
                      <a:pt x="94638" y="4163"/>
                    </a:lnTo>
                    <a:cubicBezTo>
                      <a:pt x="103591" y="-914"/>
                      <a:pt x="114431" y="-1371"/>
                      <a:pt x="123784" y="2924"/>
                    </a:cubicBezTo>
                    <a:lnTo>
                      <a:pt x="248847" y="75124"/>
                    </a:lnTo>
                    <a:cubicBezTo>
                      <a:pt x="256277" y="79410"/>
                      <a:pt x="255324" y="86935"/>
                      <a:pt x="246752" y="91888"/>
                    </a:cubicBezTo>
                    <a:lnTo>
                      <a:pt x="159217" y="142465"/>
                    </a:lnTo>
                    <a:cubicBezTo>
                      <a:pt x="150235" y="147466"/>
                      <a:pt x="139415" y="147885"/>
                      <a:pt x="130071" y="143609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0" name="Google Shape;2829;p47">
                <a:extLst>
                  <a:ext uri="{FF2B5EF4-FFF2-40B4-BE49-F238E27FC236}">
                    <a16:creationId xmlns:a16="http://schemas.microsoft.com/office/drawing/2014/main" id="{3C7A35A2-E1E5-8147-6B5B-2446DABF3600}"/>
                  </a:ext>
                </a:extLst>
              </p:cNvPr>
              <p:cNvSpPr/>
              <p:nvPr/>
            </p:nvSpPr>
            <p:spPr>
              <a:xfrm>
                <a:off x="5811458" y="4119562"/>
                <a:ext cx="253901" cy="146525"/>
              </a:xfrm>
              <a:custGeom>
                <a:avLst/>
                <a:gdLst/>
                <a:ahLst/>
                <a:cxnLst/>
                <a:rect l="l" t="t" r="r" b="b"/>
                <a:pathLst>
                  <a:path w="253901" h="146525" extrusionOk="0">
                    <a:moveTo>
                      <a:pt x="130046" y="143637"/>
                    </a:moveTo>
                    <a:lnTo>
                      <a:pt x="5078" y="71437"/>
                    </a:lnTo>
                    <a:cubicBezTo>
                      <a:pt x="-2447" y="67151"/>
                      <a:pt x="-1494" y="59626"/>
                      <a:pt x="7174" y="54578"/>
                    </a:cubicBezTo>
                    <a:lnTo>
                      <a:pt x="94613" y="4096"/>
                    </a:lnTo>
                    <a:cubicBezTo>
                      <a:pt x="103624" y="-886"/>
                      <a:pt x="114454" y="-1353"/>
                      <a:pt x="123855" y="2857"/>
                    </a:cubicBezTo>
                    <a:lnTo>
                      <a:pt x="248823" y="75057"/>
                    </a:lnTo>
                    <a:cubicBezTo>
                      <a:pt x="256348" y="79343"/>
                      <a:pt x="255395" y="86963"/>
                      <a:pt x="246727" y="91916"/>
                    </a:cubicBezTo>
                    <a:lnTo>
                      <a:pt x="159288" y="142399"/>
                    </a:lnTo>
                    <a:cubicBezTo>
                      <a:pt x="150287" y="147428"/>
                      <a:pt x="139438" y="147885"/>
                      <a:pt x="130046" y="143637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1" name="Google Shape;2830;p47">
                <a:extLst>
                  <a:ext uri="{FF2B5EF4-FFF2-40B4-BE49-F238E27FC236}">
                    <a16:creationId xmlns:a16="http://schemas.microsoft.com/office/drawing/2014/main" id="{E778B997-A8D9-7641-C4D8-C7301BD5D231}"/>
                  </a:ext>
                </a:extLst>
              </p:cNvPr>
              <p:cNvSpPr/>
              <p:nvPr/>
            </p:nvSpPr>
            <p:spPr>
              <a:xfrm>
                <a:off x="5164178" y="3745900"/>
                <a:ext cx="738494" cy="426244"/>
              </a:xfrm>
              <a:custGeom>
                <a:avLst/>
                <a:gdLst/>
                <a:ahLst/>
                <a:cxnLst/>
                <a:rect l="l" t="t" r="r" b="b"/>
                <a:pathLst>
                  <a:path w="738494" h="426244" extrusionOk="0">
                    <a:moveTo>
                      <a:pt x="614639" y="423287"/>
                    </a:moveTo>
                    <a:lnTo>
                      <a:pt x="5039" y="71433"/>
                    </a:lnTo>
                    <a:cubicBezTo>
                      <a:pt x="-2390" y="67147"/>
                      <a:pt x="-1533" y="59622"/>
                      <a:pt x="7135" y="54574"/>
                    </a:cubicBezTo>
                    <a:lnTo>
                      <a:pt x="94670" y="4092"/>
                    </a:lnTo>
                    <a:cubicBezTo>
                      <a:pt x="103652" y="-890"/>
                      <a:pt x="114453" y="-1347"/>
                      <a:pt x="123816" y="2854"/>
                    </a:cubicBezTo>
                    <a:lnTo>
                      <a:pt x="733416" y="354802"/>
                    </a:lnTo>
                    <a:cubicBezTo>
                      <a:pt x="740941" y="359089"/>
                      <a:pt x="739989" y="366613"/>
                      <a:pt x="731321" y="371566"/>
                    </a:cubicBezTo>
                    <a:lnTo>
                      <a:pt x="643881" y="422144"/>
                    </a:lnTo>
                    <a:cubicBezTo>
                      <a:pt x="634880" y="427173"/>
                      <a:pt x="624012" y="427602"/>
                      <a:pt x="614639" y="423287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2" name="Google Shape;2831;p47">
                <a:extLst>
                  <a:ext uri="{FF2B5EF4-FFF2-40B4-BE49-F238E27FC236}">
                    <a16:creationId xmlns:a16="http://schemas.microsoft.com/office/drawing/2014/main" id="{65BDED7F-956E-F833-B0EF-8C23BCFC0FB7}"/>
                  </a:ext>
                </a:extLst>
              </p:cNvPr>
              <p:cNvSpPr/>
              <p:nvPr/>
            </p:nvSpPr>
            <p:spPr>
              <a:xfrm>
                <a:off x="5092169" y="3413764"/>
                <a:ext cx="220524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24" h="127281" extrusionOk="0">
                    <a:moveTo>
                      <a:pt x="96765" y="124392"/>
                    </a:moveTo>
                    <a:lnTo>
                      <a:pt x="5039" y="71433"/>
                    </a:lnTo>
                    <a:cubicBezTo>
                      <a:pt x="-2390" y="67147"/>
                      <a:pt x="-1533" y="59623"/>
                      <a:pt x="7135" y="54574"/>
                    </a:cubicBezTo>
                    <a:lnTo>
                      <a:pt x="94670" y="4092"/>
                    </a:lnTo>
                    <a:cubicBezTo>
                      <a:pt x="103652" y="-890"/>
                      <a:pt x="114453" y="-1347"/>
                      <a:pt x="123816" y="2853"/>
                    </a:cubicBezTo>
                    <a:lnTo>
                      <a:pt x="215447" y="55812"/>
                    </a:lnTo>
                    <a:cubicBezTo>
                      <a:pt x="222972" y="60099"/>
                      <a:pt x="222019" y="67719"/>
                      <a:pt x="213351" y="72672"/>
                    </a:cubicBezTo>
                    <a:lnTo>
                      <a:pt x="125912" y="123154"/>
                    </a:lnTo>
                    <a:cubicBezTo>
                      <a:pt x="116949" y="128183"/>
                      <a:pt x="106128" y="128641"/>
                      <a:pt x="96765" y="124392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3" name="Google Shape;2832;p47">
                <a:extLst>
                  <a:ext uri="{FF2B5EF4-FFF2-40B4-BE49-F238E27FC236}">
                    <a16:creationId xmlns:a16="http://schemas.microsoft.com/office/drawing/2014/main" id="{157CB09F-4B35-BB7F-78E5-518808B6341B}"/>
                  </a:ext>
                </a:extLst>
              </p:cNvPr>
              <p:cNvSpPr/>
              <p:nvPr/>
            </p:nvSpPr>
            <p:spPr>
              <a:xfrm>
                <a:off x="5221804" y="3488595"/>
                <a:ext cx="220524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24" h="127281" extrusionOk="0">
                    <a:moveTo>
                      <a:pt x="96765" y="124428"/>
                    </a:moveTo>
                    <a:lnTo>
                      <a:pt x="5039" y="71469"/>
                    </a:lnTo>
                    <a:cubicBezTo>
                      <a:pt x="-2390" y="67183"/>
                      <a:pt x="-1533" y="59563"/>
                      <a:pt x="7135" y="54610"/>
                    </a:cubicBezTo>
                    <a:lnTo>
                      <a:pt x="94670" y="4127"/>
                    </a:lnTo>
                    <a:cubicBezTo>
                      <a:pt x="103633" y="-902"/>
                      <a:pt x="114453" y="-1359"/>
                      <a:pt x="123816" y="2889"/>
                    </a:cubicBezTo>
                    <a:lnTo>
                      <a:pt x="215447" y="55848"/>
                    </a:lnTo>
                    <a:cubicBezTo>
                      <a:pt x="222972" y="60134"/>
                      <a:pt x="222019" y="67659"/>
                      <a:pt x="213351" y="72707"/>
                    </a:cubicBezTo>
                    <a:lnTo>
                      <a:pt x="125912" y="123190"/>
                    </a:lnTo>
                    <a:cubicBezTo>
                      <a:pt x="116930" y="128171"/>
                      <a:pt x="106128" y="128628"/>
                      <a:pt x="96765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4" name="Google Shape;2833;p47">
                <a:extLst>
                  <a:ext uri="{FF2B5EF4-FFF2-40B4-BE49-F238E27FC236}">
                    <a16:creationId xmlns:a16="http://schemas.microsoft.com/office/drawing/2014/main" id="{414A61F4-0F2A-89F0-E215-141B8F388F67}"/>
                  </a:ext>
                </a:extLst>
              </p:cNvPr>
              <p:cNvSpPr/>
              <p:nvPr/>
            </p:nvSpPr>
            <p:spPr>
              <a:xfrm>
                <a:off x="5351534" y="3563461"/>
                <a:ext cx="220549" cy="127264"/>
              </a:xfrm>
              <a:custGeom>
                <a:avLst/>
                <a:gdLst/>
                <a:ahLst/>
                <a:cxnLst/>
                <a:rect l="l" t="t" r="r" b="b"/>
                <a:pathLst>
                  <a:path w="220549" h="127264" extrusionOk="0">
                    <a:moveTo>
                      <a:pt x="96765" y="124333"/>
                    </a:moveTo>
                    <a:lnTo>
                      <a:pt x="5039" y="71469"/>
                    </a:lnTo>
                    <a:cubicBezTo>
                      <a:pt x="-2390" y="67087"/>
                      <a:pt x="-1533" y="59563"/>
                      <a:pt x="7135" y="54610"/>
                    </a:cubicBezTo>
                    <a:lnTo>
                      <a:pt x="94670" y="4127"/>
                    </a:lnTo>
                    <a:cubicBezTo>
                      <a:pt x="103633" y="-902"/>
                      <a:pt x="114453" y="-1359"/>
                      <a:pt x="123816" y="2889"/>
                    </a:cubicBezTo>
                    <a:lnTo>
                      <a:pt x="215542" y="55848"/>
                    </a:lnTo>
                    <a:cubicBezTo>
                      <a:pt x="222972" y="60134"/>
                      <a:pt x="222019" y="67659"/>
                      <a:pt x="213447" y="72707"/>
                    </a:cubicBezTo>
                    <a:lnTo>
                      <a:pt x="125912" y="123190"/>
                    </a:lnTo>
                    <a:cubicBezTo>
                      <a:pt x="116930" y="128190"/>
                      <a:pt x="106109" y="128609"/>
                      <a:pt x="96765" y="12433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5" name="Google Shape;2834;p47">
                <a:extLst>
                  <a:ext uri="{FF2B5EF4-FFF2-40B4-BE49-F238E27FC236}">
                    <a16:creationId xmlns:a16="http://schemas.microsoft.com/office/drawing/2014/main" id="{261EBA65-E916-B1F5-72F9-678D43F8D2E7}"/>
                  </a:ext>
                </a:extLst>
              </p:cNvPr>
              <p:cNvSpPr/>
              <p:nvPr/>
            </p:nvSpPr>
            <p:spPr>
              <a:xfrm>
                <a:off x="5481392" y="3638284"/>
                <a:ext cx="220517" cy="127225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25" extrusionOk="0">
                    <a:moveTo>
                      <a:pt x="96447" y="124090"/>
                    </a:moveTo>
                    <a:lnTo>
                      <a:pt x="5007" y="71512"/>
                    </a:lnTo>
                    <a:cubicBezTo>
                      <a:pt x="-2422" y="67131"/>
                      <a:pt x="-1470" y="59606"/>
                      <a:pt x="7103" y="54653"/>
                    </a:cubicBezTo>
                    <a:lnTo>
                      <a:pt x="94638" y="4075"/>
                    </a:lnTo>
                    <a:cubicBezTo>
                      <a:pt x="103620" y="-925"/>
                      <a:pt x="114440" y="-1345"/>
                      <a:pt x="123784" y="2932"/>
                    </a:cubicBezTo>
                    <a:lnTo>
                      <a:pt x="215510" y="55796"/>
                    </a:lnTo>
                    <a:cubicBezTo>
                      <a:pt x="222939" y="60178"/>
                      <a:pt x="221987" y="67702"/>
                      <a:pt x="213414" y="72655"/>
                    </a:cubicBezTo>
                    <a:lnTo>
                      <a:pt x="125880" y="123233"/>
                    </a:lnTo>
                    <a:cubicBezTo>
                      <a:pt x="116774" y="128234"/>
                      <a:pt x="105830" y="128557"/>
                      <a:pt x="96447" y="124090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6" name="Google Shape;2835;p47">
                <a:extLst>
                  <a:ext uri="{FF2B5EF4-FFF2-40B4-BE49-F238E27FC236}">
                    <a16:creationId xmlns:a16="http://schemas.microsoft.com/office/drawing/2014/main" id="{FBDEFE5B-F0B2-6200-2052-5C8A6C55C83B}"/>
                  </a:ext>
                </a:extLst>
              </p:cNvPr>
              <p:cNvSpPr/>
              <p:nvPr/>
            </p:nvSpPr>
            <p:spPr>
              <a:xfrm>
                <a:off x="5610742" y="3713151"/>
                <a:ext cx="220517" cy="127264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64" extrusionOk="0">
                    <a:moveTo>
                      <a:pt x="96733" y="124376"/>
                    </a:moveTo>
                    <a:lnTo>
                      <a:pt x="5007" y="71417"/>
                    </a:lnTo>
                    <a:cubicBezTo>
                      <a:pt x="-2422" y="67131"/>
                      <a:pt x="-1470" y="59606"/>
                      <a:pt x="7103" y="54653"/>
                    </a:cubicBezTo>
                    <a:lnTo>
                      <a:pt x="94638" y="4075"/>
                    </a:lnTo>
                    <a:cubicBezTo>
                      <a:pt x="103620" y="-926"/>
                      <a:pt x="114440" y="-1344"/>
                      <a:pt x="123784" y="2932"/>
                    </a:cubicBezTo>
                    <a:lnTo>
                      <a:pt x="215510" y="55796"/>
                    </a:lnTo>
                    <a:cubicBezTo>
                      <a:pt x="222939" y="60177"/>
                      <a:pt x="221987" y="67702"/>
                      <a:pt x="213414" y="72655"/>
                    </a:cubicBezTo>
                    <a:lnTo>
                      <a:pt x="125880" y="123138"/>
                    </a:lnTo>
                    <a:cubicBezTo>
                      <a:pt x="116917" y="128167"/>
                      <a:pt x="106096" y="128624"/>
                      <a:pt x="96733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7" name="Google Shape;2836;p47">
                <a:extLst>
                  <a:ext uri="{FF2B5EF4-FFF2-40B4-BE49-F238E27FC236}">
                    <a16:creationId xmlns:a16="http://schemas.microsoft.com/office/drawing/2014/main" id="{C12E1F6B-1E1F-F3B0-44A9-109FCC1E8675}"/>
                  </a:ext>
                </a:extLst>
              </p:cNvPr>
              <p:cNvSpPr/>
              <p:nvPr/>
            </p:nvSpPr>
            <p:spPr>
              <a:xfrm>
                <a:off x="5740377" y="3788001"/>
                <a:ext cx="220517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81" extrusionOk="0">
                    <a:moveTo>
                      <a:pt x="96733" y="124393"/>
                    </a:moveTo>
                    <a:lnTo>
                      <a:pt x="5007" y="71434"/>
                    </a:lnTo>
                    <a:cubicBezTo>
                      <a:pt x="-2422" y="67147"/>
                      <a:pt x="-1470" y="59623"/>
                      <a:pt x="7103" y="54574"/>
                    </a:cubicBezTo>
                    <a:lnTo>
                      <a:pt x="94638" y="4092"/>
                    </a:lnTo>
                    <a:cubicBezTo>
                      <a:pt x="103620" y="-890"/>
                      <a:pt x="114421" y="-1347"/>
                      <a:pt x="123784" y="2853"/>
                    </a:cubicBezTo>
                    <a:lnTo>
                      <a:pt x="215510" y="55812"/>
                    </a:lnTo>
                    <a:cubicBezTo>
                      <a:pt x="222939" y="60099"/>
                      <a:pt x="221987" y="67719"/>
                      <a:pt x="213414" y="72672"/>
                    </a:cubicBezTo>
                    <a:lnTo>
                      <a:pt x="125880" y="123154"/>
                    </a:lnTo>
                    <a:cubicBezTo>
                      <a:pt x="116917" y="128184"/>
                      <a:pt x="106096" y="128641"/>
                      <a:pt x="96733" y="12439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8" name="Google Shape;2837;p47">
                <a:extLst>
                  <a:ext uri="{FF2B5EF4-FFF2-40B4-BE49-F238E27FC236}">
                    <a16:creationId xmlns:a16="http://schemas.microsoft.com/office/drawing/2014/main" id="{9A9ED3A8-0C58-C871-1748-13944B0FA16E}"/>
                  </a:ext>
                </a:extLst>
              </p:cNvPr>
              <p:cNvSpPr/>
              <p:nvPr/>
            </p:nvSpPr>
            <p:spPr>
              <a:xfrm>
                <a:off x="5870012" y="3862832"/>
                <a:ext cx="220517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81" extrusionOk="0">
                    <a:moveTo>
                      <a:pt x="96733" y="124428"/>
                    </a:moveTo>
                    <a:lnTo>
                      <a:pt x="5007" y="71469"/>
                    </a:lnTo>
                    <a:cubicBezTo>
                      <a:pt x="-2422" y="67183"/>
                      <a:pt x="-1470" y="59563"/>
                      <a:pt x="7103" y="54610"/>
                    </a:cubicBezTo>
                    <a:lnTo>
                      <a:pt x="94638" y="4127"/>
                    </a:lnTo>
                    <a:cubicBezTo>
                      <a:pt x="103601" y="-902"/>
                      <a:pt x="114421" y="-1359"/>
                      <a:pt x="123784" y="2889"/>
                    </a:cubicBezTo>
                    <a:lnTo>
                      <a:pt x="215510" y="55848"/>
                    </a:lnTo>
                    <a:cubicBezTo>
                      <a:pt x="222939" y="60134"/>
                      <a:pt x="221987" y="67659"/>
                      <a:pt x="213414" y="72707"/>
                    </a:cubicBezTo>
                    <a:lnTo>
                      <a:pt x="125880" y="123190"/>
                    </a:lnTo>
                    <a:cubicBezTo>
                      <a:pt x="116907" y="128171"/>
                      <a:pt x="106096" y="128628"/>
                      <a:pt x="96733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9" name="Google Shape;2838;p47">
                <a:extLst>
                  <a:ext uri="{FF2B5EF4-FFF2-40B4-BE49-F238E27FC236}">
                    <a16:creationId xmlns:a16="http://schemas.microsoft.com/office/drawing/2014/main" id="{9824A396-4E27-F970-7F73-D71F91A644D2}"/>
                  </a:ext>
                </a:extLst>
              </p:cNvPr>
              <p:cNvSpPr/>
              <p:nvPr/>
            </p:nvSpPr>
            <p:spPr>
              <a:xfrm>
                <a:off x="5999266" y="3937698"/>
                <a:ext cx="220549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49" h="127281" extrusionOk="0">
                    <a:moveTo>
                      <a:pt x="96733" y="124428"/>
                    </a:moveTo>
                    <a:lnTo>
                      <a:pt x="5007" y="71469"/>
                    </a:lnTo>
                    <a:cubicBezTo>
                      <a:pt x="-2422" y="67087"/>
                      <a:pt x="-1470" y="59563"/>
                      <a:pt x="7103" y="54610"/>
                    </a:cubicBezTo>
                    <a:lnTo>
                      <a:pt x="94638" y="4127"/>
                    </a:lnTo>
                    <a:cubicBezTo>
                      <a:pt x="103601" y="-902"/>
                      <a:pt x="114421" y="-1359"/>
                      <a:pt x="123784" y="2889"/>
                    </a:cubicBezTo>
                    <a:lnTo>
                      <a:pt x="215510" y="55848"/>
                    </a:lnTo>
                    <a:cubicBezTo>
                      <a:pt x="222939" y="60134"/>
                      <a:pt x="222082" y="67659"/>
                      <a:pt x="213414" y="72707"/>
                    </a:cubicBezTo>
                    <a:lnTo>
                      <a:pt x="125880" y="123190"/>
                    </a:lnTo>
                    <a:cubicBezTo>
                      <a:pt x="116898" y="128171"/>
                      <a:pt x="106096" y="128628"/>
                      <a:pt x="96733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0" name="Google Shape;2839;p47">
                <a:extLst>
                  <a:ext uri="{FF2B5EF4-FFF2-40B4-BE49-F238E27FC236}">
                    <a16:creationId xmlns:a16="http://schemas.microsoft.com/office/drawing/2014/main" id="{4CAC31CA-C280-504D-5351-7485BD87950C}"/>
                  </a:ext>
                </a:extLst>
              </p:cNvPr>
              <p:cNvSpPr/>
              <p:nvPr/>
            </p:nvSpPr>
            <p:spPr>
              <a:xfrm>
                <a:off x="6129021" y="4012522"/>
                <a:ext cx="220524" cy="127237"/>
              </a:xfrm>
              <a:custGeom>
                <a:avLst/>
                <a:gdLst/>
                <a:ahLst/>
                <a:cxnLst/>
                <a:rect l="l" t="t" r="r" b="b"/>
                <a:pathLst>
                  <a:path w="220524" h="127237" extrusionOk="0">
                    <a:moveTo>
                      <a:pt x="96994" y="12437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595" y="-925"/>
                      <a:pt x="114416" y="-1345"/>
                      <a:pt x="123760" y="2932"/>
                    </a:cubicBezTo>
                    <a:lnTo>
                      <a:pt x="215485" y="55796"/>
                    </a:lnTo>
                    <a:cubicBezTo>
                      <a:pt x="222915" y="60177"/>
                      <a:pt x="222058" y="67702"/>
                      <a:pt x="213390" y="72655"/>
                    </a:cubicBezTo>
                    <a:lnTo>
                      <a:pt x="125855" y="123233"/>
                    </a:lnTo>
                    <a:cubicBezTo>
                      <a:pt x="116949" y="128138"/>
                      <a:pt x="106262" y="128557"/>
                      <a:pt x="96994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1" name="Google Shape;2840;p47">
                <a:extLst>
                  <a:ext uri="{FF2B5EF4-FFF2-40B4-BE49-F238E27FC236}">
                    <a16:creationId xmlns:a16="http://schemas.microsoft.com/office/drawing/2014/main" id="{135030A6-A858-67CB-C2ED-2F9FC7C95D7B}"/>
                  </a:ext>
                </a:extLst>
              </p:cNvPr>
              <p:cNvSpPr/>
              <p:nvPr/>
            </p:nvSpPr>
            <p:spPr>
              <a:xfrm>
                <a:off x="6258942" y="4087388"/>
                <a:ext cx="220563" cy="127300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00" extrusionOk="0">
                    <a:moveTo>
                      <a:pt x="96709" y="124376"/>
                    </a:moveTo>
                    <a:lnTo>
                      <a:pt x="5078" y="71417"/>
                    </a:lnTo>
                    <a:cubicBezTo>
                      <a:pt x="-2447" y="67131"/>
                      <a:pt x="-1494" y="59606"/>
                      <a:pt x="7173" y="54653"/>
                    </a:cubicBezTo>
                    <a:lnTo>
                      <a:pt x="94613" y="4075"/>
                    </a:lnTo>
                    <a:cubicBezTo>
                      <a:pt x="103595" y="-925"/>
                      <a:pt x="114415" y="-1345"/>
                      <a:pt x="123760" y="2932"/>
                    </a:cubicBezTo>
                    <a:lnTo>
                      <a:pt x="215485" y="55796"/>
                    </a:lnTo>
                    <a:cubicBezTo>
                      <a:pt x="223010" y="60178"/>
                      <a:pt x="222058" y="67702"/>
                      <a:pt x="213390" y="72655"/>
                    </a:cubicBezTo>
                    <a:lnTo>
                      <a:pt x="125950" y="123138"/>
                    </a:lnTo>
                    <a:cubicBezTo>
                      <a:pt x="116968" y="128215"/>
                      <a:pt x="106091" y="128672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2" name="Google Shape;2841;p47">
                <a:extLst>
                  <a:ext uri="{FF2B5EF4-FFF2-40B4-BE49-F238E27FC236}">
                    <a16:creationId xmlns:a16="http://schemas.microsoft.com/office/drawing/2014/main" id="{1F442803-4D9E-B220-1215-F27445667F6E}"/>
                  </a:ext>
                </a:extLst>
              </p:cNvPr>
              <p:cNvSpPr/>
              <p:nvPr/>
            </p:nvSpPr>
            <p:spPr>
              <a:xfrm>
                <a:off x="6388578" y="4161853"/>
                <a:ext cx="220563" cy="127285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285" extrusionOk="0">
                    <a:moveTo>
                      <a:pt x="96709" y="124396"/>
                    </a:moveTo>
                    <a:lnTo>
                      <a:pt x="5078" y="71437"/>
                    </a:lnTo>
                    <a:cubicBezTo>
                      <a:pt x="-2447" y="67151"/>
                      <a:pt x="-1494" y="59627"/>
                      <a:pt x="7174" y="54578"/>
                    </a:cubicBezTo>
                    <a:lnTo>
                      <a:pt x="94613" y="4096"/>
                    </a:lnTo>
                    <a:cubicBezTo>
                      <a:pt x="103624" y="-886"/>
                      <a:pt x="114454" y="-1353"/>
                      <a:pt x="123855" y="2857"/>
                    </a:cubicBezTo>
                    <a:lnTo>
                      <a:pt x="215485" y="55816"/>
                    </a:lnTo>
                    <a:cubicBezTo>
                      <a:pt x="223010" y="60103"/>
                      <a:pt x="222058" y="67723"/>
                      <a:pt x="213390" y="72676"/>
                    </a:cubicBezTo>
                    <a:lnTo>
                      <a:pt x="125950" y="123158"/>
                    </a:lnTo>
                    <a:cubicBezTo>
                      <a:pt x="116949" y="128187"/>
                      <a:pt x="106100" y="128645"/>
                      <a:pt x="96709" y="12439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3" name="Google Shape;2842;p47">
                <a:extLst>
                  <a:ext uri="{FF2B5EF4-FFF2-40B4-BE49-F238E27FC236}">
                    <a16:creationId xmlns:a16="http://schemas.microsoft.com/office/drawing/2014/main" id="{96CFE8EC-BE34-83CB-A2BC-22F07981467B}"/>
                  </a:ext>
                </a:extLst>
              </p:cNvPr>
              <p:cNvSpPr/>
              <p:nvPr/>
            </p:nvSpPr>
            <p:spPr>
              <a:xfrm>
                <a:off x="6518213" y="4237101"/>
                <a:ext cx="221039" cy="127370"/>
              </a:xfrm>
              <a:custGeom>
                <a:avLst/>
                <a:gdLst/>
                <a:ahLst/>
                <a:cxnLst/>
                <a:rect l="l" t="t" r="r" b="b"/>
                <a:pathLst>
                  <a:path w="221039" h="127370" extrusionOk="0">
                    <a:moveTo>
                      <a:pt x="96709" y="124396"/>
                    </a:moveTo>
                    <a:lnTo>
                      <a:pt x="5078" y="71437"/>
                    </a:lnTo>
                    <a:cubicBezTo>
                      <a:pt x="-2447" y="67151"/>
                      <a:pt x="-1494" y="59626"/>
                      <a:pt x="7173" y="54578"/>
                    </a:cubicBezTo>
                    <a:lnTo>
                      <a:pt x="94613" y="4095"/>
                    </a:lnTo>
                    <a:cubicBezTo>
                      <a:pt x="103624" y="-886"/>
                      <a:pt x="114454" y="-1353"/>
                      <a:pt x="123855" y="2857"/>
                    </a:cubicBezTo>
                    <a:lnTo>
                      <a:pt x="215962" y="55816"/>
                    </a:lnTo>
                    <a:cubicBezTo>
                      <a:pt x="223486" y="60103"/>
                      <a:pt x="222534" y="67627"/>
                      <a:pt x="213866" y="72676"/>
                    </a:cubicBezTo>
                    <a:lnTo>
                      <a:pt x="126427" y="123158"/>
                    </a:lnTo>
                    <a:cubicBezTo>
                      <a:pt x="117292" y="128302"/>
                      <a:pt x="106243" y="128759"/>
                      <a:pt x="96709" y="12439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4" name="Google Shape;2843;p47">
                <a:extLst>
                  <a:ext uri="{FF2B5EF4-FFF2-40B4-BE49-F238E27FC236}">
                    <a16:creationId xmlns:a16="http://schemas.microsoft.com/office/drawing/2014/main" id="{71CF0C02-9C3F-019D-4C22-DCE0046D4DC4}"/>
                  </a:ext>
                </a:extLst>
              </p:cNvPr>
              <p:cNvSpPr/>
              <p:nvPr/>
            </p:nvSpPr>
            <p:spPr>
              <a:xfrm>
                <a:off x="4864578" y="3282378"/>
                <a:ext cx="318480" cy="183800"/>
              </a:xfrm>
              <a:custGeom>
                <a:avLst/>
                <a:gdLst/>
                <a:ahLst/>
                <a:cxnLst/>
                <a:rect l="l" t="t" r="r" b="b"/>
                <a:pathLst>
                  <a:path w="318480" h="183800" extrusionOk="0">
                    <a:moveTo>
                      <a:pt x="194721" y="180911"/>
                    </a:moveTo>
                    <a:lnTo>
                      <a:pt x="5078" y="71469"/>
                    </a:lnTo>
                    <a:cubicBezTo>
                      <a:pt x="-2447" y="67087"/>
                      <a:pt x="-1494" y="59563"/>
                      <a:pt x="7174" y="54610"/>
                    </a:cubicBezTo>
                    <a:lnTo>
                      <a:pt x="94613" y="4127"/>
                    </a:lnTo>
                    <a:cubicBezTo>
                      <a:pt x="103614" y="-902"/>
                      <a:pt x="114463" y="-1359"/>
                      <a:pt x="123855" y="2889"/>
                    </a:cubicBezTo>
                    <a:lnTo>
                      <a:pt x="313402" y="112331"/>
                    </a:lnTo>
                    <a:cubicBezTo>
                      <a:pt x="320927" y="116713"/>
                      <a:pt x="319975" y="124237"/>
                      <a:pt x="311307" y="129190"/>
                    </a:cubicBezTo>
                    <a:lnTo>
                      <a:pt x="223867" y="179673"/>
                    </a:lnTo>
                    <a:cubicBezTo>
                      <a:pt x="214904" y="184702"/>
                      <a:pt x="204084" y="185159"/>
                      <a:pt x="194721" y="180911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5" name="Google Shape;2844;p47">
                <a:extLst>
                  <a:ext uri="{FF2B5EF4-FFF2-40B4-BE49-F238E27FC236}">
                    <a16:creationId xmlns:a16="http://schemas.microsoft.com/office/drawing/2014/main" id="{BF5B3249-4B80-144C-92A5-6570360B64F0}"/>
                  </a:ext>
                </a:extLst>
              </p:cNvPr>
              <p:cNvSpPr/>
              <p:nvPr/>
            </p:nvSpPr>
            <p:spPr>
              <a:xfrm>
                <a:off x="4902011" y="3449213"/>
                <a:ext cx="220563" cy="127308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08" extrusionOk="0">
                    <a:moveTo>
                      <a:pt x="96709" y="12437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624" y="-926"/>
                      <a:pt x="114482" y="-1345"/>
                      <a:pt x="123855" y="2932"/>
                    </a:cubicBezTo>
                    <a:lnTo>
                      <a:pt x="215485" y="55796"/>
                    </a:lnTo>
                    <a:cubicBezTo>
                      <a:pt x="223010" y="60177"/>
                      <a:pt x="222058" y="67702"/>
                      <a:pt x="213390" y="72655"/>
                    </a:cubicBezTo>
                    <a:lnTo>
                      <a:pt x="125950" y="123233"/>
                    </a:lnTo>
                    <a:cubicBezTo>
                      <a:pt x="116940" y="128233"/>
                      <a:pt x="106081" y="128653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6" name="Google Shape;2845;p47">
                <a:extLst>
                  <a:ext uri="{FF2B5EF4-FFF2-40B4-BE49-F238E27FC236}">
                    <a16:creationId xmlns:a16="http://schemas.microsoft.com/office/drawing/2014/main" id="{5F222412-2C03-C035-1707-AF33AD854E94}"/>
                  </a:ext>
                </a:extLst>
              </p:cNvPr>
              <p:cNvSpPr/>
              <p:nvPr/>
            </p:nvSpPr>
            <p:spPr>
              <a:xfrm>
                <a:off x="5031646" y="3523682"/>
                <a:ext cx="220524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24" h="127281" extrusionOk="0">
                    <a:moveTo>
                      <a:pt x="96709" y="124393"/>
                    </a:moveTo>
                    <a:lnTo>
                      <a:pt x="5078" y="71434"/>
                    </a:lnTo>
                    <a:cubicBezTo>
                      <a:pt x="-2447" y="67147"/>
                      <a:pt x="-1494" y="59623"/>
                      <a:pt x="7174" y="54574"/>
                    </a:cubicBezTo>
                    <a:lnTo>
                      <a:pt x="94613" y="4092"/>
                    </a:lnTo>
                    <a:cubicBezTo>
                      <a:pt x="103595" y="-890"/>
                      <a:pt x="114397" y="-1347"/>
                      <a:pt x="123760" y="2853"/>
                    </a:cubicBezTo>
                    <a:lnTo>
                      <a:pt x="215485" y="55812"/>
                    </a:lnTo>
                    <a:cubicBezTo>
                      <a:pt x="222915" y="60099"/>
                      <a:pt x="222058" y="67719"/>
                      <a:pt x="213390" y="72672"/>
                    </a:cubicBezTo>
                    <a:lnTo>
                      <a:pt x="125855" y="123154"/>
                    </a:lnTo>
                    <a:cubicBezTo>
                      <a:pt x="116892" y="128184"/>
                      <a:pt x="106072" y="128641"/>
                      <a:pt x="96709" y="12439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7" name="Google Shape;2846;p47">
                <a:extLst>
                  <a:ext uri="{FF2B5EF4-FFF2-40B4-BE49-F238E27FC236}">
                    <a16:creationId xmlns:a16="http://schemas.microsoft.com/office/drawing/2014/main" id="{C76435D8-B591-D354-A0E9-5A24AC741208}"/>
                  </a:ext>
                </a:extLst>
              </p:cNvPr>
              <p:cNvSpPr/>
              <p:nvPr/>
            </p:nvSpPr>
            <p:spPr>
              <a:xfrm>
                <a:off x="5161066" y="3598894"/>
                <a:ext cx="220517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281" extrusionOk="0">
                    <a:moveTo>
                      <a:pt x="96733" y="124428"/>
                    </a:moveTo>
                    <a:lnTo>
                      <a:pt x="5007" y="71469"/>
                    </a:lnTo>
                    <a:cubicBezTo>
                      <a:pt x="-2422" y="67183"/>
                      <a:pt x="-1470" y="59563"/>
                      <a:pt x="7103" y="54610"/>
                    </a:cubicBezTo>
                    <a:lnTo>
                      <a:pt x="94638" y="4127"/>
                    </a:lnTo>
                    <a:cubicBezTo>
                      <a:pt x="103601" y="-902"/>
                      <a:pt x="114421" y="-1359"/>
                      <a:pt x="123784" y="2889"/>
                    </a:cubicBezTo>
                    <a:lnTo>
                      <a:pt x="215510" y="55848"/>
                    </a:lnTo>
                    <a:cubicBezTo>
                      <a:pt x="222939" y="60134"/>
                      <a:pt x="221987" y="67659"/>
                      <a:pt x="213414" y="72707"/>
                    </a:cubicBezTo>
                    <a:lnTo>
                      <a:pt x="125880" y="123190"/>
                    </a:lnTo>
                    <a:cubicBezTo>
                      <a:pt x="116898" y="128171"/>
                      <a:pt x="106096" y="128628"/>
                      <a:pt x="96733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8" name="Google Shape;2847;p47">
                <a:extLst>
                  <a:ext uri="{FF2B5EF4-FFF2-40B4-BE49-F238E27FC236}">
                    <a16:creationId xmlns:a16="http://schemas.microsoft.com/office/drawing/2014/main" id="{1A03B5D1-6ED1-2C4D-1B91-6F4E4D15EDAD}"/>
                  </a:ext>
                </a:extLst>
              </p:cNvPr>
              <p:cNvSpPr/>
              <p:nvPr/>
            </p:nvSpPr>
            <p:spPr>
              <a:xfrm>
                <a:off x="5290892" y="3673717"/>
                <a:ext cx="220517" cy="127308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308" extrusionOk="0">
                    <a:moveTo>
                      <a:pt x="96733" y="124376"/>
                    </a:moveTo>
                    <a:lnTo>
                      <a:pt x="5007" y="71512"/>
                    </a:lnTo>
                    <a:cubicBezTo>
                      <a:pt x="-2422" y="67131"/>
                      <a:pt x="-1470" y="59606"/>
                      <a:pt x="7103" y="54653"/>
                    </a:cubicBezTo>
                    <a:lnTo>
                      <a:pt x="94638" y="4075"/>
                    </a:lnTo>
                    <a:cubicBezTo>
                      <a:pt x="103620" y="-925"/>
                      <a:pt x="114440" y="-1345"/>
                      <a:pt x="123784" y="2932"/>
                    </a:cubicBezTo>
                    <a:lnTo>
                      <a:pt x="215510" y="55796"/>
                    </a:lnTo>
                    <a:cubicBezTo>
                      <a:pt x="222939" y="60178"/>
                      <a:pt x="221987" y="67702"/>
                      <a:pt x="213414" y="72655"/>
                    </a:cubicBezTo>
                    <a:lnTo>
                      <a:pt x="125880" y="123233"/>
                    </a:lnTo>
                    <a:cubicBezTo>
                      <a:pt x="116897" y="128234"/>
                      <a:pt x="106077" y="128653"/>
                      <a:pt x="96733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39" name="Google Shape;2848;p47">
                <a:extLst>
                  <a:ext uri="{FF2B5EF4-FFF2-40B4-BE49-F238E27FC236}">
                    <a16:creationId xmlns:a16="http://schemas.microsoft.com/office/drawing/2014/main" id="{CB4BDFDD-4D66-02D3-8442-D65ECD71D41D}"/>
                  </a:ext>
                </a:extLst>
              </p:cNvPr>
              <p:cNvSpPr/>
              <p:nvPr/>
            </p:nvSpPr>
            <p:spPr>
              <a:xfrm>
                <a:off x="5420495" y="3748758"/>
                <a:ext cx="220334" cy="127131"/>
              </a:xfrm>
              <a:custGeom>
                <a:avLst/>
                <a:gdLst/>
                <a:ahLst/>
                <a:cxnLst/>
                <a:rect l="l" t="t" r="r" b="b"/>
                <a:pathLst>
                  <a:path w="220334" h="127131" extrusionOk="0">
                    <a:moveTo>
                      <a:pt x="96765" y="124202"/>
                    </a:moveTo>
                    <a:lnTo>
                      <a:pt x="5039" y="71243"/>
                    </a:lnTo>
                    <a:cubicBezTo>
                      <a:pt x="-2390" y="66957"/>
                      <a:pt x="-1533" y="59432"/>
                      <a:pt x="7135" y="54384"/>
                    </a:cubicBezTo>
                    <a:lnTo>
                      <a:pt x="94479" y="4092"/>
                    </a:lnTo>
                    <a:cubicBezTo>
                      <a:pt x="103461" y="-890"/>
                      <a:pt x="114263" y="-1347"/>
                      <a:pt x="123626" y="2854"/>
                    </a:cubicBezTo>
                    <a:lnTo>
                      <a:pt x="215256" y="55813"/>
                    </a:lnTo>
                    <a:cubicBezTo>
                      <a:pt x="222781" y="60099"/>
                      <a:pt x="221828" y="67719"/>
                      <a:pt x="213161" y="72672"/>
                    </a:cubicBezTo>
                    <a:lnTo>
                      <a:pt x="125721" y="123154"/>
                    </a:lnTo>
                    <a:cubicBezTo>
                      <a:pt x="116777" y="128060"/>
                      <a:pt x="106043" y="128450"/>
                      <a:pt x="96765" y="124202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0" name="Google Shape;2849;p47">
                <a:extLst>
                  <a:ext uri="{FF2B5EF4-FFF2-40B4-BE49-F238E27FC236}">
                    <a16:creationId xmlns:a16="http://schemas.microsoft.com/office/drawing/2014/main" id="{D7AFF948-2CCA-40B6-7833-06F1842724DC}"/>
                  </a:ext>
                </a:extLst>
              </p:cNvPr>
              <p:cNvSpPr/>
              <p:nvPr/>
            </p:nvSpPr>
            <p:spPr>
              <a:xfrm>
                <a:off x="5550092" y="3823398"/>
                <a:ext cx="220563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281" extrusionOk="0">
                    <a:moveTo>
                      <a:pt x="96709" y="124428"/>
                    </a:moveTo>
                    <a:lnTo>
                      <a:pt x="5078" y="71469"/>
                    </a:lnTo>
                    <a:cubicBezTo>
                      <a:pt x="-2447" y="67183"/>
                      <a:pt x="-1494" y="59563"/>
                      <a:pt x="7174" y="54610"/>
                    </a:cubicBezTo>
                    <a:lnTo>
                      <a:pt x="94613" y="4127"/>
                    </a:lnTo>
                    <a:cubicBezTo>
                      <a:pt x="103614" y="-902"/>
                      <a:pt x="114463" y="-1359"/>
                      <a:pt x="123855" y="2889"/>
                    </a:cubicBezTo>
                    <a:lnTo>
                      <a:pt x="215485" y="55848"/>
                    </a:lnTo>
                    <a:cubicBezTo>
                      <a:pt x="223010" y="60134"/>
                      <a:pt x="222058" y="67659"/>
                      <a:pt x="213390" y="72707"/>
                    </a:cubicBezTo>
                    <a:lnTo>
                      <a:pt x="125950" y="123190"/>
                    </a:lnTo>
                    <a:cubicBezTo>
                      <a:pt x="116940" y="128171"/>
                      <a:pt x="106110" y="128628"/>
                      <a:pt x="96709" y="12442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1" name="Google Shape;2850;p47">
                <a:extLst>
                  <a:ext uri="{FF2B5EF4-FFF2-40B4-BE49-F238E27FC236}">
                    <a16:creationId xmlns:a16="http://schemas.microsoft.com/office/drawing/2014/main" id="{CD23B9BC-7511-9139-9B68-A7CD380B381D}"/>
                  </a:ext>
                </a:extLst>
              </p:cNvPr>
              <p:cNvSpPr/>
              <p:nvPr/>
            </p:nvSpPr>
            <p:spPr>
              <a:xfrm>
                <a:off x="5679727" y="3898222"/>
                <a:ext cx="220563" cy="127308"/>
              </a:xfrm>
              <a:custGeom>
                <a:avLst/>
                <a:gdLst/>
                <a:ahLst/>
                <a:cxnLst/>
                <a:rect l="l" t="t" r="r" b="b"/>
                <a:pathLst>
                  <a:path w="220563" h="127308" extrusionOk="0">
                    <a:moveTo>
                      <a:pt x="96709" y="124376"/>
                    </a:moveTo>
                    <a:lnTo>
                      <a:pt x="5078" y="71512"/>
                    </a:lnTo>
                    <a:cubicBezTo>
                      <a:pt x="-2447" y="67131"/>
                      <a:pt x="-1494" y="59606"/>
                      <a:pt x="7174" y="54653"/>
                    </a:cubicBezTo>
                    <a:lnTo>
                      <a:pt x="94613" y="4075"/>
                    </a:lnTo>
                    <a:cubicBezTo>
                      <a:pt x="103624" y="-925"/>
                      <a:pt x="114482" y="-1345"/>
                      <a:pt x="123855" y="2932"/>
                    </a:cubicBezTo>
                    <a:lnTo>
                      <a:pt x="215485" y="55796"/>
                    </a:lnTo>
                    <a:cubicBezTo>
                      <a:pt x="223010" y="60177"/>
                      <a:pt x="222058" y="67702"/>
                      <a:pt x="213390" y="72655"/>
                    </a:cubicBezTo>
                    <a:lnTo>
                      <a:pt x="125950" y="123233"/>
                    </a:lnTo>
                    <a:cubicBezTo>
                      <a:pt x="116940" y="128234"/>
                      <a:pt x="106081" y="128653"/>
                      <a:pt x="96709" y="124376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2" name="Google Shape;2851;p47">
                <a:extLst>
                  <a:ext uri="{FF2B5EF4-FFF2-40B4-BE49-F238E27FC236}">
                    <a16:creationId xmlns:a16="http://schemas.microsoft.com/office/drawing/2014/main" id="{4F936303-3B36-7057-8989-6D51988F6034}"/>
                  </a:ext>
                </a:extLst>
              </p:cNvPr>
              <p:cNvSpPr/>
              <p:nvPr/>
            </p:nvSpPr>
            <p:spPr>
              <a:xfrm>
                <a:off x="5809362" y="3973072"/>
                <a:ext cx="220524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24" h="127281" extrusionOk="0">
                    <a:moveTo>
                      <a:pt x="96709" y="124392"/>
                    </a:moveTo>
                    <a:lnTo>
                      <a:pt x="5078" y="71433"/>
                    </a:lnTo>
                    <a:cubicBezTo>
                      <a:pt x="-2447" y="67147"/>
                      <a:pt x="-1494" y="59622"/>
                      <a:pt x="7174" y="54574"/>
                    </a:cubicBezTo>
                    <a:lnTo>
                      <a:pt x="94613" y="4092"/>
                    </a:lnTo>
                    <a:cubicBezTo>
                      <a:pt x="103595" y="-890"/>
                      <a:pt x="114397" y="-1347"/>
                      <a:pt x="123760" y="2854"/>
                    </a:cubicBezTo>
                    <a:lnTo>
                      <a:pt x="215485" y="55813"/>
                    </a:lnTo>
                    <a:cubicBezTo>
                      <a:pt x="222915" y="60194"/>
                      <a:pt x="222058" y="67719"/>
                      <a:pt x="213390" y="72672"/>
                    </a:cubicBezTo>
                    <a:lnTo>
                      <a:pt x="125855" y="123154"/>
                    </a:lnTo>
                    <a:cubicBezTo>
                      <a:pt x="116892" y="128183"/>
                      <a:pt x="106072" y="128641"/>
                      <a:pt x="96709" y="124392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3" name="Google Shape;2852;p47">
                <a:extLst>
                  <a:ext uri="{FF2B5EF4-FFF2-40B4-BE49-F238E27FC236}">
                    <a16:creationId xmlns:a16="http://schemas.microsoft.com/office/drawing/2014/main" id="{58BD6AFD-D14A-A040-5A72-FF4F7F082D9A}"/>
                  </a:ext>
                </a:extLst>
              </p:cNvPr>
              <p:cNvSpPr/>
              <p:nvPr/>
            </p:nvSpPr>
            <p:spPr>
              <a:xfrm>
                <a:off x="5938592" y="4047903"/>
                <a:ext cx="220517" cy="126979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6979" extrusionOk="0">
                    <a:moveTo>
                      <a:pt x="97114" y="124047"/>
                    </a:moveTo>
                    <a:lnTo>
                      <a:pt x="5007" y="71469"/>
                    </a:lnTo>
                    <a:cubicBezTo>
                      <a:pt x="-2422" y="67183"/>
                      <a:pt x="-1470" y="59563"/>
                      <a:pt x="7103" y="54610"/>
                    </a:cubicBezTo>
                    <a:lnTo>
                      <a:pt x="94638" y="4127"/>
                    </a:lnTo>
                    <a:cubicBezTo>
                      <a:pt x="103601" y="-902"/>
                      <a:pt x="114421" y="-1359"/>
                      <a:pt x="123784" y="2889"/>
                    </a:cubicBezTo>
                    <a:lnTo>
                      <a:pt x="215510" y="55848"/>
                    </a:lnTo>
                    <a:cubicBezTo>
                      <a:pt x="222939" y="60134"/>
                      <a:pt x="221987" y="67659"/>
                      <a:pt x="213414" y="72707"/>
                    </a:cubicBezTo>
                    <a:lnTo>
                      <a:pt x="125880" y="123190"/>
                    </a:lnTo>
                    <a:cubicBezTo>
                      <a:pt x="116945" y="127924"/>
                      <a:pt x="106315" y="128238"/>
                      <a:pt x="97114" y="124047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4" name="Google Shape;2853;p47">
                <a:extLst>
                  <a:ext uri="{FF2B5EF4-FFF2-40B4-BE49-F238E27FC236}">
                    <a16:creationId xmlns:a16="http://schemas.microsoft.com/office/drawing/2014/main" id="{602F42B8-9DF4-BCEC-888B-21DD1871BC34}"/>
                  </a:ext>
                </a:extLst>
              </p:cNvPr>
              <p:cNvSpPr/>
              <p:nvPr/>
            </p:nvSpPr>
            <p:spPr>
              <a:xfrm>
                <a:off x="6068608" y="4122734"/>
                <a:ext cx="220517" cy="127300"/>
              </a:xfrm>
              <a:custGeom>
                <a:avLst/>
                <a:gdLst/>
                <a:ahLst/>
                <a:cxnLst/>
                <a:rect l="l" t="t" r="r" b="b"/>
                <a:pathLst>
                  <a:path w="220517" h="127300" extrusionOk="0">
                    <a:moveTo>
                      <a:pt x="96733" y="124368"/>
                    </a:moveTo>
                    <a:lnTo>
                      <a:pt x="5007" y="71504"/>
                    </a:lnTo>
                    <a:cubicBezTo>
                      <a:pt x="-2422" y="67123"/>
                      <a:pt x="-1470" y="59598"/>
                      <a:pt x="7103" y="54645"/>
                    </a:cubicBezTo>
                    <a:lnTo>
                      <a:pt x="94638" y="4162"/>
                    </a:lnTo>
                    <a:cubicBezTo>
                      <a:pt x="103591" y="-914"/>
                      <a:pt x="114431" y="-1371"/>
                      <a:pt x="123784" y="2924"/>
                    </a:cubicBezTo>
                    <a:lnTo>
                      <a:pt x="215510" y="55883"/>
                    </a:lnTo>
                    <a:cubicBezTo>
                      <a:pt x="222939" y="60170"/>
                      <a:pt x="221987" y="67694"/>
                      <a:pt x="213414" y="72647"/>
                    </a:cubicBezTo>
                    <a:lnTo>
                      <a:pt x="125880" y="123225"/>
                    </a:lnTo>
                    <a:cubicBezTo>
                      <a:pt x="116898" y="128226"/>
                      <a:pt x="106077" y="128645"/>
                      <a:pt x="96733" y="12436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5" name="Google Shape;2854;p47">
                <a:extLst>
                  <a:ext uri="{FF2B5EF4-FFF2-40B4-BE49-F238E27FC236}">
                    <a16:creationId xmlns:a16="http://schemas.microsoft.com/office/drawing/2014/main" id="{4DD866BC-AC1E-6856-BAD9-433443044090}"/>
                  </a:ext>
                </a:extLst>
              </p:cNvPr>
              <p:cNvSpPr/>
              <p:nvPr/>
            </p:nvSpPr>
            <p:spPr>
              <a:xfrm>
                <a:off x="6198212" y="4197576"/>
                <a:ext cx="220524" cy="127281"/>
              </a:xfrm>
              <a:custGeom>
                <a:avLst/>
                <a:gdLst/>
                <a:ahLst/>
                <a:cxnLst/>
                <a:rect l="l" t="t" r="r" b="b"/>
                <a:pathLst>
                  <a:path w="220524" h="127281" extrusionOk="0">
                    <a:moveTo>
                      <a:pt x="96765" y="124393"/>
                    </a:moveTo>
                    <a:lnTo>
                      <a:pt x="5039" y="71434"/>
                    </a:lnTo>
                    <a:cubicBezTo>
                      <a:pt x="-2390" y="67147"/>
                      <a:pt x="-1533" y="59623"/>
                      <a:pt x="7135" y="54574"/>
                    </a:cubicBezTo>
                    <a:lnTo>
                      <a:pt x="94670" y="4092"/>
                    </a:lnTo>
                    <a:cubicBezTo>
                      <a:pt x="103652" y="-890"/>
                      <a:pt x="114453" y="-1347"/>
                      <a:pt x="123816" y="2853"/>
                    </a:cubicBezTo>
                    <a:lnTo>
                      <a:pt x="215447" y="55812"/>
                    </a:lnTo>
                    <a:cubicBezTo>
                      <a:pt x="222972" y="60194"/>
                      <a:pt x="222019" y="67719"/>
                      <a:pt x="213351" y="72672"/>
                    </a:cubicBezTo>
                    <a:lnTo>
                      <a:pt x="125912" y="123154"/>
                    </a:lnTo>
                    <a:cubicBezTo>
                      <a:pt x="116949" y="128184"/>
                      <a:pt x="106128" y="128641"/>
                      <a:pt x="96765" y="124393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6" name="Google Shape;2855;p47">
                <a:extLst>
                  <a:ext uri="{FF2B5EF4-FFF2-40B4-BE49-F238E27FC236}">
                    <a16:creationId xmlns:a16="http://schemas.microsoft.com/office/drawing/2014/main" id="{23C7AA03-AE36-9B92-79CB-7597ED3509E8}"/>
                  </a:ext>
                </a:extLst>
              </p:cNvPr>
              <p:cNvSpPr/>
              <p:nvPr/>
            </p:nvSpPr>
            <p:spPr>
              <a:xfrm>
                <a:off x="6327808" y="4272442"/>
                <a:ext cx="380989" cy="219907"/>
              </a:xfrm>
              <a:custGeom>
                <a:avLst/>
                <a:gdLst/>
                <a:ahLst/>
                <a:cxnLst/>
                <a:rect l="l" t="t" r="r" b="b"/>
                <a:pathLst>
                  <a:path w="380989" h="219907" extrusionOk="0">
                    <a:moveTo>
                      <a:pt x="257205" y="216975"/>
                    </a:moveTo>
                    <a:lnTo>
                      <a:pt x="5078" y="71433"/>
                    </a:lnTo>
                    <a:cubicBezTo>
                      <a:pt x="-2447" y="67147"/>
                      <a:pt x="-1494" y="59622"/>
                      <a:pt x="7174" y="54574"/>
                    </a:cubicBezTo>
                    <a:lnTo>
                      <a:pt x="94613" y="4092"/>
                    </a:lnTo>
                    <a:cubicBezTo>
                      <a:pt x="103624" y="-890"/>
                      <a:pt x="114454" y="-1347"/>
                      <a:pt x="123855" y="2854"/>
                    </a:cubicBezTo>
                    <a:lnTo>
                      <a:pt x="375982" y="148396"/>
                    </a:lnTo>
                    <a:cubicBezTo>
                      <a:pt x="383411" y="152777"/>
                      <a:pt x="382459" y="160302"/>
                      <a:pt x="373886" y="165255"/>
                    </a:cubicBezTo>
                    <a:lnTo>
                      <a:pt x="286351" y="215832"/>
                    </a:lnTo>
                    <a:cubicBezTo>
                      <a:pt x="277369" y="220833"/>
                      <a:pt x="266549" y="221252"/>
                      <a:pt x="257205" y="216975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7" name="Google Shape;2856;p47">
                <a:extLst>
                  <a:ext uri="{FF2B5EF4-FFF2-40B4-BE49-F238E27FC236}">
                    <a16:creationId xmlns:a16="http://schemas.microsoft.com/office/drawing/2014/main" id="{C9C50729-8309-4269-238F-65D2DC9A3E14}"/>
                  </a:ext>
                </a:extLst>
              </p:cNvPr>
              <p:cNvSpPr/>
              <p:nvPr/>
            </p:nvSpPr>
            <p:spPr>
              <a:xfrm>
                <a:off x="4739038" y="3355149"/>
                <a:ext cx="253901" cy="146525"/>
              </a:xfrm>
              <a:custGeom>
                <a:avLst/>
                <a:gdLst/>
                <a:ahLst/>
                <a:cxnLst/>
                <a:rect l="l" t="t" r="r" b="b"/>
                <a:pathLst>
                  <a:path w="253901" h="146525" extrusionOk="0">
                    <a:moveTo>
                      <a:pt x="130046" y="143668"/>
                    </a:moveTo>
                    <a:lnTo>
                      <a:pt x="5078" y="71469"/>
                    </a:lnTo>
                    <a:cubicBezTo>
                      <a:pt x="-2447" y="67183"/>
                      <a:pt x="-1494" y="59563"/>
                      <a:pt x="7174" y="54610"/>
                    </a:cubicBezTo>
                    <a:lnTo>
                      <a:pt x="94613" y="4127"/>
                    </a:lnTo>
                    <a:cubicBezTo>
                      <a:pt x="103614" y="-902"/>
                      <a:pt x="114463" y="-1359"/>
                      <a:pt x="123855" y="2889"/>
                    </a:cubicBezTo>
                    <a:lnTo>
                      <a:pt x="248823" y="75088"/>
                    </a:lnTo>
                    <a:cubicBezTo>
                      <a:pt x="256348" y="79375"/>
                      <a:pt x="255395" y="86899"/>
                      <a:pt x="246727" y="91948"/>
                    </a:cubicBezTo>
                    <a:lnTo>
                      <a:pt x="159288" y="142430"/>
                    </a:lnTo>
                    <a:cubicBezTo>
                      <a:pt x="150277" y="147412"/>
                      <a:pt x="139447" y="147879"/>
                      <a:pt x="130046" y="143668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8" name="Google Shape;2857;p47">
                <a:extLst>
                  <a:ext uri="{FF2B5EF4-FFF2-40B4-BE49-F238E27FC236}">
                    <a16:creationId xmlns:a16="http://schemas.microsoft.com/office/drawing/2014/main" id="{8270DB37-1352-34DD-EB34-B523FB7C26EC}"/>
                  </a:ext>
                </a:extLst>
              </p:cNvPr>
              <p:cNvSpPr/>
              <p:nvPr/>
            </p:nvSpPr>
            <p:spPr>
              <a:xfrm>
                <a:off x="5246664" y="3087528"/>
                <a:ext cx="1926000" cy="1111651"/>
              </a:xfrm>
              <a:custGeom>
                <a:avLst/>
                <a:gdLst/>
                <a:ahLst/>
                <a:cxnLst/>
                <a:rect l="l" t="t" r="r" b="b"/>
                <a:pathLst>
                  <a:path w="1926000" h="1111651" extrusionOk="0">
                    <a:moveTo>
                      <a:pt x="1845936" y="1108805"/>
                    </a:moveTo>
                    <a:lnTo>
                      <a:pt x="5039" y="46196"/>
                    </a:lnTo>
                    <a:cubicBezTo>
                      <a:pt x="-2390" y="41910"/>
                      <a:pt x="-1533" y="34290"/>
                      <a:pt x="7135" y="29337"/>
                    </a:cubicBezTo>
                    <a:lnTo>
                      <a:pt x="50855" y="4096"/>
                    </a:lnTo>
                    <a:cubicBezTo>
                      <a:pt x="59865" y="-886"/>
                      <a:pt x="70695" y="-1353"/>
                      <a:pt x="80097" y="2857"/>
                    </a:cubicBezTo>
                    <a:lnTo>
                      <a:pt x="1920993" y="1065371"/>
                    </a:lnTo>
                    <a:cubicBezTo>
                      <a:pt x="1928423" y="1069658"/>
                      <a:pt x="1927470" y="1077182"/>
                      <a:pt x="1918898" y="1082230"/>
                    </a:cubicBezTo>
                    <a:lnTo>
                      <a:pt x="1875083" y="1107472"/>
                    </a:lnTo>
                    <a:cubicBezTo>
                      <a:pt x="1866129" y="1112529"/>
                      <a:pt x="1855309" y="1113025"/>
                      <a:pt x="1845936" y="1108805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49" name="Google Shape;2858;p47">
                <a:extLst>
                  <a:ext uri="{FF2B5EF4-FFF2-40B4-BE49-F238E27FC236}">
                    <a16:creationId xmlns:a16="http://schemas.microsoft.com/office/drawing/2014/main" id="{E182E649-A927-A19A-8C2C-2F8453B28FFA}"/>
                  </a:ext>
                </a:extLst>
              </p:cNvPr>
              <p:cNvSpPr/>
              <p:nvPr/>
            </p:nvSpPr>
            <p:spPr>
              <a:xfrm>
                <a:off x="4501288" y="3792632"/>
                <a:ext cx="1451798" cy="838156"/>
              </a:xfrm>
              <a:custGeom>
                <a:avLst/>
                <a:gdLst/>
                <a:ahLst/>
                <a:cxnLst/>
                <a:rect l="l" t="t" r="r" b="b"/>
                <a:pathLst>
                  <a:path w="1451798" h="838156" extrusionOk="0">
                    <a:moveTo>
                      <a:pt x="1450884" y="524573"/>
                    </a:moveTo>
                    <a:cubicBezTo>
                      <a:pt x="1448283" y="530298"/>
                      <a:pt x="1443816" y="534965"/>
                      <a:pt x="1438216" y="537813"/>
                    </a:cubicBezTo>
                    <a:lnTo>
                      <a:pt x="931581" y="830231"/>
                    </a:lnTo>
                    <a:cubicBezTo>
                      <a:pt x="914321" y="839889"/>
                      <a:pt x="893500" y="840766"/>
                      <a:pt x="875479" y="832612"/>
                    </a:cubicBezTo>
                    <a:lnTo>
                      <a:pt x="9751" y="332740"/>
                    </a:lnTo>
                    <a:cubicBezTo>
                      <a:pt x="5808" y="330683"/>
                      <a:pt x="2709" y="327311"/>
                      <a:pt x="988" y="323215"/>
                    </a:cubicBezTo>
                    <a:cubicBezTo>
                      <a:pt x="-2155" y="315595"/>
                      <a:pt x="2226" y="306641"/>
                      <a:pt x="13752" y="299974"/>
                    </a:cubicBezTo>
                    <a:lnTo>
                      <a:pt x="520387" y="7842"/>
                    </a:lnTo>
                    <a:cubicBezTo>
                      <a:pt x="537674" y="-1740"/>
                      <a:pt x="558477" y="-2588"/>
                      <a:pt x="576489" y="5556"/>
                    </a:cubicBezTo>
                    <a:lnTo>
                      <a:pt x="1442311" y="505428"/>
                    </a:lnTo>
                    <a:cubicBezTo>
                      <a:pt x="1449874" y="508438"/>
                      <a:pt x="1453675" y="516925"/>
                      <a:pt x="1450884" y="524573"/>
                    </a:cubicBez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0" name="Google Shape;2859;p47">
                <a:extLst>
                  <a:ext uri="{FF2B5EF4-FFF2-40B4-BE49-F238E27FC236}">
                    <a16:creationId xmlns:a16="http://schemas.microsoft.com/office/drawing/2014/main" id="{B05FE1CB-5C80-5854-997C-0704A1A9520B}"/>
                  </a:ext>
                </a:extLst>
              </p:cNvPr>
              <p:cNvSpPr/>
              <p:nvPr/>
            </p:nvSpPr>
            <p:spPr>
              <a:xfrm>
                <a:off x="4502277" y="3802740"/>
                <a:ext cx="1449895" cy="828048"/>
              </a:xfrm>
              <a:custGeom>
                <a:avLst/>
                <a:gdLst/>
                <a:ahLst/>
                <a:cxnLst/>
                <a:rect l="l" t="t" r="r" b="b"/>
                <a:pathLst>
                  <a:path w="1449895" h="828048" extrusionOk="0">
                    <a:moveTo>
                      <a:pt x="1449896" y="514465"/>
                    </a:moveTo>
                    <a:cubicBezTo>
                      <a:pt x="1447295" y="520190"/>
                      <a:pt x="1442828" y="524857"/>
                      <a:pt x="1437227" y="527705"/>
                    </a:cubicBezTo>
                    <a:lnTo>
                      <a:pt x="930593" y="820123"/>
                    </a:lnTo>
                    <a:cubicBezTo>
                      <a:pt x="913333" y="829781"/>
                      <a:pt x="892512" y="830657"/>
                      <a:pt x="874490" y="822504"/>
                    </a:cubicBezTo>
                    <a:lnTo>
                      <a:pt x="8763" y="322632"/>
                    </a:lnTo>
                    <a:cubicBezTo>
                      <a:pt x="4820" y="320575"/>
                      <a:pt x="1720" y="317203"/>
                      <a:pt x="0" y="313107"/>
                    </a:cubicBezTo>
                    <a:cubicBezTo>
                      <a:pt x="2669" y="307582"/>
                      <a:pt x="7089" y="303096"/>
                      <a:pt x="12573" y="300343"/>
                    </a:cubicBezTo>
                    <a:lnTo>
                      <a:pt x="519208" y="7926"/>
                    </a:lnTo>
                    <a:cubicBezTo>
                      <a:pt x="536467" y="-1732"/>
                      <a:pt x="557289" y="-2609"/>
                      <a:pt x="575310" y="5545"/>
                    </a:cubicBezTo>
                    <a:lnTo>
                      <a:pt x="1441323" y="505417"/>
                    </a:lnTo>
                    <a:cubicBezTo>
                      <a:pt x="1445095" y="507417"/>
                      <a:pt x="1448105" y="510598"/>
                      <a:pt x="1449896" y="514465"/>
                    </a:cubicBezTo>
                    <a:close/>
                  </a:path>
                </a:pathLst>
              </a:custGeom>
              <a:solidFill>
                <a:srgbClr val="C3C6D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1" name="Google Shape;2860;p47">
                <a:extLst>
                  <a:ext uri="{FF2B5EF4-FFF2-40B4-BE49-F238E27FC236}">
                    <a16:creationId xmlns:a16="http://schemas.microsoft.com/office/drawing/2014/main" id="{AEEAC599-8860-9865-90BE-28D9839FE4C7}"/>
                  </a:ext>
                </a:extLst>
              </p:cNvPr>
              <p:cNvSpPr/>
              <p:nvPr/>
            </p:nvSpPr>
            <p:spPr>
              <a:xfrm>
                <a:off x="5378291" y="2993528"/>
                <a:ext cx="1867947" cy="1123828"/>
              </a:xfrm>
              <a:custGeom>
                <a:avLst/>
                <a:gdLst/>
                <a:ahLst/>
                <a:cxnLst/>
                <a:rect l="l" t="t" r="r" b="b"/>
                <a:pathLst>
                  <a:path w="1867947" h="1123828" extrusionOk="0">
                    <a:moveTo>
                      <a:pt x="1854422" y="1122224"/>
                    </a:moveTo>
                    <a:lnTo>
                      <a:pt x="13526" y="59425"/>
                    </a:lnTo>
                    <a:cubicBezTo>
                      <a:pt x="5191" y="53395"/>
                      <a:pt x="181" y="43804"/>
                      <a:pt x="0" y="33517"/>
                    </a:cubicBezTo>
                    <a:lnTo>
                      <a:pt x="0" y="11895"/>
                    </a:lnTo>
                    <a:cubicBezTo>
                      <a:pt x="0" y="1894"/>
                      <a:pt x="6096" y="-2678"/>
                      <a:pt x="13526" y="1608"/>
                    </a:cubicBezTo>
                    <a:lnTo>
                      <a:pt x="1854422" y="1064122"/>
                    </a:lnTo>
                    <a:cubicBezTo>
                      <a:pt x="1862804" y="1070103"/>
                      <a:pt x="1867833" y="1079733"/>
                      <a:pt x="1867948" y="1090030"/>
                    </a:cubicBezTo>
                    <a:lnTo>
                      <a:pt x="1867948" y="1111747"/>
                    </a:lnTo>
                    <a:cubicBezTo>
                      <a:pt x="1867948" y="1121938"/>
                      <a:pt x="1861947" y="1126510"/>
                      <a:pt x="1854422" y="1122224"/>
                    </a:cubicBezTo>
                    <a:close/>
                  </a:path>
                </a:pathLst>
              </a:custGeom>
              <a:solidFill>
                <a:srgbClr val="2B303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2" name="Google Shape;2861;p47">
                <a:extLst>
                  <a:ext uri="{FF2B5EF4-FFF2-40B4-BE49-F238E27FC236}">
                    <a16:creationId xmlns:a16="http://schemas.microsoft.com/office/drawing/2014/main" id="{DCB48BC8-E917-DD27-6E35-DB313D6DBE0E}"/>
                  </a:ext>
                </a:extLst>
              </p:cNvPr>
              <p:cNvSpPr/>
              <p:nvPr/>
            </p:nvSpPr>
            <p:spPr>
              <a:xfrm>
                <a:off x="5482399" y="1596347"/>
                <a:ext cx="657230" cy="440903"/>
              </a:xfrm>
              <a:custGeom>
                <a:avLst/>
                <a:gdLst/>
                <a:ahLst/>
                <a:cxnLst/>
                <a:rect l="l" t="t" r="r" b="b"/>
                <a:pathLst>
                  <a:path w="657230" h="440903" extrusionOk="0">
                    <a:moveTo>
                      <a:pt x="647700" y="439716"/>
                    </a:moveTo>
                    <a:lnTo>
                      <a:pt x="9525" y="71480"/>
                    </a:lnTo>
                    <a:cubicBezTo>
                      <a:pt x="3610" y="67173"/>
                      <a:pt x="76" y="60320"/>
                      <a:pt x="0" y="53001"/>
                    </a:cubicBezTo>
                    <a:lnTo>
                      <a:pt x="0" y="8520"/>
                    </a:lnTo>
                    <a:cubicBezTo>
                      <a:pt x="0" y="1376"/>
                      <a:pt x="4381" y="-1958"/>
                      <a:pt x="9525" y="1185"/>
                    </a:cubicBezTo>
                    <a:lnTo>
                      <a:pt x="647700" y="369422"/>
                    </a:lnTo>
                    <a:cubicBezTo>
                      <a:pt x="653615" y="373729"/>
                      <a:pt x="657149" y="380581"/>
                      <a:pt x="657225" y="387900"/>
                    </a:cubicBezTo>
                    <a:lnTo>
                      <a:pt x="657225" y="432477"/>
                    </a:lnTo>
                    <a:cubicBezTo>
                      <a:pt x="657416" y="439526"/>
                      <a:pt x="653034" y="442860"/>
                      <a:pt x="647700" y="439716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3" name="Google Shape;2862;p47">
                <a:extLst>
                  <a:ext uri="{FF2B5EF4-FFF2-40B4-BE49-F238E27FC236}">
                    <a16:creationId xmlns:a16="http://schemas.microsoft.com/office/drawing/2014/main" id="{ADEBA1A2-3E6D-CFDE-907F-CF6171E91BD0}"/>
                  </a:ext>
                </a:extLst>
              </p:cNvPr>
              <p:cNvSpPr/>
              <p:nvPr/>
            </p:nvSpPr>
            <p:spPr>
              <a:xfrm>
                <a:off x="5485731" y="1725601"/>
                <a:ext cx="490070" cy="322282"/>
              </a:xfrm>
              <a:custGeom>
                <a:avLst/>
                <a:gdLst/>
                <a:ahLst/>
                <a:cxnLst/>
                <a:rect l="l" t="t" r="r" b="b"/>
                <a:pathLst>
                  <a:path w="490070" h="322282" extrusionOk="0">
                    <a:moveTo>
                      <a:pt x="480538" y="321130"/>
                    </a:moveTo>
                    <a:lnTo>
                      <a:pt x="9527" y="49191"/>
                    </a:lnTo>
                    <a:cubicBezTo>
                      <a:pt x="3460" y="44756"/>
                      <a:pt x="-93" y="37658"/>
                      <a:pt x="2" y="30141"/>
                    </a:cubicBezTo>
                    <a:lnTo>
                      <a:pt x="2" y="8520"/>
                    </a:lnTo>
                    <a:cubicBezTo>
                      <a:pt x="2" y="1376"/>
                      <a:pt x="4288" y="-1958"/>
                      <a:pt x="9527" y="1185"/>
                    </a:cubicBezTo>
                    <a:lnTo>
                      <a:pt x="480538" y="273124"/>
                    </a:lnTo>
                    <a:cubicBezTo>
                      <a:pt x="486606" y="277563"/>
                      <a:pt x="490158" y="284659"/>
                      <a:pt x="490063" y="292174"/>
                    </a:cubicBezTo>
                    <a:lnTo>
                      <a:pt x="490063" y="314272"/>
                    </a:lnTo>
                    <a:cubicBezTo>
                      <a:pt x="490254" y="320940"/>
                      <a:pt x="486444" y="324178"/>
                      <a:pt x="480538" y="321130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4" name="Google Shape;2863;p47">
                <a:extLst>
                  <a:ext uri="{FF2B5EF4-FFF2-40B4-BE49-F238E27FC236}">
                    <a16:creationId xmlns:a16="http://schemas.microsoft.com/office/drawing/2014/main" id="{693C705B-B38C-8C7E-5002-4964E2CE6609}"/>
                  </a:ext>
                </a:extLst>
              </p:cNvPr>
              <p:cNvSpPr/>
              <p:nvPr/>
            </p:nvSpPr>
            <p:spPr>
              <a:xfrm>
                <a:off x="5485731" y="1809557"/>
                <a:ext cx="490070" cy="322194"/>
              </a:xfrm>
              <a:custGeom>
                <a:avLst/>
                <a:gdLst/>
                <a:ahLst/>
                <a:cxnLst/>
                <a:rect l="l" t="t" r="r" b="b"/>
                <a:pathLst>
                  <a:path w="490070" h="322194" extrusionOk="0">
                    <a:moveTo>
                      <a:pt x="480538" y="321090"/>
                    </a:moveTo>
                    <a:lnTo>
                      <a:pt x="9527" y="49151"/>
                    </a:lnTo>
                    <a:cubicBezTo>
                      <a:pt x="3460" y="44715"/>
                      <a:pt x="-93" y="37618"/>
                      <a:pt x="2" y="30101"/>
                    </a:cubicBezTo>
                    <a:lnTo>
                      <a:pt x="2" y="8479"/>
                    </a:lnTo>
                    <a:cubicBezTo>
                      <a:pt x="2" y="1335"/>
                      <a:pt x="4288" y="-1903"/>
                      <a:pt x="9527" y="1145"/>
                    </a:cubicBezTo>
                    <a:lnTo>
                      <a:pt x="480538" y="273179"/>
                    </a:lnTo>
                    <a:cubicBezTo>
                      <a:pt x="486491" y="277456"/>
                      <a:pt x="490035" y="284323"/>
                      <a:pt x="490063" y="291657"/>
                    </a:cubicBezTo>
                    <a:lnTo>
                      <a:pt x="490063" y="313755"/>
                    </a:lnTo>
                    <a:cubicBezTo>
                      <a:pt x="490254" y="320899"/>
                      <a:pt x="486444" y="324042"/>
                      <a:pt x="480538" y="321090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5" name="Google Shape;2864;p47">
                <a:extLst>
                  <a:ext uri="{FF2B5EF4-FFF2-40B4-BE49-F238E27FC236}">
                    <a16:creationId xmlns:a16="http://schemas.microsoft.com/office/drawing/2014/main" id="{86CD730C-93FA-8918-2761-8D352F085F45}"/>
                  </a:ext>
                </a:extLst>
              </p:cNvPr>
              <p:cNvSpPr/>
              <p:nvPr/>
            </p:nvSpPr>
            <p:spPr>
              <a:xfrm>
                <a:off x="5485733" y="1893472"/>
                <a:ext cx="401289" cy="270998"/>
              </a:xfrm>
              <a:custGeom>
                <a:avLst/>
                <a:gdLst/>
                <a:ahLst/>
                <a:cxnLst/>
                <a:rect l="l" t="t" r="r" b="b"/>
                <a:pathLst>
                  <a:path w="401289" h="270998" extrusionOk="0">
                    <a:moveTo>
                      <a:pt x="391763" y="269845"/>
                    </a:moveTo>
                    <a:lnTo>
                      <a:pt x="9525" y="49627"/>
                    </a:lnTo>
                    <a:cubicBezTo>
                      <a:pt x="3572" y="45351"/>
                      <a:pt x="29" y="38479"/>
                      <a:pt x="0" y="31149"/>
                    </a:cubicBezTo>
                    <a:lnTo>
                      <a:pt x="0" y="8479"/>
                    </a:lnTo>
                    <a:cubicBezTo>
                      <a:pt x="0" y="1335"/>
                      <a:pt x="4286" y="-1903"/>
                      <a:pt x="9525" y="1145"/>
                    </a:cubicBezTo>
                    <a:lnTo>
                      <a:pt x="391763" y="221839"/>
                    </a:lnTo>
                    <a:cubicBezTo>
                      <a:pt x="397821" y="226287"/>
                      <a:pt x="401364" y="233374"/>
                      <a:pt x="401288" y="240889"/>
                    </a:cubicBezTo>
                    <a:lnTo>
                      <a:pt x="401288" y="262987"/>
                    </a:lnTo>
                    <a:cubicBezTo>
                      <a:pt x="401384" y="269655"/>
                      <a:pt x="397097" y="272893"/>
                      <a:pt x="391763" y="26984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6" name="Google Shape;2865;p47">
                <a:extLst>
                  <a:ext uri="{FF2B5EF4-FFF2-40B4-BE49-F238E27FC236}">
                    <a16:creationId xmlns:a16="http://schemas.microsoft.com/office/drawing/2014/main" id="{6D12E53A-DFA4-7528-9090-9F62D0D4DAFB}"/>
                  </a:ext>
                </a:extLst>
              </p:cNvPr>
              <p:cNvSpPr/>
              <p:nvPr/>
            </p:nvSpPr>
            <p:spPr>
              <a:xfrm>
                <a:off x="5482398" y="2477545"/>
                <a:ext cx="657231" cy="440923"/>
              </a:xfrm>
              <a:custGeom>
                <a:avLst/>
                <a:gdLst/>
                <a:ahLst/>
                <a:cxnLst/>
                <a:rect l="l" t="t" r="r" b="b"/>
                <a:pathLst>
                  <a:path w="657231" h="440923" extrusionOk="0">
                    <a:moveTo>
                      <a:pt x="647701" y="439771"/>
                    </a:moveTo>
                    <a:lnTo>
                      <a:pt x="9526" y="71535"/>
                    </a:lnTo>
                    <a:cubicBezTo>
                      <a:pt x="3477" y="67077"/>
                      <a:pt x="-56" y="59990"/>
                      <a:pt x="1" y="52485"/>
                    </a:cubicBezTo>
                    <a:lnTo>
                      <a:pt x="1" y="8479"/>
                    </a:lnTo>
                    <a:cubicBezTo>
                      <a:pt x="1" y="1335"/>
                      <a:pt x="4382" y="-1903"/>
                      <a:pt x="9526" y="1145"/>
                    </a:cubicBezTo>
                    <a:lnTo>
                      <a:pt x="647701" y="369381"/>
                    </a:lnTo>
                    <a:cubicBezTo>
                      <a:pt x="653749" y="373839"/>
                      <a:pt x="657283" y="380926"/>
                      <a:pt x="657226" y="388431"/>
                    </a:cubicBezTo>
                    <a:lnTo>
                      <a:pt x="657226" y="432913"/>
                    </a:lnTo>
                    <a:cubicBezTo>
                      <a:pt x="657416" y="439581"/>
                      <a:pt x="653035" y="442819"/>
                      <a:pt x="647701" y="439771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7" name="Google Shape;2866;p47">
                <a:extLst>
                  <a:ext uri="{FF2B5EF4-FFF2-40B4-BE49-F238E27FC236}">
                    <a16:creationId xmlns:a16="http://schemas.microsoft.com/office/drawing/2014/main" id="{69599FF7-D267-2C79-6263-B369F901EDFD}"/>
                  </a:ext>
                </a:extLst>
              </p:cNvPr>
              <p:cNvSpPr/>
              <p:nvPr/>
            </p:nvSpPr>
            <p:spPr>
              <a:xfrm>
                <a:off x="5485733" y="2606854"/>
                <a:ext cx="490068" cy="322274"/>
              </a:xfrm>
              <a:custGeom>
                <a:avLst/>
                <a:gdLst/>
                <a:ahLst/>
                <a:cxnLst/>
                <a:rect l="l" t="t" r="r" b="b"/>
                <a:pathLst>
                  <a:path w="490068" h="322274" extrusionOk="0">
                    <a:moveTo>
                      <a:pt x="480536" y="321130"/>
                    </a:moveTo>
                    <a:lnTo>
                      <a:pt x="9525" y="49096"/>
                    </a:lnTo>
                    <a:cubicBezTo>
                      <a:pt x="3572" y="44819"/>
                      <a:pt x="29" y="37952"/>
                      <a:pt x="0" y="30618"/>
                    </a:cubicBezTo>
                    <a:lnTo>
                      <a:pt x="0" y="8520"/>
                    </a:lnTo>
                    <a:cubicBezTo>
                      <a:pt x="0" y="1376"/>
                      <a:pt x="4286" y="-1958"/>
                      <a:pt x="9525" y="1185"/>
                    </a:cubicBezTo>
                    <a:lnTo>
                      <a:pt x="480536" y="273124"/>
                    </a:lnTo>
                    <a:cubicBezTo>
                      <a:pt x="486470" y="277420"/>
                      <a:pt x="490004" y="284278"/>
                      <a:pt x="490061" y="291603"/>
                    </a:cubicBezTo>
                    <a:lnTo>
                      <a:pt x="490061" y="313796"/>
                    </a:lnTo>
                    <a:cubicBezTo>
                      <a:pt x="490252" y="320940"/>
                      <a:pt x="486442" y="324178"/>
                      <a:pt x="480536" y="321130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8" name="Google Shape;2867;p47">
                <a:extLst>
                  <a:ext uri="{FF2B5EF4-FFF2-40B4-BE49-F238E27FC236}">
                    <a16:creationId xmlns:a16="http://schemas.microsoft.com/office/drawing/2014/main" id="{27DDE1FF-66C9-EF0C-581A-EE5F3DD68022}"/>
                  </a:ext>
                </a:extLst>
              </p:cNvPr>
              <p:cNvSpPr/>
              <p:nvPr/>
            </p:nvSpPr>
            <p:spPr>
              <a:xfrm>
                <a:off x="5485733" y="2690770"/>
                <a:ext cx="490068" cy="322283"/>
              </a:xfrm>
              <a:custGeom>
                <a:avLst/>
                <a:gdLst/>
                <a:ahLst/>
                <a:cxnLst/>
                <a:rect l="l" t="t" r="r" b="b"/>
                <a:pathLst>
                  <a:path w="490068" h="322283" extrusionOk="0">
                    <a:moveTo>
                      <a:pt x="480536" y="321130"/>
                    </a:moveTo>
                    <a:lnTo>
                      <a:pt x="9525" y="49191"/>
                    </a:lnTo>
                    <a:cubicBezTo>
                      <a:pt x="3591" y="44858"/>
                      <a:pt x="57" y="37971"/>
                      <a:pt x="0" y="30618"/>
                    </a:cubicBezTo>
                    <a:lnTo>
                      <a:pt x="0" y="8520"/>
                    </a:lnTo>
                    <a:cubicBezTo>
                      <a:pt x="0" y="1376"/>
                      <a:pt x="4286" y="-1958"/>
                      <a:pt x="9525" y="1185"/>
                    </a:cubicBezTo>
                    <a:lnTo>
                      <a:pt x="480536" y="273124"/>
                    </a:lnTo>
                    <a:cubicBezTo>
                      <a:pt x="486604" y="277563"/>
                      <a:pt x="490157" y="284659"/>
                      <a:pt x="490061" y="292174"/>
                    </a:cubicBezTo>
                    <a:lnTo>
                      <a:pt x="490061" y="314272"/>
                    </a:lnTo>
                    <a:cubicBezTo>
                      <a:pt x="490252" y="320940"/>
                      <a:pt x="486442" y="324178"/>
                      <a:pt x="480536" y="321130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59" name="Google Shape;2868;p47">
                <a:extLst>
                  <a:ext uri="{FF2B5EF4-FFF2-40B4-BE49-F238E27FC236}">
                    <a16:creationId xmlns:a16="http://schemas.microsoft.com/office/drawing/2014/main" id="{893CD970-D2DE-9CAD-3777-1B1B567A4D2B}"/>
                  </a:ext>
                </a:extLst>
              </p:cNvPr>
              <p:cNvSpPr/>
              <p:nvPr/>
            </p:nvSpPr>
            <p:spPr>
              <a:xfrm>
                <a:off x="5485733" y="2774725"/>
                <a:ext cx="401289" cy="271152"/>
              </a:xfrm>
              <a:custGeom>
                <a:avLst/>
                <a:gdLst/>
                <a:ahLst/>
                <a:cxnLst/>
                <a:rect l="l" t="t" r="r" b="b"/>
                <a:pathLst>
                  <a:path w="401289" h="271152" extrusionOk="0">
                    <a:moveTo>
                      <a:pt x="391763" y="269845"/>
                    </a:moveTo>
                    <a:lnTo>
                      <a:pt x="9525" y="49151"/>
                    </a:lnTo>
                    <a:cubicBezTo>
                      <a:pt x="3591" y="44817"/>
                      <a:pt x="57" y="37931"/>
                      <a:pt x="0" y="30577"/>
                    </a:cubicBezTo>
                    <a:lnTo>
                      <a:pt x="0" y="8479"/>
                    </a:lnTo>
                    <a:cubicBezTo>
                      <a:pt x="0" y="1335"/>
                      <a:pt x="4286" y="-1903"/>
                      <a:pt x="9525" y="1145"/>
                    </a:cubicBezTo>
                    <a:lnTo>
                      <a:pt x="391763" y="221839"/>
                    </a:lnTo>
                    <a:cubicBezTo>
                      <a:pt x="397697" y="226135"/>
                      <a:pt x="401231" y="232993"/>
                      <a:pt x="401288" y="240318"/>
                    </a:cubicBezTo>
                    <a:lnTo>
                      <a:pt x="401288" y="262511"/>
                    </a:lnTo>
                    <a:cubicBezTo>
                      <a:pt x="401384" y="269655"/>
                      <a:pt x="397097" y="273274"/>
                      <a:pt x="391763" y="26984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60" name="Google Shape;2869;p47">
                <a:extLst>
                  <a:ext uri="{FF2B5EF4-FFF2-40B4-BE49-F238E27FC236}">
                    <a16:creationId xmlns:a16="http://schemas.microsoft.com/office/drawing/2014/main" id="{A6DAC5D7-E601-1249-22FA-B92CE366D3A2}"/>
                  </a:ext>
                </a:extLst>
              </p:cNvPr>
              <p:cNvSpPr/>
              <p:nvPr/>
            </p:nvSpPr>
            <p:spPr>
              <a:xfrm>
                <a:off x="6293929" y="2971606"/>
                <a:ext cx="893444" cy="828868"/>
              </a:xfrm>
              <a:custGeom>
                <a:avLst/>
                <a:gdLst/>
                <a:ahLst/>
                <a:cxnLst/>
                <a:rect l="l" t="t" r="r" b="b"/>
                <a:pathLst>
                  <a:path w="893444" h="828868" extrusionOk="0">
                    <a:moveTo>
                      <a:pt x="6858" y="55057"/>
                    </a:moveTo>
                    <a:cubicBezTo>
                      <a:pt x="6858" y="55057"/>
                      <a:pt x="77248" y="114113"/>
                      <a:pt x="178784" y="33436"/>
                    </a:cubicBezTo>
                    <a:cubicBezTo>
                      <a:pt x="251365" y="-26096"/>
                      <a:pt x="316230" y="7909"/>
                      <a:pt x="352330" y="28483"/>
                    </a:cubicBezTo>
                    <a:cubicBezTo>
                      <a:pt x="388430" y="49057"/>
                      <a:pt x="441007" y="61344"/>
                      <a:pt x="540068" y="240795"/>
                    </a:cubicBezTo>
                    <a:cubicBezTo>
                      <a:pt x="561489" y="276076"/>
                      <a:pt x="590845" y="305889"/>
                      <a:pt x="625793" y="327853"/>
                    </a:cubicBezTo>
                    <a:cubicBezTo>
                      <a:pt x="679228" y="358619"/>
                      <a:pt x="704850" y="343665"/>
                      <a:pt x="746855" y="280228"/>
                    </a:cubicBezTo>
                    <a:cubicBezTo>
                      <a:pt x="788861" y="216792"/>
                      <a:pt x="816293" y="146878"/>
                      <a:pt x="893445" y="192598"/>
                    </a:cubicBezTo>
                    <a:lnTo>
                      <a:pt x="893445" y="828868"/>
                    </a:lnTo>
                    <a:lnTo>
                      <a:pt x="0" y="313090"/>
                    </a:lnTo>
                    <a:lnTo>
                      <a:pt x="0" y="50867"/>
                    </a:lnTo>
                    <a:close/>
                  </a:path>
                </a:pathLst>
              </a:custGeom>
              <a:solidFill>
                <a:srgbClr val="F5F6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61" name="Google Shape;2870;p47">
                <a:extLst>
                  <a:ext uri="{FF2B5EF4-FFF2-40B4-BE49-F238E27FC236}">
                    <a16:creationId xmlns:a16="http://schemas.microsoft.com/office/drawing/2014/main" id="{51183F0A-ED8B-8F0E-3292-21A2A7E772D3}"/>
                  </a:ext>
                </a:extLst>
              </p:cNvPr>
              <p:cNvSpPr/>
              <p:nvPr/>
            </p:nvSpPr>
            <p:spPr>
              <a:xfrm>
                <a:off x="5485733" y="2024441"/>
                <a:ext cx="630461" cy="733619"/>
              </a:xfrm>
              <a:custGeom>
                <a:avLst/>
                <a:gdLst/>
                <a:ahLst/>
                <a:cxnLst/>
                <a:rect l="l" t="t" r="r" b="b"/>
                <a:pathLst>
                  <a:path w="630461" h="733619" extrusionOk="0">
                    <a:moveTo>
                      <a:pt x="620935" y="732474"/>
                    </a:moveTo>
                    <a:lnTo>
                      <a:pt x="9525" y="379478"/>
                    </a:lnTo>
                    <a:cubicBezTo>
                      <a:pt x="3591" y="375144"/>
                      <a:pt x="57" y="368257"/>
                      <a:pt x="0" y="360904"/>
                    </a:cubicBezTo>
                    <a:lnTo>
                      <a:pt x="0" y="8479"/>
                    </a:lnTo>
                    <a:cubicBezTo>
                      <a:pt x="0" y="1335"/>
                      <a:pt x="4286" y="-1903"/>
                      <a:pt x="9525" y="1145"/>
                    </a:cubicBezTo>
                    <a:lnTo>
                      <a:pt x="620935" y="354141"/>
                    </a:lnTo>
                    <a:cubicBezTo>
                      <a:pt x="626859" y="358485"/>
                      <a:pt x="630384" y="365371"/>
                      <a:pt x="630460" y="372715"/>
                    </a:cubicBezTo>
                    <a:lnTo>
                      <a:pt x="630460" y="725140"/>
                    </a:lnTo>
                    <a:cubicBezTo>
                      <a:pt x="630555" y="732284"/>
                      <a:pt x="626269" y="735522"/>
                      <a:pt x="620935" y="732474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62" name="Google Shape;2871;p47">
                <a:extLst>
                  <a:ext uri="{FF2B5EF4-FFF2-40B4-BE49-F238E27FC236}">
                    <a16:creationId xmlns:a16="http://schemas.microsoft.com/office/drawing/2014/main" id="{5FC8E871-36AE-DBF4-56BA-FA7311D7478E}"/>
                  </a:ext>
                </a:extLst>
              </p:cNvPr>
              <p:cNvSpPr/>
              <p:nvPr/>
            </p:nvSpPr>
            <p:spPr>
              <a:xfrm>
                <a:off x="6293834" y="3011804"/>
                <a:ext cx="893445" cy="788955"/>
              </a:xfrm>
              <a:custGeom>
                <a:avLst/>
                <a:gdLst/>
                <a:ahLst/>
                <a:cxnLst/>
                <a:rect l="l" t="t" r="r" b="b"/>
                <a:pathLst>
                  <a:path w="893445" h="788955" extrusionOk="0">
                    <a:moveTo>
                      <a:pt x="0" y="0"/>
                    </a:moveTo>
                    <a:lnTo>
                      <a:pt x="0" y="273177"/>
                    </a:lnTo>
                    <a:lnTo>
                      <a:pt x="893445" y="788956"/>
                    </a:lnTo>
                    <a:lnTo>
                      <a:pt x="893445" y="152591"/>
                    </a:lnTo>
                  </a:path>
                </a:pathLst>
              </a:custGeom>
              <a:noFill/>
              <a:ln w="9525" cap="flat" cmpd="sng">
                <a:solidFill>
                  <a:srgbClr val="E9EAF2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63" name="Google Shape;2872;p47">
                <a:extLst>
                  <a:ext uri="{FF2B5EF4-FFF2-40B4-BE49-F238E27FC236}">
                    <a16:creationId xmlns:a16="http://schemas.microsoft.com/office/drawing/2014/main" id="{48C4200E-8ABC-04A5-09AC-EE4176D800ED}"/>
                  </a:ext>
                </a:extLst>
              </p:cNvPr>
              <p:cNvSpPr/>
              <p:nvPr/>
            </p:nvSpPr>
            <p:spPr>
              <a:xfrm>
                <a:off x="6645021" y="3003137"/>
                <a:ext cx="9525" cy="483869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483869" extrusionOk="0">
                    <a:moveTo>
                      <a:pt x="0" y="0"/>
                    </a:moveTo>
                    <a:lnTo>
                      <a:pt x="0" y="483870"/>
                    </a:lnTo>
                  </a:path>
                </a:pathLst>
              </a:custGeom>
              <a:noFill/>
              <a:ln w="9525" cap="flat" cmpd="sng">
                <a:solidFill>
                  <a:srgbClr val="E9EAF2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64" name="Google Shape;2873;p47">
                <a:extLst>
                  <a:ext uri="{FF2B5EF4-FFF2-40B4-BE49-F238E27FC236}">
                    <a16:creationId xmlns:a16="http://schemas.microsoft.com/office/drawing/2014/main" id="{C01EE9D1-1359-B705-B6F8-23852DBFD547}"/>
                  </a:ext>
                </a:extLst>
              </p:cNvPr>
              <p:cNvSpPr/>
              <p:nvPr/>
            </p:nvSpPr>
            <p:spPr>
              <a:xfrm>
                <a:off x="6918293" y="3309175"/>
                <a:ext cx="9525" cy="335661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335661" extrusionOk="0">
                    <a:moveTo>
                      <a:pt x="0" y="0"/>
                    </a:moveTo>
                    <a:lnTo>
                      <a:pt x="0" y="335661"/>
                    </a:lnTo>
                  </a:path>
                </a:pathLst>
              </a:custGeom>
              <a:noFill/>
              <a:ln w="9525" cap="flat" cmpd="sng">
                <a:solidFill>
                  <a:srgbClr val="E9EAF2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65" name="Google Shape;2874;p47">
                <a:extLst>
                  <a:ext uri="{FF2B5EF4-FFF2-40B4-BE49-F238E27FC236}">
                    <a16:creationId xmlns:a16="http://schemas.microsoft.com/office/drawing/2014/main" id="{12262EFA-9A45-0C27-C0EC-00D2C0809A1C}"/>
                  </a:ext>
                </a:extLst>
              </p:cNvPr>
              <p:cNvSpPr/>
              <p:nvPr/>
            </p:nvSpPr>
            <p:spPr>
              <a:xfrm>
                <a:off x="6293834" y="2971929"/>
                <a:ext cx="893349" cy="341800"/>
              </a:xfrm>
              <a:custGeom>
                <a:avLst/>
                <a:gdLst/>
                <a:ahLst/>
                <a:cxnLst/>
                <a:rect l="l" t="t" r="r" b="b"/>
                <a:pathLst>
                  <a:path w="893349" h="341800" extrusionOk="0">
                    <a:moveTo>
                      <a:pt x="0" y="50543"/>
                    </a:moveTo>
                    <a:cubicBezTo>
                      <a:pt x="158496" y="148841"/>
                      <a:pt x="180975" y="-73282"/>
                      <a:pt x="353663" y="26350"/>
                    </a:cubicBezTo>
                    <a:cubicBezTo>
                      <a:pt x="526352" y="125981"/>
                      <a:pt x="502539" y="255997"/>
                      <a:pt x="629888" y="329626"/>
                    </a:cubicBezTo>
                    <a:cubicBezTo>
                      <a:pt x="757238" y="403254"/>
                      <a:pt x="760381" y="115694"/>
                      <a:pt x="893350" y="192466"/>
                    </a:cubicBezTo>
                  </a:path>
                </a:pathLst>
              </a:custGeom>
              <a:noFill/>
              <a:ln w="10375" cap="flat" cmpd="sng">
                <a:solidFill>
                  <a:srgbClr val="E9EAF2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66" name="Google Shape;2875;p47">
                <a:extLst>
                  <a:ext uri="{FF2B5EF4-FFF2-40B4-BE49-F238E27FC236}">
                    <a16:creationId xmlns:a16="http://schemas.microsoft.com/office/drawing/2014/main" id="{D6EAFED0-0E6C-76D7-E8FF-F5E8A32E71A7}"/>
                  </a:ext>
                </a:extLst>
              </p:cNvPr>
              <p:cNvSpPr/>
              <p:nvPr/>
            </p:nvSpPr>
            <p:spPr>
              <a:xfrm rot="-1801764">
                <a:off x="6627823" y="2973379"/>
                <a:ext cx="34449" cy="59573"/>
              </a:xfrm>
              <a:custGeom>
                <a:avLst/>
                <a:gdLst/>
                <a:ahLst/>
                <a:cxnLst/>
                <a:rect l="l" t="t" r="r" b="b"/>
                <a:pathLst>
                  <a:path w="34480" h="59626" extrusionOk="0">
                    <a:moveTo>
                      <a:pt x="34481" y="29813"/>
                    </a:moveTo>
                    <a:cubicBezTo>
                      <a:pt x="34481" y="46279"/>
                      <a:pt x="26762" y="59626"/>
                      <a:pt x="17240" y="59626"/>
                    </a:cubicBezTo>
                    <a:cubicBezTo>
                      <a:pt x="7719" y="59626"/>
                      <a:pt x="0" y="46279"/>
                      <a:pt x="0" y="29813"/>
                    </a:cubicBezTo>
                    <a:cubicBezTo>
                      <a:pt x="0" y="13348"/>
                      <a:pt x="7719" y="0"/>
                      <a:pt x="17240" y="0"/>
                    </a:cubicBezTo>
                    <a:cubicBezTo>
                      <a:pt x="26762" y="0"/>
                      <a:pt x="34481" y="13348"/>
                      <a:pt x="34481" y="2981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67" name="Google Shape;2876;p47">
                <a:extLst>
                  <a:ext uri="{FF2B5EF4-FFF2-40B4-BE49-F238E27FC236}">
                    <a16:creationId xmlns:a16="http://schemas.microsoft.com/office/drawing/2014/main" id="{C718BB29-BCC0-B463-9828-E76A191978B1}"/>
                  </a:ext>
                </a:extLst>
              </p:cNvPr>
              <p:cNvSpPr/>
              <p:nvPr/>
            </p:nvSpPr>
            <p:spPr>
              <a:xfrm rot="-1790023">
                <a:off x="7183546" y="3143044"/>
                <a:ext cx="34600" cy="59833"/>
              </a:xfrm>
              <a:custGeom>
                <a:avLst/>
                <a:gdLst/>
                <a:ahLst/>
                <a:cxnLst/>
                <a:rect l="l" t="t" r="r" b="b"/>
                <a:pathLst>
                  <a:path w="34599" h="59831" extrusionOk="0">
                    <a:moveTo>
                      <a:pt x="34601" y="29917"/>
                    </a:moveTo>
                    <a:cubicBezTo>
                      <a:pt x="34601" y="46439"/>
                      <a:pt x="26855" y="59833"/>
                      <a:pt x="17301" y="59833"/>
                    </a:cubicBezTo>
                    <a:cubicBezTo>
                      <a:pt x="7747" y="59833"/>
                      <a:pt x="2" y="46439"/>
                      <a:pt x="2" y="29917"/>
                    </a:cubicBezTo>
                    <a:cubicBezTo>
                      <a:pt x="2" y="13395"/>
                      <a:pt x="7747" y="1"/>
                      <a:pt x="17301" y="1"/>
                    </a:cubicBezTo>
                    <a:cubicBezTo>
                      <a:pt x="26855" y="1"/>
                      <a:pt x="34601" y="13395"/>
                      <a:pt x="34601" y="2991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68" name="Google Shape;2877;p47">
                <a:extLst>
                  <a:ext uri="{FF2B5EF4-FFF2-40B4-BE49-F238E27FC236}">
                    <a16:creationId xmlns:a16="http://schemas.microsoft.com/office/drawing/2014/main" id="{AF5B4A77-EC89-032F-C91C-D9C6FBE79028}"/>
                  </a:ext>
                </a:extLst>
              </p:cNvPr>
              <p:cNvSpPr/>
              <p:nvPr/>
            </p:nvSpPr>
            <p:spPr>
              <a:xfrm rot="-1790023">
                <a:off x="6913571" y="3282356"/>
                <a:ext cx="34600" cy="59833"/>
              </a:xfrm>
              <a:custGeom>
                <a:avLst/>
                <a:gdLst/>
                <a:ahLst/>
                <a:cxnLst/>
                <a:rect l="l" t="t" r="r" b="b"/>
                <a:pathLst>
                  <a:path w="34599" h="59831" extrusionOk="0">
                    <a:moveTo>
                      <a:pt x="34601" y="29917"/>
                    </a:moveTo>
                    <a:cubicBezTo>
                      <a:pt x="34601" y="46439"/>
                      <a:pt x="26855" y="59833"/>
                      <a:pt x="17301" y="59833"/>
                    </a:cubicBezTo>
                    <a:cubicBezTo>
                      <a:pt x="7747" y="59833"/>
                      <a:pt x="2" y="46439"/>
                      <a:pt x="2" y="29917"/>
                    </a:cubicBezTo>
                    <a:cubicBezTo>
                      <a:pt x="2" y="13395"/>
                      <a:pt x="7747" y="1"/>
                      <a:pt x="17301" y="1"/>
                    </a:cubicBezTo>
                    <a:cubicBezTo>
                      <a:pt x="26855" y="1"/>
                      <a:pt x="34601" y="13395"/>
                      <a:pt x="34601" y="2991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69" name="Google Shape;2878;p47">
                <a:extLst>
                  <a:ext uri="{FF2B5EF4-FFF2-40B4-BE49-F238E27FC236}">
                    <a16:creationId xmlns:a16="http://schemas.microsoft.com/office/drawing/2014/main" id="{E119156E-67C4-9915-157B-922C956B019A}"/>
                  </a:ext>
                </a:extLst>
              </p:cNvPr>
              <p:cNvSpPr/>
              <p:nvPr/>
            </p:nvSpPr>
            <p:spPr>
              <a:xfrm rot="-1790023">
                <a:off x="6286614" y="3000522"/>
                <a:ext cx="34600" cy="59833"/>
              </a:xfrm>
              <a:custGeom>
                <a:avLst/>
                <a:gdLst/>
                <a:ahLst/>
                <a:cxnLst/>
                <a:rect l="l" t="t" r="r" b="b"/>
                <a:pathLst>
                  <a:path w="34599" h="59831" extrusionOk="0">
                    <a:moveTo>
                      <a:pt x="34600" y="29917"/>
                    </a:moveTo>
                    <a:cubicBezTo>
                      <a:pt x="34600" y="46439"/>
                      <a:pt x="26855" y="59833"/>
                      <a:pt x="17301" y="59833"/>
                    </a:cubicBezTo>
                    <a:cubicBezTo>
                      <a:pt x="7746" y="59833"/>
                      <a:pt x="1" y="46439"/>
                      <a:pt x="1" y="29917"/>
                    </a:cubicBezTo>
                    <a:cubicBezTo>
                      <a:pt x="1" y="13395"/>
                      <a:pt x="7746" y="1"/>
                      <a:pt x="17301" y="1"/>
                    </a:cubicBezTo>
                    <a:cubicBezTo>
                      <a:pt x="26855" y="1"/>
                      <a:pt x="34600" y="13395"/>
                      <a:pt x="34600" y="2991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70" name="Google Shape;2879;p47">
                <a:extLst>
                  <a:ext uri="{FF2B5EF4-FFF2-40B4-BE49-F238E27FC236}">
                    <a16:creationId xmlns:a16="http://schemas.microsoft.com/office/drawing/2014/main" id="{90B45FA6-76A1-C179-CE55-8DB40FFF393A}"/>
                  </a:ext>
                </a:extLst>
              </p:cNvPr>
              <p:cNvSpPr/>
              <p:nvPr/>
            </p:nvSpPr>
            <p:spPr>
              <a:xfrm>
                <a:off x="6272974" y="2328193"/>
                <a:ext cx="55632" cy="226128"/>
              </a:xfrm>
              <a:custGeom>
                <a:avLst/>
                <a:gdLst/>
                <a:ahLst/>
                <a:cxnLst/>
                <a:rect l="l" t="t" r="r" b="b"/>
                <a:pathLst>
                  <a:path w="55632" h="226128" extrusionOk="0">
                    <a:moveTo>
                      <a:pt x="46101" y="224982"/>
                    </a:moveTo>
                    <a:lnTo>
                      <a:pt x="9525" y="203837"/>
                    </a:lnTo>
                    <a:cubicBezTo>
                      <a:pt x="3610" y="199532"/>
                      <a:pt x="76" y="192674"/>
                      <a:pt x="0" y="185358"/>
                    </a:cubicBezTo>
                    <a:lnTo>
                      <a:pt x="0" y="8479"/>
                    </a:lnTo>
                    <a:cubicBezTo>
                      <a:pt x="0" y="1335"/>
                      <a:pt x="4382" y="-1903"/>
                      <a:pt x="9525" y="1145"/>
                    </a:cubicBezTo>
                    <a:lnTo>
                      <a:pt x="46101" y="22290"/>
                    </a:lnTo>
                    <a:cubicBezTo>
                      <a:pt x="52007" y="26605"/>
                      <a:pt x="55541" y="33454"/>
                      <a:pt x="55626" y="40769"/>
                    </a:cubicBezTo>
                    <a:lnTo>
                      <a:pt x="55626" y="217743"/>
                    </a:lnTo>
                    <a:cubicBezTo>
                      <a:pt x="55817" y="224506"/>
                      <a:pt x="51626" y="228126"/>
                      <a:pt x="46101" y="224982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71" name="Google Shape;2880;p47">
                <a:extLst>
                  <a:ext uri="{FF2B5EF4-FFF2-40B4-BE49-F238E27FC236}">
                    <a16:creationId xmlns:a16="http://schemas.microsoft.com/office/drawing/2014/main" id="{CB2D8BD6-8AD9-991E-D090-94C04835B7E7}"/>
                  </a:ext>
                </a:extLst>
              </p:cNvPr>
              <p:cNvSpPr/>
              <p:nvPr/>
            </p:nvSpPr>
            <p:spPr>
              <a:xfrm>
                <a:off x="6357270" y="2193891"/>
                <a:ext cx="55722" cy="409197"/>
              </a:xfrm>
              <a:custGeom>
                <a:avLst/>
                <a:gdLst/>
                <a:ahLst/>
                <a:cxnLst/>
                <a:rect l="l" t="t" r="r" b="b"/>
                <a:pathLst>
                  <a:path w="55722" h="409197" extrusionOk="0">
                    <a:moveTo>
                      <a:pt x="46196" y="408053"/>
                    </a:moveTo>
                    <a:lnTo>
                      <a:pt x="9525" y="387384"/>
                    </a:lnTo>
                    <a:cubicBezTo>
                      <a:pt x="3620" y="383031"/>
                      <a:pt x="86" y="376154"/>
                      <a:pt x="0" y="368810"/>
                    </a:cubicBezTo>
                    <a:lnTo>
                      <a:pt x="0" y="8479"/>
                    </a:lnTo>
                    <a:cubicBezTo>
                      <a:pt x="0" y="1335"/>
                      <a:pt x="4382" y="-1903"/>
                      <a:pt x="9525" y="1145"/>
                    </a:cubicBezTo>
                    <a:lnTo>
                      <a:pt x="46196" y="22290"/>
                    </a:lnTo>
                    <a:cubicBezTo>
                      <a:pt x="52254" y="26739"/>
                      <a:pt x="55797" y="33825"/>
                      <a:pt x="55721" y="41340"/>
                    </a:cubicBezTo>
                    <a:lnTo>
                      <a:pt x="55721" y="400719"/>
                    </a:lnTo>
                    <a:cubicBezTo>
                      <a:pt x="55817" y="407862"/>
                      <a:pt x="51530" y="411101"/>
                      <a:pt x="46196" y="40805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72" name="Google Shape;2881;p47">
                <a:extLst>
                  <a:ext uri="{FF2B5EF4-FFF2-40B4-BE49-F238E27FC236}">
                    <a16:creationId xmlns:a16="http://schemas.microsoft.com/office/drawing/2014/main" id="{5783DD9B-5C86-D4AF-A252-E2A6BEFDAAF7}"/>
                  </a:ext>
                </a:extLst>
              </p:cNvPr>
              <p:cNvSpPr/>
              <p:nvPr/>
            </p:nvSpPr>
            <p:spPr>
              <a:xfrm>
                <a:off x="6526149" y="2326193"/>
                <a:ext cx="55625" cy="374240"/>
              </a:xfrm>
              <a:custGeom>
                <a:avLst/>
                <a:gdLst/>
                <a:ahLst/>
                <a:cxnLst/>
                <a:rect l="l" t="t" r="r" b="b"/>
                <a:pathLst>
                  <a:path w="55625" h="374240" extrusionOk="0">
                    <a:moveTo>
                      <a:pt x="46101" y="373096"/>
                    </a:moveTo>
                    <a:lnTo>
                      <a:pt x="9525" y="351951"/>
                    </a:lnTo>
                    <a:cubicBezTo>
                      <a:pt x="3591" y="347617"/>
                      <a:pt x="57" y="340730"/>
                      <a:pt x="0" y="333377"/>
                    </a:cubicBezTo>
                    <a:lnTo>
                      <a:pt x="0" y="8479"/>
                    </a:lnTo>
                    <a:cubicBezTo>
                      <a:pt x="0" y="1335"/>
                      <a:pt x="4286" y="-1903"/>
                      <a:pt x="9525" y="1145"/>
                    </a:cubicBezTo>
                    <a:lnTo>
                      <a:pt x="46101" y="22290"/>
                    </a:lnTo>
                    <a:cubicBezTo>
                      <a:pt x="52006" y="26643"/>
                      <a:pt x="55540" y="33520"/>
                      <a:pt x="55626" y="40864"/>
                    </a:cubicBezTo>
                    <a:lnTo>
                      <a:pt x="55626" y="365762"/>
                    </a:lnTo>
                    <a:cubicBezTo>
                      <a:pt x="55626" y="372906"/>
                      <a:pt x="51245" y="376144"/>
                      <a:pt x="46101" y="373096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73" name="Google Shape;2882;p47">
                <a:extLst>
                  <a:ext uri="{FF2B5EF4-FFF2-40B4-BE49-F238E27FC236}">
                    <a16:creationId xmlns:a16="http://schemas.microsoft.com/office/drawing/2014/main" id="{41AACFC1-4A5A-44A3-6444-BEA59ED73FDF}"/>
                  </a:ext>
                </a:extLst>
              </p:cNvPr>
              <p:cNvSpPr/>
              <p:nvPr/>
            </p:nvSpPr>
            <p:spPr>
              <a:xfrm>
                <a:off x="6610350" y="2430587"/>
                <a:ext cx="55627" cy="318519"/>
              </a:xfrm>
              <a:custGeom>
                <a:avLst/>
                <a:gdLst/>
                <a:ahLst/>
                <a:cxnLst/>
                <a:rect l="l" t="t" r="r" b="b"/>
                <a:pathLst>
                  <a:path w="55627" h="318519" extrusionOk="0">
                    <a:moveTo>
                      <a:pt x="46006" y="317375"/>
                    </a:moveTo>
                    <a:lnTo>
                      <a:pt x="9525" y="296229"/>
                    </a:lnTo>
                    <a:cubicBezTo>
                      <a:pt x="3620" y="291915"/>
                      <a:pt x="86" y="285066"/>
                      <a:pt x="0" y="277751"/>
                    </a:cubicBezTo>
                    <a:lnTo>
                      <a:pt x="0" y="8479"/>
                    </a:lnTo>
                    <a:cubicBezTo>
                      <a:pt x="0" y="1335"/>
                      <a:pt x="4381" y="-1903"/>
                      <a:pt x="9525" y="1145"/>
                    </a:cubicBezTo>
                    <a:lnTo>
                      <a:pt x="46101" y="22290"/>
                    </a:lnTo>
                    <a:cubicBezTo>
                      <a:pt x="52035" y="26624"/>
                      <a:pt x="55569" y="33511"/>
                      <a:pt x="55626" y="40864"/>
                    </a:cubicBezTo>
                    <a:lnTo>
                      <a:pt x="55626" y="310041"/>
                    </a:lnTo>
                    <a:cubicBezTo>
                      <a:pt x="55721" y="317184"/>
                      <a:pt x="51435" y="320423"/>
                      <a:pt x="46006" y="31737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74" name="Google Shape;2883;p47">
                <a:extLst>
                  <a:ext uri="{FF2B5EF4-FFF2-40B4-BE49-F238E27FC236}">
                    <a16:creationId xmlns:a16="http://schemas.microsoft.com/office/drawing/2014/main" id="{482470CA-A3C0-84B9-DD68-9CA928E7B233}"/>
                  </a:ext>
                </a:extLst>
              </p:cNvPr>
              <p:cNvSpPr/>
              <p:nvPr/>
            </p:nvSpPr>
            <p:spPr>
              <a:xfrm>
                <a:off x="6778179" y="2662902"/>
                <a:ext cx="55632" cy="183161"/>
              </a:xfrm>
              <a:custGeom>
                <a:avLst/>
                <a:gdLst/>
                <a:ahLst/>
                <a:cxnLst/>
                <a:rect l="l" t="t" r="r" b="b"/>
                <a:pathLst>
                  <a:path w="55632" h="183161" extrusionOk="0">
                    <a:moveTo>
                      <a:pt x="46102" y="182025"/>
                    </a:moveTo>
                    <a:lnTo>
                      <a:pt x="9526" y="160879"/>
                    </a:lnTo>
                    <a:cubicBezTo>
                      <a:pt x="3477" y="156421"/>
                      <a:pt x="-56" y="149335"/>
                      <a:pt x="1" y="141829"/>
                    </a:cubicBezTo>
                    <a:lnTo>
                      <a:pt x="1" y="8479"/>
                    </a:lnTo>
                    <a:cubicBezTo>
                      <a:pt x="1" y="1335"/>
                      <a:pt x="4382" y="-1903"/>
                      <a:pt x="9526" y="1145"/>
                    </a:cubicBezTo>
                    <a:lnTo>
                      <a:pt x="46102" y="22290"/>
                    </a:lnTo>
                    <a:cubicBezTo>
                      <a:pt x="52036" y="26624"/>
                      <a:pt x="55570" y="33511"/>
                      <a:pt x="55627" y="40864"/>
                    </a:cubicBezTo>
                    <a:lnTo>
                      <a:pt x="55627" y="174214"/>
                    </a:lnTo>
                    <a:cubicBezTo>
                      <a:pt x="55817" y="181834"/>
                      <a:pt x="51245" y="185073"/>
                      <a:pt x="46102" y="182025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75" name="Google Shape;2884;p47">
                <a:extLst>
                  <a:ext uri="{FF2B5EF4-FFF2-40B4-BE49-F238E27FC236}">
                    <a16:creationId xmlns:a16="http://schemas.microsoft.com/office/drawing/2014/main" id="{76B7C476-DD08-ED75-BC67-A162D0F0E444}"/>
                  </a:ext>
                </a:extLst>
              </p:cNvPr>
              <p:cNvSpPr/>
              <p:nvPr/>
            </p:nvSpPr>
            <p:spPr>
              <a:xfrm>
                <a:off x="6862476" y="2392923"/>
                <a:ext cx="55722" cy="501818"/>
              </a:xfrm>
              <a:custGeom>
                <a:avLst/>
                <a:gdLst/>
                <a:ahLst/>
                <a:cxnLst/>
                <a:rect l="l" t="t" r="r" b="b"/>
                <a:pathLst>
                  <a:path w="55722" h="501818" extrusionOk="0">
                    <a:moveTo>
                      <a:pt x="46196" y="500676"/>
                    </a:moveTo>
                    <a:lnTo>
                      <a:pt x="9525" y="479531"/>
                    </a:lnTo>
                    <a:cubicBezTo>
                      <a:pt x="3620" y="475178"/>
                      <a:pt x="86" y="468301"/>
                      <a:pt x="0" y="460957"/>
                    </a:cubicBezTo>
                    <a:lnTo>
                      <a:pt x="0" y="8520"/>
                    </a:lnTo>
                    <a:cubicBezTo>
                      <a:pt x="0" y="1376"/>
                      <a:pt x="4381" y="-1958"/>
                      <a:pt x="9525" y="1185"/>
                    </a:cubicBezTo>
                    <a:lnTo>
                      <a:pt x="46196" y="22331"/>
                    </a:lnTo>
                    <a:cubicBezTo>
                      <a:pt x="52130" y="26627"/>
                      <a:pt x="55664" y="33485"/>
                      <a:pt x="55721" y="40809"/>
                    </a:cubicBezTo>
                    <a:lnTo>
                      <a:pt x="55721" y="493152"/>
                    </a:lnTo>
                    <a:cubicBezTo>
                      <a:pt x="55816" y="500486"/>
                      <a:pt x="51530" y="503724"/>
                      <a:pt x="46196" y="50067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76" name="Google Shape;2885;p47">
                <a:extLst>
                  <a:ext uri="{FF2B5EF4-FFF2-40B4-BE49-F238E27FC236}">
                    <a16:creationId xmlns:a16="http://schemas.microsoft.com/office/drawing/2014/main" id="{010CF94E-648D-5130-D5BE-B4EE3ABDEB59}"/>
                  </a:ext>
                </a:extLst>
              </p:cNvPr>
              <p:cNvSpPr/>
              <p:nvPr/>
            </p:nvSpPr>
            <p:spPr>
              <a:xfrm>
                <a:off x="7068216" y="2830406"/>
                <a:ext cx="55722" cy="183106"/>
              </a:xfrm>
              <a:custGeom>
                <a:avLst/>
                <a:gdLst/>
                <a:ahLst/>
                <a:cxnLst/>
                <a:rect l="l" t="t" r="r" b="b"/>
                <a:pathLst>
                  <a:path w="55722" h="183106" extrusionOk="0">
                    <a:moveTo>
                      <a:pt x="46196" y="181970"/>
                    </a:moveTo>
                    <a:lnTo>
                      <a:pt x="9525" y="160443"/>
                    </a:lnTo>
                    <a:cubicBezTo>
                      <a:pt x="3620" y="156090"/>
                      <a:pt x="86" y="149213"/>
                      <a:pt x="0" y="141870"/>
                    </a:cubicBezTo>
                    <a:lnTo>
                      <a:pt x="0" y="8520"/>
                    </a:lnTo>
                    <a:cubicBezTo>
                      <a:pt x="0" y="1376"/>
                      <a:pt x="4381" y="-1958"/>
                      <a:pt x="9525" y="1185"/>
                    </a:cubicBezTo>
                    <a:lnTo>
                      <a:pt x="46196" y="22331"/>
                    </a:lnTo>
                    <a:cubicBezTo>
                      <a:pt x="52130" y="26627"/>
                      <a:pt x="55664" y="33485"/>
                      <a:pt x="55721" y="40809"/>
                    </a:cubicBezTo>
                    <a:lnTo>
                      <a:pt x="55721" y="174159"/>
                    </a:lnTo>
                    <a:cubicBezTo>
                      <a:pt x="55816" y="181779"/>
                      <a:pt x="51530" y="185018"/>
                      <a:pt x="46196" y="181970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77" name="Google Shape;2886;p47">
                <a:extLst>
                  <a:ext uri="{FF2B5EF4-FFF2-40B4-BE49-F238E27FC236}">
                    <a16:creationId xmlns:a16="http://schemas.microsoft.com/office/drawing/2014/main" id="{A7BC295F-A226-7C4B-5D69-AEFB25319E60}"/>
                  </a:ext>
                </a:extLst>
              </p:cNvPr>
              <p:cNvSpPr/>
              <p:nvPr/>
            </p:nvSpPr>
            <p:spPr>
              <a:xfrm>
                <a:off x="7152513" y="2836026"/>
                <a:ext cx="55727" cy="226167"/>
              </a:xfrm>
              <a:custGeom>
                <a:avLst/>
                <a:gdLst/>
                <a:ahLst/>
                <a:cxnLst/>
                <a:rect l="l" t="t" r="r" b="b"/>
                <a:pathLst>
                  <a:path w="55727" h="226167" extrusionOk="0">
                    <a:moveTo>
                      <a:pt x="46196" y="225023"/>
                    </a:moveTo>
                    <a:lnTo>
                      <a:pt x="9525" y="203877"/>
                    </a:lnTo>
                    <a:cubicBezTo>
                      <a:pt x="3591" y="199582"/>
                      <a:pt x="57" y="192724"/>
                      <a:pt x="0" y="185399"/>
                    </a:cubicBezTo>
                    <a:lnTo>
                      <a:pt x="0" y="8520"/>
                    </a:lnTo>
                    <a:cubicBezTo>
                      <a:pt x="0" y="1376"/>
                      <a:pt x="4286" y="-1958"/>
                      <a:pt x="9525" y="1185"/>
                    </a:cubicBezTo>
                    <a:lnTo>
                      <a:pt x="46196" y="22331"/>
                    </a:lnTo>
                    <a:cubicBezTo>
                      <a:pt x="52111" y="26636"/>
                      <a:pt x="55645" y="33494"/>
                      <a:pt x="55721" y="40809"/>
                    </a:cubicBezTo>
                    <a:lnTo>
                      <a:pt x="55721" y="217689"/>
                    </a:lnTo>
                    <a:cubicBezTo>
                      <a:pt x="55912" y="224832"/>
                      <a:pt x="51530" y="228071"/>
                      <a:pt x="46196" y="22502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508" name="Google Shape;2887;p47">
              <a:extLst>
                <a:ext uri="{FF2B5EF4-FFF2-40B4-BE49-F238E27FC236}">
                  <a16:creationId xmlns:a16="http://schemas.microsoft.com/office/drawing/2014/main" id="{44D26074-56D0-E4E8-BE9C-42B90D599ECC}"/>
                </a:ext>
              </a:extLst>
            </p:cNvPr>
            <p:cNvSpPr/>
            <p:nvPr/>
          </p:nvSpPr>
          <p:spPr>
            <a:xfrm>
              <a:off x="4424312" y="3389781"/>
              <a:ext cx="2237898" cy="1292066"/>
            </a:xfrm>
            <a:custGeom>
              <a:avLst/>
              <a:gdLst/>
              <a:ahLst/>
              <a:cxnLst/>
              <a:rect l="l" t="t" r="r" b="b"/>
              <a:pathLst>
                <a:path w="2237898" h="1292066" extrusionOk="0">
                  <a:moveTo>
                    <a:pt x="942784" y="1292066"/>
                  </a:moveTo>
                  <a:lnTo>
                    <a:pt x="0" y="747713"/>
                  </a:lnTo>
                  <a:lnTo>
                    <a:pt x="1295114" y="0"/>
                  </a:lnTo>
                  <a:lnTo>
                    <a:pt x="2237899" y="544259"/>
                  </a:lnTo>
                  <a:lnTo>
                    <a:pt x="942784" y="1292066"/>
                  </a:ln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9" name="Google Shape;2888;p47">
              <a:extLst>
                <a:ext uri="{FF2B5EF4-FFF2-40B4-BE49-F238E27FC236}">
                  <a16:creationId xmlns:a16="http://schemas.microsoft.com/office/drawing/2014/main" id="{B105EE42-42A1-DEB8-F1C5-5A92FC6AD7B3}"/>
                </a:ext>
              </a:extLst>
            </p:cNvPr>
            <p:cNvSpPr/>
            <p:nvPr/>
          </p:nvSpPr>
          <p:spPr>
            <a:xfrm>
              <a:off x="4458697" y="3370540"/>
              <a:ext cx="2237898" cy="1292066"/>
            </a:xfrm>
            <a:custGeom>
              <a:avLst/>
              <a:gdLst/>
              <a:ahLst/>
              <a:cxnLst/>
              <a:rect l="l" t="t" r="r" b="b"/>
              <a:pathLst>
                <a:path w="2237898" h="1292066" extrusionOk="0">
                  <a:moveTo>
                    <a:pt x="2206847" y="526447"/>
                  </a:moveTo>
                  <a:lnTo>
                    <a:pt x="1295210" y="0"/>
                  </a:lnTo>
                  <a:lnTo>
                    <a:pt x="31052" y="729901"/>
                  </a:lnTo>
                  <a:lnTo>
                    <a:pt x="0" y="711994"/>
                  </a:lnTo>
                  <a:lnTo>
                    <a:pt x="0" y="747808"/>
                  </a:lnTo>
                  <a:lnTo>
                    <a:pt x="942785" y="1292066"/>
                  </a:lnTo>
                  <a:lnTo>
                    <a:pt x="2237899" y="544354"/>
                  </a:lnTo>
                  <a:lnTo>
                    <a:pt x="2237899" y="508540"/>
                  </a:lnTo>
                  <a:lnTo>
                    <a:pt x="2206847" y="526447"/>
                  </a:lnTo>
                  <a:close/>
                </a:path>
              </a:pathLst>
            </a:custGeom>
            <a:solidFill>
              <a:srgbClr val="B1B4C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0" name="Google Shape;2889;p47">
              <a:extLst>
                <a:ext uri="{FF2B5EF4-FFF2-40B4-BE49-F238E27FC236}">
                  <a16:creationId xmlns:a16="http://schemas.microsoft.com/office/drawing/2014/main" id="{0DCF65F9-BC5C-BBFA-80CD-FDEC9EB244B6}"/>
                </a:ext>
              </a:extLst>
            </p:cNvPr>
            <p:cNvSpPr/>
            <p:nvPr/>
          </p:nvSpPr>
          <p:spPr>
            <a:xfrm>
              <a:off x="4458697" y="3334726"/>
              <a:ext cx="2237898" cy="1292066"/>
            </a:xfrm>
            <a:custGeom>
              <a:avLst/>
              <a:gdLst/>
              <a:ahLst/>
              <a:cxnLst/>
              <a:rect l="l" t="t" r="r" b="b"/>
              <a:pathLst>
                <a:path w="2237898" h="1292066" extrusionOk="0">
                  <a:moveTo>
                    <a:pt x="942785" y="1292066"/>
                  </a:moveTo>
                  <a:lnTo>
                    <a:pt x="0" y="747808"/>
                  </a:lnTo>
                  <a:lnTo>
                    <a:pt x="1295210" y="0"/>
                  </a:lnTo>
                  <a:lnTo>
                    <a:pt x="2237899" y="544354"/>
                  </a:lnTo>
                  <a:lnTo>
                    <a:pt x="942785" y="1292066"/>
                  </a:lnTo>
                  <a:close/>
                </a:path>
              </a:pathLst>
            </a:custGeom>
            <a:solidFill>
              <a:srgbClr val="FAFB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1" name="Google Shape;2890;p47">
              <a:extLst>
                <a:ext uri="{FF2B5EF4-FFF2-40B4-BE49-F238E27FC236}">
                  <a16:creationId xmlns:a16="http://schemas.microsoft.com/office/drawing/2014/main" id="{9E477DC4-D382-2407-8BB8-3063A94AC081}"/>
                </a:ext>
              </a:extLst>
            </p:cNvPr>
            <p:cNvSpPr/>
            <p:nvPr/>
          </p:nvSpPr>
          <p:spPr>
            <a:xfrm>
              <a:off x="5662371" y="3457123"/>
              <a:ext cx="830865" cy="479678"/>
            </a:xfrm>
            <a:custGeom>
              <a:avLst/>
              <a:gdLst/>
              <a:ahLst/>
              <a:cxnLst/>
              <a:rect l="l" t="t" r="r" b="b"/>
              <a:pathLst>
                <a:path w="830865" h="479678" extrusionOk="0">
                  <a:moveTo>
                    <a:pt x="755904" y="479679"/>
                  </a:moveTo>
                  <a:lnTo>
                    <a:pt x="0" y="43243"/>
                  </a:lnTo>
                  <a:lnTo>
                    <a:pt x="74867" y="0"/>
                  </a:lnTo>
                  <a:lnTo>
                    <a:pt x="830866" y="436436"/>
                  </a:lnTo>
                  <a:lnTo>
                    <a:pt x="755904" y="479679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2" name="Google Shape;2891;p47">
              <a:extLst>
                <a:ext uri="{FF2B5EF4-FFF2-40B4-BE49-F238E27FC236}">
                  <a16:creationId xmlns:a16="http://schemas.microsoft.com/office/drawing/2014/main" id="{FA5F5324-FDEB-9763-EC19-CB700C82FF6A}"/>
                </a:ext>
              </a:extLst>
            </p:cNvPr>
            <p:cNvSpPr/>
            <p:nvPr/>
          </p:nvSpPr>
          <p:spPr>
            <a:xfrm>
              <a:off x="5582647" y="3524845"/>
              <a:ext cx="793337" cy="458057"/>
            </a:xfrm>
            <a:custGeom>
              <a:avLst/>
              <a:gdLst/>
              <a:ahLst/>
              <a:cxnLst/>
              <a:rect l="l" t="t" r="r" b="b"/>
              <a:pathLst>
                <a:path w="793337" h="458057" extrusionOk="0">
                  <a:moveTo>
                    <a:pt x="755904" y="458057"/>
                  </a:moveTo>
                  <a:lnTo>
                    <a:pt x="0" y="21622"/>
                  </a:lnTo>
                  <a:lnTo>
                    <a:pt x="37433" y="0"/>
                  </a:lnTo>
                  <a:lnTo>
                    <a:pt x="793337" y="436436"/>
                  </a:lnTo>
                  <a:lnTo>
                    <a:pt x="755904" y="458057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3" name="Google Shape;2892;p47">
              <a:extLst>
                <a:ext uri="{FF2B5EF4-FFF2-40B4-BE49-F238E27FC236}">
                  <a16:creationId xmlns:a16="http://schemas.microsoft.com/office/drawing/2014/main" id="{32E2D81E-9E2C-FD63-77DD-8B5467133E8E}"/>
                </a:ext>
              </a:extLst>
            </p:cNvPr>
            <p:cNvSpPr/>
            <p:nvPr/>
          </p:nvSpPr>
          <p:spPr>
            <a:xfrm>
              <a:off x="5520830" y="3560469"/>
              <a:ext cx="793337" cy="458057"/>
            </a:xfrm>
            <a:custGeom>
              <a:avLst/>
              <a:gdLst/>
              <a:ahLst/>
              <a:cxnLst/>
              <a:rect l="l" t="t" r="r" b="b"/>
              <a:pathLst>
                <a:path w="793337" h="458057" extrusionOk="0">
                  <a:moveTo>
                    <a:pt x="755904" y="458057"/>
                  </a:moveTo>
                  <a:lnTo>
                    <a:pt x="0" y="21622"/>
                  </a:lnTo>
                  <a:lnTo>
                    <a:pt x="37433" y="0"/>
                  </a:lnTo>
                  <a:lnTo>
                    <a:pt x="793337" y="436435"/>
                  </a:lnTo>
                  <a:lnTo>
                    <a:pt x="755904" y="458057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4" name="Google Shape;2893;p47">
              <a:extLst>
                <a:ext uri="{FF2B5EF4-FFF2-40B4-BE49-F238E27FC236}">
                  <a16:creationId xmlns:a16="http://schemas.microsoft.com/office/drawing/2014/main" id="{7C303A74-0E8F-449E-E621-5EC59ED592A6}"/>
                </a:ext>
              </a:extLst>
            </p:cNvPr>
            <p:cNvSpPr/>
            <p:nvPr/>
          </p:nvSpPr>
          <p:spPr>
            <a:xfrm>
              <a:off x="5459108" y="3596188"/>
              <a:ext cx="793337" cy="458057"/>
            </a:xfrm>
            <a:custGeom>
              <a:avLst/>
              <a:gdLst/>
              <a:ahLst/>
              <a:cxnLst/>
              <a:rect l="l" t="t" r="r" b="b"/>
              <a:pathLst>
                <a:path w="793337" h="458057" extrusionOk="0">
                  <a:moveTo>
                    <a:pt x="755904" y="458057"/>
                  </a:moveTo>
                  <a:lnTo>
                    <a:pt x="0" y="21622"/>
                  </a:lnTo>
                  <a:lnTo>
                    <a:pt x="37433" y="0"/>
                  </a:lnTo>
                  <a:lnTo>
                    <a:pt x="793337" y="436435"/>
                  </a:lnTo>
                  <a:lnTo>
                    <a:pt x="755904" y="458057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5" name="Google Shape;2894;p47">
              <a:extLst>
                <a:ext uri="{FF2B5EF4-FFF2-40B4-BE49-F238E27FC236}">
                  <a16:creationId xmlns:a16="http://schemas.microsoft.com/office/drawing/2014/main" id="{521ADE91-F165-E5E5-BCF9-CB50668B5B50}"/>
                </a:ext>
              </a:extLst>
            </p:cNvPr>
            <p:cNvSpPr/>
            <p:nvPr/>
          </p:nvSpPr>
          <p:spPr>
            <a:xfrm>
              <a:off x="5006003" y="3836122"/>
              <a:ext cx="830770" cy="479679"/>
            </a:xfrm>
            <a:custGeom>
              <a:avLst/>
              <a:gdLst/>
              <a:ahLst/>
              <a:cxnLst/>
              <a:rect l="l" t="t" r="r" b="b"/>
              <a:pathLst>
                <a:path w="830770" h="479679" extrusionOk="0">
                  <a:moveTo>
                    <a:pt x="756000" y="479679"/>
                  </a:moveTo>
                  <a:lnTo>
                    <a:pt x="0" y="43244"/>
                  </a:lnTo>
                  <a:lnTo>
                    <a:pt x="74962" y="0"/>
                  </a:lnTo>
                  <a:lnTo>
                    <a:pt x="830771" y="436436"/>
                  </a:lnTo>
                  <a:lnTo>
                    <a:pt x="756000" y="479679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6" name="Google Shape;2895;p47">
              <a:extLst>
                <a:ext uri="{FF2B5EF4-FFF2-40B4-BE49-F238E27FC236}">
                  <a16:creationId xmlns:a16="http://schemas.microsoft.com/office/drawing/2014/main" id="{9011C5EF-2589-7F87-AFF6-04B1352B6C0A}"/>
                </a:ext>
              </a:extLst>
            </p:cNvPr>
            <p:cNvSpPr/>
            <p:nvPr/>
          </p:nvSpPr>
          <p:spPr>
            <a:xfrm>
              <a:off x="4926279" y="3903750"/>
              <a:ext cx="741616" cy="428244"/>
            </a:xfrm>
            <a:custGeom>
              <a:avLst/>
              <a:gdLst/>
              <a:ahLst/>
              <a:cxnLst/>
              <a:rect l="l" t="t" r="r" b="b"/>
              <a:pathLst>
                <a:path w="741616" h="428244" extrusionOk="0">
                  <a:moveTo>
                    <a:pt x="704184" y="428244"/>
                  </a:moveTo>
                  <a:lnTo>
                    <a:pt x="0" y="21622"/>
                  </a:lnTo>
                  <a:lnTo>
                    <a:pt x="37433" y="0"/>
                  </a:lnTo>
                  <a:lnTo>
                    <a:pt x="741617" y="406622"/>
                  </a:lnTo>
                  <a:lnTo>
                    <a:pt x="704184" y="428244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7" name="Google Shape;2896;p47">
              <a:extLst>
                <a:ext uri="{FF2B5EF4-FFF2-40B4-BE49-F238E27FC236}">
                  <a16:creationId xmlns:a16="http://schemas.microsoft.com/office/drawing/2014/main" id="{94D03222-36FB-4756-166F-6840C472B3AC}"/>
                </a:ext>
              </a:extLst>
            </p:cNvPr>
            <p:cNvSpPr/>
            <p:nvPr/>
          </p:nvSpPr>
          <p:spPr>
            <a:xfrm>
              <a:off x="4864462" y="3939468"/>
              <a:ext cx="727614" cy="420052"/>
            </a:xfrm>
            <a:custGeom>
              <a:avLst/>
              <a:gdLst/>
              <a:ahLst/>
              <a:cxnLst/>
              <a:rect l="l" t="t" r="r" b="b"/>
              <a:pathLst>
                <a:path w="727614" h="420052" extrusionOk="0">
                  <a:moveTo>
                    <a:pt x="690181" y="420053"/>
                  </a:moveTo>
                  <a:lnTo>
                    <a:pt x="0" y="21622"/>
                  </a:lnTo>
                  <a:lnTo>
                    <a:pt x="37433" y="0"/>
                  </a:lnTo>
                  <a:lnTo>
                    <a:pt x="727615" y="398431"/>
                  </a:lnTo>
                  <a:lnTo>
                    <a:pt x="690181" y="420053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8" name="Google Shape;2897;p47">
              <a:extLst>
                <a:ext uri="{FF2B5EF4-FFF2-40B4-BE49-F238E27FC236}">
                  <a16:creationId xmlns:a16="http://schemas.microsoft.com/office/drawing/2014/main" id="{19D69EF6-A592-8179-E530-823CBB6FD9A9}"/>
                </a:ext>
              </a:extLst>
            </p:cNvPr>
            <p:cNvSpPr/>
            <p:nvPr/>
          </p:nvSpPr>
          <p:spPr>
            <a:xfrm>
              <a:off x="4802740" y="3975092"/>
              <a:ext cx="620839" cy="358520"/>
            </a:xfrm>
            <a:custGeom>
              <a:avLst/>
              <a:gdLst/>
              <a:ahLst/>
              <a:cxnLst/>
              <a:rect l="l" t="t" r="r" b="b"/>
              <a:pathLst>
                <a:path w="620839" h="358520" extrusionOk="0">
                  <a:moveTo>
                    <a:pt x="583406" y="358521"/>
                  </a:moveTo>
                  <a:lnTo>
                    <a:pt x="0" y="21622"/>
                  </a:lnTo>
                  <a:lnTo>
                    <a:pt x="37433" y="0"/>
                  </a:lnTo>
                  <a:lnTo>
                    <a:pt x="620840" y="336899"/>
                  </a:lnTo>
                  <a:lnTo>
                    <a:pt x="583406" y="358521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9" name="Google Shape;2898;p47">
              <a:extLst>
                <a:ext uri="{FF2B5EF4-FFF2-40B4-BE49-F238E27FC236}">
                  <a16:creationId xmlns:a16="http://schemas.microsoft.com/office/drawing/2014/main" id="{98CA8037-8A1F-3FC0-B0AE-C4C5949B1C0F}"/>
                </a:ext>
              </a:extLst>
            </p:cNvPr>
            <p:cNvSpPr/>
            <p:nvPr/>
          </p:nvSpPr>
          <p:spPr>
            <a:xfrm>
              <a:off x="5169357" y="3663339"/>
              <a:ext cx="421766" cy="243458"/>
            </a:xfrm>
            <a:custGeom>
              <a:avLst/>
              <a:gdLst/>
              <a:ahLst/>
              <a:cxnLst/>
              <a:rect l="l" t="t" r="r" b="b"/>
              <a:pathLst>
                <a:path w="421766" h="243458" extrusionOk="0">
                  <a:moveTo>
                    <a:pt x="210883" y="243459"/>
                  </a:moveTo>
                  <a:lnTo>
                    <a:pt x="0" y="121729"/>
                  </a:lnTo>
                  <a:lnTo>
                    <a:pt x="210883" y="0"/>
                  </a:lnTo>
                  <a:lnTo>
                    <a:pt x="421767" y="121729"/>
                  </a:lnTo>
                  <a:lnTo>
                    <a:pt x="210883" y="243459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0" name="Google Shape;2899;p47">
              <a:extLst>
                <a:ext uri="{FF2B5EF4-FFF2-40B4-BE49-F238E27FC236}">
                  <a16:creationId xmlns:a16="http://schemas.microsoft.com/office/drawing/2014/main" id="{1097570B-54E1-C7B6-9523-C4988B939B3D}"/>
                </a:ext>
              </a:extLst>
            </p:cNvPr>
            <p:cNvSpPr/>
            <p:nvPr/>
          </p:nvSpPr>
          <p:spPr>
            <a:xfrm>
              <a:off x="5441867" y="3820597"/>
              <a:ext cx="421766" cy="243554"/>
            </a:xfrm>
            <a:custGeom>
              <a:avLst/>
              <a:gdLst/>
              <a:ahLst/>
              <a:cxnLst/>
              <a:rect l="l" t="t" r="r" b="b"/>
              <a:pathLst>
                <a:path w="421766" h="243554" extrusionOk="0">
                  <a:moveTo>
                    <a:pt x="210884" y="243554"/>
                  </a:moveTo>
                  <a:lnTo>
                    <a:pt x="0" y="121825"/>
                  </a:lnTo>
                  <a:lnTo>
                    <a:pt x="210884" y="0"/>
                  </a:lnTo>
                  <a:lnTo>
                    <a:pt x="421767" y="121825"/>
                  </a:lnTo>
                  <a:lnTo>
                    <a:pt x="210884" y="243554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1" name="Google Shape;2900;p47">
              <a:extLst>
                <a:ext uri="{FF2B5EF4-FFF2-40B4-BE49-F238E27FC236}">
                  <a16:creationId xmlns:a16="http://schemas.microsoft.com/office/drawing/2014/main" id="{C4ACB7EA-8244-92A8-5B61-396D6F225697}"/>
                </a:ext>
              </a:extLst>
            </p:cNvPr>
            <p:cNvSpPr/>
            <p:nvPr/>
          </p:nvSpPr>
          <p:spPr>
            <a:xfrm>
              <a:off x="5714378" y="3977950"/>
              <a:ext cx="421766" cy="243554"/>
            </a:xfrm>
            <a:custGeom>
              <a:avLst/>
              <a:gdLst/>
              <a:ahLst/>
              <a:cxnLst/>
              <a:rect l="l" t="t" r="r" b="b"/>
              <a:pathLst>
                <a:path w="421766" h="243554" extrusionOk="0">
                  <a:moveTo>
                    <a:pt x="210883" y="243554"/>
                  </a:moveTo>
                  <a:lnTo>
                    <a:pt x="0" y="121729"/>
                  </a:lnTo>
                  <a:lnTo>
                    <a:pt x="210883" y="0"/>
                  </a:lnTo>
                  <a:lnTo>
                    <a:pt x="421767" y="121825"/>
                  </a:lnTo>
                  <a:lnTo>
                    <a:pt x="210883" y="243554"/>
                  </a:lnTo>
                  <a:close/>
                </a:path>
              </a:pathLst>
            </a:custGeom>
            <a:solidFill>
              <a:srgbClr val="E9EA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2" name="Google Shape;2901;p47">
              <a:extLst>
                <a:ext uri="{FF2B5EF4-FFF2-40B4-BE49-F238E27FC236}">
                  <a16:creationId xmlns:a16="http://schemas.microsoft.com/office/drawing/2014/main" id="{F9896058-B504-0D8B-DE08-2D66CDBC0B23}"/>
                </a:ext>
              </a:extLst>
            </p:cNvPr>
            <p:cNvSpPr/>
            <p:nvPr/>
          </p:nvSpPr>
          <p:spPr>
            <a:xfrm>
              <a:off x="2242896" y="2171438"/>
              <a:ext cx="357473" cy="206406"/>
            </a:xfrm>
            <a:custGeom>
              <a:avLst/>
              <a:gdLst/>
              <a:ahLst/>
              <a:cxnLst/>
              <a:rect l="l" t="t" r="r" b="b"/>
              <a:pathLst>
                <a:path w="357473" h="206406" extrusionOk="0">
                  <a:moveTo>
                    <a:pt x="178689" y="206407"/>
                  </a:moveTo>
                  <a:lnTo>
                    <a:pt x="0" y="103251"/>
                  </a:lnTo>
                  <a:lnTo>
                    <a:pt x="178689" y="0"/>
                  </a:lnTo>
                  <a:lnTo>
                    <a:pt x="357473" y="103251"/>
                  </a:lnTo>
                  <a:lnTo>
                    <a:pt x="178689" y="206407"/>
                  </a:lnTo>
                  <a:close/>
                </a:path>
              </a:pathLst>
            </a:custGeom>
            <a:solidFill>
              <a:srgbClr val="D6D8E5">
                <a:alpha val="298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3" name="Google Shape;2902;p47">
              <a:extLst>
                <a:ext uri="{FF2B5EF4-FFF2-40B4-BE49-F238E27FC236}">
                  <a16:creationId xmlns:a16="http://schemas.microsoft.com/office/drawing/2014/main" id="{5ACFD408-EE39-3401-4297-A2B10DB75A1B}"/>
                </a:ext>
              </a:extLst>
            </p:cNvPr>
            <p:cNvSpPr/>
            <p:nvPr/>
          </p:nvSpPr>
          <p:spPr>
            <a:xfrm>
              <a:off x="2526170" y="2006084"/>
              <a:ext cx="357473" cy="206406"/>
            </a:xfrm>
            <a:custGeom>
              <a:avLst/>
              <a:gdLst/>
              <a:ahLst/>
              <a:cxnLst/>
              <a:rect l="l" t="t" r="r" b="b"/>
              <a:pathLst>
                <a:path w="357473" h="206406" extrusionOk="0">
                  <a:moveTo>
                    <a:pt x="178784" y="206407"/>
                  </a:moveTo>
                  <a:lnTo>
                    <a:pt x="0" y="103251"/>
                  </a:lnTo>
                  <a:lnTo>
                    <a:pt x="178784" y="0"/>
                  </a:lnTo>
                  <a:lnTo>
                    <a:pt x="357473" y="103251"/>
                  </a:lnTo>
                  <a:lnTo>
                    <a:pt x="178784" y="206407"/>
                  </a:lnTo>
                  <a:close/>
                </a:path>
              </a:pathLst>
            </a:custGeom>
            <a:solidFill>
              <a:srgbClr val="D6D8E5">
                <a:alpha val="298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4" name="Google Shape;2903;p47">
              <a:extLst>
                <a:ext uri="{FF2B5EF4-FFF2-40B4-BE49-F238E27FC236}">
                  <a16:creationId xmlns:a16="http://schemas.microsoft.com/office/drawing/2014/main" id="{80C1D221-DF0F-BBCD-7274-DB0DE4172513}"/>
                </a:ext>
              </a:extLst>
            </p:cNvPr>
            <p:cNvSpPr/>
            <p:nvPr/>
          </p:nvSpPr>
          <p:spPr>
            <a:xfrm>
              <a:off x="2632278" y="1017294"/>
              <a:ext cx="357473" cy="206311"/>
            </a:xfrm>
            <a:custGeom>
              <a:avLst/>
              <a:gdLst/>
              <a:ahLst/>
              <a:cxnLst/>
              <a:rect l="l" t="t" r="r" b="b"/>
              <a:pathLst>
                <a:path w="357473" h="206311" extrusionOk="0">
                  <a:moveTo>
                    <a:pt x="178784" y="206312"/>
                  </a:moveTo>
                  <a:lnTo>
                    <a:pt x="0" y="103156"/>
                  </a:lnTo>
                  <a:lnTo>
                    <a:pt x="178784" y="0"/>
                  </a:lnTo>
                  <a:lnTo>
                    <a:pt x="357473" y="103156"/>
                  </a:lnTo>
                  <a:lnTo>
                    <a:pt x="178784" y="20631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5" name="Google Shape;2904;p47">
              <a:extLst>
                <a:ext uri="{FF2B5EF4-FFF2-40B4-BE49-F238E27FC236}">
                  <a16:creationId xmlns:a16="http://schemas.microsoft.com/office/drawing/2014/main" id="{82F72AC5-92DF-4601-6D29-00170679FEE2}"/>
                </a:ext>
              </a:extLst>
            </p:cNvPr>
            <p:cNvSpPr/>
            <p:nvPr/>
          </p:nvSpPr>
          <p:spPr>
            <a:xfrm>
              <a:off x="2632278" y="1120450"/>
              <a:ext cx="178784" cy="1032319"/>
            </a:xfrm>
            <a:custGeom>
              <a:avLst/>
              <a:gdLst/>
              <a:ahLst/>
              <a:cxnLst/>
              <a:rect l="l" t="t" r="r" b="b"/>
              <a:pathLst>
                <a:path w="178784" h="1032319" extrusionOk="0">
                  <a:moveTo>
                    <a:pt x="178784" y="1032320"/>
                  </a:moveTo>
                  <a:lnTo>
                    <a:pt x="0" y="929068"/>
                  </a:lnTo>
                  <a:lnTo>
                    <a:pt x="0" y="0"/>
                  </a:lnTo>
                  <a:lnTo>
                    <a:pt x="178784" y="103251"/>
                  </a:lnTo>
                  <a:lnTo>
                    <a:pt x="178784" y="103232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6" name="Google Shape;2905;p47">
              <a:extLst>
                <a:ext uri="{FF2B5EF4-FFF2-40B4-BE49-F238E27FC236}">
                  <a16:creationId xmlns:a16="http://schemas.microsoft.com/office/drawing/2014/main" id="{68F0DD82-AA0B-8912-3618-3599607C0932}"/>
                </a:ext>
              </a:extLst>
            </p:cNvPr>
            <p:cNvSpPr/>
            <p:nvPr/>
          </p:nvSpPr>
          <p:spPr>
            <a:xfrm>
              <a:off x="2632278" y="1120450"/>
              <a:ext cx="178784" cy="1032319"/>
            </a:xfrm>
            <a:custGeom>
              <a:avLst/>
              <a:gdLst/>
              <a:ahLst/>
              <a:cxnLst/>
              <a:rect l="l" t="t" r="r" b="b"/>
              <a:pathLst>
                <a:path w="178784" h="1032319" extrusionOk="0">
                  <a:moveTo>
                    <a:pt x="178784" y="1032320"/>
                  </a:moveTo>
                  <a:lnTo>
                    <a:pt x="0" y="929068"/>
                  </a:lnTo>
                  <a:lnTo>
                    <a:pt x="0" y="0"/>
                  </a:lnTo>
                  <a:lnTo>
                    <a:pt x="178784" y="103251"/>
                  </a:lnTo>
                  <a:lnTo>
                    <a:pt x="178784" y="1032320"/>
                  </a:lnTo>
                  <a:close/>
                </a:path>
              </a:pathLst>
            </a:custGeom>
            <a:solidFill>
              <a:srgbClr val="000000">
                <a:alpha val="98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7" name="Google Shape;2906;p47">
              <a:extLst>
                <a:ext uri="{FF2B5EF4-FFF2-40B4-BE49-F238E27FC236}">
                  <a16:creationId xmlns:a16="http://schemas.microsoft.com/office/drawing/2014/main" id="{98FF54B8-E4C6-A3CA-9F5C-FDF6EC7D1609}"/>
                </a:ext>
              </a:extLst>
            </p:cNvPr>
            <p:cNvSpPr/>
            <p:nvPr/>
          </p:nvSpPr>
          <p:spPr>
            <a:xfrm>
              <a:off x="2811062" y="1120450"/>
              <a:ext cx="178689" cy="1032319"/>
            </a:xfrm>
            <a:custGeom>
              <a:avLst/>
              <a:gdLst/>
              <a:ahLst/>
              <a:cxnLst/>
              <a:rect l="l" t="t" r="r" b="b"/>
              <a:pathLst>
                <a:path w="178689" h="1032319" extrusionOk="0">
                  <a:moveTo>
                    <a:pt x="178689" y="929068"/>
                  </a:moveTo>
                  <a:lnTo>
                    <a:pt x="0" y="1032320"/>
                  </a:lnTo>
                  <a:lnTo>
                    <a:pt x="0" y="103251"/>
                  </a:lnTo>
                  <a:lnTo>
                    <a:pt x="178689" y="0"/>
                  </a:lnTo>
                  <a:lnTo>
                    <a:pt x="178689" y="929068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8" name="Google Shape;2907;p47">
              <a:extLst>
                <a:ext uri="{FF2B5EF4-FFF2-40B4-BE49-F238E27FC236}">
                  <a16:creationId xmlns:a16="http://schemas.microsoft.com/office/drawing/2014/main" id="{810EFA99-1E21-4378-5B6C-448E12875BCF}"/>
                </a:ext>
              </a:extLst>
            </p:cNvPr>
            <p:cNvSpPr/>
            <p:nvPr/>
          </p:nvSpPr>
          <p:spPr>
            <a:xfrm>
              <a:off x="2364150" y="1481542"/>
              <a:ext cx="357473" cy="206501"/>
            </a:xfrm>
            <a:custGeom>
              <a:avLst/>
              <a:gdLst/>
              <a:ahLst/>
              <a:cxnLst/>
              <a:rect l="l" t="t" r="r" b="b"/>
              <a:pathLst>
                <a:path w="357473" h="206501" extrusionOk="0">
                  <a:moveTo>
                    <a:pt x="178784" y="206502"/>
                  </a:moveTo>
                  <a:lnTo>
                    <a:pt x="0" y="103251"/>
                  </a:lnTo>
                  <a:lnTo>
                    <a:pt x="178784" y="0"/>
                  </a:lnTo>
                  <a:lnTo>
                    <a:pt x="357473" y="103251"/>
                  </a:lnTo>
                  <a:lnTo>
                    <a:pt x="178784" y="20650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9" name="Google Shape;2908;p47">
              <a:extLst>
                <a:ext uri="{FF2B5EF4-FFF2-40B4-BE49-F238E27FC236}">
                  <a16:creationId xmlns:a16="http://schemas.microsoft.com/office/drawing/2014/main" id="{15F090E8-9784-66A4-821A-DF66EBC2A3D9}"/>
                </a:ext>
              </a:extLst>
            </p:cNvPr>
            <p:cNvSpPr/>
            <p:nvPr/>
          </p:nvSpPr>
          <p:spPr>
            <a:xfrm>
              <a:off x="2364150" y="1584793"/>
              <a:ext cx="178784" cy="721899"/>
            </a:xfrm>
            <a:custGeom>
              <a:avLst/>
              <a:gdLst/>
              <a:ahLst/>
              <a:cxnLst/>
              <a:rect l="l" t="t" r="r" b="b"/>
              <a:pathLst>
                <a:path w="178784" h="721899" extrusionOk="0">
                  <a:moveTo>
                    <a:pt x="178784" y="721900"/>
                  </a:moveTo>
                  <a:lnTo>
                    <a:pt x="0" y="618744"/>
                  </a:lnTo>
                  <a:lnTo>
                    <a:pt x="0" y="0"/>
                  </a:lnTo>
                  <a:lnTo>
                    <a:pt x="178784" y="103251"/>
                  </a:lnTo>
                  <a:lnTo>
                    <a:pt x="178784" y="72190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0" name="Google Shape;2909;p47">
              <a:extLst>
                <a:ext uri="{FF2B5EF4-FFF2-40B4-BE49-F238E27FC236}">
                  <a16:creationId xmlns:a16="http://schemas.microsoft.com/office/drawing/2014/main" id="{BB3539B2-3837-4726-854A-E26808023222}"/>
                </a:ext>
              </a:extLst>
            </p:cNvPr>
            <p:cNvSpPr/>
            <p:nvPr/>
          </p:nvSpPr>
          <p:spPr>
            <a:xfrm>
              <a:off x="2364150" y="1584793"/>
              <a:ext cx="178784" cy="721899"/>
            </a:xfrm>
            <a:custGeom>
              <a:avLst/>
              <a:gdLst/>
              <a:ahLst/>
              <a:cxnLst/>
              <a:rect l="l" t="t" r="r" b="b"/>
              <a:pathLst>
                <a:path w="178784" h="721899" extrusionOk="0">
                  <a:moveTo>
                    <a:pt x="178784" y="721900"/>
                  </a:moveTo>
                  <a:lnTo>
                    <a:pt x="0" y="618744"/>
                  </a:lnTo>
                  <a:lnTo>
                    <a:pt x="0" y="0"/>
                  </a:lnTo>
                  <a:lnTo>
                    <a:pt x="178784" y="103251"/>
                  </a:lnTo>
                  <a:lnTo>
                    <a:pt x="178784" y="721900"/>
                  </a:lnTo>
                  <a:close/>
                </a:path>
              </a:pathLst>
            </a:custGeom>
            <a:solidFill>
              <a:srgbClr val="000000">
                <a:alpha val="98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1" name="Google Shape;2910;p47">
              <a:extLst>
                <a:ext uri="{FF2B5EF4-FFF2-40B4-BE49-F238E27FC236}">
                  <a16:creationId xmlns:a16="http://schemas.microsoft.com/office/drawing/2014/main" id="{0207115E-AF6D-F68C-DE7F-89ECD567F218}"/>
                </a:ext>
              </a:extLst>
            </p:cNvPr>
            <p:cNvSpPr/>
            <p:nvPr/>
          </p:nvSpPr>
          <p:spPr>
            <a:xfrm>
              <a:off x="2542934" y="1584793"/>
              <a:ext cx="178688" cy="721899"/>
            </a:xfrm>
            <a:custGeom>
              <a:avLst/>
              <a:gdLst/>
              <a:ahLst/>
              <a:cxnLst/>
              <a:rect l="l" t="t" r="r" b="b"/>
              <a:pathLst>
                <a:path w="178688" h="721899" extrusionOk="0">
                  <a:moveTo>
                    <a:pt x="178689" y="618744"/>
                  </a:moveTo>
                  <a:lnTo>
                    <a:pt x="0" y="721900"/>
                  </a:lnTo>
                  <a:lnTo>
                    <a:pt x="0" y="103251"/>
                  </a:lnTo>
                  <a:lnTo>
                    <a:pt x="178689" y="0"/>
                  </a:lnTo>
                  <a:lnTo>
                    <a:pt x="178689" y="61874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2" name="Google Shape;2911;p47">
              <a:extLst>
                <a:ext uri="{FF2B5EF4-FFF2-40B4-BE49-F238E27FC236}">
                  <a16:creationId xmlns:a16="http://schemas.microsoft.com/office/drawing/2014/main" id="{722F7D80-C0FE-D8A6-F87B-26FB4EE8A0FA}"/>
                </a:ext>
              </a:extLst>
            </p:cNvPr>
            <p:cNvSpPr/>
            <p:nvPr/>
          </p:nvSpPr>
          <p:spPr>
            <a:xfrm>
              <a:off x="2013915" y="2306693"/>
              <a:ext cx="357473" cy="206406"/>
            </a:xfrm>
            <a:custGeom>
              <a:avLst/>
              <a:gdLst/>
              <a:ahLst/>
              <a:cxnLst/>
              <a:rect l="l" t="t" r="r" b="b"/>
              <a:pathLst>
                <a:path w="357473" h="206406" extrusionOk="0">
                  <a:moveTo>
                    <a:pt x="178784" y="206407"/>
                  </a:moveTo>
                  <a:lnTo>
                    <a:pt x="0" y="103251"/>
                  </a:lnTo>
                  <a:lnTo>
                    <a:pt x="178784" y="0"/>
                  </a:lnTo>
                  <a:lnTo>
                    <a:pt x="357473" y="103251"/>
                  </a:lnTo>
                  <a:lnTo>
                    <a:pt x="178784" y="206407"/>
                  </a:lnTo>
                  <a:close/>
                </a:path>
              </a:pathLst>
            </a:custGeom>
            <a:solidFill>
              <a:srgbClr val="D6D8E5">
                <a:alpha val="298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3" name="Google Shape;2912;p47">
              <a:extLst>
                <a:ext uri="{FF2B5EF4-FFF2-40B4-BE49-F238E27FC236}">
                  <a16:creationId xmlns:a16="http://schemas.microsoft.com/office/drawing/2014/main" id="{5EC3A5D5-8630-F607-2974-15BDCAC1AE58}"/>
                </a:ext>
              </a:extLst>
            </p:cNvPr>
            <p:cNvSpPr/>
            <p:nvPr/>
          </p:nvSpPr>
          <p:spPr>
            <a:xfrm>
              <a:off x="2078685" y="1971984"/>
              <a:ext cx="357473" cy="206406"/>
            </a:xfrm>
            <a:custGeom>
              <a:avLst/>
              <a:gdLst/>
              <a:ahLst/>
              <a:cxnLst/>
              <a:rect l="l" t="t" r="r" b="b"/>
              <a:pathLst>
                <a:path w="357473" h="206406" extrusionOk="0">
                  <a:moveTo>
                    <a:pt x="178784" y="206407"/>
                  </a:moveTo>
                  <a:lnTo>
                    <a:pt x="0" y="103156"/>
                  </a:lnTo>
                  <a:lnTo>
                    <a:pt x="178689" y="0"/>
                  </a:lnTo>
                  <a:lnTo>
                    <a:pt x="357473" y="103156"/>
                  </a:lnTo>
                  <a:lnTo>
                    <a:pt x="178784" y="20640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4" name="Google Shape;2913;p47">
              <a:extLst>
                <a:ext uri="{FF2B5EF4-FFF2-40B4-BE49-F238E27FC236}">
                  <a16:creationId xmlns:a16="http://schemas.microsoft.com/office/drawing/2014/main" id="{B36D3A7C-ED3B-6DBD-3CFB-4ACDA03357A6}"/>
                </a:ext>
              </a:extLst>
            </p:cNvPr>
            <p:cNvSpPr/>
            <p:nvPr/>
          </p:nvSpPr>
          <p:spPr>
            <a:xfrm>
              <a:off x="2078685" y="2075140"/>
              <a:ext cx="178784" cy="399097"/>
            </a:xfrm>
            <a:custGeom>
              <a:avLst/>
              <a:gdLst/>
              <a:ahLst/>
              <a:cxnLst/>
              <a:rect l="l" t="t" r="r" b="b"/>
              <a:pathLst>
                <a:path w="178784" h="399097" extrusionOk="0">
                  <a:moveTo>
                    <a:pt x="178784" y="399098"/>
                  </a:moveTo>
                  <a:lnTo>
                    <a:pt x="0" y="295846"/>
                  </a:lnTo>
                  <a:lnTo>
                    <a:pt x="0" y="0"/>
                  </a:lnTo>
                  <a:lnTo>
                    <a:pt x="178784" y="103251"/>
                  </a:lnTo>
                  <a:lnTo>
                    <a:pt x="178784" y="399098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5" name="Google Shape;2914;p47">
              <a:extLst>
                <a:ext uri="{FF2B5EF4-FFF2-40B4-BE49-F238E27FC236}">
                  <a16:creationId xmlns:a16="http://schemas.microsoft.com/office/drawing/2014/main" id="{E3943930-1328-FCE1-FF7D-BD609349306B}"/>
                </a:ext>
              </a:extLst>
            </p:cNvPr>
            <p:cNvSpPr/>
            <p:nvPr/>
          </p:nvSpPr>
          <p:spPr>
            <a:xfrm>
              <a:off x="2078685" y="2075140"/>
              <a:ext cx="178784" cy="399097"/>
            </a:xfrm>
            <a:custGeom>
              <a:avLst/>
              <a:gdLst/>
              <a:ahLst/>
              <a:cxnLst/>
              <a:rect l="l" t="t" r="r" b="b"/>
              <a:pathLst>
                <a:path w="178784" h="399097" extrusionOk="0">
                  <a:moveTo>
                    <a:pt x="178784" y="399098"/>
                  </a:moveTo>
                  <a:lnTo>
                    <a:pt x="0" y="295846"/>
                  </a:lnTo>
                  <a:lnTo>
                    <a:pt x="0" y="0"/>
                  </a:lnTo>
                  <a:lnTo>
                    <a:pt x="178784" y="103251"/>
                  </a:lnTo>
                  <a:lnTo>
                    <a:pt x="178784" y="399098"/>
                  </a:lnTo>
                  <a:close/>
                </a:path>
              </a:pathLst>
            </a:custGeom>
            <a:solidFill>
              <a:srgbClr val="000000">
                <a:alpha val="98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6" name="Google Shape;2915;p47">
              <a:extLst>
                <a:ext uri="{FF2B5EF4-FFF2-40B4-BE49-F238E27FC236}">
                  <a16:creationId xmlns:a16="http://schemas.microsoft.com/office/drawing/2014/main" id="{D15A1538-2263-8CBC-A58C-E1CEA875F31D}"/>
                </a:ext>
              </a:extLst>
            </p:cNvPr>
            <p:cNvSpPr/>
            <p:nvPr/>
          </p:nvSpPr>
          <p:spPr>
            <a:xfrm>
              <a:off x="2257469" y="2075140"/>
              <a:ext cx="178689" cy="399097"/>
            </a:xfrm>
            <a:custGeom>
              <a:avLst/>
              <a:gdLst/>
              <a:ahLst/>
              <a:cxnLst/>
              <a:rect l="l" t="t" r="r" b="b"/>
              <a:pathLst>
                <a:path w="178689" h="399097" extrusionOk="0">
                  <a:moveTo>
                    <a:pt x="178689" y="295846"/>
                  </a:moveTo>
                  <a:lnTo>
                    <a:pt x="0" y="399098"/>
                  </a:lnTo>
                  <a:lnTo>
                    <a:pt x="0" y="103251"/>
                  </a:lnTo>
                  <a:lnTo>
                    <a:pt x="178689" y="0"/>
                  </a:lnTo>
                  <a:lnTo>
                    <a:pt x="178689" y="295846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7" name="Google Shape;2916;p47">
              <a:extLst>
                <a:ext uri="{FF2B5EF4-FFF2-40B4-BE49-F238E27FC236}">
                  <a16:creationId xmlns:a16="http://schemas.microsoft.com/office/drawing/2014/main" id="{FD0A123A-7AD4-C467-BFDD-42C7BD0852D5}"/>
                </a:ext>
              </a:extLst>
            </p:cNvPr>
            <p:cNvSpPr/>
            <p:nvPr/>
          </p:nvSpPr>
          <p:spPr>
            <a:xfrm>
              <a:off x="4050634" y="46890"/>
              <a:ext cx="205002" cy="299719"/>
            </a:xfrm>
            <a:custGeom>
              <a:avLst/>
              <a:gdLst/>
              <a:ahLst/>
              <a:cxnLst/>
              <a:rect l="l" t="t" r="r" b="b"/>
              <a:pathLst>
                <a:path w="205002" h="299719" extrusionOk="0">
                  <a:moveTo>
                    <a:pt x="72307" y="9903"/>
                  </a:moveTo>
                  <a:cubicBezTo>
                    <a:pt x="80498" y="-3146"/>
                    <a:pt x="142792" y="-11814"/>
                    <a:pt x="163271" y="41050"/>
                  </a:cubicBezTo>
                  <a:cubicBezTo>
                    <a:pt x="171081" y="61052"/>
                    <a:pt x="169843" y="112201"/>
                    <a:pt x="176320" y="144396"/>
                  </a:cubicBezTo>
                  <a:cubicBezTo>
                    <a:pt x="182797" y="176590"/>
                    <a:pt x="198227" y="194783"/>
                    <a:pt x="203657" y="220596"/>
                  </a:cubicBezTo>
                  <a:cubicBezTo>
                    <a:pt x="209086" y="246409"/>
                    <a:pt x="200228" y="290414"/>
                    <a:pt x="136982" y="298129"/>
                  </a:cubicBezTo>
                  <a:cubicBezTo>
                    <a:pt x="73736" y="305845"/>
                    <a:pt x="26111" y="284032"/>
                    <a:pt x="11252" y="263935"/>
                  </a:cubicBezTo>
                  <a:cubicBezTo>
                    <a:pt x="-3607" y="243837"/>
                    <a:pt x="-3893" y="201260"/>
                    <a:pt x="11252" y="178210"/>
                  </a:cubicBezTo>
                  <a:cubicBezTo>
                    <a:pt x="26396" y="155159"/>
                    <a:pt x="38398" y="136776"/>
                    <a:pt x="38017" y="106963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8" name="Google Shape;2917;p47">
              <a:extLst>
                <a:ext uri="{FF2B5EF4-FFF2-40B4-BE49-F238E27FC236}">
                  <a16:creationId xmlns:a16="http://schemas.microsoft.com/office/drawing/2014/main" id="{7E4494D2-E65C-6A74-1F6C-084D3DD93F60}"/>
                </a:ext>
              </a:extLst>
            </p:cNvPr>
            <p:cNvSpPr/>
            <p:nvPr/>
          </p:nvSpPr>
          <p:spPr>
            <a:xfrm>
              <a:off x="4066180" y="44285"/>
              <a:ext cx="98194" cy="121006"/>
            </a:xfrm>
            <a:custGeom>
              <a:avLst/>
              <a:gdLst/>
              <a:ahLst/>
              <a:cxnLst/>
              <a:rect l="l" t="t" r="r" b="b"/>
              <a:pathLst>
                <a:path w="98194" h="121006" extrusionOk="0">
                  <a:moveTo>
                    <a:pt x="98195" y="3459"/>
                  </a:moveTo>
                  <a:cubicBezTo>
                    <a:pt x="98195" y="3459"/>
                    <a:pt x="50570" y="-9685"/>
                    <a:pt x="22471" y="15270"/>
                  </a:cubicBezTo>
                  <a:cubicBezTo>
                    <a:pt x="3316" y="32880"/>
                    <a:pt x="-4399" y="59709"/>
                    <a:pt x="2468" y="84803"/>
                  </a:cubicBezTo>
                  <a:cubicBezTo>
                    <a:pt x="6278" y="99662"/>
                    <a:pt x="13803" y="119855"/>
                    <a:pt x="25614" y="120998"/>
                  </a:cubicBezTo>
                  <a:cubicBezTo>
                    <a:pt x="37425" y="122141"/>
                    <a:pt x="98195" y="3459"/>
                    <a:pt x="98195" y="3459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9" name="Google Shape;2918;p47">
              <a:extLst>
                <a:ext uri="{FF2B5EF4-FFF2-40B4-BE49-F238E27FC236}">
                  <a16:creationId xmlns:a16="http://schemas.microsoft.com/office/drawing/2014/main" id="{AAE0805C-E59E-FFB9-334E-C3B81285777B}"/>
                </a:ext>
              </a:extLst>
            </p:cNvPr>
            <p:cNvSpPr/>
            <p:nvPr/>
          </p:nvSpPr>
          <p:spPr>
            <a:xfrm>
              <a:off x="4085379" y="175665"/>
              <a:ext cx="121123" cy="135560"/>
            </a:xfrm>
            <a:custGeom>
              <a:avLst/>
              <a:gdLst/>
              <a:ahLst/>
              <a:cxnLst/>
              <a:rect l="l" t="t" r="r" b="b"/>
              <a:pathLst>
                <a:path w="121123" h="135560" extrusionOk="0">
                  <a:moveTo>
                    <a:pt x="96617" y="0"/>
                  </a:moveTo>
                  <a:cubicBezTo>
                    <a:pt x="96617" y="0"/>
                    <a:pt x="93569" y="52387"/>
                    <a:pt x="94522" y="56197"/>
                  </a:cubicBezTo>
                  <a:cubicBezTo>
                    <a:pt x="95474" y="60008"/>
                    <a:pt x="115000" y="63722"/>
                    <a:pt x="120525" y="68294"/>
                  </a:cubicBezTo>
                  <a:cubicBezTo>
                    <a:pt x="126049" y="72866"/>
                    <a:pt x="91950" y="125921"/>
                    <a:pt x="74805" y="133826"/>
                  </a:cubicBezTo>
                  <a:cubicBezTo>
                    <a:pt x="57660" y="141732"/>
                    <a:pt x="4129" y="121539"/>
                    <a:pt x="414" y="94964"/>
                  </a:cubicBezTo>
                  <a:cubicBezTo>
                    <a:pt x="-3015" y="70580"/>
                    <a:pt x="15750" y="51530"/>
                    <a:pt x="22989" y="44863"/>
                  </a:cubicBezTo>
                  <a:cubicBezTo>
                    <a:pt x="27875" y="44509"/>
                    <a:pt x="32771" y="44509"/>
                    <a:pt x="37657" y="44863"/>
                  </a:cubicBezTo>
                  <a:lnTo>
                    <a:pt x="39276" y="19526"/>
                  </a:lnTo>
                  <a:cubicBezTo>
                    <a:pt x="62613" y="11335"/>
                    <a:pt x="96617" y="0"/>
                    <a:pt x="96617" y="0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0" name="Google Shape;2919;p47">
              <a:extLst>
                <a:ext uri="{FF2B5EF4-FFF2-40B4-BE49-F238E27FC236}">
                  <a16:creationId xmlns:a16="http://schemas.microsoft.com/office/drawing/2014/main" id="{3A18488C-DB04-CDA3-0ED5-84761F758B2D}"/>
                </a:ext>
              </a:extLst>
            </p:cNvPr>
            <p:cNvSpPr/>
            <p:nvPr/>
          </p:nvSpPr>
          <p:spPr>
            <a:xfrm>
              <a:off x="3878508" y="229758"/>
              <a:ext cx="228579" cy="325392"/>
            </a:xfrm>
            <a:custGeom>
              <a:avLst/>
              <a:gdLst/>
              <a:ahLst/>
              <a:cxnLst/>
              <a:rect l="l" t="t" r="r" b="b"/>
              <a:pathLst>
                <a:path w="228579" h="325392" extrusionOk="0">
                  <a:moveTo>
                    <a:pt x="149659" y="225085"/>
                  </a:moveTo>
                  <a:cubicBezTo>
                    <a:pt x="134829" y="245426"/>
                    <a:pt x="117303" y="263658"/>
                    <a:pt x="97557" y="279282"/>
                  </a:cubicBezTo>
                  <a:cubicBezTo>
                    <a:pt x="91252" y="285914"/>
                    <a:pt x="85308" y="292878"/>
                    <a:pt x="79746" y="300142"/>
                  </a:cubicBezTo>
                  <a:cubicBezTo>
                    <a:pt x="70392" y="310933"/>
                    <a:pt x="58276" y="318969"/>
                    <a:pt x="44694" y="323383"/>
                  </a:cubicBezTo>
                  <a:cubicBezTo>
                    <a:pt x="32883" y="326431"/>
                    <a:pt x="27930" y="325669"/>
                    <a:pt x="25644" y="323383"/>
                  </a:cubicBezTo>
                  <a:cubicBezTo>
                    <a:pt x="23358" y="321097"/>
                    <a:pt x="24596" y="317858"/>
                    <a:pt x="29739" y="315763"/>
                  </a:cubicBezTo>
                  <a:cubicBezTo>
                    <a:pt x="38150" y="313277"/>
                    <a:pt x="45961" y="309096"/>
                    <a:pt x="52695" y="303475"/>
                  </a:cubicBezTo>
                  <a:cubicBezTo>
                    <a:pt x="52695" y="303475"/>
                    <a:pt x="41741" y="308524"/>
                    <a:pt x="34788" y="310905"/>
                  </a:cubicBezTo>
                  <a:cubicBezTo>
                    <a:pt x="28644" y="313041"/>
                    <a:pt x="22234" y="314323"/>
                    <a:pt x="15738" y="314715"/>
                  </a:cubicBezTo>
                  <a:cubicBezTo>
                    <a:pt x="9165" y="314715"/>
                    <a:pt x="2403" y="307190"/>
                    <a:pt x="7546" y="305190"/>
                  </a:cubicBezTo>
                  <a:cubicBezTo>
                    <a:pt x="12690" y="303190"/>
                    <a:pt x="17071" y="302713"/>
                    <a:pt x="27549" y="298999"/>
                  </a:cubicBezTo>
                  <a:cubicBezTo>
                    <a:pt x="32921" y="297080"/>
                    <a:pt x="38017" y="294454"/>
                    <a:pt x="42693" y="291188"/>
                  </a:cubicBezTo>
                  <a:cubicBezTo>
                    <a:pt x="35655" y="293262"/>
                    <a:pt x="28454" y="294759"/>
                    <a:pt x="21167" y="295665"/>
                  </a:cubicBezTo>
                  <a:cubicBezTo>
                    <a:pt x="15090" y="296657"/>
                    <a:pt x="8851" y="295932"/>
                    <a:pt x="3165" y="293569"/>
                  </a:cubicBezTo>
                  <a:cubicBezTo>
                    <a:pt x="117" y="292236"/>
                    <a:pt x="-2550" y="286711"/>
                    <a:pt x="4308" y="284902"/>
                  </a:cubicBezTo>
                  <a:cubicBezTo>
                    <a:pt x="13166" y="284041"/>
                    <a:pt x="21881" y="282023"/>
                    <a:pt x="30216" y="278901"/>
                  </a:cubicBezTo>
                  <a:cubicBezTo>
                    <a:pt x="38217" y="275281"/>
                    <a:pt x="43265" y="271471"/>
                    <a:pt x="41455" y="270709"/>
                  </a:cubicBezTo>
                  <a:cubicBezTo>
                    <a:pt x="39645" y="269947"/>
                    <a:pt x="35169" y="272424"/>
                    <a:pt x="27168" y="271852"/>
                  </a:cubicBezTo>
                  <a:cubicBezTo>
                    <a:pt x="19167" y="271281"/>
                    <a:pt x="11642" y="266137"/>
                    <a:pt x="11737" y="262327"/>
                  </a:cubicBezTo>
                  <a:cubicBezTo>
                    <a:pt x="11832" y="258517"/>
                    <a:pt x="13452" y="260422"/>
                    <a:pt x="21262" y="259756"/>
                  </a:cubicBezTo>
                  <a:cubicBezTo>
                    <a:pt x="29559" y="257716"/>
                    <a:pt x="37998" y="256284"/>
                    <a:pt x="46503" y="255469"/>
                  </a:cubicBezTo>
                  <a:cubicBezTo>
                    <a:pt x="54924" y="255791"/>
                    <a:pt x="63344" y="254795"/>
                    <a:pt x="71459" y="252517"/>
                  </a:cubicBezTo>
                  <a:cubicBezTo>
                    <a:pt x="79936" y="249945"/>
                    <a:pt x="99081" y="226990"/>
                    <a:pt x="113750" y="205939"/>
                  </a:cubicBezTo>
                  <a:cubicBezTo>
                    <a:pt x="129714" y="182391"/>
                    <a:pt x="142344" y="156747"/>
                    <a:pt x="151278" y="129739"/>
                  </a:cubicBezTo>
                  <a:cubicBezTo>
                    <a:pt x="160041" y="101164"/>
                    <a:pt x="170328" y="46586"/>
                    <a:pt x="178044" y="27727"/>
                  </a:cubicBezTo>
                  <a:cubicBezTo>
                    <a:pt x="185759" y="8867"/>
                    <a:pt x="198427" y="390"/>
                    <a:pt x="210714" y="9"/>
                  </a:cubicBezTo>
                  <a:cubicBezTo>
                    <a:pt x="225097" y="-467"/>
                    <a:pt x="231289" y="18487"/>
                    <a:pt x="227478" y="34870"/>
                  </a:cubicBezTo>
                  <a:cubicBezTo>
                    <a:pt x="220811" y="62969"/>
                    <a:pt x="188807" y="173650"/>
                    <a:pt x="149659" y="225085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1" name="Google Shape;2920;p47">
              <a:extLst>
                <a:ext uri="{FF2B5EF4-FFF2-40B4-BE49-F238E27FC236}">
                  <a16:creationId xmlns:a16="http://schemas.microsoft.com/office/drawing/2014/main" id="{7C601241-2471-A6E4-6232-174A0A283036}"/>
                </a:ext>
              </a:extLst>
            </p:cNvPr>
            <p:cNvSpPr/>
            <p:nvPr/>
          </p:nvSpPr>
          <p:spPr>
            <a:xfrm>
              <a:off x="4050113" y="220052"/>
              <a:ext cx="176568" cy="232904"/>
            </a:xfrm>
            <a:custGeom>
              <a:avLst/>
              <a:gdLst/>
              <a:ahLst/>
              <a:cxnLst/>
              <a:rect l="l" t="t" r="r" b="b"/>
              <a:pathLst>
                <a:path w="176568" h="232904" extrusionOk="0">
                  <a:moveTo>
                    <a:pt x="139122" y="16859"/>
                  </a:moveTo>
                  <a:cubicBezTo>
                    <a:pt x="153790" y="19145"/>
                    <a:pt x="170554" y="26955"/>
                    <a:pt x="172840" y="35051"/>
                  </a:cubicBezTo>
                  <a:cubicBezTo>
                    <a:pt x="178965" y="64011"/>
                    <a:pt x="177526" y="94062"/>
                    <a:pt x="168649" y="122300"/>
                  </a:cubicBezTo>
                  <a:cubicBezTo>
                    <a:pt x="155981" y="156019"/>
                    <a:pt x="141503" y="216693"/>
                    <a:pt x="134264" y="231266"/>
                  </a:cubicBezTo>
                  <a:cubicBezTo>
                    <a:pt x="96383" y="236540"/>
                    <a:pt x="57826" y="228996"/>
                    <a:pt x="24726" y="209835"/>
                  </a:cubicBezTo>
                  <a:cubicBezTo>
                    <a:pt x="24726" y="209835"/>
                    <a:pt x="21678" y="151352"/>
                    <a:pt x="21488" y="132016"/>
                  </a:cubicBezTo>
                  <a:cubicBezTo>
                    <a:pt x="-26137" y="90773"/>
                    <a:pt x="14630" y="39814"/>
                    <a:pt x="54635" y="285"/>
                  </a:cubicBezTo>
                  <a:cubicBezTo>
                    <a:pt x="59455" y="-95"/>
                    <a:pt x="64293" y="-95"/>
                    <a:pt x="69113" y="285"/>
                  </a:cubicBezTo>
                  <a:cubicBezTo>
                    <a:pt x="69113" y="285"/>
                    <a:pt x="33394" y="42576"/>
                    <a:pt x="58159" y="66960"/>
                  </a:cubicBezTo>
                  <a:cubicBezTo>
                    <a:pt x="111499" y="50291"/>
                    <a:pt x="122072" y="26384"/>
                    <a:pt x="139122" y="16859"/>
                  </a:cubicBez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2" name="Google Shape;2921;p47">
              <a:extLst>
                <a:ext uri="{FF2B5EF4-FFF2-40B4-BE49-F238E27FC236}">
                  <a16:creationId xmlns:a16="http://schemas.microsoft.com/office/drawing/2014/main" id="{A99D9705-2113-D812-9F7B-935225B95E0B}"/>
                </a:ext>
              </a:extLst>
            </p:cNvPr>
            <p:cNvSpPr/>
            <p:nvPr/>
          </p:nvSpPr>
          <p:spPr>
            <a:xfrm>
              <a:off x="4081568" y="53558"/>
              <a:ext cx="129892" cy="160015"/>
            </a:xfrm>
            <a:custGeom>
              <a:avLst/>
              <a:gdLst/>
              <a:ahLst/>
              <a:cxnLst/>
              <a:rect l="l" t="t" r="r" b="b"/>
              <a:pathLst>
                <a:path w="129892" h="160015" extrusionOk="0">
                  <a:moveTo>
                    <a:pt x="2701" y="57241"/>
                  </a:moveTo>
                  <a:lnTo>
                    <a:pt x="2701" y="57241"/>
                  </a:lnTo>
                  <a:cubicBezTo>
                    <a:pt x="8035" y="23618"/>
                    <a:pt x="32324" y="-1719"/>
                    <a:pt x="66995" y="91"/>
                  </a:cubicBezTo>
                  <a:cubicBezTo>
                    <a:pt x="103761" y="2178"/>
                    <a:pt x="131870" y="33673"/>
                    <a:pt x="129784" y="70438"/>
                  </a:cubicBezTo>
                  <a:cubicBezTo>
                    <a:pt x="129774" y="70547"/>
                    <a:pt x="129774" y="70657"/>
                    <a:pt x="129765" y="70767"/>
                  </a:cubicBezTo>
                  <a:cubicBezTo>
                    <a:pt x="128441" y="91415"/>
                    <a:pt x="117601" y="110276"/>
                    <a:pt x="100428" y="121821"/>
                  </a:cubicBezTo>
                  <a:cubicBezTo>
                    <a:pt x="99228" y="126932"/>
                    <a:pt x="97437" y="131886"/>
                    <a:pt x="95094" y="136584"/>
                  </a:cubicBezTo>
                  <a:cubicBezTo>
                    <a:pt x="82806" y="150872"/>
                    <a:pt x="50231" y="159921"/>
                    <a:pt x="39468" y="160016"/>
                  </a:cubicBezTo>
                  <a:cubicBezTo>
                    <a:pt x="29943" y="160016"/>
                    <a:pt x="22132" y="151443"/>
                    <a:pt x="13369" y="137061"/>
                  </a:cubicBezTo>
                  <a:cubicBezTo>
                    <a:pt x="-4728" y="107247"/>
                    <a:pt x="-156" y="73910"/>
                    <a:pt x="2701" y="57241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3" name="Google Shape;2922;p47">
              <a:extLst>
                <a:ext uri="{FF2B5EF4-FFF2-40B4-BE49-F238E27FC236}">
                  <a16:creationId xmlns:a16="http://schemas.microsoft.com/office/drawing/2014/main" id="{83E54C50-CEBB-02D2-A725-53E133D27203}"/>
                </a:ext>
              </a:extLst>
            </p:cNvPr>
            <p:cNvSpPr/>
            <p:nvPr/>
          </p:nvSpPr>
          <p:spPr>
            <a:xfrm>
              <a:off x="4086841" y="52931"/>
              <a:ext cx="130406" cy="122734"/>
            </a:xfrm>
            <a:custGeom>
              <a:avLst/>
              <a:gdLst/>
              <a:ahLst/>
              <a:cxnLst/>
              <a:rect l="l" t="t" r="r" b="b"/>
              <a:pathLst>
                <a:path w="130406" h="122734" extrusionOk="0">
                  <a:moveTo>
                    <a:pt x="72390" y="1671"/>
                  </a:moveTo>
                  <a:cubicBezTo>
                    <a:pt x="96679" y="6339"/>
                    <a:pt x="116681" y="13197"/>
                    <a:pt x="123254" y="37104"/>
                  </a:cubicBezTo>
                  <a:cubicBezTo>
                    <a:pt x="127825" y="53487"/>
                    <a:pt x="133731" y="84729"/>
                    <a:pt x="128111" y="98064"/>
                  </a:cubicBezTo>
                  <a:lnTo>
                    <a:pt x="124587" y="107589"/>
                  </a:lnTo>
                  <a:lnTo>
                    <a:pt x="95155" y="122734"/>
                  </a:lnTo>
                  <a:cubicBezTo>
                    <a:pt x="95155" y="122734"/>
                    <a:pt x="81439" y="111304"/>
                    <a:pt x="85630" y="77776"/>
                  </a:cubicBezTo>
                  <a:cubicBezTo>
                    <a:pt x="85506" y="73249"/>
                    <a:pt x="84077" y="68853"/>
                    <a:pt x="81534" y="65108"/>
                  </a:cubicBezTo>
                  <a:cubicBezTo>
                    <a:pt x="79667" y="61944"/>
                    <a:pt x="78315" y="58504"/>
                    <a:pt x="77533" y="54916"/>
                  </a:cubicBezTo>
                  <a:cubicBezTo>
                    <a:pt x="74028" y="45886"/>
                    <a:pt x="67218" y="38529"/>
                    <a:pt x="58483" y="34342"/>
                  </a:cubicBezTo>
                  <a:cubicBezTo>
                    <a:pt x="39653" y="26020"/>
                    <a:pt x="18002" y="27007"/>
                    <a:pt x="0" y="37009"/>
                  </a:cubicBezTo>
                  <a:cubicBezTo>
                    <a:pt x="12706" y="9565"/>
                    <a:pt x="42939" y="-5191"/>
                    <a:pt x="72390" y="1671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4" name="Google Shape;2923;p47">
              <a:extLst>
                <a:ext uri="{FF2B5EF4-FFF2-40B4-BE49-F238E27FC236}">
                  <a16:creationId xmlns:a16="http://schemas.microsoft.com/office/drawing/2014/main" id="{FD0760AC-3036-61B6-5E90-9368AF5794BE}"/>
                </a:ext>
              </a:extLst>
            </p:cNvPr>
            <p:cNvSpPr/>
            <p:nvPr/>
          </p:nvSpPr>
          <p:spPr>
            <a:xfrm>
              <a:off x="3930273" y="858890"/>
              <a:ext cx="102549" cy="78223"/>
            </a:xfrm>
            <a:custGeom>
              <a:avLst/>
              <a:gdLst/>
              <a:ahLst/>
              <a:cxnLst/>
              <a:rect l="l" t="t" r="r" b="b"/>
              <a:pathLst>
                <a:path w="102549" h="78223" extrusionOk="0">
                  <a:moveTo>
                    <a:pt x="95132" y="3"/>
                  </a:moveTo>
                  <a:cubicBezTo>
                    <a:pt x="82845" y="9528"/>
                    <a:pt x="63699" y="3051"/>
                    <a:pt x="62747" y="4003"/>
                  </a:cubicBezTo>
                  <a:cubicBezTo>
                    <a:pt x="48374" y="16282"/>
                    <a:pt x="33334" y="27761"/>
                    <a:pt x="17694" y="38388"/>
                  </a:cubicBezTo>
                  <a:cubicBezTo>
                    <a:pt x="10074" y="44389"/>
                    <a:pt x="-1928" y="52485"/>
                    <a:pt x="263" y="64106"/>
                  </a:cubicBezTo>
                  <a:cubicBezTo>
                    <a:pt x="4168" y="84775"/>
                    <a:pt x="37315" y="78393"/>
                    <a:pt x="49888" y="72107"/>
                  </a:cubicBezTo>
                  <a:cubicBezTo>
                    <a:pt x="62461" y="65820"/>
                    <a:pt x="72558" y="55248"/>
                    <a:pt x="84464" y="47913"/>
                  </a:cubicBezTo>
                  <a:cubicBezTo>
                    <a:pt x="92846" y="42675"/>
                    <a:pt x="101228" y="39912"/>
                    <a:pt x="102466" y="28863"/>
                  </a:cubicBezTo>
                  <a:cubicBezTo>
                    <a:pt x="103323" y="22767"/>
                    <a:pt x="97323" y="-283"/>
                    <a:pt x="95132" y="3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5" name="Google Shape;2924;p47">
              <a:extLst>
                <a:ext uri="{FF2B5EF4-FFF2-40B4-BE49-F238E27FC236}">
                  <a16:creationId xmlns:a16="http://schemas.microsoft.com/office/drawing/2014/main" id="{16691D73-B0C5-6653-B3F8-0D271672A9D2}"/>
                </a:ext>
              </a:extLst>
            </p:cNvPr>
            <p:cNvSpPr/>
            <p:nvPr/>
          </p:nvSpPr>
          <p:spPr>
            <a:xfrm>
              <a:off x="3930726" y="883849"/>
              <a:ext cx="102084" cy="53297"/>
            </a:xfrm>
            <a:custGeom>
              <a:avLst/>
              <a:gdLst/>
              <a:ahLst/>
              <a:cxnLst/>
              <a:rect l="l" t="t" r="r" b="b"/>
              <a:pathLst>
                <a:path w="102084" h="53297" extrusionOk="0">
                  <a:moveTo>
                    <a:pt x="101917" y="0"/>
                  </a:moveTo>
                  <a:cubicBezTo>
                    <a:pt x="100298" y="10192"/>
                    <a:pt x="92392" y="13049"/>
                    <a:pt x="83725" y="18193"/>
                  </a:cubicBezTo>
                  <a:cubicBezTo>
                    <a:pt x="71628" y="25717"/>
                    <a:pt x="61055" y="36481"/>
                    <a:pt x="48482" y="42863"/>
                  </a:cubicBezTo>
                  <a:cubicBezTo>
                    <a:pt x="35909" y="49244"/>
                    <a:pt x="8096" y="54483"/>
                    <a:pt x="0" y="39719"/>
                  </a:cubicBezTo>
                  <a:cubicBezTo>
                    <a:pt x="4381" y="59722"/>
                    <a:pt x="36957" y="53435"/>
                    <a:pt x="49435" y="47149"/>
                  </a:cubicBezTo>
                  <a:cubicBezTo>
                    <a:pt x="61913" y="40862"/>
                    <a:pt x="72104" y="30289"/>
                    <a:pt x="84010" y="22955"/>
                  </a:cubicBezTo>
                  <a:cubicBezTo>
                    <a:pt x="92392" y="17716"/>
                    <a:pt x="100775" y="14954"/>
                    <a:pt x="102013" y="3905"/>
                  </a:cubicBezTo>
                  <a:cubicBezTo>
                    <a:pt x="102137" y="2604"/>
                    <a:pt x="102098" y="1293"/>
                    <a:pt x="101917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6" name="Google Shape;2925;p47">
              <a:extLst>
                <a:ext uri="{FF2B5EF4-FFF2-40B4-BE49-F238E27FC236}">
                  <a16:creationId xmlns:a16="http://schemas.microsoft.com/office/drawing/2014/main" id="{19A0FAF6-5292-4A60-67FB-641F51C62D40}"/>
                </a:ext>
              </a:extLst>
            </p:cNvPr>
            <p:cNvSpPr/>
            <p:nvPr/>
          </p:nvSpPr>
          <p:spPr>
            <a:xfrm>
              <a:off x="3878956" y="825175"/>
              <a:ext cx="93870" cy="72719"/>
            </a:xfrm>
            <a:custGeom>
              <a:avLst/>
              <a:gdLst/>
              <a:ahLst/>
              <a:cxnLst/>
              <a:rect l="l" t="t" r="r" b="b"/>
              <a:pathLst>
                <a:path w="93870" h="72719" extrusionOk="0">
                  <a:moveTo>
                    <a:pt x="86537" y="0"/>
                  </a:moveTo>
                  <a:cubicBezTo>
                    <a:pt x="75297" y="9525"/>
                    <a:pt x="57962" y="4000"/>
                    <a:pt x="57390" y="4858"/>
                  </a:cubicBezTo>
                  <a:cubicBezTo>
                    <a:pt x="44255" y="16047"/>
                    <a:pt x="30520" y="26508"/>
                    <a:pt x="16242" y="36195"/>
                  </a:cubicBezTo>
                  <a:cubicBezTo>
                    <a:pt x="9194" y="41719"/>
                    <a:pt x="-1760" y="49149"/>
                    <a:pt x="240" y="59722"/>
                  </a:cubicBezTo>
                  <a:cubicBezTo>
                    <a:pt x="3764" y="78772"/>
                    <a:pt x="34149" y="72866"/>
                    <a:pt x="45674" y="67056"/>
                  </a:cubicBezTo>
                  <a:cubicBezTo>
                    <a:pt x="57200" y="61246"/>
                    <a:pt x="66439" y="51625"/>
                    <a:pt x="77297" y="44958"/>
                  </a:cubicBezTo>
                  <a:cubicBezTo>
                    <a:pt x="85013" y="40100"/>
                    <a:pt x="92633" y="37624"/>
                    <a:pt x="93871" y="27813"/>
                  </a:cubicBezTo>
                  <a:cubicBezTo>
                    <a:pt x="93547" y="18108"/>
                    <a:pt x="91042" y="8600"/>
                    <a:pt x="86537" y="0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7" name="Google Shape;2926;p47">
              <a:extLst>
                <a:ext uri="{FF2B5EF4-FFF2-40B4-BE49-F238E27FC236}">
                  <a16:creationId xmlns:a16="http://schemas.microsoft.com/office/drawing/2014/main" id="{F44A14A3-8003-7509-90A9-B75C0FAA3A26}"/>
                </a:ext>
              </a:extLst>
            </p:cNvPr>
            <p:cNvSpPr/>
            <p:nvPr/>
          </p:nvSpPr>
          <p:spPr>
            <a:xfrm>
              <a:off x="3879387" y="849177"/>
              <a:ext cx="93498" cy="48808"/>
            </a:xfrm>
            <a:custGeom>
              <a:avLst/>
              <a:gdLst/>
              <a:ahLst/>
              <a:cxnLst/>
              <a:rect l="l" t="t" r="r" b="b"/>
              <a:pathLst>
                <a:path w="93498" h="48808" extrusionOk="0">
                  <a:moveTo>
                    <a:pt x="93345" y="0"/>
                  </a:moveTo>
                  <a:cubicBezTo>
                    <a:pt x="91821" y="9525"/>
                    <a:pt x="84296" y="11906"/>
                    <a:pt x="76581" y="16669"/>
                  </a:cubicBezTo>
                  <a:cubicBezTo>
                    <a:pt x="65913" y="23622"/>
                    <a:pt x="56388" y="33147"/>
                    <a:pt x="44387" y="39243"/>
                  </a:cubicBezTo>
                  <a:cubicBezTo>
                    <a:pt x="32385" y="45339"/>
                    <a:pt x="7429" y="49911"/>
                    <a:pt x="0" y="36385"/>
                  </a:cubicBezTo>
                  <a:cubicBezTo>
                    <a:pt x="4000" y="54674"/>
                    <a:pt x="33814" y="48959"/>
                    <a:pt x="45244" y="43148"/>
                  </a:cubicBezTo>
                  <a:cubicBezTo>
                    <a:pt x="56674" y="37338"/>
                    <a:pt x="66008" y="27718"/>
                    <a:pt x="76867" y="21050"/>
                  </a:cubicBezTo>
                  <a:cubicBezTo>
                    <a:pt x="84582" y="16193"/>
                    <a:pt x="92202" y="13716"/>
                    <a:pt x="93440" y="3905"/>
                  </a:cubicBezTo>
                  <a:cubicBezTo>
                    <a:pt x="93545" y="2604"/>
                    <a:pt x="93507" y="1295"/>
                    <a:pt x="93345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8" name="Google Shape;2927;p47">
              <a:extLst>
                <a:ext uri="{FF2B5EF4-FFF2-40B4-BE49-F238E27FC236}">
                  <a16:creationId xmlns:a16="http://schemas.microsoft.com/office/drawing/2014/main" id="{25A05D79-D857-4191-5311-FE725F4F7917}"/>
                </a:ext>
              </a:extLst>
            </p:cNvPr>
            <p:cNvSpPr/>
            <p:nvPr/>
          </p:nvSpPr>
          <p:spPr>
            <a:xfrm>
              <a:off x="3913772" y="449985"/>
              <a:ext cx="223526" cy="385528"/>
            </a:xfrm>
            <a:custGeom>
              <a:avLst/>
              <a:gdLst/>
              <a:ahLst/>
              <a:cxnLst/>
              <a:rect l="l" t="t" r="r" b="b"/>
              <a:pathLst>
                <a:path w="223526" h="385528" extrusionOk="0">
                  <a:moveTo>
                    <a:pt x="222028" y="14192"/>
                  </a:moveTo>
                  <a:cubicBezTo>
                    <a:pt x="188671" y="18631"/>
                    <a:pt x="154743" y="13718"/>
                    <a:pt x="124016" y="0"/>
                  </a:cubicBezTo>
                  <a:cubicBezTo>
                    <a:pt x="124587" y="10477"/>
                    <a:pt x="125158" y="19717"/>
                    <a:pt x="125158" y="19717"/>
                  </a:cubicBezTo>
                  <a:cubicBezTo>
                    <a:pt x="85249" y="48292"/>
                    <a:pt x="5239" y="95345"/>
                    <a:pt x="0" y="128111"/>
                  </a:cubicBezTo>
                  <a:cubicBezTo>
                    <a:pt x="5239" y="231553"/>
                    <a:pt x="20955" y="379381"/>
                    <a:pt x="25432" y="381476"/>
                  </a:cubicBezTo>
                  <a:cubicBezTo>
                    <a:pt x="37909" y="387477"/>
                    <a:pt x="46672" y="386525"/>
                    <a:pt x="52578" y="380524"/>
                  </a:cubicBezTo>
                  <a:cubicBezTo>
                    <a:pt x="52578" y="380524"/>
                    <a:pt x="77724" y="292894"/>
                    <a:pt x="70390" y="164306"/>
                  </a:cubicBezTo>
                  <a:cubicBezTo>
                    <a:pt x="70390" y="164306"/>
                    <a:pt x="209931" y="102489"/>
                    <a:pt x="219075" y="69056"/>
                  </a:cubicBezTo>
                  <a:cubicBezTo>
                    <a:pt x="223152" y="55420"/>
                    <a:pt x="224447" y="41103"/>
                    <a:pt x="222885" y="26956"/>
                  </a:cubicBezTo>
                  <a:cubicBezTo>
                    <a:pt x="222790" y="22765"/>
                    <a:pt x="222504" y="18288"/>
                    <a:pt x="222028" y="14192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9" name="Google Shape;2928;p47">
              <a:extLst>
                <a:ext uri="{FF2B5EF4-FFF2-40B4-BE49-F238E27FC236}">
                  <a16:creationId xmlns:a16="http://schemas.microsoft.com/office/drawing/2014/main" id="{076C9EAC-FAFE-5DAF-B1AE-EDD1FC8957C8}"/>
                </a:ext>
              </a:extLst>
            </p:cNvPr>
            <p:cNvSpPr/>
            <p:nvPr/>
          </p:nvSpPr>
          <p:spPr>
            <a:xfrm>
              <a:off x="3974732" y="450747"/>
              <a:ext cx="222535" cy="417442"/>
            </a:xfrm>
            <a:custGeom>
              <a:avLst/>
              <a:gdLst/>
              <a:ahLst/>
              <a:cxnLst/>
              <a:rect l="l" t="t" r="r" b="b"/>
              <a:pathLst>
                <a:path w="222535" h="417442" extrusionOk="0">
                  <a:moveTo>
                    <a:pt x="207359" y="0"/>
                  </a:moveTo>
                  <a:cubicBezTo>
                    <a:pt x="180927" y="11882"/>
                    <a:pt x="151600" y="15820"/>
                    <a:pt x="122968" y="11335"/>
                  </a:cubicBezTo>
                  <a:cubicBezTo>
                    <a:pt x="122968" y="25146"/>
                    <a:pt x="124968" y="51149"/>
                    <a:pt x="124968" y="51149"/>
                  </a:cubicBezTo>
                  <a:cubicBezTo>
                    <a:pt x="84868" y="79153"/>
                    <a:pt x="5144" y="126778"/>
                    <a:pt x="0" y="159544"/>
                  </a:cubicBezTo>
                  <a:cubicBezTo>
                    <a:pt x="5144" y="263081"/>
                    <a:pt x="14859" y="412909"/>
                    <a:pt x="19050" y="414814"/>
                  </a:cubicBezTo>
                  <a:cubicBezTo>
                    <a:pt x="29994" y="419399"/>
                    <a:pt x="42529" y="417917"/>
                    <a:pt x="52102" y="410909"/>
                  </a:cubicBezTo>
                  <a:cubicBezTo>
                    <a:pt x="52102" y="410909"/>
                    <a:pt x="77343" y="324326"/>
                    <a:pt x="70009" y="195739"/>
                  </a:cubicBezTo>
                  <a:cubicBezTo>
                    <a:pt x="70009" y="193358"/>
                    <a:pt x="189643" y="134398"/>
                    <a:pt x="204788" y="118872"/>
                  </a:cubicBezTo>
                  <a:cubicBezTo>
                    <a:pt x="219932" y="103346"/>
                    <a:pt x="222885" y="80105"/>
                    <a:pt x="222504" y="58103"/>
                  </a:cubicBezTo>
                  <a:cubicBezTo>
                    <a:pt x="221466" y="37907"/>
                    <a:pt x="216313" y="18135"/>
                    <a:pt x="207359" y="0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0" name="Google Shape;2929;p47">
              <a:extLst>
                <a:ext uri="{FF2B5EF4-FFF2-40B4-BE49-F238E27FC236}">
                  <a16:creationId xmlns:a16="http://schemas.microsoft.com/office/drawing/2014/main" id="{CE3ADADE-A450-0DB5-45FC-D98C048697A0}"/>
                </a:ext>
              </a:extLst>
            </p:cNvPr>
            <p:cNvSpPr/>
            <p:nvPr/>
          </p:nvSpPr>
          <p:spPr>
            <a:xfrm>
              <a:off x="3891839" y="424458"/>
              <a:ext cx="332782" cy="306321"/>
            </a:xfrm>
            <a:custGeom>
              <a:avLst/>
              <a:gdLst/>
              <a:ahLst/>
              <a:cxnLst/>
              <a:rect l="l" t="t" r="r" b="b"/>
              <a:pathLst>
                <a:path w="332782" h="306321" extrusionOk="0">
                  <a:moveTo>
                    <a:pt x="319589" y="48292"/>
                  </a:moveTo>
                  <a:cubicBezTo>
                    <a:pt x="319589" y="48292"/>
                    <a:pt x="363881" y="126682"/>
                    <a:pt x="290157" y="166973"/>
                  </a:cubicBezTo>
                  <a:cubicBezTo>
                    <a:pt x="212338" y="209455"/>
                    <a:pt x="164999" y="219361"/>
                    <a:pt x="164999" y="219361"/>
                  </a:cubicBezTo>
                  <a:lnTo>
                    <a:pt x="153283" y="222123"/>
                  </a:lnTo>
                  <a:cubicBezTo>
                    <a:pt x="156950" y="249145"/>
                    <a:pt x="156950" y="276539"/>
                    <a:pt x="153283" y="303562"/>
                  </a:cubicBezTo>
                  <a:cubicBezTo>
                    <a:pt x="153283" y="303562"/>
                    <a:pt x="97752" y="322612"/>
                    <a:pt x="26981" y="260604"/>
                  </a:cubicBezTo>
                  <a:lnTo>
                    <a:pt x="3550" y="185071"/>
                  </a:lnTo>
                  <a:lnTo>
                    <a:pt x="788" y="165068"/>
                  </a:lnTo>
                  <a:cubicBezTo>
                    <a:pt x="-1936" y="151189"/>
                    <a:pt x="2502" y="136869"/>
                    <a:pt x="12599" y="126968"/>
                  </a:cubicBezTo>
                  <a:cubicBezTo>
                    <a:pt x="29553" y="111538"/>
                    <a:pt x="83369" y="72104"/>
                    <a:pt x="116802" y="49625"/>
                  </a:cubicBezTo>
                  <a:cubicBezTo>
                    <a:pt x="150235" y="27146"/>
                    <a:pt x="177286" y="5429"/>
                    <a:pt x="177286" y="5429"/>
                  </a:cubicBezTo>
                  <a:lnTo>
                    <a:pt x="183096" y="0"/>
                  </a:lnTo>
                  <a:cubicBezTo>
                    <a:pt x="183096" y="0"/>
                    <a:pt x="222815" y="31623"/>
                    <a:pt x="295301" y="21050"/>
                  </a:cubicBezTo>
                  <a:cubicBezTo>
                    <a:pt x="304826" y="28750"/>
                    <a:pt x="313027" y="37951"/>
                    <a:pt x="319589" y="48292"/>
                  </a:cubicBezTo>
                  <a:close/>
                </a:path>
              </a:pathLst>
            </a:custGeom>
            <a:solidFill>
              <a:srgbClr val="E2616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1" name="Google Shape;2930;p47">
              <a:extLst>
                <a:ext uri="{FF2B5EF4-FFF2-40B4-BE49-F238E27FC236}">
                  <a16:creationId xmlns:a16="http://schemas.microsoft.com/office/drawing/2014/main" id="{852CD602-E630-9CF9-A8C9-C39165B64676}"/>
                </a:ext>
              </a:extLst>
            </p:cNvPr>
            <p:cNvSpPr/>
            <p:nvPr/>
          </p:nvSpPr>
          <p:spPr>
            <a:xfrm>
              <a:off x="4159410" y="243442"/>
              <a:ext cx="115651" cy="405453"/>
            </a:xfrm>
            <a:custGeom>
              <a:avLst/>
              <a:gdLst/>
              <a:ahLst/>
              <a:cxnLst/>
              <a:rect l="l" t="t" r="r" b="b"/>
              <a:pathLst>
                <a:path w="115651" h="405453" extrusionOk="0">
                  <a:moveTo>
                    <a:pt x="8203" y="345513"/>
                  </a:moveTo>
                  <a:cubicBezTo>
                    <a:pt x="14946" y="339437"/>
                    <a:pt x="22071" y="333806"/>
                    <a:pt x="29539" y="328654"/>
                  </a:cubicBezTo>
                  <a:cubicBezTo>
                    <a:pt x="37482" y="324626"/>
                    <a:pt x="44769" y="319424"/>
                    <a:pt x="51160" y="313223"/>
                  </a:cubicBezTo>
                  <a:cubicBezTo>
                    <a:pt x="57923" y="306460"/>
                    <a:pt x="67924" y="277981"/>
                    <a:pt x="73163" y="250263"/>
                  </a:cubicBezTo>
                  <a:cubicBezTo>
                    <a:pt x="77992" y="219257"/>
                    <a:pt x="77478" y="187654"/>
                    <a:pt x="71639" y="156823"/>
                  </a:cubicBezTo>
                  <a:cubicBezTo>
                    <a:pt x="62447" y="119935"/>
                    <a:pt x="50046" y="83921"/>
                    <a:pt x="34587" y="49190"/>
                  </a:cubicBezTo>
                  <a:cubicBezTo>
                    <a:pt x="25062" y="28426"/>
                    <a:pt x="30301" y="15757"/>
                    <a:pt x="39254" y="6518"/>
                  </a:cubicBezTo>
                  <a:cubicBezTo>
                    <a:pt x="49827" y="-4245"/>
                    <a:pt x="60781" y="-3959"/>
                    <a:pt x="73354" y="24997"/>
                  </a:cubicBezTo>
                  <a:cubicBezTo>
                    <a:pt x="90984" y="65646"/>
                    <a:pt x="104015" y="108137"/>
                    <a:pt x="112216" y="151679"/>
                  </a:cubicBezTo>
                  <a:cubicBezTo>
                    <a:pt x="117207" y="183273"/>
                    <a:pt x="116759" y="215488"/>
                    <a:pt x="110882" y="246929"/>
                  </a:cubicBezTo>
                  <a:cubicBezTo>
                    <a:pt x="105701" y="274524"/>
                    <a:pt x="97195" y="301390"/>
                    <a:pt x="85546" y="326939"/>
                  </a:cubicBezTo>
                  <a:cubicBezTo>
                    <a:pt x="82307" y="334464"/>
                    <a:pt x="81736" y="340750"/>
                    <a:pt x="77259" y="355514"/>
                  </a:cubicBezTo>
                  <a:cubicBezTo>
                    <a:pt x="72992" y="370530"/>
                    <a:pt x="65143" y="384289"/>
                    <a:pt x="54399" y="395614"/>
                  </a:cubicBezTo>
                  <a:cubicBezTo>
                    <a:pt x="44874" y="404568"/>
                    <a:pt x="39921" y="406282"/>
                    <a:pt x="37349" y="405139"/>
                  </a:cubicBezTo>
                  <a:cubicBezTo>
                    <a:pt x="34777" y="403996"/>
                    <a:pt x="34206" y="400186"/>
                    <a:pt x="38111" y="395614"/>
                  </a:cubicBezTo>
                  <a:cubicBezTo>
                    <a:pt x="44836" y="388828"/>
                    <a:pt x="50284" y="380892"/>
                    <a:pt x="54208" y="372183"/>
                  </a:cubicBezTo>
                  <a:cubicBezTo>
                    <a:pt x="54208" y="372183"/>
                    <a:pt x="46112" y="382565"/>
                    <a:pt x="40778" y="388375"/>
                  </a:cubicBezTo>
                  <a:cubicBezTo>
                    <a:pt x="36044" y="393624"/>
                    <a:pt x="30596" y="398178"/>
                    <a:pt x="24586" y="401901"/>
                  </a:cubicBezTo>
                  <a:cubicBezTo>
                    <a:pt x="18775" y="405425"/>
                    <a:pt x="9536" y="401234"/>
                    <a:pt x="13346" y="396567"/>
                  </a:cubicBezTo>
                  <a:cubicBezTo>
                    <a:pt x="17156" y="391900"/>
                    <a:pt x="21442" y="389233"/>
                    <a:pt x="29253" y="380470"/>
                  </a:cubicBezTo>
                  <a:cubicBezTo>
                    <a:pt x="33444" y="375880"/>
                    <a:pt x="37063" y="370793"/>
                    <a:pt x="40016" y="365325"/>
                  </a:cubicBezTo>
                  <a:cubicBezTo>
                    <a:pt x="34473" y="370853"/>
                    <a:pt x="28481" y="375918"/>
                    <a:pt x="22109" y="380470"/>
                  </a:cubicBezTo>
                  <a:cubicBezTo>
                    <a:pt x="17156" y="384430"/>
                    <a:pt x="11174" y="386907"/>
                    <a:pt x="4869" y="387613"/>
                  </a:cubicBezTo>
                  <a:cubicBezTo>
                    <a:pt x="1630" y="387613"/>
                    <a:pt x="-2942" y="383803"/>
                    <a:pt x="2583" y="378565"/>
                  </a:cubicBezTo>
                  <a:cubicBezTo>
                    <a:pt x="10451" y="373116"/>
                    <a:pt x="17613" y="366718"/>
                    <a:pt x="23919" y="359515"/>
                  </a:cubicBezTo>
                  <a:cubicBezTo>
                    <a:pt x="29824" y="351990"/>
                    <a:pt x="32872" y="345799"/>
                    <a:pt x="30967" y="345989"/>
                  </a:cubicBezTo>
                  <a:cubicBezTo>
                    <a:pt x="29062" y="346180"/>
                    <a:pt x="25919" y="350752"/>
                    <a:pt x="18394" y="354276"/>
                  </a:cubicBezTo>
                  <a:cubicBezTo>
                    <a:pt x="10870" y="357800"/>
                    <a:pt x="2011" y="356562"/>
                    <a:pt x="487" y="352371"/>
                  </a:cubicBezTo>
                  <a:cubicBezTo>
                    <a:pt x="-1037" y="348180"/>
                    <a:pt x="1249" y="350085"/>
                    <a:pt x="8203" y="345513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2" name="Google Shape;2931;p47">
              <a:extLst>
                <a:ext uri="{FF2B5EF4-FFF2-40B4-BE49-F238E27FC236}">
                  <a16:creationId xmlns:a16="http://schemas.microsoft.com/office/drawing/2014/main" id="{FD4F6F7E-D2A6-59B9-62A2-E8250702E66F}"/>
                </a:ext>
              </a:extLst>
            </p:cNvPr>
            <p:cNvSpPr/>
            <p:nvPr/>
          </p:nvSpPr>
          <p:spPr>
            <a:xfrm>
              <a:off x="4182076" y="238331"/>
              <a:ext cx="69928" cy="88934"/>
            </a:xfrm>
            <a:custGeom>
              <a:avLst/>
              <a:gdLst/>
              <a:ahLst/>
              <a:cxnLst/>
              <a:rect l="l" t="t" r="r" b="b"/>
              <a:pathLst>
                <a:path w="69928" h="88934" extrusionOk="0">
                  <a:moveTo>
                    <a:pt x="69928" y="69255"/>
                  </a:moveTo>
                  <a:cubicBezTo>
                    <a:pt x="69928" y="69255"/>
                    <a:pt x="43163" y="93068"/>
                    <a:pt x="13350" y="88305"/>
                  </a:cubicBezTo>
                  <a:lnTo>
                    <a:pt x="1348" y="38299"/>
                  </a:lnTo>
                  <a:cubicBezTo>
                    <a:pt x="1348" y="38299"/>
                    <a:pt x="-6558" y="12105"/>
                    <a:pt x="15921" y="2104"/>
                  </a:cubicBezTo>
                  <a:cubicBezTo>
                    <a:pt x="38400" y="-7897"/>
                    <a:pt x="60212" y="18296"/>
                    <a:pt x="69928" y="69255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3" name="Google Shape;2932;p47">
              <a:extLst>
                <a:ext uri="{FF2B5EF4-FFF2-40B4-BE49-F238E27FC236}">
                  <a16:creationId xmlns:a16="http://schemas.microsoft.com/office/drawing/2014/main" id="{6C2EC068-C709-8389-9D62-025412BCCEA6}"/>
                </a:ext>
              </a:extLst>
            </p:cNvPr>
            <p:cNvSpPr/>
            <p:nvPr/>
          </p:nvSpPr>
          <p:spPr>
            <a:xfrm>
              <a:off x="4044931" y="219924"/>
              <a:ext cx="59816" cy="62802"/>
            </a:xfrm>
            <a:custGeom>
              <a:avLst/>
              <a:gdLst/>
              <a:ahLst/>
              <a:cxnLst/>
              <a:rect l="l" t="t" r="r" b="b"/>
              <a:pathLst>
                <a:path w="59816" h="62802" extrusionOk="0">
                  <a:moveTo>
                    <a:pt x="59817" y="413"/>
                  </a:moveTo>
                  <a:cubicBezTo>
                    <a:pt x="59817" y="413"/>
                    <a:pt x="30766" y="-8445"/>
                    <a:pt x="0" y="55849"/>
                  </a:cubicBezTo>
                  <a:lnTo>
                    <a:pt x="11525" y="62802"/>
                  </a:lnTo>
                  <a:cubicBezTo>
                    <a:pt x="25917" y="40743"/>
                    <a:pt x="42072" y="19879"/>
                    <a:pt x="59817" y="413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4" name="Google Shape;2933;p47">
              <a:extLst>
                <a:ext uri="{FF2B5EF4-FFF2-40B4-BE49-F238E27FC236}">
                  <a16:creationId xmlns:a16="http://schemas.microsoft.com/office/drawing/2014/main" id="{2905A4C7-B679-CDAD-02AE-9D020E84AAC9}"/>
                </a:ext>
              </a:extLst>
            </p:cNvPr>
            <p:cNvSpPr/>
            <p:nvPr/>
          </p:nvSpPr>
          <p:spPr>
            <a:xfrm>
              <a:off x="2494198" y="1192008"/>
              <a:ext cx="154251" cy="303342"/>
            </a:xfrm>
            <a:custGeom>
              <a:avLst/>
              <a:gdLst/>
              <a:ahLst/>
              <a:cxnLst/>
              <a:rect l="l" t="t" r="r" b="b"/>
              <a:pathLst>
                <a:path w="154251" h="303342" extrusionOk="0">
                  <a:moveTo>
                    <a:pt x="65595" y="234575"/>
                  </a:moveTo>
                  <a:cubicBezTo>
                    <a:pt x="79310" y="258921"/>
                    <a:pt x="95907" y="281534"/>
                    <a:pt x="115030" y="301917"/>
                  </a:cubicBezTo>
                  <a:cubicBezTo>
                    <a:pt x="120364" y="308108"/>
                    <a:pt x="161512" y="292392"/>
                    <a:pt x="153130" y="288010"/>
                  </a:cubicBezTo>
                  <a:cubicBezTo>
                    <a:pt x="144747" y="283629"/>
                    <a:pt x="117601" y="246005"/>
                    <a:pt x="104171" y="221335"/>
                  </a:cubicBezTo>
                  <a:cubicBezTo>
                    <a:pt x="92896" y="191398"/>
                    <a:pt x="83356" y="160833"/>
                    <a:pt x="75596" y="129800"/>
                  </a:cubicBezTo>
                  <a:cubicBezTo>
                    <a:pt x="67119" y="99225"/>
                    <a:pt x="59880" y="54267"/>
                    <a:pt x="53689" y="33121"/>
                  </a:cubicBezTo>
                  <a:cubicBezTo>
                    <a:pt x="50377" y="17186"/>
                    <a:pt x="38044" y="4670"/>
                    <a:pt x="22161" y="1117"/>
                  </a:cubicBezTo>
                  <a:cubicBezTo>
                    <a:pt x="7397" y="-2312"/>
                    <a:pt x="-2223" y="1689"/>
                    <a:pt x="444" y="19596"/>
                  </a:cubicBezTo>
                  <a:cubicBezTo>
                    <a:pt x="4730" y="50743"/>
                    <a:pt x="29305" y="172853"/>
                    <a:pt x="65595" y="234575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5" name="Google Shape;2934;p47">
              <a:extLst>
                <a:ext uri="{FF2B5EF4-FFF2-40B4-BE49-F238E27FC236}">
                  <a16:creationId xmlns:a16="http://schemas.microsoft.com/office/drawing/2014/main" id="{13A37C6E-751E-34D3-F67B-E7011651D352}"/>
                </a:ext>
              </a:extLst>
            </p:cNvPr>
            <p:cNvSpPr/>
            <p:nvPr/>
          </p:nvSpPr>
          <p:spPr>
            <a:xfrm>
              <a:off x="2527565" y="1904831"/>
              <a:ext cx="106588" cy="82319"/>
            </a:xfrm>
            <a:custGeom>
              <a:avLst/>
              <a:gdLst/>
              <a:ahLst/>
              <a:cxnLst/>
              <a:rect l="l" t="t" r="r" b="b"/>
              <a:pathLst>
                <a:path w="106588" h="82319" extrusionOk="0">
                  <a:moveTo>
                    <a:pt x="8606" y="2"/>
                  </a:moveTo>
                  <a:cubicBezTo>
                    <a:pt x="21369" y="10385"/>
                    <a:pt x="40229" y="860"/>
                    <a:pt x="41181" y="1812"/>
                  </a:cubicBezTo>
                  <a:cubicBezTo>
                    <a:pt x="56119" y="15766"/>
                    <a:pt x="71828" y="28863"/>
                    <a:pt x="88235" y="41055"/>
                  </a:cubicBezTo>
                  <a:cubicBezTo>
                    <a:pt x="96141" y="47246"/>
                    <a:pt x="108523" y="55628"/>
                    <a:pt x="106332" y="67630"/>
                  </a:cubicBezTo>
                  <a:cubicBezTo>
                    <a:pt x="102332" y="89156"/>
                    <a:pt x="68232" y="82489"/>
                    <a:pt x="54897" y="75917"/>
                  </a:cubicBezTo>
                  <a:cubicBezTo>
                    <a:pt x="41562" y="69344"/>
                    <a:pt x="31371" y="58486"/>
                    <a:pt x="19083" y="50866"/>
                  </a:cubicBezTo>
                  <a:cubicBezTo>
                    <a:pt x="10320" y="45437"/>
                    <a:pt x="1653" y="42579"/>
                    <a:pt x="33" y="31816"/>
                  </a:cubicBezTo>
                  <a:cubicBezTo>
                    <a:pt x="-538" y="25244"/>
                    <a:pt x="6415" y="-283"/>
                    <a:pt x="8606" y="2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6" name="Google Shape;2935;p47">
              <a:extLst>
                <a:ext uri="{FF2B5EF4-FFF2-40B4-BE49-F238E27FC236}">
                  <a16:creationId xmlns:a16="http://schemas.microsoft.com/office/drawing/2014/main" id="{AD31C615-BA67-240C-6AF5-1E5F7EDBAD3C}"/>
                </a:ext>
              </a:extLst>
            </p:cNvPr>
            <p:cNvSpPr/>
            <p:nvPr/>
          </p:nvSpPr>
          <p:spPr>
            <a:xfrm>
              <a:off x="2527774" y="1931884"/>
              <a:ext cx="106123" cy="55368"/>
            </a:xfrm>
            <a:custGeom>
              <a:avLst/>
              <a:gdLst/>
              <a:ahLst/>
              <a:cxnLst/>
              <a:rect l="l" t="t" r="r" b="b"/>
              <a:pathLst>
                <a:path w="106123" h="55368" extrusionOk="0">
                  <a:moveTo>
                    <a:pt x="301" y="0"/>
                  </a:moveTo>
                  <a:cubicBezTo>
                    <a:pt x="1920" y="10668"/>
                    <a:pt x="10492" y="13525"/>
                    <a:pt x="19351" y="19050"/>
                  </a:cubicBezTo>
                  <a:cubicBezTo>
                    <a:pt x="31828" y="26765"/>
                    <a:pt x="42782" y="38100"/>
                    <a:pt x="55831" y="44577"/>
                  </a:cubicBezTo>
                  <a:cubicBezTo>
                    <a:pt x="68881" y="51054"/>
                    <a:pt x="97646" y="56674"/>
                    <a:pt x="106123" y="41338"/>
                  </a:cubicBezTo>
                  <a:cubicBezTo>
                    <a:pt x="101551" y="62008"/>
                    <a:pt x="68023" y="55531"/>
                    <a:pt x="54879" y="48958"/>
                  </a:cubicBezTo>
                  <a:cubicBezTo>
                    <a:pt x="41734" y="42386"/>
                    <a:pt x="31352" y="31528"/>
                    <a:pt x="19065" y="23908"/>
                  </a:cubicBezTo>
                  <a:cubicBezTo>
                    <a:pt x="10302" y="18479"/>
                    <a:pt x="1634" y="15621"/>
                    <a:pt x="15" y="4858"/>
                  </a:cubicBezTo>
                  <a:cubicBezTo>
                    <a:pt x="-40" y="3229"/>
                    <a:pt x="56" y="1610"/>
                    <a:pt x="301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7" name="Google Shape;2936;p47">
              <a:extLst>
                <a:ext uri="{FF2B5EF4-FFF2-40B4-BE49-F238E27FC236}">
                  <a16:creationId xmlns:a16="http://schemas.microsoft.com/office/drawing/2014/main" id="{83FE1C48-16A3-C3EC-3893-C1BAE1A2BC74}"/>
                </a:ext>
              </a:extLst>
            </p:cNvPr>
            <p:cNvSpPr/>
            <p:nvPr/>
          </p:nvSpPr>
          <p:spPr>
            <a:xfrm>
              <a:off x="2655329" y="1830290"/>
              <a:ext cx="106576" cy="79516"/>
            </a:xfrm>
            <a:custGeom>
              <a:avLst/>
              <a:gdLst/>
              <a:ahLst/>
              <a:cxnLst/>
              <a:rect l="l" t="t" r="r" b="b"/>
              <a:pathLst>
                <a:path w="106576" h="79516" extrusionOk="0">
                  <a:moveTo>
                    <a:pt x="10192" y="58"/>
                  </a:moveTo>
                  <a:cubicBezTo>
                    <a:pt x="22955" y="10440"/>
                    <a:pt x="45244" y="-895"/>
                    <a:pt x="46196" y="58"/>
                  </a:cubicBezTo>
                  <a:cubicBezTo>
                    <a:pt x="59433" y="13574"/>
                    <a:pt x="73460" y="26299"/>
                    <a:pt x="88202" y="38158"/>
                  </a:cubicBezTo>
                  <a:cubicBezTo>
                    <a:pt x="96202" y="44444"/>
                    <a:pt x="108585" y="52826"/>
                    <a:pt x="106299" y="64828"/>
                  </a:cubicBezTo>
                  <a:cubicBezTo>
                    <a:pt x="102298" y="86354"/>
                    <a:pt x="68199" y="79687"/>
                    <a:pt x="54959" y="73114"/>
                  </a:cubicBezTo>
                  <a:cubicBezTo>
                    <a:pt x="41719" y="66542"/>
                    <a:pt x="31337" y="55684"/>
                    <a:pt x="19050" y="48064"/>
                  </a:cubicBezTo>
                  <a:cubicBezTo>
                    <a:pt x="10287" y="42634"/>
                    <a:pt x="1715" y="39777"/>
                    <a:pt x="0" y="29014"/>
                  </a:cubicBezTo>
                  <a:cubicBezTo>
                    <a:pt x="721" y="18622"/>
                    <a:pt x="4243" y="8611"/>
                    <a:pt x="10192" y="58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8" name="Google Shape;2937;p47">
              <a:extLst>
                <a:ext uri="{FF2B5EF4-FFF2-40B4-BE49-F238E27FC236}">
                  <a16:creationId xmlns:a16="http://schemas.microsoft.com/office/drawing/2014/main" id="{195203EC-48B2-5806-A9CA-D74FB31521E7}"/>
                </a:ext>
              </a:extLst>
            </p:cNvPr>
            <p:cNvSpPr/>
            <p:nvPr/>
          </p:nvSpPr>
          <p:spPr>
            <a:xfrm>
              <a:off x="2655759" y="1855875"/>
              <a:ext cx="106154" cy="55320"/>
            </a:xfrm>
            <a:custGeom>
              <a:avLst/>
              <a:gdLst/>
              <a:ahLst/>
              <a:cxnLst/>
              <a:rect l="l" t="t" r="r" b="b"/>
              <a:pathLst>
                <a:path w="106154" h="55320" extrusionOk="0">
                  <a:moveTo>
                    <a:pt x="331" y="0"/>
                  </a:moveTo>
                  <a:cubicBezTo>
                    <a:pt x="1951" y="10573"/>
                    <a:pt x="10523" y="13525"/>
                    <a:pt x="19381" y="19050"/>
                  </a:cubicBezTo>
                  <a:cubicBezTo>
                    <a:pt x="31859" y="26765"/>
                    <a:pt x="42813" y="38100"/>
                    <a:pt x="55767" y="44482"/>
                  </a:cubicBezTo>
                  <a:cubicBezTo>
                    <a:pt x="68721" y="50863"/>
                    <a:pt x="97677" y="56578"/>
                    <a:pt x="106154" y="41243"/>
                  </a:cubicBezTo>
                  <a:cubicBezTo>
                    <a:pt x="101582" y="62008"/>
                    <a:pt x="68054" y="55435"/>
                    <a:pt x="54910" y="48958"/>
                  </a:cubicBezTo>
                  <a:cubicBezTo>
                    <a:pt x="41765" y="42481"/>
                    <a:pt x="31383" y="31528"/>
                    <a:pt x="19096" y="23908"/>
                  </a:cubicBezTo>
                  <a:cubicBezTo>
                    <a:pt x="10333" y="18478"/>
                    <a:pt x="1665" y="15621"/>
                    <a:pt x="46" y="4858"/>
                  </a:cubicBezTo>
                  <a:cubicBezTo>
                    <a:pt x="-67" y="3229"/>
                    <a:pt x="28" y="1600"/>
                    <a:pt x="331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9" name="Google Shape;2938;p47">
              <a:extLst>
                <a:ext uri="{FF2B5EF4-FFF2-40B4-BE49-F238E27FC236}">
                  <a16:creationId xmlns:a16="http://schemas.microsoft.com/office/drawing/2014/main" id="{E37BB4D1-87D4-8A92-B157-D54199539DCB}"/>
                </a:ext>
              </a:extLst>
            </p:cNvPr>
            <p:cNvSpPr/>
            <p:nvPr/>
          </p:nvSpPr>
          <p:spPr>
            <a:xfrm>
              <a:off x="2362866" y="1465363"/>
              <a:ext cx="372536" cy="450662"/>
            </a:xfrm>
            <a:custGeom>
              <a:avLst/>
              <a:gdLst/>
              <a:ahLst/>
              <a:cxnLst/>
              <a:rect l="l" t="t" r="r" b="b"/>
              <a:pathLst>
                <a:path w="372536" h="450662" extrusionOk="0">
                  <a:moveTo>
                    <a:pt x="2903" y="30848"/>
                  </a:moveTo>
                  <a:cubicBezTo>
                    <a:pt x="-11194" y="119145"/>
                    <a:pt x="27954" y="152006"/>
                    <a:pt x="79103" y="170865"/>
                  </a:cubicBezTo>
                  <a:cubicBezTo>
                    <a:pt x="115679" y="184296"/>
                    <a:pt x="168162" y="205060"/>
                    <a:pt x="168162" y="205060"/>
                  </a:cubicBezTo>
                  <a:cubicBezTo>
                    <a:pt x="168162" y="205060"/>
                    <a:pt x="167400" y="224110"/>
                    <a:pt x="167019" y="267925"/>
                  </a:cubicBezTo>
                  <a:cubicBezTo>
                    <a:pt x="167019" y="306025"/>
                    <a:pt x="171686" y="445947"/>
                    <a:pt x="171686" y="445947"/>
                  </a:cubicBezTo>
                  <a:cubicBezTo>
                    <a:pt x="183944" y="452234"/>
                    <a:pt x="198481" y="452234"/>
                    <a:pt x="210739" y="445947"/>
                  </a:cubicBezTo>
                  <a:cubicBezTo>
                    <a:pt x="210739" y="445947"/>
                    <a:pt x="231313" y="338886"/>
                    <a:pt x="235694" y="290595"/>
                  </a:cubicBezTo>
                  <a:cubicBezTo>
                    <a:pt x="241600" y="225063"/>
                    <a:pt x="251601" y="182200"/>
                    <a:pt x="248267" y="168103"/>
                  </a:cubicBezTo>
                  <a:cubicBezTo>
                    <a:pt x="245314" y="155721"/>
                    <a:pt x="173782" y="120478"/>
                    <a:pt x="151017" y="101428"/>
                  </a:cubicBezTo>
                  <a:lnTo>
                    <a:pt x="301036" y="151720"/>
                  </a:lnTo>
                  <a:cubicBezTo>
                    <a:pt x="298036" y="167932"/>
                    <a:pt x="296538" y="184381"/>
                    <a:pt x="296559" y="200869"/>
                  </a:cubicBezTo>
                  <a:cubicBezTo>
                    <a:pt x="297892" y="252780"/>
                    <a:pt x="300845" y="365271"/>
                    <a:pt x="300845" y="365271"/>
                  </a:cubicBezTo>
                  <a:cubicBezTo>
                    <a:pt x="300845" y="365271"/>
                    <a:pt x="321419" y="380130"/>
                    <a:pt x="338945" y="365271"/>
                  </a:cubicBezTo>
                  <a:cubicBezTo>
                    <a:pt x="338945" y="365271"/>
                    <a:pt x="377045" y="142576"/>
                    <a:pt x="372092" y="113144"/>
                  </a:cubicBezTo>
                  <a:cubicBezTo>
                    <a:pt x="367711" y="85140"/>
                    <a:pt x="235599" y="27990"/>
                    <a:pt x="212263" y="8369"/>
                  </a:cubicBezTo>
                  <a:cubicBezTo>
                    <a:pt x="204058" y="1673"/>
                    <a:pt x="193384" y="-1204"/>
                    <a:pt x="182926" y="463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0" name="Google Shape;2939;p47">
              <a:extLst>
                <a:ext uri="{FF2B5EF4-FFF2-40B4-BE49-F238E27FC236}">
                  <a16:creationId xmlns:a16="http://schemas.microsoft.com/office/drawing/2014/main" id="{D30BFDC5-3692-AB96-4512-755052490B53}"/>
                </a:ext>
              </a:extLst>
            </p:cNvPr>
            <p:cNvSpPr/>
            <p:nvPr/>
          </p:nvSpPr>
          <p:spPr>
            <a:xfrm>
              <a:off x="2393925" y="1163883"/>
              <a:ext cx="117160" cy="114020"/>
            </a:xfrm>
            <a:custGeom>
              <a:avLst/>
              <a:gdLst/>
              <a:ahLst/>
              <a:cxnLst/>
              <a:rect l="l" t="t" r="r" b="b"/>
              <a:pathLst>
                <a:path w="117160" h="114020" extrusionOk="0">
                  <a:moveTo>
                    <a:pt x="24041" y="0"/>
                  </a:moveTo>
                  <a:cubicBezTo>
                    <a:pt x="24041" y="0"/>
                    <a:pt x="26232" y="42101"/>
                    <a:pt x="25279" y="45815"/>
                  </a:cubicBezTo>
                  <a:cubicBezTo>
                    <a:pt x="24327" y="49530"/>
                    <a:pt x="6229" y="61817"/>
                    <a:pt x="609" y="66294"/>
                  </a:cubicBezTo>
                  <a:cubicBezTo>
                    <a:pt x="-5010" y="70771"/>
                    <a:pt x="29661" y="104394"/>
                    <a:pt x="46425" y="112300"/>
                  </a:cubicBezTo>
                  <a:cubicBezTo>
                    <a:pt x="63189" y="120205"/>
                    <a:pt x="116148" y="99727"/>
                    <a:pt x="117100" y="74200"/>
                  </a:cubicBezTo>
                  <a:cubicBezTo>
                    <a:pt x="118053" y="48673"/>
                    <a:pt x="107575" y="26575"/>
                    <a:pt x="99860" y="25146"/>
                  </a:cubicBezTo>
                  <a:cubicBezTo>
                    <a:pt x="92145" y="23717"/>
                    <a:pt x="24041" y="0"/>
                    <a:pt x="24041" y="0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1" name="Google Shape;2940;p47">
              <a:extLst>
                <a:ext uri="{FF2B5EF4-FFF2-40B4-BE49-F238E27FC236}">
                  <a16:creationId xmlns:a16="http://schemas.microsoft.com/office/drawing/2014/main" id="{F999CDAE-2FD0-B3A7-5458-FE241675A593}"/>
                </a:ext>
              </a:extLst>
            </p:cNvPr>
            <p:cNvSpPr/>
            <p:nvPr/>
          </p:nvSpPr>
          <p:spPr>
            <a:xfrm>
              <a:off x="2362970" y="1179922"/>
              <a:ext cx="189574" cy="370837"/>
            </a:xfrm>
            <a:custGeom>
              <a:avLst/>
              <a:gdLst/>
              <a:ahLst/>
              <a:cxnLst/>
              <a:rect l="l" t="t" r="r" b="b"/>
              <a:pathLst>
                <a:path w="189574" h="370837" extrusionOk="0">
                  <a:moveTo>
                    <a:pt x="50329" y="37015"/>
                  </a:moveTo>
                  <a:cubicBezTo>
                    <a:pt x="50329" y="37015"/>
                    <a:pt x="80809" y="82450"/>
                    <a:pt x="123386" y="86736"/>
                  </a:cubicBezTo>
                  <a:cubicBezTo>
                    <a:pt x="136816" y="73496"/>
                    <a:pt x="137959" y="26442"/>
                    <a:pt x="119385" y="11393"/>
                  </a:cubicBezTo>
                  <a:cubicBezTo>
                    <a:pt x="119385" y="11393"/>
                    <a:pt x="136530" y="-2323"/>
                    <a:pt x="147960" y="344"/>
                  </a:cubicBezTo>
                  <a:cubicBezTo>
                    <a:pt x="160529" y="7926"/>
                    <a:pt x="169882" y="19861"/>
                    <a:pt x="174249" y="33872"/>
                  </a:cubicBezTo>
                  <a:cubicBezTo>
                    <a:pt x="185150" y="65076"/>
                    <a:pt x="190313" y="97985"/>
                    <a:pt x="189489" y="131027"/>
                  </a:cubicBezTo>
                  <a:cubicBezTo>
                    <a:pt x="188727" y="175604"/>
                    <a:pt x="189489" y="288380"/>
                    <a:pt x="189489" y="288380"/>
                  </a:cubicBezTo>
                  <a:cubicBezTo>
                    <a:pt x="184440" y="315326"/>
                    <a:pt x="168114" y="338824"/>
                    <a:pt x="144626" y="352960"/>
                  </a:cubicBezTo>
                  <a:cubicBezTo>
                    <a:pt x="113965" y="370266"/>
                    <a:pt x="77860" y="375239"/>
                    <a:pt x="43661" y="366866"/>
                  </a:cubicBezTo>
                  <a:cubicBezTo>
                    <a:pt x="26445" y="363208"/>
                    <a:pt x="12392" y="350816"/>
                    <a:pt x="6609" y="334195"/>
                  </a:cubicBezTo>
                  <a:cubicBezTo>
                    <a:pt x="8609" y="302858"/>
                    <a:pt x="20992" y="238945"/>
                    <a:pt x="16134" y="199226"/>
                  </a:cubicBezTo>
                  <a:cubicBezTo>
                    <a:pt x="11276" y="159507"/>
                    <a:pt x="2609" y="130551"/>
                    <a:pt x="418" y="98832"/>
                  </a:cubicBezTo>
                  <a:cubicBezTo>
                    <a:pt x="-1773" y="67114"/>
                    <a:pt x="4609" y="67686"/>
                    <a:pt x="20611" y="56351"/>
                  </a:cubicBezTo>
                  <a:cubicBezTo>
                    <a:pt x="30053" y="49217"/>
                    <a:pt x="39984" y="42759"/>
                    <a:pt x="50329" y="37015"/>
                  </a:cubicBez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2" name="Google Shape;2941;p47">
              <a:extLst>
                <a:ext uri="{FF2B5EF4-FFF2-40B4-BE49-F238E27FC236}">
                  <a16:creationId xmlns:a16="http://schemas.microsoft.com/office/drawing/2014/main" id="{B9AD9004-D277-1CE6-73BB-E84FAF4AF0D8}"/>
                </a:ext>
              </a:extLst>
            </p:cNvPr>
            <p:cNvSpPr/>
            <p:nvPr/>
          </p:nvSpPr>
          <p:spPr>
            <a:xfrm>
              <a:off x="2389574" y="1045793"/>
              <a:ext cx="126365" cy="153696"/>
            </a:xfrm>
            <a:custGeom>
              <a:avLst/>
              <a:gdLst/>
              <a:ahLst/>
              <a:cxnLst/>
              <a:rect l="l" t="t" r="r" b="b"/>
              <a:pathLst>
                <a:path w="126365" h="153696" extrusionOk="0">
                  <a:moveTo>
                    <a:pt x="123547" y="55607"/>
                  </a:moveTo>
                  <a:lnTo>
                    <a:pt x="123547" y="55607"/>
                  </a:lnTo>
                  <a:cubicBezTo>
                    <a:pt x="118499" y="22936"/>
                    <a:pt x="94972" y="-1543"/>
                    <a:pt x="61349" y="76"/>
                  </a:cubicBezTo>
                  <a:cubicBezTo>
                    <a:pt x="25578" y="2019"/>
                    <a:pt x="-1846" y="32594"/>
                    <a:pt x="97" y="68361"/>
                  </a:cubicBezTo>
                  <a:cubicBezTo>
                    <a:pt x="99" y="68399"/>
                    <a:pt x="101" y="68427"/>
                    <a:pt x="103" y="68465"/>
                  </a:cubicBezTo>
                  <a:cubicBezTo>
                    <a:pt x="1271" y="88611"/>
                    <a:pt x="11858" y="107032"/>
                    <a:pt x="28678" y="118186"/>
                  </a:cubicBezTo>
                  <a:cubicBezTo>
                    <a:pt x="29839" y="123139"/>
                    <a:pt x="31598" y="127940"/>
                    <a:pt x="33917" y="132473"/>
                  </a:cubicBezTo>
                  <a:cubicBezTo>
                    <a:pt x="45728" y="146380"/>
                    <a:pt x="81542" y="155048"/>
                    <a:pt x="92114" y="153524"/>
                  </a:cubicBezTo>
                  <a:cubicBezTo>
                    <a:pt x="104686" y="152400"/>
                    <a:pt x="115295" y="143713"/>
                    <a:pt x="118880" y="131616"/>
                  </a:cubicBezTo>
                  <a:cubicBezTo>
                    <a:pt x="129833" y="105899"/>
                    <a:pt x="126309" y="71609"/>
                    <a:pt x="123547" y="55607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3" name="Google Shape;2942;p47">
              <a:extLst>
                <a:ext uri="{FF2B5EF4-FFF2-40B4-BE49-F238E27FC236}">
                  <a16:creationId xmlns:a16="http://schemas.microsoft.com/office/drawing/2014/main" id="{B67F7762-9A9B-2DD6-5D3B-888281ABE38B}"/>
                </a:ext>
              </a:extLst>
            </p:cNvPr>
            <p:cNvSpPr/>
            <p:nvPr/>
          </p:nvSpPr>
          <p:spPr>
            <a:xfrm>
              <a:off x="2377852" y="1032078"/>
              <a:ext cx="133256" cy="131805"/>
            </a:xfrm>
            <a:custGeom>
              <a:avLst/>
              <a:gdLst/>
              <a:ahLst/>
              <a:cxnLst/>
              <a:rect l="l" t="t" r="r" b="b"/>
              <a:pathLst>
                <a:path w="133256" h="131805" extrusionOk="0">
                  <a:moveTo>
                    <a:pt x="40114" y="131806"/>
                  </a:moveTo>
                  <a:lnTo>
                    <a:pt x="40114" y="131806"/>
                  </a:lnTo>
                  <a:lnTo>
                    <a:pt x="43162" y="103231"/>
                  </a:lnTo>
                  <a:cubicBezTo>
                    <a:pt x="43162" y="103231"/>
                    <a:pt x="19921" y="43033"/>
                    <a:pt x="74880" y="54653"/>
                  </a:cubicBezTo>
                  <a:cubicBezTo>
                    <a:pt x="111170" y="62273"/>
                    <a:pt x="120314" y="65512"/>
                    <a:pt x="131363" y="41223"/>
                  </a:cubicBezTo>
                  <a:cubicBezTo>
                    <a:pt x="142412" y="16934"/>
                    <a:pt x="103455" y="-5068"/>
                    <a:pt x="57164" y="1028"/>
                  </a:cubicBezTo>
                  <a:cubicBezTo>
                    <a:pt x="24162" y="4533"/>
                    <a:pt x="-666" y="32717"/>
                    <a:pt x="14" y="65893"/>
                  </a:cubicBezTo>
                  <a:cubicBezTo>
                    <a:pt x="1252" y="83895"/>
                    <a:pt x="6014" y="120185"/>
                    <a:pt x="40114" y="131806"/>
                  </a:cubicBezTo>
                  <a:close/>
                </a:path>
              </a:pathLst>
            </a:custGeom>
            <a:solidFill>
              <a:srgbClr val="3A2C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4" name="Google Shape;2943;p47">
              <a:extLst>
                <a:ext uri="{FF2B5EF4-FFF2-40B4-BE49-F238E27FC236}">
                  <a16:creationId xmlns:a16="http://schemas.microsoft.com/office/drawing/2014/main" id="{F3CC1F53-6B60-C58A-6D9A-479C631152F3}"/>
                </a:ext>
              </a:extLst>
            </p:cNvPr>
            <p:cNvSpPr/>
            <p:nvPr/>
          </p:nvSpPr>
          <p:spPr>
            <a:xfrm>
              <a:off x="2511120" y="1180647"/>
              <a:ext cx="61436" cy="88868"/>
            </a:xfrm>
            <a:custGeom>
              <a:avLst/>
              <a:gdLst/>
              <a:ahLst/>
              <a:cxnLst/>
              <a:rect l="l" t="t" r="r" b="b"/>
              <a:pathLst>
                <a:path w="61436" h="88868" extrusionOk="0">
                  <a:moveTo>
                    <a:pt x="39243" y="88868"/>
                  </a:moveTo>
                  <a:cubicBezTo>
                    <a:pt x="47575" y="88601"/>
                    <a:pt x="55499" y="85192"/>
                    <a:pt x="61436" y="79343"/>
                  </a:cubicBezTo>
                  <a:cubicBezTo>
                    <a:pt x="60198" y="63722"/>
                    <a:pt x="40196" y="4381"/>
                    <a:pt x="0" y="0"/>
                  </a:cubicBezTo>
                  <a:cubicBezTo>
                    <a:pt x="10976" y="7630"/>
                    <a:pt x="19668" y="18098"/>
                    <a:pt x="25146" y="30290"/>
                  </a:cubicBezTo>
                  <a:cubicBezTo>
                    <a:pt x="31347" y="49425"/>
                    <a:pt x="36060" y="69009"/>
                    <a:pt x="39243" y="88868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5" name="Google Shape;2944;p47">
              <a:extLst>
                <a:ext uri="{FF2B5EF4-FFF2-40B4-BE49-F238E27FC236}">
                  <a16:creationId xmlns:a16="http://schemas.microsoft.com/office/drawing/2014/main" id="{8CAED0DD-FA92-04C1-3BD3-0A292784B2E0}"/>
                </a:ext>
              </a:extLst>
            </p:cNvPr>
            <p:cNvSpPr/>
            <p:nvPr/>
          </p:nvSpPr>
          <p:spPr>
            <a:xfrm>
              <a:off x="6137574" y="3350157"/>
              <a:ext cx="432244" cy="249555"/>
            </a:xfrm>
            <a:custGeom>
              <a:avLst/>
              <a:gdLst/>
              <a:ahLst/>
              <a:cxnLst/>
              <a:rect l="l" t="t" r="r" b="b"/>
              <a:pathLst>
                <a:path w="432244" h="249555" extrusionOk="0">
                  <a:moveTo>
                    <a:pt x="432245" y="124778"/>
                  </a:moveTo>
                  <a:cubicBezTo>
                    <a:pt x="432245" y="193690"/>
                    <a:pt x="335483" y="249555"/>
                    <a:pt x="216122" y="249555"/>
                  </a:cubicBezTo>
                  <a:cubicBezTo>
                    <a:pt x="96761" y="249555"/>
                    <a:pt x="0" y="193690"/>
                    <a:pt x="0" y="124778"/>
                  </a:cubicBezTo>
                  <a:cubicBezTo>
                    <a:pt x="0" y="55865"/>
                    <a:pt x="96761" y="0"/>
                    <a:pt x="216122" y="0"/>
                  </a:cubicBezTo>
                  <a:cubicBezTo>
                    <a:pt x="335483" y="0"/>
                    <a:pt x="432245" y="55865"/>
                    <a:pt x="432245" y="124778"/>
                  </a:cubicBez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6" name="Google Shape;2945;p47">
              <a:extLst>
                <a:ext uri="{FF2B5EF4-FFF2-40B4-BE49-F238E27FC236}">
                  <a16:creationId xmlns:a16="http://schemas.microsoft.com/office/drawing/2014/main" id="{1FECF1D8-AEF8-7114-C878-39EA62C326DB}"/>
                </a:ext>
              </a:extLst>
            </p:cNvPr>
            <p:cNvSpPr/>
            <p:nvPr/>
          </p:nvSpPr>
          <p:spPr>
            <a:xfrm>
              <a:off x="6267054" y="2297586"/>
              <a:ext cx="217597" cy="318657"/>
            </a:xfrm>
            <a:custGeom>
              <a:avLst/>
              <a:gdLst/>
              <a:ahLst/>
              <a:cxnLst/>
              <a:rect l="l" t="t" r="r" b="b"/>
              <a:pathLst>
                <a:path w="217597" h="318657" extrusionOk="0">
                  <a:moveTo>
                    <a:pt x="77117" y="10535"/>
                  </a:moveTo>
                  <a:cubicBezTo>
                    <a:pt x="85785" y="-3371"/>
                    <a:pt x="151983" y="-12515"/>
                    <a:pt x="173796" y="43587"/>
                  </a:cubicBezTo>
                  <a:cubicBezTo>
                    <a:pt x="181987" y="64828"/>
                    <a:pt x="180749" y="119216"/>
                    <a:pt x="187702" y="153315"/>
                  </a:cubicBezTo>
                  <a:cubicBezTo>
                    <a:pt x="194655" y="187415"/>
                    <a:pt x="210848" y="206846"/>
                    <a:pt x="216277" y="234563"/>
                  </a:cubicBezTo>
                  <a:cubicBezTo>
                    <a:pt x="221706" y="262281"/>
                    <a:pt x="212658" y="308668"/>
                    <a:pt x="145888" y="316954"/>
                  </a:cubicBezTo>
                  <a:cubicBezTo>
                    <a:pt x="79117" y="325241"/>
                    <a:pt x="27778" y="301715"/>
                    <a:pt x="11966" y="280379"/>
                  </a:cubicBezTo>
                  <a:cubicBezTo>
                    <a:pt x="-3845" y="259043"/>
                    <a:pt x="-4131" y="213704"/>
                    <a:pt x="11966" y="189605"/>
                  </a:cubicBezTo>
                  <a:cubicBezTo>
                    <a:pt x="28063" y="165507"/>
                    <a:pt x="40541" y="145505"/>
                    <a:pt x="40541" y="113405"/>
                  </a:cubicBezTo>
                  <a:close/>
                </a:path>
              </a:pathLst>
            </a:custGeom>
            <a:solidFill>
              <a:srgbClr val="3A2C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7" name="Google Shape;2946;p47">
              <a:extLst>
                <a:ext uri="{FF2B5EF4-FFF2-40B4-BE49-F238E27FC236}">
                  <a16:creationId xmlns:a16="http://schemas.microsoft.com/office/drawing/2014/main" id="{4E4F4586-70EB-A48C-B927-274D27E248F3}"/>
                </a:ext>
              </a:extLst>
            </p:cNvPr>
            <p:cNvSpPr/>
            <p:nvPr/>
          </p:nvSpPr>
          <p:spPr>
            <a:xfrm>
              <a:off x="6260770" y="2526901"/>
              <a:ext cx="40647" cy="235450"/>
            </a:xfrm>
            <a:custGeom>
              <a:avLst/>
              <a:gdLst/>
              <a:ahLst/>
              <a:cxnLst/>
              <a:rect l="l" t="t" r="r" b="b"/>
              <a:pathLst>
                <a:path w="40647" h="235450" extrusionOk="0">
                  <a:moveTo>
                    <a:pt x="4152" y="15917"/>
                  </a:moveTo>
                  <a:cubicBezTo>
                    <a:pt x="4152" y="15917"/>
                    <a:pt x="-11564" y="127074"/>
                    <a:pt x="18154" y="205274"/>
                  </a:cubicBezTo>
                  <a:cubicBezTo>
                    <a:pt x="47872" y="283474"/>
                    <a:pt x="39585" y="184986"/>
                    <a:pt x="39585" y="184986"/>
                  </a:cubicBezTo>
                  <a:lnTo>
                    <a:pt x="32442" y="161554"/>
                  </a:lnTo>
                  <a:cubicBezTo>
                    <a:pt x="32442" y="161554"/>
                    <a:pt x="26536" y="71067"/>
                    <a:pt x="29013" y="48873"/>
                  </a:cubicBezTo>
                  <a:cubicBezTo>
                    <a:pt x="31489" y="26680"/>
                    <a:pt x="30918" y="7630"/>
                    <a:pt x="32442" y="5820"/>
                  </a:cubicBezTo>
                  <a:cubicBezTo>
                    <a:pt x="33966" y="4011"/>
                    <a:pt x="26632" y="486"/>
                    <a:pt x="23488" y="10"/>
                  </a:cubicBezTo>
                  <a:cubicBezTo>
                    <a:pt x="20345" y="-466"/>
                    <a:pt x="4152" y="15917"/>
                    <a:pt x="4152" y="15917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8" name="Google Shape;2947;p47">
              <a:extLst>
                <a:ext uri="{FF2B5EF4-FFF2-40B4-BE49-F238E27FC236}">
                  <a16:creationId xmlns:a16="http://schemas.microsoft.com/office/drawing/2014/main" id="{A2E8F51C-B972-6A1E-6B4E-791F3FFED831}"/>
                </a:ext>
              </a:extLst>
            </p:cNvPr>
            <p:cNvSpPr/>
            <p:nvPr/>
          </p:nvSpPr>
          <p:spPr>
            <a:xfrm>
              <a:off x="6283969" y="2294668"/>
              <a:ext cx="103921" cy="128329"/>
            </a:xfrm>
            <a:custGeom>
              <a:avLst/>
              <a:gdLst/>
              <a:ahLst/>
              <a:cxnLst/>
              <a:rect l="l" t="t" r="r" b="b"/>
              <a:pathLst>
                <a:path w="103921" h="128329" extrusionOk="0">
                  <a:moveTo>
                    <a:pt x="103921" y="3833"/>
                  </a:moveTo>
                  <a:cubicBezTo>
                    <a:pt x="103921" y="3833"/>
                    <a:pt x="54105" y="-10550"/>
                    <a:pt x="23911" y="16406"/>
                  </a:cubicBezTo>
                  <a:cubicBezTo>
                    <a:pt x="3585" y="35104"/>
                    <a:pt x="-4645" y="63564"/>
                    <a:pt x="2575" y="90225"/>
                  </a:cubicBezTo>
                  <a:cubicBezTo>
                    <a:pt x="6576" y="105941"/>
                    <a:pt x="14672" y="127468"/>
                    <a:pt x="27150" y="128325"/>
                  </a:cubicBezTo>
                  <a:cubicBezTo>
                    <a:pt x="39627" y="129182"/>
                    <a:pt x="103921" y="3833"/>
                    <a:pt x="103921" y="3833"/>
                  </a:cubicBezTo>
                  <a:close/>
                </a:path>
              </a:pathLst>
            </a:custGeom>
            <a:solidFill>
              <a:srgbClr val="3A2C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9" name="Google Shape;2948;p47">
              <a:extLst>
                <a:ext uri="{FF2B5EF4-FFF2-40B4-BE49-F238E27FC236}">
                  <a16:creationId xmlns:a16="http://schemas.microsoft.com/office/drawing/2014/main" id="{E51E4887-ABEE-8ECC-2AF4-203BB9546F37}"/>
                </a:ext>
              </a:extLst>
            </p:cNvPr>
            <p:cNvSpPr/>
            <p:nvPr/>
          </p:nvSpPr>
          <p:spPr>
            <a:xfrm>
              <a:off x="6304395" y="2434900"/>
              <a:ext cx="128622" cy="143860"/>
            </a:xfrm>
            <a:custGeom>
              <a:avLst/>
              <a:gdLst/>
              <a:ahLst/>
              <a:cxnLst/>
              <a:rect l="l" t="t" r="r" b="b"/>
              <a:pathLst>
                <a:path w="128622" h="143860" extrusionOk="0">
                  <a:moveTo>
                    <a:pt x="102545" y="0"/>
                  </a:moveTo>
                  <a:cubicBezTo>
                    <a:pt x="102545" y="0"/>
                    <a:pt x="99307" y="55531"/>
                    <a:pt x="100355" y="59627"/>
                  </a:cubicBezTo>
                  <a:cubicBezTo>
                    <a:pt x="101402" y="63722"/>
                    <a:pt x="122071" y="67628"/>
                    <a:pt x="127977" y="72485"/>
                  </a:cubicBezTo>
                  <a:cubicBezTo>
                    <a:pt x="133883" y="77343"/>
                    <a:pt x="97783" y="133636"/>
                    <a:pt x="79400" y="142018"/>
                  </a:cubicBezTo>
                  <a:cubicBezTo>
                    <a:pt x="61016" y="150400"/>
                    <a:pt x="4343" y="129064"/>
                    <a:pt x="437" y="100774"/>
                  </a:cubicBezTo>
                  <a:cubicBezTo>
                    <a:pt x="-3182" y="74866"/>
                    <a:pt x="16630" y="54673"/>
                    <a:pt x="24345" y="47625"/>
                  </a:cubicBezTo>
                  <a:cubicBezTo>
                    <a:pt x="29546" y="47282"/>
                    <a:pt x="34765" y="47282"/>
                    <a:pt x="39966" y="47625"/>
                  </a:cubicBezTo>
                  <a:lnTo>
                    <a:pt x="41585" y="20764"/>
                  </a:lnTo>
                  <a:cubicBezTo>
                    <a:pt x="66446" y="11906"/>
                    <a:pt x="102545" y="0"/>
                    <a:pt x="102545" y="0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0" name="Google Shape;2949;p47">
              <a:extLst>
                <a:ext uri="{FF2B5EF4-FFF2-40B4-BE49-F238E27FC236}">
                  <a16:creationId xmlns:a16="http://schemas.microsoft.com/office/drawing/2014/main" id="{B2E928CF-9DF8-95BD-C9CF-5AFF0BCF932F}"/>
                </a:ext>
              </a:extLst>
            </p:cNvPr>
            <p:cNvSpPr/>
            <p:nvPr/>
          </p:nvSpPr>
          <p:spPr>
            <a:xfrm>
              <a:off x="6266985" y="2481191"/>
              <a:ext cx="187397" cy="215209"/>
            </a:xfrm>
            <a:custGeom>
              <a:avLst/>
              <a:gdLst/>
              <a:ahLst/>
              <a:cxnLst/>
              <a:rect l="l" t="t" r="r" b="b"/>
              <a:pathLst>
                <a:path w="187397" h="215209" extrusionOk="0">
                  <a:moveTo>
                    <a:pt x="147575" y="18193"/>
                  </a:moveTo>
                  <a:cubicBezTo>
                    <a:pt x="163196" y="20669"/>
                    <a:pt x="181008" y="28956"/>
                    <a:pt x="183485" y="37243"/>
                  </a:cubicBezTo>
                  <a:cubicBezTo>
                    <a:pt x="189933" y="68008"/>
                    <a:pt x="188390" y="99917"/>
                    <a:pt x="179008" y="129921"/>
                  </a:cubicBezTo>
                  <a:cubicBezTo>
                    <a:pt x="165482" y="165640"/>
                    <a:pt x="156434" y="188405"/>
                    <a:pt x="148623" y="203835"/>
                  </a:cubicBezTo>
                  <a:cubicBezTo>
                    <a:pt x="148623" y="203835"/>
                    <a:pt x="81091" y="232410"/>
                    <a:pt x="26703" y="198977"/>
                  </a:cubicBezTo>
                  <a:cubicBezTo>
                    <a:pt x="26703" y="198977"/>
                    <a:pt x="22893" y="160877"/>
                    <a:pt x="22703" y="140208"/>
                  </a:cubicBezTo>
                  <a:cubicBezTo>
                    <a:pt x="-27589" y="96393"/>
                    <a:pt x="15368" y="42291"/>
                    <a:pt x="57945" y="286"/>
                  </a:cubicBezTo>
                  <a:cubicBezTo>
                    <a:pt x="63050" y="-95"/>
                    <a:pt x="68175" y="-95"/>
                    <a:pt x="73280" y="286"/>
                  </a:cubicBezTo>
                  <a:cubicBezTo>
                    <a:pt x="73280" y="286"/>
                    <a:pt x="35180" y="45244"/>
                    <a:pt x="61755" y="70771"/>
                  </a:cubicBezTo>
                  <a:cubicBezTo>
                    <a:pt x="118238" y="53721"/>
                    <a:pt x="129478" y="28384"/>
                    <a:pt x="147575" y="18193"/>
                  </a:cubicBez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1" name="Google Shape;2950;p47">
              <a:extLst>
                <a:ext uri="{FF2B5EF4-FFF2-40B4-BE49-F238E27FC236}">
                  <a16:creationId xmlns:a16="http://schemas.microsoft.com/office/drawing/2014/main" id="{3F4F7213-14FF-B0A6-F70A-775A4DD95C82}"/>
                </a:ext>
              </a:extLst>
            </p:cNvPr>
            <p:cNvSpPr/>
            <p:nvPr/>
          </p:nvSpPr>
          <p:spPr>
            <a:xfrm>
              <a:off x="6300305" y="2304949"/>
              <a:ext cx="138529" cy="170431"/>
            </a:xfrm>
            <a:custGeom>
              <a:avLst/>
              <a:gdLst/>
              <a:ahLst/>
              <a:cxnLst/>
              <a:rect l="l" t="t" r="r" b="b"/>
              <a:pathLst>
                <a:path w="138529" h="170431" extrusionOk="0">
                  <a:moveTo>
                    <a:pt x="2908" y="60608"/>
                  </a:moveTo>
                  <a:lnTo>
                    <a:pt x="2908" y="60608"/>
                  </a:lnTo>
                  <a:cubicBezTo>
                    <a:pt x="8528" y="24890"/>
                    <a:pt x="34245" y="-2066"/>
                    <a:pt x="71107" y="125"/>
                  </a:cubicBezTo>
                  <a:cubicBezTo>
                    <a:pt x="110150" y="1972"/>
                    <a:pt x="140297" y="35129"/>
                    <a:pt x="138449" y="74172"/>
                  </a:cubicBezTo>
                  <a:cubicBezTo>
                    <a:pt x="137372" y="96775"/>
                    <a:pt x="125552" y="117511"/>
                    <a:pt x="106635" y="129950"/>
                  </a:cubicBezTo>
                  <a:cubicBezTo>
                    <a:pt x="105369" y="135322"/>
                    <a:pt x="103483" y="140533"/>
                    <a:pt x="101016" y="145476"/>
                  </a:cubicBezTo>
                  <a:cubicBezTo>
                    <a:pt x="87966" y="160716"/>
                    <a:pt x="53391" y="170336"/>
                    <a:pt x="41865" y="170432"/>
                  </a:cubicBezTo>
                  <a:cubicBezTo>
                    <a:pt x="32340" y="170432"/>
                    <a:pt x="23482" y="161383"/>
                    <a:pt x="14243" y="146048"/>
                  </a:cubicBezTo>
                  <a:cubicBezTo>
                    <a:pt x="-5093" y="113663"/>
                    <a:pt x="-140" y="78230"/>
                    <a:pt x="2908" y="60608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2" name="Google Shape;2951;p47">
              <a:extLst>
                <a:ext uri="{FF2B5EF4-FFF2-40B4-BE49-F238E27FC236}">
                  <a16:creationId xmlns:a16="http://schemas.microsoft.com/office/drawing/2014/main" id="{C71D0414-9AAB-9D7A-E13C-549D144C855A}"/>
                </a:ext>
              </a:extLst>
            </p:cNvPr>
            <p:cNvSpPr/>
            <p:nvPr/>
          </p:nvSpPr>
          <p:spPr>
            <a:xfrm>
              <a:off x="6305880" y="2304032"/>
              <a:ext cx="138474" cy="130867"/>
            </a:xfrm>
            <a:custGeom>
              <a:avLst/>
              <a:gdLst/>
              <a:ahLst/>
              <a:cxnLst/>
              <a:rect l="l" t="t" r="r" b="b"/>
              <a:pathLst>
                <a:path w="138474" h="130867" extrusionOk="0">
                  <a:moveTo>
                    <a:pt x="76867" y="1709"/>
                  </a:moveTo>
                  <a:cubicBezTo>
                    <a:pt x="102679" y="6757"/>
                    <a:pt x="123920" y="13996"/>
                    <a:pt x="130969" y="39332"/>
                  </a:cubicBezTo>
                  <a:cubicBezTo>
                    <a:pt x="135731" y="56858"/>
                    <a:pt x="142018" y="90101"/>
                    <a:pt x="136017" y="104102"/>
                  </a:cubicBezTo>
                  <a:lnTo>
                    <a:pt x="132398" y="114294"/>
                  </a:lnTo>
                  <a:lnTo>
                    <a:pt x="101060" y="130868"/>
                  </a:lnTo>
                  <a:cubicBezTo>
                    <a:pt x="101060" y="130868"/>
                    <a:pt x="86487" y="118676"/>
                    <a:pt x="91059" y="83243"/>
                  </a:cubicBezTo>
                  <a:cubicBezTo>
                    <a:pt x="90850" y="78423"/>
                    <a:pt x="89335" y="73746"/>
                    <a:pt x="86678" y="69717"/>
                  </a:cubicBezTo>
                  <a:cubicBezTo>
                    <a:pt x="84687" y="66364"/>
                    <a:pt x="83211" y="62735"/>
                    <a:pt x="82296" y="58954"/>
                  </a:cubicBezTo>
                  <a:cubicBezTo>
                    <a:pt x="78591" y="49353"/>
                    <a:pt x="71371" y="41514"/>
                    <a:pt x="62103" y="37046"/>
                  </a:cubicBezTo>
                  <a:cubicBezTo>
                    <a:pt x="38767" y="23997"/>
                    <a:pt x="4953" y="35237"/>
                    <a:pt x="0" y="39999"/>
                  </a:cubicBezTo>
                  <a:cubicBezTo>
                    <a:pt x="13221" y="10548"/>
                    <a:pt x="45396" y="-5483"/>
                    <a:pt x="76867" y="1709"/>
                  </a:cubicBezTo>
                  <a:close/>
                </a:path>
              </a:pathLst>
            </a:custGeom>
            <a:solidFill>
              <a:srgbClr val="3A2C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3" name="Google Shape;2952;p47">
              <a:extLst>
                <a:ext uri="{FF2B5EF4-FFF2-40B4-BE49-F238E27FC236}">
                  <a16:creationId xmlns:a16="http://schemas.microsoft.com/office/drawing/2014/main" id="{B608C054-40A6-69C5-5840-48DB93EF8519}"/>
                </a:ext>
              </a:extLst>
            </p:cNvPr>
            <p:cNvSpPr/>
            <p:nvPr/>
          </p:nvSpPr>
          <p:spPr>
            <a:xfrm>
              <a:off x="6412912" y="2510225"/>
              <a:ext cx="93089" cy="307779"/>
            </a:xfrm>
            <a:custGeom>
              <a:avLst/>
              <a:gdLst/>
              <a:ahLst/>
              <a:cxnLst/>
              <a:rect l="l" t="t" r="r" b="b"/>
              <a:pathLst>
                <a:path w="93089" h="307779" extrusionOk="0">
                  <a:moveTo>
                    <a:pt x="39367" y="248524"/>
                  </a:moveTo>
                  <a:cubicBezTo>
                    <a:pt x="45177" y="212329"/>
                    <a:pt x="56036" y="188898"/>
                    <a:pt x="50988" y="168990"/>
                  </a:cubicBezTo>
                  <a:cubicBezTo>
                    <a:pt x="39739" y="128738"/>
                    <a:pt x="25013" y="89542"/>
                    <a:pt x="6982" y="51833"/>
                  </a:cubicBezTo>
                  <a:cubicBezTo>
                    <a:pt x="-4448" y="29354"/>
                    <a:pt x="-924" y="13733"/>
                    <a:pt x="10887" y="4779"/>
                  </a:cubicBezTo>
                  <a:cubicBezTo>
                    <a:pt x="24222" y="-4746"/>
                    <a:pt x="36891" y="-840"/>
                    <a:pt x="48987" y="23829"/>
                  </a:cubicBezTo>
                  <a:cubicBezTo>
                    <a:pt x="64132" y="55167"/>
                    <a:pt x="81086" y="87361"/>
                    <a:pt x="89373" y="134034"/>
                  </a:cubicBezTo>
                  <a:cubicBezTo>
                    <a:pt x="94688" y="164228"/>
                    <a:pt x="94298" y="195136"/>
                    <a:pt x="88230" y="225188"/>
                  </a:cubicBezTo>
                  <a:cubicBezTo>
                    <a:pt x="83087" y="257668"/>
                    <a:pt x="72800" y="275956"/>
                    <a:pt x="60513" y="306436"/>
                  </a:cubicBezTo>
                  <a:cubicBezTo>
                    <a:pt x="57084" y="315199"/>
                    <a:pt x="34414" y="279385"/>
                    <a:pt x="39367" y="248524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4" name="Google Shape;2953;p47">
              <a:extLst>
                <a:ext uri="{FF2B5EF4-FFF2-40B4-BE49-F238E27FC236}">
                  <a16:creationId xmlns:a16="http://schemas.microsoft.com/office/drawing/2014/main" id="{D8300A40-EA84-8646-A412-28178E9DEE75}"/>
                </a:ext>
              </a:extLst>
            </p:cNvPr>
            <p:cNvSpPr/>
            <p:nvPr/>
          </p:nvSpPr>
          <p:spPr>
            <a:xfrm>
              <a:off x="6328850" y="3433403"/>
              <a:ext cx="108744" cy="83141"/>
            </a:xfrm>
            <a:custGeom>
              <a:avLst/>
              <a:gdLst/>
              <a:ahLst/>
              <a:cxnLst/>
              <a:rect l="l" t="t" r="r" b="b"/>
              <a:pathLst>
                <a:path w="108744" h="83141" extrusionOk="0">
                  <a:moveTo>
                    <a:pt x="100855" y="2"/>
                  </a:moveTo>
                  <a:cubicBezTo>
                    <a:pt x="87806" y="10575"/>
                    <a:pt x="67423" y="3241"/>
                    <a:pt x="66470" y="4194"/>
                  </a:cubicBezTo>
                  <a:cubicBezTo>
                    <a:pt x="51297" y="17281"/>
                    <a:pt x="35400" y="29492"/>
                    <a:pt x="18845" y="40769"/>
                  </a:cubicBezTo>
                  <a:cubicBezTo>
                    <a:pt x="10654" y="47151"/>
                    <a:pt x="-2014" y="55724"/>
                    <a:pt x="271" y="68106"/>
                  </a:cubicBezTo>
                  <a:cubicBezTo>
                    <a:pt x="4367" y="90109"/>
                    <a:pt x="39610" y="83346"/>
                    <a:pt x="52945" y="76584"/>
                  </a:cubicBezTo>
                  <a:cubicBezTo>
                    <a:pt x="66280" y="69821"/>
                    <a:pt x="77043" y="58677"/>
                    <a:pt x="89616" y="50866"/>
                  </a:cubicBezTo>
                  <a:cubicBezTo>
                    <a:pt x="98665" y="45246"/>
                    <a:pt x="107428" y="42389"/>
                    <a:pt x="108666" y="31054"/>
                  </a:cubicBezTo>
                  <a:cubicBezTo>
                    <a:pt x="109523" y="24196"/>
                    <a:pt x="103142" y="-283"/>
                    <a:pt x="100855" y="2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5" name="Google Shape;2954;p47">
              <a:extLst>
                <a:ext uri="{FF2B5EF4-FFF2-40B4-BE49-F238E27FC236}">
                  <a16:creationId xmlns:a16="http://schemas.microsoft.com/office/drawing/2014/main" id="{DB11F83D-1942-76E7-6B9F-8BB9AE5C42FF}"/>
                </a:ext>
              </a:extLst>
            </p:cNvPr>
            <p:cNvSpPr/>
            <p:nvPr/>
          </p:nvSpPr>
          <p:spPr>
            <a:xfrm>
              <a:off x="6329407" y="3459885"/>
              <a:ext cx="108204" cy="56238"/>
            </a:xfrm>
            <a:custGeom>
              <a:avLst/>
              <a:gdLst/>
              <a:ahLst/>
              <a:cxnLst/>
              <a:rect l="l" t="t" r="r" b="b"/>
              <a:pathLst>
                <a:path w="108204" h="56238" extrusionOk="0">
                  <a:moveTo>
                    <a:pt x="107918" y="0"/>
                  </a:moveTo>
                  <a:cubicBezTo>
                    <a:pt x="106204" y="10859"/>
                    <a:pt x="97536" y="13907"/>
                    <a:pt x="88868" y="19050"/>
                  </a:cubicBezTo>
                  <a:cubicBezTo>
                    <a:pt x="76105" y="26956"/>
                    <a:pt x="64865" y="38100"/>
                    <a:pt x="51530" y="45149"/>
                  </a:cubicBezTo>
                  <a:cubicBezTo>
                    <a:pt x="38195" y="52197"/>
                    <a:pt x="8573" y="57531"/>
                    <a:pt x="0" y="41815"/>
                  </a:cubicBezTo>
                  <a:cubicBezTo>
                    <a:pt x="4667" y="63056"/>
                    <a:pt x="39338" y="56388"/>
                    <a:pt x="52483" y="49721"/>
                  </a:cubicBezTo>
                  <a:cubicBezTo>
                    <a:pt x="65627" y="43053"/>
                    <a:pt x="76581" y="31814"/>
                    <a:pt x="89154" y="24003"/>
                  </a:cubicBezTo>
                  <a:cubicBezTo>
                    <a:pt x="98203" y="18383"/>
                    <a:pt x="106966" y="15526"/>
                    <a:pt x="108204" y="4191"/>
                  </a:cubicBezTo>
                  <a:cubicBezTo>
                    <a:pt x="108214" y="2791"/>
                    <a:pt x="108118" y="1391"/>
                    <a:pt x="107918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6" name="Google Shape;2955;p47">
              <a:extLst>
                <a:ext uri="{FF2B5EF4-FFF2-40B4-BE49-F238E27FC236}">
                  <a16:creationId xmlns:a16="http://schemas.microsoft.com/office/drawing/2014/main" id="{102E852E-44D6-69F3-C804-E4B68FED33BC}"/>
                </a:ext>
              </a:extLst>
            </p:cNvPr>
            <p:cNvSpPr/>
            <p:nvPr/>
          </p:nvSpPr>
          <p:spPr>
            <a:xfrm>
              <a:off x="6246119" y="3415021"/>
              <a:ext cx="99827" cy="77341"/>
            </a:xfrm>
            <a:custGeom>
              <a:avLst/>
              <a:gdLst/>
              <a:ahLst/>
              <a:cxnLst/>
              <a:rect l="l" t="t" r="r" b="b"/>
              <a:pathLst>
                <a:path w="99827" h="77341" extrusionOk="0">
                  <a:moveTo>
                    <a:pt x="91860" y="1"/>
                  </a:moveTo>
                  <a:cubicBezTo>
                    <a:pt x="79954" y="9526"/>
                    <a:pt x="61856" y="4288"/>
                    <a:pt x="60999" y="5240"/>
                  </a:cubicBezTo>
                  <a:cubicBezTo>
                    <a:pt x="47045" y="17146"/>
                    <a:pt x="32453" y="28281"/>
                    <a:pt x="17279" y="38578"/>
                  </a:cubicBezTo>
                  <a:cubicBezTo>
                    <a:pt x="9754" y="44388"/>
                    <a:pt x="-1771" y="52294"/>
                    <a:pt x="229" y="63533"/>
                  </a:cubicBezTo>
                  <a:cubicBezTo>
                    <a:pt x="4040" y="83726"/>
                    <a:pt x="36329" y="77535"/>
                    <a:pt x="48521" y="71344"/>
                  </a:cubicBezTo>
                  <a:cubicBezTo>
                    <a:pt x="60713" y="65152"/>
                    <a:pt x="70619" y="54961"/>
                    <a:pt x="82145" y="47817"/>
                  </a:cubicBezTo>
                  <a:cubicBezTo>
                    <a:pt x="90336" y="42673"/>
                    <a:pt x="98433" y="40006"/>
                    <a:pt x="99766" y="29624"/>
                  </a:cubicBezTo>
                  <a:cubicBezTo>
                    <a:pt x="100528" y="23338"/>
                    <a:pt x="94051" y="-189"/>
                    <a:pt x="91860" y="1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7" name="Google Shape;2956;p47">
              <a:extLst>
                <a:ext uri="{FF2B5EF4-FFF2-40B4-BE49-F238E27FC236}">
                  <a16:creationId xmlns:a16="http://schemas.microsoft.com/office/drawing/2014/main" id="{BC6EBA48-7E3B-5545-04AF-64F1E8AC0D0B}"/>
                </a:ext>
              </a:extLst>
            </p:cNvPr>
            <p:cNvSpPr/>
            <p:nvPr/>
          </p:nvSpPr>
          <p:spPr>
            <a:xfrm>
              <a:off x="6246063" y="3440454"/>
              <a:ext cx="99536" cy="51729"/>
            </a:xfrm>
            <a:custGeom>
              <a:avLst/>
              <a:gdLst/>
              <a:ahLst/>
              <a:cxnLst/>
              <a:rect l="l" t="t" r="r" b="b"/>
              <a:pathLst>
                <a:path w="99536" h="51729" extrusionOk="0">
                  <a:moveTo>
                    <a:pt x="99536" y="0"/>
                  </a:moveTo>
                  <a:cubicBezTo>
                    <a:pt x="97917" y="10001"/>
                    <a:pt x="90011" y="12668"/>
                    <a:pt x="81820" y="17812"/>
                  </a:cubicBezTo>
                  <a:cubicBezTo>
                    <a:pt x="70104" y="25051"/>
                    <a:pt x="59817" y="35528"/>
                    <a:pt x="47625" y="41720"/>
                  </a:cubicBezTo>
                  <a:cubicBezTo>
                    <a:pt x="35433" y="47911"/>
                    <a:pt x="8287" y="53054"/>
                    <a:pt x="0" y="38671"/>
                  </a:cubicBezTo>
                  <a:cubicBezTo>
                    <a:pt x="4286" y="57721"/>
                    <a:pt x="36004" y="52006"/>
                    <a:pt x="47625" y="45911"/>
                  </a:cubicBezTo>
                  <a:cubicBezTo>
                    <a:pt x="59246" y="39814"/>
                    <a:pt x="69723" y="29528"/>
                    <a:pt x="81248" y="22384"/>
                  </a:cubicBezTo>
                  <a:cubicBezTo>
                    <a:pt x="89440" y="17240"/>
                    <a:pt x="97536" y="14573"/>
                    <a:pt x="98870" y="4191"/>
                  </a:cubicBezTo>
                  <a:cubicBezTo>
                    <a:pt x="99222" y="2819"/>
                    <a:pt x="99441" y="1419"/>
                    <a:pt x="99536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8" name="Google Shape;2957;p47">
              <a:extLst>
                <a:ext uri="{FF2B5EF4-FFF2-40B4-BE49-F238E27FC236}">
                  <a16:creationId xmlns:a16="http://schemas.microsoft.com/office/drawing/2014/main" id="{26EE75DB-DABE-59B4-D73D-D6D20DD6018C}"/>
                </a:ext>
              </a:extLst>
            </p:cNvPr>
            <p:cNvSpPr/>
            <p:nvPr/>
          </p:nvSpPr>
          <p:spPr>
            <a:xfrm>
              <a:off x="6262125" y="2696837"/>
              <a:ext cx="213068" cy="744450"/>
            </a:xfrm>
            <a:custGeom>
              <a:avLst/>
              <a:gdLst/>
              <a:ahLst/>
              <a:cxnLst/>
              <a:rect l="l" t="t" r="r" b="b"/>
              <a:pathLst>
                <a:path w="213068" h="744450" extrusionOk="0">
                  <a:moveTo>
                    <a:pt x="5465" y="110490"/>
                  </a:moveTo>
                  <a:cubicBezTo>
                    <a:pt x="11276" y="65437"/>
                    <a:pt x="27849" y="0"/>
                    <a:pt x="27849" y="0"/>
                  </a:cubicBezTo>
                  <a:cubicBezTo>
                    <a:pt x="43546" y="7372"/>
                    <a:pt x="60529" y="11611"/>
                    <a:pt x="77855" y="12478"/>
                  </a:cubicBezTo>
                  <a:cubicBezTo>
                    <a:pt x="103211" y="12316"/>
                    <a:pt x="128490" y="9830"/>
                    <a:pt x="153388" y="5048"/>
                  </a:cubicBezTo>
                  <a:cubicBezTo>
                    <a:pt x="161532" y="19269"/>
                    <a:pt x="170429" y="33033"/>
                    <a:pt x="180059" y="46291"/>
                  </a:cubicBezTo>
                  <a:cubicBezTo>
                    <a:pt x="193012" y="64294"/>
                    <a:pt x="218159" y="103441"/>
                    <a:pt x="212158" y="172879"/>
                  </a:cubicBezTo>
                  <a:cubicBezTo>
                    <a:pt x="208253" y="217932"/>
                    <a:pt x="182916" y="409480"/>
                    <a:pt x="182916" y="409480"/>
                  </a:cubicBezTo>
                  <a:cubicBezTo>
                    <a:pt x="192755" y="441693"/>
                    <a:pt x="197985" y="475145"/>
                    <a:pt x="198442" y="508826"/>
                  </a:cubicBezTo>
                  <a:cubicBezTo>
                    <a:pt x="196156" y="548821"/>
                    <a:pt x="190869" y="588588"/>
                    <a:pt x="182630" y="627793"/>
                  </a:cubicBezTo>
                  <a:lnTo>
                    <a:pt x="167581" y="736568"/>
                  </a:lnTo>
                  <a:cubicBezTo>
                    <a:pt x="167581" y="736568"/>
                    <a:pt x="147483" y="751046"/>
                    <a:pt x="133195" y="740759"/>
                  </a:cubicBezTo>
                  <a:lnTo>
                    <a:pt x="135005" y="634365"/>
                  </a:lnTo>
                  <a:cubicBezTo>
                    <a:pt x="133291" y="608362"/>
                    <a:pt x="130719" y="569976"/>
                    <a:pt x="129004" y="545402"/>
                  </a:cubicBezTo>
                  <a:cubicBezTo>
                    <a:pt x="126337" y="505492"/>
                    <a:pt x="119479" y="442055"/>
                    <a:pt x="117098" y="426148"/>
                  </a:cubicBezTo>
                  <a:cubicBezTo>
                    <a:pt x="114717" y="410242"/>
                    <a:pt x="109954" y="382619"/>
                    <a:pt x="107573" y="351568"/>
                  </a:cubicBezTo>
                  <a:cubicBezTo>
                    <a:pt x="105192" y="320516"/>
                    <a:pt x="93476" y="162973"/>
                    <a:pt x="93476" y="162973"/>
                  </a:cubicBezTo>
                  <a:lnTo>
                    <a:pt x="91857" y="192500"/>
                  </a:lnTo>
                  <a:cubicBezTo>
                    <a:pt x="91857" y="192500"/>
                    <a:pt x="90238" y="240125"/>
                    <a:pt x="83380" y="299561"/>
                  </a:cubicBezTo>
                  <a:cubicBezTo>
                    <a:pt x="76522" y="358997"/>
                    <a:pt x="73855" y="385286"/>
                    <a:pt x="73855" y="385286"/>
                  </a:cubicBezTo>
                  <a:cubicBezTo>
                    <a:pt x="80370" y="397183"/>
                    <a:pt x="84932" y="410042"/>
                    <a:pt x="87380" y="423386"/>
                  </a:cubicBezTo>
                  <a:cubicBezTo>
                    <a:pt x="88619" y="436150"/>
                    <a:pt x="103192" y="537686"/>
                    <a:pt x="94429" y="588740"/>
                  </a:cubicBezTo>
                  <a:lnTo>
                    <a:pt x="76712" y="719138"/>
                  </a:lnTo>
                  <a:cubicBezTo>
                    <a:pt x="67645" y="725376"/>
                    <a:pt x="56138" y="726900"/>
                    <a:pt x="45756" y="723233"/>
                  </a:cubicBezTo>
                  <a:lnTo>
                    <a:pt x="35183" y="591407"/>
                  </a:lnTo>
                  <a:cubicBezTo>
                    <a:pt x="28135" y="541211"/>
                    <a:pt x="13180" y="434912"/>
                    <a:pt x="10895" y="421100"/>
                  </a:cubicBezTo>
                  <a:cubicBezTo>
                    <a:pt x="5808" y="393268"/>
                    <a:pt x="2817" y="365084"/>
                    <a:pt x="1941" y="336804"/>
                  </a:cubicBezTo>
                  <a:cubicBezTo>
                    <a:pt x="-1583" y="279749"/>
                    <a:pt x="-250" y="155543"/>
                    <a:pt x="5465" y="110490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9" name="Google Shape;2958;p47">
              <a:extLst>
                <a:ext uri="{FF2B5EF4-FFF2-40B4-BE49-F238E27FC236}">
                  <a16:creationId xmlns:a16="http://schemas.microsoft.com/office/drawing/2014/main" id="{DC70ADA2-6376-CB38-7043-6404F7FAD1AB}"/>
                </a:ext>
              </a:extLst>
            </p:cNvPr>
            <p:cNvSpPr/>
            <p:nvPr/>
          </p:nvSpPr>
          <p:spPr>
            <a:xfrm>
              <a:off x="6253173" y="2679311"/>
              <a:ext cx="226922" cy="495109"/>
            </a:xfrm>
            <a:custGeom>
              <a:avLst/>
              <a:gdLst/>
              <a:ahLst/>
              <a:cxnLst/>
              <a:rect l="l" t="t" r="r" b="b"/>
              <a:pathLst>
                <a:path w="226922" h="495109" extrusionOk="0">
                  <a:moveTo>
                    <a:pt x="162435" y="6001"/>
                  </a:moveTo>
                  <a:lnTo>
                    <a:pt x="201202" y="83915"/>
                  </a:lnTo>
                  <a:cubicBezTo>
                    <a:pt x="201202" y="83915"/>
                    <a:pt x="260447" y="170593"/>
                    <a:pt x="199106" y="393287"/>
                  </a:cubicBezTo>
                  <a:lnTo>
                    <a:pt x="210631" y="461963"/>
                  </a:lnTo>
                  <a:cubicBezTo>
                    <a:pt x="210631" y="461963"/>
                    <a:pt x="94522" y="536543"/>
                    <a:pt x="16798" y="461963"/>
                  </a:cubicBezTo>
                  <a:cubicBezTo>
                    <a:pt x="16798" y="461963"/>
                    <a:pt x="-10158" y="256127"/>
                    <a:pt x="4224" y="161258"/>
                  </a:cubicBezTo>
                  <a:cubicBezTo>
                    <a:pt x="12149" y="106661"/>
                    <a:pt x="24246" y="52749"/>
                    <a:pt x="40420" y="0"/>
                  </a:cubicBezTo>
                  <a:cubicBezTo>
                    <a:pt x="40420" y="0"/>
                    <a:pt x="59470" y="21050"/>
                    <a:pt x="157291" y="7144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0" name="Google Shape;2959;p47">
              <a:extLst>
                <a:ext uri="{FF2B5EF4-FFF2-40B4-BE49-F238E27FC236}">
                  <a16:creationId xmlns:a16="http://schemas.microsoft.com/office/drawing/2014/main" id="{CB2B42B4-8CD7-5DCA-1A27-5AFED453B766}"/>
                </a:ext>
              </a:extLst>
            </p:cNvPr>
            <p:cNvSpPr/>
            <p:nvPr/>
          </p:nvSpPr>
          <p:spPr>
            <a:xfrm>
              <a:off x="6408973" y="2507035"/>
              <a:ext cx="76263" cy="95029"/>
            </a:xfrm>
            <a:custGeom>
              <a:avLst/>
              <a:gdLst/>
              <a:ahLst/>
              <a:cxnLst/>
              <a:rect l="l" t="t" r="r" b="b"/>
              <a:pathLst>
                <a:path w="76263" h="95029" extrusionOk="0">
                  <a:moveTo>
                    <a:pt x="76263" y="71216"/>
                  </a:moveTo>
                  <a:cubicBezTo>
                    <a:pt x="76263" y="71216"/>
                    <a:pt x="49307" y="98076"/>
                    <a:pt x="17303" y="94743"/>
                  </a:cubicBezTo>
                  <a:lnTo>
                    <a:pt x="1968" y="42165"/>
                  </a:lnTo>
                  <a:cubicBezTo>
                    <a:pt x="1968" y="42165"/>
                    <a:pt x="-7557" y="14828"/>
                    <a:pt x="15303" y="2826"/>
                  </a:cubicBezTo>
                  <a:cubicBezTo>
                    <a:pt x="38163" y="-9175"/>
                    <a:pt x="62833" y="17685"/>
                    <a:pt x="76263" y="71216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1" name="Google Shape;2960;p47">
              <a:extLst>
                <a:ext uri="{FF2B5EF4-FFF2-40B4-BE49-F238E27FC236}">
                  <a16:creationId xmlns:a16="http://schemas.microsoft.com/office/drawing/2014/main" id="{3552A45D-1F55-52A9-2434-26F1C6F51B1A}"/>
                </a:ext>
              </a:extLst>
            </p:cNvPr>
            <p:cNvSpPr/>
            <p:nvPr/>
          </p:nvSpPr>
          <p:spPr>
            <a:xfrm>
              <a:off x="6261399" y="2481311"/>
              <a:ext cx="63531" cy="66745"/>
            </a:xfrm>
            <a:custGeom>
              <a:avLst/>
              <a:gdLst/>
              <a:ahLst/>
              <a:cxnLst/>
              <a:rect l="l" t="t" r="r" b="b"/>
              <a:pathLst>
                <a:path w="63531" h="66745" extrusionOk="0">
                  <a:moveTo>
                    <a:pt x="63532" y="451"/>
                  </a:moveTo>
                  <a:cubicBezTo>
                    <a:pt x="63532" y="451"/>
                    <a:pt x="32671" y="-9074"/>
                    <a:pt x="0" y="59411"/>
                  </a:cubicBezTo>
                  <a:lnTo>
                    <a:pt x="12192" y="66745"/>
                  </a:lnTo>
                  <a:cubicBezTo>
                    <a:pt x="27499" y="43304"/>
                    <a:pt x="44663" y="21130"/>
                    <a:pt x="63532" y="451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2" name="Google Shape;2961;p47">
              <a:extLst>
                <a:ext uri="{FF2B5EF4-FFF2-40B4-BE49-F238E27FC236}">
                  <a16:creationId xmlns:a16="http://schemas.microsoft.com/office/drawing/2014/main" id="{E55C1923-E7FD-5F15-04A3-0128CA562A83}"/>
                </a:ext>
              </a:extLst>
            </p:cNvPr>
            <p:cNvSpPr/>
            <p:nvPr/>
          </p:nvSpPr>
          <p:spPr>
            <a:xfrm>
              <a:off x="2608942" y="4557070"/>
              <a:ext cx="432244" cy="249555"/>
            </a:xfrm>
            <a:custGeom>
              <a:avLst/>
              <a:gdLst/>
              <a:ahLst/>
              <a:cxnLst/>
              <a:rect l="l" t="t" r="r" b="b"/>
              <a:pathLst>
                <a:path w="432244" h="249555" extrusionOk="0">
                  <a:moveTo>
                    <a:pt x="432245" y="124777"/>
                  </a:moveTo>
                  <a:cubicBezTo>
                    <a:pt x="432245" y="193690"/>
                    <a:pt x="335483" y="249555"/>
                    <a:pt x="216122" y="249555"/>
                  </a:cubicBezTo>
                  <a:cubicBezTo>
                    <a:pt x="96761" y="249555"/>
                    <a:pt x="0" y="193690"/>
                    <a:pt x="0" y="124777"/>
                  </a:cubicBezTo>
                  <a:cubicBezTo>
                    <a:pt x="0" y="55865"/>
                    <a:pt x="96761" y="0"/>
                    <a:pt x="216122" y="0"/>
                  </a:cubicBezTo>
                  <a:cubicBezTo>
                    <a:pt x="335483" y="0"/>
                    <a:pt x="432245" y="55865"/>
                    <a:pt x="432245" y="124777"/>
                  </a:cubicBez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3" name="Google Shape;2962;p47">
              <a:extLst>
                <a:ext uri="{FF2B5EF4-FFF2-40B4-BE49-F238E27FC236}">
                  <a16:creationId xmlns:a16="http://schemas.microsoft.com/office/drawing/2014/main" id="{56C02B59-DE94-8B38-2E29-26A6193E7D42}"/>
                </a:ext>
              </a:extLst>
            </p:cNvPr>
            <p:cNvSpPr/>
            <p:nvPr/>
          </p:nvSpPr>
          <p:spPr>
            <a:xfrm>
              <a:off x="2930982" y="3722965"/>
              <a:ext cx="85002" cy="305847"/>
            </a:xfrm>
            <a:custGeom>
              <a:avLst/>
              <a:gdLst/>
              <a:ahLst/>
              <a:cxnLst/>
              <a:rect l="l" t="t" r="r" b="b"/>
              <a:pathLst>
                <a:path w="85002" h="305847" extrusionOk="0">
                  <a:moveTo>
                    <a:pt x="18764" y="0"/>
                  </a:moveTo>
                  <a:cubicBezTo>
                    <a:pt x="37814" y="5429"/>
                    <a:pt x="48482" y="26289"/>
                    <a:pt x="65056" y="70961"/>
                  </a:cubicBezTo>
                  <a:cubicBezTo>
                    <a:pt x="78848" y="111490"/>
                    <a:pt x="85582" y="154076"/>
                    <a:pt x="84963" y="196882"/>
                  </a:cubicBezTo>
                  <a:cubicBezTo>
                    <a:pt x="79629" y="238982"/>
                    <a:pt x="62198" y="271748"/>
                    <a:pt x="20098" y="305848"/>
                  </a:cubicBezTo>
                  <a:lnTo>
                    <a:pt x="0" y="268986"/>
                  </a:lnTo>
                  <a:cubicBezTo>
                    <a:pt x="0" y="268986"/>
                    <a:pt x="41243" y="232600"/>
                    <a:pt x="45434" y="190500"/>
                  </a:cubicBezTo>
                  <a:cubicBezTo>
                    <a:pt x="47815" y="166878"/>
                    <a:pt x="20098" y="87249"/>
                    <a:pt x="20098" y="85058"/>
                  </a:cubicBezTo>
                  <a:cubicBezTo>
                    <a:pt x="20098" y="82867"/>
                    <a:pt x="18764" y="0"/>
                    <a:pt x="18764" y="0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4" name="Google Shape;2963;p47">
              <a:extLst>
                <a:ext uri="{FF2B5EF4-FFF2-40B4-BE49-F238E27FC236}">
                  <a16:creationId xmlns:a16="http://schemas.microsoft.com/office/drawing/2014/main" id="{31114A64-C1E4-2A88-9517-291C1BDE814C}"/>
                </a:ext>
              </a:extLst>
            </p:cNvPr>
            <p:cNvSpPr/>
            <p:nvPr/>
          </p:nvSpPr>
          <p:spPr>
            <a:xfrm>
              <a:off x="2667241" y="4676337"/>
              <a:ext cx="123900" cy="70118"/>
            </a:xfrm>
            <a:custGeom>
              <a:avLst/>
              <a:gdLst/>
              <a:ahLst/>
              <a:cxnLst/>
              <a:rect l="l" t="t" r="r" b="b"/>
              <a:pathLst>
                <a:path w="123900" h="70118" extrusionOk="0">
                  <a:moveTo>
                    <a:pt x="117628" y="16845"/>
                  </a:moveTo>
                  <a:cubicBezTo>
                    <a:pt x="104783" y="20750"/>
                    <a:pt x="90877" y="18874"/>
                    <a:pt x="79528" y="11701"/>
                  </a:cubicBezTo>
                  <a:cubicBezTo>
                    <a:pt x="69241" y="11701"/>
                    <a:pt x="8757" y="-12016"/>
                    <a:pt x="1137" y="8082"/>
                  </a:cubicBezTo>
                  <a:cubicBezTo>
                    <a:pt x="-5531" y="25703"/>
                    <a:pt x="18758" y="42086"/>
                    <a:pt x="31617" y="45229"/>
                  </a:cubicBezTo>
                  <a:cubicBezTo>
                    <a:pt x="60192" y="51992"/>
                    <a:pt x="80766" y="66089"/>
                    <a:pt x="92196" y="68470"/>
                  </a:cubicBezTo>
                  <a:cubicBezTo>
                    <a:pt x="100966" y="71585"/>
                    <a:pt x="110703" y="70232"/>
                    <a:pt x="118294" y="64851"/>
                  </a:cubicBezTo>
                  <a:cubicBezTo>
                    <a:pt x="126200" y="56850"/>
                    <a:pt x="125533" y="27322"/>
                    <a:pt x="117628" y="16845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5" name="Google Shape;2964;p47">
              <a:extLst>
                <a:ext uri="{FF2B5EF4-FFF2-40B4-BE49-F238E27FC236}">
                  <a16:creationId xmlns:a16="http://schemas.microsoft.com/office/drawing/2014/main" id="{05BEE44F-E68D-1975-2CD6-B214A8F07AF3}"/>
                </a:ext>
              </a:extLst>
            </p:cNvPr>
            <p:cNvSpPr/>
            <p:nvPr/>
          </p:nvSpPr>
          <p:spPr>
            <a:xfrm>
              <a:off x="2667120" y="4688038"/>
              <a:ext cx="121939" cy="58416"/>
            </a:xfrm>
            <a:custGeom>
              <a:avLst/>
              <a:gdLst/>
              <a:ahLst/>
              <a:cxnLst/>
              <a:rect l="l" t="t" r="r" b="b"/>
              <a:pathLst>
                <a:path w="121939" h="58416" extrusionOk="0">
                  <a:moveTo>
                    <a:pt x="92127" y="51911"/>
                  </a:moveTo>
                  <a:cubicBezTo>
                    <a:pt x="80697" y="49530"/>
                    <a:pt x="59837" y="35433"/>
                    <a:pt x="31548" y="28575"/>
                  </a:cubicBezTo>
                  <a:cubicBezTo>
                    <a:pt x="20784" y="26003"/>
                    <a:pt x="2020" y="14097"/>
                    <a:pt x="210" y="0"/>
                  </a:cubicBezTo>
                  <a:cubicBezTo>
                    <a:pt x="-2361" y="16193"/>
                    <a:pt x="19260" y="30575"/>
                    <a:pt x="31548" y="33528"/>
                  </a:cubicBezTo>
                  <a:cubicBezTo>
                    <a:pt x="60123" y="40291"/>
                    <a:pt x="80697" y="54388"/>
                    <a:pt x="92127" y="56769"/>
                  </a:cubicBezTo>
                  <a:cubicBezTo>
                    <a:pt x="100896" y="59884"/>
                    <a:pt x="110634" y="58531"/>
                    <a:pt x="118225" y="53150"/>
                  </a:cubicBezTo>
                  <a:cubicBezTo>
                    <a:pt x="119933" y="51188"/>
                    <a:pt x="121200" y="48882"/>
                    <a:pt x="121940" y="46387"/>
                  </a:cubicBezTo>
                  <a:cubicBezTo>
                    <a:pt x="113425" y="52816"/>
                    <a:pt x="102380" y="54864"/>
                    <a:pt x="92127" y="51911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6" name="Google Shape;2965;p47">
              <a:extLst>
                <a:ext uri="{FF2B5EF4-FFF2-40B4-BE49-F238E27FC236}">
                  <a16:creationId xmlns:a16="http://schemas.microsoft.com/office/drawing/2014/main" id="{52EF7C31-DA01-8BE5-389A-95B257506AA8}"/>
                </a:ext>
              </a:extLst>
            </p:cNvPr>
            <p:cNvSpPr/>
            <p:nvPr/>
          </p:nvSpPr>
          <p:spPr>
            <a:xfrm>
              <a:off x="2825027" y="4597173"/>
              <a:ext cx="119416" cy="67472"/>
            </a:xfrm>
            <a:custGeom>
              <a:avLst/>
              <a:gdLst/>
              <a:ahLst/>
              <a:cxnLst/>
              <a:rect l="l" t="t" r="r" b="b"/>
              <a:pathLst>
                <a:path w="119416" h="67472" extrusionOk="0">
                  <a:moveTo>
                    <a:pt x="113384" y="16189"/>
                  </a:moveTo>
                  <a:cubicBezTo>
                    <a:pt x="102146" y="20047"/>
                    <a:pt x="89728" y="18161"/>
                    <a:pt x="80142" y="11141"/>
                  </a:cubicBezTo>
                  <a:cubicBezTo>
                    <a:pt x="70617" y="11141"/>
                    <a:pt x="8419" y="-11529"/>
                    <a:pt x="1085" y="7807"/>
                  </a:cubicBezTo>
                  <a:cubicBezTo>
                    <a:pt x="-5297" y="24762"/>
                    <a:pt x="18039" y="40383"/>
                    <a:pt x="30422" y="43431"/>
                  </a:cubicBezTo>
                  <a:cubicBezTo>
                    <a:pt x="57663" y="50003"/>
                    <a:pt x="78047" y="63624"/>
                    <a:pt x="88715" y="65910"/>
                  </a:cubicBezTo>
                  <a:cubicBezTo>
                    <a:pt x="97172" y="68882"/>
                    <a:pt x="106547" y="67567"/>
                    <a:pt x="113861" y="62385"/>
                  </a:cubicBezTo>
                  <a:cubicBezTo>
                    <a:pt x="121671" y="54670"/>
                    <a:pt x="121004" y="26286"/>
                    <a:pt x="113384" y="16189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7" name="Google Shape;2966;p47">
              <a:extLst>
                <a:ext uri="{FF2B5EF4-FFF2-40B4-BE49-F238E27FC236}">
                  <a16:creationId xmlns:a16="http://schemas.microsoft.com/office/drawing/2014/main" id="{44BD9820-2CEA-7F59-3285-AC9FF1A5576F}"/>
                </a:ext>
              </a:extLst>
            </p:cNvPr>
            <p:cNvSpPr/>
            <p:nvPr/>
          </p:nvSpPr>
          <p:spPr>
            <a:xfrm>
              <a:off x="2825072" y="4608314"/>
              <a:ext cx="117340" cy="56332"/>
            </a:xfrm>
            <a:custGeom>
              <a:avLst/>
              <a:gdLst/>
              <a:ahLst/>
              <a:cxnLst/>
              <a:rect l="l" t="t" r="r" b="b"/>
              <a:pathLst>
                <a:path w="117340" h="56332" extrusionOk="0">
                  <a:moveTo>
                    <a:pt x="88670" y="50102"/>
                  </a:moveTo>
                  <a:cubicBezTo>
                    <a:pt x="77717" y="47720"/>
                    <a:pt x="57619" y="34195"/>
                    <a:pt x="30377" y="27622"/>
                  </a:cubicBezTo>
                  <a:cubicBezTo>
                    <a:pt x="19995" y="25051"/>
                    <a:pt x="1802" y="13621"/>
                    <a:pt x="183" y="0"/>
                  </a:cubicBezTo>
                  <a:cubicBezTo>
                    <a:pt x="-2198" y="15621"/>
                    <a:pt x="19233" y="29528"/>
                    <a:pt x="30377" y="32290"/>
                  </a:cubicBezTo>
                  <a:cubicBezTo>
                    <a:pt x="57619" y="38862"/>
                    <a:pt x="78002" y="52483"/>
                    <a:pt x="88670" y="54769"/>
                  </a:cubicBezTo>
                  <a:cubicBezTo>
                    <a:pt x="97128" y="57741"/>
                    <a:pt x="106503" y="56426"/>
                    <a:pt x="113816" y="51245"/>
                  </a:cubicBezTo>
                  <a:cubicBezTo>
                    <a:pt x="115496" y="49368"/>
                    <a:pt x="116703" y="47111"/>
                    <a:pt x="117341" y="44672"/>
                  </a:cubicBezTo>
                  <a:cubicBezTo>
                    <a:pt x="109187" y="50930"/>
                    <a:pt x="98547" y="52940"/>
                    <a:pt x="88670" y="50102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8" name="Google Shape;2967;p47">
              <a:extLst>
                <a:ext uri="{FF2B5EF4-FFF2-40B4-BE49-F238E27FC236}">
                  <a16:creationId xmlns:a16="http://schemas.microsoft.com/office/drawing/2014/main" id="{739992FB-50B3-52B1-60D3-DDE95E7E1E98}"/>
                </a:ext>
              </a:extLst>
            </p:cNvPr>
            <p:cNvSpPr/>
            <p:nvPr/>
          </p:nvSpPr>
          <p:spPr>
            <a:xfrm>
              <a:off x="2742284" y="3964900"/>
              <a:ext cx="238054" cy="732926"/>
            </a:xfrm>
            <a:custGeom>
              <a:avLst/>
              <a:gdLst/>
              <a:ahLst/>
              <a:cxnLst/>
              <a:rect l="l" t="t" r="r" b="b"/>
              <a:pathLst>
                <a:path w="238054" h="732926" extrusionOk="0">
                  <a:moveTo>
                    <a:pt x="216416" y="495014"/>
                  </a:moveTo>
                  <a:cubicBezTo>
                    <a:pt x="216443" y="471802"/>
                    <a:pt x="212447" y="448761"/>
                    <a:pt x="204605" y="426911"/>
                  </a:cubicBezTo>
                  <a:cubicBezTo>
                    <a:pt x="204605" y="426911"/>
                    <a:pt x="212415" y="333661"/>
                    <a:pt x="218416" y="272415"/>
                  </a:cubicBezTo>
                  <a:cubicBezTo>
                    <a:pt x="227179" y="182118"/>
                    <a:pt x="241086" y="173164"/>
                    <a:pt x="237466" y="118300"/>
                  </a:cubicBezTo>
                  <a:cubicBezTo>
                    <a:pt x="233847" y="67437"/>
                    <a:pt x="204891" y="34480"/>
                    <a:pt x="197366" y="0"/>
                  </a:cubicBezTo>
                  <a:lnTo>
                    <a:pt x="50014" y="11621"/>
                  </a:lnTo>
                  <a:cubicBezTo>
                    <a:pt x="50014" y="11621"/>
                    <a:pt x="37155" y="53435"/>
                    <a:pt x="20582" y="136684"/>
                  </a:cubicBezTo>
                  <a:cubicBezTo>
                    <a:pt x="4008" y="219932"/>
                    <a:pt x="2865" y="318897"/>
                    <a:pt x="4199" y="449961"/>
                  </a:cubicBezTo>
                  <a:cubicBezTo>
                    <a:pt x="4199" y="483775"/>
                    <a:pt x="-1516" y="513112"/>
                    <a:pt x="389" y="597313"/>
                  </a:cubicBezTo>
                  <a:cubicBezTo>
                    <a:pt x="1722" y="653891"/>
                    <a:pt x="4961" y="723233"/>
                    <a:pt x="4961" y="723233"/>
                  </a:cubicBezTo>
                  <a:cubicBezTo>
                    <a:pt x="26487" y="741712"/>
                    <a:pt x="41442" y="728091"/>
                    <a:pt x="41442" y="728091"/>
                  </a:cubicBezTo>
                  <a:cubicBezTo>
                    <a:pt x="41442" y="728091"/>
                    <a:pt x="79542" y="560451"/>
                    <a:pt x="84780" y="521970"/>
                  </a:cubicBezTo>
                  <a:cubicBezTo>
                    <a:pt x="88780" y="500682"/>
                    <a:pt x="87003" y="478707"/>
                    <a:pt x="79637" y="458343"/>
                  </a:cubicBezTo>
                  <a:cubicBezTo>
                    <a:pt x="79637" y="458343"/>
                    <a:pt x="90686" y="405670"/>
                    <a:pt x="98687" y="364236"/>
                  </a:cubicBezTo>
                  <a:cubicBezTo>
                    <a:pt x="108212" y="313658"/>
                    <a:pt x="133453" y="204502"/>
                    <a:pt x="133453" y="204502"/>
                  </a:cubicBezTo>
                  <a:cubicBezTo>
                    <a:pt x="133453" y="204502"/>
                    <a:pt x="129167" y="372237"/>
                    <a:pt x="136501" y="405289"/>
                  </a:cubicBezTo>
                  <a:cubicBezTo>
                    <a:pt x="143835" y="438340"/>
                    <a:pt x="145074" y="467106"/>
                    <a:pt x="151360" y="512064"/>
                  </a:cubicBezTo>
                  <a:cubicBezTo>
                    <a:pt x="158885" y="566356"/>
                    <a:pt x="162314" y="645890"/>
                    <a:pt x="162314" y="645890"/>
                  </a:cubicBezTo>
                  <a:cubicBezTo>
                    <a:pt x="184793" y="660178"/>
                    <a:pt x="194794" y="649224"/>
                    <a:pt x="194794" y="649224"/>
                  </a:cubicBezTo>
                  <a:cubicBezTo>
                    <a:pt x="194794" y="649224"/>
                    <a:pt x="216416" y="542544"/>
                    <a:pt x="216416" y="495014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9" name="Google Shape;2968;p47">
              <a:extLst>
                <a:ext uri="{FF2B5EF4-FFF2-40B4-BE49-F238E27FC236}">
                  <a16:creationId xmlns:a16="http://schemas.microsoft.com/office/drawing/2014/main" id="{F6434ECC-AE4F-67E2-5DC4-D64E0AD801C8}"/>
                </a:ext>
              </a:extLst>
            </p:cNvPr>
            <p:cNvSpPr/>
            <p:nvPr/>
          </p:nvSpPr>
          <p:spPr>
            <a:xfrm>
              <a:off x="2743301" y="3964900"/>
              <a:ext cx="236925" cy="409866"/>
            </a:xfrm>
            <a:custGeom>
              <a:avLst/>
              <a:gdLst/>
              <a:ahLst/>
              <a:cxnLst/>
              <a:rect l="l" t="t" r="r" b="b"/>
              <a:pathLst>
                <a:path w="236925" h="409866" extrusionOk="0">
                  <a:moveTo>
                    <a:pt x="195968" y="0"/>
                  </a:moveTo>
                  <a:cubicBezTo>
                    <a:pt x="211399" y="15812"/>
                    <a:pt x="236926" y="63913"/>
                    <a:pt x="236926" y="136684"/>
                  </a:cubicBezTo>
                  <a:cubicBezTo>
                    <a:pt x="236926" y="218599"/>
                    <a:pt x="225020" y="202025"/>
                    <a:pt x="219305" y="292227"/>
                  </a:cubicBezTo>
                  <a:lnTo>
                    <a:pt x="213590" y="382429"/>
                  </a:lnTo>
                  <a:cubicBezTo>
                    <a:pt x="213590" y="382429"/>
                    <a:pt x="90431" y="441198"/>
                    <a:pt x="2611" y="386715"/>
                  </a:cubicBezTo>
                  <a:cubicBezTo>
                    <a:pt x="-5200" y="369665"/>
                    <a:pt x="5564" y="179927"/>
                    <a:pt x="20994" y="112490"/>
                  </a:cubicBezTo>
                  <a:cubicBezTo>
                    <a:pt x="36425" y="45053"/>
                    <a:pt x="46997" y="12002"/>
                    <a:pt x="46997" y="12002"/>
                  </a:cubicBezTo>
                  <a:cubicBezTo>
                    <a:pt x="46997" y="12002"/>
                    <a:pt x="160250" y="42577"/>
                    <a:pt x="19596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0" name="Google Shape;2969;p47">
              <a:extLst>
                <a:ext uri="{FF2B5EF4-FFF2-40B4-BE49-F238E27FC236}">
                  <a16:creationId xmlns:a16="http://schemas.microsoft.com/office/drawing/2014/main" id="{005C914A-B29C-0C1E-5462-B93CA9852D87}"/>
                </a:ext>
              </a:extLst>
            </p:cNvPr>
            <p:cNvSpPr/>
            <p:nvPr/>
          </p:nvSpPr>
          <p:spPr>
            <a:xfrm>
              <a:off x="2790577" y="3522142"/>
              <a:ext cx="160521" cy="258577"/>
            </a:xfrm>
            <a:custGeom>
              <a:avLst/>
              <a:gdLst/>
              <a:ahLst/>
              <a:cxnLst/>
              <a:rect l="l" t="t" r="r" b="b"/>
              <a:pathLst>
                <a:path w="160521" h="258577" extrusionOk="0">
                  <a:moveTo>
                    <a:pt x="150502" y="199966"/>
                  </a:moveTo>
                  <a:cubicBezTo>
                    <a:pt x="119070" y="198061"/>
                    <a:pt x="116022" y="203299"/>
                    <a:pt x="113545" y="192155"/>
                  </a:cubicBezTo>
                  <a:cubicBezTo>
                    <a:pt x="112688" y="188155"/>
                    <a:pt x="110878" y="160532"/>
                    <a:pt x="110878" y="160532"/>
                  </a:cubicBezTo>
                  <a:cubicBezTo>
                    <a:pt x="113780" y="156846"/>
                    <a:pt x="116422" y="152960"/>
                    <a:pt x="118784" y="148912"/>
                  </a:cubicBezTo>
                  <a:cubicBezTo>
                    <a:pt x="140167" y="136015"/>
                    <a:pt x="154268" y="113831"/>
                    <a:pt x="156884" y="88999"/>
                  </a:cubicBezTo>
                  <a:cubicBezTo>
                    <a:pt x="161490" y="44708"/>
                    <a:pt x="129348" y="5065"/>
                    <a:pt x="85065" y="417"/>
                  </a:cubicBezTo>
                  <a:cubicBezTo>
                    <a:pt x="43441" y="-3869"/>
                    <a:pt x="12771" y="25373"/>
                    <a:pt x="4579" y="65568"/>
                  </a:cubicBezTo>
                  <a:cubicBezTo>
                    <a:pt x="198" y="85380"/>
                    <a:pt x="-4374" y="125861"/>
                    <a:pt x="8008" y="158341"/>
                  </a:cubicBezTo>
                  <a:cubicBezTo>
                    <a:pt x="14961" y="176725"/>
                    <a:pt x="21438" y="189583"/>
                    <a:pt x="38012" y="188917"/>
                  </a:cubicBezTo>
                  <a:cubicBezTo>
                    <a:pt x="43543" y="188422"/>
                    <a:pt x="49023" y="187469"/>
                    <a:pt x="54395" y="186059"/>
                  </a:cubicBezTo>
                  <a:cubicBezTo>
                    <a:pt x="55283" y="193679"/>
                    <a:pt x="55602" y="201347"/>
                    <a:pt x="55347" y="209015"/>
                  </a:cubicBezTo>
                  <a:cubicBezTo>
                    <a:pt x="55347" y="217111"/>
                    <a:pt x="56300" y="221111"/>
                    <a:pt x="40488" y="230827"/>
                  </a:cubicBezTo>
                  <a:cubicBezTo>
                    <a:pt x="24677" y="240542"/>
                    <a:pt x="64301" y="260354"/>
                    <a:pt x="90114" y="258449"/>
                  </a:cubicBezTo>
                  <a:cubicBezTo>
                    <a:pt x="115927" y="256544"/>
                    <a:pt x="144883" y="240923"/>
                    <a:pt x="152883" y="224255"/>
                  </a:cubicBezTo>
                  <a:cubicBezTo>
                    <a:pt x="161646" y="205586"/>
                    <a:pt x="165266" y="200823"/>
                    <a:pt x="150502" y="199966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1" name="Google Shape;2970;p47">
              <a:extLst>
                <a:ext uri="{FF2B5EF4-FFF2-40B4-BE49-F238E27FC236}">
                  <a16:creationId xmlns:a16="http://schemas.microsoft.com/office/drawing/2014/main" id="{3DEAE4D6-9FB0-99CC-AD37-236DC3DCE54B}"/>
                </a:ext>
              </a:extLst>
            </p:cNvPr>
            <p:cNvSpPr/>
            <p:nvPr/>
          </p:nvSpPr>
          <p:spPr>
            <a:xfrm>
              <a:off x="2954700" y="3752463"/>
              <a:ext cx="61341" cy="108805"/>
            </a:xfrm>
            <a:custGeom>
              <a:avLst/>
              <a:gdLst/>
              <a:ahLst/>
              <a:cxnLst/>
              <a:rect l="l" t="t" r="r" b="b"/>
              <a:pathLst>
                <a:path w="61341" h="108805" extrusionOk="0">
                  <a:moveTo>
                    <a:pt x="9525" y="108806"/>
                  </a:moveTo>
                  <a:cubicBezTo>
                    <a:pt x="9525" y="108806"/>
                    <a:pt x="45053" y="100805"/>
                    <a:pt x="61341" y="84993"/>
                  </a:cubicBezTo>
                  <a:cubicBezTo>
                    <a:pt x="61341" y="84993"/>
                    <a:pt x="40196" y="18318"/>
                    <a:pt x="26670" y="1745"/>
                  </a:cubicBezTo>
                  <a:cubicBezTo>
                    <a:pt x="13144" y="-14829"/>
                    <a:pt x="0" y="92137"/>
                    <a:pt x="0" y="92137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2" name="Google Shape;2971;p47">
              <a:extLst>
                <a:ext uri="{FF2B5EF4-FFF2-40B4-BE49-F238E27FC236}">
                  <a16:creationId xmlns:a16="http://schemas.microsoft.com/office/drawing/2014/main" id="{085A24D5-40B5-5910-9D1D-83CDC8D23572}"/>
                </a:ext>
              </a:extLst>
            </p:cNvPr>
            <p:cNvSpPr/>
            <p:nvPr/>
          </p:nvSpPr>
          <p:spPr>
            <a:xfrm>
              <a:off x="2782487" y="3720882"/>
              <a:ext cx="191546" cy="273865"/>
            </a:xfrm>
            <a:custGeom>
              <a:avLst/>
              <a:gdLst/>
              <a:ahLst/>
              <a:cxnLst/>
              <a:rect l="l" t="t" r="r" b="b"/>
              <a:pathLst>
                <a:path w="191546" h="273865" extrusionOk="0">
                  <a:moveTo>
                    <a:pt x="127349" y="560"/>
                  </a:moveTo>
                  <a:cubicBezTo>
                    <a:pt x="133160" y="7799"/>
                    <a:pt x="133826" y="16847"/>
                    <a:pt x="111443" y="22562"/>
                  </a:cubicBezTo>
                  <a:cubicBezTo>
                    <a:pt x="95161" y="27192"/>
                    <a:pt x="77760" y="25839"/>
                    <a:pt x="62389" y="18753"/>
                  </a:cubicBezTo>
                  <a:cubicBezTo>
                    <a:pt x="44747" y="26210"/>
                    <a:pt x="27792" y="35202"/>
                    <a:pt x="11716" y="45613"/>
                  </a:cubicBezTo>
                  <a:cubicBezTo>
                    <a:pt x="-7334" y="108478"/>
                    <a:pt x="8001" y="116574"/>
                    <a:pt x="0" y="161628"/>
                  </a:cubicBezTo>
                  <a:cubicBezTo>
                    <a:pt x="3143" y="184297"/>
                    <a:pt x="6858" y="242780"/>
                    <a:pt x="7810" y="256020"/>
                  </a:cubicBezTo>
                  <a:cubicBezTo>
                    <a:pt x="50578" y="285929"/>
                    <a:pt x="137350" y="275737"/>
                    <a:pt x="156781" y="244019"/>
                  </a:cubicBezTo>
                  <a:cubicBezTo>
                    <a:pt x="157130" y="233455"/>
                    <a:pt x="158116" y="222930"/>
                    <a:pt x="159734" y="212491"/>
                  </a:cubicBezTo>
                  <a:cubicBezTo>
                    <a:pt x="180118" y="136862"/>
                    <a:pt x="196025" y="117241"/>
                    <a:pt x="190405" y="60091"/>
                  </a:cubicBezTo>
                  <a:cubicBezTo>
                    <a:pt x="187166" y="27515"/>
                    <a:pt x="184595" y="11132"/>
                    <a:pt x="167259" y="2369"/>
                  </a:cubicBezTo>
                  <a:cubicBezTo>
                    <a:pt x="154092" y="26"/>
                    <a:pt x="140675" y="-583"/>
                    <a:pt x="127349" y="560"/>
                  </a:cubicBez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3" name="Google Shape;2972;p47">
              <a:extLst>
                <a:ext uri="{FF2B5EF4-FFF2-40B4-BE49-F238E27FC236}">
                  <a16:creationId xmlns:a16="http://schemas.microsoft.com/office/drawing/2014/main" id="{162850BE-7438-C631-BBFD-0477A1815490}"/>
                </a:ext>
              </a:extLst>
            </p:cNvPr>
            <p:cNvSpPr/>
            <p:nvPr/>
          </p:nvSpPr>
          <p:spPr>
            <a:xfrm>
              <a:off x="2469603" y="3777311"/>
              <a:ext cx="368747" cy="265455"/>
            </a:xfrm>
            <a:custGeom>
              <a:avLst/>
              <a:gdLst/>
              <a:ahLst/>
              <a:cxnLst/>
              <a:rect l="l" t="t" r="r" b="b"/>
              <a:pathLst>
                <a:path w="368747" h="265455" extrusionOk="0">
                  <a:moveTo>
                    <a:pt x="47613" y="190066"/>
                  </a:moveTo>
                  <a:cubicBezTo>
                    <a:pt x="57313" y="192152"/>
                    <a:pt x="66860" y="194885"/>
                    <a:pt x="76188" y="198257"/>
                  </a:cubicBezTo>
                  <a:cubicBezTo>
                    <a:pt x="84940" y="202858"/>
                    <a:pt x="94355" y="206077"/>
                    <a:pt x="104097" y="207782"/>
                  </a:cubicBezTo>
                  <a:cubicBezTo>
                    <a:pt x="114574" y="209402"/>
                    <a:pt x="130957" y="203972"/>
                    <a:pt x="159246" y="190637"/>
                  </a:cubicBezTo>
                  <a:cubicBezTo>
                    <a:pt x="190224" y="174759"/>
                    <a:pt x="218251" y="153690"/>
                    <a:pt x="242114" y="128344"/>
                  </a:cubicBezTo>
                  <a:cubicBezTo>
                    <a:pt x="269228" y="96083"/>
                    <a:pt x="293451" y="61507"/>
                    <a:pt x="314504" y="24998"/>
                  </a:cubicBezTo>
                  <a:cubicBezTo>
                    <a:pt x="326791" y="2614"/>
                    <a:pt x="342317" y="-3006"/>
                    <a:pt x="355842" y="1375"/>
                  </a:cubicBezTo>
                  <a:cubicBezTo>
                    <a:pt x="372035" y="6710"/>
                    <a:pt x="374035" y="22807"/>
                    <a:pt x="355842" y="52906"/>
                  </a:cubicBezTo>
                  <a:cubicBezTo>
                    <a:pt x="332617" y="92225"/>
                    <a:pt x="304799" y="128639"/>
                    <a:pt x="272975" y="161396"/>
                  </a:cubicBezTo>
                  <a:cubicBezTo>
                    <a:pt x="247871" y="186503"/>
                    <a:pt x="218651" y="207115"/>
                    <a:pt x="186583" y="222356"/>
                  </a:cubicBezTo>
                  <a:cubicBezTo>
                    <a:pt x="163712" y="234252"/>
                    <a:pt x="139230" y="242758"/>
                    <a:pt x="113907" y="247597"/>
                  </a:cubicBezTo>
                  <a:cubicBezTo>
                    <a:pt x="105049" y="249502"/>
                    <a:pt x="99048" y="253216"/>
                    <a:pt x="82665" y="258932"/>
                  </a:cubicBezTo>
                  <a:cubicBezTo>
                    <a:pt x="66375" y="264856"/>
                    <a:pt x="48897" y="266790"/>
                    <a:pt x="31707" y="264551"/>
                  </a:cubicBezTo>
                  <a:cubicBezTo>
                    <a:pt x="17514" y="261789"/>
                    <a:pt x="12657" y="258550"/>
                    <a:pt x="12085" y="255026"/>
                  </a:cubicBezTo>
                  <a:cubicBezTo>
                    <a:pt x="11514" y="251502"/>
                    <a:pt x="14371" y="249025"/>
                    <a:pt x="21039" y="249502"/>
                  </a:cubicBezTo>
                  <a:cubicBezTo>
                    <a:pt x="31538" y="251169"/>
                    <a:pt x="42255" y="250912"/>
                    <a:pt x="52662" y="248740"/>
                  </a:cubicBezTo>
                  <a:cubicBezTo>
                    <a:pt x="52662" y="248740"/>
                    <a:pt x="37993" y="248264"/>
                    <a:pt x="29325" y="247216"/>
                  </a:cubicBezTo>
                  <a:cubicBezTo>
                    <a:pt x="21541" y="246368"/>
                    <a:pt x="13911" y="244444"/>
                    <a:pt x="6656" y="241501"/>
                  </a:cubicBezTo>
                  <a:cubicBezTo>
                    <a:pt x="-297" y="238548"/>
                    <a:pt x="-2869" y="227594"/>
                    <a:pt x="4179" y="227975"/>
                  </a:cubicBezTo>
                  <a:cubicBezTo>
                    <a:pt x="11228" y="228356"/>
                    <a:pt x="15990" y="230452"/>
                    <a:pt x="28944" y="231785"/>
                  </a:cubicBezTo>
                  <a:cubicBezTo>
                    <a:pt x="35778" y="232614"/>
                    <a:pt x="42685" y="232614"/>
                    <a:pt x="49518" y="231785"/>
                  </a:cubicBezTo>
                  <a:cubicBezTo>
                    <a:pt x="40949" y="230376"/>
                    <a:pt x="32508" y="228271"/>
                    <a:pt x="24277" y="225499"/>
                  </a:cubicBezTo>
                  <a:cubicBezTo>
                    <a:pt x="17463" y="223689"/>
                    <a:pt x="11333" y="219917"/>
                    <a:pt x="6656" y="214640"/>
                  </a:cubicBezTo>
                  <a:cubicBezTo>
                    <a:pt x="4275" y="211878"/>
                    <a:pt x="4941" y="205115"/>
                    <a:pt x="13228" y="206830"/>
                  </a:cubicBezTo>
                  <a:cubicBezTo>
                    <a:pt x="23208" y="210307"/>
                    <a:pt x="33569" y="212583"/>
                    <a:pt x="44089" y="213592"/>
                  </a:cubicBezTo>
                  <a:cubicBezTo>
                    <a:pt x="54662" y="213592"/>
                    <a:pt x="62187" y="212735"/>
                    <a:pt x="60853" y="211116"/>
                  </a:cubicBezTo>
                  <a:cubicBezTo>
                    <a:pt x="59520" y="209497"/>
                    <a:pt x="53233" y="209687"/>
                    <a:pt x="45232" y="205211"/>
                  </a:cubicBezTo>
                  <a:cubicBezTo>
                    <a:pt x="37231" y="200734"/>
                    <a:pt x="32469" y="192066"/>
                    <a:pt x="35707" y="187875"/>
                  </a:cubicBezTo>
                  <a:cubicBezTo>
                    <a:pt x="38946" y="183684"/>
                    <a:pt x="38946" y="186827"/>
                    <a:pt x="47613" y="190066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4" name="Google Shape;2973;p47">
              <a:extLst>
                <a:ext uri="{FF2B5EF4-FFF2-40B4-BE49-F238E27FC236}">
                  <a16:creationId xmlns:a16="http://schemas.microsoft.com/office/drawing/2014/main" id="{EEAF4AB7-D57A-B2A7-3041-3C7346FE134B}"/>
                </a:ext>
              </a:extLst>
            </p:cNvPr>
            <p:cNvSpPr/>
            <p:nvPr/>
          </p:nvSpPr>
          <p:spPr>
            <a:xfrm>
              <a:off x="2743245" y="3761847"/>
              <a:ext cx="100785" cy="104755"/>
            </a:xfrm>
            <a:custGeom>
              <a:avLst/>
              <a:gdLst/>
              <a:ahLst/>
              <a:cxnLst/>
              <a:rect l="l" t="t" r="r" b="b"/>
              <a:pathLst>
                <a:path w="100785" h="104755" extrusionOk="0">
                  <a:moveTo>
                    <a:pt x="65151" y="104756"/>
                  </a:moveTo>
                  <a:cubicBezTo>
                    <a:pt x="40403" y="101165"/>
                    <a:pt x="17516" y="89554"/>
                    <a:pt x="0" y="71704"/>
                  </a:cubicBezTo>
                  <a:lnTo>
                    <a:pt x="39433" y="17030"/>
                  </a:lnTo>
                  <a:cubicBezTo>
                    <a:pt x="39433" y="17030"/>
                    <a:pt x="61627" y="-10973"/>
                    <a:pt x="90964" y="4838"/>
                  </a:cubicBezTo>
                  <a:cubicBezTo>
                    <a:pt x="90964" y="4838"/>
                    <a:pt x="113062" y="7220"/>
                    <a:pt x="90964" y="53511"/>
                  </a:cubicBezTo>
                  <a:cubicBezTo>
                    <a:pt x="83445" y="71113"/>
                    <a:pt x="74824" y="88230"/>
                    <a:pt x="65151" y="104756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5" name="Google Shape;2974;p47">
              <a:extLst>
                <a:ext uri="{FF2B5EF4-FFF2-40B4-BE49-F238E27FC236}">
                  <a16:creationId xmlns:a16="http://schemas.microsoft.com/office/drawing/2014/main" id="{437F3B03-3B53-FF67-7A22-3FDF245E89FB}"/>
                </a:ext>
              </a:extLst>
            </p:cNvPr>
            <p:cNvSpPr/>
            <p:nvPr/>
          </p:nvSpPr>
          <p:spPr>
            <a:xfrm>
              <a:off x="2783810" y="3522089"/>
              <a:ext cx="201012" cy="328692"/>
            </a:xfrm>
            <a:custGeom>
              <a:avLst/>
              <a:gdLst/>
              <a:ahLst/>
              <a:cxnLst/>
              <a:rect l="l" t="t" r="r" b="b"/>
              <a:pathLst>
                <a:path w="201012" h="328692" extrusionOk="0">
                  <a:moveTo>
                    <a:pt x="3726" y="41904"/>
                  </a:moveTo>
                  <a:cubicBezTo>
                    <a:pt x="6992" y="22359"/>
                    <a:pt x="25260" y="8995"/>
                    <a:pt x="44874" y="11805"/>
                  </a:cubicBezTo>
                  <a:cubicBezTo>
                    <a:pt x="58646" y="2566"/>
                    <a:pt x="75264" y="-1454"/>
                    <a:pt x="91737" y="470"/>
                  </a:cubicBezTo>
                  <a:cubicBezTo>
                    <a:pt x="129170" y="4376"/>
                    <a:pt x="153649" y="29045"/>
                    <a:pt x="164984" y="66193"/>
                  </a:cubicBezTo>
                  <a:cubicBezTo>
                    <a:pt x="170544" y="84833"/>
                    <a:pt x="174245" y="103978"/>
                    <a:pt x="176033" y="123343"/>
                  </a:cubicBezTo>
                  <a:cubicBezTo>
                    <a:pt x="187272" y="206686"/>
                    <a:pt x="217562" y="272790"/>
                    <a:pt x="189273" y="297555"/>
                  </a:cubicBezTo>
                  <a:cubicBezTo>
                    <a:pt x="160983" y="322320"/>
                    <a:pt x="83450" y="338036"/>
                    <a:pt x="51065" y="322510"/>
                  </a:cubicBezTo>
                  <a:cubicBezTo>
                    <a:pt x="18680" y="306985"/>
                    <a:pt x="77735" y="163348"/>
                    <a:pt x="13632" y="83528"/>
                  </a:cubicBezTo>
                  <a:cubicBezTo>
                    <a:pt x="-1418" y="64574"/>
                    <a:pt x="-2847" y="51334"/>
                    <a:pt x="3726" y="41904"/>
                  </a:cubicBezTo>
                  <a:close/>
                </a:path>
              </a:pathLst>
            </a:custGeom>
            <a:solidFill>
              <a:srgbClr val="CC8B0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6" name="Google Shape;2975;p47">
              <a:extLst>
                <a:ext uri="{FF2B5EF4-FFF2-40B4-BE49-F238E27FC236}">
                  <a16:creationId xmlns:a16="http://schemas.microsoft.com/office/drawing/2014/main" id="{D85CEACD-F72A-34BE-0F60-6DF15F940D2C}"/>
                </a:ext>
              </a:extLst>
            </p:cNvPr>
            <p:cNvSpPr/>
            <p:nvPr/>
          </p:nvSpPr>
          <p:spPr>
            <a:xfrm>
              <a:off x="2011725" y="4252365"/>
              <a:ext cx="432244" cy="249555"/>
            </a:xfrm>
            <a:custGeom>
              <a:avLst/>
              <a:gdLst/>
              <a:ahLst/>
              <a:cxnLst/>
              <a:rect l="l" t="t" r="r" b="b"/>
              <a:pathLst>
                <a:path w="432244" h="249555" extrusionOk="0">
                  <a:moveTo>
                    <a:pt x="432245" y="124778"/>
                  </a:moveTo>
                  <a:cubicBezTo>
                    <a:pt x="432245" y="193690"/>
                    <a:pt x="335483" y="249555"/>
                    <a:pt x="216122" y="249555"/>
                  </a:cubicBezTo>
                  <a:cubicBezTo>
                    <a:pt x="96761" y="249555"/>
                    <a:pt x="0" y="193690"/>
                    <a:pt x="0" y="124778"/>
                  </a:cubicBezTo>
                  <a:cubicBezTo>
                    <a:pt x="0" y="55865"/>
                    <a:pt x="96761" y="0"/>
                    <a:pt x="216122" y="0"/>
                  </a:cubicBezTo>
                  <a:cubicBezTo>
                    <a:pt x="335483" y="0"/>
                    <a:pt x="432245" y="55865"/>
                    <a:pt x="432245" y="124778"/>
                  </a:cubicBez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7" name="Google Shape;2976;p47">
              <a:extLst>
                <a:ext uri="{FF2B5EF4-FFF2-40B4-BE49-F238E27FC236}">
                  <a16:creationId xmlns:a16="http://schemas.microsoft.com/office/drawing/2014/main" id="{651E70B9-6DBA-67D3-24EC-B9BF242922E5}"/>
                </a:ext>
              </a:extLst>
            </p:cNvPr>
            <p:cNvSpPr/>
            <p:nvPr/>
          </p:nvSpPr>
          <p:spPr>
            <a:xfrm>
              <a:off x="2116256" y="4345803"/>
              <a:ext cx="122876" cy="95119"/>
            </a:xfrm>
            <a:custGeom>
              <a:avLst/>
              <a:gdLst/>
              <a:ahLst/>
              <a:cxnLst/>
              <a:rect l="l" t="t" r="r" b="b"/>
              <a:pathLst>
                <a:path w="122876" h="95119" extrusionOk="0">
                  <a:moveTo>
                    <a:pt x="9769" y="2"/>
                  </a:moveTo>
                  <a:cubicBezTo>
                    <a:pt x="24533" y="12004"/>
                    <a:pt x="46250" y="1050"/>
                    <a:pt x="47297" y="2193"/>
                  </a:cubicBezTo>
                  <a:cubicBezTo>
                    <a:pt x="64639" y="18195"/>
                    <a:pt x="82792" y="33302"/>
                    <a:pt x="101685" y="47437"/>
                  </a:cubicBezTo>
                  <a:cubicBezTo>
                    <a:pt x="111210" y="54676"/>
                    <a:pt x="125212" y="64296"/>
                    <a:pt x="122545" y="78202"/>
                  </a:cubicBezTo>
                  <a:cubicBezTo>
                    <a:pt x="117973" y="102967"/>
                    <a:pt x="78254" y="95347"/>
                    <a:pt x="63204" y="87727"/>
                  </a:cubicBezTo>
                  <a:cubicBezTo>
                    <a:pt x="48155" y="80107"/>
                    <a:pt x="35963" y="67630"/>
                    <a:pt x="21770" y="59152"/>
                  </a:cubicBezTo>
                  <a:cubicBezTo>
                    <a:pt x="11674" y="52866"/>
                    <a:pt x="1768" y="49627"/>
                    <a:pt x="149" y="36864"/>
                  </a:cubicBezTo>
                  <a:cubicBezTo>
                    <a:pt x="-1185" y="28768"/>
                    <a:pt x="6816" y="-284"/>
                    <a:pt x="9769" y="2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8" name="Google Shape;2977;p47">
              <a:extLst>
                <a:ext uri="{FF2B5EF4-FFF2-40B4-BE49-F238E27FC236}">
                  <a16:creationId xmlns:a16="http://schemas.microsoft.com/office/drawing/2014/main" id="{5E2047A9-323F-F40A-ED5A-A3127BB8C323}"/>
                </a:ext>
              </a:extLst>
            </p:cNvPr>
            <p:cNvSpPr/>
            <p:nvPr/>
          </p:nvSpPr>
          <p:spPr>
            <a:xfrm>
              <a:off x="2116272" y="4377142"/>
              <a:ext cx="122242" cy="63751"/>
            </a:xfrm>
            <a:custGeom>
              <a:avLst/>
              <a:gdLst/>
              <a:ahLst/>
              <a:cxnLst/>
              <a:rect l="l" t="t" r="r" b="b"/>
              <a:pathLst>
                <a:path w="122242" h="63751" extrusionOk="0">
                  <a:moveTo>
                    <a:pt x="227" y="0"/>
                  </a:moveTo>
                  <a:cubicBezTo>
                    <a:pt x="2228" y="12192"/>
                    <a:pt x="12038" y="15621"/>
                    <a:pt x="22040" y="21812"/>
                  </a:cubicBezTo>
                  <a:cubicBezTo>
                    <a:pt x="36518" y="30766"/>
                    <a:pt x="49186" y="43720"/>
                    <a:pt x="64140" y="51245"/>
                  </a:cubicBezTo>
                  <a:cubicBezTo>
                    <a:pt x="79094" y="58769"/>
                    <a:pt x="112527" y="65246"/>
                    <a:pt x="122243" y="47530"/>
                  </a:cubicBezTo>
                  <a:cubicBezTo>
                    <a:pt x="117004" y="71438"/>
                    <a:pt x="77951" y="63913"/>
                    <a:pt x="63092" y="56388"/>
                  </a:cubicBezTo>
                  <a:cubicBezTo>
                    <a:pt x="48233" y="48863"/>
                    <a:pt x="35851" y="36290"/>
                    <a:pt x="21659" y="27813"/>
                  </a:cubicBezTo>
                  <a:cubicBezTo>
                    <a:pt x="11562" y="21527"/>
                    <a:pt x="1656" y="18288"/>
                    <a:pt x="37" y="5524"/>
                  </a:cubicBezTo>
                  <a:cubicBezTo>
                    <a:pt x="-49" y="3677"/>
                    <a:pt x="15" y="1829"/>
                    <a:pt x="227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9" name="Google Shape;2978;p47">
              <a:extLst>
                <a:ext uri="{FF2B5EF4-FFF2-40B4-BE49-F238E27FC236}">
                  <a16:creationId xmlns:a16="http://schemas.microsoft.com/office/drawing/2014/main" id="{93CF3085-7C6F-7206-219A-D8467431DD72}"/>
                </a:ext>
              </a:extLst>
            </p:cNvPr>
            <p:cNvSpPr/>
            <p:nvPr/>
          </p:nvSpPr>
          <p:spPr>
            <a:xfrm>
              <a:off x="2242069" y="4298215"/>
              <a:ext cx="122771" cy="91654"/>
            </a:xfrm>
            <a:custGeom>
              <a:avLst/>
              <a:gdLst/>
              <a:ahLst/>
              <a:cxnLst/>
              <a:rect l="l" t="t" r="r" b="b"/>
              <a:pathLst>
                <a:path w="122771" h="91654" extrusionOk="0">
                  <a:moveTo>
                    <a:pt x="11400" y="61"/>
                  </a:moveTo>
                  <a:cubicBezTo>
                    <a:pt x="26164" y="12062"/>
                    <a:pt x="51881" y="-987"/>
                    <a:pt x="53024" y="61"/>
                  </a:cubicBezTo>
                  <a:cubicBezTo>
                    <a:pt x="68334" y="15615"/>
                    <a:pt x="84521" y="30274"/>
                    <a:pt x="101507" y="43971"/>
                  </a:cubicBezTo>
                  <a:cubicBezTo>
                    <a:pt x="111032" y="51114"/>
                    <a:pt x="125033" y="60830"/>
                    <a:pt x="122462" y="74737"/>
                  </a:cubicBezTo>
                  <a:cubicBezTo>
                    <a:pt x="117794" y="99502"/>
                    <a:pt x="78075" y="91881"/>
                    <a:pt x="63121" y="84262"/>
                  </a:cubicBezTo>
                  <a:cubicBezTo>
                    <a:pt x="48167" y="76642"/>
                    <a:pt x="35879" y="64069"/>
                    <a:pt x="21687" y="55687"/>
                  </a:cubicBezTo>
                  <a:cubicBezTo>
                    <a:pt x="11591" y="49400"/>
                    <a:pt x="1589" y="46162"/>
                    <a:pt x="65" y="33398"/>
                  </a:cubicBezTo>
                  <a:cubicBezTo>
                    <a:pt x="-887" y="25302"/>
                    <a:pt x="8828" y="-225"/>
                    <a:pt x="11400" y="61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0" name="Google Shape;2979;p47">
              <a:extLst>
                <a:ext uri="{FF2B5EF4-FFF2-40B4-BE49-F238E27FC236}">
                  <a16:creationId xmlns:a16="http://schemas.microsoft.com/office/drawing/2014/main" id="{30601FD5-6022-0846-81C6-70CB2EFB7CDF}"/>
                </a:ext>
              </a:extLst>
            </p:cNvPr>
            <p:cNvSpPr/>
            <p:nvPr/>
          </p:nvSpPr>
          <p:spPr>
            <a:xfrm>
              <a:off x="2242300" y="4327803"/>
              <a:ext cx="122230" cy="63800"/>
            </a:xfrm>
            <a:custGeom>
              <a:avLst/>
              <a:gdLst/>
              <a:ahLst/>
              <a:cxnLst/>
              <a:rect l="l" t="t" r="r" b="b"/>
              <a:pathLst>
                <a:path w="122230" h="63800" extrusionOk="0">
                  <a:moveTo>
                    <a:pt x="216" y="0"/>
                  </a:moveTo>
                  <a:cubicBezTo>
                    <a:pt x="2216" y="12192"/>
                    <a:pt x="12027" y="15621"/>
                    <a:pt x="22028" y="21812"/>
                  </a:cubicBezTo>
                  <a:cubicBezTo>
                    <a:pt x="36506" y="30766"/>
                    <a:pt x="49174" y="43720"/>
                    <a:pt x="64128" y="51340"/>
                  </a:cubicBezTo>
                  <a:cubicBezTo>
                    <a:pt x="79083" y="58960"/>
                    <a:pt x="112515" y="65246"/>
                    <a:pt x="122231" y="47530"/>
                  </a:cubicBezTo>
                  <a:cubicBezTo>
                    <a:pt x="116992" y="71438"/>
                    <a:pt x="77940" y="64008"/>
                    <a:pt x="63081" y="56483"/>
                  </a:cubicBezTo>
                  <a:cubicBezTo>
                    <a:pt x="48222" y="48958"/>
                    <a:pt x="35934" y="36290"/>
                    <a:pt x="21742" y="27432"/>
                  </a:cubicBezTo>
                  <a:cubicBezTo>
                    <a:pt x="11550" y="21146"/>
                    <a:pt x="1644" y="17907"/>
                    <a:pt x="25" y="5143"/>
                  </a:cubicBezTo>
                  <a:cubicBezTo>
                    <a:pt x="-41" y="3429"/>
                    <a:pt x="23" y="1705"/>
                    <a:pt x="216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1" name="Google Shape;2980;p47">
              <a:extLst>
                <a:ext uri="{FF2B5EF4-FFF2-40B4-BE49-F238E27FC236}">
                  <a16:creationId xmlns:a16="http://schemas.microsoft.com/office/drawing/2014/main" id="{4D01D4B5-FAB7-B86A-0C15-D70CEE28229B}"/>
                </a:ext>
              </a:extLst>
            </p:cNvPr>
            <p:cNvSpPr/>
            <p:nvPr/>
          </p:nvSpPr>
          <p:spPr>
            <a:xfrm>
              <a:off x="2122246" y="3749635"/>
              <a:ext cx="211613" cy="606004"/>
            </a:xfrm>
            <a:custGeom>
              <a:avLst/>
              <a:gdLst/>
              <a:ahLst/>
              <a:cxnLst/>
              <a:rect l="l" t="t" r="r" b="b"/>
              <a:pathLst>
                <a:path w="211613" h="606004" extrusionOk="0">
                  <a:moveTo>
                    <a:pt x="2540" y="52483"/>
                  </a:moveTo>
                  <a:cubicBezTo>
                    <a:pt x="3302" y="74771"/>
                    <a:pt x="10160" y="171545"/>
                    <a:pt x="13303" y="222695"/>
                  </a:cubicBezTo>
                  <a:cubicBezTo>
                    <a:pt x="16446" y="273844"/>
                    <a:pt x="17113" y="336995"/>
                    <a:pt x="17113" y="336995"/>
                  </a:cubicBezTo>
                  <a:cubicBezTo>
                    <a:pt x="17113" y="336995"/>
                    <a:pt x="8255" y="374237"/>
                    <a:pt x="2540" y="418147"/>
                  </a:cubicBezTo>
                  <a:cubicBezTo>
                    <a:pt x="-3175" y="462058"/>
                    <a:pt x="2540" y="600361"/>
                    <a:pt x="2540" y="600361"/>
                  </a:cubicBezTo>
                  <a:cubicBezTo>
                    <a:pt x="14124" y="607886"/>
                    <a:pt x="29056" y="607886"/>
                    <a:pt x="40640" y="600361"/>
                  </a:cubicBezTo>
                  <a:cubicBezTo>
                    <a:pt x="40640" y="600361"/>
                    <a:pt x="64262" y="489585"/>
                    <a:pt x="75121" y="439674"/>
                  </a:cubicBezTo>
                  <a:cubicBezTo>
                    <a:pt x="85979" y="389763"/>
                    <a:pt x="87979" y="360997"/>
                    <a:pt x="93599" y="330137"/>
                  </a:cubicBezTo>
                  <a:cubicBezTo>
                    <a:pt x="100457" y="292703"/>
                    <a:pt x="115221" y="118110"/>
                    <a:pt x="115221" y="118110"/>
                  </a:cubicBezTo>
                  <a:lnTo>
                    <a:pt x="121126" y="118110"/>
                  </a:lnTo>
                  <a:lnTo>
                    <a:pt x="136938" y="315182"/>
                  </a:lnTo>
                  <a:cubicBezTo>
                    <a:pt x="132057" y="329717"/>
                    <a:pt x="128705" y="344719"/>
                    <a:pt x="126937" y="359950"/>
                  </a:cubicBezTo>
                  <a:cubicBezTo>
                    <a:pt x="122650" y="392049"/>
                    <a:pt x="131509" y="553593"/>
                    <a:pt x="131509" y="553593"/>
                  </a:cubicBezTo>
                  <a:cubicBezTo>
                    <a:pt x="144340" y="560727"/>
                    <a:pt x="160089" y="560070"/>
                    <a:pt x="172276" y="551879"/>
                  </a:cubicBezTo>
                  <a:cubicBezTo>
                    <a:pt x="172276" y="551879"/>
                    <a:pt x="211614" y="337947"/>
                    <a:pt x="211614" y="305467"/>
                  </a:cubicBezTo>
                  <a:cubicBezTo>
                    <a:pt x="211614" y="283845"/>
                    <a:pt x="207994" y="0"/>
                    <a:pt x="207994" y="0"/>
                  </a:cubicBezTo>
                  <a:close/>
                </a:path>
              </a:pathLst>
            </a:custGeom>
            <a:solidFill>
              <a:srgbClr val="E2616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2" name="Google Shape;2981;p47">
              <a:extLst>
                <a:ext uri="{FF2B5EF4-FFF2-40B4-BE49-F238E27FC236}">
                  <a16:creationId xmlns:a16="http://schemas.microsoft.com/office/drawing/2014/main" id="{A0E24348-C89E-8735-2B0F-DBD58E207C0C}"/>
                </a:ext>
              </a:extLst>
            </p:cNvPr>
            <p:cNvSpPr/>
            <p:nvPr/>
          </p:nvSpPr>
          <p:spPr>
            <a:xfrm>
              <a:off x="2150411" y="3371683"/>
              <a:ext cx="135319" cy="132132"/>
            </a:xfrm>
            <a:custGeom>
              <a:avLst/>
              <a:gdLst/>
              <a:ahLst/>
              <a:cxnLst/>
              <a:rect l="l" t="t" r="r" b="b"/>
              <a:pathLst>
                <a:path w="135319" h="132132" extrusionOk="0">
                  <a:moveTo>
                    <a:pt x="27811" y="0"/>
                  </a:moveTo>
                  <a:cubicBezTo>
                    <a:pt x="27811" y="0"/>
                    <a:pt x="30287" y="48578"/>
                    <a:pt x="29239" y="52864"/>
                  </a:cubicBezTo>
                  <a:cubicBezTo>
                    <a:pt x="28192" y="57150"/>
                    <a:pt x="6951" y="71342"/>
                    <a:pt x="664" y="76486"/>
                  </a:cubicBezTo>
                  <a:cubicBezTo>
                    <a:pt x="-5622" y="81629"/>
                    <a:pt x="34288" y="120491"/>
                    <a:pt x="53623" y="130016"/>
                  </a:cubicBezTo>
                  <a:cubicBezTo>
                    <a:pt x="72959" y="139541"/>
                    <a:pt x="134205" y="115538"/>
                    <a:pt x="135253" y="85439"/>
                  </a:cubicBezTo>
                  <a:cubicBezTo>
                    <a:pt x="136300" y="55340"/>
                    <a:pt x="124775" y="30099"/>
                    <a:pt x="115441" y="28765"/>
                  </a:cubicBezTo>
                  <a:cubicBezTo>
                    <a:pt x="106106" y="27432"/>
                    <a:pt x="27811" y="0"/>
                    <a:pt x="27811" y="0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3" name="Google Shape;2982;p47">
              <a:extLst>
                <a:ext uri="{FF2B5EF4-FFF2-40B4-BE49-F238E27FC236}">
                  <a16:creationId xmlns:a16="http://schemas.microsoft.com/office/drawing/2014/main" id="{4C6C423E-E2FD-8B51-D407-D70C4B8BF2F1}"/>
                </a:ext>
              </a:extLst>
            </p:cNvPr>
            <p:cNvSpPr/>
            <p:nvPr/>
          </p:nvSpPr>
          <p:spPr>
            <a:xfrm>
              <a:off x="2307535" y="3402925"/>
              <a:ext cx="192267" cy="377666"/>
            </a:xfrm>
            <a:custGeom>
              <a:avLst/>
              <a:gdLst/>
              <a:ahLst/>
              <a:cxnLst/>
              <a:rect l="l" t="t" r="r" b="b"/>
              <a:pathLst>
                <a:path w="192267" h="377666" extrusionOk="0">
                  <a:moveTo>
                    <a:pt x="3655" y="58864"/>
                  </a:moveTo>
                  <a:cubicBezTo>
                    <a:pt x="6513" y="37433"/>
                    <a:pt x="-7584" y="17050"/>
                    <a:pt x="6037" y="0"/>
                  </a:cubicBezTo>
                  <a:cubicBezTo>
                    <a:pt x="53662" y="47054"/>
                    <a:pt x="47947" y="171450"/>
                    <a:pt x="58805" y="250984"/>
                  </a:cubicBezTo>
                  <a:cubicBezTo>
                    <a:pt x="94429" y="288131"/>
                    <a:pt x="165961" y="324803"/>
                    <a:pt x="186059" y="333851"/>
                  </a:cubicBezTo>
                  <a:cubicBezTo>
                    <a:pt x="189679" y="335566"/>
                    <a:pt x="192917" y="337375"/>
                    <a:pt x="192155" y="341281"/>
                  </a:cubicBezTo>
                  <a:cubicBezTo>
                    <a:pt x="189461" y="354530"/>
                    <a:pt x="183757" y="366979"/>
                    <a:pt x="175486" y="377666"/>
                  </a:cubicBezTo>
                  <a:cubicBezTo>
                    <a:pt x="127861" y="357283"/>
                    <a:pt x="94048" y="345567"/>
                    <a:pt x="34897" y="289370"/>
                  </a:cubicBezTo>
                  <a:cubicBezTo>
                    <a:pt x="29295" y="283293"/>
                    <a:pt x="24287" y="276692"/>
                    <a:pt x="19943" y="269653"/>
                  </a:cubicBezTo>
                  <a:cubicBezTo>
                    <a:pt x="3084" y="218980"/>
                    <a:pt x="-1202" y="95821"/>
                    <a:pt x="3655" y="58864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4" name="Google Shape;2983;p47">
              <a:extLst>
                <a:ext uri="{FF2B5EF4-FFF2-40B4-BE49-F238E27FC236}">
                  <a16:creationId xmlns:a16="http://schemas.microsoft.com/office/drawing/2014/main" id="{50F2C7CB-0857-1094-03BD-A828D2EFDE09}"/>
                </a:ext>
              </a:extLst>
            </p:cNvPr>
            <p:cNvSpPr/>
            <p:nvPr/>
          </p:nvSpPr>
          <p:spPr>
            <a:xfrm>
              <a:off x="2114600" y="3389774"/>
              <a:ext cx="219367" cy="442443"/>
            </a:xfrm>
            <a:custGeom>
              <a:avLst/>
              <a:gdLst/>
              <a:ahLst/>
              <a:cxnLst/>
              <a:rect l="l" t="t" r="r" b="b"/>
              <a:pathLst>
                <a:path w="219367" h="442443" extrusionOk="0">
                  <a:moveTo>
                    <a:pt x="58192" y="43155"/>
                  </a:moveTo>
                  <a:cubicBezTo>
                    <a:pt x="58192" y="43155"/>
                    <a:pt x="93434" y="95638"/>
                    <a:pt x="142583" y="100305"/>
                  </a:cubicBezTo>
                  <a:cubicBezTo>
                    <a:pt x="158109" y="85065"/>
                    <a:pt x="159443" y="30678"/>
                    <a:pt x="138011" y="13247"/>
                  </a:cubicBezTo>
                  <a:cubicBezTo>
                    <a:pt x="138011" y="13247"/>
                    <a:pt x="157728" y="-2660"/>
                    <a:pt x="171254" y="388"/>
                  </a:cubicBezTo>
                  <a:cubicBezTo>
                    <a:pt x="185905" y="9218"/>
                    <a:pt x="196816" y="23115"/>
                    <a:pt x="201924" y="39441"/>
                  </a:cubicBezTo>
                  <a:cubicBezTo>
                    <a:pt x="214382" y="75569"/>
                    <a:pt x="220254" y="113631"/>
                    <a:pt x="219260" y="151836"/>
                  </a:cubicBezTo>
                  <a:cubicBezTo>
                    <a:pt x="218402" y="203366"/>
                    <a:pt x="219260" y="360814"/>
                    <a:pt x="219260" y="360814"/>
                  </a:cubicBezTo>
                  <a:cubicBezTo>
                    <a:pt x="219260" y="360814"/>
                    <a:pt x="212402" y="394056"/>
                    <a:pt x="167920" y="418821"/>
                  </a:cubicBezTo>
                  <a:cubicBezTo>
                    <a:pt x="123438" y="443586"/>
                    <a:pt x="90386" y="446063"/>
                    <a:pt x="60192" y="439014"/>
                  </a:cubicBezTo>
                  <a:cubicBezTo>
                    <a:pt x="35332" y="433204"/>
                    <a:pt x="14758" y="424441"/>
                    <a:pt x="6185" y="406439"/>
                  </a:cubicBezTo>
                  <a:cubicBezTo>
                    <a:pt x="8471" y="370244"/>
                    <a:pt x="24569" y="276042"/>
                    <a:pt x="18568" y="230607"/>
                  </a:cubicBezTo>
                  <a:cubicBezTo>
                    <a:pt x="12567" y="185173"/>
                    <a:pt x="2947" y="151359"/>
                    <a:pt x="470" y="114593"/>
                  </a:cubicBezTo>
                  <a:cubicBezTo>
                    <a:pt x="-2006" y="77826"/>
                    <a:pt x="5233" y="78588"/>
                    <a:pt x="23711" y="65539"/>
                  </a:cubicBezTo>
                  <a:cubicBezTo>
                    <a:pt x="34645" y="57252"/>
                    <a:pt x="46169" y="49766"/>
                    <a:pt x="58192" y="43155"/>
                  </a:cubicBez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5" name="Google Shape;2984;p47">
              <a:extLst>
                <a:ext uri="{FF2B5EF4-FFF2-40B4-BE49-F238E27FC236}">
                  <a16:creationId xmlns:a16="http://schemas.microsoft.com/office/drawing/2014/main" id="{D2020A1C-BB92-4EF5-46A7-3181CC8F379C}"/>
                </a:ext>
              </a:extLst>
            </p:cNvPr>
            <p:cNvSpPr/>
            <p:nvPr/>
          </p:nvSpPr>
          <p:spPr>
            <a:xfrm>
              <a:off x="2145213" y="3235029"/>
              <a:ext cx="146094" cy="177613"/>
            </a:xfrm>
            <a:custGeom>
              <a:avLst/>
              <a:gdLst/>
              <a:ahLst/>
              <a:cxnLst/>
              <a:rect l="l" t="t" r="r" b="b"/>
              <a:pathLst>
                <a:path w="146094" h="177613" extrusionOk="0">
                  <a:moveTo>
                    <a:pt x="142737" y="64264"/>
                  </a:moveTo>
                  <a:lnTo>
                    <a:pt x="142737" y="64264"/>
                  </a:lnTo>
                  <a:cubicBezTo>
                    <a:pt x="136926" y="26164"/>
                    <a:pt x="109780" y="-2411"/>
                    <a:pt x="70823" y="161"/>
                  </a:cubicBezTo>
                  <a:cubicBezTo>
                    <a:pt x="29585" y="2342"/>
                    <a:pt x="-2076" y="37537"/>
                    <a:pt x="106" y="78780"/>
                  </a:cubicBezTo>
                  <a:cubicBezTo>
                    <a:pt x="1341" y="102107"/>
                    <a:pt x="13407" y="123519"/>
                    <a:pt x="32723" y="136654"/>
                  </a:cubicBezTo>
                  <a:cubicBezTo>
                    <a:pt x="34067" y="142360"/>
                    <a:pt x="36081" y="147894"/>
                    <a:pt x="38724" y="153132"/>
                  </a:cubicBezTo>
                  <a:cubicBezTo>
                    <a:pt x="52440" y="169230"/>
                    <a:pt x="94064" y="179136"/>
                    <a:pt x="105970" y="177421"/>
                  </a:cubicBezTo>
                  <a:cubicBezTo>
                    <a:pt x="120536" y="176269"/>
                    <a:pt x="132921" y="166334"/>
                    <a:pt x="137212" y="152370"/>
                  </a:cubicBezTo>
                  <a:cubicBezTo>
                    <a:pt x="150166" y="122462"/>
                    <a:pt x="146070" y="82838"/>
                    <a:pt x="142737" y="64264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6" name="Google Shape;2985;p47">
              <a:extLst>
                <a:ext uri="{FF2B5EF4-FFF2-40B4-BE49-F238E27FC236}">
                  <a16:creationId xmlns:a16="http://schemas.microsoft.com/office/drawing/2014/main" id="{F9D4ADB3-8F79-F971-D633-9971B2DCA8E7}"/>
                </a:ext>
              </a:extLst>
            </p:cNvPr>
            <p:cNvSpPr/>
            <p:nvPr/>
          </p:nvSpPr>
          <p:spPr>
            <a:xfrm>
              <a:off x="2131725" y="3219615"/>
              <a:ext cx="154031" cy="152067"/>
            </a:xfrm>
            <a:custGeom>
              <a:avLst/>
              <a:gdLst/>
              <a:ahLst/>
              <a:cxnLst/>
              <a:rect l="l" t="t" r="r" b="b"/>
              <a:pathLst>
                <a:path w="154031" h="152067" extrusionOk="0">
                  <a:moveTo>
                    <a:pt x="46496" y="152068"/>
                  </a:moveTo>
                  <a:lnTo>
                    <a:pt x="46496" y="152068"/>
                  </a:lnTo>
                  <a:lnTo>
                    <a:pt x="50021" y="119112"/>
                  </a:lnTo>
                  <a:cubicBezTo>
                    <a:pt x="50021" y="119112"/>
                    <a:pt x="22874" y="49579"/>
                    <a:pt x="86692" y="63009"/>
                  </a:cubicBezTo>
                  <a:cubicBezTo>
                    <a:pt x="128602" y="71867"/>
                    <a:pt x="139079" y="75677"/>
                    <a:pt x="151843" y="47579"/>
                  </a:cubicBezTo>
                  <a:cubicBezTo>
                    <a:pt x="164606" y="19480"/>
                    <a:pt x="119648" y="-5857"/>
                    <a:pt x="66118" y="1192"/>
                  </a:cubicBezTo>
                  <a:cubicBezTo>
                    <a:pt x="27984" y="5192"/>
                    <a:pt x="-739" y="37720"/>
                    <a:pt x="14" y="76058"/>
                  </a:cubicBezTo>
                  <a:cubicBezTo>
                    <a:pt x="1538" y="96632"/>
                    <a:pt x="7063" y="138542"/>
                    <a:pt x="46496" y="152068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7" name="Google Shape;2986;p47">
              <a:extLst>
                <a:ext uri="{FF2B5EF4-FFF2-40B4-BE49-F238E27FC236}">
                  <a16:creationId xmlns:a16="http://schemas.microsoft.com/office/drawing/2014/main" id="{742CBAFA-F032-C94D-15C1-4700CBD164DB}"/>
                </a:ext>
              </a:extLst>
            </p:cNvPr>
            <p:cNvSpPr/>
            <p:nvPr/>
          </p:nvSpPr>
          <p:spPr>
            <a:xfrm>
              <a:off x="2103052" y="3477411"/>
              <a:ext cx="196972" cy="338613"/>
            </a:xfrm>
            <a:custGeom>
              <a:avLst/>
              <a:gdLst/>
              <a:ahLst/>
              <a:cxnLst/>
              <a:rect l="l" t="t" r="r" b="b"/>
              <a:pathLst>
                <a:path w="196972" h="338613" extrusionOk="0">
                  <a:moveTo>
                    <a:pt x="780" y="5239"/>
                  </a:moveTo>
                  <a:cubicBezTo>
                    <a:pt x="19163" y="0"/>
                    <a:pt x="5161" y="4286"/>
                    <a:pt x="19163" y="0"/>
                  </a:cubicBezTo>
                  <a:cubicBezTo>
                    <a:pt x="66788" y="46958"/>
                    <a:pt x="61168" y="127540"/>
                    <a:pt x="72027" y="207073"/>
                  </a:cubicBezTo>
                  <a:cubicBezTo>
                    <a:pt x="98506" y="250984"/>
                    <a:pt x="196709" y="310039"/>
                    <a:pt x="196709" y="310039"/>
                  </a:cubicBezTo>
                  <a:cubicBezTo>
                    <a:pt x="197947" y="318516"/>
                    <a:pt x="194994" y="320992"/>
                    <a:pt x="184326" y="338614"/>
                  </a:cubicBezTo>
                  <a:cubicBezTo>
                    <a:pt x="129661" y="317649"/>
                    <a:pt x="79941" y="285579"/>
                    <a:pt x="38308" y="244411"/>
                  </a:cubicBezTo>
                  <a:cubicBezTo>
                    <a:pt x="35927" y="242221"/>
                    <a:pt x="32498" y="241554"/>
                    <a:pt x="31545" y="238601"/>
                  </a:cubicBezTo>
                  <a:cubicBezTo>
                    <a:pt x="14686" y="187547"/>
                    <a:pt x="-4078" y="42291"/>
                    <a:pt x="780" y="5239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8" name="Google Shape;2987;p47">
              <a:extLst>
                <a:ext uri="{FF2B5EF4-FFF2-40B4-BE49-F238E27FC236}">
                  <a16:creationId xmlns:a16="http://schemas.microsoft.com/office/drawing/2014/main" id="{BEE5799B-C4BC-8D65-F60F-2EE3EB5EA3FF}"/>
                </a:ext>
              </a:extLst>
            </p:cNvPr>
            <p:cNvSpPr/>
            <p:nvPr/>
          </p:nvSpPr>
          <p:spPr>
            <a:xfrm>
              <a:off x="2312810" y="3580852"/>
              <a:ext cx="228028" cy="306609"/>
            </a:xfrm>
            <a:custGeom>
              <a:avLst/>
              <a:gdLst/>
              <a:ahLst/>
              <a:cxnLst/>
              <a:rect l="l" t="t" r="r" b="b"/>
              <a:pathLst>
                <a:path w="228028" h="306609" extrusionOk="0">
                  <a:moveTo>
                    <a:pt x="228028" y="0"/>
                  </a:moveTo>
                  <a:lnTo>
                    <a:pt x="156686" y="244030"/>
                  </a:lnTo>
                  <a:lnTo>
                    <a:pt x="0" y="306610"/>
                  </a:lnTo>
                  <a:lnTo>
                    <a:pt x="57150" y="68866"/>
                  </a:lnTo>
                  <a:lnTo>
                    <a:pt x="228028" y="0"/>
                  </a:ln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9" name="Google Shape;2988;p47">
              <a:extLst>
                <a:ext uri="{FF2B5EF4-FFF2-40B4-BE49-F238E27FC236}">
                  <a16:creationId xmlns:a16="http://schemas.microsoft.com/office/drawing/2014/main" id="{19311861-B505-32D0-0C02-529E83E58DD9}"/>
                </a:ext>
              </a:extLst>
            </p:cNvPr>
            <p:cNvSpPr/>
            <p:nvPr/>
          </p:nvSpPr>
          <p:spPr>
            <a:xfrm>
              <a:off x="2273486" y="3773067"/>
              <a:ext cx="115992" cy="56976"/>
            </a:xfrm>
            <a:custGeom>
              <a:avLst/>
              <a:gdLst/>
              <a:ahLst/>
              <a:cxnLst/>
              <a:rect l="l" t="t" r="r" b="b"/>
              <a:pathLst>
                <a:path w="115992" h="56976" extrusionOk="0">
                  <a:moveTo>
                    <a:pt x="1604" y="16383"/>
                  </a:moveTo>
                  <a:cubicBezTo>
                    <a:pt x="3890" y="8001"/>
                    <a:pt x="9891" y="10096"/>
                    <a:pt x="16749" y="12192"/>
                  </a:cubicBezTo>
                  <a:cubicBezTo>
                    <a:pt x="24087" y="15173"/>
                    <a:pt x="32154" y="15869"/>
                    <a:pt x="39895" y="14192"/>
                  </a:cubicBezTo>
                  <a:cubicBezTo>
                    <a:pt x="45919" y="11240"/>
                    <a:pt x="51497" y="7458"/>
                    <a:pt x="56468" y="2953"/>
                  </a:cubicBezTo>
                  <a:cubicBezTo>
                    <a:pt x="59631" y="1038"/>
                    <a:pt x="63251" y="19"/>
                    <a:pt x="66946" y="0"/>
                  </a:cubicBezTo>
                  <a:cubicBezTo>
                    <a:pt x="66946" y="2096"/>
                    <a:pt x="63326" y="14478"/>
                    <a:pt x="63326" y="14478"/>
                  </a:cubicBezTo>
                  <a:cubicBezTo>
                    <a:pt x="63326" y="14478"/>
                    <a:pt x="97712" y="14478"/>
                    <a:pt x="101426" y="14478"/>
                  </a:cubicBezTo>
                  <a:cubicBezTo>
                    <a:pt x="104583" y="13907"/>
                    <a:pt x="107609" y="15993"/>
                    <a:pt x="108184" y="19155"/>
                  </a:cubicBezTo>
                  <a:cubicBezTo>
                    <a:pt x="108501" y="20889"/>
                    <a:pt x="108012" y="22670"/>
                    <a:pt x="106856" y="24003"/>
                  </a:cubicBezTo>
                  <a:lnTo>
                    <a:pt x="109237" y="24003"/>
                  </a:lnTo>
                  <a:cubicBezTo>
                    <a:pt x="116190" y="22479"/>
                    <a:pt x="118762" y="33528"/>
                    <a:pt x="112190" y="34862"/>
                  </a:cubicBezTo>
                  <a:lnTo>
                    <a:pt x="106475" y="35719"/>
                  </a:lnTo>
                  <a:cubicBezTo>
                    <a:pt x="111047" y="37529"/>
                    <a:pt x="112190" y="45244"/>
                    <a:pt x="106475" y="46196"/>
                  </a:cubicBezTo>
                  <a:lnTo>
                    <a:pt x="104665" y="46196"/>
                  </a:lnTo>
                  <a:cubicBezTo>
                    <a:pt x="103845" y="46339"/>
                    <a:pt x="103009" y="46339"/>
                    <a:pt x="102188" y="46196"/>
                  </a:cubicBezTo>
                  <a:lnTo>
                    <a:pt x="100188" y="46196"/>
                  </a:lnTo>
                  <a:cubicBezTo>
                    <a:pt x="100896" y="49435"/>
                    <a:pt x="98845" y="52635"/>
                    <a:pt x="95608" y="53340"/>
                  </a:cubicBezTo>
                  <a:cubicBezTo>
                    <a:pt x="95421" y="53378"/>
                    <a:pt x="95233" y="53416"/>
                    <a:pt x="95045" y="53435"/>
                  </a:cubicBezTo>
                  <a:cubicBezTo>
                    <a:pt x="78281" y="55626"/>
                    <a:pt x="53611" y="62294"/>
                    <a:pt x="38466" y="48482"/>
                  </a:cubicBezTo>
                  <a:cubicBezTo>
                    <a:pt x="27950" y="47473"/>
                    <a:pt x="17678" y="44710"/>
                    <a:pt x="8081" y="40291"/>
                  </a:cubicBezTo>
                  <a:cubicBezTo>
                    <a:pt x="-967" y="35719"/>
                    <a:pt x="-1253" y="26289"/>
                    <a:pt x="1604" y="16383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0" name="Google Shape;2989;p47">
              <a:extLst>
                <a:ext uri="{FF2B5EF4-FFF2-40B4-BE49-F238E27FC236}">
                  <a16:creationId xmlns:a16="http://schemas.microsoft.com/office/drawing/2014/main" id="{A62A7DE8-EDA5-705F-2628-C89856575EE1}"/>
                </a:ext>
              </a:extLst>
            </p:cNvPr>
            <p:cNvSpPr/>
            <p:nvPr/>
          </p:nvSpPr>
          <p:spPr>
            <a:xfrm>
              <a:off x="2440714" y="3737029"/>
              <a:ext cx="71478" cy="59099"/>
            </a:xfrm>
            <a:custGeom>
              <a:avLst/>
              <a:gdLst/>
              <a:ahLst/>
              <a:cxnLst/>
              <a:rect l="l" t="t" r="r" b="b"/>
              <a:pathLst>
                <a:path w="71478" h="59099" extrusionOk="0">
                  <a:moveTo>
                    <a:pt x="5636" y="32418"/>
                  </a:moveTo>
                  <a:lnTo>
                    <a:pt x="8018" y="32418"/>
                  </a:lnTo>
                  <a:cubicBezTo>
                    <a:pt x="5440" y="30599"/>
                    <a:pt x="4827" y="27027"/>
                    <a:pt x="6648" y="24455"/>
                  </a:cubicBezTo>
                  <a:cubicBezTo>
                    <a:pt x="7726" y="22922"/>
                    <a:pt x="9482" y="22026"/>
                    <a:pt x="11351" y="22036"/>
                  </a:cubicBezTo>
                  <a:cubicBezTo>
                    <a:pt x="14876" y="22036"/>
                    <a:pt x="50213" y="14606"/>
                    <a:pt x="50213" y="14606"/>
                  </a:cubicBezTo>
                  <a:lnTo>
                    <a:pt x="54500" y="128"/>
                  </a:lnTo>
                  <a:cubicBezTo>
                    <a:pt x="54500" y="-729"/>
                    <a:pt x="60596" y="2986"/>
                    <a:pt x="60786" y="3176"/>
                  </a:cubicBezTo>
                  <a:cubicBezTo>
                    <a:pt x="66872" y="7091"/>
                    <a:pt x="70809" y="13597"/>
                    <a:pt x="71454" y="20798"/>
                  </a:cubicBezTo>
                  <a:cubicBezTo>
                    <a:pt x="71818" y="30903"/>
                    <a:pt x="68152" y="40733"/>
                    <a:pt x="61262" y="48134"/>
                  </a:cubicBezTo>
                  <a:cubicBezTo>
                    <a:pt x="54984" y="54364"/>
                    <a:pt x="46575" y="57974"/>
                    <a:pt x="37736" y="58231"/>
                  </a:cubicBezTo>
                  <a:cubicBezTo>
                    <a:pt x="33449" y="58231"/>
                    <a:pt x="29354" y="58707"/>
                    <a:pt x="25639" y="59088"/>
                  </a:cubicBezTo>
                  <a:cubicBezTo>
                    <a:pt x="22226" y="59298"/>
                    <a:pt x="19289" y="56707"/>
                    <a:pt x="19078" y="53287"/>
                  </a:cubicBezTo>
                  <a:cubicBezTo>
                    <a:pt x="19071" y="53192"/>
                    <a:pt x="19068" y="53087"/>
                    <a:pt x="19067" y="52992"/>
                  </a:cubicBezTo>
                  <a:lnTo>
                    <a:pt x="17924" y="52992"/>
                  </a:lnTo>
                  <a:cubicBezTo>
                    <a:pt x="17115" y="53221"/>
                    <a:pt x="16256" y="53221"/>
                    <a:pt x="15447" y="52992"/>
                  </a:cubicBezTo>
                  <a:lnTo>
                    <a:pt x="13637" y="52992"/>
                  </a:lnTo>
                  <a:cubicBezTo>
                    <a:pt x="7637" y="52992"/>
                    <a:pt x="7160" y="45562"/>
                    <a:pt x="11256" y="42895"/>
                  </a:cubicBezTo>
                  <a:lnTo>
                    <a:pt x="5446" y="42895"/>
                  </a:lnTo>
                  <a:cubicBezTo>
                    <a:pt x="-2174" y="43562"/>
                    <a:pt x="-1507" y="32323"/>
                    <a:pt x="5636" y="32418"/>
                  </a:cubicBezTo>
                  <a:close/>
                </a:path>
              </a:pathLst>
            </a:custGeom>
            <a:solidFill>
              <a:srgbClr val="9C644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1" name="Google Shape;2990;p47">
              <a:extLst>
                <a:ext uri="{FF2B5EF4-FFF2-40B4-BE49-F238E27FC236}">
                  <a16:creationId xmlns:a16="http://schemas.microsoft.com/office/drawing/2014/main" id="{00D2E3CC-A2C3-51F1-DA20-1E71DAE56E81}"/>
                </a:ext>
              </a:extLst>
            </p:cNvPr>
            <p:cNvSpPr/>
            <p:nvPr/>
          </p:nvSpPr>
          <p:spPr>
            <a:xfrm>
              <a:off x="2285854" y="3390448"/>
              <a:ext cx="70866" cy="103155"/>
            </a:xfrm>
            <a:custGeom>
              <a:avLst/>
              <a:gdLst/>
              <a:ahLst/>
              <a:cxnLst/>
              <a:rect l="l" t="t" r="r" b="b"/>
              <a:pathLst>
                <a:path w="70866" h="103155" extrusionOk="0">
                  <a:moveTo>
                    <a:pt x="45339" y="103156"/>
                  </a:moveTo>
                  <a:cubicBezTo>
                    <a:pt x="54990" y="102718"/>
                    <a:pt x="64114" y="98631"/>
                    <a:pt x="70866" y="91726"/>
                  </a:cubicBezTo>
                  <a:cubicBezTo>
                    <a:pt x="69533" y="73628"/>
                    <a:pt x="46482" y="5143"/>
                    <a:pt x="0" y="0"/>
                  </a:cubicBezTo>
                  <a:cubicBezTo>
                    <a:pt x="12463" y="8944"/>
                    <a:pt x="22324" y="21041"/>
                    <a:pt x="28575" y="35052"/>
                  </a:cubicBezTo>
                  <a:cubicBezTo>
                    <a:pt x="35880" y="57293"/>
                    <a:pt x="41484" y="80067"/>
                    <a:pt x="45339" y="103156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2" name="Google Shape;2991;p47">
              <a:extLst>
                <a:ext uri="{FF2B5EF4-FFF2-40B4-BE49-F238E27FC236}">
                  <a16:creationId xmlns:a16="http://schemas.microsoft.com/office/drawing/2014/main" id="{EB6FA229-9F2C-5DB3-BF7A-B493F72F6DF8}"/>
                </a:ext>
              </a:extLst>
            </p:cNvPr>
            <p:cNvSpPr/>
            <p:nvPr/>
          </p:nvSpPr>
          <p:spPr>
            <a:xfrm>
              <a:off x="2088637" y="3460502"/>
              <a:ext cx="85975" cy="128318"/>
            </a:xfrm>
            <a:custGeom>
              <a:avLst/>
              <a:gdLst/>
              <a:ahLst/>
              <a:cxnLst/>
              <a:rect l="l" t="t" r="r" b="b"/>
              <a:pathLst>
                <a:path w="85975" h="128318" extrusionOk="0">
                  <a:moveTo>
                    <a:pt x="6812" y="123589"/>
                  </a:moveTo>
                  <a:cubicBezTo>
                    <a:pt x="6812" y="123589"/>
                    <a:pt x="53008" y="139590"/>
                    <a:pt x="85584" y="112730"/>
                  </a:cubicBezTo>
                  <a:cubicBezTo>
                    <a:pt x="89203" y="106634"/>
                    <a:pt x="66534" y="27957"/>
                    <a:pt x="66534" y="27957"/>
                  </a:cubicBezTo>
                  <a:cubicBezTo>
                    <a:pt x="66534" y="27957"/>
                    <a:pt x="47484" y="-12238"/>
                    <a:pt x="16813" y="3764"/>
                  </a:cubicBezTo>
                  <a:cubicBezTo>
                    <a:pt x="-13857" y="19766"/>
                    <a:pt x="6812" y="123589"/>
                    <a:pt x="6812" y="123589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3" name="Google Shape;2992;p47">
              <a:extLst>
                <a:ext uri="{FF2B5EF4-FFF2-40B4-BE49-F238E27FC236}">
                  <a16:creationId xmlns:a16="http://schemas.microsoft.com/office/drawing/2014/main" id="{22496C9A-4D4C-0D48-366C-112B0039B639}"/>
                </a:ext>
              </a:extLst>
            </p:cNvPr>
            <p:cNvSpPr/>
            <p:nvPr/>
          </p:nvSpPr>
          <p:spPr>
            <a:xfrm>
              <a:off x="4813163" y="609565"/>
              <a:ext cx="169617" cy="333215"/>
            </a:xfrm>
            <a:custGeom>
              <a:avLst/>
              <a:gdLst/>
              <a:ahLst/>
              <a:cxnLst/>
              <a:rect l="l" t="t" r="r" b="b"/>
              <a:pathLst>
                <a:path w="169617" h="333215" extrusionOk="0">
                  <a:moveTo>
                    <a:pt x="97114" y="257806"/>
                  </a:moveTo>
                  <a:cubicBezTo>
                    <a:pt x="82065" y="284512"/>
                    <a:pt x="63834" y="309299"/>
                    <a:pt x="42822" y="331624"/>
                  </a:cubicBezTo>
                  <a:cubicBezTo>
                    <a:pt x="36916" y="338482"/>
                    <a:pt x="-8137" y="321242"/>
                    <a:pt x="1293" y="316384"/>
                  </a:cubicBezTo>
                  <a:cubicBezTo>
                    <a:pt x="10722" y="311527"/>
                    <a:pt x="40250" y="270283"/>
                    <a:pt x="55109" y="242851"/>
                  </a:cubicBezTo>
                  <a:cubicBezTo>
                    <a:pt x="67549" y="210057"/>
                    <a:pt x="78074" y="176568"/>
                    <a:pt x="86637" y="142553"/>
                  </a:cubicBezTo>
                  <a:cubicBezTo>
                    <a:pt x="96162" y="108930"/>
                    <a:pt x="103972" y="59590"/>
                    <a:pt x="110735" y="36349"/>
                  </a:cubicBezTo>
                  <a:cubicBezTo>
                    <a:pt x="114326" y="18843"/>
                    <a:pt x="127870" y="5080"/>
                    <a:pt x="145311" y="1202"/>
                  </a:cubicBezTo>
                  <a:cubicBezTo>
                    <a:pt x="161503" y="-2513"/>
                    <a:pt x="172076" y="1869"/>
                    <a:pt x="169123" y="21586"/>
                  </a:cubicBezTo>
                  <a:cubicBezTo>
                    <a:pt x="163885" y="56066"/>
                    <a:pt x="136929" y="189988"/>
                    <a:pt x="97114" y="257806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4" name="Google Shape;2993;p47">
              <a:extLst>
                <a:ext uri="{FF2B5EF4-FFF2-40B4-BE49-F238E27FC236}">
                  <a16:creationId xmlns:a16="http://schemas.microsoft.com/office/drawing/2014/main" id="{EB5D02B1-C4CE-E152-0A07-92152CC9ABC8}"/>
                </a:ext>
              </a:extLst>
            </p:cNvPr>
            <p:cNvSpPr/>
            <p:nvPr/>
          </p:nvSpPr>
          <p:spPr>
            <a:xfrm>
              <a:off x="4828467" y="1392196"/>
              <a:ext cx="116692" cy="90410"/>
            </a:xfrm>
            <a:custGeom>
              <a:avLst/>
              <a:gdLst/>
              <a:ahLst/>
              <a:cxnLst/>
              <a:rect l="l" t="t" r="r" b="b"/>
              <a:pathLst>
                <a:path w="116692" h="90410" extrusionOk="0">
                  <a:moveTo>
                    <a:pt x="107433" y="2"/>
                  </a:moveTo>
                  <a:cubicBezTo>
                    <a:pt x="93527" y="11337"/>
                    <a:pt x="72857" y="955"/>
                    <a:pt x="71810" y="2003"/>
                  </a:cubicBezTo>
                  <a:cubicBezTo>
                    <a:pt x="55417" y="17271"/>
                    <a:pt x="38177" y="31616"/>
                    <a:pt x="20184" y="44960"/>
                  </a:cubicBezTo>
                  <a:cubicBezTo>
                    <a:pt x="11421" y="51818"/>
                    <a:pt x="-2105" y="61057"/>
                    <a:pt x="277" y="74202"/>
                  </a:cubicBezTo>
                  <a:cubicBezTo>
                    <a:pt x="4753" y="97824"/>
                    <a:pt x="42472" y="90585"/>
                    <a:pt x="56665" y="83727"/>
                  </a:cubicBezTo>
                  <a:cubicBezTo>
                    <a:pt x="70857" y="76869"/>
                    <a:pt x="82573" y="64677"/>
                    <a:pt x="96003" y="56200"/>
                  </a:cubicBezTo>
                  <a:cubicBezTo>
                    <a:pt x="105528" y="50199"/>
                    <a:pt x="115053" y="47151"/>
                    <a:pt x="116577" y="34959"/>
                  </a:cubicBezTo>
                  <a:cubicBezTo>
                    <a:pt x="117720" y="27244"/>
                    <a:pt x="110100" y="-284"/>
                    <a:pt x="107433" y="2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5" name="Google Shape;2994;p47">
              <a:extLst>
                <a:ext uri="{FF2B5EF4-FFF2-40B4-BE49-F238E27FC236}">
                  <a16:creationId xmlns:a16="http://schemas.microsoft.com/office/drawing/2014/main" id="{0F5E24AE-4FFA-8182-C583-718D1E5B772A}"/>
                </a:ext>
              </a:extLst>
            </p:cNvPr>
            <p:cNvSpPr/>
            <p:nvPr/>
          </p:nvSpPr>
          <p:spPr>
            <a:xfrm>
              <a:off x="4829505" y="1421916"/>
              <a:ext cx="116196" cy="60608"/>
            </a:xfrm>
            <a:custGeom>
              <a:avLst/>
              <a:gdLst/>
              <a:ahLst/>
              <a:cxnLst/>
              <a:rect l="l" t="t" r="r" b="b"/>
              <a:pathLst>
                <a:path w="116196" h="60608" extrusionOk="0">
                  <a:moveTo>
                    <a:pt x="115919" y="0"/>
                  </a:moveTo>
                  <a:cubicBezTo>
                    <a:pt x="114110" y="11621"/>
                    <a:pt x="104775" y="14764"/>
                    <a:pt x="95250" y="20765"/>
                  </a:cubicBezTo>
                  <a:cubicBezTo>
                    <a:pt x="81534" y="29242"/>
                    <a:pt x="69437" y="41529"/>
                    <a:pt x="55245" y="48673"/>
                  </a:cubicBezTo>
                  <a:cubicBezTo>
                    <a:pt x="41053" y="55817"/>
                    <a:pt x="9239" y="62008"/>
                    <a:pt x="0" y="45149"/>
                  </a:cubicBezTo>
                  <a:cubicBezTo>
                    <a:pt x="5048" y="67913"/>
                    <a:pt x="42101" y="60770"/>
                    <a:pt x="56198" y="53626"/>
                  </a:cubicBezTo>
                  <a:cubicBezTo>
                    <a:pt x="70295" y="46482"/>
                    <a:pt x="82106" y="34576"/>
                    <a:pt x="95536" y="26099"/>
                  </a:cubicBezTo>
                  <a:cubicBezTo>
                    <a:pt x="105061" y="20098"/>
                    <a:pt x="114586" y="17050"/>
                    <a:pt x="116110" y="4858"/>
                  </a:cubicBezTo>
                  <a:cubicBezTo>
                    <a:pt x="116272" y="3239"/>
                    <a:pt x="116205" y="1600"/>
                    <a:pt x="115919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6" name="Google Shape;2995;p47">
              <a:extLst>
                <a:ext uri="{FF2B5EF4-FFF2-40B4-BE49-F238E27FC236}">
                  <a16:creationId xmlns:a16="http://schemas.microsoft.com/office/drawing/2014/main" id="{B96415F3-28D2-1780-A8C6-D829E1486EAE}"/>
                </a:ext>
              </a:extLst>
            </p:cNvPr>
            <p:cNvSpPr/>
            <p:nvPr/>
          </p:nvSpPr>
          <p:spPr>
            <a:xfrm>
              <a:off x="4688430" y="1310886"/>
              <a:ext cx="116665" cy="87067"/>
            </a:xfrm>
            <a:custGeom>
              <a:avLst/>
              <a:gdLst/>
              <a:ahLst/>
              <a:cxnLst/>
              <a:rect l="l" t="t" r="r" b="b"/>
              <a:pathLst>
                <a:path w="116665" h="87067" extrusionOk="0">
                  <a:moveTo>
                    <a:pt x="105833" y="64"/>
                  </a:moveTo>
                  <a:cubicBezTo>
                    <a:pt x="91831" y="11398"/>
                    <a:pt x="67733" y="-984"/>
                    <a:pt x="66305" y="64"/>
                  </a:cubicBezTo>
                  <a:cubicBezTo>
                    <a:pt x="51722" y="14780"/>
                    <a:pt x="36329" y="28677"/>
                    <a:pt x="20204" y="41688"/>
                  </a:cubicBezTo>
                  <a:cubicBezTo>
                    <a:pt x="11440" y="48546"/>
                    <a:pt x="-2180" y="57690"/>
                    <a:pt x="296" y="70930"/>
                  </a:cubicBezTo>
                  <a:cubicBezTo>
                    <a:pt x="4678" y="94456"/>
                    <a:pt x="42492" y="87217"/>
                    <a:pt x="56684" y="80455"/>
                  </a:cubicBezTo>
                  <a:cubicBezTo>
                    <a:pt x="70876" y="73692"/>
                    <a:pt x="82592" y="61405"/>
                    <a:pt x="96022" y="52927"/>
                  </a:cubicBezTo>
                  <a:cubicBezTo>
                    <a:pt x="105547" y="47022"/>
                    <a:pt x="115072" y="43879"/>
                    <a:pt x="116597" y="31782"/>
                  </a:cubicBezTo>
                  <a:cubicBezTo>
                    <a:pt x="117549" y="23495"/>
                    <a:pt x="108310" y="-698"/>
                    <a:pt x="105833" y="64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7" name="Google Shape;2996;p47">
              <a:extLst>
                <a:ext uri="{FF2B5EF4-FFF2-40B4-BE49-F238E27FC236}">
                  <a16:creationId xmlns:a16="http://schemas.microsoft.com/office/drawing/2014/main" id="{7C721DFD-21B1-1043-4D55-D226EEADFE4F}"/>
                </a:ext>
              </a:extLst>
            </p:cNvPr>
            <p:cNvSpPr/>
            <p:nvPr/>
          </p:nvSpPr>
          <p:spPr>
            <a:xfrm>
              <a:off x="4688726" y="1338477"/>
              <a:ext cx="116135" cy="60608"/>
            </a:xfrm>
            <a:custGeom>
              <a:avLst/>
              <a:gdLst/>
              <a:ahLst/>
              <a:cxnLst/>
              <a:rect l="l" t="t" r="r" b="b"/>
              <a:pathLst>
                <a:path w="116135" h="60608" extrusionOk="0">
                  <a:moveTo>
                    <a:pt x="115919" y="0"/>
                  </a:moveTo>
                  <a:cubicBezTo>
                    <a:pt x="114014" y="11621"/>
                    <a:pt x="104680" y="14764"/>
                    <a:pt x="95155" y="20765"/>
                  </a:cubicBezTo>
                  <a:cubicBezTo>
                    <a:pt x="81439" y="29242"/>
                    <a:pt x="69437" y="41529"/>
                    <a:pt x="55150" y="48673"/>
                  </a:cubicBezTo>
                  <a:cubicBezTo>
                    <a:pt x="40862" y="55817"/>
                    <a:pt x="9239" y="62008"/>
                    <a:pt x="0" y="45149"/>
                  </a:cubicBezTo>
                  <a:cubicBezTo>
                    <a:pt x="4953" y="67913"/>
                    <a:pt x="42101" y="60770"/>
                    <a:pt x="56198" y="53626"/>
                  </a:cubicBezTo>
                  <a:cubicBezTo>
                    <a:pt x="70295" y="46482"/>
                    <a:pt x="82010" y="34576"/>
                    <a:pt x="95536" y="26099"/>
                  </a:cubicBezTo>
                  <a:cubicBezTo>
                    <a:pt x="105061" y="20098"/>
                    <a:pt x="114586" y="17050"/>
                    <a:pt x="116110" y="4858"/>
                  </a:cubicBezTo>
                  <a:cubicBezTo>
                    <a:pt x="116177" y="3238"/>
                    <a:pt x="116110" y="1610"/>
                    <a:pt x="115919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8" name="Google Shape;2997;p47">
              <a:extLst>
                <a:ext uri="{FF2B5EF4-FFF2-40B4-BE49-F238E27FC236}">
                  <a16:creationId xmlns:a16="http://schemas.microsoft.com/office/drawing/2014/main" id="{324E7ACD-2428-B0A8-A623-DBB904543BAE}"/>
                </a:ext>
              </a:extLst>
            </p:cNvPr>
            <p:cNvSpPr/>
            <p:nvPr/>
          </p:nvSpPr>
          <p:spPr>
            <a:xfrm>
              <a:off x="4717732" y="910305"/>
              <a:ext cx="408631" cy="493987"/>
            </a:xfrm>
            <a:custGeom>
              <a:avLst/>
              <a:gdLst/>
              <a:ahLst/>
              <a:cxnLst/>
              <a:rect l="l" t="t" r="r" b="b"/>
              <a:pathLst>
                <a:path w="408631" h="493987" extrusionOk="0">
                  <a:moveTo>
                    <a:pt x="405429" y="33455"/>
                  </a:moveTo>
                  <a:cubicBezTo>
                    <a:pt x="420955" y="130325"/>
                    <a:pt x="377902" y="166805"/>
                    <a:pt x="321990" y="187094"/>
                  </a:cubicBezTo>
                  <a:cubicBezTo>
                    <a:pt x="281890" y="201857"/>
                    <a:pt x="224264" y="224622"/>
                    <a:pt x="224264" y="224622"/>
                  </a:cubicBezTo>
                  <a:cubicBezTo>
                    <a:pt x="224264" y="224622"/>
                    <a:pt x="225121" y="245863"/>
                    <a:pt x="225502" y="293583"/>
                  </a:cubicBezTo>
                  <a:cubicBezTo>
                    <a:pt x="225978" y="335588"/>
                    <a:pt x="220359" y="489036"/>
                    <a:pt x="220359" y="489036"/>
                  </a:cubicBezTo>
                  <a:cubicBezTo>
                    <a:pt x="206862" y="495799"/>
                    <a:pt x="190936" y="495627"/>
                    <a:pt x="177591" y="488560"/>
                  </a:cubicBezTo>
                  <a:cubicBezTo>
                    <a:pt x="177591" y="488560"/>
                    <a:pt x="155017" y="371021"/>
                    <a:pt x="150255" y="318062"/>
                  </a:cubicBezTo>
                  <a:cubicBezTo>
                    <a:pt x="143778" y="246149"/>
                    <a:pt x="132729" y="199095"/>
                    <a:pt x="136348" y="183665"/>
                  </a:cubicBezTo>
                  <a:cubicBezTo>
                    <a:pt x="139587" y="170044"/>
                    <a:pt x="218168" y="131372"/>
                    <a:pt x="243123" y="110703"/>
                  </a:cubicBezTo>
                  <a:lnTo>
                    <a:pt x="78531" y="165853"/>
                  </a:lnTo>
                  <a:cubicBezTo>
                    <a:pt x="81789" y="183703"/>
                    <a:pt x="83380" y="201810"/>
                    <a:pt x="83294" y="219955"/>
                  </a:cubicBezTo>
                  <a:cubicBezTo>
                    <a:pt x="81770" y="277105"/>
                    <a:pt x="78627" y="400453"/>
                    <a:pt x="78627" y="400453"/>
                  </a:cubicBezTo>
                  <a:cubicBezTo>
                    <a:pt x="78627" y="400453"/>
                    <a:pt x="56053" y="416741"/>
                    <a:pt x="36812" y="400453"/>
                  </a:cubicBezTo>
                  <a:cubicBezTo>
                    <a:pt x="36812" y="400453"/>
                    <a:pt x="-4622" y="156137"/>
                    <a:pt x="427" y="124229"/>
                  </a:cubicBezTo>
                  <a:cubicBezTo>
                    <a:pt x="5189" y="93558"/>
                    <a:pt x="150255" y="30788"/>
                    <a:pt x="175782" y="9167"/>
                  </a:cubicBezTo>
                  <a:cubicBezTo>
                    <a:pt x="184802" y="1843"/>
                    <a:pt x="196499" y="-1308"/>
                    <a:pt x="207976" y="49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9" name="Google Shape;2998;p47">
              <a:extLst>
                <a:ext uri="{FF2B5EF4-FFF2-40B4-BE49-F238E27FC236}">
                  <a16:creationId xmlns:a16="http://schemas.microsoft.com/office/drawing/2014/main" id="{9BC2E2FE-E13E-DA08-D3D4-DD2C76F13AD4}"/>
                </a:ext>
              </a:extLst>
            </p:cNvPr>
            <p:cNvSpPr/>
            <p:nvPr/>
          </p:nvSpPr>
          <p:spPr>
            <a:xfrm>
              <a:off x="4963696" y="579048"/>
              <a:ext cx="128556" cy="125075"/>
            </a:xfrm>
            <a:custGeom>
              <a:avLst/>
              <a:gdLst/>
              <a:ahLst/>
              <a:cxnLst/>
              <a:rect l="l" t="t" r="r" b="b"/>
              <a:pathLst>
                <a:path w="128556" h="125075" extrusionOk="0">
                  <a:moveTo>
                    <a:pt x="102220" y="0"/>
                  </a:moveTo>
                  <a:cubicBezTo>
                    <a:pt x="102220" y="0"/>
                    <a:pt x="99838" y="46196"/>
                    <a:pt x="100886" y="50292"/>
                  </a:cubicBezTo>
                  <a:cubicBezTo>
                    <a:pt x="101934" y="54388"/>
                    <a:pt x="122032" y="67913"/>
                    <a:pt x="127937" y="72676"/>
                  </a:cubicBezTo>
                  <a:cubicBezTo>
                    <a:pt x="133843" y="77438"/>
                    <a:pt x="96029" y="114776"/>
                    <a:pt x="77645" y="123253"/>
                  </a:cubicBezTo>
                  <a:cubicBezTo>
                    <a:pt x="59262" y="131731"/>
                    <a:pt x="1445" y="109442"/>
                    <a:pt x="112" y="80867"/>
                  </a:cubicBezTo>
                  <a:cubicBezTo>
                    <a:pt x="-1222" y="52292"/>
                    <a:pt x="9637" y="28289"/>
                    <a:pt x="19162" y="27051"/>
                  </a:cubicBezTo>
                  <a:cubicBezTo>
                    <a:pt x="28687" y="25813"/>
                    <a:pt x="102220" y="0"/>
                    <a:pt x="102220" y="0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20" name="Google Shape;2999;p47">
              <a:extLst>
                <a:ext uri="{FF2B5EF4-FFF2-40B4-BE49-F238E27FC236}">
                  <a16:creationId xmlns:a16="http://schemas.microsoft.com/office/drawing/2014/main" id="{D1546D87-17F8-2B3C-48A6-4A558BBE403E}"/>
                </a:ext>
              </a:extLst>
            </p:cNvPr>
            <p:cNvSpPr/>
            <p:nvPr/>
          </p:nvSpPr>
          <p:spPr>
            <a:xfrm>
              <a:off x="4918440" y="596574"/>
              <a:ext cx="208599" cy="407146"/>
            </a:xfrm>
            <a:custGeom>
              <a:avLst/>
              <a:gdLst/>
              <a:ahLst/>
              <a:cxnLst/>
              <a:rect l="l" t="t" r="r" b="b"/>
              <a:pathLst>
                <a:path w="208599" h="407146" extrusionOk="0">
                  <a:moveTo>
                    <a:pt x="152620" y="40673"/>
                  </a:moveTo>
                  <a:cubicBezTo>
                    <a:pt x="152620" y="40673"/>
                    <a:pt x="119187" y="90584"/>
                    <a:pt x="72419" y="95251"/>
                  </a:cubicBezTo>
                  <a:cubicBezTo>
                    <a:pt x="57751" y="80773"/>
                    <a:pt x="56417" y="28576"/>
                    <a:pt x="76801" y="12574"/>
                  </a:cubicBezTo>
                  <a:cubicBezTo>
                    <a:pt x="76801" y="12574"/>
                    <a:pt x="57751" y="-2571"/>
                    <a:pt x="45178" y="382"/>
                  </a:cubicBezTo>
                  <a:cubicBezTo>
                    <a:pt x="31481" y="8783"/>
                    <a:pt x="21327" y="21888"/>
                    <a:pt x="16603" y="37244"/>
                  </a:cubicBezTo>
                  <a:cubicBezTo>
                    <a:pt x="4658" y="71536"/>
                    <a:pt x="-923" y="107721"/>
                    <a:pt x="124" y="144019"/>
                  </a:cubicBezTo>
                  <a:cubicBezTo>
                    <a:pt x="886" y="192977"/>
                    <a:pt x="124" y="316707"/>
                    <a:pt x="124" y="316707"/>
                  </a:cubicBezTo>
                  <a:cubicBezTo>
                    <a:pt x="5620" y="346271"/>
                    <a:pt x="23556" y="372047"/>
                    <a:pt x="49369" y="387478"/>
                  </a:cubicBezTo>
                  <a:cubicBezTo>
                    <a:pt x="83068" y="406490"/>
                    <a:pt x="122740" y="411976"/>
                    <a:pt x="160335" y="402813"/>
                  </a:cubicBezTo>
                  <a:cubicBezTo>
                    <a:pt x="183957" y="397289"/>
                    <a:pt x="192720" y="383763"/>
                    <a:pt x="200911" y="366904"/>
                  </a:cubicBezTo>
                  <a:cubicBezTo>
                    <a:pt x="198816" y="332614"/>
                    <a:pt x="185195" y="262129"/>
                    <a:pt x="190910" y="218790"/>
                  </a:cubicBezTo>
                  <a:cubicBezTo>
                    <a:pt x="196625" y="175451"/>
                    <a:pt x="205769" y="143447"/>
                    <a:pt x="208150" y="108586"/>
                  </a:cubicBezTo>
                  <a:cubicBezTo>
                    <a:pt x="210532" y="73724"/>
                    <a:pt x="203483" y="74391"/>
                    <a:pt x="186052" y="62009"/>
                  </a:cubicBezTo>
                  <a:cubicBezTo>
                    <a:pt x="175442" y="54092"/>
                    <a:pt x="164269" y="46962"/>
                    <a:pt x="152620" y="40673"/>
                  </a:cubicBez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21" name="Google Shape;3000;p47">
              <a:extLst>
                <a:ext uri="{FF2B5EF4-FFF2-40B4-BE49-F238E27FC236}">
                  <a16:creationId xmlns:a16="http://schemas.microsoft.com/office/drawing/2014/main" id="{004AB934-18D5-E343-5278-6A22B5DBE6DF}"/>
                </a:ext>
              </a:extLst>
            </p:cNvPr>
            <p:cNvSpPr/>
            <p:nvPr/>
          </p:nvSpPr>
          <p:spPr>
            <a:xfrm>
              <a:off x="4958560" y="449309"/>
              <a:ext cx="138537" cy="168686"/>
            </a:xfrm>
            <a:custGeom>
              <a:avLst/>
              <a:gdLst/>
              <a:ahLst/>
              <a:cxnLst/>
              <a:rect l="l" t="t" r="r" b="b"/>
              <a:pathLst>
                <a:path w="138537" h="168686" extrusionOk="0">
                  <a:moveTo>
                    <a:pt x="2962" y="60969"/>
                  </a:moveTo>
                  <a:lnTo>
                    <a:pt x="2962" y="60969"/>
                  </a:lnTo>
                  <a:cubicBezTo>
                    <a:pt x="8486" y="25155"/>
                    <a:pt x="34204" y="-1896"/>
                    <a:pt x="71161" y="104"/>
                  </a:cubicBezTo>
                  <a:cubicBezTo>
                    <a:pt x="110299" y="2083"/>
                    <a:pt x="140427" y="35416"/>
                    <a:pt x="138445" y="74557"/>
                  </a:cubicBezTo>
                  <a:cubicBezTo>
                    <a:pt x="137321" y="96813"/>
                    <a:pt x="125806" y="117248"/>
                    <a:pt x="107356" y="129739"/>
                  </a:cubicBezTo>
                  <a:cubicBezTo>
                    <a:pt x="106032" y="135172"/>
                    <a:pt x="104117" y="140443"/>
                    <a:pt x="101641" y="145456"/>
                  </a:cubicBezTo>
                  <a:cubicBezTo>
                    <a:pt x="88592" y="160696"/>
                    <a:pt x="49063" y="170125"/>
                    <a:pt x="37728" y="168506"/>
                  </a:cubicBezTo>
                  <a:cubicBezTo>
                    <a:pt x="23907" y="167251"/>
                    <a:pt x="12249" y="157706"/>
                    <a:pt x="8296" y="144408"/>
                  </a:cubicBezTo>
                  <a:cubicBezTo>
                    <a:pt x="-3610" y="116309"/>
                    <a:pt x="-86" y="78685"/>
                    <a:pt x="2962" y="60969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22" name="Google Shape;3001;p47">
              <a:extLst>
                <a:ext uri="{FF2B5EF4-FFF2-40B4-BE49-F238E27FC236}">
                  <a16:creationId xmlns:a16="http://schemas.microsoft.com/office/drawing/2014/main" id="{7C256405-D278-FDA5-F260-696BDA697149}"/>
                </a:ext>
              </a:extLst>
            </p:cNvPr>
            <p:cNvSpPr/>
            <p:nvPr/>
          </p:nvSpPr>
          <p:spPr>
            <a:xfrm>
              <a:off x="4963736" y="434568"/>
              <a:ext cx="146199" cy="144480"/>
            </a:xfrm>
            <a:custGeom>
              <a:avLst/>
              <a:gdLst/>
              <a:ahLst/>
              <a:cxnLst/>
              <a:rect l="l" t="t" r="r" b="b"/>
              <a:pathLst>
                <a:path w="146199" h="144480" extrusionOk="0">
                  <a:moveTo>
                    <a:pt x="102179" y="144481"/>
                  </a:moveTo>
                  <a:lnTo>
                    <a:pt x="102179" y="144481"/>
                  </a:lnTo>
                  <a:lnTo>
                    <a:pt x="98750" y="113239"/>
                  </a:lnTo>
                  <a:cubicBezTo>
                    <a:pt x="98750" y="113239"/>
                    <a:pt x="124277" y="47135"/>
                    <a:pt x="63984" y="59899"/>
                  </a:cubicBezTo>
                  <a:cubicBezTo>
                    <a:pt x="24169" y="68281"/>
                    <a:pt x="14168" y="71900"/>
                    <a:pt x="2072" y="45135"/>
                  </a:cubicBezTo>
                  <a:cubicBezTo>
                    <a:pt x="-10025" y="18370"/>
                    <a:pt x="32647" y="-5538"/>
                    <a:pt x="83415" y="1129"/>
                  </a:cubicBezTo>
                  <a:cubicBezTo>
                    <a:pt x="119648" y="4934"/>
                    <a:pt x="146928" y="35857"/>
                    <a:pt x="146185" y="72281"/>
                  </a:cubicBezTo>
                  <a:cubicBezTo>
                    <a:pt x="144851" y="91903"/>
                    <a:pt x="139612" y="131717"/>
                    <a:pt x="102179" y="144481"/>
                  </a:cubicBezTo>
                  <a:close/>
                </a:path>
              </a:pathLst>
            </a:custGeom>
            <a:solidFill>
              <a:srgbClr val="3A2C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23" name="Google Shape;3002;p47">
              <a:extLst>
                <a:ext uri="{FF2B5EF4-FFF2-40B4-BE49-F238E27FC236}">
                  <a16:creationId xmlns:a16="http://schemas.microsoft.com/office/drawing/2014/main" id="{2CC6E3E7-4D1F-0204-F46D-A94C92C1D24F}"/>
                </a:ext>
              </a:extLst>
            </p:cNvPr>
            <p:cNvSpPr/>
            <p:nvPr/>
          </p:nvSpPr>
          <p:spPr>
            <a:xfrm>
              <a:off x="4896275" y="596956"/>
              <a:ext cx="67341" cy="98012"/>
            </a:xfrm>
            <a:custGeom>
              <a:avLst/>
              <a:gdLst/>
              <a:ahLst/>
              <a:cxnLst/>
              <a:rect l="l" t="t" r="r" b="b"/>
              <a:pathLst>
                <a:path w="67341" h="98012" extrusionOk="0">
                  <a:moveTo>
                    <a:pt x="24289" y="98012"/>
                  </a:moveTo>
                  <a:cubicBezTo>
                    <a:pt x="15097" y="97573"/>
                    <a:pt x="6410" y="93657"/>
                    <a:pt x="0" y="87058"/>
                  </a:cubicBezTo>
                  <a:cubicBezTo>
                    <a:pt x="1334" y="70009"/>
                    <a:pt x="23241" y="4858"/>
                    <a:pt x="67342" y="0"/>
                  </a:cubicBezTo>
                  <a:cubicBezTo>
                    <a:pt x="55350" y="8451"/>
                    <a:pt x="45844" y="19962"/>
                    <a:pt x="39814" y="33338"/>
                  </a:cubicBezTo>
                  <a:cubicBezTo>
                    <a:pt x="32994" y="54469"/>
                    <a:pt x="27813" y="76090"/>
                    <a:pt x="24289" y="98012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24" name="Google Shape;3003;p47">
              <a:extLst>
                <a:ext uri="{FF2B5EF4-FFF2-40B4-BE49-F238E27FC236}">
                  <a16:creationId xmlns:a16="http://schemas.microsoft.com/office/drawing/2014/main" id="{A785030E-2298-6D99-97FE-FCEE8FFC135F}"/>
                </a:ext>
              </a:extLst>
            </p:cNvPr>
            <p:cNvSpPr/>
            <p:nvPr/>
          </p:nvSpPr>
          <p:spPr>
            <a:xfrm>
              <a:off x="5434686" y="3650290"/>
              <a:ext cx="676058" cy="390429"/>
            </a:xfrm>
            <a:custGeom>
              <a:avLst/>
              <a:gdLst/>
              <a:ahLst/>
              <a:cxnLst/>
              <a:rect l="l" t="t" r="r" b="b"/>
              <a:pathLst>
                <a:path w="676058" h="390429" extrusionOk="0">
                  <a:moveTo>
                    <a:pt x="625735" y="92488"/>
                  </a:moveTo>
                  <a:cubicBezTo>
                    <a:pt x="610904" y="78943"/>
                    <a:pt x="594607" y="67094"/>
                    <a:pt x="577157" y="57150"/>
                  </a:cubicBezTo>
                  <a:cubicBezTo>
                    <a:pt x="445236" y="-19050"/>
                    <a:pt x="230733" y="-19050"/>
                    <a:pt x="98907" y="57150"/>
                  </a:cubicBezTo>
                  <a:cubicBezTo>
                    <a:pt x="78543" y="68666"/>
                    <a:pt x="59826" y="82896"/>
                    <a:pt x="43281" y="99441"/>
                  </a:cubicBezTo>
                  <a:cubicBezTo>
                    <a:pt x="-29204" y="173831"/>
                    <a:pt x="-10630" y="270034"/>
                    <a:pt x="98907" y="333280"/>
                  </a:cubicBezTo>
                  <a:cubicBezTo>
                    <a:pt x="230733" y="409480"/>
                    <a:pt x="445331" y="409480"/>
                    <a:pt x="577157" y="333280"/>
                  </a:cubicBezTo>
                  <a:cubicBezTo>
                    <a:pt x="690124" y="268033"/>
                    <a:pt x="706316" y="167735"/>
                    <a:pt x="625735" y="92488"/>
                  </a:cubicBezTo>
                  <a:close/>
                  <a:moveTo>
                    <a:pt x="535152" y="308610"/>
                  </a:moveTo>
                  <a:cubicBezTo>
                    <a:pt x="426472" y="371380"/>
                    <a:pt x="249402" y="371380"/>
                    <a:pt x="141008" y="308610"/>
                  </a:cubicBezTo>
                  <a:cubicBezTo>
                    <a:pt x="64808" y="264605"/>
                    <a:pt x="41948" y="201168"/>
                    <a:pt x="72713" y="145542"/>
                  </a:cubicBezTo>
                  <a:cubicBezTo>
                    <a:pt x="89277" y="118310"/>
                    <a:pt x="112871" y="96031"/>
                    <a:pt x="141008" y="81058"/>
                  </a:cubicBezTo>
                  <a:cubicBezTo>
                    <a:pt x="249688" y="18383"/>
                    <a:pt x="426758" y="18383"/>
                    <a:pt x="535152" y="81058"/>
                  </a:cubicBezTo>
                  <a:cubicBezTo>
                    <a:pt x="563260" y="96002"/>
                    <a:pt x="586797" y="118291"/>
                    <a:pt x="603256" y="145542"/>
                  </a:cubicBezTo>
                  <a:lnTo>
                    <a:pt x="603256" y="145542"/>
                  </a:lnTo>
                  <a:cubicBezTo>
                    <a:pt x="634117" y="201549"/>
                    <a:pt x="611352" y="264890"/>
                    <a:pt x="535152" y="308610"/>
                  </a:cubicBezTo>
                  <a:close/>
                </a:path>
              </a:pathLst>
            </a:custGeom>
            <a:solidFill>
              <a:srgbClr val="B1B4C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25" name="Google Shape;3004;p47">
              <a:extLst>
                <a:ext uri="{FF2B5EF4-FFF2-40B4-BE49-F238E27FC236}">
                  <a16:creationId xmlns:a16="http://schemas.microsoft.com/office/drawing/2014/main" id="{6392DAE3-2A6F-86A0-CFA5-3D03EF9BD263}"/>
                </a:ext>
              </a:extLst>
            </p:cNvPr>
            <p:cNvSpPr/>
            <p:nvPr/>
          </p:nvSpPr>
          <p:spPr>
            <a:xfrm>
              <a:off x="5472633" y="3576375"/>
              <a:ext cx="587572" cy="226763"/>
            </a:xfrm>
            <a:custGeom>
              <a:avLst/>
              <a:gdLst/>
              <a:ahLst/>
              <a:cxnLst/>
              <a:rect l="l" t="t" r="r" b="b"/>
              <a:pathLst>
                <a:path w="587572" h="226763" extrusionOk="0">
                  <a:moveTo>
                    <a:pt x="565309" y="219837"/>
                  </a:moveTo>
                  <a:lnTo>
                    <a:pt x="565309" y="219837"/>
                  </a:lnTo>
                  <a:cubicBezTo>
                    <a:pt x="548849" y="192586"/>
                    <a:pt x="525313" y="170297"/>
                    <a:pt x="497205" y="155353"/>
                  </a:cubicBezTo>
                  <a:cubicBezTo>
                    <a:pt x="388525" y="92678"/>
                    <a:pt x="211455" y="92678"/>
                    <a:pt x="103061" y="155353"/>
                  </a:cubicBezTo>
                  <a:cubicBezTo>
                    <a:pt x="74924" y="170326"/>
                    <a:pt x="51330" y="192605"/>
                    <a:pt x="34766" y="219837"/>
                  </a:cubicBezTo>
                  <a:lnTo>
                    <a:pt x="5334" y="172974"/>
                  </a:lnTo>
                  <a:lnTo>
                    <a:pt x="0" y="164497"/>
                  </a:lnTo>
                  <a:lnTo>
                    <a:pt x="38100" y="73533"/>
                  </a:lnTo>
                  <a:lnTo>
                    <a:pt x="170402" y="0"/>
                  </a:lnTo>
                  <a:lnTo>
                    <a:pt x="416719" y="4286"/>
                  </a:lnTo>
                  <a:lnTo>
                    <a:pt x="584073" y="103537"/>
                  </a:lnTo>
                  <a:cubicBezTo>
                    <a:pt x="584073" y="103537"/>
                    <a:pt x="587121" y="134969"/>
                    <a:pt x="587502" y="166021"/>
                  </a:cubicBezTo>
                  <a:cubicBezTo>
                    <a:pt x="588169" y="204883"/>
                    <a:pt x="584359" y="242697"/>
                    <a:pt x="565309" y="219837"/>
                  </a:cubicBezTo>
                  <a:close/>
                </a:path>
              </a:pathLst>
            </a:custGeom>
            <a:solidFill>
              <a:srgbClr val="A1A5B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26" name="Google Shape;3005;p47">
              <a:extLst>
                <a:ext uri="{FF2B5EF4-FFF2-40B4-BE49-F238E27FC236}">
                  <a16:creationId xmlns:a16="http://schemas.microsoft.com/office/drawing/2014/main" id="{8A16117C-1242-A271-3B50-1EC0501EE3F4}"/>
                </a:ext>
              </a:extLst>
            </p:cNvPr>
            <p:cNvSpPr/>
            <p:nvPr/>
          </p:nvSpPr>
          <p:spPr>
            <a:xfrm>
              <a:off x="5434724" y="3741253"/>
              <a:ext cx="51339" cy="103346"/>
            </a:xfrm>
            <a:custGeom>
              <a:avLst/>
              <a:gdLst/>
              <a:ahLst/>
              <a:cxnLst/>
              <a:rect l="l" t="t" r="r" b="b"/>
              <a:pathLst>
                <a:path w="51339" h="103346" extrusionOk="0">
                  <a:moveTo>
                    <a:pt x="0" y="103346"/>
                  </a:moveTo>
                  <a:lnTo>
                    <a:pt x="95" y="0"/>
                  </a:lnTo>
                  <a:lnTo>
                    <a:pt x="51340" y="86773"/>
                  </a:lnTo>
                  <a:lnTo>
                    <a:pt x="0" y="103346"/>
                  </a:lnTo>
                  <a:close/>
                </a:path>
              </a:pathLst>
            </a:custGeom>
            <a:solidFill>
              <a:srgbClr val="B1B4C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27" name="Google Shape;3006;p47">
              <a:extLst>
                <a:ext uri="{FF2B5EF4-FFF2-40B4-BE49-F238E27FC236}">
                  <a16:creationId xmlns:a16="http://schemas.microsoft.com/office/drawing/2014/main" id="{A3D55A9E-E1DE-50BC-222B-95AAE75E3FA6}"/>
                </a:ext>
              </a:extLst>
            </p:cNvPr>
            <p:cNvSpPr/>
            <p:nvPr/>
          </p:nvSpPr>
          <p:spPr>
            <a:xfrm>
              <a:off x="6065565" y="3741825"/>
              <a:ext cx="45148" cy="102774"/>
            </a:xfrm>
            <a:custGeom>
              <a:avLst/>
              <a:gdLst/>
              <a:ahLst/>
              <a:cxnLst/>
              <a:rect l="l" t="t" r="r" b="b"/>
              <a:pathLst>
                <a:path w="45148" h="102774" extrusionOk="0">
                  <a:moveTo>
                    <a:pt x="45148" y="102775"/>
                  </a:moveTo>
                  <a:lnTo>
                    <a:pt x="45148" y="0"/>
                  </a:lnTo>
                  <a:lnTo>
                    <a:pt x="0" y="51149"/>
                  </a:lnTo>
                  <a:lnTo>
                    <a:pt x="45148" y="102775"/>
                  </a:lnTo>
                  <a:close/>
                </a:path>
              </a:pathLst>
            </a:custGeom>
            <a:solidFill>
              <a:srgbClr val="B1B4C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28" name="Google Shape;3007;p47">
              <a:extLst>
                <a:ext uri="{FF2B5EF4-FFF2-40B4-BE49-F238E27FC236}">
                  <a16:creationId xmlns:a16="http://schemas.microsoft.com/office/drawing/2014/main" id="{ADDD8D76-38D7-C3B6-1833-BB4A813F6D09}"/>
                </a:ext>
              </a:extLst>
            </p:cNvPr>
            <p:cNvSpPr/>
            <p:nvPr/>
          </p:nvSpPr>
          <p:spPr>
            <a:xfrm>
              <a:off x="5494446" y="3630573"/>
              <a:ext cx="562737" cy="324802"/>
            </a:xfrm>
            <a:custGeom>
              <a:avLst/>
              <a:gdLst/>
              <a:ahLst/>
              <a:cxnLst/>
              <a:rect l="l" t="t" r="r" b="b"/>
              <a:pathLst>
                <a:path w="562737" h="324802" extrusionOk="0">
                  <a:moveTo>
                    <a:pt x="562737" y="162401"/>
                  </a:moveTo>
                  <a:cubicBezTo>
                    <a:pt x="562737" y="252093"/>
                    <a:pt x="436764" y="324802"/>
                    <a:pt x="281368" y="324802"/>
                  </a:cubicBezTo>
                  <a:cubicBezTo>
                    <a:pt x="125973" y="324802"/>
                    <a:pt x="0" y="252093"/>
                    <a:pt x="0" y="162401"/>
                  </a:cubicBezTo>
                  <a:cubicBezTo>
                    <a:pt x="0" y="72710"/>
                    <a:pt x="125973" y="0"/>
                    <a:pt x="281368" y="0"/>
                  </a:cubicBezTo>
                  <a:cubicBezTo>
                    <a:pt x="436764" y="0"/>
                    <a:pt x="562737" y="72710"/>
                    <a:pt x="562737" y="162401"/>
                  </a:cubicBezTo>
                  <a:close/>
                </a:path>
              </a:pathLst>
            </a:custGeom>
            <a:solidFill>
              <a:srgbClr val="3E7EFF">
                <a:alpha val="98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29" name="Google Shape;3008;p47">
              <a:extLst>
                <a:ext uri="{FF2B5EF4-FFF2-40B4-BE49-F238E27FC236}">
                  <a16:creationId xmlns:a16="http://schemas.microsoft.com/office/drawing/2014/main" id="{DBAB97ED-D4A6-DC14-A3A0-3C757D4D565D}"/>
                </a:ext>
              </a:extLst>
            </p:cNvPr>
            <p:cNvSpPr/>
            <p:nvPr/>
          </p:nvSpPr>
          <p:spPr>
            <a:xfrm>
              <a:off x="5460441" y="3803737"/>
              <a:ext cx="614737" cy="220544"/>
            </a:xfrm>
            <a:custGeom>
              <a:avLst/>
              <a:gdLst/>
              <a:ahLst/>
              <a:cxnLst/>
              <a:rect l="l" t="t" r="r" b="b"/>
              <a:pathLst>
                <a:path w="614737" h="220544" extrusionOk="0">
                  <a:moveTo>
                    <a:pt x="0" y="58293"/>
                  </a:moveTo>
                  <a:cubicBezTo>
                    <a:pt x="0" y="58293"/>
                    <a:pt x="43339" y="228981"/>
                    <a:pt x="366522" y="220218"/>
                  </a:cubicBezTo>
                  <a:cubicBezTo>
                    <a:pt x="590836" y="220218"/>
                    <a:pt x="619506" y="27432"/>
                    <a:pt x="614172" y="0"/>
                  </a:cubicBezTo>
                  <a:cubicBezTo>
                    <a:pt x="567595" y="64189"/>
                    <a:pt x="495062" y="104556"/>
                    <a:pt x="415957" y="110300"/>
                  </a:cubicBezTo>
                  <a:cubicBezTo>
                    <a:pt x="279463" y="122206"/>
                    <a:pt x="178689" y="120682"/>
                    <a:pt x="124778" y="94583"/>
                  </a:cubicBezTo>
                  <a:cubicBezTo>
                    <a:pt x="70866" y="68485"/>
                    <a:pt x="95" y="0"/>
                    <a:pt x="95" y="0"/>
                  </a:cubicBezTo>
                  <a:close/>
                </a:path>
              </a:pathLst>
            </a:custGeom>
            <a:solidFill>
              <a:srgbClr val="B1B4C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0" name="Google Shape;3009;p47">
              <a:extLst>
                <a:ext uri="{FF2B5EF4-FFF2-40B4-BE49-F238E27FC236}">
                  <a16:creationId xmlns:a16="http://schemas.microsoft.com/office/drawing/2014/main" id="{AD4FBDAB-FC26-13A2-1A6F-7C95A29D07B2}"/>
                </a:ext>
              </a:extLst>
            </p:cNvPr>
            <p:cNvSpPr/>
            <p:nvPr/>
          </p:nvSpPr>
          <p:spPr>
            <a:xfrm>
              <a:off x="5434724" y="3551706"/>
              <a:ext cx="675989" cy="390489"/>
            </a:xfrm>
            <a:custGeom>
              <a:avLst/>
              <a:gdLst/>
              <a:ahLst/>
              <a:cxnLst/>
              <a:rect l="l" t="t" r="r" b="b"/>
              <a:pathLst>
                <a:path w="675989" h="390489" extrusionOk="0">
                  <a:moveTo>
                    <a:pt x="98869" y="333375"/>
                  </a:moveTo>
                  <a:cubicBezTo>
                    <a:pt x="-32956" y="257175"/>
                    <a:pt x="-32956" y="133350"/>
                    <a:pt x="98869" y="57150"/>
                  </a:cubicBezTo>
                  <a:cubicBezTo>
                    <a:pt x="230695" y="-19050"/>
                    <a:pt x="445294" y="-19050"/>
                    <a:pt x="577120" y="57150"/>
                  </a:cubicBezTo>
                  <a:cubicBezTo>
                    <a:pt x="708946" y="133350"/>
                    <a:pt x="708946" y="257175"/>
                    <a:pt x="577120" y="333375"/>
                  </a:cubicBezTo>
                  <a:cubicBezTo>
                    <a:pt x="445294" y="409575"/>
                    <a:pt x="230695" y="409480"/>
                    <a:pt x="98869" y="333375"/>
                  </a:cubicBezTo>
                  <a:close/>
                  <a:moveTo>
                    <a:pt x="535019" y="81534"/>
                  </a:moveTo>
                  <a:cubicBezTo>
                    <a:pt x="426339" y="18860"/>
                    <a:pt x="249269" y="18764"/>
                    <a:pt x="140970" y="81534"/>
                  </a:cubicBezTo>
                  <a:cubicBezTo>
                    <a:pt x="32671" y="144304"/>
                    <a:pt x="32290" y="246316"/>
                    <a:pt x="140970" y="309086"/>
                  </a:cubicBezTo>
                  <a:cubicBezTo>
                    <a:pt x="249650" y="371856"/>
                    <a:pt x="426720" y="371856"/>
                    <a:pt x="535019" y="309086"/>
                  </a:cubicBezTo>
                  <a:cubicBezTo>
                    <a:pt x="643319" y="246316"/>
                    <a:pt x="644176" y="144304"/>
                    <a:pt x="535019" y="81534"/>
                  </a:cubicBez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1" name="Google Shape;3010;p47">
              <a:extLst>
                <a:ext uri="{FF2B5EF4-FFF2-40B4-BE49-F238E27FC236}">
                  <a16:creationId xmlns:a16="http://schemas.microsoft.com/office/drawing/2014/main" id="{C23E9E55-4503-3248-D217-271A170EC3F1}"/>
                </a:ext>
              </a:extLst>
            </p:cNvPr>
            <p:cNvSpPr/>
            <p:nvPr/>
          </p:nvSpPr>
          <p:spPr>
            <a:xfrm rot="-1801764">
              <a:off x="5018434" y="4160307"/>
              <a:ext cx="74228" cy="128473"/>
            </a:xfrm>
            <a:custGeom>
              <a:avLst/>
              <a:gdLst/>
              <a:ahLst/>
              <a:cxnLst/>
              <a:rect l="l" t="t" r="r" b="b"/>
              <a:pathLst>
                <a:path w="74294" h="128587" extrusionOk="0">
                  <a:moveTo>
                    <a:pt x="74295" y="64294"/>
                  </a:moveTo>
                  <a:cubicBezTo>
                    <a:pt x="74295" y="99802"/>
                    <a:pt x="57663" y="128588"/>
                    <a:pt x="37148" y="128588"/>
                  </a:cubicBezTo>
                  <a:cubicBezTo>
                    <a:pt x="16632" y="128588"/>
                    <a:pt x="0" y="99802"/>
                    <a:pt x="0" y="64294"/>
                  </a:cubicBezTo>
                  <a:cubicBezTo>
                    <a:pt x="0" y="28785"/>
                    <a:pt x="16632" y="0"/>
                    <a:pt x="37148" y="0"/>
                  </a:cubicBezTo>
                  <a:cubicBezTo>
                    <a:pt x="57663" y="0"/>
                    <a:pt x="74295" y="28785"/>
                    <a:pt x="74295" y="64294"/>
                  </a:cubicBezTo>
                  <a:close/>
                </a:path>
              </a:pathLst>
            </a:custGeom>
            <a:solidFill>
              <a:srgbClr val="000000">
                <a:alpha val="98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2" name="Google Shape;3011;p47">
              <a:extLst>
                <a:ext uri="{FF2B5EF4-FFF2-40B4-BE49-F238E27FC236}">
                  <a16:creationId xmlns:a16="http://schemas.microsoft.com/office/drawing/2014/main" id="{40221092-74FA-D1D0-0885-1290F8BBC3E6}"/>
                </a:ext>
              </a:extLst>
            </p:cNvPr>
            <p:cNvSpPr/>
            <p:nvPr/>
          </p:nvSpPr>
          <p:spPr>
            <a:xfrm>
              <a:off x="5382050" y="3902892"/>
              <a:ext cx="186213" cy="107537"/>
            </a:xfrm>
            <a:custGeom>
              <a:avLst/>
              <a:gdLst/>
              <a:ahLst/>
              <a:cxnLst/>
              <a:rect l="l" t="t" r="r" b="b"/>
              <a:pathLst>
                <a:path w="186213" h="107537" extrusionOk="0">
                  <a:moveTo>
                    <a:pt x="186214" y="25337"/>
                  </a:moveTo>
                  <a:lnTo>
                    <a:pt x="43910" y="107537"/>
                  </a:lnTo>
                  <a:lnTo>
                    <a:pt x="0" y="82105"/>
                  </a:lnTo>
                  <a:lnTo>
                    <a:pt x="142304" y="0"/>
                  </a:lnTo>
                  <a:lnTo>
                    <a:pt x="186214" y="25337"/>
                  </a:lnTo>
                  <a:close/>
                </a:path>
              </a:pathLst>
            </a:custGeom>
            <a:solidFill>
              <a:srgbClr val="B1B4C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3" name="Google Shape;3012;p47">
              <a:extLst>
                <a:ext uri="{FF2B5EF4-FFF2-40B4-BE49-F238E27FC236}">
                  <a16:creationId xmlns:a16="http://schemas.microsoft.com/office/drawing/2014/main" id="{D45DD439-9862-8364-0473-CA25F0F72EAF}"/>
                </a:ext>
              </a:extLst>
            </p:cNvPr>
            <p:cNvSpPr/>
            <p:nvPr/>
          </p:nvSpPr>
          <p:spPr>
            <a:xfrm>
              <a:off x="5425961" y="3928134"/>
              <a:ext cx="142303" cy="132873"/>
            </a:xfrm>
            <a:custGeom>
              <a:avLst/>
              <a:gdLst/>
              <a:ahLst/>
              <a:cxnLst/>
              <a:rect l="l" t="t" r="r" b="b"/>
              <a:pathLst>
                <a:path w="142303" h="132873" extrusionOk="0">
                  <a:moveTo>
                    <a:pt x="142304" y="50768"/>
                  </a:moveTo>
                  <a:lnTo>
                    <a:pt x="0" y="132874"/>
                  </a:lnTo>
                  <a:lnTo>
                    <a:pt x="0" y="82201"/>
                  </a:lnTo>
                  <a:lnTo>
                    <a:pt x="142304" y="0"/>
                  </a:lnTo>
                  <a:lnTo>
                    <a:pt x="142304" y="50768"/>
                  </a:lnTo>
                  <a:close/>
                </a:path>
              </a:pathLst>
            </a:custGeom>
            <a:solidFill>
              <a:srgbClr val="A1A5B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4" name="Google Shape;3013;p47">
              <a:extLst>
                <a:ext uri="{FF2B5EF4-FFF2-40B4-BE49-F238E27FC236}">
                  <a16:creationId xmlns:a16="http://schemas.microsoft.com/office/drawing/2014/main" id="{AC36F641-2985-3BD6-D392-1F3004A70A80}"/>
                </a:ext>
              </a:extLst>
            </p:cNvPr>
            <p:cNvSpPr/>
            <p:nvPr/>
          </p:nvSpPr>
          <p:spPr>
            <a:xfrm>
              <a:off x="5023720" y="3961462"/>
              <a:ext cx="431291" cy="317858"/>
            </a:xfrm>
            <a:custGeom>
              <a:avLst/>
              <a:gdLst/>
              <a:ahLst/>
              <a:cxnLst/>
              <a:rect l="l" t="t" r="r" b="b"/>
              <a:pathLst>
                <a:path w="431291" h="317858" extrusionOk="0">
                  <a:moveTo>
                    <a:pt x="431292" y="84877"/>
                  </a:moveTo>
                  <a:cubicBezTo>
                    <a:pt x="429558" y="52883"/>
                    <a:pt x="412680" y="23631"/>
                    <a:pt x="385858" y="6106"/>
                  </a:cubicBezTo>
                  <a:cubicBezTo>
                    <a:pt x="376637" y="-562"/>
                    <a:pt x="364579" y="-1867"/>
                    <a:pt x="354139" y="2676"/>
                  </a:cubicBezTo>
                  <a:lnTo>
                    <a:pt x="354139" y="2676"/>
                  </a:lnTo>
                  <a:lnTo>
                    <a:pt x="0" y="206988"/>
                  </a:lnTo>
                  <a:lnTo>
                    <a:pt x="64579" y="317859"/>
                  </a:lnTo>
                  <a:lnTo>
                    <a:pt x="414338" y="115929"/>
                  </a:lnTo>
                  <a:cubicBezTo>
                    <a:pt x="424720" y="112214"/>
                    <a:pt x="431292" y="101356"/>
                    <a:pt x="431292" y="8487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5" name="Google Shape;3014;p47">
              <a:extLst>
                <a:ext uri="{FF2B5EF4-FFF2-40B4-BE49-F238E27FC236}">
                  <a16:creationId xmlns:a16="http://schemas.microsoft.com/office/drawing/2014/main" id="{9B119726-35F3-ED70-4374-8F503A25831F}"/>
                </a:ext>
              </a:extLst>
            </p:cNvPr>
            <p:cNvSpPr/>
            <p:nvPr/>
          </p:nvSpPr>
          <p:spPr>
            <a:xfrm rot="-1801764">
              <a:off x="5018434" y="4160307"/>
              <a:ext cx="74228" cy="128473"/>
            </a:xfrm>
            <a:custGeom>
              <a:avLst/>
              <a:gdLst/>
              <a:ahLst/>
              <a:cxnLst/>
              <a:rect l="l" t="t" r="r" b="b"/>
              <a:pathLst>
                <a:path w="74294" h="128587" extrusionOk="0">
                  <a:moveTo>
                    <a:pt x="74295" y="64294"/>
                  </a:moveTo>
                  <a:cubicBezTo>
                    <a:pt x="74295" y="99802"/>
                    <a:pt x="57663" y="128588"/>
                    <a:pt x="37148" y="128588"/>
                  </a:cubicBezTo>
                  <a:cubicBezTo>
                    <a:pt x="16632" y="128588"/>
                    <a:pt x="0" y="99802"/>
                    <a:pt x="0" y="64294"/>
                  </a:cubicBezTo>
                  <a:cubicBezTo>
                    <a:pt x="0" y="28785"/>
                    <a:pt x="16632" y="0"/>
                    <a:pt x="37148" y="0"/>
                  </a:cubicBezTo>
                  <a:cubicBezTo>
                    <a:pt x="57663" y="0"/>
                    <a:pt x="74295" y="28785"/>
                    <a:pt x="74295" y="6429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6" name="Google Shape;3015;p47">
              <a:extLst>
                <a:ext uri="{FF2B5EF4-FFF2-40B4-BE49-F238E27FC236}">
                  <a16:creationId xmlns:a16="http://schemas.microsoft.com/office/drawing/2014/main" id="{712E736E-D9DA-77C1-AA23-5FF20CBFD1F7}"/>
                </a:ext>
              </a:extLst>
            </p:cNvPr>
            <p:cNvSpPr/>
            <p:nvPr/>
          </p:nvSpPr>
          <p:spPr>
            <a:xfrm>
              <a:off x="5833536" y="4556308"/>
              <a:ext cx="432244" cy="249555"/>
            </a:xfrm>
            <a:custGeom>
              <a:avLst/>
              <a:gdLst/>
              <a:ahLst/>
              <a:cxnLst/>
              <a:rect l="l" t="t" r="r" b="b"/>
              <a:pathLst>
                <a:path w="432244" h="249555" extrusionOk="0">
                  <a:moveTo>
                    <a:pt x="432244" y="124778"/>
                  </a:moveTo>
                  <a:cubicBezTo>
                    <a:pt x="432244" y="193690"/>
                    <a:pt x="335483" y="249555"/>
                    <a:pt x="216122" y="249555"/>
                  </a:cubicBezTo>
                  <a:cubicBezTo>
                    <a:pt x="96761" y="249555"/>
                    <a:pt x="0" y="193690"/>
                    <a:pt x="0" y="124778"/>
                  </a:cubicBezTo>
                  <a:cubicBezTo>
                    <a:pt x="0" y="55865"/>
                    <a:pt x="96761" y="0"/>
                    <a:pt x="216122" y="0"/>
                  </a:cubicBezTo>
                  <a:cubicBezTo>
                    <a:pt x="335483" y="0"/>
                    <a:pt x="432244" y="55865"/>
                    <a:pt x="432244" y="124778"/>
                  </a:cubicBez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7" name="Google Shape;3016;p47">
              <a:extLst>
                <a:ext uri="{FF2B5EF4-FFF2-40B4-BE49-F238E27FC236}">
                  <a16:creationId xmlns:a16="http://schemas.microsoft.com/office/drawing/2014/main" id="{9E0A94DC-AFDA-E366-019D-9A14B7156326}"/>
                </a:ext>
              </a:extLst>
            </p:cNvPr>
            <p:cNvSpPr/>
            <p:nvPr/>
          </p:nvSpPr>
          <p:spPr>
            <a:xfrm>
              <a:off x="6124048" y="3784878"/>
              <a:ext cx="99113" cy="215741"/>
            </a:xfrm>
            <a:custGeom>
              <a:avLst/>
              <a:gdLst/>
              <a:ahLst/>
              <a:cxnLst/>
              <a:rect l="l" t="t" r="r" b="b"/>
              <a:pathLst>
                <a:path w="99113" h="215741" extrusionOk="0">
                  <a:moveTo>
                    <a:pt x="77248" y="0"/>
                  </a:moveTo>
                  <a:cubicBezTo>
                    <a:pt x="79534" y="20098"/>
                    <a:pt x="103537" y="106775"/>
                    <a:pt x="98393" y="136398"/>
                  </a:cubicBezTo>
                  <a:cubicBezTo>
                    <a:pt x="93250" y="166021"/>
                    <a:pt x="11335" y="215741"/>
                    <a:pt x="11335" y="215741"/>
                  </a:cubicBezTo>
                  <a:lnTo>
                    <a:pt x="0" y="164973"/>
                  </a:lnTo>
                  <a:lnTo>
                    <a:pt x="45339" y="120491"/>
                  </a:lnTo>
                  <a:lnTo>
                    <a:pt x="33052" y="36385"/>
                  </a:ln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8" name="Google Shape;3017;p47">
              <a:extLst>
                <a:ext uri="{FF2B5EF4-FFF2-40B4-BE49-F238E27FC236}">
                  <a16:creationId xmlns:a16="http://schemas.microsoft.com/office/drawing/2014/main" id="{BACBD7C9-19B2-38E5-D77D-D3ED45158E89}"/>
                </a:ext>
              </a:extLst>
            </p:cNvPr>
            <p:cNvSpPr/>
            <p:nvPr/>
          </p:nvSpPr>
          <p:spPr>
            <a:xfrm>
              <a:off x="6137955" y="3696137"/>
              <a:ext cx="71246" cy="137090"/>
            </a:xfrm>
            <a:custGeom>
              <a:avLst/>
              <a:gdLst/>
              <a:ahLst/>
              <a:cxnLst/>
              <a:rect l="l" t="t" r="r" b="b"/>
              <a:pathLst>
                <a:path w="71246" h="137090" extrusionOk="0">
                  <a:moveTo>
                    <a:pt x="0" y="3302"/>
                  </a:moveTo>
                  <a:cubicBezTo>
                    <a:pt x="16516" y="-4309"/>
                    <a:pt x="36109" y="1625"/>
                    <a:pt x="45625" y="17113"/>
                  </a:cubicBezTo>
                  <a:cubicBezTo>
                    <a:pt x="57626" y="37020"/>
                    <a:pt x="70104" y="105505"/>
                    <a:pt x="71247" y="117125"/>
                  </a:cubicBezTo>
                  <a:cubicBezTo>
                    <a:pt x="71247" y="117125"/>
                    <a:pt x="54388" y="140557"/>
                    <a:pt x="29051" y="136652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9" name="Google Shape;3018;p47">
              <a:extLst>
                <a:ext uri="{FF2B5EF4-FFF2-40B4-BE49-F238E27FC236}">
                  <a16:creationId xmlns:a16="http://schemas.microsoft.com/office/drawing/2014/main" id="{F52A3808-8E4D-7B09-7F84-C3BD803B63F9}"/>
                </a:ext>
              </a:extLst>
            </p:cNvPr>
            <p:cNvSpPr/>
            <p:nvPr/>
          </p:nvSpPr>
          <p:spPr>
            <a:xfrm>
              <a:off x="5898535" y="4644969"/>
              <a:ext cx="153698" cy="86203"/>
            </a:xfrm>
            <a:custGeom>
              <a:avLst/>
              <a:gdLst/>
              <a:ahLst/>
              <a:cxnLst/>
              <a:rect l="l" t="t" r="r" b="b"/>
              <a:pathLst>
                <a:path w="153698" h="86203" extrusionOk="0">
                  <a:moveTo>
                    <a:pt x="145884" y="20876"/>
                  </a:moveTo>
                  <a:cubicBezTo>
                    <a:pt x="128063" y="25743"/>
                    <a:pt x="109051" y="23409"/>
                    <a:pt x="92925" y="14399"/>
                  </a:cubicBezTo>
                  <a:cubicBezTo>
                    <a:pt x="80162" y="14399"/>
                    <a:pt x="10820" y="-14843"/>
                    <a:pt x="1390" y="10017"/>
                  </a:cubicBezTo>
                  <a:cubicBezTo>
                    <a:pt x="-6802" y="31925"/>
                    <a:pt x="23202" y="52118"/>
                    <a:pt x="39490" y="55928"/>
                  </a:cubicBezTo>
                  <a:cubicBezTo>
                    <a:pt x="74542" y="64405"/>
                    <a:pt x="100355" y="81931"/>
                    <a:pt x="114451" y="84503"/>
                  </a:cubicBezTo>
                  <a:cubicBezTo>
                    <a:pt x="124929" y="86694"/>
                    <a:pt x="138455" y="88122"/>
                    <a:pt x="146837" y="79931"/>
                  </a:cubicBezTo>
                  <a:cubicBezTo>
                    <a:pt x="156552" y="70406"/>
                    <a:pt x="155695" y="33830"/>
                    <a:pt x="145884" y="20876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0" name="Google Shape;3019;p47">
              <a:extLst>
                <a:ext uri="{FF2B5EF4-FFF2-40B4-BE49-F238E27FC236}">
                  <a16:creationId xmlns:a16="http://schemas.microsoft.com/office/drawing/2014/main" id="{34532C57-BFC6-0F5B-B26E-4F6B148EB356}"/>
                </a:ext>
              </a:extLst>
            </p:cNvPr>
            <p:cNvSpPr/>
            <p:nvPr/>
          </p:nvSpPr>
          <p:spPr>
            <a:xfrm>
              <a:off x="5898544" y="4659654"/>
              <a:ext cx="151113" cy="71804"/>
            </a:xfrm>
            <a:custGeom>
              <a:avLst/>
              <a:gdLst/>
              <a:ahLst/>
              <a:cxnLst/>
              <a:rect l="l" t="t" r="r" b="b"/>
              <a:pathLst>
                <a:path w="151113" h="71804" extrusionOk="0">
                  <a:moveTo>
                    <a:pt x="114156" y="64103"/>
                  </a:moveTo>
                  <a:cubicBezTo>
                    <a:pt x="100059" y="61150"/>
                    <a:pt x="74246" y="43720"/>
                    <a:pt x="39195" y="35528"/>
                  </a:cubicBezTo>
                  <a:cubicBezTo>
                    <a:pt x="25764" y="32290"/>
                    <a:pt x="2619" y="17526"/>
                    <a:pt x="237" y="0"/>
                  </a:cubicBezTo>
                  <a:cubicBezTo>
                    <a:pt x="-2811" y="20098"/>
                    <a:pt x="24240" y="38100"/>
                    <a:pt x="39195" y="41529"/>
                  </a:cubicBezTo>
                  <a:cubicBezTo>
                    <a:pt x="74246" y="50006"/>
                    <a:pt x="100059" y="67532"/>
                    <a:pt x="114156" y="70104"/>
                  </a:cubicBezTo>
                  <a:cubicBezTo>
                    <a:pt x="124634" y="72295"/>
                    <a:pt x="138159" y="73723"/>
                    <a:pt x="146541" y="65532"/>
                  </a:cubicBezTo>
                  <a:cubicBezTo>
                    <a:pt x="148684" y="63122"/>
                    <a:pt x="150246" y="60255"/>
                    <a:pt x="151113" y="57150"/>
                  </a:cubicBezTo>
                  <a:cubicBezTo>
                    <a:pt x="140579" y="65161"/>
                    <a:pt x="126882" y="67742"/>
                    <a:pt x="114156" y="64103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1" name="Google Shape;3020;p47">
              <a:extLst>
                <a:ext uri="{FF2B5EF4-FFF2-40B4-BE49-F238E27FC236}">
                  <a16:creationId xmlns:a16="http://schemas.microsoft.com/office/drawing/2014/main" id="{B6519866-07CF-115A-29AA-011E32760635}"/>
                </a:ext>
              </a:extLst>
            </p:cNvPr>
            <p:cNvSpPr/>
            <p:nvPr/>
          </p:nvSpPr>
          <p:spPr>
            <a:xfrm>
              <a:off x="6010930" y="4594540"/>
              <a:ext cx="153698" cy="86245"/>
            </a:xfrm>
            <a:custGeom>
              <a:avLst/>
              <a:gdLst/>
              <a:ahLst/>
              <a:cxnLst/>
              <a:rect l="l" t="t" r="r" b="b"/>
              <a:pathLst>
                <a:path w="153698" h="86245" extrusionOk="0">
                  <a:moveTo>
                    <a:pt x="145884" y="20822"/>
                  </a:moveTo>
                  <a:cubicBezTo>
                    <a:pt x="128082" y="25766"/>
                    <a:pt x="109041" y="23470"/>
                    <a:pt x="92925" y="14441"/>
                  </a:cubicBezTo>
                  <a:cubicBezTo>
                    <a:pt x="80162" y="14441"/>
                    <a:pt x="10820" y="-14896"/>
                    <a:pt x="1390" y="10059"/>
                  </a:cubicBezTo>
                  <a:cubicBezTo>
                    <a:pt x="-6802" y="31871"/>
                    <a:pt x="23202" y="52064"/>
                    <a:pt x="39490" y="55969"/>
                  </a:cubicBezTo>
                  <a:cubicBezTo>
                    <a:pt x="74446" y="64447"/>
                    <a:pt x="100354" y="81877"/>
                    <a:pt x="114452" y="84544"/>
                  </a:cubicBezTo>
                  <a:cubicBezTo>
                    <a:pt x="124929" y="86735"/>
                    <a:pt x="138454" y="88164"/>
                    <a:pt x="146837" y="79973"/>
                  </a:cubicBezTo>
                  <a:cubicBezTo>
                    <a:pt x="156552" y="70352"/>
                    <a:pt x="155695" y="33776"/>
                    <a:pt x="145884" y="20822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2" name="Google Shape;3021;p47">
              <a:extLst>
                <a:ext uri="{FF2B5EF4-FFF2-40B4-BE49-F238E27FC236}">
                  <a16:creationId xmlns:a16="http://schemas.microsoft.com/office/drawing/2014/main" id="{8581A615-EDF6-3038-93B1-ED17B1E53BF1}"/>
                </a:ext>
              </a:extLst>
            </p:cNvPr>
            <p:cNvSpPr/>
            <p:nvPr/>
          </p:nvSpPr>
          <p:spPr>
            <a:xfrm>
              <a:off x="6010940" y="4609266"/>
              <a:ext cx="151113" cy="71804"/>
            </a:xfrm>
            <a:custGeom>
              <a:avLst/>
              <a:gdLst/>
              <a:ahLst/>
              <a:cxnLst/>
              <a:rect l="l" t="t" r="r" b="b"/>
              <a:pathLst>
                <a:path w="151113" h="71804" extrusionOk="0">
                  <a:moveTo>
                    <a:pt x="114156" y="64008"/>
                  </a:moveTo>
                  <a:cubicBezTo>
                    <a:pt x="100059" y="61055"/>
                    <a:pt x="74151" y="43624"/>
                    <a:pt x="39195" y="35433"/>
                  </a:cubicBezTo>
                  <a:cubicBezTo>
                    <a:pt x="25764" y="32195"/>
                    <a:pt x="2619" y="17526"/>
                    <a:pt x="237" y="0"/>
                  </a:cubicBezTo>
                  <a:cubicBezTo>
                    <a:pt x="-2811" y="20098"/>
                    <a:pt x="24240" y="38100"/>
                    <a:pt x="39195" y="41529"/>
                  </a:cubicBezTo>
                  <a:cubicBezTo>
                    <a:pt x="74151" y="50006"/>
                    <a:pt x="100059" y="67437"/>
                    <a:pt x="114156" y="70104"/>
                  </a:cubicBezTo>
                  <a:cubicBezTo>
                    <a:pt x="124634" y="72295"/>
                    <a:pt x="138159" y="73723"/>
                    <a:pt x="146541" y="65532"/>
                  </a:cubicBezTo>
                  <a:cubicBezTo>
                    <a:pt x="148684" y="63122"/>
                    <a:pt x="150246" y="60255"/>
                    <a:pt x="151113" y="57150"/>
                  </a:cubicBezTo>
                  <a:cubicBezTo>
                    <a:pt x="140578" y="65170"/>
                    <a:pt x="126862" y="67713"/>
                    <a:pt x="114156" y="64008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3" name="Google Shape;3022;p47">
              <a:extLst>
                <a:ext uri="{FF2B5EF4-FFF2-40B4-BE49-F238E27FC236}">
                  <a16:creationId xmlns:a16="http://schemas.microsoft.com/office/drawing/2014/main" id="{AD0B8029-F1E9-E1DA-FAE6-D5C15BD354E4}"/>
                </a:ext>
              </a:extLst>
            </p:cNvPr>
            <p:cNvSpPr/>
            <p:nvPr/>
          </p:nvSpPr>
          <p:spPr>
            <a:xfrm>
              <a:off x="5939834" y="4034528"/>
              <a:ext cx="224738" cy="634412"/>
            </a:xfrm>
            <a:custGeom>
              <a:avLst/>
              <a:gdLst/>
              <a:ahLst/>
              <a:cxnLst/>
              <a:rect l="l" t="t" r="r" b="b"/>
              <a:pathLst>
                <a:path w="224738" h="634412" extrusionOk="0">
                  <a:moveTo>
                    <a:pt x="218313" y="392525"/>
                  </a:moveTo>
                  <a:cubicBezTo>
                    <a:pt x="215360" y="366693"/>
                    <a:pt x="210036" y="341186"/>
                    <a:pt x="202406" y="316325"/>
                  </a:cubicBezTo>
                  <a:cubicBezTo>
                    <a:pt x="202406" y="316325"/>
                    <a:pt x="207169" y="250793"/>
                    <a:pt x="209550" y="188690"/>
                  </a:cubicBezTo>
                  <a:cubicBezTo>
                    <a:pt x="212217" y="118205"/>
                    <a:pt x="236696" y="56197"/>
                    <a:pt x="217361" y="0"/>
                  </a:cubicBezTo>
                  <a:lnTo>
                    <a:pt x="0" y="48292"/>
                  </a:lnTo>
                  <a:cubicBezTo>
                    <a:pt x="0" y="48292"/>
                    <a:pt x="13145" y="329279"/>
                    <a:pt x="16002" y="363283"/>
                  </a:cubicBezTo>
                  <a:cubicBezTo>
                    <a:pt x="17536" y="389744"/>
                    <a:pt x="20717" y="416080"/>
                    <a:pt x="25527" y="442150"/>
                  </a:cubicBezTo>
                  <a:cubicBezTo>
                    <a:pt x="35052" y="496729"/>
                    <a:pt x="51530" y="626459"/>
                    <a:pt x="51530" y="626459"/>
                  </a:cubicBezTo>
                  <a:cubicBezTo>
                    <a:pt x="68075" y="634374"/>
                    <a:pt x="86801" y="636461"/>
                    <a:pt x="104680" y="632365"/>
                  </a:cubicBezTo>
                  <a:cubicBezTo>
                    <a:pt x="104680" y="632365"/>
                    <a:pt x="103061" y="468344"/>
                    <a:pt x="101537" y="429006"/>
                  </a:cubicBezTo>
                  <a:cubicBezTo>
                    <a:pt x="99727" y="381381"/>
                    <a:pt x="98298" y="384715"/>
                    <a:pt x="98298" y="384715"/>
                  </a:cubicBezTo>
                  <a:lnTo>
                    <a:pt x="105537" y="265176"/>
                  </a:lnTo>
                  <a:lnTo>
                    <a:pt x="110204" y="205740"/>
                  </a:lnTo>
                  <a:cubicBezTo>
                    <a:pt x="110204" y="205740"/>
                    <a:pt x="116205" y="249364"/>
                    <a:pt x="119729" y="288322"/>
                  </a:cubicBezTo>
                  <a:cubicBezTo>
                    <a:pt x="123158" y="322326"/>
                    <a:pt x="131350" y="353092"/>
                    <a:pt x="140494" y="416338"/>
                  </a:cubicBezTo>
                  <a:cubicBezTo>
                    <a:pt x="148495" y="471202"/>
                    <a:pt x="161354" y="581501"/>
                    <a:pt x="161354" y="581501"/>
                  </a:cubicBezTo>
                  <a:cubicBezTo>
                    <a:pt x="184404" y="594836"/>
                    <a:pt x="215551" y="583787"/>
                    <a:pt x="215551" y="583787"/>
                  </a:cubicBezTo>
                  <a:cubicBezTo>
                    <a:pt x="215551" y="583787"/>
                    <a:pt x="224790" y="440150"/>
                    <a:pt x="218313" y="392525"/>
                  </a:cubicBezTo>
                  <a:close/>
                </a:path>
              </a:pathLst>
            </a:custGeom>
            <a:solidFill>
              <a:srgbClr val="E2616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4" name="Google Shape;3023;p47">
              <a:extLst>
                <a:ext uri="{FF2B5EF4-FFF2-40B4-BE49-F238E27FC236}">
                  <a16:creationId xmlns:a16="http://schemas.microsoft.com/office/drawing/2014/main" id="{3019EF21-B71B-47E8-6791-E6811A1AC81E}"/>
                </a:ext>
              </a:extLst>
            </p:cNvPr>
            <p:cNvSpPr/>
            <p:nvPr/>
          </p:nvSpPr>
          <p:spPr>
            <a:xfrm>
              <a:off x="5972635" y="3514319"/>
              <a:ext cx="163123" cy="261076"/>
            </a:xfrm>
            <a:custGeom>
              <a:avLst/>
              <a:gdLst/>
              <a:ahLst/>
              <a:cxnLst/>
              <a:rect l="l" t="t" r="r" b="b"/>
              <a:pathLst>
                <a:path w="163123" h="261076" extrusionOk="0">
                  <a:moveTo>
                    <a:pt x="153890" y="186263"/>
                  </a:moveTo>
                  <a:cubicBezTo>
                    <a:pt x="137316" y="187120"/>
                    <a:pt x="125315" y="191406"/>
                    <a:pt x="122934" y="186263"/>
                  </a:cubicBezTo>
                  <a:cubicBezTo>
                    <a:pt x="121190" y="177738"/>
                    <a:pt x="119914" y="169117"/>
                    <a:pt x="119124" y="160450"/>
                  </a:cubicBezTo>
                  <a:cubicBezTo>
                    <a:pt x="121028" y="155592"/>
                    <a:pt x="122743" y="150449"/>
                    <a:pt x="122743" y="150449"/>
                  </a:cubicBezTo>
                  <a:cubicBezTo>
                    <a:pt x="143508" y="137685"/>
                    <a:pt x="150080" y="115206"/>
                    <a:pt x="152842" y="89012"/>
                  </a:cubicBezTo>
                  <a:cubicBezTo>
                    <a:pt x="157509" y="44245"/>
                    <a:pt x="133316" y="5097"/>
                    <a:pt x="88548" y="430"/>
                  </a:cubicBezTo>
                  <a:cubicBezTo>
                    <a:pt x="46543" y="-3952"/>
                    <a:pt x="15587" y="25671"/>
                    <a:pt x="7300" y="66248"/>
                  </a:cubicBezTo>
                  <a:cubicBezTo>
                    <a:pt x="2918" y="86250"/>
                    <a:pt x="-5940" y="124064"/>
                    <a:pt x="5967" y="157021"/>
                  </a:cubicBezTo>
                  <a:cubicBezTo>
                    <a:pt x="12729" y="175499"/>
                    <a:pt x="21302" y="190073"/>
                    <a:pt x="29969" y="192930"/>
                  </a:cubicBezTo>
                  <a:cubicBezTo>
                    <a:pt x="38294" y="192740"/>
                    <a:pt x="46600" y="192006"/>
                    <a:pt x="54830" y="190739"/>
                  </a:cubicBezTo>
                  <a:lnTo>
                    <a:pt x="54830" y="190739"/>
                  </a:lnTo>
                  <a:cubicBezTo>
                    <a:pt x="54830" y="190739"/>
                    <a:pt x="57020" y="203122"/>
                    <a:pt x="58544" y="211123"/>
                  </a:cubicBezTo>
                  <a:cubicBezTo>
                    <a:pt x="60068" y="219124"/>
                    <a:pt x="59497" y="223315"/>
                    <a:pt x="43590" y="233030"/>
                  </a:cubicBezTo>
                  <a:cubicBezTo>
                    <a:pt x="27684" y="242746"/>
                    <a:pt x="67593" y="262939"/>
                    <a:pt x="93692" y="260939"/>
                  </a:cubicBezTo>
                  <a:cubicBezTo>
                    <a:pt x="119790" y="258938"/>
                    <a:pt x="149032" y="243222"/>
                    <a:pt x="157128" y="226458"/>
                  </a:cubicBezTo>
                  <a:cubicBezTo>
                    <a:pt x="165986" y="207884"/>
                    <a:pt x="165129" y="185786"/>
                    <a:pt x="153890" y="186263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5" name="Google Shape;3024;p47">
              <a:extLst>
                <a:ext uri="{FF2B5EF4-FFF2-40B4-BE49-F238E27FC236}">
                  <a16:creationId xmlns:a16="http://schemas.microsoft.com/office/drawing/2014/main" id="{87BC93C4-2649-5925-31B8-7DD8DBA83B41}"/>
                </a:ext>
              </a:extLst>
            </p:cNvPr>
            <p:cNvSpPr/>
            <p:nvPr/>
          </p:nvSpPr>
          <p:spPr>
            <a:xfrm>
              <a:off x="5938247" y="3698937"/>
              <a:ext cx="250857" cy="415389"/>
            </a:xfrm>
            <a:custGeom>
              <a:avLst/>
              <a:gdLst/>
              <a:ahLst/>
              <a:cxnLst/>
              <a:rect l="l" t="t" r="r" b="b"/>
              <a:pathLst>
                <a:path w="250857" h="415389" extrusionOk="0">
                  <a:moveTo>
                    <a:pt x="164275" y="4121"/>
                  </a:moveTo>
                  <a:cubicBezTo>
                    <a:pt x="168847" y="15551"/>
                    <a:pt x="157131" y="29553"/>
                    <a:pt x="126175" y="39364"/>
                  </a:cubicBezTo>
                  <a:cubicBezTo>
                    <a:pt x="95218" y="49174"/>
                    <a:pt x="92266" y="36506"/>
                    <a:pt x="92266" y="36506"/>
                  </a:cubicBezTo>
                  <a:cubicBezTo>
                    <a:pt x="71558" y="45793"/>
                    <a:pt x="51375" y="56194"/>
                    <a:pt x="31782" y="67653"/>
                  </a:cubicBezTo>
                  <a:cubicBezTo>
                    <a:pt x="12732" y="80702"/>
                    <a:pt x="4921" y="118516"/>
                    <a:pt x="2350" y="181953"/>
                  </a:cubicBezTo>
                  <a:cubicBezTo>
                    <a:pt x="-508" y="255676"/>
                    <a:pt x="-794" y="365119"/>
                    <a:pt x="1683" y="383978"/>
                  </a:cubicBezTo>
                  <a:cubicBezTo>
                    <a:pt x="1683" y="383978"/>
                    <a:pt x="36544" y="418745"/>
                    <a:pt x="81217" y="415125"/>
                  </a:cubicBezTo>
                  <a:cubicBezTo>
                    <a:pt x="125889" y="411506"/>
                    <a:pt x="200946" y="371977"/>
                    <a:pt x="219139" y="341401"/>
                  </a:cubicBezTo>
                  <a:cubicBezTo>
                    <a:pt x="218662" y="276727"/>
                    <a:pt x="211042" y="266249"/>
                    <a:pt x="221520" y="229006"/>
                  </a:cubicBezTo>
                  <a:cubicBezTo>
                    <a:pt x="245523" y="143281"/>
                    <a:pt x="258096" y="108801"/>
                    <a:pt x="246475" y="52127"/>
                  </a:cubicBezTo>
                  <a:cubicBezTo>
                    <a:pt x="236950" y="5359"/>
                    <a:pt x="223425" y="-451"/>
                    <a:pt x="204946" y="25"/>
                  </a:cubicBezTo>
                  <a:cubicBezTo>
                    <a:pt x="191326" y="683"/>
                    <a:pt x="177752" y="2045"/>
                    <a:pt x="164275" y="4121"/>
                  </a:cubicBez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6" name="Google Shape;3025;p47">
              <a:extLst>
                <a:ext uri="{FF2B5EF4-FFF2-40B4-BE49-F238E27FC236}">
                  <a16:creationId xmlns:a16="http://schemas.microsoft.com/office/drawing/2014/main" id="{2E7D10BF-9AD1-0673-2BB2-C9FE4ACDD288}"/>
                </a:ext>
              </a:extLst>
            </p:cNvPr>
            <p:cNvSpPr/>
            <p:nvPr/>
          </p:nvSpPr>
          <p:spPr>
            <a:xfrm>
              <a:off x="5692823" y="3751153"/>
              <a:ext cx="318504" cy="248122"/>
            </a:xfrm>
            <a:custGeom>
              <a:avLst/>
              <a:gdLst/>
              <a:ahLst/>
              <a:cxnLst/>
              <a:rect l="l" t="t" r="r" b="b"/>
              <a:pathLst>
                <a:path w="318504" h="248122" extrusionOk="0">
                  <a:moveTo>
                    <a:pt x="177479" y="190982"/>
                  </a:moveTo>
                  <a:cubicBezTo>
                    <a:pt x="214150" y="200507"/>
                    <a:pt x="222723" y="177171"/>
                    <a:pt x="227580" y="158026"/>
                  </a:cubicBezTo>
                  <a:cubicBezTo>
                    <a:pt x="239201" y="111734"/>
                    <a:pt x="245487" y="69920"/>
                    <a:pt x="254155" y="43726"/>
                  </a:cubicBezTo>
                  <a:cubicBezTo>
                    <a:pt x="264442" y="12674"/>
                    <a:pt x="275110" y="7721"/>
                    <a:pt x="290255" y="1721"/>
                  </a:cubicBezTo>
                  <a:cubicBezTo>
                    <a:pt x="307876" y="-5423"/>
                    <a:pt x="323116" y="9531"/>
                    <a:pt x="317210" y="49346"/>
                  </a:cubicBezTo>
                  <a:cubicBezTo>
                    <a:pt x="310010" y="95104"/>
                    <a:pt x="298789" y="140138"/>
                    <a:pt x="283683" y="183934"/>
                  </a:cubicBezTo>
                  <a:cubicBezTo>
                    <a:pt x="279110" y="198412"/>
                    <a:pt x="268919" y="224034"/>
                    <a:pt x="253583" y="236417"/>
                  </a:cubicBezTo>
                  <a:cubicBezTo>
                    <a:pt x="234533" y="251656"/>
                    <a:pt x="205958" y="250990"/>
                    <a:pt x="163096" y="240322"/>
                  </a:cubicBezTo>
                  <a:cubicBezTo>
                    <a:pt x="144808" y="235750"/>
                    <a:pt x="124996" y="224796"/>
                    <a:pt x="89849" y="208604"/>
                  </a:cubicBezTo>
                  <a:cubicBezTo>
                    <a:pt x="80324" y="204222"/>
                    <a:pt x="73275" y="201364"/>
                    <a:pt x="55368" y="192983"/>
                  </a:cubicBezTo>
                  <a:cubicBezTo>
                    <a:pt x="37423" y="184886"/>
                    <a:pt x="21678" y="172599"/>
                    <a:pt x="9458" y="157169"/>
                  </a:cubicBezTo>
                  <a:cubicBezTo>
                    <a:pt x="-67" y="143548"/>
                    <a:pt x="-1115" y="137166"/>
                    <a:pt x="790" y="134118"/>
                  </a:cubicBezTo>
                  <a:cubicBezTo>
                    <a:pt x="2695" y="131070"/>
                    <a:pt x="7458" y="131070"/>
                    <a:pt x="12410" y="136785"/>
                  </a:cubicBezTo>
                  <a:cubicBezTo>
                    <a:pt x="19697" y="146405"/>
                    <a:pt x="28632" y="154664"/>
                    <a:pt x="38795" y="161169"/>
                  </a:cubicBezTo>
                  <a:cubicBezTo>
                    <a:pt x="38795" y="161169"/>
                    <a:pt x="27174" y="149168"/>
                    <a:pt x="20983" y="141452"/>
                  </a:cubicBezTo>
                  <a:cubicBezTo>
                    <a:pt x="15363" y="134547"/>
                    <a:pt x="10686" y="126927"/>
                    <a:pt x="7076" y="118783"/>
                  </a:cubicBezTo>
                  <a:cubicBezTo>
                    <a:pt x="3743" y="110877"/>
                    <a:pt x="10601" y="99733"/>
                    <a:pt x="15744" y="105734"/>
                  </a:cubicBezTo>
                  <a:cubicBezTo>
                    <a:pt x="20888" y="111734"/>
                    <a:pt x="23459" y="117164"/>
                    <a:pt x="32889" y="128498"/>
                  </a:cubicBezTo>
                  <a:cubicBezTo>
                    <a:pt x="37880" y="134547"/>
                    <a:pt x="43567" y="139985"/>
                    <a:pt x="49844" y="144691"/>
                  </a:cubicBezTo>
                  <a:cubicBezTo>
                    <a:pt x="43977" y="136738"/>
                    <a:pt x="38757" y="128327"/>
                    <a:pt x="34223" y="119545"/>
                  </a:cubicBezTo>
                  <a:cubicBezTo>
                    <a:pt x="30213" y="112649"/>
                    <a:pt x="28232" y="104753"/>
                    <a:pt x="28508" y="96780"/>
                  </a:cubicBezTo>
                  <a:cubicBezTo>
                    <a:pt x="28508" y="92684"/>
                    <a:pt x="34699" y="87731"/>
                    <a:pt x="40128" y="95637"/>
                  </a:cubicBezTo>
                  <a:cubicBezTo>
                    <a:pt x="45510" y="106372"/>
                    <a:pt x="52130" y="116440"/>
                    <a:pt x="59845" y="125641"/>
                  </a:cubicBezTo>
                  <a:cubicBezTo>
                    <a:pt x="68227" y="134309"/>
                    <a:pt x="75275" y="139357"/>
                    <a:pt x="75466" y="136880"/>
                  </a:cubicBezTo>
                  <a:cubicBezTo>
                    <a:pt x="75657" y="134404"/>
                    <a:pt x="70418" y="129737"/>
                    <a:pt x="67465" y="119640"/>
                  </a:cubicBezTo>
                  <a:cubicBezTo>
                    <a:pt x="64512" y="109544"/>
                    <a:pt x="67465" y="98876"/>
                    <a:pt x="73085" y="97637"/>
                  </a:cubicBezTo>
                  <a:cubicBezTo>
                    <a:pt x="78705" y="96399"/>
                    <a:pt x="77561" y="96780"/>
                    <a:pt x="82038" y="106305"/>
                  </a:cubicBezTo>
                  <a:cubicBezTo>
                    <a:pt x="88230" y="116002"/>
                    <a:pt x="93792" y="126089"/>
                    <a:pt x="98707" y="136499"/>
                  </a:cubicBezTo>
                  <a:cubicBezTo>
                    <a:pt x="101536" y="146263"/>
                    <a:pt x="106699" y="155187"/>
                    <a:pt x="113757" y="162503"/>
                  </a:cubicBezTo>
                  <a:cubicBezTo>
                    <a:pt x="122805" y="171647"/>
                    <a:pt x="142713" y="182219"/>
                    <a:pt x="177479" y="190982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7" name="Google Shape;3026;p47">
              <a:extLst>
                <a:ext uri="{FF2B5EF4-FFF2-40B4-BE49-F238E27FC236}">
                  <a16:creationId xmlns:a16="http://schemas.microsoft.com/office/drawing/2014/main" id="{0BDC9752-61A2-26E5-1616-8A9D8B51D78A}"/>
                </a:ext>
              </a:extLst>
            </p:cNvPr>
            <p:cNvSpPr/>
            <p:nvPr/>
          </p:nvSpPr>
          <p:spPr>
            <a:xfrm>
              <a:off x="5925738" y="3745773"/>
              <a:ext cx="96916" cy="141862"/>
            </a:xfrm>
            <a:custGeom>
              <a:avLst/>
              <a:gdLst/>
              <a:ahLst/>
              <a:cxnLst/>
              <a:rect l="l" t="t" r="r" b="b"/>
              <a:pathLst>
                <a:path w="96916" h="141862" extrusionOk="0">
                  <a:moveTo>
                    <a:pt x="70866" y="624"/>
                  </a:moveTo>
                  <a:cubicBezTo>
                    <a:pt x="46387" y="-2900"/>
                    <a:pt x="29146" y="8053"/>
                    <a:pt x="18288" y="45105"/>
                  </a:cubicBezTo>
                  <a:cubicBezTo>
                    <a:pt x="7429" y="82158"/>
                    <a:pt x="0" y="112638"/>
                    <a:pt x="0" y="112638"/>
                  </a:cubicBezTo>
                  <a:cubicBezTo>
                    <a:pt x="9677" y="126611"/>
                    <a:pt x="24336" y="136355"/>
                    <a:pt x="40957" y="139879"/>
                  </a:cubicBezTo>
                  <a:cubicBezTo>
                    <a:pt x="70199" y="146928"/>
                    <a:pt x="80772" y="132926"/>
                    <a:pt x="80772" y="132926"/>
                  </a:cubicBezTo>
                  <a:cubicBezTo>
                    <a:pt x="80772" y="132926"/>
                    <a:pt x="88868" y="94064"/>
                    <a:pt x="93916" y="67680"/>
                  </a:cubicBezTo>
                  <a:cubicBezTo>
                    <a:pt x="98965" y="41295"/>
                    <a:pt x="101155" y="5101"/>
                    <a:pt x="70866" y="624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8" name="Google Shape;3027;p47">
              <a:extLst>
                <a:ext uri="{FF2B5EF4-FFF2-40B4-BE49-F238E27FC236}">
                  <a16:creationId xmlns:a16="http://schemas.microsoft.com/office/drawing/2014/main" id="{2DCE2B8F-4E5B-6E2A-4409-F9D1899044F5}"/>
                </a:ext>
              </a:extLst>
            </p:cNvPr>
            <p:cNvSpPr/>
            <p:nvPr/>
          </p:nvSpPr>
          <p:spPr>
            <a:xfrm>
              <a:off x="5972396" y="3502859"/>
              <a:ext cx="158142" cy="174304"/>
            </a:xfrm>
            <a:custGeom>
              <a:avLst/>
              <a:gdLst/>
              <a:ahLst/>
              <a:cxnLst/>
              <a:rect l="l" t="t" r="r" b="b"/>
              <a:pathLst>
                <a:path w="158142" h="174304" extrusionOk="0">
                  <a:moveTo>
                    <a:pt x="8872" y="71897"/>
                  </a:moveTo>
                  <a:cubicBezTo>
                    <a:pt x="8872" y="71897"/>
                    <a:pt x="-29704" y="13223"/>
                    <a:pt x="54021" y="1221"/>
                  </a:cubicBezTo>
                  <a:cubicBezTo>
                    <a:pt x="114409" y="-7446"/>
                    <a:pt x="153176" y="31416"/>
                    <a:pt x="157653" y="73516"/>
                  </a:cubicBezTo>
                  <a:cubicBezTo>
                    <a:pt x="161939" y="113712"/>
                    <a:pt x="137174" y="155527"/>
                    <a:pt x="119553" y="172100"/>
                  </a:cubicBezTo>
                  <a:cubicBezTo>
                    <a:pt x="101960" y="176519"/>
                    <a:pt x="83358" y="174243"/>
                    <a:pt x="67356" y="165718"/>
                  </a:cubicBezTo>
                  <a:cubicBezTo>
                    <a:pt x="66403" y="154793"/>
                    <a:pt x="66022" y="143820"/>
                    <a:pt x="66213" y="132857"/>
                  </a:cubicBezTo>
                  <a:cubicBezTo>
                    <a:pt x="66213" y="132857"/>
                    <a:pt x="95359" y="70849"/>
                    <a:pt x="8872" y="71897"/>
                  </a:cubicBezTo>
                  <a:close/>
                </a:path>
              </a:pathLst>
            </a:custGeom>
            <a:solidFill>
              <a:srgbClr val="2B2A3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649" name="Google Shape;3028;p47">
              <a:extLst>
                <a:ext uri="{FF2B5EF4-FFF2-40B4-BE49-F238E27FC236}">
                  <a16:creationId xmlns:a16="http://schemas.microsoft.com/office/drawing/2014/main" id="{0E1A4A7A-20BE-8D10-317D-D54121E2F6E3}"/>
                </a:ext>
              </a:extLst>
            </p:cNvPr>
            <p:cNvGrpSpPr/>
            <p:nvPr/>
          </p:nvGrpSpPr>
          <p:grpSpPr>
            <a:xfrm>
              <a:off x="3871486" y="368362"/>
              <a:ext cx="330894" cy="250785"/>
              <a:chOff x="6621095" y="1452181"/>
              <a:chExt cx="330894" cy="250785"/>
            </a:xfrm>
          </p:grpSpPr>
          <p:sp>
            <p:nvSpPr>
              <p:cNvPr id="666" name="Google Shape;3029;p47">
                <a:extLst>
                  <a:ext uri="{FF2B5EF4-FFF2-40B4-BE49-F238E27FC236}">
                    <a16:creationId xmlns:a16="http://schemas.microsoft.com/office/drawing/2014/main" id="{767707F7-A38C-39FE-F78A-14A2CD2C8A84}"/>
                  </a:ext>
                </a:extLst>
              </p:cNvPr>
              <p:cNvSpPr/>
              <p:nvPr/>
            </p:nvSpPr>
            <p:spPr>
              <a:xfrm>
                <a:off x="6648789" y="1521520"/>
                <a:ext cx="303199" cy="174500"/>
              </a:xfrm>
              <a:custGeom>
                <a:avLst/>
                <a:gdLst/>
                <a:ahLst/>
                <a:cxnLst/>
                <a:rect l="l" t="t" r="r" b="b"/>
                <a:pathLst>
                  <a:path w="303199" h="174500" extrusionOk="0">
                    <a:moveTo>
                      <a:pt x="0" y="63249"/>
                    </a:moveTo>
                    <a:lnTo>
                      <a:pt x="107878" y="860"/>
                    </a:lnTo>
                    <a:cubicBezTo>
                      <a:pt x="109779" y="-287"/>
                      <a:pt x="112155" y="-287"/>
                      <a:pt x="114056" y="860"/>
                    </a:cubicBezTo>
                    <a:lnTo>
                      <a:pt x="303200" y="110302"/>
                    </a:lnTo>
                    <a:lnTo>
                      <a:pt x="192280" y="174501"/>
                    </a:ln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7" name="Google Shape;3030;p47">
                <a:extLst>
                  <a:ext uri="{FF2B5EF4-FFF2-40B4-BE49-F238E27FC236}">
                    <a16:creationId xmlns:a16="http://schemas.microsoft.com/office/drawing/2014/main" id="{CFF8B3A5-6492-13EC-CCCF-093BB86DA394}"/>
                  </a:ext>
                </a:extLst>
              </p:cNvPr>
              <p:cNvSpPr/>
              <p:nvPr/>
            </p:nvSpPr>
            <p:spPr>
              <a:xfrm>
                <a:off x="6790409" y="1564671"/>
                <a:ext cx="79173" cy="45815"/>
              </a:xfrm>
              <a:custGeom>
                <a:avLst/>
                <a:gdLst/>
                <a:ahLst/>
                <a:cxnLst/>
                <a:rect l="l" t="t" r="r" b="b"/>
                <a:pathLst>
                  <a:path w="79173" h="45815" extrusionOk="0">
                    <a:moveTo>
                      <a:pt x="79174" y="29242"/>
                    </a:moveTo>
                    <a:lnTo>
                      <a:pt x="50660" y="45815"/>
                    </a:lnTo>
                    <a:lnTo>
                      <a:pt x="0" y="16478"/>
                    </a:lnTo>
                    <a:lnTo>
                      <a:pt x="28514" y="0"/>
                    </a:lnTo>
                    <a:lnTo>
                      <a:pt x="79174" y="29242"/>
                    </a:lnTo>
                    <a:close/>
                  </a:path>
                </a:pathLst>
              </a:custGeom>
              <a:solidFill>
                <a:srgbClr val="000000">
                  <a:alpha val="149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8" name="Google Shape;3031;p47">
                <a:extLst>
                  <a:ext uri="{FF2B5EF4-FFF2-40B4-BE49-F238E27FC236}">
                    <a16:creationId xmlns:a16="http://schemas.microsoft.com/office/drawing/2014/main" id="{EAF217BF-17C2-3527-8FCE-C950299414BB}"/>
                  </a:ext>
                </a:extLst>
              </p:cNvPr>
              <p:cNvSpPr/>
              <p:nvPr/>
            </p:nvSpPr>
            <p:spPr>
              <a:xfrm>
                <a:off x="6648780" y="1584674"/>
                <a:ext cx="303209" cy="118292"/>
              </a:xfrm>
              <a:custGeom>
                <a:avLst/>
                <a:gdLst/>
                <a:ahLst/>
                <a:cxnLst/>
                <a:rect l="l" t="t" r="r" b="b"/>
                <a:pathLst>
                  <a:path w="303209" h="118292" extrusionOk="0">
                    <a:moveTo>
                      <a:pt x="303209" y="47149"/>
                    </a:moveTo>
                    <a:lnTo>
                      <a:pt x="303209" y="49721"/>
                    </a:lnTo>
                    <a:cubicBezTo>
                      <a:pt x="303237" y="53440"/>
                      <a:pt x="301279" y="56892"/>
                      <a:pt x="298076" y="58769"/>
                    </a:cubicBezTo>
                    <a:lnTo>
                      <a:pt x="197517" y="116872"/>
                    </a:lnTo>
                    <a:cubicBezTo>
                      <a:pt x="194323" y="118766"/>
                      <a:pt x="190350" y="118766"/>
                      <a:pt x="187157" y="116872"/>
                    </a:cubicBezTo>
                    <a:lnTo>
                      <a:pt x="5237" y="12097"/>
                    </a:lnTo>
                    <a:cubicBezTo>
                      <a:pt x="1863" y="10147"/>
                      <a:pt x="-153" y="6475"/>
                      <a:pt x="9" y="2572"/>
                    </a:cubicBezTo>
                    <a:lnTo>
                      <a:pt x="9" y="0"/>
                    </a:lnTo>
                    <a:lnTo>
                      <a:pt x="192289" y="111252"/>
                    </a:lnTo>
                    <a:close/>
                  </a:path>
                </a:pathLst>
              </a:custGeom>
              <a:solidFill>
                <a:srgbClr val="E5E5E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9" name="Google Shape;3032;p47">
                <a:extLst>
                  <a:ext uri="{FF2B5EF4-FFF2-40B4-BE49-F238E27FC236}">
                    <a16:creationId xmlns:a16="http://schemas.microsoft.com/office/drawing/2014/main" id="{0DBB2946-606D-9BAD-83EB-E88770DF79CB}"/>
                  </a:ext>
                </a:extLst>
              </p:cNvPr>
              <p:cNvSpPr/>
              <p:nvPr/>
            </p:nvSpPr>
            <p:spPr>
              <a:xfrm>
                <a:off x="6621095" y="1454086"/>
                <a:ext cx="217122" cy="244320"/>
              </a:xfrm>
              <a:custGeom>
                <a:avLst/>
                <a:gdLst/>
                <a:ahLst/>
                <a:cxnLst/>
                <a:rect l="l" t="t" r="r" b="b"/>
                <a:pathLst>
                  <a:path w="217122" h="244320" extrusionOk="0">
                    <a:moveTo>
                      <a:pt x="217123" y="243459"/>
                    </a:moveTo>
                    <a:cubicBezTo>
                      <a:pt x="213644" y="244834"/>
                      <a:pt x="209728" y="244552"/>
                      <a:pt x="206478" y="242697"/>
                    </a:cubicBezTo>
                    <a:lnTo>
                      <a:pt x="25888" y="137922"/>
                    </a:lnTo>
                    <a:cubicBezTo>
                      <a:pt x="22695" y="136081"/>
                      <a:pt x="20499" y="132899"/>
                      <a:pt x="19900" y="129254"/>
                    </a:cubicBezTo>
                    <a:lnTo>
                      <a:pt x="36" y="10763"/>
                    </a:lnTo>
                    <a:cubicBezTo>
                      <a:pt x="-12" y="10097"/>
                      <a:pt x="-12" y="9429"/>
                      <a:pt x="36" y="8763"/>
                    </a:cubicBezTo>
                    <a:cubicBezTo>
                      <a:pt x="26" y="5457"/>
                      <a:pt x="1366" y="2291"/>
                      <a:pt x="3743" y="0"/>
                    </a:cubicBezTo>
                    <a:lnTo>
                      <a:pt x="191935" y="108871"/>
                    </a:lnTo>
                    <a:cubicBezTo>
                      <a:pt x="194226" y="110281"/>
                      <a:pt x="195813" y="112601"/>
                      <a:pt x="196307" y="115252"/>
                    </a:cubicBez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0" name="Google Shape;3033;p47">
                <a:extLst>
                  <a:ext uri="{FF2B5EF4-FFF2-40B4-BE49-F238E27FC236}">
                    <a16:creationId xmlns:a16="http://schemas.microsoft.com/office/drawing/2014/main" id="{6DA71E8B-AA97-C0B0-1656-A0A348046EFE}"/>
                  </a:ext>
                </a:extLst>
              </p:cNvPr>
              <p:cNvSpPr/>
              <p:nvPr/>
            </p:nvSpPr>
            <p:spPr>
              <a:xfrm>
                <a:off x="6624647" y="1452181"/>
                <a:ext cx="216421" cy="245364"/>
              </a:xfrm>
              <a:custGeom>
                <a:avLst/>
                <a:gdLst/>
                <a:ahLst/>
                <a:cxnLst/>
                <a:rect l="l" t="t" r="r" b="b"/>
                <a:pathLst>
                  <a:path w="216421" h="245364" extrusionOk="0">
                    <a:moveTo>
                      <a:pt x="216422" y="243840"/>
                    </a:moveTo>
                    <a:lnTo>
                      <a:pt x="215186" y="244602"/>
                    </a:lnTo>
                    <a:lnTo>
                      <a:pt x="213570" y="245364"/>
                    </a:lnTo>
                    <a:lnTo>
                      <a:pt x="192090" y="117157"/>
                    </a:lnTo>
                    <a:cubicBezTo>
                      <a:pt x="191596" y="114506"/>
                      <a:pt x="190008" y="112186"/>
                      <a:pt x="187718" y="110776"/>
                    </a:cubicBezTo>
                    <a:lnTo>
                      <a:pt x="0" y="1905"/>
                    </a:lnTo>
                    <a:cubicBezTo>
                      <a:pt x="694" y="1117"/>
                      <a:pt x="1530" y="471"/>
                      <a:pt x="2471" y="0"/>
                    </a:cubicBezTo>
                    <a:lnTo>
                      <a:pt x="191044" y="109061"/>
                    </a:lnTo>
                    <a:cubicBezTo>
                      <a:pt x="193373" y="110453"/>
                      <a:pt x="194998" y="112774"/>
                      <a:pt x="195512" y="115443"/>
                    </a:cubicBezTo>
                    <a:close/>
                  </a:path>
                </a:pathLst>
              </a:custGeom>
              <a:solidFill>
                <a:srgbClr val="E5E5E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650" name="Google Shape;3034;p47">
              <a:extLst>
                <a:ext uri="{FF2B5EF4-FFF2-40B4-BE49-F238E27FC236}">
                  <a16:creationId xmlns:a16="http://schemas.microsoft.com/office/drawing/2014/main" id="{9BB982A2-4D57-B1C5-D7A8-C5FE899519CA}"/>
                </a:ext>
              </a:extLst>
            </p:cNvPr>
            <p:cNvGrpSpPr/>
            <p:nvPr/>
          </p:nvGrpSpPr>
          <p:grpSpPr>
            <a:xfrm>
              <a:off x="4704106" y="852569"/>
              <a:ext cx="330894" cy="250785"/>
              <a:chOff x="6621095" y="1452181"/>
              <a:chExt cx="330894" cy="250785"/>
            </a:xfrm>
          </p:grpSpPr>
          <p:sp>
            <p:nvSpPr>
              <p:cNvPr id="661" name="Google Shape;3035;p47">
                <a:extLst>
                  <a:ext uri="{FF2B5EF4-FFF2-40B4-BE49-F238E27FC236}">
                    <a16:creationId xmlns:a16="http://schemas.microsoft.com/office/drawing/2014/main" id="{234214F6-81E1-B629-C48F-366B3AE775F5}"/>
                  </a:ext>
                </a:extLst>
              </p:cNvPr>
              <p:cNvSpPr/>
              <p:nvPr/>
            </p:nvSpPr>
            <p:spPr>
              <a:xfrm>
                <a:off x="6648789" y="1521520"/>
                <a:ext cx="303199" cy="174500"/>
              </a:xfrm>
              <a:custGeom>
                <a:avLst/>
                <a:gdLst/>
                <a:ahLst/>
                <a:cxnLst/>
                <a:rect l="l" t="t" r="r" b="b"/>
                <a:pathLst>
                  <a:path w="303199" h="174500" extrusionOk="0">
                    <a:moveTo>
                      <a:pt x="0" y="63249"/>
                    </a:moveTo>
                    <a:lnTo>
                      <a:pt x="107878" y="860"/>
                    </a:lnTo>
                    <a:cubicBezTo>
                      <a:pt x="109779" y="-287"/>
                      <a:pt x="112155" y="-287"/>
                      <a:pt x="114056" y="860"/>
                    </a:cubicBezTo>
                    <a:lnTo>
                      <a:pt x="303200" y="110302"/>
                    </a:lnTo>
                    <a:lnTo>
                      <a:pt x="192280" y="174501"/>
                    </a:ln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2" name="Google Shape;3036;p47">
                <a:extLst>
                  <a:ext uri="{FF2B5EF4-FFF2-40B4-BE49-F238E27FC236}">
                    <a16:creationId xmlns:a16="http://schemas.microsoft.com/office/drawing/2014/main" id="{402DC12B-0BA2-C50E-1A74-FEFE66A4FACB}"/>
                  </a:ext>
                </a:extLst>
              </p:cNvPr>
              <p:cNvSpPr/>
              <p:nvPr/>
            </p:nvSpPr>
            <p:spPr>
              <a:xfrm>
                <a:off x="6790409" y="1564671"/>
                <a:ext cx="79173" cy="45815"/>
              </a:xfrm>
              <a:custGeom>
                <a:avLst/>
                <a:gdLst/>
                <a:ahLst/>
                <a:cxnLst/>
                <a:rect l="l" t="t" r="r" b="b"/>
                <a:pathLst>
                  <a:path w="79173" h="45815" extrusionOk="0">
                    <a:moveTo>
                      <a:pt x="79174" y="29242"/>
                    </a:moveTo>
                    <a:lnTo>
                      <a:pt x="50660" y="45815"/>
                    </a:lnTo>
                    <a:lnTo>
                      <a:pt x="0" y="16478"/>
                    </a:lnTo>
                    <a:lnTo>
                      <a:pt x="28514" y="0"/>
                    </a:lnTo>
                    <a:lnTo>
                      <a:pt x="79174" y="29242"/>
                    </a:lnTo>
                    <a:close/>
                  </a:path>
                </a:pathLst>
              </a:custGeom>
              <a:solidFill>
                <a:srgbClr val="000000">
                  <a:alpha val="149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3" name="Google Shape;3037;p47">
                <a:extLst>
                  <a:ext uri="{FF2B5EF4-FFF2-40B4-BE49-F238E27FC236}">
                    <a16:creationId xmlns:a16="http://schemas.microsoft.com/office/drawing/2014/main" id="{8FEAE9C0-9799-7B69-FC55-795120D5CB72}"/>
                  </a:ext>
                </a:extLst>
              </p:cNvPr>
              <p:cNvSpPr/>
              <p:nvPr/>
            </p:nvSpPr>
            <p:spPr>
              <a:xfrm>
                <a:off x="6648780" y="1584674"/>
                <a:ext cx="303209" cy="118292"/>
              </a:xfrm>
              <a:custGeom>
                <a:avLst/>
                <a:gdLst/>
                <a:ahLst/>
                <a:cxnLst/>
                <a:rect l="l" t="t" r="r" b="b"/>
                <a:pathLst>
                  <a:path w="303209" h="118292" extrusionOk="0">
                    <a:moveTo>
                      <a:pt x="303209" y="47149"/>
                    </a:moveTo>
                    <a:lnTo>
                      <a:pt x="303209" y="49721"/>
                    </a:lnTo>
                    <a:cubicBezTo>
                      <a:pt x="303237" y="53440"/>
                      <a:pt x="301279" y="56892"/>
                      <a:pt x="298076" y="58769"/>
                    </a:cubicBezTo>
                    <a:lnTo>
                      <a:pt x="197517" y="116872"/>
                    </a:lnTo>
                    <a:cubicBezTo>
                      <a:pt x="194323" y="118766"/>
                      <a:pt x="190350" y="118766"/>
                      <a:pt x="187157" y="116872"/>
                    </a:cubicBezTo>
                    <a:lnTo>
                      <a:pt x="5237" y="12097"/>
                    </a:lnTo>
                    <a:cubicBezTo>
                      <a:pt x="1863" y="10147"/>
                      <a:pt x="-153" y="6475"/>
                      <a:pt x="9" y="2572"/>
                    </a:cubicBezTo>
                    <a:lnTo>
                      <a:pt x="9" y="0"/>
                    </a:lnTo>
                    <a:lnTo>
                      <a:pt x="192289" y="111252"/>
                    </a:lnTo>
                    <a:close/>
                  </a:path>
                </a:pathLst>
              </a:custGeom>
              <a:solidFill>
                <a:srgbClr val="E5E5E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4" name="Google Shape;3038;p47">
                <a:extLst>
                  <a:ext uri="{FF2B5EF4-FFF2-40B4-BE49-F238E27FC236}">
                    <a16:creationId xmlns:a16="http://schemas.microsoft.com/office/drawing/2014/main" id="{E1E0072F-ECED-8479-D0FD-1F07FBAE8286}"/>
                  </a:ext>
                </a:extLst>
              </p:cNvPr>
              <p:cNvSpPr/>
              <p:nvPr/>
            </p:nvSpPr>
            <p:spPr>
              <a:xfrm>
                <a:off x="6621095" y="1454086"/>
                <a:ext cx="217122" cy="244320"/>
              </a:xfrm>
              <a:custGeom>
                <a:avLst/>
                <a:gdLst/>
                <a:ahLst/>
                <a:cxnLst/>
                <a:rect l="l" t="t" r="r" b="b"/>
                <a:pathLst>
                  <a:path w="217122" h="244320" extrusionOk="0">
                    <a:moveTo>
                      <a:pt x="217123" y="243459"/>
                    </a:moveTo>
                    <a:cubicBezTo>
                      <a:pt x="213644" y="244834"/>
                      <a:pt x="209728" y="244552"/>
                      <a:pt x="206478" y="242697"/>
                    </a:cubicBezTo>
                    <a:lnTo>
                      <a:pt x="25888" y="137922"/>
                    </a:lnTo>
                    <a:cubicBezTo>
                      <a:pt x="22695" y="136081"/>
                      <a:pt x="20499" y="132899"/>
                      <a:pt x="19900" y="129254"/>
                    </a:cubicBezTo>
                    <a:lnTo>
                      <a:pt x="36" y="10763"/>
                    </a:lnTo>
                    <a:cubicBezTo>
                      <a:pt x="-12" y="10097"/>
                      <a:pt x="-12" y="9429"/>
                      <a:pt x="36" y="8763"/>
                    </a:cubicBezTo>
                    <a:cubicBezTo>
                      <a:pt x="26" y="5457"/>
                      <a:pt x="1366" y="2291"/>
                      <a:pt x="3743" y="0"/>
                    </a:cubicBezTo>
                    <a:lnTo>
                      <a:pt x="191935" y="108871"/>
                    </a:lnTo>
                    <a:cubicBezTo>
                      <a:pt x="194226" y="110281"/>
                      <a:pt x="195813" y="112601"/>
                      <a:pt x="196307" y="115252"/>
                    </a:cubicBez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5" name="Google Shape;3039;p47">
                <a:extLst>
                  <a:ext uri="{FF2B5EF4-FFF2-40B4-BE49-F238E27FC236}">
                    <a16:creationId xmlns:a16="http://schemas.microsoft.com/office/drawing/2014/main" id="{94C1816D-F6FB-53EE-0D35-DB65BD0963ED}"/>
                  </a:ext>
                </a:extLst>
              </p:cNvPr>
              <p:cNvSpPr/>
              <p:nvPr/>
            </p:nvSpPr>
            <p:spPr>
              <a:xfrm>
                <a:off x="6624647" y="1452181"/>
                <a:ext cx="216421" cy="245364"/>
              </a:xfrm>
              <a:custGeom>
                <a:avLst/>
                <a:gdLst/>
                <a:ahLst/>
                <a:cxnLst/>
                <a:rect l="l" t="t" r="r" b="b"/>
                <a:pathLst>
                  <a:path w="216421" h="245364" extrusionOk="0">
                    <a:moveTo>
                      <a:pt x="216422" y="243840"/>
                    </a:moveTo>
                    <a:lnTo>
                      <a:pt x="215186" y="244602"/>
                    </a:lnTo>
                    <a:lnTo>
                      <a:pt x="213570" y="245364"/>
                    </a:lnTo>
                    <a:lnTo>
                      <a:pt x="192090" y="117157"/>
                    </a:lnTo>
                    <a:cubicBezTo>
                      <a:pt x="191596" y="114506"/>
                      <a:pt x="190008" y="112186"/>
                      <a:pt x="187718" y="110776"/>
                    </a:cubicBezTo>
                    <a:lnTo>
                      <a:pt x="0" y="1905"/>
                    </a:lnTo>
                    <a:cubicBezTo>
                      <a:pt x="694" y="1117"/>
                      <a:pt x="1530" y="471"/>
                      <a:pt x="2471" y="0"/>
                    </a:cubicBezTo>
                    <a:lnTo>
                      <a:pt x="191044" y="109061"/>
                    </a:lnTo>
                    <a:cubicBezTo>
                      <a:pt x="193373" y="110453"/>
                      <a:pt x="194998" y="112774"/>
                      <a:pt x="195512" y="115443"/>
                    </a:cubicBezTo>
                    <a:close/>
                  </a:path>
                </a:pathLst>
              </a:custGeom>
              <a:solidFill>
                <a:srgbClr val="E5E5E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651" name="Google Shape;3040;p47">
              <a:extLst>
                <a:ext uri="{FF2B5EF4-FFF2-40B4-BE49-F238E27FC236}">
                  <a16:creationId xmlns:a16="http://schemas.microsoft.com/office/drawing/2014/main" id="{1BB4C01D-3C82-C391-B780-614C2B79D094}"/>
                </a:ext>
              </a:extLst>
            </p:cNvPr>
            <p:cNvSpPr/>
            <p:nvPr/>
          </p:nvSpPr>
          <p:spPr>
            <a:xfrm>
              <a:off x="5005135" y="663654"/>
              <a:ext cx="157949" cy="441664"/>
            </a:xfrm>
            <a:custGeom>
              <a:avLst/>
              <a:gdLst/>
              <a:ahLst/>
              <a:cxnLst/>
              <a:rect l="l" t="t" r="r" b="b"/>
              <a:pathLst>
                <a:path w="157949" h="441664" extrusionOk="0">
                  <a:moveTo>
                    <a:pt x="12203" y="371070"/>
                  </a:moveTo>
                  <a:cubicBezTo>
                    <a:pt x="20680" y="365574"/>
                    <a:pt x="29462" y="360555"/>
                    <a:pt x="38492" y="356021"/>
                  </a:cubicBezTo>
                  <a:cubicBezTo>
                    <a:pt x="46960" y="353439"/>
                    <a:pt x="54656" y="348791"/>
                    <a:pt x="60876" y="342495"/>
                  </a:cubicBezTo>
                  <a:cubicBezTo>
                    <a:pt x="69162" y="334399"/>
                    <a:pt x="82593" y="304395"/>
                    <a:pt x="92118" y="274391"/>
                  </a:cubicBezTo>
                  <a:cubicBezTo>
                    <a:pt x="101785" y="240846"/>
                    <a:pt x="105624" y="205889"/>
                    <a:pt x="103452" y="171045"/>
                  </a:cubicBezTo>
                  <a:cubicBezTo>
                    <a:pt x="99357" y="129516"/>
                    <a:pt x="84402" y="71318"/>
                    <a:pt x="80593" y="47220"/>
                  </a:cubicBezTo>
                  <a:cubicBezTo>
                    <a:pt x="76782" y="23122"/>
                    <a:pt x="84498" y="13692"/>
                    <a:pt x="95642" y="4929"/>
                  </a:cubicBezTo>
                  <a:cubicBezTo>
                    <a:pt x="108691" y="-5453"/>
                    <a:pt x="126789" y="-881"/>
                    <a:pt x="136409" y="32647"/>
                  </a:cubicBezTo>
                  <a:cubicBezTo>
                    <a:pt x="148810" y="79078"/>
                    <a:pt x="156030" y="126740"/>
                    <a:pt x="157935" y="174760"/>
                  </a:cubicBezTo>
                  <a:cubicBezTo>
                    <a:pt x="158269" y="210341"/>
                    <a:pt x="152773" y="245736"/>
                    <a:pt x="141648" y="279535"/>
                  </a:cubicBezTo>
                  <a:cubicBezTo>
                    <a:pt x="131656" y="308501"/>
                    <a:pt x="118226" y="336161"/>
                    <a:pt x="101643" y="361926"/>
                  </a:cubicBezTo>
                  <a:cubicBezTo>
                    <a:pt x="97071" y="369737"/>
                    <a:pt x="95547" y="376595"/>
                    <a:pt x="88498" y="392406"/>
                  </a:cubicBezTo>
                  <a:cubicBezTo>
                    <a:pt x="81745" y="408237"/>
                    <a:pt x="71258" y="422191"/>
                    <a:pt x="57923" y="433078"/>
                  </a:cubicBezTo>
                  <a:cubicBezTo>
                    <a:pt x="46112" y="441555"/>
                    <a:pt x="40587" y="442603"/>
                    <a:pt x="37825" y="441079"/>
                  </a:cubicBezTo>
                  <a:cubicBezTo>
                    <a:pt x="35063" y="439555"/>
                    <a:pt x="35063" y="435364"/>
                    <a:pt x="40016" y="430887"/>
                  </a:cubicBezTo>
                  <a:cubicBezTo>
                    <a:pt x="48341" y="424391"/>
                    <a:pt x="55437" y="416457"/>
                    <a:pt x="60971" y="407456"/>
                  </a:cubicBezTo>
                  <a:cubicBezTo>
                    <a:pt x="60971" y="407456"/>
                    <a:pt x="50684" y="417743"/>
                    <a:pt x="44017" y="423362"/>
                  </a:cubicBezTo>
                  <a:cubicBezTo>
                    <a:pt x="38044" y="428354"/>
                    <a:pt x="31443" y="432545"/>
                    <a:pt x="24395" y="435840"/>
                  </a:cubicBezTo>
                  <a:cubicBezTo>
                    <a:pt x="17537" y="438888"/>
                    <a:pt x="8012" y="433078"/>
                    <a:pt x="12870" y="428411"/>
                  </a:cubicBezTo>
                  <a:cubicBezTo>
                    <a:pt x="17727" y="423743"/>
                    <a:pt x="22395" y="421553"/>
                    <a:pt x="32491" y="413076"/>
                  </a:cubicBezTo>
                  <a:cubicBezTo>
                    <a:pt x="37701" y="408580"/>
                    <a:pt x="42369" y="403503"/>
                    <a:pt x="46398" y="397931"/>
                  </a:cubicBezTo>
                  <a:cubicBezTo>
                    <a:pt x="39521" y="403208"/>
                    <a:pt x="32225" y="407922"/>
                    <a:pt x="24585" y="412028"/>
                  </a:cubicBezTo>
                  <a:cubicBezTo>
                    <a:pt x="18632" y="415685"/>
                    <a:pt x="11755" y="417533"/>
                    <a:pt x="4773" y="417362"/>
                  </a:cubicBezTo>
                  <a:cubicBezTo>
                    <a:pt x="1154" y="417362"/>
                    <a:pt x="-3228" y="412218"/>
                    <a:pt x="3535" y="407265"/>
                  </a:cubicBezTo>
                  <a:cubicBezTo>
                    <a:pt x="12879" y="402417"/>
                    <a:pt x="21604" y="396473"/>
                    <a:pt x="29538" y="389549"/>
                  </a:cubicBezTo>
                  <a:cubicBezTo>
                    <a:pt x="37063" y="382119"/>
                    <a:pt x="41254" y="375833"/>
                    <a:pt x="39063" y="375642"/>
                  </a:cubicBezTo>
                  <a:cubicBezTo>
                    <a:pt x="36873" y="375452"/>
                    <a:pt x="32872" y="380214"/>
                    <a:pt x="24109" y="382976"/>
                  </a:cubicBezTo>
                  <a:cubicBezTo>
                    <a:pt x="15346" y="385739"/>
                    <a:pt x="5917" y="382976"/>
                    <a:pt x="5059" y="378404"/>
                  </a:cubicBezTo>
                  <a:cubicBezTo>
                    <a:pt x="4202" y="373832"/>
                    <a:pt x="4011" y="375261"/>
                    <a:pt x="12203" y="371070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2" name="Google Shape;3041;p47">
              <a:extLst>
                <a:ext uri="{FF2B5EF4-FFF2-40B4-BE49-F238E27FC236}">
                  <a16:creationId xmlns:a16="http://schemas.microsoft.com/office/drawing/2014/main" id="{BC42E1F6-7C2B-77FB-BEA8-C11437BA8427}"/>
                </a:ext>
              </a:extLst>
            </p:cNvPr>
            <p:cNvSpPr/>
            <p:nvPr/>
          </p:nvSpPr>
          <p:spPr>
            <a:xfrm>
              <a:off x="5078203" y="660182"/>
              <a:ext cx="90963" cy="123358"/>
            </a:xfrm>
            <a:custGeom>
              <a:avLst/>
              <a:gdLst/>
              <a:ahLst/>
              <a:cxnLst/>
              <a:rect l="l" t="t" r="r" b="b"/>
              <a:pathLst>
                <a:path w="90963" h="123358" extrusionOk="0">
                  <a:moveTo>
                    <a:pt x="90964" y="98317"/>
                  </a:moveTo>
                  <a:cubicBezTo>
                    <a:pt x="90964" y="98317"/>
                    <a:pt x="58007" y="131083"/>
                    <a:pt x="19050" y="121653"/>
                  </a:cubicBezTo>
                  <a:cubicBezTo>
                    <a:pt x="13525" y="117843"/>
                    <a:pt x="0" y="41358"/>
                    <a:pt x="0" y="41358"/>
                  </a:cubicBezTo>
                  <a:cubicBezTo>
                    <a:pt x="0" y="41358"/>
                    <a:pt x="0" y="-1029"/>
                    <a:pt x="32480" y="19"/>
                  </a:cubicBezTo>
                  <a:cubicBezTo>
                    <a:pt x="64961" y="1067"/>
                    <a:pt x="90964" y="98317"/>
                    <a:pt x="90964" y="98317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653" name="Google Shape;3042;p47">
              <a:extLst>
                <a:ext uri="{FF2B5EF4-FFF2-40B4-BE49-F238E27FC236}">
                  <a16:creationId xmlns:a16="http://schemas.microsoft.com/office/drawing/2014/main" id="{EED54206-FFBE-8FB8-8B46-178EDC753DBE}"/>
                </a:ext>
              </a:extLst>
            </p:cNvPr>
            <p:cNvGrpSpPr/>
            <p:nvPr/>
          </p:nvGrpSpPr>
          <p:grpSpPr>
            <a:xfrm flipH="1">
              <a:off x="2446567" y="1414370"/>
              <a:ext cx="298963" cy="226660"/>
              <a:chOff x="6621095" y="1452181"/>
              <a:chExt cx="330894" cy="250785"/>
            </a:xfrm>
          </p:grpSpPr>
          <p:sp>
            <p:nvSpPr>
              <p:cNvPr id="656" name="Google Shape;3043;p47">
                <a:extLst>
                  <a:ext uri="{FF2B5EF4-FFF2-40B4-BE49-F238E27FC236}">
                    <a16:creationId xmlns:a16="http://schemas.microsoft.com/office/drawing/2014/main" id="{B6DB3C02-98A6-E195-F8CC-30BE3C850F5A}"/>
                  </a:ext>
                </a:extLst>
              </p:cNvPr>
              <p:cNvSpPr/>
              <p:nvPr/>
            </p:nvSpPr>
            <p:spPr>
              <a:xfrm>
                <a:off x="6648789" y="1521520"/>
                <a:ext cx="303199" cy="174500"/>
              </a:xfrm>
              <a:custGeom>
                <a:avLst/>
                <a:gdLst/>
                <a:ahLst/>
                <a:cxnLst/>
                <a:rect l="l" t="t" r="r" b="b"/>
                <a:pathLst>
                  <a:path w="303199" h="174500" extrusionOk="0">
                    <a:moveTo>
                      <a:pt x="0" y="63249"/>
                    </a:moveTo>
                    <a:lnTo>
                      <a:pt x="107878" y="860"/>
                    </a:lnTo>
                    <a:cubicBezTo>
                      <a:pt x="109779" y="-287"/>
                      <a:pt x="112155" y="-287"/>
                      <a:pt x="114056" y="860"/>
                    </a:cubicBezTo>
                    <a:lnTo>
                      <a:pt x="303200" y="110302"/>
                    </a:lnTo>
                    <a:lnTo>
                      <a:pt x="192280" y="174501"/>
                    </a:ln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57" name="Google Shape;3044;p47">
                <a:extLst>
                  <a:ext uri="{FF2B5EF4-FFF2-40B4-BE49-F238E27FC236}">
                    <a16:creationId xmlns:a16="http://schemas.microsoft.com/office/drawing/2014/main" id="{FADFB40F-63E0-59A8-2828-61AFF4EDA7B1}"/>
                  </a:ext>
                </a:extLst>
              </p:cNvPr>
              <p:cNvSpPr/>
              <p:nvPr/>
            </p:nvSpPr>
            <p:spPr>
              <a:xfrm>
                <a:off x="6790409" y="1564671"/>
                <a:ext cx="79173" cy="45815"/>
              </a:xfrm>
              <a:custGeom>
                <a:avLst/>
                <a:gdLst/>
                <a:ahLst/>
                <a:cxnLst/>
                <a:rect l="l" t="t" r="r" b="b"/>
                <a:pathLst>
                  <a:path w="79173" h="45815" extrusionOk="0">
                    <a:moveTo>
                      <a:pt x="79174" y="29242"/>
                    </a:moveTo>
                    <a:lnTo>
                      <a:pt x="50660" y="45815"/>
                    </a:lnTo>
                    <a:lnTo>
                      <a:pt x="0" y="16478"/>
                    </a:lnTo>
                    <a:lnTo>
                      <a:pt x="28514" y="0"/>
                    </a:lnTo>
                    <a:lnTo>
                      <a:pt x="79174" y="29242"/>
                    </a:lnTo>
                    <a:close/>
                  </a:path>
                </a:pathLst>
              </a:custGeom>
              <a:solidFill>
                <a:srgbClr val="000000">
                  <a:alpha val="149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58" name="Google Shape;3045;p47">
                <a:extLst>
                  <a:ext uri="{FF2B5EF4-FFF2-40B4-BE49-F238E27FC236}">
                    <a16:creationId xmlns:a16="http://schemas.microsoft.com/office/drawing/2014/main" id="{6971BEE9-51DE-20BB-5219-A67927BB82F9}"/>
                  </a:ext>
                </a:extLst>
              </p:cNvPr>
              <p:cNvSpPr/>
              <p:nvPr/>
            </p:nvSpPr>
            <p:spPr>
              <a:xfrm>
                <a:off x="6648780" y="1584674"/>
                <a:ext cx="303209" cy="118292"/>
              </a:xfrm>
              <a:custGeom>
                <a:avLst/>
                <a:gdLst/>
                <a:ahLst/>
                <a:cxnLst/>
                <a:rect l="l" t="t" r="r" b="b"/>
                <a:pathLst>
                  <a:path w="303209" h="118292" extrusionOk="0">
                    <a:moveTo>
                      <a:pt x="303209" y="47149"/>
                    </a:moveTo>
                    <a:lnTo>
                      <a:pt x="303209" y="49721"/>
                    </a:lnTo>
                    <a:cubicBezTo>
                      <a:pt x="303237" y="53440"/>
                      <a:pt x="301279" y="56892"/>
                      <a:pt x="298076" y="58769"/>
                    </a:cubicBezTo>
                    <a:lnTo>
                      <a:pt x="197517" y="116872"/>
                    </a:lnTo>
                    <a:cubicBezTo>
                      <a:pt x="194323" y="118766"/>
                      <a:pt x="190350" y="118766"/>
                      <a:pt x="187157" y="116872"/>
                    </a:cubicBezTo>
                    <a:lnTo>
                      <a:pt x="5237" y="12097"/>
                    </a:lnTo>
                    <a:cubicBezTo>
                      <a:pt x="1863" y="10147"/>
                      <a:pt x="-153" y="6475"/>
                      <a:pt x="9" y="2572"/>
                    </a:cubicBezTo>
                    <a:lnTo>
                      <a:pt x="9" y="0"/>
                    </a:lnTo>
                    <a:lnTo>
                      <a:pt x="192289" y="111252"/>
                    </a:lnTo>
                    <a:close/>
                  </a:path>
                </a:pathLst>
              </a:custGeom>
              <a:solidFill>
                <a:srgbClr val="E5E5E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59" name="Google Shape;3046;p47">
                <a:extLst>
                  <a:ext uri="{FF2B5EF4-FFF2-40B4-BE49-F238E27FC236}">
                    <a16:creationId xmlns:a16="http://schemas.microsoft.com/office/drawing/2014/main" id="{911CEBEA-C549-0FC8-3BBF-1752B3E1743B}"/>
                  </a:ext>
                </a:extLst>
              </p:cNvPr>
              <p:cNvSpPr/>
              <p:nvPr/>
            </p:nvSpPr>
            <p:spPr>
              <a:xfrm>
                <a:off x="6621095" y="1454086"/>
                <a:ext cx="217122" cy="244320"/>
              </a:xfrm>
              <a:custGeom>
                <a:avLst/>
                <a:gdLst/>
                <a:ahLst/>
                <a:cxnLst/>
                <a:rect l="l" t="t" r="r" b="b"/>
                <a:pathLst>
                  <a:path w="217122" h="244320" extrusionOk="0">
                    <a:moveTo>
                      <a:pt x="217123" y="243459"/>
                    </a:moveTo>
                    <a:cubicBezTo>
                      <a:pt x="213644" y="244834"/>
                      <a:pt x="209728" y="244552"/>
                      <a:pt x="206478" y="242697"/>
                    </a:cubicBezTo>
                    <a:lnTo>
                      <a:pt x="25888" y="137922"/>
                    </a:lnTo>
                    <a:cubicBezTo>
                      <a:pt x="22695" y="136081"/>
                      <a:pt x="20499" y="132899"/>
                      <a:pt x="19900" y="129254"/>
                    </a:cubicBezTo>
                    <a:lnTo>
                      <a:pt x="36" y="10763"/>
                    </a:lnTo>
                    <a:cubicBezTo>
                      <a:pt x="-12" y="10097"/>
                      <a:pt x="-12" y="9429"/>
                      <a:pt x="36" y="8763"/>
                    </a:cubicBezTo>
                    <a:cubicBezTo>
                      <a:pt x="26" y="5457"/>
                      <a:pt x="1366" y="2291"/>
                      <a:pt x="3743" y="0"/>
                    </a:cubicBezTo>
                    <a:lnTo>
                      <a:pt x="191935" y="108871"/>
                    </a:lnTo>
                    <a:cubicBezTo>
                      <a:pt x="194226" y="110281"/>
                      <a:pt x="195813" y="112601"/>
                      <a:pt x="196307" y="115252"/>
                    </a:cubicBez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0" name="Google Shape;3047;p47">
                <a:extLst>
                  <a:ext uri="{FF2B5EF4-FFF2-40B4-BE49-F238E27FC236}">
                    <a16:creationId xmlns:a16="http://schemas.microsoft.com/office/drawing/2014/main" id="{6356ED05-2D04-2F74-109D-AD7624E076C2}"/>
                  </a:ext>
                </a:extLst>
              </p:cNvPr>
              <p:cNvSpPr/>
              <p:nvPr/>
            </p:nvSpPr>
            <p:spPr>
              <a:xfrm>
                <a:off x="6624647" y="1452181"/>
                <a:ext cx="216421" cy="245364"/>
              </a:xfrm>
              <a:custGeom>
                <a:avLst/>
                <a:gdLst/>
                <a:ahLst/>
                <a:cxnLst/>
                <a:rect l="l" t="t" r="r" b="b"/>
                <a:pathLst>
                  <a:path w="216421" h="245364" extrusionOk="0">
                    <a:moveTo>
                      <a:pt x="216422" y="243840"/>
                    </a:moveTo>
                    <a:lnTo>
                      <a:pt x="215186" y="244602"/>
                    </a:lnTo>
                    <a:lnTo>
                      <a:pt x="213570" y="245364"/>
                    </a:lnTo>
                    <a:lnTo>
                      <a:pt x="192090" y="117157"/>
                    </a:lnTo>
                    <a:cubicBezTo>
                      <a:pt x="191596" y="114506"/>
                      <a:pt x="190008" y="112186"/>
                      <a:pt x="187718" y="110776"/>
                    </a:cubicBezTo>
                    <a:lnTo>
                      <a:pt x="0" y="1905"/>
                    </a:lnTo>
                    <a:cubicBezTo>
                      <a:pt x="694" y="1117"/>
                      <a:pt x="1530" y="471"/>
                      <a:pt x="2471" y="0"/>
                    </a:cubicBezTo>
                    <a:lnTo>
                      <a:pt x="191044" y="109061"/>
                    </a:lnTo>
                    <a:cubicBezTo>
                      <a:pt x="193373" y="110453"/>
                      <a:pt x="194998" y="112774"/>
                      <a:pt x="195512" y="115443"/>
                    </a:cubicBezTo>
                    <a:close/>
                  </a:path>
                </a:pathLst>
              </a:custGeom>
              <a:solidFill>
                <a:srgbClr val="E5E5E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654" name="Google Shape;3048;p47">
              <a:extLst>
                <a:ext uri="{FF2B5EF4-FFF2-40B4-BE49-F238E27FC236}">
                  <a16:creationId xmlns:a16="http://schemas.microsoft.com/office/drawing/2014/main" id="{223ECE67-7C86-CA8F-3F4A-682E1D64EBFF}"/>
                </a:ext>
              </a:extLst>
            </p:cNvPr>
            <p:cNvSpPr/>
            <p:nvPr/>
          </p:nvSpPr>
          <p:spPr>
            <a:xfrm>
              <a:off x="2329846" y="1241863"/>
              <a:ext cx="143174" cy="402337"/>
            </a:xfrm>
            <a:custGeom>
              <a:avLst/>
              <a:gdLst/>
              <a:ahLst/>
              <a:cxnLst/>
              <a:rect l="l" t="t" r="r" b="b"/>
              <a:pathLst>
                <a:path w="143174" h="402337" extrusionOk="0">
                  <a:moveTo>
                    <a:pt x="132316" y="337406"/>
                  </a:moveTo>
                  <a:cubicBezTo>
                    <a:pt x="124650" y="332329"/>
                    <a:pt x="116664" y="327748"/>
                    <a:pt x="108408" y="323690"/>
                  </a:cubicBezTo>
                  <a:cubicBezTo>
                    <a:pt x="100708" y="321280"/>
                    <a:pt x="93712" y="317032"/>
                    <a:pt x="88025" y="311307"/>
                  </a:cubicBezTo>
                  <a:cubicBezTo>
                    <a:pt x="80500" y="303973"/>
                    <a:pt x="68308" y="276255"/>
                    <a:pt x="59450" y="249204"/>
                  </a:cubicBezTo>
                  <a:cubicBezTo>
                    <a:pt x="50616" y="218763"/>
                    <a:pt x="47136" y="187016"/>
                    <a:pt x="49163" y="155383"/>
                  </a:cubicBezTo>
                  <a:cubicBezTo>
                    <a:pt x="52877" y="117283"/>
                    <a:pt x="66498" y="64419"/>
                    <a:pt x="69927" y="42607"/>
                  </a:cubicBezTo>
                  <a:cubicBezTo>
                    <a:pt x="73356" y="20795"/>
                    <a:pt x="66403" y="12127"/>
                    <a:pt x="56211" y="4507"/>
                  </a:cubicBezTo>
                  <a:cubicBezTo>
                    <a:pt x="44305" y="-5018"/>
                    <a:pt x="27636" y="-732"/>
                    <a:pt x="19064" y="29844"/>
                  </a:cubicBezTo>
                  <a:cubicBezTo>
                    <a:pt x="7948" y="72154"/>
                    <a:pt x="1559" y="115569"/>
                    <a:pt x="14" y="159288"/>
                  </a:cubicBezTo>
                  <a:cubicBezTo>
                    <a:pt x="-297" y="191635"/>
                    <a:pt x="4690" y="223811"/>
                    <a:pt x="14777" y="254538"/>
                  </a:cubicBezTo>
                  <a:cubicBezTo>
                    <a:pt x="23864" y="280970"/>
                    <a:pt x="36113" y="306202"/>
                    <a:pt x="51258" y="329691"/>
                  </a:cubicBezTo>
                  <a:cubicBezTo>
                    <a:pt x="55449" y="336739"/>
                    <a:pt x="56783" y="342930"/>
                    <a:pt x="63164" y="357313"/>
                  </a:cubicBezTo>
                  <a:cubicBezTo>
                    <a:pt x="69329" y="371772"/>
                    <a:pt x="78905" y="384517"/>
                    <a:pt x="91073" y="394461"/>
                  </a:cubicBezTo>
                  <a:cubicBezTo>
                    <a:pt x="101836" y="402176"/>
                    <a:pt x="106884" y="403224"/>
                    <a:pt x="109361" y="401795"/>
                  </a:cubicBezTo>
                  <a:cubicBezTo>
                    <a:pt x="111837" y="400366"/>
                    <a:pt x="111837" y="396461"/>
                    <a:pt x="107360" y="392270"/>
                  </a:cubicBezTo>
                  <a:cubicBezTo>
                    <a:pt x="99783" y="386317"/>
                    <a:pt x="93331" y="379059"/>
                    <a:pt x="88310" y="370839"/>
                  </a:cubicBezTo>
                  <a:cubicBezTo>
                    <a:pt x="88310" y="370839"/>
                    <a:pt x="97835" y="380364"/>
                    <a:pt x="103836" y="385412"/>
                  </a:cubicBezTo>
                  <a:cubicBezTo>
                    <a:pt x="109247" y="389955"/>
                    <a:pt x="115237" y="393775"/>
                    <a:pt x="121648" y="396747"/>
                  </a:cubicBezTo>
                  <a:cubicBezTo>
                    <a:pt x="127934" y="399509"/>
                    <a:pt x="136602" y="394175"/>
                    <a:pt x="132125" y="389984"/>
                  </a:cubicBezTo>
                  <a:cubicBezTo>
                    <a:pt x="127649" y="385793"/>
                    <a:pt x="123172" y="383697"/>
                    <a:pt x="114314" y="375982"/>
                  </a:cubicBezTo>
                  <a:cubicBezTo>
                    <a:pt x="109302" y="372067"/>
                    <a:pt x="104818" y="367524"/>
                    <a:pt x="100979" y="362457"/>
                  </a:cubicBezTo>
                  <a:cubicBezTo>
                    <a:pt x="107247" y="367238"/>
                    <a:pt x="113870" y="371534"/>
                    <a:pt x="120791" y="375315"/>
                  </a:cubicBezTo>
                  <a:cubicBezTo>
                    <a:pt x="126215" y="378592"/>
                    <a:pt x="132455" y="380278"/>
                    <a:pt x="138793" y="380173"/>
                  </a:cubicBezTo>
                  <a:cubicBezTo>
                    <a:pt x="142127" y="380173"/>
                    <a:pt x="146127" y="375411"/>
                    <a:pt x="139936" y="370648"/>
                  </a:cubicBezTo>
                  <a:cubicBezTo>
                    <a:pt x="131572" y="366295"/>
                    <a:pt x="123741" y="360990"/>
                    <a:pt x="116600" y="354837"/>
                  </a:cubicBezTo>
                  <a:cubicBezTo>
                    <a:pt x="109742" y="347979"/>
                    <a:pt x="105932" y="342264"/>
                    <a:pt x="107837" y="342168"/>
                  </a:cubicBezTo>
                  <a:cubicBezTo>
                    <a:pt x="109742" y="342073"/>
                    <a:pt x="113456" y="346264"/>
                    <a:pt x="121457" y="348836"/>
                  </a:cubicBezTo>
                  <a:cubicBezTo>
                    <a:pt x="129458" y="351408"/>
                    <a:pt x="138031" y="348836"/>
                    <a:pt x="139079" y="344645"/>
                  </a:cubicBezTo>
                  <a:cubicBezTo>
                    <a:pt x="140126" y="340454"/>
                    <a:pt x="139841" y="341121"/>
                    <a:pt x="132316" y="337406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55" name="Google Shape;3049;p47">
              <a:extLst>
                <a:ext uri="{FF2B5EF4-FFF2-40B4-BE49-F238E27FC236}">
                  <a16:creationId xmlns:a16="http://schemas.microsoft.com/office/drawing/2014/main" id="{F9B660C5-FB02-E0C8-0989-B98D455B1AF0}"/>
                </a:ext>
              </a:extLst>
            </p:cNvPr>
            <p:cNvSpPr/>
            <p:nvPr/>
          </p:nvSpPr>
          <p:spPr>
            <a:xfrm>
              <a:off x="2323859" y="1237315"/>
              <a:ext cx="82772" cy="112806"/>
            </a:xfrm>
            <a:custGeom>
              <a:avLst/>
              <a:gdLst/>
              <a:ahLst/>
              <a:cxnLst/>
              <a:rect l="l" t="t" r="r" b="b"/>
              <a:pathLst>
                <a:path w="82772" h="112806" extrusionOk="0">
                  <a:moveTo>
                    <a:pt x="0" y="90018"/>
                  </a:moveTo>
                  <a:cubicBezTo>
                    <a:pt x="0" y="90018"/>
                    <a:pt x="30004" y="119831"/>
                    <a:pt x="65532" y="111258"/>
                  </a:cubicBezTo>
                  <a:cubicBezTo>
                    <a:pt x="70580" y="107829"/>
                    <a:pt x="82772" y="38106"/>
                    <a:pt x="82772" y="38106"/>
                  </a:cubicBezTo>
                  <a:cubicBezTo>
                    <a:pt x="82772" y="38106"/>
                    <a:pt x="82772" y="-565"/>
                    <a:pt x="53149" y="6"/>
                  </a:cubicBezTo>
                  <a:cubicBezTo>
                    <a:pt x="23527" y="578"/>
                    <a:pt x="0" y="90018"/>
                    <a:pt x="0" y="90018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90254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" name="Google Shape;405;p15"/>
          <p:cNvSpPr txBox="1">
            <a:spLocks noGrp="1"/>
          </p:cNvSpPr>
          <p:nvPr>
            <p:ph type="ctrTitle"/>
          </p:nvPr>
        </p:nvSpPr>
        <p:spPr>
          <a:xfrm>
            <a:off x="937438" y="474360"/>
            <a:ext cx="4676700" cy="551271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 dirty="0">
                <a:latin typeface="+mj-lt"/>
              </a:rPr>
              <a:t>Technology Used During Covid- 19</a:t>
            </a:r>
          </a:p>
        </p:txBody>
      </p:sp>
      <p:sp>
        <p:nvSpPr>
          <p:cNvPr id="406" name="Google Shape;406;p15"/>
          <p:cNvSpPr txBox="1">
            <a:spLocks noGrp="1"/>
          </p:cNvSpPr>
          <p:nvPr>
            <p:ph type="subTitle" idx="1"/>
          </p:nvPr>
        </p:nvSpPr>
        <p:spPr>
          <a:xfrm>
            <a:off x="1160225" y="1372034"/>
            <a:ext cx="4312015" cy="2936092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400050" indent="-285750" algn="just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+mj-lt"/>
              </a:rPr>
              <a:t>Artificial Intelligence</a:t>
            </a:r>
          </a:p>
          <a:p>
            <a:pPr marL="400050" indent="-285750" algn="just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+mj-lt"/>
              </a:rPr>
              <a:t>Machine Learning</a:t>
            </a:r>
          </a:p>
          <a:p>
            <a:pPr marL="400050" indent="-285750" algn="just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+mj-lt"/>
              </a:rPr>
              <a:t>Virtual Reality</a:t>
            </a:r>
          </a:p>
          <a:p>
            <a:pPr marL="400050" indent="-285750" algn="just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+mj-lt"/>
              </a:rPr>
              <a:t>Internet of Things</a:t>
            </a:r>
          </a:p>
        </p:txBody>
      </p:sp>
      <p:sp>
        <p:nvSpPr>
          <p:cNvPr id="407" name="Google Shape;407;p15"/>
          <p:cNvSpPr txBox="1"/>
          <p:nvPr/>
        </p:nvSpPr>
        <p:spPr>
          <a:xfrm>
            <a:off x="0" y="1866900"/>
            <a:ext cx="609600" cy="14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b="1">
                <a:solidFill>
                  <a:schemeClr val="lt1"/>
                </a:solidFill>
                <a:latin typeface="Barlow"/>
                <a:ea typeface="Barlow"/>
                <a:cs typeface="Barlow"/>
                <a:sym typeface="Barlow"/>
              </a:rPr>
              <a:t>1</a:t>
            </a:r>
            <a:endParaRPr sz="3600" b="1">
              <a:solidFill>
                <a:schemeClr val="lt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grpSp>
        <p:nvGrpSpPr>
          <p:cNvPr id="408" name="Google Shape;408;p15"/>
          <p:cNvGrpSpPr/>
          <p:nvPr/>
        </p:nvGrpSpPr>
        <p:grpSpPr>
          <a:xfrm>
            <a:off x="5435079" y="912423"/>
            <a:ext cx="3239723" cy="3318665"/>
            <a:chOff x="2270525" y="117216"/>
            <a:chExt cx="4650765" cy="4762722"/>
          </a:xfrm>
        </p:grpSpPr>
        <p:sp>
          <p:nvSpPr>
            <p:cNvPr id="409" name="Google Shape;409;p15"/>
            <p:cNvSpPr/>
            <p:nvPr/>
          </p:nvSpPr>
          <p:spPr>
            <a:xfrm>
              <a:off x="2270525" y="2788917"/>
              <a:ext cx="1367464" cy="791146"/>
            </a:xfrm>
            <a:custGeom>
              <a:avLst/>
              <a:gdLst/>
              <a:ahLst/>
              <a:cxnLst/>
              <a:rect l="l" t="t" r="r" b="b"/>
              <a:pathLst>
                <a:path w="1367464" h="791146" extrusionOk="0">
                  <a:moveTo>
                    <a:pt x="1367464" y="395573"/>
                  </a:moveTo>
                  <a:cubicBezTo>
                    <a:pt x="1367464" y="614042"/>
                    <a:pt x="1061347" y="791146"/>
                    <a:pt x="683732" y="791146"/>
                  </a:cubicBezTo>
                  <a:cubicBezTo>
                    <a:pt x="306117" y="791146"/>
                    <a:pt x="0" y="614042"/>
                    <a:pt x="0" y="395573"/>
                  </a:cubicBezTo>
                  <a:cubicBezTo>
                    <a:pt x="0" y="177104"/>
                    <a:pt x="306117" y="0"/>
                    <a:pt x="683732" y="0"/>
                  </a:cubicBezTo>
                  <a:cubicBezTo>
                    <a:pt x="1061347" y="0"/>
                    <a:pt x="1367464" y="177104"/>
                    <a:pt x="1367464" y="395573"/>
                  </a:cubicBezTo>
                  <a:close/>
                </a:path>
              </a:pathLst>
            </a:custGeom>
            <a:solidFill>
              <a:srgbClr val="D6D8E5">
                <a:alpha val="149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0" name="Google Shape;410;p15"/>
            <p:cNvSpPr/>
            <p:nvPr/>
          </p:nvSpPr>
          <p:spPr>
            <a:xfrm>
              <a:off x="2565006" y="2921600"/>
              <a:ext cx="762723" cy="441198"/>
            </a:xfrm>
            <a:custGeom>
              <a:avLst/>
              <a:gdLst/>
              <a:ahLst/>
              <a:cxnLst/>
              <a:rect l="l" t="t" r="r" b="b"/>
              <a:pathLst>
                <a:path w="762723" h="441198" extrusionOk="0">
                  <a:moveTo>
                    <a:pt x="762723" y="220599"/>
                  </a:moveTo>
                  <a:cubicBezTo>
                    <a:pt x="762723" y="342432"/>
                    <a:pt x="591982" y="441198"/>
                    <a:pt x="381362" y="441198"/>
                  </a:cubicBezTo>
                  <a:cubicBezTo>
                    <a:pt x="170741" y="441198"/>
                    <a:pt x="0" y="342432"/>
                    <a:pt x="0" y="220599"/>
                  </a:cubicBezTo>
                  <a:cubicBezTo>
                    <a:pt x="0" y="98765"/>
                    <a:pt x="170741" y="0"/>
                    <a:pt x="381362" y="0"/>
                  </a:cubicBezTo>
                  <a:cubicBezTo>
                    <a:pt x="591982" y="0"/>
                    <a:pt x="762723" y="98765"/>
                    <a:pt x="762723" y="220599"/>
                  </a:cubicBezTo>
                  <a:close/>
                </a:path>
              </a:pathLst>
            </a:custGeom>
            <a:solidFill>
              <a:srgbClr val="EDEFF9">
                <a:alpha val="498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1" name="Google Shape;411;p15"/>
            <p:cNvSpPr/>
            <p:nvPr/>
          </p:nvSpPr>
          <p:spPr>
            <a:xfrm>
              <a:off x="2834012" y="3000943"/>
              <a:ext cx="217486" cy="125920"/>
            </a:xfrm>
            <a:custGeom>
              <a:avLst/>
              <a:gdLst/>
              <a:ahLst/>
              <a:cxnLst/>
              <a:rect l="l" t="t" r="r" b="b"/>
              <a:pathLst>
                <a:path w="217486" h="125920" extrusionOk="0">
                  <a:moveTo>
                    <a:pt x="217486" y="62960"/>
                  </a:moveTo>
                  <a:cubicBezTo>
                    <a:pt x="217486" y="97732"/>
                    <a:pt x="168800" y="125920"/>
                    <a:pt x="108743" y="125920"/>
                  </a:cubicBezTo>
                  <a:cubicBezTo>
                    <a:pt x="48686" y="125920"/>
                    <a:pt x="0" y="97732"/>
                    <a:pt x="0" y="62960"/>
                  </a:cubicBezTo>
                  <a:cubicBezTo>
                    <a:pt x="0" y="28188"/>
                    <a:pt x="48686" y="0"/>
                    <a:pt x="108743" y="0"/>
                  </a:cubicBezTo>
                  <a:cubicBezTo>
                    <a:pt x="168800" y="0"/>
                    <a:pt x="217486" y="28188"/>
                    <a:pt x="217486" y="62960"/>
                  </a:cubicBezTo>
                  <a:close/>
                </a:path>
              </a:pathLst>
            </a:custGeom>
            <a:solidFill>
              <a:srgbClr val="EDEFF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2" name="Google Shape;412;p15"/>
            <p:cNvSpPr/>
            <p:nvPr/>
          </p:nvSpPr>
          <p:spPr>
            <a:xfrm>
              <a:off x="2841806" y="2229228"/>
              <a:ext cx="209121" cy="823531"/>
            </a:xfrm>
            <a:custGeom>
              <a:avLst/>
              <a:gdLst/>
              <a:ahLst/>
              <a:cxnLst/>
              <a:rect l="l" t="t" r="r" b="b"/>
              <a:pathLst>
                <a:path w="209121" h="823531" extrusionOk="0">
                  <a:moveTo>
                    <a:pt x="0" y="0"/>
                  </a:moveTo>
                  <a:lnTo>
                    <a:pt x="209121" y="0"/>
                  </a:lnTo>
                  <a:lnTo>
                    <a:pt x="209121" y="823532"/>
                  </a:lnTo>
                  <a:lnTo>
                    <a:pt x="0" y="823532"/>
                  </a:lnTo>
                  <a:close/>
                </a:path>
              </a:pathLst>
            </a:custGeom>
            <a:solidFill>
              <a:srgbClr val="EDEFF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3" name="Google Shape;413;p15"/>
            <p:cNvSpPr/>
            <p:nvPr/>
          </p:nvSpPr>
          <p:spPr>
            <a:xfrm>
              <a:off x="2831826" y="2112223"/>
              <a:ext cx="249895" cy="580777"/>
            </a:xfrm>
            <a:custGeom>
              <a:avLst/>
              <a:gdLst/>
              <a:ahLst/>
              <a:cxnLst/>
              <a:rect l="l" t="t" r="r" b="b"/>
              <a:pathLst>
                <a:path w="249895" h="580777" extrusionOk="0">
                  <a:moveTo>
                    <a:pt x="0" y="107670"/>
                  </a:moveTo>
                  <a:cubicBezTo>
                    <a:pt x="0" y="107670"/>
                    <a:pt x="5703" y="277025"/>
                    <a:pt x="125948" y="580777"/>
                  </a:cubicBezTo>
                  <a:cubicBezTo>
                    <a:pt x="125948" y="580777"/>
                    <a:pt x="237923" y="336175"/>
                    <a:pt x="249520" y="102527"/>
                  </a:cubicBezTo>
                  <a:cubicBezTo>
                    <a:pt x="261117" y="-131122"/>
                    <a:pt x="0" y="107670"/>
                    <a:pt x="0" y="107670"/>
                  </a:cubicBezTo>
                  <a:close/>
                </a:path>
              </a:pathLst>
            </a:custGeom>
            <a:solidFill>
              <a:srgbClr val="FFBC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4" name="Google Shape;414;p15"/>
            <p:cNvSpPr/>
            <p:nvPr/>
          </p:nvSpPr>
          <p:spPr>
            <a:xfrm>
              <a:off x="2373659" y="1582290"/>
              <a:ext cx="397711" cy="625506"/>
            </a:xfrm>
            <a:custGeom>
              <a:avLst/>
              <a:gdLst/>
              <a:ahLst/>
              <a:cxnLst/>
              <a:rect l="l" t="t" r="r" b="b"/>
              <a:pathLst>
                <a:path w="397711" h="625506" extrusionOk="0">
                  <a:moveTo>
                    <a:pt x="311306" y="0"/>
                  </a:moveTo>
                  <a:lnTo>
                    <a:pt x="33079" y="271272"/>
                  </a:lnTo>
                  <a:lnTo>
                    <a:pt x="0" y="625507"/>
                  </a:lnTo>
                  <a:lnTo>
                    <a:pt x="336495" y="456438"/>
                  </a:lnTo>
                  <a:lnTo>
                    <a:pt x="397711" y="24384"/>
                  </a:lnTo>
                  <a:lnTo>
                    <a:pt x="31130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5" name="Google Shape;415;p15"/>
            <p:cNvSpPr/>
            <p:nvPr/>
          </p:nvSpPr>
          <p:spPr>
            <a:xfrm>
              <a:off x="3144177" y="1582290"/>
              <a:ext cx="397710" cy="625506"/>
            </a:xfrm>
            <a:custGeom>
              <a:avLst/>
              <a:gdLst/>
              <a:ahLst/>
              <a:cxnLst/>
              <a:rect l="l" t="t" r="r" b="b"/>
              <a:pathLst>
                <a:path w="397710" h="625506" extrusionOk="0">
                  <a:moveTo>
                    <a:pt x="86405" y="0"/>
                  </a:moveTo>
                  <a:lnTo>
                    <a:pt x="364537" y="271272"/>
                  </a:lnTo>
                  <a:lnTo>
                    <a:pt x="397711" y="625507"/>
                  </a:lnTo>
                  <a:lnTo>
                    <a:pt x="59980" y="444722"/>
                  </a:lnTo>
                  <a:lnTo>
                    <a:pt x="0" y="24384"/>
                  </a:lnTo>
                  <a:lnTo>
                    <a:pt x="8640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6" name="Google Shape;416;p15"/>
            <p:cNvSpPr/>
            <p:nvPr/>
          </p:nvSpPr>
          <p:spPr>
            <a:xfrm>
              <a:off x="2815951" y="2102641"/>
              <a:ext cx="276610" cy="160020"/>
            </a:xfrm>
            <a:custGeom>
              <a:avLst/>
              <a:gdLst/>
              <a:ahLst/>
              <a:cxnLst/>
              <a:rect l="l" t="t" r="r" b="b"/>
              <a:pathLst>
                <a:path w="276610" h="160020" extrusionOk="0">
                  <a:moveTo>
                    <a:pt x="276611" y="80010"/>
                  </a:moveTo>
                  <a:cubicBezTo>
                    <a:pt x="276611" y="124198"/>
                    <a:pt x="214689" y="160020"/>
                    <a:pt x="138305" y="160020"/>
                  </a:cubicBezTo>
                  <a:cubicBezTo>
                    <a:pt x="61921" y="160020"/>
                    <a:pt x="0" y="124198"/>
                    <a:pt x="0" y="80010"/>
                  </a:cubicBezTo>
                  <a:cubicBezTo>
                    <a:pt x="0" y="35822"/>
                    <a:pt x="61921" y="0"/>
                    <a:pt x="138305" y="0"/>
                  </a:cubicBezTo>
                  <a:cubicBezTo>
                    <a:pt x="214689" y="0"/>
                    <a:pt x="276611" y="35822"/>
                    <a:pt x="276611" y="80010"/>
                  </a:cubicBezTo>
                  <a:close/>
                </a:path>
              </a:pathLst>
            </a:custGeom>
            <a:solidFill>
              <a:srgbClr val="42495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7" name="Google Shape;417;p15"/>
            <p:cNvSpPr/>
            <p:nvPr/>
          </p:nvSpPr>
          <p:spPr>
            <a:xfrm>
              <a:off x="2744565" y="2030632"/>
              <a:ext cx="418908" cy="74675"/>
            </a:xfrm>
            <a:custGeom>
              <a:avLst/>
              <a:gdLst/>
              <a:ahLst/>
              <a:cxnLst/>
              <a:rect l="l" t="t" r="r" b="b"/>
              <a:pathLst>
                <a:path w="418908" h="74675" extrusionOk="0">
                  <a:moveTo>
                    <a:pt x="0" y="72009"/>
                  </a:moveTo>
                  <a:lnTo>
                    <a:pt x="0" y="0"/>
                  </a:lnTo>
                  <a:lnTo>
                    <a:pt x="418908" y="0"/>
                  </a:lnTo>
                  <a:lnTo>
                    <a:pt x="418908" y="74676"/>
                  </a:lnTo>
                  <a:lnTo>
                    <a:pt x="0" y="72009"/>
                  </a:lnTo>
                  <a:close/>
                </a:path>
              </a:pathLst>
            </a:custGeom>
            <a:solidFill>
              <a:srgbClr val="49494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8" name="Google Shape;418;p15"/>
            <p:cNvSpPr/>
            <p:nvPr/>
          </p:nvSpPr>
          <p:spPr>
            <a:xfrm>
              <a:off x="2744565" y="1981197"/>
              <a:ext cx="419383" cy="242697"/>
            </a:xfrm>
            <a:custGeom>
              <a:avLst/>
              <a:gdLst/>
              <a:ahLst/>
              <a:cxnLst/>
              <a:rect l="l" t="t" r="r" b="b"/>
              <a:pathLst>
                <a:path w="419383" h="242697" extrusionOk="0">
                  <a:moveTo>
                    <a:pt x="419384" y="121348"/>
                  </a:moveTo>
                  <a:cubicBezTo>
                    <a:pt x="419384" y="188367"/>
                    <a:pt x="325501" y="242697"/>
                    <a:pt x="209692" y="242697"/>
                  </a:cubicBezTo>
                  <a:cubicBezTo>
                    <a:pt x="93882" y="242697"/>
                    <a:pt x="0" y="188367"/>
                    <a:pt x="0" y="121348"/>
                  </a:cubicBezTo>
                  <a:cubicBezTo>
                    <a:pt x="0" y="54330"/>
                    <a:pt x="93882" y="0"/>
                    <a:pt x="209692" y="0"/>
                  </a:cubicBezTo>
                  <a:cubicBezTo>
                    <a:pt x="325501" y="0"/>
                    <a:pt x="419384" y="54329"/>
                    <a:pt x="419384" y="121348"/>
                  </a:cubicBezTo>
                  <a:close/>
                </a:path>
              </a:pathLst>
            </a:custGeom>
            <a:solidFill>
              <a:srgbClr val="2B303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9" name="Google Shape;419;p15"/>
            <p:cNvSpPr/>
            <p:nvPr/>
          </p:nvSpPr>
          <p:spPr>
            <a:xfrm>
              <a:off x="2697703" y="1845275"/>
              <a:ext cx="511777" cy="296036"/>
            </a:xfrm>
            <a:custGeom>
              <a:avLst/>
              <a:gdLst/>
              <a:ahLst/>
              <a:cxnLst/>
              <a:rect l="l" t="t" r="r" b="b"/>
              <a:pathLst>
                <a:path w="511777" h="296036" extrusionOk="0">
                  <a:moveTo>
                    <a:pt x="511777" y="148019"/>
                  </a:moveTo>
                  <a:cubicBezTo>
                    <a:pt x="511777" y="229767"/>
                    <a:pt x="397212" y="296037"/>
                    <a:pt x="255889" y="296037"/>
                  </a:cubicBezTo>
                  <a:cubicBezTo>
                    <a:pt x="114565" y="296037"/>
                    <a:pt x="0" y="229767"/>
                    <a:pt x="0" y="148019"/>
                  </a:cubicBezTo>
                  <a:cubicBezTo>
                    <a:pt x="0" y="66270"/>
                    <a:pt x="114565" y="0"/>
                    <a:pt x="255889" y="0"/>
                  </a:cubicBezTo>
                  <a:cubicBezTo>
                    <a:pt x="397212" y="0"/>
                    <a:pt x="511777" y="66270"/>
                    <a:pt x="511777" y="148019"/>
                  </a:cubicBezTo>
                  <a:close/>
                </a:path>
              </a:pathLst>
            </a:custGeom>
            <a:solidFill>
              <a:srgbClr val="EDEFF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0" name="Google Shape;420;p15"/>
            <p:cNvSpPr/>
            <p:nvPr/>
          </p:nvSpPr>
          <p:spPr>
            <a:xfrm>
              <a:off x="2681484" y="530635"/>
              <a:ext cx="548516" cy="1538895"/>
            </a:xfrm>
            <a:custGeom>
              <a:avLst/>
              <a:gdLst/>
              <a:ahLst/>
              <a:cxnLst/>
              <a:rect l="l" t="t" r="r" b="b"/>
              <a:pathLst>
                <a:path w="548516" h="1538895" extrusionOk="0">
                  <a:moveTo>
                    <a:pt x="548433" y="1199007"/>
                  </a:moveTo>
                  <a:lnTo>
                    <a:pt x="548433" y="1199007"/>
                  </a:lnTo>
                  <a:cubicBezTo>
                    <a:pt x="548433" y="1210913"/>
                    <a:pt x="548433" y="1222629"/>
                    <a:pt x="548433" y="1233964"/>
                  </a:cubicBezTo>
                  <a:cubicBezTo>
                    <a:pt x="548433" y="1243489"/>
                    <a:pt x="548433" y="1253014"/>
                    <a:pt x="548433" y="1262539"/>
                  </a:cubicBezTo>
                  <a:cubicBezTo>
                    <a:pt x="548433" y="1275398"/>
                    <a:pt x="547767" y="1287685"/>
                    <a:pt x="547292" y="1299686"/>
                  </a:cubicBezTo>
                  <a:cubicBezTo>
                    <a:pt x="547292" y="1314641"/>
                    <a:pt x="546246" y="1328833"/>
                    <a:pt x="545486" y="1342454"/>
                  </a:cubicBezTo>
                  <a:cubicBezTo>
                    <a:pt x="544725" y="1356074"/>
                    <a:pt x="544060" y="1369409"/>
                    <a:pt x="543109" y="1381697"/>
                  </a:cubicBezTo>
                  <a:cubicBezTo>
                    <a:pt x="539212" y="1435513"/>
                    <a:pt x="539307" y="1475137"/>
                    <a:pt x="532653" y="1490662"/>
                  </a:cubicBezTo>
                  <a:cubicBezTo>
                    <a:pt x="496437" y="1575530"/>
                    <a:pt x="373911" y="1528762"/>
                    <a:pt x="313456" y="1498283"/>
                  </a:cubicBezTo>
                  <a:cubicBezTo>
                    <a:pt x="291118" y="1487043"/>
                    <a:pt x="276384" y="1477804"/>
                    <a:pt x="276384" y="1477804"/>
                  </a:cubicBezTo>
                  <a:lnTo>
                    <a:pt x="270871" y="1477804"/>
                  </a:lnTo>
                  <a:cubicBezTo>
                    <a:pt x="270871" y="1477804"/>
                    <a:pt x="253381" y="1487329"/>
                    <a:pt x="227526" y="1497616"/>
                  </a:cubicBezTo>
                  <a:cubicBezTo>
                    <a:pt x="164124" y="1523333"/>
                    <a:pt x="51104" y="1568958"/>
                    <a:pt x="19735" y="1490377"/>
                  </a:cubicBezTo>
                  <a:cubicBezTo>
                    <a:pt x="14127" y="1476280"/>
                    <a:pt x="8519" y="1429703"/>
                    <a:pt x="5097" y="1380935"/>
                  </a:cubicBezTo>
                  <a:cubicBezTo>
                    <a:pt x="4241" y="1368743"/>
                    <a:pt x="3481" y="1355693"/>
                    <a:pt x="2721" y="1341787"/>
                  </a:cubicBezTo>
                  <a:cubicBezTo>
                    <a:pt x="1960" y="1327880"/>
                    <a:pt x="1580" y="1314069"/>
                    <a:pt x="1010" y="1299115"/>
                  </a:cubicBezTo>
                  <a:cubicBezTo>
                    <a:pt x="1010" y="1287208"/>
                    <a:pt x="344" y="1274921"/>
                    <a:pt x="59" y="1262158"/>
                  </a:cubicBezTo>
                  <a:cubicBezTo>
                    <a:pt x="59" y="1252633"/>
                    <a:pt x="59" y="1243108"/>
                    <a:pt x="59" y="1233583"/>
                  </a:cubicBezTo>
                  <a:lnTo>
                    <a:pt x="59" y="1233583"/>
                  </a:lnTo>
                  <a:lnTo>
                    <a:pt x="59" y="1198626"/>
                  </a:lnTo>
                  <a:lnTo>
                    <a:pt x="59" y="1198626"/>
                  </a:lnTo>
                  <a:cubicBezTo>
                    <a:pt x="-1652" y="866299"/>
                    <a:pt x="33518" y="334899"/>
                    <a:pt x="149676" y="108109"/>
                  </a:cubicBezTo>
                  <a:cubicBezTo>
                    <a:pt x="183230" y="42481"/>
                    <a:pt x="223534" y="2381"/>
                    <a:pt x="271727" y="0"/>
                  </a:cubicBezTo>
                  <a:lnTo>
                    <a:pt x="271727" y="0"/>
                  </a:lnTo>
                  <a:lnTo>
                    <a:pt x="277240" y="0"/>
                  </a:lnTo>
                  <a:lnTo>
                    <a:pt x="277240" y="0"/>
                  </a:lnTo>
                  <a:cubicBezTo>
                    <a:pt x="324768" y="2476"/>
                    <a:pt x="365546" y="42386"/>
                    <a:pt x="399196" y="107728"/>
                  </a:cubicBezTo>
                  <a:cubicBezTo>
                    <a:pt x="513737" y="333661"/>
                    <a:pt x="550524" y="862965"/>
                    <a:pt x="548433" y="1199007"/>
                  </a:cubicBezTo>
                  <a:close/>
                </a:path>
              </a:pathLst>
            </a:custGeom>
            <a:solidFill>
              <a:srgbClr val="EDEFF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1" name="Google Shape;421;p15"/>
            <p:cNvSpPr/>
            <p:nvPr/>
          </p:nvSpPr>
          <p:spPr>
            <a:xfrm>
              <a:off x="2858251" y="1222531"/>
              <a:ext cx="193342" cy="193738"/>
            </a:xfrm>
            <a:custGeom>
              <a:avLst/>
              <a:gdLst/>
              <a:ahLst/>
              <a:cxnLst/>
              <a:rect l="l" t="t" r="r" b="b"/>
              <a:pathLst>
                <a:path w="193342" h="193738" extrusionOk="0">
                  <a:moveTo>
                    <a:pt x="193342" y="96869"/>
                  </a:moveTo>
                  <a:cubicBezTo>
                    <a:pt x="193342" y="150369"/>
                    <a:pt x="150061" y="193739"/>
                    <a:pt x="96671" y="193739"/>
                  </a:cubicBezTo>
                  <a:cubicBezTo>
                    <a:pt x="43281" y="193739"/>
                    <a:pt x="0" y="150369"/>
                    <a:pt x="0" y="96869"/>
                  </a:cubicBezTo>
                  <a:cubicBezTo>
                    <a:pt x="0" y="43370"/>
                    <a:pt x="43281" y="0"/>
                    <a:pt x="96671" y="0"/>
                  </a:cubicBezTo>
                  <a:cubicBezTo>
                    <a:pt x="150061" y="0"/>
                    <a:pt x="193342" y="43370"/>
                    <a:pt x="193342" y="96869"/>
                  </a:cubicBezTo>
                  <a:close/>
                </a:path>
              </a:pathLst>
            </a:custGeom>
            <a:solidFill>
              <a:srgbClr val="2B303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2" name="Google Shape;422;p15"/>
            <p:cNvSpPr/>
            <p:nvPr/>
          </p:nvSpPr>
          <p:spPr>
            <a:xfrm>
              <a:off x="2844088" y="1208338"/>
              <a:ext cx="221668" cy="222122"/>
            </a:xfrm>
            <a:custGeom>
              <a:avLst/>
              <a:gdLst/>
              <a:ahLst/>
              <a:cxnLst/>
              <a:rect l="l" t="t" r="r" b="b"/>
              <a:pathLst>
                <a:path w="221668" h="222122" extrusionOk="0">
                  <a:moveTo>
                    <a:pt x="110834" y="222123"/>
                  </a:moveTo>
                  <a:cubicBezTo>
                    <a:pt x="49623" y="222123"/>
                    <a:pt x="0" y="172402"/>
                    <a:pt x="0" y="111061"/>
                  </a:cubicBezTo>
                  <a:cubicBezTo>
                    <a:pt x="0" y="49720"/>
                    <a:pt x="49623" y="0"/>
                    <a:pt x="110834" y="0"/>
                  </a:cubicBezTo>
                  <a:cubicBezTo>
                    <a:pt x="172046" y="0"/>
                    <a:pt x="221669" y="49720"/>
                    <a:pt x="221669" y="111061"/>
                  </a:cubicBezTo>
                  <a:cubicBezTo>
                    <a:pt x="221617" y="172374"/>
                    <a:pt x="172025" y="222066"/>
                    <a:pt x="110834" y="222123"/>
                  </a:cubicBezTo>
                  <a:close/>
                  <a:moveTo>
                    <a:pt x="110834" y="28384"/>
                  </a:moveTo>
                  <a:cubicBezTo>
                    <a:pt x="65267" y="28327"/>
                    <a:pt x="28284" y="65303"/>
                    <a:pt x="28231" y="110966"/>
                  </a:cubicBezTo>
                  <a:cubicBezTo>
                    <a:pt x="28179" y="156629"/>
                    <a:pt x="65077" y="193681"/>
                    <a:pt x="110644" y="193738"/>
                  </a:cubicBezTo>
                  <a:cubicBezTo>
                    <a:pt x="156212" y="193796"/>
                    <a:pt x="193195" y="156820"/>
                    <a:pt x="193247" y="111157"/>
                  </a:cubicBezTo>
                  <a:cubicBezTo>
                    <a:pt x="193247" y="111128"/>
                    <a:pt x="193247" y="111090"/>
                    <a:pt x="193247" y="111061"/>
                  </a:cubicBezTo>
                  <a:cubicBezTo>
                    <a:pt x="193195" y="65456"/>
                    <a:pt x="156343" y="28489"/>
                    <a:pt x="110834" y="28384"/>
                  </a:cubicBezTo>
                  <a:close/>
                </a:path>
              </a:pathLst>
            </a:custGeom>
            <a:solidFill>
              <a:srgbClr val="616E8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3" name="Google Shape;423;p15"/>
            <p:cNvSpPr/>
            <p:nvPr/>
          </p:nvSpPr>
          <p:spPr>
            <a:xfrm>
              <a:off x="2858251" y="937733"/>
              <a:ext cx="193342" cy="193738"/>
            </a:xfrm>
            <a:custGeom>
              <a:avLst/>
              <a:gdLst/>
              <a:ahLst/>
              <a:cxnLst/>
              <a:rect l="l" t="t" r="r" b="b"/>
              <a:pathLst>
                <a:path w="193342" h="193738" extrusionOk="0">
                  <a:moveTo>
                    <a:pt x="193342" y="96869"/>
                  </a:moveTo>
                  <a:cubicBezTo>
                    <a:pt x="193342" y="150369"/>
                    <a:pt x="150061" y="193738"/>
                    <a:pt x="96671" y="193738"/>
                  </a:cubicBezTo>
                  <a:cubicBezTo>
                    <a:pt x="43281" y="193738"/>
                    <a:pt x="0" y="150369"/>
                    <a:pt x="0" y="96869"/>
                  </a:cubicBezTo>
                  <a:cubicBezTo>
                    <a:pt x="0" y="43370"/>
                    <a:pt x="43281" y="0"/>
                    <a:pt x="96671" y="0"/>
                  </a:cubicBezTo>
                  <a:cubicBezTo>
                    <a:pt x="150061" y="0"/>
                    <a:pt x="193342" y="43370"/>
                    <a:pt x="193342" y="96869"/>
                  </a:cubicBezTo>
                  <a:close/>
                </a:path>
              </a:pathLst>
            </a:custGeom>
            <a:solidFill>
              <a:srgbClr val="2B303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4" name="Google Shape;424;p15"/>
            <p:cNvSpPr/>
            <p:nvPr/>
          </p:nvSpPr>
          <p:spPr>
            <a:xfrm>
              <a:off x="2843898" y="923636"/>
              <a:ext cx="221858" cy="222313"/>
            </a:xfrm>
            <a:custGeom>
              <a:avLst/>
              <a:gdLst/>
              <a:ahLst/>
              <a:cxnLst/>
              <a:rect l="l" t="t" r="r" b="b"/>
              <a:pathLst>
                <a:path w="221858" h="222313" extrusionOk="0">
                  <a:moveTo>
                    <a:pt x="111025" y="222314"/>
                  </a:moveTo>
                  <a:cubicBezTo>
                    <a:pt x="49760" y="222371"/>
                    <a:pt x="52" y="172641"/>
                    <a:pt x="0" y="111252"/>
                  </a:cubicBezTo>
                  <a:cubicBezTo>
                    <a:pt x="-52" y="49861"/>
                    <a:pt x="49570" y="52"/>
                    <a:pt x="110834" y="0"/>
                  </a:cubicBezTo>
                  <a:cubicBezTo>
                    <a:pt x="172062" y="-52"/>
                    <a:pt x="221754" y="49614"/>
                    <a:pt x="221859" y="110966"/>
                  </a:cubicBezTo>
                  <a:cubicBezTo>
                    <a:pt x="221911" y="172374"/>
                    <a:pt x="172305" y="222209"/>
                    <a:pt x="111025" y="222314"/>
                  </a:cubicBezTo>
                  <a:close/>
                  <a:moveTo>
                    <a:pt x="111025" y="28575"/>
                  </a:moveTo>
                  <a:cubicBezTo>
                    <a:pt x="65457" y="28523"/>
                    <a:pt x="28474" y="65496"/>
                    <a:pt x="28422" y="111157"/>
                  </a:cubicBezTo>
                  <a:cubicBezTo>
                    <a:pt x="28369" y="156820"/>
                    <a:pt x="65267" y="193872"/>
                    <a:pt x="110834" y="193929"/>
                  </a:cubicBezTo>
                  <a:cubicBezTo>
                    <a:pt x="156402" y="193986"/>
                    <a:pt x="193385" y="157010"/>
                    <a:pt x="193437" y="111347"/>
                  </a:cubicBezTo>
                  <a:cubicBezTo>
                    <a:pt x="193437" y="111283"/>
                    <a:pt x="193437" y="111221"/>
                    <a:pt x="193437" y="111157"/>
                  </a:cubicBezTo>
                  <a:cubicBezTo>
                    <a:pt x="193490" y="65496"/>
                    <a:pt x="156592" y="28437"/>
                    <a:pt x="111025" y="28385"/>
                  </a:cubicBezTo>
                  <a:close/>
                </a:path>
              </a:pathLst>
            </a:custGeom>
            <a:solidFill>
              <a:srgbClr val="616E8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5" name="Google Shape;425;p15"/>
            <p:cNvSpPr/>
            <p:nvPr/>
          </p:nvSpPr>
          <p:spPr>
            <a:xfrm>
              <a:off x="2680593" y="1921189"/>
              <a:ext cx="549324" cy="167997"/>
            </a:xfrm>
            <a:custGeom>
              <a:avLst/>
              <a:gdLst/>
              <a:ahLst/>
              <a:cxnLst/>
              <a:rect l="l" t="t" r="r" b="b"/>
              <a:pathLst>
                <a:path w="549324" h="167997" extrusionOk="0">
                  <a:moveTo>
                    <a:pt x="549324" y="0"/>
                  </a:moveTo>
                  <a:cubicBezTo>
                    <a:pt x="549324" y="11906"/>
                    <a:pt x="549324" y="23622"/>
                    <a:pt x="549324" y="35052"/>
                  </a:cubicBezTo>
                  <a:cubicBezTo>
                    <a:pt x="539819" y="66484"/>
                    <a:pt x="513964" y="96583"/>
                    <a:pt x="471949" y="120777"/>
                  </a:cubicBezTo>
                  <a:cubicBezTo>
                    <a:pt x="363016" y="183737"/>
                    <a:pt x="186784" y="183737"/>
                    <a:pt x="77375" y="120777"/>
                  </a:cubicBezTo>
                  <a:cubicBezTo>
                    <a:pt x="35361" y="96393"/>
                    <a:pt x="9601" y="66199"/>
                    <a:pt x="0" y="35052"/>
                  </a:cubicBezTo>
                  <a:lnTo>
                    <a:pt x="0" y="35052"/>
                  </a:lnTo>
                  <a:lnTo>
                    <a:pt x="0" y="95"/>
                  </a:lnTo>
                  <a:cubicBezTo>
                    <a:pt x="9506" y="32099"/>
                    <a:pt x="35170" y="62579"/>
                    <a:pt x="77755" y="87249"/>
                  </a:cubicBezTo>
                  <a:cubicBezTo>
                    <a:pt x="186784" y="150209"/>
                    <a:pt x="363396" y="150209"/>
                    <a:pt x="472329" y="87249"/>
                  </a:cubicBezTo>
                  <a:cubicBezTo>
                    <a:pt x="514059" y="62293"/>
                    <a:pt x="540484" y="31909"/>
                    <a:pt x="54932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6" name="Google Shape;426;p15"/>
            <p:cNvSpPr/>
            <p:nvPr/>
          </p:nvSpPr>
          <p:spPr>
            <a:xfrm>
              <a:off x="2680308" y="1976244"/>
              <a:ext cx="548753" cy="165782"/>
            </a:xfrm>
            <a:custGeom>
              <a:avLst/>
              <a:gdLst/>
              <a:ahLst/>
              <a:cxnLst/>
              <a:rect l="l" t="t" r="r" b="b"/>
              <a:pathLst>
                <a:path w="548753" h="165782" extrusionOk="0">
                  <a:moveTo>
                    <a:pt x="548754" y="381"/>
                  </a:moveTo>
                  <a:cubicBezTo>
                    <a:pt x="548754" y="13145"/>
                    <a:pt x="548088" y="25527"/>
                    <a:pt x="547613" y="37433"/>
                  </a:cubicBezTo>
                  <a:cubicBezTo>
                    <a:pt x="536967" y="67151"/>
                    <a:pt x="511682" y="95441"/>
                    <a:pt x="471569" y="118491"/>
                  </a:cubicBezTo>
                  <a:cubicBezTo>
                    <a:pt x="362636" y="181546"/>
                    <a:pt x="186403" y="181546"/>
                    <a:pt x="76995" y="118491"/>
                  </a:cubicBezTo>
                  <a:cubicBezTo>
                    <a:pt x="36976" y="95250"/>
                    <a:pt x="11692" y="66770"/>
                    <a:pt x="951" y="36862"/>
                  </a:cubicBezTo>
                  <a:cubicBezTo>
                    <a:pt x="951" y="24955"/>
                    <a:pt x="285" y="12668"/>
                    <a:pt x="0" y="0"/>
                  </a:cubicBezTo>
                  <a:cubicBezTo>
                    <a:pt x="9506" y="31051"/>
                    <a:pt x="35456" y="60579"/>
                    <a:pt x="76900" y="84582"/>
                  </a:cubicBezTo>
                  <a:cubicBezTo>
                    <a:pt x="185928" y="147638"/>
                    <a:pt x="362541" y="147638"/>
                    <a:pt x="471474" y="84582"/>
                  </a:cubicBezTo>
                  <a:cubicBezTo>
                    <a:pt x="513108" y="60674"/>
                    <a:pt x="538773" y="31242"/>
                    <a:pt x="548754" y="38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7" name="Google Shape;427;p15"/>
            <p:cNvSpPr/>
            <p:nvPr/>
          </p:nvSpPr>
          <p:spPr>
            <a:xfrm>
              <a:off x="2683349" y="1877470"/>
              <a:ext cx="542765" cy="158087"/>
            </a:xfrm>
            <a:custGeom>
              <a:avLst/>
              <a:gdLst/>
              <a:ahLst/>
              <a:cxnLst/>
              <a:rect l="l" t="t" r="r" b="b"/>
              <a:pathLst>
                <a:path w="542765" h="158087" extrusionOk="0">
                  <a:moveTo>
                    <a:pt x="542765" y="762"/>
                  </a:moveTo>
                  <a:cubicBezTo>
                    <a:pt x="531264" y="28670"/>
                    <a:pt x="506549" y="55245"/>
                    <a:pt x="468812" y="76962"/>
                  </a:cubicBezTo>
                  <a:cubicBezTo>
                    <a:pt x="359879" y="139922"/>
                    <a:pt x="183647" y="139922"/>
                    <a:pt x="74238" y="76962"/>
                  </a:cubicBezTo>
                  <a:cubicBezTo>
                    <a:pt x="36216" y="54864"/>
                    <a:pt x="11502" y="28194"/>
                    <a:pt x="0" y="0"/>
                  </a:cubicBezTo>
                  <a:cubicBezTo>
                    <a:pt x="760" y="13906"/>
                    <a:pt x="1521" y="26956"/>
                    <a:pt x="2376" y="39148"/>
                  </a:cubicBezTo>
                  <a:cubicBezTo>
                    <a:pt x="14639" y="65437"/>
                    <a:pt x="38592" y="90202"/>
                    <a:pt x="74238" y="110871"/>
                  </a:cubicBezTo>
                  <a:cubicBezTo>
                    <a:pt x="120732" y="136255"/>
                    <a:pt x="172028" y="151571"/>
                    <a:pt x="224806" y="155829"/>
                  </a:cubicBezTo>
                  <a:cubicBezTo>
                    <a:pt x="253246" y="158601"/>
                    <a:pt x="281876" y="158820"/>
                    <a:pt x="310355" y="156496"/>
                  </a:cubicBezTo>
                  <a:cubicBezTo>
                    <a:pt x="365732" y="152991"/>
                    <a:pt x="419677" y="137417"/>
                    <a:pt x="468432" y="110871"/>
                  </a:cubicBezTo>
                  <a:cubicBezTo>
                    <a:pt x="503793" y="90392"/>
                    <a:pt x="527652" y="65913"/>
                    <a:pt x="540009" y="399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8" name="Google Shape;428;p15"/>
            <p:cNvSpPr/>
            <p:nvPr/>
          </p:nvSpPr>
          <p:spPr>
            <a:xfrm>
              <a:off x="2829449" y="530444"/>
              <a:ext cx="249519" cy="126863"/>
            </a:xfrm>
            <a:custGeom>
              <a:avLst/>
              <a:gdLst/>
              <a:ahLst/>
              <a:cxnLst/>
              <a:rect l="l" t="t" r="r" b="b"/>
              <a:pathLst>
                <a:path w="249519" h="126863" extrusionOk="0">
                  <a:moveTo>
                    <a:pt x="249520" y="108109"/>
                  </a:moveTo>
                  <a:cubicBezTo>
                    <a:pt x="168218" y="133115"/>
                    <a:pt x="81302" y="133115"/>
                    <a:pt x="0" y="108109"/>
                  </a:cubicBezTo>
                  <a:cubicBezTo>
                    <a:pt x="33555" y="42481"/>
                    <a:pt x="73858" y="2381"/>
                    <a:pt x="122051" y="0"/>
                  </a:cubicBezTo>
                  <a:lnTo>
                    <a:pt x="122051" y="0"/>
                  </a:lnTo>
                  <a:lnTo>
                    <a:pt x="127564" y="0"/>
                  </a:lnTo>
                  <a:lnTo>
                    <a:pt x="127564" y="0"/>
                  </a:lnTo>
                  <a:cubicBezTo>
                    <a:pt x="175567" y="2857"/>
                    <a:pt x="215870" y="42767"/>
                    <a:pt x="249520" y="10810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9" name="Google Shape;429;p15"/>
            <p:cNvSpPr/>
            <p:nvPr/>
          </p:nvSpPr>
          <p:spPr>
            <a:xfrm>
              <a:off x="2934010" y="1583052"/>
              <a:ext cx="47432" cy="623982"/>
            </a:xfrm>
            <a:custGeom>
              <a:avLst/>
              <a:gdLst/>
              <a:ahLst/>
              <a:cxnLst/>
              <a:rect l="l" t="t" r="r" b="b"/>
              <a:pathLst>
                <a:path w="47432" h="623982" extrusionOk="0">
                  <a:moveTo>
                    <a:pt x="0" y="0"/>
                  </a:moveTo>
                  <a:lnTo>
                    <a:pt x="47433" y="0"/>
                  </a:lnTo>
                  <a:lnTo>
                    <a:pt x="47433" y="623983"/>
                  </a:lnTo>
                  <a:lnTo>
                    <a:pt x="0" y="62398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430" name="Google Shape;430;p15"/>
            <p:cNvGrpSpPr/>
            <p:nvPr/>
          </p:nvGrpSpPr>
          <p:grpSpPr>
            <a:xfrm>
              <a:off x="4031993" y="117216"/>
              <a:ext cx="2889297" cy="3901793"/>
              <a:chOff x="5533368" y="1047716"/>
              <a:chExt cx="2889297" cy="3901793"/>
            </a:xfrm>
          </p:grpSpPr>
          <p:sp>
            <p:nvSpPr>
              <p:cNvPr id="431" name="Google Shape;431;p15"/>
              <p:cNvSpPr/>
              <p:nvPr/>
            </p:nvSpPr>
            <p:spPr>
              <a:xfrm>
                <a:off x="6153722" y="4072604"/>
                <a:ext cx="1090544" cy="630910"/>
              </a:xfrm>
              <a:custGeom>
                <a:avLst/>
                <a:gdLst/>
                <a:ahLst/>
                <a:cxnLst/>
                <a:rect l="l" t="t" r="r" b="b"/>
                <a:pathLst>
                  <a:path w="1090544" h="630910" extrusionOk="0">
                    <a:moveTo>
                      <a:pt x="578197" y="615410"/>
                    </a:moveTo>
                    <a:lnTo>
                      <a:pt x="26877" y="296418"/>
                    </a:lnTo>
                    <a:cubicBezTo>
                      <a:pt x="-12951" y="273367"/>
                      <a:pt x="-7913" y="233172"/>
                      <a:pt x="37998" y="206597"/>
                    </a:cubicBezTo>
                    <a:lnTo>
                      <a:pt x="395216" y="0"/>
                    </a:lnTo>
                    <a:lnTo>
                      <a:pt x="1090545" y="402241"/>
                    </a:lnTo>
                    <a:lnTo>
                      <a:pt x="733327" y="608933"/>
                    </a:lnTo>
                    <a:cubicBezTo>
                      <a:pt x="687320" y="635508"/>
                      <a:pt x="617930" y="638365"/>
                      <a:pt x="578197" y="615410"/>
                    </a:cubicBezTo>
                    <a:close/>
                  </a:path>
                </a:pathLst>
              </a:custGeom>
              <a:solidFill>
                <a:srgbClr val="D6D8E5">
                  <a:alpha val="400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32" name="Google Shape;432;p15"/>
              <p:cNvSpPr/>
              <p:nvPr/>
            </p:nvSpPr>
            <p:spPr>
              <a:xfrm>
                <a:off x="6193969" y="4048886"/>
                <a:ext cx="1090601" cy="630901"/>
              </a:xfrm>
              <a:custGeom>
                <a:avLst/>
                <a:gdLst/>
                <a:ahLst/>
                <a:cxnLst/>
                <a:rect l="l" t="t" r="r" b="b"/>
                <a:pathLst>
                  <a:path w="1090601" h="630901" extrusionOk="0">
                    <a:moveTo>
                      <a:pt x="578158" y="615410"/>
                    </a:moveTo>
                    <a:lnTo>
                      <a:pt x="26838" y="296323"/>
                    </a:lnTo>
                    <a:cubicBezTo>
                      <a:pt x="-12895" y="273368"/>
                      <a:pt x="-7952" y="233172"/>
                      <a:pt x="37960" y="206597"/>
                    </a:cubicBezTo>
                    <a:lnTo>
                      <a:pt x="395272" y="0"/>
                    </a:lnTo>
                    <a:lnTo>
                      <a:pt x="1090601" y="402241"/>
                    </a:lnTo>
                    <a:lnTo>
                      <a:pt x="733764" y="608838"/>
                    </a:lnTo>
                    <a:cubicBezTo>
                      <a:pt x="687377" y="635508"/>
                      <a:pt x="617891" y="638366"/>
                      <a:pt x="578158" y="615410"/>
                    </a:cubicBez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33" name="Google Shape;433;p15"/>
              <p:cNvSpPr/>
              <p:nvPr/>
            </p:nvSpPr>
            <p:spPr>
              <a:xfrm>
                <a:off x="7252346" y="4430077"/>
                <a:ext cx="32128" cy="21050"/>
              </a:xfrm>
              <a:custGeom>
                <a:avLst/>
                <a:gdLst/>
                <a:ahLst/>
                <a:cxnLst/>
                <a:rect l="l" t="t" r="r" b="b"/>
                <a:pathLst>
                  <a:path w="32128" h="21050" extrusionOk="0">
                    <a:moveTo>
                      <a:pt x="32129" y="21050"/>
                    </a:moveTo>
                    <a:lnTo>
                      <a:pt x="32129" y="0"/>
                    </a:lnTo>
                    <a:lnTo>
                      <a:pt x="0" y="18574"/>
                    </a:lnTo>
                    <a:lnTo>
                      <a:pt x="32129" y="21050"/>
                    </a:ln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34" name="Google Shape;434;p15"/>
              <p:cNvSpPr/>
              <p:nvPr/>
            </p:nvSpPr>
            <p:spPr>
              <a:xfrm>
                <a:off x="6193906" y="4285773"/>
                <a:ext cx="32984" cy="21431"/>
              </a:xfrm>
              <a:custGeom>
                <a:avLst/>
                <a:gdLst/>
                <a:ahLst/>
                <a:cxnLst/>
                <a:rect l="l" t="t" r="r" b="b"/>
                <a:pathLst>
                  <a:path w="32984" h="21431" extrusionOk="0">
                    <a:moveTo>
                      <a:pt x="0" y="21431"/>
                    </a:moveTo>
                    <a:lnTo>
                      <a:pt x="0" y="0"/>
                    </a:lnTo>
                    <a:lnTo>
                      <a:pt x="32984" y="13716"/>
                    </a:lnTo>
                    <a:lnTo>
                      <a:pt x="0" y="21431"/>
                    </a:ln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35" name="Google Shape;435;p15"/>
              <p:cNvSpPr/>
              <p:nvPr/>
            </p:nvSpPr>
            <p:spPr>
              <a:xfrm>
                <a:off x="6193969" y="4027741"/>
                <a:ext cx="1090601" cy="630949"/>
              </a:xfrm>
              <a:custGeom>
                <a:avLst/>
                <a:gdLst/>
                <a:ahLst/>
                <a:cxnLst/>
                <a:rect l="l" t="t" r="r" b="b"/>
                <a:pathLst>
                  <a:path w="1090601" h="630949" extrusionOk="0">
                    <a:moveTo>
                      <a:pt x="578158" y="615410"/>
                    </a:moveTo>
                    <a:lnTo>
                      <a:pt x="26838" y="296418"/>
                    </a:lnTo>
                    <a:cubicBezTo>
                      <a:pt x="-12895" y="273368"/>
                      <a:pt x="-7952" y="233267"/>
                      <a:pt x="37960" y="206693"/>
                    </a:cubicBezTo>
                    <a:lnTo>
                      <a:pt x="395272" y="0"/>
                    </a:lnTo>
                    <a:lnTo>
                      <a:pt x="1090601" y="402336"/>
                    </a:lnTo>
                    <a:lnTo>
                      <a:pt x="733764" y="608934"/>
                    </a:lnTo>
                    <a:cubicBezTo>
                      <a:pt x="687377" y="635508"/>
                      <a:pt x="617891" y="638461"/>
                      <a:pt x="578158" y="615410"/>
                    </a:cubicBezTo>
                    <a:close/>
                  </a:path>
                </a:pathLst>
              </a:custGeom>
              <a:solidFill>
                <a:srgbClr val="D6D8E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36" name="Google Shape;436;p15"/>
              <p:cNvSpPr/>
              <p:nvPr/>
            </p:nvSpPr>
            <p:spPr>
              <a:xfrm>
                <a:off x="6504927" y="3742563"/>
                <a:ext cx="779547" cy="687514"/>
              </a:xfrm>
              <a:custGeom>
                <a:avLst/>
                <a:gdLst/>
                <a:ahLst/>
                <a:cxnLst/>
                <a:rect l="l" t="t" r="r" b="b"/>
                <a:pathLst>
                  <a:path w="779547" h="687514" extrusionOk="0">
                    <a:moveTo>
                      <a:pt x="86025" y="286131"/>
                    </a:moveTo>
                    <a:lnTo>
                      <a:pt x="0" y="0"/>
                    </a:lnTo>
                    <a:lnTo>
                      <a:pt x="702933" y="404050"/>
                    </a:lnTo>
                    <a:lnTo>
                      <a:pt x="779548" y="687514"/>
                    </a:lnTo>
                    <a:lnTo>
                      <a:pt x="86025" y="286131"/>
                    </a:lnTo>
                    <a:close/>
                  </a:path>
                </a:pathLst>
              </a:custGeom>
              <a:solidFill>
                <a:srgbClr val="9EA1A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37" name="Google Shape;437;p15"/>
              <p:cNvSpPr/>
              <p:nvPr/>
            </p:nvSpPr>
            <p:spPr>
              <a:xfrm>
                <a:off x="7254152" y="4405788"/>
                <a:ext cx="30322" cy="36004"/>
              </a:xfrm>
              <a:custGeom>
                <a:avLst/>
                <a:gdLst/>
                <a:ahLst/>
                <a:cxnLst/>
                <a:rect l="l" t="t" r="r" b="b"/>
                <a:pathLst>
                  <a:path w="30322" h="36004" extrusionOk="0">
                    <a:moveTo>
                      <a:pt x="9981" y="36004"/>
                    </a:moveTo>
                    <a:lnTo>
                      <a:pt x="30323" y="2428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EA1A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38" name="Google Shape;438;p15"/>
              <p:cNvSpPr/>
              <p:nvPr/>
            </p:nvSpPr>
            <p:spPr>
              <a:xfrm>
                <a:off x="6482779" y="3753326"/>
                <a:ext cx="781258" cy="688466"/>
              </a:xfrm>
              <a:custGeom>
                <a:avLst/>
                <a:gdLst/>
                <a:ahLst/>
                <a:cxnLst/>
                <a:rect l="l" t="t" r="r" b="b"/>
                <a:pathLst>
                  <a:path w="781258" h="688466" extrusionOk="0">
                    <a:moveTo>
                      <a:pt x="86025" y="286131"/>
                    </a:moveTo>
                    <a:lnTo>
                      <a:pt x="0" y="0"/>
                    </a:lnTo>
                    <a:lnTo>
                      <a:pt x="702933" y="404051"/>
                    </a:lnTo>
                    <a:lnTo>
                      <a:pt x="781259" y="688467"/>
                    </a:lnTo>
                    <a:lnTo>
                      <a:pt x="86025" y="286131"/>
                    </a:ln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39" name="Google Shape;439;p15"/>
              <p:cNvSpPr/>
              <p:nvPr/>
            </p:nvSpPr>
            <p:spPr>
              <a:xfrm>
                <a:off x="5563120" y="1047716"/>
                <a:ext cx="2859545" cy="3884751"/>
              </a:xfrm>
              <a:custGeom>
                <a:avLst/>
                <a:gdLst/>
                <a:ahLst/>
                <a:cxnLst/>
                <a:rect l="l" t="t" r="r" b="b"/>
                <a:pathLst>
                  <a:path w="2859545" h="3884751" extrusionOk="0">
                    <a:moveTo>
                      <a:pt x="2790441" y="3876709"/>
                    </a:moveTo>
                    <a:lnTo>
                      <a:pt x="69105" y="2302131"/>
                    </a:lnTo>
                    <a:cubicBezTo>
                      <a:pt x="31083" y="2280033"/>
                      <a:pt x="0" y="2220787"/>
                      <a:pt x="0" y="2169829"/>
                    </a:cubicBezTo>
                    <a:lnTo>
                      <a:pt x="0" y="60708"/>
                    </a:lnTo>
                    <a:cubicBezTo>
                      <a:pt x="0" y="9654"/>
                      <a:pt x="30988" y="-13778"/>
                      <a:pt x="69105" y="8320"/>
                    </a:cubicBezTo>
                    <a:lnTo>
                      <a:pt x="2790441" y="1582517"/>
                    </a:lnTo>
                    <a:cubicBezTo>
                      <a:pt x="2828463" y="1604615"/>
                      <a:pt x="2859546" y="1663861"/>
                      <a:pt x="2859546" y="1714819"/>
                    </a:cubicBezTo>
                    <a:lnTo>
                      <a:pt x="2859546" y="3823940"/>
                    </a:lnTo>
                    <a:cubicBezTo>
                      <a:pt x="2859261" y="3874899"/>
                      <a:pt x="2828463" y="3898330"/>
                      <a:pt x="2790441" y="3876709"/>
                    </a:cubicBezTo>
                    <a:close/>
                  </a:path>
                </a:pathLst>
              </a:custGeom>
              <a:solidFill>
                <a:srgbClr val="C4C7D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0" name="Google Shape;440;p15"/>
              <p:cNvSpPr/>
              <p:nvPr/>
            </p:nvSpPr>
            <p:spPr>
              <a:xfrm>
                <a:off x="8367249" y="4838795"/>
                <a:ext cx="30132" cy="106965"/>
              </a:xfrm>
              <a:custGeom>
                <a:avLst/>
                <a:gdLst/>
                <a:ahLst/>
                <a:cxnLst/>
                <a:rect l="l" t="t" r="r" b="b"/>
                <a:pathLst>
                  <a:path w="30132" h="106965" extrusionOk="0">
                    <a:moveTo>
                      <a:pt x="0" y="106966"/>
                    </a:moveTo>
                    <a:lnTo>
                      <a:pt x="30132" y="89535"/>
                    </a:lnTo>
                    <a:lnTo>
                      <a:pt x="17110" y="0"/>
                    </a:lnTo>
                    <a:lnTo>
                      <a:pt x="0" y="106966"/>
                    </a:lnTo>
                    <a:close/>
                  </a:path>
                </a:pathLst>
              </a:custGeom>
              <a:solidFill>
                <a:srgbClr val="C4C7D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1" name="Google Shape;441;p15"/>
              <p:cNvSpPr/>
              <p:nvPr/>
            </p:nvSpPr>
            <p:spPr>
              <a:xfrm>
                <a:off x="5558272" y="1051845"/>
                <a:ext cx="72337" cy="31155"/>
              </a:xfrm>
              <a:custGeom>
                <a:avLst/>
                <a:gdLst/>
                <a:ahLst/>
                <a:cxnLst/>
                <a:rect l="l" t="t" r="r" b="b"/>
                <a:pathLst>
                  <a:path w="72337" h="31155" extrusionOk="0">
                    <a:moveTo>
                      <a:pt x="0" y="17240"/>
                    </a:moveTo>
                    <a:lnTo>
                      <a:pt x="29657" y="0"/>
                    </a:lnTo>
                    <a:lnTo>
                      <a:pt x="72337" y="24479"/>
                    </a:lnTo>
                    <a:cubicBezTo>
                      <a:pt x="72337" y="24479"/>
                      <a:pt x="26901" y="31433"/>
                      <a:pt x="25760" y="31147"/>
                    </a:cubicBezTo>
                    <a:cubicBezTo>
                      <a:pt x="24619" y="30861"/>
                      <a:pt x="0" y="17240"/>
                      <a:pt x="0" y="17240"/>
                    </a:cubicBezTo>
                    <a:close/>
                  </a:path>
                </a:pathLst>
              </a:custGeom>
              <a:solidFill>
                <a:srgbClr val="B1B4C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2" name="Google Shape;442;p15"/>
              <p:cNvSpPr/>
              <p:nvPr/>
            </p:nvSpPr>
            <p:spPr>
              <a:xfrm>
                <a:off x="5538216" y="1062192"/>
                <a:ext cx="2859165" cy="3884558"/>
              </a:xfrm>
              <a:custGeom>
                <a:avLst/>
                <a:gdLst/>
                <a:ahLst/>
                <a:cxnLst/>
                <a:rect l="l" t="t" r="r" b="b"/>
                <a:pathLst>
                  <a:path w="2859165" h="3884558" extrusionOk="0">
                    <a:moveTo>
                      <a:pt x="2790061" y="3876234"/>
                    </a:moveTo>
                    <a:lnTo>
                      <a:pt x="69105" y="2302037"/>
                    </a:lnTo>
                    <a:cubicBezTo>
                      <a:pt x="31083" y="2279939"/>
                      <a:pt x="0" y="2220789"/>
                      <a:pt x="0" y="2169735"/>
                    </a:cubicBezTo>
                    <a:lnTo>
                      <a:pt x="0" y="60614"/>
                    </a:lnTo>
                    <a:cubicBezTo>
                      <a:pt x="0" y="9655"/>
                      <a:pt x="30893" y="-13776"/>
                      <a:pt x="69105" y="8322"/>
                    </a:cubicBezTo>
                    <a:lnTo>
                      <a:pt x="2790061" y="1582519"/>
                    </a:lnTo>
                    <a:cubicBezTo>
                      <a:pt x="2828083" y="1604617"/>
                      <a:pt x="2859166" y="1663862"/>
                      <a:pt x="2859166" y="1714821"/>
                    </a:cubicBezTo>
                    <a:lnTo>
                      <a:pt x="2859166" y="3824132"/>
                    </a:lnTo>
                    <a:cubicBezTo>
                      <a:pt x="2859166" y="3874900"/>
                      <a:pt x="2828273" y="3898332"/>
                      <a:pt x="2790061" y="3876234"/>
                    </a:cubicBezTo>
                    <a:close/>
                  </a:path>
                </a:pathLst>
              </a:custGeom>
              <a:solidFill>
                <a:srgbClr val="E4E7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3" name="Google Shape;443;p15"/>
              <p:cNvSpPr/>
              <p:nvPr/>
            </p:nvSpPr>
            <p:spPr>
              <a:xfrm>
                <a:off x="5533368" y="1064955"/>
                <a:ext cx="2859260" cy="3884554"/>
              </a:xfrm>
              <a:custGeom>
                <a:avLst/>
                <a:gdLst/>
                <a:ahLst/>
                <a:cxnLst/>
                <a:rect l="l" t="t" r="r" b="b"/>
                <a:pathLst>
                  <a:path w="2859260" h="3884554" extrusionOk="0">
                    <a:moveTo>
                      <a:pt x="2790156" y="3876234"/>
                    </a:moveTo>
                    <a:lnTo>
                      <a:pt x="69105" y="2302037"/>
                    </a:lnTo>
                    <a:cubicBezTo>
                      <a:pt x="31083" y="2279939"/>
                      <a:pt x="0" y="2220694"/>
                      <a:pt x="0" y="2169735"/>
                    </a:cubicBezTo>
                    <a:lnTo>
                      <a:pt x="0" y="60614"/>
                    </a:lnTo>
                    <a:cubicBezTo>
                      <a:pt x="0" y="9655"/>
                      <a:pt x="30988" y="-13776"/>
                      <a:pt x="69105" y="8322"/>
                    </a:cubicBezTo>
                    <a:lnTo>
                      <a:pt x="2790156" y="1582995"/>
                    </a:lnTo>
                    <a:cubicBezTo>
                      <a:pt x="2828178" y="1604998"/>
                      <a:pt x="2859261" y="1664243"/>
                      <a:pt x="2859261" y="1715297"/>
                    </a:cubicBezTo>
                    <a:lnTo>
                      <a:pt x="2859261" y="3823847"/>
                    </a:lnTo>
                    <a:cubicBezTo>
                      <a:pt x="2859261" y="3874900"/>
                      <a:pt x="2828273" y="3898332"/>
                      <a:pt x="2790156" y="3876234"/>
                    </a:cubicBezTo>
                    <a:close/>
                  </a:path>
                </a:pathLst>
              </a:custGeom>
              <a:solidFill>
                <a:srgbClr val="D6D8E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4" name="Google Shape;444;p15"/>
              <p:cNvSpPr/>
              <p:nvPr/>
            </p:nvSpPr>
            <p:spPr>
              <a:xfrm>
                <a:off x="5568443" y="1110406"/>
                <a:ext cx="2788159" cy="3702480"/>
              </a:xfrm>
              <a:custGeom>
                <a:avLst/>
                <a:gdLst/>
                <a:ahLst/>
                <a:cxnLst/>
                <a:rect l="l" t="t" r="r" b="b"/>
                <a:pathLst>
                  <a:path w="2788159" h="3702480" extrusionOk="0">
                    <a:moveTo>
                      <a:pt x="2786734" y="3702481"/>
                    </a:moveTo>
                    <a:lnTo>
                      <a:pt x="0" y="2089993"/>
                    </a:lnTo>
                    <a:lnTo>
                      <a:pt x="951" y="23640"/>
                    </a:lnTo>
                    <a:cubicBezTo>
                      <a:pt x="951" y="2494"/>
                      <a:pt x="15779" y="-6078"/>
                      <a:pt x="34030" y="4590"/>
                    </a:cubicBezTo>
                    <a:lnTo>
                      <a:pt x="2755080" y="1578691"/>
                    </a:lnTo>
                    <a:cubicBezTo>
                      <a:pt x="2774529" y="1591407"/>
                      <a:pt x="2786800" y="1612610"/>
                      <a:pt x="2788160" y="163584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5" name="Google Shape;445;p15"/>
              <p:cNvSpPr/>
              <p:nvPr/>
            </p:nvSpPr>
            <p:spPr>
              <a:xfrm>
                <a:off x="5762166" y="1403396"/>
                <a:ext cx="919754" cy="618313"/>
              </a:xfrm>
              <a:custGeom>
                <a:avLst/>
                <a:gdLst/>
                <a:ahLst/>
                <a:cxnLst/>
                <a:rect l="l" t="t" r="r" b="b"/>
                <a:pathLst>
                  <a:path w="919754" h="618313" extrusionOk="0">
                    <a:moveTo>
                      <a:pt x="906256" y="616665"/>
                    </a:moveTo>
                    <a:lnTo>
                      <a:pt x="13498" y="100220"/>
                    </a:lnTo>
                    <a:cubicBezTo>
                      <a:pt x="5142" y="94185"/>
                      <a:pt x="133" y="84538"/>
                      <a:pt x="0" y="74217"/>
                    </a:cubicBezTo>
                    <a:lnTo>
                      <a:pt x="0" y="11828"/>
                    </a:lnTo>
                    <a:cubicBezTo>
                      <a:pt x="0" y="2303"/>
                      <a:pt x="5988" y="-2745"/>
                      <a:pt x="13498" y="1541"/>
                    </a:cubicBezTo>
                    <a:lnTo>
                      <a:pt x="906256" y="517986"/>
                    </a:lnTo>
                    <a:cubicBezTo>
                      <a:pt x="914574" y="524052"/>
                      <a:pt x="919574" y="533680"/>
                      <a:pt x="919754" y="543990"/>
                    </a:cubicBezTo>
                    <a:lnTo>
                      <a:pt x="919754" y="606378"/>
                    </a:lnTo>
                    <a:cubicBezTo>
                      <a:pt x="919754" y="616380"/>
                      <a:pt x="913671" y="621047"/>
                      <a:pt x="906256" y="616665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6" name="Google Shape;446;p15"/>
              <p:cNvSpPr/>
              <p:nvPr/>
            </p:nvSpPr>
            <p:spPr>
              <a:xfrm>
                <a:off x="5766158" y="1584712"/>
                <a:ext cx="686298" cy="451951"/>
              </a:xfrm>
              <a:custGeom>
                <a:avLst/>
                <a:gdLst/>
                <a:ahLst/>
                <a:cxnLst/>
                <a:rect l="l" t="t" r="r" b="b"/>
                <a:pathLst>
                  <a:path w="686298" h="451951" extrusionOk="0">
                    <a:moveTo>
                      <a:pt x="672991" y="450304"/>
                    </a:moveTo>
                    <a:lnTo>
                      <a:pt x="13593" y="68827"/>
                    </a:lnTo>
                    <a:cubicBezTo>
                      <a:pt x="5199" y="62853"/>
                      <a:pt x="152" y="53231"/>
                      <a:pt x="0" y="42919"/>
                    </a:cubicBezTo>
                    <a:lnTo>
                      <a:pt x="0" y="11868"/>
                    </a:lnTo>
                    <a:cubicBezTo>
                      <a:pt x="0" y="2343"/>
                      <a:pt x="6084" y="-2801"/>
                      <a:pt x="13593" y="1581"/>
                    </a:cubicBezTo>
                    <a:lnTo>
                      <a:pt x="672991" y="383057"/>
                    </a:lnTo>
                    <a:cubicBezTo>
                      <a:pt x="681261" y="389103"/>
                      <a:pt x="686194" y="398708"/>
                      <a:pt x="686299" y="408965"/>
                    </a:cubicBezTo>
                    <a:lnTo>
                      <a:pt x="686299" y="440017"/>
                    </a:lnTo>
                    <a:cubicBezTo>
                      <a:pt x="686299" y="450018"/>
                      <a:pt x="680405" y="454685"/>
                      <a:pt x="672991" y="450304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7" name="Google Shape;447;p15"/>
              <p:cNvSpPr/>
              <p:nvPr/>
            </p:nvSpPr>
            <p:spPr>
              <a:xfrm>
                <a:off x="5766158" y="1702632"/>
                <a:ext cx="686488" cy="451759"/>
              </a:xfrm>
              <a:custGeom>
                <a:avLst/>
                <a:gdLst/>
                <a:ahLst/>
                <a:cxnLst/>
                <a:rect l="l" t="t" r="r" b="b"/>
                <a:pathLst>
                  <a:path w="686488" h="451759" extrusionOk="0">
                    <a:moveTo>
                      <a:pt x="672991" y="450018"/>
                    </a:moveTo>
                    <a:lnTo>
                      <a:pt x="13593" y="69018"/>
                    </a:lnTo>
                    <a:cubicBezTo>
                      <a:pt x="5199" y="63044"/>
                      <a:pt x="152" y="53422"/>
                      <a:pt x="0" y="43110"/>
                    </a:cubicBezTo>
                    <a:lnTo>
                      <a:pt x="0" y="11868"/>
                    </a:lnTo>
                    <a:cubicBezTo>
                      <a:pt x="0" y="2343"/>
                      <a:pt x="6084" y="-2801"/>
                      <a:pt x="13593" y="1581"/>
                    </a:cubicBezTo>
                    <a:lnTo>
                      <a:pt x="672991" y="383343"/>
                    </a:lnTo>
                    <a:cubicBezTo>
                      <a:pt x="681337" y="389344"/>
                      <a:pt x="686337" y="398964"/>
                      <a:pt x="686489" y="409251"/>
                    </a:cubicBezTo>
                    <a:lnTo>
                      <a:pt x="686489" y="440302"/>
                    </a:lnTo>
                    <a:cubicBezTo>
                      <a:pt x="686299" y="450018"/>
                      <a:pt x="680405" y="454495"/>
                      <a:pt x="672991" y="450018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8" name="Google Shape;448;p15"/>
              <p:cNvSpPr/>
              <p:nvPr/>
            </p:nvSpPr>
            <p:spPr>
              <a:xfrm>
                <a:off x="5766158" y="1820170"/>
                <a:ext cx="562156" cy="379997"/>
              </a:xfrm>
              <a:custGeom>
                <a:avLst/>
                <a:gdLst/>
                <a:ahLst/>
                <a:cxnLst/>
                <a:rect l="l" t="t" r="r" b="b"/>
                <a:pathLst>
                  <a:path w="562156" h="379997" extrusionOk="0">
                    <a:moveTo>
                      <a:pt x="548564" y="378390"/>
                    </a:moveTo>
                    <a:lnTo>
                      <a:pt x="13593" y="68827"/>
                    </a:lnTo>
                    <a:cubicBezTo>
                      <a:pt x="5199" y="62853"/>
                      <a:pt x="152" y="53231"/>
                      <a:pt x="0" y="42919"/>
                    </a:cubicBezTo>
                    <a:lnTo>
                      <a:pt x="0" y="11868"/>
                    </a:lnTo>
                    <a:cubicBezTo>
                      <a:pt x="0" y="2343"/>
                      <a:pt x="6084" y="-2801"/>
                      <a:pt x="13593" y="1581"/>
                    </a:cubicBezTo>
                    <a:lnTo>
                      <a:pt x="548564" y="311048"/>
                    </a:lnTo>
                    <a:cubicBezTo>
                      <a:pt x="556948" y="317077"/>
                      <a:pt x="561985" y="326717"/>
                      <a:pt x="562157" y="337051"/>
                    </a:cubicBezTo>
                    <a:lnTo>
                      <a:pt x="562157" y="368103"/>
                    </a:lnTo>
                    <a:cubicBezTo>
                      <a:pt x="562157" y="378104"/>
                      <a:pt x="556073" y="382676"/>
                      <a:pt x="548564" y="37839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9" name="Google Shape;449;p15"/>
              <p:cNvSpPr/>
              <p:nvPr/>
            </p:nvSpPr>
            <p:spPr>
              <a:xfrm>
                <a:off x="5762166" y="2639293"/>
                <a:ext cx="919754" cy="618340"/>
              </a:xfrm>
              <a:custGeom>
                <a:avLst/>
                <a:gdLst/>
                <a:ahLst/>
                <a:cxnLst/>
                <a:rect l="l" t="t" r="r" b="b"/>
                <a:pathLst>
                  <a:path w="919754" h="618340" extrusionOk="0">
                    <a:moveTo>
                      <a:pt x="906256" y="616732"/>
                    </a:moveTo>
                    <a:lnTo>
                      <a:pt x="13498" y="100287"/>
                    </a:lnTo>
                    <a:cubicBezTo>
                      <a:pt x="5142" y="94248"/>
                      <a:pt x="133" y="84609"/>
                      <a:pt x="0" y="74284"/>
                    </a:cubicBezTo>
                    <a:lnTo>
                      <a:pt x="0" y="11895"/>
                    </a:lnTo>
                    <a:cubicBezTo>
                      <a:pt x="0" y="1894"/>
                      <a:pt x="5988" y="-2678"/>
                      <a:pt x="13498" y="1608"/>
                    </a:cubicBezTo>
                    <a:lnTo>
                      <a:pt x="906256" y="518053"/>
                    </a:lnTo>
                    <a:cubicBezTo>
                      <a:pt x="914574" y="524121"/>
                      <a:pt x="919574" y="533751"/>
                      <a:pt x="919754" y="544057"/>
                    </a:cubicBezTo>
                    <a:lnTo>
                      <a:pt x="919754" y="606445"/>
                    </a:lnTo>
                    <a:cubicBezTo>
                      <a:pt x="919754" y="616447"/>
                      <a:pt x="913671" y="621019"/>
                      <a:pt x="906256" y="616732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0" name="Google Shape;450;p15"/>
              <p:cNvSpPr/>
              <p:nvPr/>
            </p:nvSpPr>
            <p:spPr>
              <a:xfrm>
                <a:off x="5766158" y="2821069"/>
                <a:ext cx="686488" cy="451519"/>
              </a:xfrm>
              <a:custGeom>
                <a:avLst/>
                <a:gdLst/>
                <a:ahLst/>
                <a:cxnLst/>
                <a:rect l="l" t="t" r="r" b="b"/>
                <a:pathLst>
                  <a:path w="686488" h="451519" extrusionOk="0">
                    <a:moveTo>
                      <a:pt x="672991" y="449910"/>
                    </a:moveTo>
                    <a:lnTo>
                      <a:pt x="13593" y="68910"/>
                    </a:lnTo>
                    <a:cubicBezTo>
                      <a:pt x="5209" y="62881"/>
                      <a:pt x="171" y="53242"/>
                      <a:pt x="0" y="42907"/>
                    </a:cubicBezTo>
                    <a:lnTo>
                      <a:pt x="0" y="11856"/>
                    </a:lnTo>
                    <a:cubicBezTo>
                      <a:pt x="0" y="1854"/>
                      <a:pt x="6084" y="-2718"/>
                      <a:pt x="13593" y="1664"/>
                    </a:cubicBezTo>
                    <a:lnTo>
                      <a:pt x="672991" y="382664"/>
                    </a:lnTo>
                    <a:cubicBezTo>
                      <a:pt x="681308" y="388731"/>
                      <a:pt x="686308" y="398361"/>
                      <a:pt x="686489" y="408667"/>
                    </a:cubicBezTo>
                    <a:lnTo>
                      <a:pt x="686489" y="439719"/>
                    </a:lnTo>
                    <a:cubicBezTo>
                      <a:pt x="686299" y="449625"/>
                      <a:pt x="680405" y="454197"/>
                      <a:pt x="672991" y="449910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1" name="Google Shape;451;p15"/>
              <p:cNvSpPr/>
              <p:nvPr/>
            </p:nvSpPr>
            <p:spPr>
              <a:xfrm>
                <a:off x="5766158" y="2938486"/>
                <a:ext cx="686488" cy="451826"/>
              </a:xfrm>
              <a:custGeom>
                <a:avLst/>
                <a:gdLst/>
                <a:ahLst/>
                <a:cxnLst/>
                <a:rect l="l" t="t" r="r" b="b"/>
                <a:pathLst>
                  <a:path w="686488" h="451826" extrusionOk="0">
                    <a:moveTo>
                      <a:pt x="672991" y="450223"/>
                    </a:moveTo>
                    <a:lnTo>
                      <a:pt x="13593" y="68747"/>
                    </a:lnTo>
                    <a:cubicBezTo>
                      <a:pt x="5228" y="62756"/>
                      <a:pt x="190" y="53145"/>
                      <a:pt x="0" y="42839"/>
                    </a:cubicBezTo>
                    <a:lnTo>
                      <a:pt x="0" y="11787"/>
                    </a:lnTo>
                    <a:cubicBezTo>
                      <a:pt x="0" y="2262"/>
                      <a:pt x="6084" y="-2786"/>
                      <a:pt x="13593" y="1595"/>
                    </a:cubicBezTo>
                    <a:lnTo>
                      <a:pt x="672991" y="382595"/>
                    </a:lnTo>
                    <a:cubicBezTo>
                      <a:pt x="681308" y="388663"/>
                      <a:pt x="686308" y="398293"/>
                      <a:pt x="686489" y="408599"/>
                    </a:cubicBezTo>
                    <a:lnTo>
                      <a:pt x="686489" y="439650"/>
                    </a:lnTo>
                    <a:cubicBezTo>
                      <a:pt x="686299" y="449937"/>
                      <a:pt x="680405" y="454509"/>
                      <a:pt x="672991" y="450223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2" name="Google Shape;452;p15"/>
              <p:cNvSpPr/>
              <p:nvPr/>
            </p:nvSpPr>
            <p:spPr>
              <a:xfrm>
                <a:off x="5766158" y="3056051"/>
                <a:ext cx="562156" cy="379920"/>
              </a:xfrm>
              <a:custGeom>
                <a:avLst/>
                <a:gdLst/>
                <a:ahLst/>
                <a:cxnLst/>
                <a:rect l="l" t="t" r="r" b="b"/>
                <a:pathLst>
                  <a:path w="562156" h="379920" extrusionOk="0">
                    <a:moveTo>
                      <a:pt x="548564" y="378378"/>
                    </a:moveTo>
                    <a:lnTo>
                      <a:pt x="13593" y="68910"/>
                    </a:lnTo>
                    <a:cubicBezTo>
                      <a:pt x="5199" y="62900"/>
                      <a:pt x="152" y="53242"/>
                      <a:pt x="0" y="42907"/>
                    </a:cubicBezTo>
                    <a:lnTo>
                      <a:pt x="0" y="11856"/>
                    </a:lnTo>
                    <a:cubicBezTo>
                      <a:pt x="0" y="1854"/>
                      <a:pt x="6084" y="-2718"/>
                      <a:pt x="13593" y="1664"/>
                    </a:cubicBezTo>
                    <a:lnTo>
                      <a:pt x="548564" y="311131"/>
                    </a:lnTo>
                    <a:cubicBezTo>
                      <a:pt x="556948" y="317161"/>
                      <a:pt x="561985" y="326800"/>
                      <a:pt x="562157" y="337134"/>
                    </a:cubicBezTo>
                    <a:lnTo>
                      <a:pt x="562157" y="368186"/>
                    </a:lnTo>
                    <a:cubicBezTo>
                      <a:pt x="562157" y="378187"/>
                      <a:pt x="556073" y="382473"/>
                      <a:pt x="548564" y="37837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3" name="Google Shape;453;p15"/>
              <p:cNvSpPr/>
              <p:nvPr/>
            </p:nvSpPr>
            <p:spPr>
              <a:xfrm>
                <a:off x="6897600" y="3332192"/>
                <a:ext cx="1250451" cy="1162368"/>
              </a:xfrm>
              <a:custGeom>
                <a:avLst/>
                <a:gdLst/>
                <a:ahLst/>
                <a:cxnLst/>
                <a:rect l="l" t="t" r="r" b="b"/>
                <a:pathLst>
                  <a:path w="1250451" h="1162368" extrusionOk="0">
                    <a:moveTo>
                      <a:pt x="9696" y="77186"/>
                    </a:moveTo>
                    <a:cubicBezTo>
                      <a:pt x="9696" y="77186"/>
                      <a:pt x="108173" y="160053"/>
                      <a:pt x="250376" y="46896"/>
                    </a:cubicBezTo>
                    <a:cubicBezTo>
                      <a:pt x="351895" y="-36543"/>
                      <a:pt x="442672" y="11082"/>
                      <a:pt x="493242" y="39657"/>
                    </a:cubicBezTo>
                    <a:cubicBezTo>
                      <a:pt x="543811" y="68232"/>
                      <a:pt x="616813" y="85758"/>
                      <a:pt x="755879" y="337409"/>
                    </a:cubicBezTo>
                    <a:cubicBezTo>
                      <a:pt x="755879" y="337409"/>
                      <a:pt x="801125" y="416276"/>
                      <a:pt x="875839" y="459519"/>
                    </a:cubicBezTo>
                    <a:cubicBezTo>
                      <a:pt x="950552" y="502763"/>
                      <a:pt x="986483" y="481617"/>
                      <a:pt x="1045227" y="392844"/>
                    </a:cubicBezTo>
                    <a:cubicBezTo>
                      <a:pt x="1103971" y="304071"/>
                      <a:pt x="1142469" y="205773"/>
                      <a:pt x="1250452" y="269972"/>
                    </a:cubicBezTo>
                    <a:lnTo>
                      <a:pt x="1250452" y="1162369"/>
                    </a:lnTo>
                    <a:lnTo>
                      <a:pt x="0" y="439707"/>
                    </a:lnTo>
                    <a:lnTo>
                      <a:pt x="0" y="71375"/>
                    </a:lnTo>
                    <a:close/>
                  </a:path>
                </a:pathLst>
              </a:custGeom>
              <a:solidFill>
                <a:srgbClr val="F5F6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4" name="Google Shape;454;p15"/>
              <p:cNvSpPr/>
              <p:nvPr/>
            </p:nvSpPr>
            <p:spPr>
              <a:xfrm>
                <a:off x="5766443" y="2003281"/>
                <a:ext cx="882682" cy="1029375"/>
              </a:xfrm>
              <a:custGeom>
                <a:avLst/>
                <a:gdLst/>
                <a:ahLst/>
                <a:cxnLst/>
                <a:rect l="l" t="t" r="r" b="b"/>
                <a:pathLst>
                  <a:path w="882682" h="1029375" extrusionOk="0">
                    <a:moveTo>
                      <a:pt x="869090" y="1027764"/>
                    </a:moveTo>
                    <a:lnTo>
                      <a:pt x="13593" y="532464"/>
                    </a:lnTo>
                    <a:cubicBezTo>
                      <a:pt x="5209" y="526435"/>
                      <a:pt x="171" y="516796"/>
                      <a:pt x="0" y="506461"/>
                    </a:cubicBezTo>
                    <a:lnTo>
                      <a:pt x="0" y="11828"/>
                    </a:lnTo>
                    <a:cubicBezTo>
                      <a:pt x="0" y="2303"/>
                      <a:pt x="6084" y="-2745"/>
                      <a:pt x="13593" y="1541"/>
                    </a:cubicBezTo>
                    <a:lnTo>
                      <a:pt x="869090" y="496841"/>
                    </a:lnTo>
                    <a:cubicBezTo>
                      <a:pt x="877474" y="502870"/>
                      <a:pt x="882512" y="512510"/>
                      <a:pt x="882683" y="522844"/>
                    </a:cubicBezTo>
                    <a:lnTo>
                      <a:pt x="882683" y="1017668"/>
                    </a:lnTo>
                    <a:cubicBezTo>
                      <a:pt x="882683" y="1027479"/>
                      <a:pt x="876599" y="1032051"/>
                      <a:pt x="869090" y="1027764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5" name="Google Shape;455;p15"/>
              <p:cNvSpPr/>
              <p:nvPr/>
            </p:nvSpPr>
            <p:spPr>
              <a:xfrm>
                <a:off x="6897600" y="3388613"/>
                <a:ext cx="1250451" cy="1106424"/>
              </a:xfrm>
              <a:custGeom>
                <a:avLst/>
                <a:gdLst/>
                <a:ahLst/>
                <a:cxnLst/>
                <a:rect l="l" t="t" r="r" b="b"/>
                <a:pathLst>
                  <a:path w="1250451" h="1106424" extrusionOk="0">
                    <a:moveTo>
                      <a:pt x="0" y="0"/>
                    </a:moveTo>
                    <a:lnTo>
                      <a:pt x="0" y="383096"/>
                    </a:lnTo>
                    <a:lnTo>
                      <a:pt x="1250452" y="1106424"/>
                    </a:lnTo>
                    <a:lnTo>
                      <a:pt x="1250452" y="214027"/>
                    </a:lnTo>
                  </a:path>
                </a:pathLst>
              </a:custGeom>
              <a:noFill/>
              <a:ln w="9525" cap="flat" cmpd="sng">
                <a:solidFill>
                  <a:srgbClr val="E9EAF2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6" name="Google Shape;456;p15"/>
              <p:cNvSpPr/>
              <p:nvPr/>
            </p:nvSpPr>
            <p:spPr>
              <a:xfrm>
                <a:off x="7389036" y="3376326"/>
                <a:ext cx="9505" cy="678751"/>
              </a:xfrm>
              <a:custGeom>
                <a:avLst/>
                <a:gdLst/>
                <a:ahLst/>
                <a:cxnLst/>
                <a:rect l="l" t="t" r="r" b="b"/>
                <a:pathLst>
                  <a:path w="9505" h="678751" extrusionOk="0">
                    <a:moveTo>
                      <a:pt x="0" y="0"/>
                    </a:moveTo>
                    <a:lnTo>
                      <a:pt x="0" y="678752"/>
                    </a:lnTo>
                  </a:path>
                </a:pathLst>
              </a:custGeom>
              <a:noFill/>
              <a:ln w="9525" cap="flat" cmpd="sng">
                <a:solidFill>
                  <a:srgbClr val="E9EAF2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7" name="Google Shape;457;p15"/>
              <p:cNvSpPr/>
              <p:nvPr/>
            </p:nvSpPr>
            <p:spPr>
              <a:xfrm>
                <a:off x="7771633" y="3805618"/>
                <a:ext cx="9505" cy="470725"/>
              </a:xfrm>
              <a:custGeom>
                <a:avLst/>
                <a:gdLst/>
                <a:ahLst/>
                <a:cxnLst/>
                <a:rect l="l" t="t" r="r" b="b"/>
                <a:pathLst>
                  <a:path w="9505" h="470725" extrusionOk="0">
                    <a:moveTo>
                      <a:pt x="0" y="0"/>
                    </a:moveTo>
                    <a:lnTo>
                      <a:pt x="0" y="470725"/>
                    </a:lnTo>
                  </a:path>
                </a:pathLst>
              </a:custGeom>
              <a:noFill/>
              <a:ln w="9525" cap="flat" cmpd="sng">
                <a:solidFill>
                  <a:srgbClr val="E9EAF2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8" name="Google Shape;458;p15"/>
              <p:cNvSpPr/>
              <p:nvPr/>
            </p:nvSpPr>
            <p:spPr>
              <a:xfrm>
                <a:off x="6897600" y="3332663"/>
                <a:ext cx="1250451" cy="479359"/>
              </a:xfrm>
              <a:custGeom>
                <a:avLst/>
                <a:gdLst/>
                <a:ahLst/>
                <a:cxnLst/>
                <a:rect l="l" t="t" r="r" b="b"/>
                <a:pathLst>
                  <a:path w="1250451" h="479359" extrusionOk="0">
                    <a:moveTo>
                      <a:pt x="0" y="70905"/>
                    </a:moveTo>
                    <a:cubicBezTo>
                      <a:pt x="221859" y="208732"/>
                      <a:pt x="253227" y="-102831"/>
                      <a:pt x="494953" y="36996"/>
                    </a:cubicBezTo>
                    <a:cubicBezTo>
                      <a:pt x="736678" y="176823"/>
                      <a:pt x="703314" y="359036"/>
                      <a:pt x="881732" y="462288"/>
                    </a:cubicBezTo>
                    <a:cubicBezTo>
                      <a:pt x="1060151" y="565538"/>
                      <a:pt x="1064333" y="162250"/>
                      <a:pt x="1250452" y="269978"/>
                    </a:cubicBezTo>
                  </a:path>
                </a:pathLst>
              </a:custGeom>
              <a:noFill/>
              <a:ln w="14525" cap="flat" cmpd="sng">
                <a:solidFill>
                  <a:srgbClr val="E9EAF2"/>
                </a:solidFill>
                <a:prstDash val="solid"/>
                <a:miter lim="8000"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9" name="Google Shape;459;p15"/>
              <p:cNvSpPr/>
              <p:nvPr/>
            </p:nvSpPr>
            <p:spPr>
              <a:xfrm rot="-1801764">
                <a:off x="7364922" y="3334621"/>
                <a:ext cx="48054" cy="83555"/>
              </a:xfrm>
              <a:custGeom>
                <a:avLst/>
                <a:gdLst/>
                <a:ahLst/>
                <a:cxnLst/>
                <a:rect l="l" t="t" r="r" b="b"/>
                <a:pathLst>
                  <a:path w="48097" h="83629" extrusionOk="0">
                    <a:moveTo>
                      <a:pt x="48098" y="41815"/>
                    </a:moveTo>
                    <a:cubicBezTo>
                      <a:pt x="48098" y="64908"/>
                      <a:pt x="37331" y="83629"/>
                      <a:pt x="24049" y="83629"/>
                    </a:cubicBezTo>
                    <a:cubicBezTo>
                      <a:pt x="10767" y="83629"/>
                      <a:pt x="0" y="64908"/>
                      <a:pt x="0" y="41815"/>
                    </a:cubicBezTo>
                    <a:cubicBezTo>
                      <a:pt x="0" y="18721"/>
                      <a:pt x="10767" y="0"/>
                      <a:pt x="24049" y="0"/>
                    </a:cubicBezTo>
                    <a:cubicBezTo>
                      <a:pt x="37331" y="0"/>
                      <a:pt x="48098" y="18721"/>
                      <a:pt x="48098" y="4181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0" name="Google Shape;460;p15"/>
              <p:cNvSpPr/>
              <p:nvPr/>
            </p:nvSpPr>
            <p:spPr>
              <a:xfrm rot="-1790023">
                <a:off x="8141346" y="3571007"/>
                <a:ext cx="48265" cy="83920"/>
              </a:xfrm>
              <a:custGeom>
                <a:avLst/>
                <a:gdLst/>
                <a:ahLst/>
                <a:cxnLst/>
                <a:rect l="l" t="t" r="r" b="b"/>
                <a:pathLst>
                  <a:path w="48263" h="83917" extrusionOk="0">
                    <a:moveTo>
                      <a:pt x="48265" y="41960"/>
                    </a:moveTo>
                    <a:cubicBezTo>
                      <a:pt x="48265" y="65133"/>
                      <a:pt x="37461" y="83919"/>
                      <a:pt x="24134" y="83919"/>
                    </a:cubicBezTo>
                    <a:cubicBezTo>
                      <a:pt x="10806" y="83919"/>
                      <a:pt x="2" y="65133"/>
                      <a:pt x="2" y="41960"/>
                    </a:cubicBezTo>
                    <a:cubicBezTo>
                      <a:pt x="2" y="18787"/>
                      <a:pt x="10806" y="1"/>
                      <a:pt x="24134" y="1"/>
                    </a:cubicBezTo>
                    <a:cubicBezTo>
                      <a:pt x="37461" y="1"/>
                      <a:pt x="48265" y="18787"/>
                      <a:pt x="48265" y="4196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1" name="Google Shape;461;p15"/>
              <p:cNvSpPr/>
              <p:nvPr/>
            </p:nvSpPr>
            <p:spPr>
              <a:xfrm rot="-1790023">
                <a:off x="7763340" y="3766404"/>
                <a:ext cx="48265" cy="83920"/>
              </a:xfrm>
              <a:custGeom>
                <a:avLst/>
                <a:gdLst/>
                <a:ahLst/>
                <a:cxnLst/>
                <a:rect l="l" t="t" r="r" b="b"/>
                <a:pathLst>
                  <a:path w="48263" h="83917" extrusionOk="0">
                    <a:moveTo>
                      <a:pt x="48265" y="41960"/>
                    </a:moveTo>
                    <a:cubicBezTo>
                      <a:pt x="48265" y="65133"/>
                      <a:pt x="37461" y="83919"/>
                      <a:pt x="24133" y="83919"/>
                    </a:cubicBezTo>
                    <a:cubicBezTo>
                      <a:pt x="10806" y="83919"/>
                      <a:pt x="2" y="65133"/>
                      <a:pt x="2" y="41960"/>
                    </a:cubicBezTo>
                    <a:cubicBezTo>
                      <a:pt x="2" y="18787"/>
                      <a:pt x="10806" y="1"/>
                      <a:pt x="24133" y="1"/>
                    </a:cubicBezTo>
                    <a:cubicBezTo>
                      <a:pt x="37461" y="1"/>
                      <a:pt x="48265" y="18787"/>
                      <a:pt x="48265" y="4196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2" name="Google Shape;462;p15"/>
              <p:cNvSpPr/>
              <p:nvPr/>
            </p:nvSpPr>
            <p:spPr>
              <a:xfrm rot="-1801764">
                <a:off x="6873548" y="3361832"/>
                <a:ext cx="48054" cy="83555"/>
              </a:xfrm>
              <a:custGeom>
                <a:avLst/>
                <a:gdLst/>
                <a:ahLst/>
                <a:cxnLst/>
                <a:rect l="l" t="t" r="r" b="b"/>
                <a:pathLst>
                  <a:path w="48097" h="83629" extrusionOk="0">
                    <a:moveTo>
                      <a:pt x="48098" y="41815"/>
                    </a:moveTo>
                    <a:cubicBezTo>
                      <a:pt x="48098" y="64908"/>
                      <a:pt x="37331" y="83629"/>
                      <a:pt x="24049" y="83629"/>
                    </a:cubicBezTo>
                    <a:cubicBezTo>
                      <a:pt x="10767" y="83629"/>
                      <a:pt x="0" y="64908"/>
                      <a:pt x="0" y="41815"/>
                    </a:cubicBezTo>
                    <a:cubicBezTo>
                      <a:pt x="0" y="18721"/>
                      <a:pt x="10767" y="0"/>
                      <a:pt x="24049" y="0"/>
                    </a:cubicBezTo>
                    <a:cubicBezTo>
                      <a:pt x="37331" y="0"/>
                      <a:pt x="48098" y="18721"/>
                      <a:pt x="48098" y="4181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3" name="Google Shape;463;p15"/>
              <p:cNvSpPr/>
              <p:nvPr/>
            </p:nvSpPr>
            <p:spPr>
              <a:xfrm>
                <a:off x="6868038" y="2430219"/>
                <a:ext cx="78705" cy="316778"/>
              </a:xfrm>
              <a:custGeom>
                <a:avLst/>
                <a:gdLst/>
                <a:ahLst/>
                <a:cxnLst/>
                <a:rect l="l" t="t" r="r" b="b"/>
                <a:pathLst>
                  <a:path w="78705" h="316778" extrusionOk="0">
                    <a:moveTo>
                      <a:pt x="64828" y="315171"/>
                    </a:moveTo>
                    <a:lnTo>
                      <a:pt x="13593" y="285548"/>
                    </a:lnTo>
                    <a:cubicBezTo>
                      <a:pt x="5209" y="279519"/>
                      <a:pt x="171" y="269880"/>
                      <a:pt x="0" y="259545"/>
                    </a:cubicBezTo>
                    <a:lnTo>
                      <a:pt x="0" y="11895"/>
                    </a:lnTo>
                    <a:cubicBezTo>
                      <a:pt x="0" y="1894"/>
                      <a:pt x="6083" y="-2678"/>
                      <a:pt x="13593" y="1608"/>
                    </a:cubicBezTo>
                    <a:lnTo>
                      <a:pt x="64828" y="31326"/>
                    </a:lnTo>
                    <a:cubicBezTo>
                      <a:pt x="73193" y="37136"/>
                      <a:pt x="78335" y="46566"/>
                      <a:pt x="78706" y="56758"/>
                    </a:cubicBezTo>
                    <a:lnTo>
                      <a:pt x="78706" y="304884"/>
                    </a:lnTo>
                    <a:cubicBezTo>
                      <a:pt x="78706" y="314885"/>
                      <a:pt x="72337" y="319457"/>
                      <a:pt x="64828" y="315171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4" name="Google Shape;464;p15"/>
              <p:cNvSpPr/>
              <p:nvPr/>
            </p:nvSpPr>
            <p:spPr>
              <a:xfrm>
                <a:off x="6986477" y="2241366"/>
                <a:ext cx="78420" cy="573928"/>
              </a:xfrm>
              <a:custGeom>
                <a:avLst/>
                <a:gdLst/>
                <a:ahLst/>
                <a:cxnLst/>
                <a:rect l="l" t="t" r="r" b="b"/>
                <a:pathLst>
                  <a:path w="78420" h="573928" extrusionOk="0">
                    <a:moveTo>
                      <a:pt x="64828" y="572319"/>
                    </a:moveTo>
                    <a:lnTo>
                      <a:pt x="13593" y="542601"/>
                    </a:lnTo>
                    <a:cubicBezTo>
                      <a:pt x="5199" y="536629"/>
                      <a:pt x="152" y="527009"/>
                      <a:pt x="0" y="516693"/>
                    </a:cubicBezTo>
                    <a:lnTo>
                      <a:pt x="0" y="11868"/>
                    </a:lnTo>
                    <a:cubicBezTo>
                      <a:pt x="0" y="2343"/>
                      <a:pt x="6084" y="-2801"/>
                      <a:pt x="13593" y="1581"/>
                    </a:cubicBezTo>
                    <a:lnTo>
                      <a:pt x="64828" y="31299"/>
                    </a:lnTo>
                    <a:cubicBezTo>
                      <a:pt x="73211" y="37328"/>
                      <a:pt x="78249" y="46967"/>
                      <a:pt x="78421" y="57302"/>
                    </a:cubicBezTo>
                    <a:lnTo>
                      <a:pt x="78421" y="562127"/>
                    </a:lnTo>
                    <a:cubicBezTo>
                      <a:pt x="78041" y="572033"/>
                      <a:pt x="71957" y="576605"/>
                      <a:pt x="64828" y="57231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5" name="Google Shape;465;p15"/>
              <p:cNvSpPr/>
              <p:nvPr/>
            </p:nvSpPr>
            <p:spPr>
              <a:xfrm>
                <a:off x="7222119" y="2426981"/>
                <a:ext cx="78420" cy="524860"/>
              </a:xfrm>
              <a:custGeom>
                <a:avLst/>
                <a:gdLst/>
                <a:ahLst/>
                <a:cxnLst/>
                <a:rect l="l" t="t" r="r" b="b"/>
                <a:pathLst>
                  <a:path w="78420" h="524860" extrusionOk="0">
                    <a:moveTo>
                      <a:pt x="64828" y="523197"/>
                    </a:moveTo>
                    <a:lnTo>
                      <a:pt x="13593" y="493574"/>
                    </a:lnTo>
                    <a:cubicBezTo>
                      <a:pt x="5181" y="487583"/>
                      <a:pt x="124" y="477915"/>
                      <a:pt x="0" y="467571"/>
                    </a:cubicBezTo>
                    <a:lnTo>
                      <a:pt x="0" y="11895"/>
                    </a:lnTo>
                    <a:cubicBezTo>
                      <a:pt x="0" y="1894"/>
                      <a:pt x="6083" y="-2678"/>
                      <a:pt x="13593" y="1608"/>
                    </a:cubicBezTo>
                    <a:lnTo>
                      <a:pt x="64828" y="31231"/>
                    </a:lnTo>
                    <a:cubicBezTo>
                      <a:pt x="73211" y="37260"/>
                      <a:pt x="78249" y="46899"/>
                      <a:pt x="78421" y="57234"/>
                    </a:cubicBezTo>
                    <a:lnTo>
                      <a:pt x="78421" y="513005"/>
                    </a:lnTo>
                    <a:cubicBezTo>
                      <a:pt x="78421" y="523006"/>
                      <a:pt x="72337" y="527578"/>
                      <a:pt x="64828" y="523197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6" name="Google Shape;466;p15"/>
              <p:cNvSpPr/>
              <p:nvPr/>
            </p:nvSpPr>
            <p:spPr>
              <a:xfrm>
                <a:off x="7340177" y="2573447"/>
                <a:ext cx="78420" cy="446687"/>
              </a:xfrm>
              <a:custGeom>
                <a:avLst/>
                <a:gdLst/>
                <a:ahLst/>
                <a:cxnLst/>
                <a:rect l="l" t="t" r="r" b="b"/>
                <a:pathLst>
                  <a:path w="78420" h="446687" extrusionOk="0">
                    <a:moveTo>
                      <a:pt x="64827" y="445025"/>
                    </a:moveTo>
                    <a:lnTo>
                      <a:pt x="13593" y="415402"/>
                    </a:lnTo>
                    <a:cubicBezTo>
                      <a:pt x="5209" y="409373"/>
                      <a:pt x="171" y="399734"/>
                      <a:pt x="0" y="389399"/>
                    </a:cubicBezTo>
                    <a:lnTo>
                      <a:pt x="0" y="11828"/>
                    </a:lnTo>
                    <a:cubicBezTo>
                      <a:pt x="0" y="2303"/>
                      <a:pt x="6083" y="-2745"/>
                      <a:pt x="13593" y="1541"/>
                    </a:cubicBezTo>
                    <a:lnTo>
                      <a:pt x="64827" y="31259"/>
                    </a:lnTo>
                    <a:cubicBezTo>
                      <a:pt x="73221" y="37231"/>
                      <a:pt x="78268" y="46851"/>
                      <a:pt x="78421" y="57167"/>
                    </a:cubicBezTo>
                    <a:lnTo>
                      <a:pt x="78421" y="434738"/>
                    </a:lnTo>
                    <a:cubicBezTo>
                      <a:pt x="78421" y="444835"/>
                      <a:pt x="72337" y="449406"/>
                      <a:pt x="64827" y="44502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7" name="Google Shape;467;p15"/>
              <p:cNvSpPr/>
              <p:nvPr/>
            </p:nvSpPr>
            <p:spPr>
              <a:xfrm>
                <a:off x="7575249" y="2900319"/>
                <a:ext cx="78325" cy="255777"/>
              </a:xfrm>
              <a:custGeom>
                <a:avLst/>
                <a:gdLst/>
                <a:ahLst/>
                <a:cxnLst/>
                <a:rect l="l" t="t" r="r" b="b"/>
                <a:pathLst>
                  <a:path w="78325" h="255777" extrusionOk="0">
                    <a:moveTo>
                      <a:pt x="64828" y="254170"/>
                    </a:moveTo>
                    <a:lnTo>
                      <a:pt x="13498" y="224547"/>
                    </a:lnTo>
                    <a:cubicBezTo>
                      <a:pt x="5143" y="218508"/>
                      <a:pt x="133" y="208869"/>
                      <a:pt x="0" y="198544"/>
                    </a:cubicBezTo>
                    <a:lnTo>
                      <a:pt x="0" y="11949"/>
                    </a:lnTo>
                    <a:cubicBezTo>
                      <a:pt x="0" y="1853"/>
                      <a:pt x="5989" y="-2719"/>
                      <a:pt x="13498" y="1662"/>
                    </a:cubicBezTo>
                    <a:lnTo>
                      <a:pt x="64828" y="31285"/>
                    </a:lnTo>
                    <a:cubicBezTo>
                      <a:pt x="73145" y="37352"/>
                      <a:pt x="78145" y="46982"/>
                      <a:pt x="78325" y="57288"/>
                    </a:cubicBezTo>
                    <a:lnTo>
                      <a:pt x="78325" y="243883"/>
                    </a:lnTo>
                    <a:cubicBezTo>
                      <a:pt x="78325" y="253884"/>
                      <a:pt x="72242" y="258456"/>
                      <a:pt x="64828" y="254170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8" name="Google Shape;468;p15"/>
              <p:cNvSpPr/>
              <p:nvPr/>
            </p:nvSpPr>
            <p:spPr>
              <a:xfrm>
                <a:off x="7693593" y="2520557"/>
                <a:ext cx="78420" cy="703833"/>
              </a:xfrm>
              <a:custGeom>
                <a:avLst/>
                <a:gdLst/>
                <a:ahLst/>
                <a:cxnLst/>
                <a:rect l="l" t="t" r="r" b="b"/>
                <a:pathLst>
                  <a:path w="78420" h="703833" extrusionOk="0">
                    <a:moveTo>
                      <a:pt x="64447" y="702226"/>
                    </a:moveTo>
                    <a:lnTo>
                      <a:pt x="13593" y="672508"/>
                    </a:lnTo>
                    <a:cubicBezTo>
                      <a:pt x="5199" y="666536"/>
                      <a:pt x="152" y="656916"/>
                      <a:pt x="0" y="646600"/>
                    </a:cubicBezTo>
                    <a:lnTo>
                      <a:pt x="0" y="11949"/>
                    </a:lnTo>
                    <a:cubicBezTo>
                      <a:pt x="0" y="1853"/>
                      <a:pt x="6083" y="-2719"/>
                      <a:pt x="13593" y="1662"/>
                    </a:cubicBezTo>
                    <a:lnTo>
                      <a:pt x="64828" y="31285"/>
                    </a:lnTo>
                    <a:cubicBezTo>
                      <a:pt x="73221" y="37305"/>
                      <a:pt x="78268" y="46954"/>
                      <a:pt x="78421" y="57288"/>
                    </a:cubicBezTo>
                    <a:lnTo>
                      <a:pt x="78421" y="691939"/>
                    </a:lnTo>
                    <a:cubicBezTo>
                      <a:pt x="78040" y="701940"/>
                      <a:pt x="71957" y="706512"/>
                      <a:pt x="64447" y="70222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9" name="Google Shape;469;p15"/>
              <p:cNvSpPr/>
              <p:nvPr/>
            </p:nvSpPr>
            <p:spPr>
              <a:xfrm>
                <a:off x="7981135" y="3135165"/>
                <a:ext cx="78420" cy="255818"/>
              </a:xfrm>
              <a:custGeom>
                <a:avLst/>
                <a:gdLst/>
                <a:ahLst/>
                <a:cxnLst/>
                <a:rect l="l" t="t" r="r" b="b"/>
                <a:pathLst>
                  <a:path w="78420" h="255818" extrusionOk="0">
                    <a:moveTo>
                      <a:pt x="64828" y="254211"/>
                    </a:moveTo>
                    <a:lnTo>
                      <a:pt x="13593" y="224493"/>
                    </a:lnTo>
                    <a:cubicBezTo>
                      <a:pt x="5199" y="218521"/>
                      <a:pt x="152" y="208900"/>
                      <a:pt x="0" y="198585"/>
                    </a:cubicBezTo>
                    <a:lnTo>
                      <a:pt x="0" y="11895"/>
                    </a:lnTo>
                    <a:cubicBezTo>
                      <a:pt x="0" y="1894"/>
                      <a:pt x="6083" y="-2678"/>
                      <a:pt x="13593" y="1608"/>
                    </a:cubicBezTo>
                    <a:lnTo>
                      <a:pt x="64828" y="31326"/>
                    </a:lnTo>
                    <a:cubicBezTo>
                      <a:pt x="73240" y="37317"/>
                      <a:pt x="78297" y="46985"/>
                      <a:pt x="78421" y="57329"/>
                    </a:cubicBezTo>
                    <a:lnTo>
                      <a:pt x="78421" y="243924"/>
                    </a:lnTo>
                    <a:cubicBezTo>
                      <a:pt x="78421" y="253925"/>
                      <a:pt x="72337" y="258497"/>
                      <a:pt x="64828" y="254211"/>
                    </a:cubicBezTo>
                    <a:close/>
                  </a:path>
                </a:pathLst>
              </a:custGeom>
              <a:solidFill>
                <a:srgbClr val="E9EAF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70" name="Google Shape;470;p15"/>
              <p:cNvSpPr/>
              <p:nvPr/>
            </p:nvSpPr>
            <p:spPr>
              <a:xfrm>
                <a:off x="8099193" y="3142308"/>
                <a:ext cx="78420" cy="316963"/>
              </a:xfrm>
              <a:custGeom>
                <a:avLst/>
                <a:gdLst/>
                <a:ahLst/>
                <a:cxnLst/>
                <a:rect l="l" t="t" r="r" b="b"/>
                <a:pathLst>
                  <a:path w="78420" h="316963" extrusionOk="0">
                    <a:moveTo>
                      <a:pt x="64828" y="315266"/>
                    </a:moveTo>
                    <a:lnTo>
                      <a:pt x="13593" y="285548"/>
                    </a:lnTo>
                    <a:cubicBezTo>
                      <a:pt x="5181" y="279557"/>
                      <a:pt x="124" y="269889"/>
                      <a:pt x="0" y="259545"/>
                    </a:cubicBezTo>
                    <a:lnTo>
                      <a:pt x="0" y="11895"/>
                    </a:lnTo>
                    <a:cubicBezTo>
                      <a:pt x="0" y="1894"/>
                      <a:pt x="6084" y="-2678"/>
                      <a:pt x="13593" y="1608"/>
                    </a:cubicBezTo>
                    <a:lnTo>
                      <a:pt x="64828" y="31230"/>
                    </a:lnTo>
                    <a:cubicBezTo>
                      <a:pt x="73211" y="37260"/>
                      <a:pt x="78249" y="46899"/>
                      <a:pt x="78421" y="57234"/>
                    </a:cubicBezTo>
                    <a:lnTo>
                      <a:pt x="78421" y="305360"/>
                    </a:lnTo>
                    <a:cubicBezTo>
                      <a:pt x="78421" y="315266"/>
                      <a:pt x="72337" y="319648"/>
                      <a:pt x="64828" y="31526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471" name="Google Shape;471;p15"/>
            <p:cNvSpPr/>
            <p:nvPr/>
          </p:nvSpPr>
          <p:spPr>
            <a:xfrm>
              <a:off x="2810939" y="4355647"/>
              <a:ext cx="905825" cy="524291"/>
            </a:xfrm>
            <a:custGeom>
              <a:avLst/>
              <a:gdLst/>
              <a:ahLst/>
              <a:cxnLst/>
              <a:rect l="l" t="t" r="r" b="b"/>
              <a:pathLst>
                <a:path w="905825" h="524291" extrusionOk="0">
                  <a:moveTo>
                    <a:pt x="456810" y="505052"/>
                  </a:moveTo>
                  <a:lnTo>
                    <a:pt x="32483" y="259879"/>
                  </a:lnTo>
                  <a:cubicBezTo>
                    <a:pt x="-15615" y="231970"/>
                    <a:pt x="-9626" y="183679"/>
                    <a:pt x="45981" y="151294"/>
                  </a:cubicBezTo>
                  <a:lnTo>
                    <a:pt x="261376" y="26611"/>
                  </a:lnTo>
                  <a:cubicBezTo>
                    <a:pt x="316889" y="-5488"/>
                    <a:pt x="400632" y="-9298"/>
                    <a:pt x="449015" y="19277"/>
                  </a:cubicBezTo>
                  <a:lnTo>
                    <a:pt x="873342" y="264832"/>
                  </a:lnTo>
                  <a:cubicBezTo>
                    <a:pt x="921440" y="292645"/>
                    <a:pt x="915451" y="341032"/>
                    <a:pt x="859844" y="373322"/>
                  </a:cubicBezTo>
                  <a:lnTo>
                    <a:pt x="644449" y="498004"/>
                  </a:lnTo>
                  <a:cubicBezTo>
                    <a:pt x="588937" y="529627"/>
                    <a:pt x="505193" y="533627"/>
                    <a:pt x="456810" y="505052"/>
                  </a:cubicBez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2" name="Google Shape;472;p15"/>
            <p:cNvSpPr/>
            <p:nvPr/>
          </p:nvSpPr>
          <p:spPr>
            <a:xfrm>
              <a:off x="2999385" y="3858955"/>
              <a:ext cx="906089" cy="910207"/>
            </a:xfrm>
            <a:custGeom>
              <a:avLst/>
              <a:gdLst/>
              <a:ahLst/>
              <a:cxnLst/>
              <a:rect l="l" t="t" r="r" b="b"/>
              <a:pathLst>
                <a:path w="906089" h="910207" extrusionOk="0">
                  <a:moveTo>
                    <a:pt x="906089" y="695706"/>
                  </a:moveTo>
                  <a:lnTo>
                    <a:pt x="906089" y="102203"/>
                  </a:lnTo>
                  <a:lnTo>
                    <a:pt x="23" y="0"/>
                  </a:lnTo>
                  <a:lnTo>
                    <a:pt x="23" y="597218"/>
                  </a:lnTo>
                  <a:lnTo>
                    <a:pt x="23" y="597218"/>
                  </a:lnTo>
                  <a:cubicBezTo>
                    <a:pt x="-547" y="615506"/>
                    <a:pt x="9528" y="632936"/>
                    <a:pt x="32342" y="645891"/>
                  </a:cubicBezTo>
                  <a:lnTo>
                    <a:pt x="456668" y="891445"/>
                  </a:lnTo>
                  <a:cubicBezTo>
                    <a:pt x="504766" y="919258"/>
                    <a:pt x="588795" y="915734"/>
                    <a:pt x="644307" y="883634"/>
                  </a:cubicBezTo>
                  <a:lnTo>
                    <a:pt x="859702" y="758952"/>
                  </a:lnTo>
                  <a:cubicBezTo>
                    <a:pt x="890975" y="740855"/>
                    <a:pt x="906565" y="717518"/>
                    <a:pt x="905614" y="695706"/>
                  </a:cubicBez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3" name="Google Shape;473;p15"/>
            <p:cNvSpPr/>
            <p:nvPr/>
          </p:nvSpPr>
          <p:spPr>
            <a:xfrm>
              <a:off x="2999385" y="3718383"/>
              <a:ext cx="905566" cy="524522"/>
            </a:xfrm>
            <a:custGeom>
              <a:avLst/>
              <a:gdLst/>
              <a:ahLst/>
              <a:cxnLst/>
              <a:rect l="l" t="t" r="r" b="b"/>
              <a:pathLst>
                <a:path w="905566" h="524522" extrusionOk="0">
                  <a:moveTo>
                    <a:pt x="905519" y="307545"/>
                  </a:moveTo>
                  <a:lnTo>
                    <a:pt x="905519" y="242775"/>
                  </a:lnTo>
                  <a:lnTo>
                    <a:pt x="835843" y="242775"/>
                  </a:lnTo>
                  <a:lnTo>
                    <a:pt x="448874" y="18842"/>
                  </a:lnTo>
                  <a:cubicBezTo>
                    <a:pt x="400776" y="-9066"/>
                    <a:pt x="316747" y="-5542"/>
                    <a:pt x="261235" y="26557"/>
                  </a:cubicBezTo>
                  <a:lnTo>
                    <a:pt x="45839" y="151716"/>
                  </a:lnTo>
                  <a:cubicBezTo>
                    <a:pt x="42009" y="153897"/>
                    <a:pt x="38296" y="156279"/>
                    <a:pt x="34718" y="158860"/>
                  </a:cubicBezTo>
                  <a:lnTo>
                    <a:pt x="23" y="141048"/>
                  </a:lnTo>
                  <a:cubicBezTo>
                    <a:pt x="23" y="141048"/>
                    <a:pt x="23" y="209533"/>
                    <a:pt x="23" y="211819"/>
                  </a:cubicBezTo>
                  <a:lnTo>
                    <a:pt x="23" y="211819"/>
                  </a:lnTo>
                  <a:cubicBezTo>
                    <a:pt x="-547" y="229916"/>
                    <a:pt x="9528" y="247347"/>
                    <a:pt x="32342" y="260301"/>
                  </a:cubicBezTo>
                  <a:lnTo>
                    <a:pt x="456668" y="505760"/>
                  </a:lnTo>
                  <a:cubicBezTo>
                    <a:pt x="504766" y="533573"/>
                    <a:pt x="588795" y="530049"/>
                    <a:pt x="644307" y="497950"/>
                  </a:cubicBezTo>
                  <a:lnTo>
                    <a:pt x="859702" y="373363"/>
                  </a:lnTo>
                  <a:cubicBezTo>
                    <a:pt x="891926" y="354313"/>
                    <a:pt x="907230" y="330500"/>
                    <a:pt x="905424" y="308021"/>
                  </a:cubicBezTo>
                  <a:close/>
                </a:path>
              </a:pathLst>
            </a:custGeom>
            <a:solidFill>
              <a:srgbClr val="EDF0F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4" name="Google Shape;474;p15"/>
            <p:cNvSpPr/>
            <p:nvPr/>
          </p:nvSpPr>
          <p:spPr>
            <a:xfrm>
              <a:off x="2999243" y="3647851"/>
              <a:ext cx="905825" cy="524031"/>
            </a:xfrm>
            <a:custGeom>
              <a:avLst/>
              <a:gdLst/>
              <a:ahLst/>
              <a:cxnLst/>
              <a:rect l="l" t="t" r="r" b="b"/>
              <a:pathLst>
                <a:path w="905825" h="524031" extrusionOk="0">
                  <a:moveTo>
                    <a:pt x="456810" y="505236"/>
                  </a:moveTo>
                  <a:lnTo>
                    <a:pt x="32483" y="259777"/>
                  </a:lnTo>
                  <a:cubicBezTo>
                    <a:pt x="-15615" y="231964"/>
                    <a:pt x="-9626" y="183577"/>
                    <a:pt x="45981" y="151192"/>
                  </a:cubicBezTo>
                  <a:lnTo>
                    <a:pt x="261376" y="26605"/>
                  </a:lnTo>
                  <a:cubicBezTo>
                    <a:pt x="316889" y="-5589"/>
                    <a:pt x="400917" y="-9018"/>
                    <a:pt x="449015" y="18795"/>
                  </a:cubicBezTo>
                  <a:lnTo>
                    <a:pt x="873342" y="264254"/>
                  </a:lnTo>
                  <a:cubicBezTo>
                    <a:pt x="921440" y="292067"/>
                    <a:pt x="915451" y="340454"/>
                    <a:pt x="859844" y="372839"/>
                  </a:cubicBezTo>
                  <a:lnTo>
                    <a:pt x="644449" y="497426"/>
                  </a:lnTo>
                  <a:cubicBezTo>
                    <a:pt x="588937" y="529620"/>
                    <a:pt x="504908" y="533050"/>
                    <a:pt x="456810" y="505236"/>
                  </a:cubicBezTo>
                  <a:close/>
                </a:path>
              </a:pathLst>
            </a:custGeom>
            <a:solidFill>
              <a:srgbClr val="E2E5F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5" name="Google Shape;475;p15"/>
            <p:cNvSpPr/>
            <p:nvPr/>
          </p:nvSpPr>
          <p:spPr>
            <a:xfrm>
              <a:off x="3230772" y="3780524"/>
              <a:ext cx="129655" cy="75042"/>
            </a:xfrm>
            <a:custGeom>
              <a:avLst/>
              <a:gdLst/>
              <a:ahLst/>
              <a:cxnLst/>
              <a:rect l="l" t="t" r="r" b="b"/>
              <a:pathLst>
                <a:path w="129655" h="75042" extrusionOk="0">
                  <a:moveTo>
                    <a:pt x="129655" y="37474"/>
                  </a:moveTo>
                  <a:lnTo>
                    <a:pt x="129655" y="13852"/>
                  </a:lnTo>
                  <a:lnTo>
                    <a:pt x="115207" y="13852"/>
                  </a:lnTo>
                  <a:lnTo>
                    <a:pt x="110739" y="10994"/>
                  </a:lnTo>
                  <a:cubicBezTo>
                    <a:pt x="81909" y="-3665"/>
                    <a:pt x="47841" y="-3665"/>
                    <a:pt x="19011" y="10994"/>
                  </a:cubicBezTo>
                  <a:cubicBezTo>
                    <a:pt x="16293" y="12575"/>
                    <a:pt x="13716" y="14395"/>
                    <a:pt x="11312" y="16424"/>
                  </a:cubicBezTo>
                  <a:lnTo>
                    <a:pt x="0" y="13852"/>
                  </a:lnTo>
                  <a:lnTo>
                    <a:pt x="0" y="37474"/>
                  </a:lnTo>
                  <a:cubicBezTo>
                    <a:pt x="1084" y="49123"/>
                    <a:pt x="8346" y="59286"/>
                    <a:pt x="19011" y="64049"/>
                  </a:cubicBezTo>
                  <a:cubicBezTo>
                    <a:pt x="47841" y="78708"/>
                    <a:pt x="81909" y="78708"/>
                    <a:pt x="110739" y="64049"/>
                  </a:cubicBezTo>
                  <a:cubicBezTo>
                    <a:pt x="121405" y="59305"/>
                    <a:pt x="128648" y="49123"/>
                    <a:pt x="129655" y="3747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6" name="Google Shape;476;p15"/>
            <p:cNvSpPr/>
            <p:nvPr/>
          </p:nvSpPr>
          <p:spPr>
            <a:xfrm>
              <a:off x="3230772" y="3756847"/>
              <a:ext cx="129655" cy="75056"/>
            </a:xfrm>
            <a:custGeom>
              <a:avLst/>
              <a:gdLst/>
              <a:ahLst/>
              <a:cxnLst/>
              <a:rect l="l" t="t" r="r" b="b"/>
              <a:pathLst>
                <a:path w="129655" h="75056" extrusionOk="0">
                  <a:moveTo>
                    <a:pt x="129655" y="37528"/>
                  </a:moveTo>
                  <a:cubicBezTo>
                    <a:pt x="129655" y="58255"/>
                    <a:pt x="100631" y="75057"/>
                    <a:pt x="64828" y="75057"/>
                  </a:cubicBezTo>
                  <a:cubicBezTo>
                    <a:pt x="29024" y="75057"/>
                    <a:pt x="0" y="58255"/>
                    <a:pt x="0" y="37528"/>
                  </a:cubicBezTo>
                  <a:cubicBezTo>
                    <a:pt x="0" y="16802"/>
                    <a:pt x="29024" y="0"/>
                    <a:pt x="64828" y="0"/>
                  </a:cubicBezTo>
                  <a:cubicBezTo>
                    <a:pt x="100631" y="0"/>
                    <a:pt x="129655" y="16802"/>
                    <a:pt x="129655" y="3752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7" name="Google Shape;477;p15"/>
            <p:cNvSpPr/>
            <p:nvPr/>
          </p:nvSpPr>
          <p:spPr>
            <a:xfrm>
              <a:off x="3393243" y="3872036"/>
              <a:ext cx="129623" cy="74995"/>
            </a:xfrm>
            <a:custGeom>
              <a:avLst/>
              <a:gdLst/>
              <a:ahLst/>
              <a:cxnLst/>
              <a:rect l="l" t="t" r="r" b="b"/>
              <a:pathLst>
                <a:path w="129623" h="74995" extrusionOk="0">
                  <a:moveTo>
                    <a:pt x="128018" y="45689"/>
                  </a:moveTo>
                  <a:cubicBezTo>
                    <a:pt x="124482" y="53623"/>
                    <a:pt x="118341" y="60110"/>
                    <a:pt x="110623" y="64072"/>
                  </a:cubicBezTo>
                  <a:cubicBezTo>
                    <a:pt x="81812" y="78636"/>
                    <a:pt x="47801" y="78636"/>
                    <a:pt x="18990" y="64072"/>
                  </a:cubicBezTo>
                  <a:cubicBezTo>
                    <a:pt x="11271" y="60110"/>
                    <a:pt x="5131" y="53623"/>
                    <a:pt x="1595" y="45689"/>
                  </a:cubicBezTo>
                  <a:cubicBezTo>
                    <a:pt x="-3158" y="33497"/>
                    <a:pt x="2735" y="20448"/>
                    <a:pt x="18990" y="10923"/>
                  </a:cubicBezTo>
                  <a:cubicBezTo>
                    <a:pt x="47801" y="-3641"/>
                    <a:pt x="81812" y="-3641"/>
                    <a:pt x="110623" y="10923"/>
                  </a:cubicBezTo>
                  <a:cubicBezTo>
                    <a:pt x="126972" y="19971"/>
                    <a:pt x="132771" y="33021"/>
                    <a:pt x="128018" y="4568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8" name="Google Shape;478;p15"/>
            <p:cNvSpPr/>
            <p:nvPr/>
          </p:nvSpPr>
          <p:spPr>
            <a:xfrm>
              <a:off x="3395112" y="3888323"/>
              <a:ext cx="126148" cy="58707"/>
            </a:xfrm>
            <a:custGeom>
              <a:avLst/>
              <a:gdLst/>
              <a:ahLst/>
              <a:cxnLst/>
              <a:rect l="l" t="t" r="r" b="b"/>
              <a:pathLst>
                <a:path w="126148" h="58707" extrusionOk="0">
                  <a:moveTo>
                    <a:pt x="126149" y="29401"/>
                  </a:moveTo>
                  <a:cubicBezTo>
                    <a:pt x="122613" y="37336"/>
                    <a:pt x="116472" y="43822"/>
                    <a:pt x="108754" y="47784"/>
                  </a:cubicBezTo>
                  <a:cubicBezTo>
                    <a:pt x="79942" y="62348"/>
                    <a:pt x="45932" y="62348"/>
                    <a:pt x="17120" y="47784"/>
                  </a:cubicBezTo>
                  <a:cubicBezTo>
                    <a:pt x="6959" y="47051"/>
                    <a:pt x="-683" y="38202"/>
                    <a:pt x="48" y="28030"/>
                  </a:cubicBezTo>
                  <a:cubicBezTo>
                    <a:pt x="704" y="18867"/>
                    <a:pt x="7976" y="11580"/>
                    <a:pt x="17120" y="10923"/>
                  </a:cubicBezTo>
                  <a:cubicBezTo>
                    <a:pt x="45932" y="-3641"/>
                    <a:pt x="79942" y="-3641"/>
                    <a:pt x="108754" y="10923"/>
                  </a:cubicBezTo>
                  <a:cubicBezTo>
                    <a:pt x="116491" y="14904"/>
                    <a:pt x="122632" y="21429"/>
                    <a:pt x="126149" y="2940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9" name="Google Shape;479;p15"/>
            <p:cNvSpPr/>
            <p:nvPr/>
          </p:nvSpPr>
          <p:spPr>
            <a:xfrm>
              <a:off x="3543979" y="3964737"/>
              <a:ext cx="129655" cy="75042"/>
            </a:xfrm>
            <a:custGeom>
              <a:avLst/>
              <a:gdLst/>
              <a:ahLst/>
              <a:cxnLst/>
              <a:rect l="l" t="t" r="r" b="b"/>
              <a:pathLst>
                <a:path w="129655" h="75042" extrusionOk="0">
                  <a:moveTo>
                    <a:pt x="129655" y="37474"/>
                  </a:moveTo>
                  <a:lnTo>
                    <a:pt x="129655" y="13852"/>
                  </a:lnTo>
                  <a:lnTo>
                    <a:pt x="115207" y="13852"/>
                  </a:lnTo>
                  <a:lnTo>
                    <a:pt x="110739" y="10994"/>
                  </a:lnTo>
                  <a:cubicBezTo>
                    <a:pt x="81909" y="-3665"/>
                    <a:pt x="47841" y="-3665"/>
                    <a:pt x="19011" y="10994"/>
                  </a:cubicBezTo>
                  <a:cubicBezTo>
                    <a:pt x="16321" y="12585"/>
                    <a:pt x="13745" y="14366"/>
                    <a:pt x="11312" y="16328"/>
                  </a:cubicBezTo>
                  <a:lnTo>
                    <a:pt x="0" y="13852"/>
                  </a:lnTo>
                  <a:lnTo>
                    <a:pt x="0" y="37474"/>
                  </a:lnTo>
                  <a:cubicBezTo>
                    <a:pt x="1084" y="49123"/>
                    <a:pt x="8346" y="59286"/>
                    <a:pt x="19011" y="64049"/>
                  </a:cubicBezTo>
                  <a:cubicBezTo>
                    <a:pt x="47841" y="78708"/>
                    <a:pt x="81909" y="78708"/>
                    <a:pt x="110739" y="64049"/>
                  </a:cubicBezTo>
                  <a:cubicBezTo>
                    <a:pt x="121405" y="59305"/>
                    <a:pt x="128648" y="49123"/>
                    <a:pt x="129655" y="3747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0" name="Google Shape;480;p15"/>
            <p:cNvSpPr/>
            <p:nvPr/>
          </p:nvSpPr>
          <p:spPr>
            <a:xfrm>
              <a:off x="3543979" y="3941061"/>
              <a:ext cx="129655" cy="75056"/>
            </a:xfrm>
            <a:custGeom>
              <a:avLst/>
              <a:gdLst/>
              <a:ahLst/>
              <a:cxnLst/>
              <a:rect l="l" t="t" r="r" b="b"/>
              <a:pathLst>
                <a:path w="129655" h="75056" extrusionOk="0">
                  <a:moveTo>
                    <a:pt x="129655" y="37529"/>
                  </a:moveTo>
                  <a:cubicBezTo>
                    <a:pt x="129655" y="58255"/>
                    <a:pt x="100631" y="75057"/>
                    <a:pt x="64828" y="75057"/>
                  </a:cubicBezTo>
                  <a:cubicBezTo>
                    <a:pt x="29024" y="75057"/>
                    <a:pt x="0" y="58255"/>
                    <a:pt x="0" y="37529"/>
                  </a:cubicBezTo>
                  <a:cubicBezTo>
                    <a:pt x="0" y="16802"/>
                    <a:pt x="29024" y="0"/>
                    <a:pt x="64828" y="0"/>
                  </a:cubicBezTo>
                  <a:cubicBezTo>
                    <a:pt x="100631" y="0"/>
                    <a:pt x="129655" y="16802"/>
                    <a:pt x="129655" y="3752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1" name="Google Shape;481;p15"/>
            <p:cNvSpPr/>
            <p:nvPr/>
          </p:nvSpPr>
          <p:spPr>
            <a:xfrm>
              <a:off x="5673026" y="4464079"/>
              <a:ext cx="468241" cy="270891"/>
            </a:xfrm>
            <a:custGeom>
              <a:avLst/>
              <a:gdLst/>
              <a:ahLst/>
              <a:cxnLst/>
              <a:rect l="l" t="t" r="r" b="b"/>
              <a:pathLst>
                <a:path w="468241" h="270891" extrusionOk="0">
                  <a:moveTo>
                    <a:pt x="468242" y="135445"/>
                  </a:moveTo>
                  <a:cubicBezTo>
                    <a:pt x="468242" y="210250"/>
                    <a:pt x="363422" y="270891"/>
                    <a:pt x="234121" y="270891"/>
                  </a:cubicBezTo>
                  <a:cubicBezTo>
                    <a:pt x="104819" y="270891"/>
                    <a:pt x="0" y="210250"/>
                    <a:pt x="0" y="135445"/>
                  </a:cubicBezTo>
                  <a:cubicBezTo>
                    <a:pt x="0" y="60641"/>
                    <a:pt x="104819" y="0"/>
                    <a:pt x="234121" y="0"/>
                  </a:cubicBezTo>
                  <a:cubicBezTo>
                    <a:pt x="363422" y="0"/>
                    <a:pt x="468242" y="60641"/>
                    <a:pt x="468242" y="135445"/>
                  </a:cubicBez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2" name="Google Shape;482;p15"/>
            <p:cNvSpPr/>
            <p:nvPr/>
          </p:nvSpPr>
          <p:spPr>
            <a:xfrm>
              <a:off x="5819482" y="3280817"/>
              <a:ext cx="243195" cy="356577"/>
            </a:xfrm>
            <a:custGeom>
              <a:avLst/>
              <a:gdLst/>
              <a:ahLst/>
              <a:cxnLst/>
              <a:rect l="l" t="t" r="r" b="b"/>
              <a:pathLst>
                <a:path w="243195" h="356577" extrusionOk="0">
                  <a:moveTo>
                    <a:pt x="85669" y="11781"/>
                  </a:moveTo>
                  <a:cubicBezTo>
                    <a:pt x="95174" y="-3744"/>
                    <a:pt x="169318" y="-14031"/>
                    <a:pt x="193652" y="48738"/>
                  </a:cubicBezTo>
                  <a:cubicBezTo>
                    <a:pt x="203157" y="72551"/>
                    <a:pt x="201446" y="133416"/>
                    <a:pt x="209145" y="171611"/>
                  </a:cubicBezTo>
                  <a:cubicBezTo>
                    <a:pt x="216845" y="209806"/>
                    <a:pt x="235000" y="231523"/>
                    <a:pt x="241559" y="262479"/>
                  </a:cubicBezTo>
                  <a:cubicBezTo>
                    <a:pt x="248118" y="293436"/>
                    <a:pt x="237472" y="345442"/>
                    <a:pt x="162854" y="354681"/>
                  </a:cubicBezTo>
                  <a:cubicBezTo>
                    <a:pt x="88236" y="363921"/>
                    <a:pt x="30917" y="337632"/>
                    <a:pt x="13332" y="313819"/>
                  </a:cubicBezTo>
                  <a:cubicBezTo>
                    <a:pt x="-4253" y="290007"/>
                    <a:pt x="-4634" y="239334"/>
                    <a:pt x="13332" y="212092"/>
                  </a:cubicBezTo>
                  <a:cubicBezTo>
                    <a:pt x="31297" y="184851"/>
                    <a:pt x="45556" y="162848"/>
                    <a:pt x="45080" y="127415"/>
                  </a:cubicBezTo>
                  <a:close/>
                </a:path>
              </a:pathLst>
            </a:custGeom>
            <a:solidFill>
              <a:srgbClr val="3A2C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3" name="Google Shape;483;p15"/>
            <p:cNvSpPr/>
            <p:nvPr/>
          </p:nvSpPr>
          <p:spPr>
            <a:xfrm>
              <a:off x="5837923" y="3277536"/>
              <a:ext cx="116085" cy="143945"/>
            </a:xfrm>
            <a:custGeom>
              <a:avLst/>
              <a:gdLst/>
              <a:ahLst/>
              <a:cxnLst/>
              <a:rect l="l" t="t" r="r" b="b"/>
              <a:pathLst>
                <a:path w="116085" h="143945" extrusionOk="0">
                  <a:moveTo>
                    <a:pt x="116086" y="4300"/>
                  </a:moveTo>
                  <a:cubicBezTo>
                    <a:pt x="116086" y="4300"/>
                    <a:pt x="60383" y="-11798"/>
                    <a:pt x="26639" y="18301"/>
                  </a:cubicBezTo>
                  <a:cubicBezTo>
                    <a:pt x="3978" y="39285"/>
                    <a:pt x="-5176" y="71137"/>
                    <a:pt x="2875" y="100979"/>
                  </a:cubicBezTo>
                  <a:cubicBezTo>
                    <a:pt x="7343" y="118600"/>
                    <a:pt x="16373" y="142603"/>
                    <a:pt x="30346" y="143936"/>
                  </a:cubicBezTo>
                  <a:cubicBezTo>
                    <a:pt x="44319" y="145270"/>
                    <a:pt x="116086" y="4300"/>
                    <a:pt x="116086" y="4300"/>
                  </a:cubicBezTo>
                  <a:close/>
                </a:path>
              </a:pathLst>
            </a:custGeom>
            <a:solidFill>
              <a:srgbClr val="3A2C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4" name="Google Shape;484;p15"/>
            <p:cNvSpPr/>
            <p:nvPr/>
          </p:nvSpPr>
          <p:spPr>
            <a:xfrm>
              <a:off x="5860663" y="3433950"/>
              <a:ext cx="143677" cy="161015"/>
            </a:xfrm>
            <a:custGeom>
              <a:avLst/>
              <a:gdLst/>
              <a:ahLst/>
              <a:cxnLst/>
              <a:rect l="l" t="t" r="r" b="b"/>
              <a:pathLst>
                <a:path w="143677" h="161015" extrusionOk="0">
                  <a:moveTo>
                    <a:pt x="114638" y="0"/>
                  </a:moveTo>
                  <a:cubicBezTo>
                    <a:pt x="114638" y="0"/>
                    <a:pt x="110931" y="62103"/>
                    <a:pt x="112072" y="66675"/>
                  </a:cubicBezTo>
                  <a:cubicBezTo>
                    <a:pt x="113212" y="71247"/>
                    <a:pt x="136406" y="76200"/>
                    <a:pt x="142965" y="81153"/>
                  </a:cubicBezTo>
                  <a:cubicBezTo>
                    <a:pt x="149524" y="86106"/>
                    <a:pt x="109220" y="149638"/>
                    <a:pt x="88783" y="158972"/>
                  </a:cubicBezTo>
                  <a:cubicBezTo>
                    <a:pt x="68346" y="168307"/>
                    <a:pt x="4944" y="144399"/>
                    <a:pt x="477" y="112871"/>
                  </a:cubicBezTo>
                  <a:cubicBezTo>
                    <a:pt x="-3515" y="83725"/>
                    <a:pt x="18632" y="61151"/>
                    <a:pt x="27187" y="53245"/>
                  </a:cubicBezTo>
                  <a:cubicBezTo>
                    <a:pt x="32995" y="52692"/>
                    <a:pt x="38841" y="52531"/>
                    <a:pt x="44678" y="52769"/>
                  </a:cubicBezTo>
                  <a:lnTo>
                    <a:pt x="46579" y="22670"/>
                  </a:lnTo>
                  <a:cubicBezTo>
                    <a:pt x="74335" y="13811"/>
                    <a:pt x="114638" y="0"/>
                    <a:pt x="114638" y="0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5" name="Google Shape;485;p15"/>
            <p:cNvSpPr/>
            <p:nvPr/>
          </p:nvSpPr>
          <p:spPr>
            <a:xfrm>
              <a:off x="5729287" y="3551002"/>
              <a:ext cx="121787" cy="284211"/>
            </a:xfrm>
            <a:custGeom>
              <a:avLst/>
              <a:gdLst/>
              <a:ahLst/>
              <a:cxnLst/>
              <a:rect l="l" t="t" r="r" b="b"/>
              <a:pathLst>
                <a:path w="121787" h="284211" extrusionOk="0">
                  <a:moveTo>
                    <a:pt x="96303" y="391"/>
                  </a:moveTo>
                  <a:cubicBezTo>
                    <a:pt x="96303" y="-1418"/>
                    <a:pt x="86797" y="3630"/>
                    <a:pt x="86797" y="3725"/>
                  </a:cubicBezTo>
                  <a:cubicBezTo>
                    <a:pt x="86797" y="3820"/>
                    <a:pt x="82330" y="163269"/>
                    <a:pt x="74535" y="177747"/>
                  </a:cubicBezTo>
                  <a:lnTo>
                    <a:pt x="74535" y="177747"/>
                  </a:lnTo>
                  <a:cubicBezTo>
                    <a:pt x="54669" y="211560"/>
                    <a:pt x="2103" y="268901"/>
                    <a:pt x="772" y="275283"/>
                  </a:cubicBezTo>
                  <a:cubicBezTo>
                    <a:pt x="-3125" y="294333"/>
                    <a:pt x="8092" y="277283"/>
                    <a:pt x="26152" y="275283"/>
                  </a:cubicBezTo>
                  <a:cubicBezTo>
                    <a:pt x="36323" y="274044"/>
                    <a:pt x="96113" y="213466"/>
                    <a:pt x="109516" y="199654"/>
                  </a:cubicBezTo>
                  <a:lnTo>
                    <a:pt x="110371" y="200131"/>
                  </a:lnTo>
                  <a:lnTo>
                    <a:pt x="110371" y="198607"/>
                  </a:lnTo>
                  <a:lnTo>
                    <a:pt x="112082" y="196797"/>
                  </a:lnTo>
                  <a:cubicBezTo>
                    <a:pt x="112424" y="192482"/>
                    <a:pt x="112424" y="188158"/>
                    <a:pt x="112082" y="183843"/>
                  </a:cubicBezTo>
                  <a:cubicBezTo>
                    <a:pt x="137272" y="10583"/>
                    <a:pt x="106664" y="-942"/>
                    <a:pt x="96303" y="391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6" name="Google Shape;486;p15"/>
            <p:cNvSpPr/>
            <p:nvPr/>
          </p:nvSpPr>
          <p:spPr>
            <a:xfrm>
              <a:off x="5818929" y="3486611"/>
              <a:ext cx="209320" cy="241045"/>
            </a:xfrm>
            <a:custGeom>
              <a:avLst/>
              <a:gdLst/>
              <a:ahLst/>
              <a:cxnLst/>
              <a:rect l="l" t="t" r="r" b="b"/>
              <a:pathLst>
                <a:path w="209320" h="241045" extrusionOk="0">
                  <a:moveTo>
                    <a:pt x="164832" y="20110"/>
                  </a:moveTo>
                  <a:cubicBezTo>
                    <a:pt x="182322" y="22777"/>
                    <a:pt x="202189" y="32111"/>
                    <a:pt x="204945" y="41636"/>
                  </a:cubicBezTo>
                  <a:cubicBezTo>
                    <a:pt x="212141" y="76098"/>
                    <a:pt x="210439" y="111835"/>
                    <a:pt x="200002" y="145459"/>
                  </a:cubicBezTo>
                  <a:cubicBezTo>
                    <a:pt x="184889" y="185464"/>
                    <a:pt x="174718" y="210895"/>
                    <a:pt x="165973" y="228136"/>
                  </a:cubicBezTo>
                  <a:cubicBezTo>
                    <a:pt x="165973" y="228136"/>
                    <a:pt x="90594" y="260521"/>
                    <a:pt x="29758" y="222706"/>
                  </a:cubicBezTo>
                  <a:cubicBezTo>
                    <a:pt x="29758" y="222706"/>
                    <a:pt x="25576" y="179844"/>
                    <a:pt x="25291" y="156889"/>
                  </a:cubicBezTo>
                  <a:cubicBezTo>
                    <a:pt x="-30792" y="107835"/>
                    <a:pt x="17211" y="47351"/>
                    <a:pt x="64739" y="393"/>
                  </a:cubicBezTo>
                  <a:cubicBezTo>
                    <a:pt x="70433" y="-131"/>
                    <a:pt x="76155" y="-131"/>
                    <a:pt x="81849" y="393"/>
                  </a:cubicBezTo>
                  <a:cubicBezTo>
                    <a:pt x="81849" y="393"/>
                    <a:pt x="39454" y="50685"/>
                    <a:pt x="68921" y="79260"/>
                  </a:cubicBezTo>
                  <a:cubicBezTo>
                    <a:pt x="132133" y="59638"/>
                    <a:pt x="144680" y="31063"/>
                    <a:pt x="164832" y="20110"/>
                  </a:cubicBez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7" name="Google Shape;487;p15"/>
            <p:cNvSpPr/>
            <p:nvPr/>
          </p:nvSpPr>
          <p:spPr>
            <a:xfrm>
              <a:off x="5856166" y="3289038"/>
              <a:ext cx="154042" cy="190250"/>
            </a:xfrm>
            <a:custGeom>
              <a:avLst/>
              <a:gdLst/>
              <a:ahLst/>
              <a:cxnLst/>
              <a:rect l="l" t="t" r="r" b="b"/>
              <a:pathLst>
                <a:path w="154042" h="190250" extrusionOk="0">
                  <a:moveTo>
                    <a:pt x="3263" y="67854"/>
                  </a:moveTo>
                  <a:lnTo>
                    <a:pt x="3263" y="67854"/>
                  </a:lnTo>
                  <a:cubicBezTo>
                    <a:pt x="9442" y="27945"/>
                    <a:pt x="38244" y="-2250"/>
                    <a:pt x="79308" y="132"/>
                  </a:cubicBezTo>
                  <a:cubicBezTo>
                    <a:pt x="122872" y="2484"/>
                    <a:pt x="156274" y="39784"/>
                    <a:pt x="153926" y="83437"/>
                  </a:cubicBezTo>
                  <a:cubicBezTo>
                    <a:pt x="152586" y="108288"/>
                    <a:pt x="139668" y="131053"/>
                    <a:pt x="119041" y="144912"/>
                  </a:cubicBezTo>
                  <a:cubicBezTo>
                    <a:pt x="117624" y="150960"/>
                    <a:pt x="115486" y="156808"/>
                    <a:pt x="112672" y="162342"/>
                  </a:cubicBezTo>
                  <a:cubicBezTo>
                    <a:pt x="98129" y="179297"/>
                    <a:pt x="59441" y="190060"/>
                    <a:pt x="46704" y="190251"/>
                  </a:cubicBezTo>
                  <a:cubicBezTo>
                    <a:pt x="35677" y="190251"/>
                    <a:pt x="26172" y="180059"/>
                    <a:pt x="15811" y="162914"/>
                  </a:cubicBezTo>
                  <a:cubicBezTo>
                    <a:pt x="-5672" y="127195"/>
                    <a:pt x="-158" y="87571"/>
                    <a:pt x="3263" y="67854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8" name="Google Shape;488;p15"/>
            <p:cNvSpPr/>
            <p:nvPr/>
          </p:nvSpPr>
          <p:spPr>
            <a:xfrm>
              <a:off x="5862376" y="3287995"/>
              <a:ext cx="154704" cy="145954"/>
            </a:xfrm>
            <a:custGeom>
              <a:avLst/>
              <a:gdLst/>
              <a:ahLst/>
              <a:cxnLst/>
              <a:rect l="l" t="t" r="r" b="b"/>
              <a:pathLst>
                <a:path w="154704" h="145954" extrusionOk="0">
                  <a:moveTo>
                    <a:pt x="85930" y="1937"/>
                  </a:moveTo>
                  <a:cubicBezTo>
                    <a:pt x="114447" y="7557"/>
                    <a:pt x="138400" y="15748"/>
                    <a:pt x="146290" y="44038"/>
                  </a:cubicBezTo>
                  <a:cubicBezTo>
                    <a:pt x="151613" y="63659"/>
                    <a:pt x="158647" y="101188"/>
                    <a:pt x="151993" y="116523"/>
                  </a:cubicBezTo>
                  <a:lnTo>
                    <a:pt x="147811" y="127857"/>
                  </a:lnTo>
                  <a:lnTo>
                    <a:pt x="112926" y="145955"/>
                  </a:lnTo>
                  <a:cubicBezTo>
                    <a:pt x="112926" y="145955"/>
                    <a:pt x="96576" y="132334"/>
                    <a:pt x="101709" y="92424"/>
                  </a:cubicBezTo>
                  <a:cubicBezTo>
                    <a:pt x="101510" y="87043"/>
                    <a:pt x="99798" y="81823"/>
                    <a:pt x="96766" y="77375"/>
                  </a:cubicBezTo>
                  <a:cubicBezTo>
                    <a:pt x="94580" y="73594"/>
                    <a:pt x="92954" y="69517"/>
                    <a:pt x="91919" y="65278"/>
                  </a:cubicBezTo>
                  <a:cubicBezTo>
                    <a:pt x="87774" y="54496"/>
                    <a:pt x="79685" y="45704"/>
                    <a:pt x="69295" y="40704"/>
                  </a:cubicBezTo>
                  <a:cubicBezTo>
                    <a:pt x="43345" y="26130"/>
                    <a:pt x="5323" y="38704"/>
                    <a:pt x="0" y="44038"/>
                  </a:cubicBezTo>
                  <a:cubicBezTo>
                    <a:pt x="15142" y="11452"/>
                    <a:pt x="50959" y="-6102"/>
                    <a:pt x="85930" y="1937"/>
                  </a:cubicBezTo>
                  <a:close/>
                </a:path>
              </a:pathLst>
            </a:custGeom>
            <a:solidFill>
              <a:srgbClr val="3A2C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9" name="Google Shape;489;p15"/>
            <p:cNvSpPr/>
            <p:nvPr/>
          </p:nvSpPr>
          <p:spPr>
            <a:xfrm>
              <a:off x="5888298" y="4552945"/>
              <a:ext cx="121626" cy="93085"/>
            </a:xfrm>
            <a:custGeom>
              <a:avLst/>
              <a:gdLst/>
              <a:ahLst/>
              <a:cxnLst/>
              <a:rect l="l" t="t" r="r" b="b"/>
              <a:pathLst>
                <a:path w="121626" h="93085" extrusionOk="0">
                  <a:moveTo>
                    <a:pt x="112478" y="2"/>
                  </a:moveTo>
                  <a:cubicBezTo>
                    <a:pt x="97840" y="11908"/>
                    <a:pt x="75121" y="3717"/>
                    <a:pt x="74456" y="4765"/>
                  </a:cubicBezTo>
                  <a:cubicBezTo>
                    <a:pt x="57422" y="19395"/>
                    <a:pt x="39590" y="33073"/>
                    <a:pt x="21035" y="45722"/>
                  </a:cubicBezTo>
                  <a:cubicBezTo>
                    <a:pt x="11529" y="52866"/>
                    <a:pt x="-2254" y="62486"/>
                    <a:pt x="313" y="76202"/>
                  </a:cubicBezTo>
                  <a:cubicBezTo>
                    <a:pt x="4875" y="100872"/>
                    <a:pt x="44228" y="93347"/>
                    <a:pt x="59057" y="85727"/>
                  </a:cubicBezTo>
                  <a:cubicBezTo>
                    <a:pt x="73886" y="78107"/>
                    <a:pt x="86053" y="65725"/>
                    <a:pt x="100121" y="57152"/>
                  </a:cubicBezTo>
                  <a:cubicBezTo>
                    <a:pt x="110102" y="50961"/>
                    <a:pt x="119987" y="47627"/>
                    <a:pt x="121604" y="35054"/>
                  </a:cubicBezTo>
                  <a:cubicBezTo>
                    <a:pt x="122079" y="27149"/>
                    <a:pt x="115045" y="-284"/>
                    <a:pt x="112478" y="2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0" name="Google Shape;490;p15"/>
            <p:cNvSpPr/>
            <p:nvPr/>
          </p:nvSpPr>
          <p:spPr>
            <a:xfrm>
              <a:off x="5888421" y="4582665"/>
              <a:ext cx="121131" cy="63346"/>
            </a:xfrm>
            <a:custGeom>
              <a:avLst/>
              <a:gdLst/>
              <a:ahLst/>
              <a:cxnLst/>
              <a:rect l="l" t="t" r="r" b="b"/>
              <a:pathLst>
                <a:path w="121131" h="63346" extrusionOk="0">
                  <a:moveTo>
                    <a:pt x="120910" y="0"/>
                  </a:moveTo>
                  <a:cubicBezTo>
                    <a:pt x="118914" y="12192"/>
                    <a:pt x="109219" y="15526"/>
                    <a:pt x="99238" y="21717"/>
                  </a:cubicBezTo>
                  <a:cubicBezTo>
                    <a:pt x="84979" y="30575"/>
                    <a:pt x="72432" y="43434"/>
                    <a:pt x="57604" y="50959"/>
                  </a:cubicBezTo>
                  <a:cubicBezTo>
                    <a:pt x="42775" y="58484"/>
                    <a:pt x="9601" y="64770"/>
                    <a:pt x="0" y="47244"/>
                  </a:cubicBezTo>
                  <a:cubicBezTo>
                    <a:pt x="5228" y="70961"/>
                    <a:pt x="43916" y="63532"/>
                    <a:pt x="58554" y="56007"/>
                  </a:cubicBezTo>
                  <a:cubicBezTo>
                    <a:pt x="73193" y="48482"/>
                    <a:pt x="85550" y="36004"/>
                    <a:pt x="99618" y="27432"/>
                  </a:cubicBezTo>
                  <a:cubicBezTo>
                    <a:pt x="109599" y="21241"/>
                    <a:pt x="119484" y="17907"/>
                    <a:pt x="121101" y="5334"/>
                  </a:cubicBezTo>
                  <a:cubicBezTo>
                    <a:pt x="121177" y="3553"/>
                    <a:pt x="121110" y="1772"/>
                    <a:pt x="120910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1" name="Google Shape;491;p15"/>
            <p:cNvSpPr/>
            <p:nvPr/>
          </p:nvSpPr>
          <p:spPr>
            <a:xfrm>
              <a:off x="5795742" y="4532466"/>
              <a:ext cx="111395" cy="86487"/>
            </a:xfrm>
            <a:custGeom>
              <a:avLst/>
              <a:gdLst/>
              <a:ahLst/>
              <a:cxnLst/>
              <a:rect l="l" t="t" r="r" b="b"/>
              <a:pathLst>
                <a:path w="111395" h="86487" extrusionOk="0">
                  <a:moveTo>
                    <a:pt x="102659" y="2"/>
                  </a:moveTo>
                  <a:cubicBezTo>
                    <a:pt x="89257" y="10956"/>
                    <a:pt x="69105" y="4765"/>
                    <a:pt x="68154" y="5812"/>
                  </a:cubicBezTo>
                  <a:cubicBezTo>
                    <a:pt x="52537" y="19109"/>
                    <a:pt x="36225" y="31578"/>
                    <a:pt x="19296" y="43151"/>
                  </a:cubicBezTo>
                  <a:cubicBezTo>
                    <a:pt x="10931" y="49723"/>
                    <a:pt x="-2091" y="58486"/>
                    <a:pt x="285" y="71059"/>
                  </a:cubicBezTo>
                  <a:cubicBezTo>
                    <a:pt x="4467" y="93633"/>
                    <a:pt x="40493" y="86680"/>
                    <a:pt x="54181" y="79822"/>
                  </a:cubicBezTo>
                  <a:cubicBezTo>
                    <a:pt x="67869" y="72964"/>
                    <a:pt x="78800" y="61438"/>
                    <a:pt x="91728" y="53437"/>
                  </a:cubicBezTo>
                  <a:cubicBezTo>
                    <a:pt x="101234" y="47722"/>
                    <a:pt x="109884" y="44770"/>
                    <a:pt x="111309" y="33149"/>
                  </a:cubicBezTo>
                  <a:cubicBezTo>
                    <a:pt x="112260" y="26101"/>
                    <a:pt x="105036" y="-283"/>
                    <a:pt x="102659" y="2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2" name="Google Shape;492;p15"/>
            <p:cNvSpPr/>
            <p:nvPr/>
          </p:nvSpPr>
          <p:spPr>
            <a:xfrm>
              <a:off x="5796313" y="4560948"/>
              <a:ext cx="110894" cy="58013"/>
            </a:xfrm>
            <a:custGeom>
              <a:avLst/>
              <a:gdLst/>
              <a:ahLst/>
              <a:cxnLst/>
              <a:rect l="l" t="t" r="r" b="b"/>
              <a:pathLst>
                <a:path w="110894" h="58013" extrusionOk="0">
                  <a:moveTo>
                    <a:pt x="110644" y="0"/>
                  </a:moveTo>
                  <a:cubicBezTo>
                    <a:pt x="108838" y="11144"/>
                    <a:pt x="99903" y="14192"/>
                    <a:pt x="90778" y="19812"/>
                  </a:cubicBezTo>
                  <a:cubicBezTo>
                    <a:pt x="77755" y="28004"/>
                    <a:pt x="66254" y="39719"/>
                    <a:pt x="52756" y="46672"/>
                  </a:cubicBezTo>
                  <a:cubicBezTo>
                    <a:pt x="39258" y="53626"/>
                    <a:pt x="8840" y="59341"/>
                    <a:pt x="0" y="43244"/>
                  </a:cubicBezTo>
                  <a:cubicBezTo>
                    <a:pt x="4753" y="64961"/>
                    <a:pt x="40208" y="58198"/>
                    <a:pt x="53706" y="51340"/>
                  </a:cubicBezTo>
                  <a:cubicBezTo>
                    <a:pt x="67204" y="44482"/>
                    <a:pt x="78325" y="32956"/>
                    <a:pt x="91253" y="24955"/>
                  </a:cubicBezTo>
                  <a:cubicBezTo>
                    <a:pt x="100758" y="19240"/>
                    <a:pt x="109408" y="16288"/>
                    <a:pt x="110834" y="4667"/>
                  </a:cubicBezTo>
                  <a:cubicBezTo>
                    <a:pt x="110958" y="3105"/>
                    <a:pt x="110891" y="1543"/>
                    <a:pt x="110644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3" name="Google Shape;493;p15"/>
            <p:cNvSpPr/>
            <p:nvPr/>
          </p:nvSpPr>
          <p:spPr>
            <a:xfrm>
              <a:off x="5813683" y="3728558"/>
              <a:ext cx="237954" cy="833275"/>
            </a:xfrm>
            <a:custGeom>
              <a:avLst/>
              <a:gdLst/>
              <a:ahLst/>
              <a:cxnLst/>
              <a:rect l="l" t="t" r="r" b="b"/>
              <a:pathLst>
                <a:path w="237954" h="833275" extrusionOk="0">
                  <a:moveTo>
                    <a:pt x="6013" y="123825"/>
                  </a:moveTo>
                  <a:cubicBezTo>
                    <a:pt x="12477" y="73342"/>
                    <a:pt x="31013" y="0"/>
                    <a:pt x="31013" y="0"/>
                  </a:cubicBezTo>
                  <a:cubicBezTo>
                    <a:pt x="48541" y="8201"/>
                    <a:pt x="67495" y="12897"/>
                    <a:pt x="86810" y="13811"/>
                  </a:cubicBezTo>
                  <a:cubicBezTo>
                    <a:pt x="115136" y="13716"/>
                    <a:pt x="143396" y="10973"/>
                    <a:pt x="171219" y="5620"/>
                  </a:cubicBezTo>
                  <a:cubicBezTo>
                    <a:pt x="180287" y="21517"/>
                    <a:pt x="190220" y="36909"/>
                    <a:pt x="200971" y="51721"/>
                  </a:cubicBezTo>
                  <a:cubicBezTo>
                    <a:pt x="215515" y="71914"/>
                    <a:pt x="243746" y="116109"/>
                    <a:pt x="236902" y="193357"/>
                  </a:cubicBezTo>
                  <a:cubicBezTo>
                    <a:pt x="232435" y="243840"/>
                    <a:pt x="204203" y="458248"/>
                    <a:pt x="204203" y="458248"/>
                  </a:cubicBezTo>
                  <a:cubicBezTo>
                    <a:pt x="215201" y="494290"/>
                    <a:pt x="221056" y="531714"/>
                    <a:pt x="221598" y="569405"/>
                  </a:cubicBezTo>
                  <a:cubicBezTo>
                    <a:pt x="218937" y="614229"/>
                    <a:pt x="213024" y="658796"/>
                    <a:pt x="203918" y="702755"/>
                  </a:cubicBezTo>
                  <a:lnTo>
                    <a:pt x="187093" y="824389"/>
                  </a:lnTo>
                  <a:cubicBezTo>
                    <a:pt x="187093" y="824389"/>
                    <a:pt x="164660" y="840676"/>
                    <a:pt x="149071" y="829151"/>
                  </a:cubicBezTo>
                  <a:lnTo>
                    <a:pt x="151067" y="710089"/>
                  </a:lnTo>
                  <a:cubicBezTo>
                    <a:pt x="149166" y="680942"/>
                    <a:pt x="146219" y="637984"/>
                    <a:pt x="144413" y="610552"/>
                  </a:cubicBezTo>
                  <a:cubicBezTo>
                    <a:pt x="141371" y="565785"/>
                    <a:pt x="133387" y="494824"/>
                    <a:pt x="131106" y="477202"/>
                  </a:cubicBezTo>
                  <a:cubicBezTo>
                    <a:pt x="128824" y="459581"/>
                    <a:pt x="123121" y="428434"/>
                    <a:pt x="120364" y="393763"/>
                  </a:cubicBezTo>
                  <a:cubicBezTo>
                    <a:pt x="117608" y="359092"/>
                    <a:pt x="104680" y="182594"/>
                    <a:pt x="104680" y="182594"/>
                  </a:cubicBezTo>
                  <a:lnTo>
                    <a:pt x="102874" y="215646"/>
                  </a:lnTo>
                  <a:cubicBezTo>
                    <a:pt x="102874" y="215646"/>
                    <a:pt x="101068" y="269272"/>
                    <a:pt x="93369" y="335470"/>
                  </a:cubicBezTo>
                  <a:cubicBezTo>
                    <a:pt x="85669" y="401669"/>
                    <a:pt x="83008" y="430720"/>
                    <a:pt x="83008" y="430720"/>
                  </a:cubicBezTo>
                  <a:cubicBezTo>
                    <a:pt x="90308" y="444074"/>
                    <a:pt x="95412" y="458514"/>
                    <a:pt x="98121" y="473488"/>
                  </a:cubicBezTo>
                  <a:cubicBezTo>
                    <a:pt x="99452" y="487775"/>
                    <a:pt x="115707" y="600932"/>
                    <a:pt x="106011" y="658463"/>
                  </a:cubicBezTo>
                  <a:lnTo>
                    <a:pt x="85954" y="804863"/>
                  </a:lnTo>
                  <a:cubicBezTo>
                    <a:pt x="75869" y="811882"/>
                    <a:pt x="63018" y="813587"/>
                    <a:pt x="51449" y="809434"/>
                  </a:cubicBezTo>
                  <a:lnTo>
                    <a:pt x="39663" y="661892"/>
                  </a:lnTo>
                  <a:cubicBezTo>
                    <a:pt x="31773" y="605790"/>
                    <a:pt x="15043" y="486823"/>
                    <a:pt x="12477" y="471392"/>
                  </a:cubicBezTo>
                  <a:cubicBezTo>
                    <a:pt x="6773" y="440226"/>
                    <a:pt x="3408" y="408670"/>
                    <a:pt x="2401" y="376999"/>
                  </a:cubicBezTo>
                  <a:cubicBezTo>
                    <a:pt x="-1782" y="312991"/>
                    <a:pt x="-451" y="174212"/>
                    <a:pt x="6013" y="123825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4" name="Google Shape;494;p15"/>
            <p:cNvSpPr/>
            <p:nvPr/>
          </p:nvSpPr>
          <p:spPr>
            <a:xfrm>
              <a:off x="5803516" y="3708175"/>
              <a:ext cx="253612" cy="553963"/>
            </a:xfrm>
            <a:custGeom>
              <a:avLst/>
              <a:gdLst/>
              <a:ahLst/>
              <a:cxnLst/>
              <a:rect l="l" t="t" r="r" b="b"/>
              <a:pathLst>
                <a:path w="253612" h="553963" extrusionOk="0">
                  <a:moveTo>
                    <a:pt x="181386" y="6572"/>
                  </a:moveTo>
                  <a:lnTo>
                    <a:pt x="224731" y="93726"/>
                  </a:lnTo>
                  <a:cubicBezTo>
                    <a:pt x="224731" y="93726"/>
                    <a:pt x="291270" y="190690"/>
                    <a:pt x="222355" y="439960"/>
                  </a:cubicBezTo>
                  <a:lnTo>
                    <a:pt x="235187" y="516922"/>
                  </a:lnTo>
                  <a:cubicBezTo>
                    <a:pt x="235187" y="516922"/>
                    <a:pt x="105532" y="600265"/>
                    <a:pt x="18746" y="516922"/>
                  </a:cubicBezTo>
                  <a:cubicBezTo>
                    <a:pt x="18746" y="516922"/>
                    <a:pt x="-11291" y="286512"/>
                    <a:pt x="4678" y="180308"/>
                  </a:cubicBezTo>
                  <a:cubicBezTo>
                    <a:pt x="13613" y="119272"/>
                    <a:pt x="27121" y="59007"/>
                    <a:pt x="45077" y="0"/>
                  </a:cubicBezTo>
                  <a:cubicBezTo>
                    <a:pt x="45077" y="0"/>
                    <a:pt x="66369" y="23527"/>
                    <a:pt x="175683" y="8001"/>
                  </a:cubicBezTo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5" name="Google Shape;495;p15"/>
            <p:cNvSpPr/>
            <p:nvPr/>
          </p:nvSpPr>
          <p:spPr>
            <a:xfrm>
              <a:off x="5812662" y="3486508"/>
              <a:ext cx="71005" cy="74600"/>
            </a:xfrm>
            <a:custGeom>
              <a:avLst/>
              <a:gdLst/>
              <a:ahLst/>
              <a:cxnLst/>
              <a:rect l="l" t="t" r="r" b="b"/>
              <a:pathLst>
                <a:path w="71005" h="74600" extrusionOk="0">
                  <a:moveTo>
                    <a:pt x="71006" y="496"/>
                  </a:moveTo>
                  <a:cubicBezTo>
                    <a:pt x="71006" y="496"/>
                    <a:pt x="36596" y="-10077"/>
                    <a:pt x="0" y="66409"/>
                  </a:cubicBezTo>
                  <a:lnTo>
                    <a:pt x="13688" y="74600"/>
                  </a:lnTo>
                  <a:cubicBezTo>
                    <a:pt x="13688" y="74600"/>
                    <a:pt x="49714" y="20117"/>
                    <a:pt x="71006" y="496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6" name="Google Shape;496;p15"/>
            <p:cNvSpPr/>
            <p:nvPr/>
          </p:nvSpPr>
          <p:spPr>
            <a:xfrm>
              <a:off x="5614947" y="3815235"/>
              <a:ext cx="254367" cy="147732"/>
            </a:xfrm>
            <a:custGeom>
              <a:avLst/>
              <a:gdLst/>
              <a:ahLst/>
              <a:cxnLst/>
              <a:rect l="l" t="t" r="r" b="b"/>
              <a:pathLst>
                <a:path w="254367" h="147732" extrusionOk="0">
                  <a:moveTo>
                    <a:pt x="0" y="86201"/>
                  </a:moveTo>
                  <a:lnTo>
                    <a:pt x="148096" y="0"/>
                  </a:lnTo>
                  <a:lnTo>
                    <a:pt x="254368" y="61436"/>
                  </a:lnTo>
                  <a:lnTo>
                    <a:pt x="106272" y="147733"/>
                  </a:lnTo>
                  <a:lnTo>
                    <a:pt x="0" y="86201"/>
                  </a:ln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7" name="Google Shape;497;p15"/>
            <p:cNvSpPr/>
            <p:nvPr/>
          </p:nvSpPr>
          <p:spPr>
            <a:xfrm>
              <a:off x="5694413" y="3821487"/>
              <a:ext cx="53706" cy="44771"/>
            </a:xfrm>
            <a:custGeom>
              <a:avLst/>
              <a:gdLst/>
              <a:ahLst/>
              <a:cxnLst/>
              <a:rect l="l" t="t" r="r" b="b"/>
              <a:pathLst>
                <a:path w="53706" h="44771" extrusionOk="0">
                  <a:moveTo>
                    <a:pt x="49524" y="35"/>
                  </a:moveTo>
                  <a:cubicBezTo>
                    <a:pt x="40237" y="968"/>
                    <a:pt x="31254" y="3892"/>
                    <a:pt x="23194" y="8607"/>
                  </a:cubicBezTo>
                  <a:cubicBezTo>
                    <a:pt x="20228" y="11198"/>
                    <a:pt x="17053" y="13522"/>
                    <a:pt x="13688" y="15561"/>
                  </a:cubicBezTo>
                  <a:cubicBezTo>
                    <a:pt x="12262" y="16227"/>
                    <a:pt x="10836" y="17180"/>
                    <a:pt x="9315" y="17846"/>
                  </a:cubicBezTo>
                  <a:cubicBezTo>
                    <a:pt x="7053" y="18675"/>
                    <a:pt x="5000" y="20009"/>
                    <a:pt x="3327" y="21752"/>
                  </a:cubicBezTo>
                  <a:cubicBezTo>
                    <a:pt x="1673" y="24200"/>
                    <a:pt x="780" y="27086"/>
                    <a:pt x="760" y="30038"/>
                  </a:cubicBezTo>
                  <a:cubicBezTo>
                    <a:pt x="0" y="33572"/>
                    <a:pt x="-190" y="37211"/>
                    <a:pt x="190" y="40802"/>
                  </a:cubicBezTo>
                  <a:cubicBezTo>
                    <a:pt x="1521" y="46136"/>
                    <a:pt x="7034" y="45660"/>
                    <a:pt x="9696" y="41945"/>
                  </a:cubicBezTo>
                  <a:cubicBezTo>
                    <a:pt x="11141" y="40088"/>
                    <a:pt x="11968" y="37821"/>
                    <a:pt x="12072" y="35468"/>
                  </a:cubicBezTo>
                  <a:cubicBezTo>
                    <a:pt x="12234" y="30905"/>
                    <a:pt x="14562" y="26686"/>
                    <a:pt x="18346" y="24133"/>
                  </a:cubicBezTo>
                  <a:lnTo>
                    <a:pt x="53706" y="2130"/>
                  </a:lnTo>
                  <a:cubicBezTo>
                    <a:pt x="52870" y="644"/>
                    <a:pt x="51216" y="-184"/>
                    <a:pt x="49524" y="35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8" name="Google Shape;498;p15"/>
            <p:cNvSpPr/>
            <p:nvPr/>
          </p:nvSpPr>
          <p:spPr>
            <a:xfrm>
              <a:off x="5775008" y="3530248"/>
              <a:ext cx="253611" cy="322722"/>
            </a:xfrm>
            <a:custGeom>
              <a:avLst/>
              <a:gdLst/>
              <a:ahLst/>
              <a:cxnLst/>
              <a:rect l="l" t="t" r="r" b="b"/>
              <a:pathLst>
                <a:path w="253611" h="322722" extrusionOk="0">
                  <a:moveTo>
                    <a:pt x="250673" y="25527"/>
                  </a:moveTo>
                  <a:cubicBezTo>
                    <a:pt x="245826" y="5334"/>
                    <a:pt x="230046" y="11811"/>
                    <a:pt x="216453" y="0"/>
                  </a:cubicBezTo>
                  <a:cubicBezTo>
                    <a:pt x="184990" y="44672"/>
                    <a:pt x="205902" y="165449"/>
                    <a:pt x="210180" y="178308"/>
                  </a:cubicBezTo>
                  <a:lnTo>
                    <a:pt x="89270" y="255556"/>
                  </a:lnTo>
                  <a:lnTo>
                    <a:pt x="89270" y="255556"/>
                  </a:lnTo>
                  <a:lnTo>
                    <a:pt x="81095" y="260604"/>
                  </a:lnTo>
                  <a:cubicBezTo>
                    <a:pt x="67331" y="269662"/>
                    <a:pt x="52131" y="276301"/>
                    <a:pt x="36134" y="280225"/>
                  </a:cubicBezTo>
                  <a:cubicBezTo>
                    <a:pt x="24062" y="281654"/>
                    <a:pt x="17788" y="298704"/>
                    <a:pt x="4860" y="300228"/>
                  </a:cubicBezTo>
                  <a:cubicBezTo>
                    <a:pt x="2075" y="300333"/>
                    <a:pt x="-92" y="302666"/>
                    <a:pt x="3" y="305457"/>
                  </a:cubicBezTo>
                  <a:cubicBezTo>
                    <a:pt x="51" y="306753"/>
                    <a:pt x="602" y="307991"/>
                    <a:pt x="1533" y="308896"/>
                  </a:cubicBezTo>
                  <a:cubicBezTo>
                    <a:pt x="6667" y="313849"/>
                    <a:pt x="20545" y="309753"/>
                    <a:pt x="30050" y="298704"/>
                  </a:cubicBezTo>
                  <a:cubicBezTo>
                    <a:pt x="30002" y="298952"/>
                    <a:pt x="30002" y="299218"/>
                    <a:pt x="30050" y="299466"/>
                  </a:cubicBezTo>
                  <a:cubicBezTo>
                    <a:pt x="30202" y="303057"/>
                    <a:pt x="32227" y="306314"/>
                    <a:pt x="35373" y="308038"/>
                  </a:cubicBezTo>
                  <a:cubicBezTo>
                    <a:pt x="36067" y="308458"/>
                    <a:pt x="36846" y="308724"/>
                    <a:pt x="37655" y="308800"/>
                  </a:cubicBezTo>
                  <a:cubicBezTo>
                    <a:pt x="37655" y="309610"/>
                    <a:pt x="37883" y="310401"/>
                    <a:pt x="38320" y="311087"/>
                  </a:cubicBezTo>
                  <a:cubicBezTo>
                    <a:pt x="39708" y="313925"/>
                    <a:pt x="42417" y="315887"/>
                    <a:pt x="45544" y="316325"/>
                  </a:cubicBezTo>
                  <a:lnTo>
                    <a:pt x="45544" y="316325"/>
                  </a:lnTo>
                  <a:cubicBezTo>
                    <a:pt x="46941" y="320335"/>
                    <a:pt x="50820" y="322945"/>
                    <a:pt x="55050" y="322707"/>
                  </a:cubicBezTo>
                  <a:cubicBezTo>
                    <a:pt x="57825" y="322564"/>
                    <a:pt x="60439" y="321373"/>
                    <a:pt x="62369" y="319373"/>
                  </a:cubicBezTo>
                  <a:cubicBezTo>
                    <a:pt x="72682" y="315430"/>
                    <a:pt x="81789" y="308867"/>
                    <a:pt x="88794" y="300323"/>
                  </a:cubicBezTo>
                  <a:cubicBezTo>
                    <a:pt x="94982" y="293875"/>
                    <a:pt x="101522" y="287769"/>
                    <a:pt x="108375" y="282035"/>
                  </a:cubicBezTo>
                  <a:cubicBezTo>
                    <a:pt x="141170" y="267843"/>
                    <a:pt x="239552" y="225742"/>
                    <a:pt x="243924" y="219742"/>
                  </a:cubicBezTo>
                  <a:cubicBezTo>
                    <a:pt x="250768" y="210693"/>
                    <a:pt x="257707" y="54102"/>
                    <a:pt x="250673" y="25527"/>
                  </a:cubicBezTo>
                  <a:close/>
                </a:path>
              </a:pathLst>
            </a:custGeom>
            <a:solidFill>
              <a:srgbClr val="FFCEA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9" name="Google Shape;499;p15"/>
            <p:cNvSpPr/>
            <p:nvPr/>
          </p:nvSpPr>
          <p:spPr>
            <a:xfrm>
              <a:off x="5965891" y="3514431"/>
              <a:ext cx="72720" cy="103595"/>
            </a:xfrm>
            <a:custGeom>
              <a:avLst/>
              <a:gdLst/>
              <a:ahLst/>
              <a:cxnLst/>
              <a:rect l="l" t="t" r="r" b="b"/>
              <a:pathLst>
                <a:path w="72720" h="103595" extrusionOk="0">
                  <a:moveTo>
                    <a:pt x="70816" y="95541"/>
                  </a:moveTo>
                  <a:cubicBezTo>
                    <a:pt x="70816" y="95541"/>
                    <a:pt x="32129" y="112876"/>
                    <a:pt x="0" y="96684"/>
                  </a:cubicBezTo>
                  <a:lnTo>
                    <a:pt x="4658" y="36009"/>
                  </a:lnTo>
                  <a:cubicBezTo>
                    <a:pt x="4658" y="36009"/>
                    <a:pt x="5133" y="3434"/>
                    <a:pt x="34125" y="195"/>
                  </a:cubicBezTo>
                  <a:cubicBezTo>
                    <a:pt x="63117" y="-3043"/>
                    <a:pt x="78325" y="34200"/>
                    <a:pt x="70816" y="95541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500" name="Google Shape;500;p15"/>
            <p:cNvGrpSpPr/>
            <p:nvPr/>
          </p:nvGrpSpPr>
          <p:grpSpPr>
            <a:xfrm flipH="1">
              <a:off x="2865273" y="3434801"/>
              <a:ext cx="598186" cy="1340314"/>
              <a:chOff x="4210728" y="4525714"/>
              <a:chExt cx="546438" cy="1224366"/>
            </a:xfrm>
          </p:grpSpPr>
          <p:sp>
            <p:nvSpPr>
              <p:cNvPr id="501" name="Google Shape;501;p15"/>
              <p:cNvSpPr/>
              <p:nvPr/>
            </p:nvSpPr>
            <p:spPr>
              <a:xfrm>
                <a:off x="4672107" y="4726590"/>
                <a:ext cx="85002" cy="305847"/>
              </a:xfrm>
              <a:custGeom>
                <a:avLst/>
                <a:gdLst/>
                <a:ahLst/>
                <a:cxnLst/>
                <a:rect l="l" t="t" r="r" b="b"/>
                <a:pathLst>
                  <a:path w="85002" h="305847" extrusionOk="0">
                    <a:moveTo>
                      <a:pt x="18764" y="0"/>
                    </a:moveTo>
                    <a:cubicBezTo>
                      <a:pt x="37814" y="5429"/>
                      <a:pt x="48482" y="26289"/>
                      <a:pt x="65056" y="70961"/>
                    </a:cubicBezTo>
                    <a:cubicBezTo>
                      <a:pt x="78848" y="111490"/>
                      <a:pt x="85582" y="154076"/>
                      <a:pt x="84963" y="196882"/>
                    </a:cubicBezTo>
                    <a:cubicBezTo>
                      <a:pt x="79629" y="238982"/>
                      <a:pt x="62198" y="271748"/>
                      <a:pt x="20098" y="305848"/>
                    </a:cubicBezTo>
                    <a:lnTo>
                      <a:pt x="0" y="268986"/>
                    </a:lnTo>
                    <a:cubicBezTo>
                      <a:pt x="0" y="268986"/>
                      <a:pt x="41243" y="232600"/>
                      <a:pt x="45434" y="190500"/>
                    </a:cubicBezTo>
                    <a:cubicBezTo>
                      <a:pt x="47815" y="166878"/>
                      <a:pt x="20098" y="87249"/>
                      <a:pt x="20098" y="85058"/>
                    </a:cubicBezTo>
                    <a:cubicBezTo>
                      <a:pt x="20098" y="82867"/>
                      <a:pt x="18764" y="0"/>
                      <a:pt x="18764" y="0"/>
                    </a:cubicBezTo>
                    <a:close/>
                  </a:path>
                </a:pathLst>
              </a:custGeom>
              <a:solidFill>
                <a:srgbClr val="9C6448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2" name="Google Shape;502;p15"/>
              <p:cNvSpPr/>
              <p:nvPr/>
            </p:nvSpPr>
            <p:spPr>
              <a:xfrm>
                <a:off x="4408366" y="5679962"/>
                <a:ext cx="123900" cy="70118"/>
              </a:xfrm>
              <a:custGeom>
                <a:avLst/>
                <a:gdLst/>
                <a:ahLst/>
                <a:cxnLst/>
                <a:rect l="l" t="t" r="r" b="b"/>
                <a:pathLst>
                  <a:path w="123900" h="70118" extrusionOk="0">
                    <a:moveTo>
                      <a:pt x="117628" y="16845"/>
                    </a:moveTo>
                    <a:cubicBezTo>
                      <a:pt x="104783" y="20750"/>
                      <a:pt x="90877" y="18874"/>
                      <a:pt x="79528" y="11701"/>
                    </a:cubicBezTo>
                    <a:cubicBezTo>
                      <a:pt x="69241" y="11701"/>
                      <a:pt x="8757" y="-12016"/>
                      <a:pt x="1137" y="8082"/>
                    </a:cubicBezTo>
                    <a:cubicBezTo>
                      <a:pt x="-5531" y="25703"/>
                      <a:pt x="18758" y="42086"/>
                      <a:pt x="31617" y="45229"/>
                    </a:cubicBezTo>
                    <a:cubicBezTo>
                      <a:pt x="60192" y="51992"/>
                      <a:pt x="80766" y="66089"/>
                      <a:pt x="92196" y="68470"/>
                    </a:cubicBezTo>
                    <a:cubicBezTo>
                      <a:pt x="100966" y="71585"/>
                      <a:pt x="110703" y="70232"/>
                      <a:pt x="118294" y="64851"/>
                    </a:cubicBezTo>
                    <a:cubicBezTo>
                      <a:pt x="126200" y="56850"/>
                      <a:pt x="125533" y="27322"/>
                      <a:pt x="117628" y="16845"/>
                    </a:cubicBezTo>
                    <a:close/>
                  </a:path>
                </a:pathLst>
              </a:custGeom>
              <a:solidFill>
                <a:srgbClr val="38226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3" name="Google Shape;503;p15"/>
              <p:cNvSpPr/>
              <p:nvPr/>
            </p:nvSpPr>
            <p:spPr>
              <a:xfrm>
                <a:off x="4408245" y="5691663"/>
                <a:ext cx="121939" cy="58416"/>
              </a:xfrm>
              <a:custGeom>
                <a:avLst/>
                <a:gdLst/>
                <a:ahLst/>
                <a:cxnLst/>
                <a:rect l="l" t="t" r="r" b="b"/>
                <a:pathLst>
                  <a:path w="121939" h="58416" extrusionOk="0">
                    <a:moveTo>
                      <a:pt x="92127" y="51911"/>
                    </a:moveTo>
                    <a:cubicBezTo>
                      <a:pt x="80697" y="49530"/>
                      <a:pt x="59837" y="35433"/>
                      <a:pt x="31548" y="28575"/>
                    </a:cubicBezTo>
                    <a:cubicBezTo>
                      <a:pt x="20784" y="26003"/>
                      <a:pt x="2020" y="14097"/>
                      <a:pt x="210" y="0"/>
                    </a:cubicBezTo>
                    <a:cubicBezTo>
                      <a:pt x="-2361" y="16193"/>
                      <a:pt x="19260" y="30575"/>
                      <a:pt x="31548" y="33528"/>
                    </a:cubicBezTo>
                    <a:cubicBezTo>
                      <a:pt x="60123" y="40291"/>
                      <a:pt x="80697" y="54388"/>
                      <a:pt x="92127" y="56769"/>
                    </a:cubicBezTo>
                    <a:cubicBezTo>
                      <a:pt x="100896" y="59884"/>
                      <a:pt x="110634" y="58531"/>
                      <a:pt x="118225" y="53150"/>
                    </a:cubicBezTo>
                    <a:cubicBezTo>
                      <a:pt x="119933" y="51188"/>
                      <a:pt x="121200" y="48882"/>
                      <a:pt x="121940" y="46387"/>
                    </a:cubicBezTo>
                    <a:cubicBezTo>
                      <a:pt x="113425" y="52816"/>
                      <a:pt x="102380" y="54864"/>
                      <a:pt x="92127" y="51911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4" name="Google Shape;504;p15"/>
              <p:cNvSpPr/>
              <p:nvPr/>
            </p:nvSpPr>
            <p:spPr>
              <a:xfrm>
                <a:off x="4566152" y="5600798"/>
                <a:ext cx="119416" cy="67472"/>
              </a:xfrm>
              <a:custGeom>
                <a:avLst/>
                <a:gdLst/>
                <a:ahLst/>
                <a:cxnLst/>
                <a:rect l="l" t="t" r="r" b="b"/>
                <a:pathLst>
                  <a:path w="119416" h="67472" extrusionOk="0">
                    <a:moveTo>
                      <a:pt x="113384" y="16189"/>
                    </a:moveTo>
                    <a:cubicBezTo>
                      <a:pt x="102146" y="20047"/>
                      <a:pt x="89728" y="18161"/>
                      <a:pt x="80142" y="11141"/>
                    </a:cubicBezTo>
                    <a:cubicBezTo>
                      <a:pt x="70617" y="11141"/>
                      <a:pt x="8419" y="-11529"/>
                      <a:pt x="1085" y="7807"/>
                    </a:cubicBezTo>
                    <a:cubicBezTo>
                      <a:pt x="-5297" y="24762"/>
                      <a:pt x="18039" y="40383"/>
                      <a:pt x="30422" y="43431"/>
                    </a:cubicBezTo>
                    <a:cubicBezTo>
                      <a:pt x="57663" y="50003"/>
                      <a:pt x="78047" y="63624"/>
                      <a:pt x="88715" y="65910"/>
                    </a:cubicBezTo>
                    <a:cubicBezTo>
                      <a:pt x="97172" y="68882"/>
                      <a:pt x="106547" y="67567"/>
                      <a:pt x="113861" y="62385"/>
                    </a:cubicBezTo>
                    <a:cubicBezTo>
                      <a:pt x="121671" y="54670"/>
                      <a:pt x="121004" y="26286"/>
                      <a:pt x="113384" y="16189"/>
                    </a:cubicBezTo>
                    <a:close/>
                  </a:path>
                </a:pathLst>
              </a:custGeom>
              <a:solidFill>
                <a:srgbClr val="38226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5" name="Google Shape;505;p15"/>
              <p:cNvSpPr/>
              <p:nvPr/>
            </p:nvSpPr>
            <p:spPr>
              <a:xfrm>
                <a:off x="4566197" y="5611939"/>
                <a:ext cx="117340" cy="56332"/>
              </a:xfrm>
              <a:custGeom>
                <a:avLst/>
                <a:gdLst/>
                <a:ahLst/>
                <a:cxnLst/>
                <a:rect l="l" t="t" r="r" b="b"/>
                <a:pathLst>
                  <a:path w="117340" h="56332" extrusionOk="0">
                    <a:moveTo>
                      <a:pt x="88670" y="50102"/>
                    </a:moveTo>
                    <a:cubicBezTo>
                      <a:pt x="77717" y="47720"/>
                      <a:pt x="57619" y="34195"/>
                      <a:pt x="30377" y="27622"/>
                    </a:cubicBezTo>
                    <a:cubicBezTo>
                      <a:pt x="19995" y="25051"/>
                      <a:pt x="1802" y="13621"/>
                      <a:pt x="183" y="0"/>
                    </a:cubicBezTo>
                    <a:cubicBezTo>
                      <a:pt x="-2198" y="15621"/>
                      <a:pt x="19233" y="29528"/>
                      <a:pt x="30377" y="32290"/>
                    </a:cubicBezTo>
                    <a:cubicBezTo>
                      <a:pt x="57619" y="38862"/>
                      <a:pt x="78002" y="52483"/>
                      <a:pt x="88670" y="54769"/>
                    </a:cubicBezTo>
                    <a:cubicBezTo>
                      <a:pt x="97128" y="57741"/>
                      <a:pt x="106503" y="56426"/>
                      <a:pt x="113816" y="51245"/>
                    </a:cubicBezTo>
                    <a:cubicBezTo>
                      <a:pt x="115496" y="49368"/>
                      <a:pt x="116703" y="47111"/>
                      <a:pt x="117341" y="44672"/>
                    </a:cubicBezTo>
                    <a:cubicBezTo>
                      <a:pt x="109187" y="50930"/>
                      <a:pt x="98547" y="52940"/>
                      <a:pt x="88670" y="50102"/>
                    </a:cubicBezTo>
                    <a:close/>
                  </a:path>
                </a:pathLst>
              </a:custGeom>
              <a:solidFill>
                <a:srgbClr val="757B8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6" name="Google Shape;506;p15"/>
              <p:cNvSpPr/>
              <p:nvPr/>
            </p:nvSpPr>
            <p:spPr>
              <a:xfrm>
                <a:off x="4483409" y="4968525"/>
                <a:ext cx="238054" cy="732926"/>
              </a:xfrm>
              <a:custGeom>
                <a:avLst/>
                <a:gdLst/>
                <a:ahLst/>
                <a:cxnLst/>
                <a:rect l="l" t="t" r="r" b="b"/>
                <a:pathLst>
                  <a:path w="238054" h="732926" extrusionOk="0">
                    <a:moveTo>
                      <a:pt x="216416" y="495014"/>
                    </a:moveTo>
                    <a:cubicBezTo>
                      <a:pt x="216443" y="471802"/>
                      <a:pt x="212447" y="448761"/>
                      <a:pt x="204605" y="426911"/>
                    </a:cubicBezTo>
                    <a:cubicBezTo>
                      <a:pt x="204605" y="426911"/>
                      <a:pt x="212415" y="333661"/>
                      <a:pt x="218416" y="272415"/>
                    </a:cubicBezTo>
                    <a:cubicBezTo>
                      <a:pt x="227179" y="182118"/>
                      <a:pt x="241086" y="173164"/>
                      <a:pt x="237466" y="118300"/>
                    </a:cubicBezTo>
                    <a:cubicBezTo>
                      <a:pt x="233847" y="67437"/>
                      <a:pt x="204891" y="34480"/>
                      <a:pt x="197366" y="0"/>
                    </a:cubicBezTo>
                    <a:lnTo>
                      <a:pt x="50014" y="11621"/>
                    </a:lnTo>
                    <a:cubicBezTo>
                      <a:pt x="50014" y="11621"/>
                      <a:pt x="37155" y="53435"/>
                      <a:pt x="20582" y="136684"/>
                    </a:cubicBezTo>
                    <a:cubicBezTo>
                      <a:pt x="4008" y="219932"/>
                      <a:pt x="2865" y="318897"/>
                      <a:pt x="4199" y="449961"/>
                    </a:cubicBezTo>
                    <a:cubicBezTo>
                      <a:pt x="4199" y="483775"/>
                      <a:pt x="-1516" y="513112"/>
                      <a:pt x="389" y="597313"/>
                    </a:cubicBezTo>
                    <a:cubicBezTo>
                      <a:pt x="1722" y="653891"/>
                      <a:pt x="4961" y="723233"/>
                      <a:pt x="4961" y="723233"/>
                    </a:cubicBezTo>
                    <a:cubicBezTo>
                      <a:pt x="26487" y="741712"/>
                      <a:pt x="41442" y="728091"/>
                      <a:pt x="41442" y="728091"/>
                    </a:cubicBezTo>
                    <a:cubicBezTo>
                      <a:pt x="41442" y="728091"/>
                      <a:pt x="79542" y="560451"/>
                      <a:pt x="84780" y="521970"/>
                    </a:cubicBezTo>
                    <a:cubicBezTo>
                      <a:pt x="88780" y="500682"/>
                      <a:pt x="87003" y="478707"/>
                      <a:pt x="79637" y="458343"/>
                    </a:cubicBezTo>
                    <a:cubicBezTo>
                      <a:pt x="79637" y="458343"/>
                      <a:pt x="90686" y="405670"/>
                      <a:pt x="98687" y="364236"/>
                    </a:cubicBezTo>
                    <a:cubicBezTo>
                      <a:pt x="108212" y="313658"/>
                      <a:pt x="133453" y="204502"/>
                      <a:pt x="133453" y="204502"/>
                    </a:cubicBezTo>
                    <a:cubicBezTo>
                      <a:pt x="133453" y="204502"/>
                      <a:pt x="129167" y="372237"/>
                      <a:pt x="136501" y="405289"/>
                    </a:cubicBezTo>
                    <a:cubicBezTo>
                      <a:pt x="143835" y="438340"/>
                      <a:pt x="145074" y="467106"/>
                      <a:pt x="151360" y="512064"/>
                    </a:cubicBezTo>
                    <a:cubicBezTo>
                      <a:pt x="158885" y="566356"/>
                      <a:pt x="162314" y="645890"/>
                      <a:pt x="162314" y="645890"/>
                    </a:cubicBezTo>
                    <a:cubicBezTo>
                      <a:pt x="184793" y="660178"/>
                      <a:pt x="194794" y="649224"/>
                      <a:pt x="194794" y="649224"/>
                    </a:cubicBezTo>
                    <a:cubicBezTo>
                      <a:pt x="194794" y="649224"/>
                      <a:pt x="216416" y="542544"/>
                      <a:pt x="216416" y="495014"/>
                    </a:cubicBezTo>
                    <a:close/>
                  </a:path>
                </a:pathLst>
              </a:custGeom>
              <a:solidFill>
                <a:srgbClr val="9C6448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7" name="Google Shape;507;p15"/>
              <p:cNvSpPr/>
              <p:nvPr/>
            </p:nvSpPr>
            <p:spPr>
              <a:xfrm>
                <a:off x="4484426" y="4968525"/>
                <a:ext cx="236925" cy="409866"/>
              </a:xfrm>
              <a:custGeom>
                <a:avLst/>
                <a:gdLst/>
                <a:ahLst/>
                <a:cxnLst/>
                <a:rect l="l" t="t" r="r" b="b"/>
                <a:pathLst>
                  <a:path w="236925" h="409866" extrusionOk="0">
                    <a:moveTo>
                      <a:pt x="195968" y="0"/>
                    </a:moveTo>
                    <a:cubicBezTo>
                      <a:pt x="211399" y="15812"/>
                      <a:pt x="236926" y="63913"/>
                      <a:pt x="236926" y="136684"/>
                    </a:cubicBezTo>
                    <a:cubicBezTo>
                      <a:pt x="236926" y="218599"/>
                      <a:pt x="225020" y="202025"/>
                      <a:pt x="219305" y="292227"/>
                    </a:cubicBezTo>
                    <a:lnTo>
                      <a:pt x="213590" y="382429"/>
                    </a:lnTo>
                    <a:cubicBezTo>
                      <a:pt x="213590" y="382429"/>
                      <a:pt x="90431" y="441198"/>
                      <a:pt x="2611" y="386715"/>
                    </a:cubicBezTo>
                    <a:cubicBezTo>
                      <a:pt x="-5200" y="369665"/>
                      <a:pt x="5564" y="179927"/>
                      <a:pt x="20994" y="112490"/>
                    </a:cubicBezTo>
                    <a:cubicBezTo>
                      <a:pt x="36425" y="45053"/>
                      <a:pt x="46997" y="12002"/>
                      <a:pt x="46997" y="12002"/>
                    </a:cubicBezTo>
                    <a:cubicBezTo>
                      <a:pt x="46997" y="12002"/>
                      <a:pt x="160250" y="42577"/>
                      <a:pt x="19596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8" name="Google Shape;508;p15"/>
              <p:cNvSpPr/>
              <p:nvPr/>
            </p:nvSpPr>
            <p:spPr>
              <a:xfrm>
                <a:off x="4531702" y="4525767"/>
                <a:ext cx="160521" cy="258577"/>
              </a:xfrm>
              <a:custGeom>
                <a:avLst/>
                <a:gdLst/>
                <a:ahLst/>
                <a:cxnLst/>
                <a:rect l="l" t="t" r="r" b="b"/>
                <a:pathLst>
                  <a:path w="160521" h="258577" extrusionOk="0">
                    <a:moveTo>
                      <a:pt x="150502" y="199966"/>
                    </a:moveTo>
                    <a:cubicBezTo>
                      <a:pt x="119070" y="198061"/>
                      <a:pt x="116022" y="203299"/>
                      <a:pt x="113545" y="192155"/>
                    </a:cubicBezTo>
                    <a:cubicBezTo>
                      <a:pt x="112688" y="188155"/>
                      <a:pt x="110878" y="160532"/>
                      <a:pt x="110878" y="160532"/>
                    </a:cubicBezTo>
                    <a:cubicBezTo>
                      <a:pt x="113780" y="156846"/>
                      <a:pt x="116422" y="152960"/>
                      <a:pt x="118784" y="148912"/>
                    </a:cubicBezTo>
                    <a:cubicBezTo>
                      <a:pt x="140167" y="136015"/>
                      <a:pt x="154268" y="113831"/>
                      <a:pt x="156884" y="88999"/>
                    </a:cubicBezTo>
                    <a:cubicBezTo>
                      <a:pt x="161490" y="44708"/>
                      <a:pt x="129348" y="5065"/>
                      <a:pt x="85065" y="417"/>
                    </a:cubicBezTo>
                    <a:cubicBezTo>
                      <a:pt x="43441" y="-3869"/>
                      <a:pt x="12771" y="25373"/>
                      <a:pt x="4579" y="65568"/>
                    </a:cubicBezTo>
                    <a:cubicBezTo>
                      <a:pt x="198" y="85380"/>
                      <a:pt x="-4374" y="125861"/>
                      <a:pt x="8008" y="158341"/>
                    </a:cubicBezTo>
                    <a:cubicBezTo>
                      <a:pt x="14961" y="176725"/>
                      <a:pt x="21438" y="189583"/>
                      <a:pt x="38012" y="188917"/>
                    </a:cubicBezTo>
                    <a:cubicBezTo>
                      <a:pt x="43543" y="188422"/>
                      <a:pt x="49023" y="187469"/>
                      <a:pt x="54395" y="186059"/>
                    </a:cubicBezTo>
                    <a:cubicBezTo>
                      <a:pt x="55283" y="193679"/>
                      <a:pt x="55602" y="201347"/>
                      <a:pt x="55347" y="209015"/>
                    </a:cubicBezTo>
                    <a:cubicBezTo>
                      <a:pt x="55347" y="217111"/>
                      <a:pt x="56300" y="221111"/>
                      <a:pt x="40488" y="230827"/>
                    </a:cubicBezTo>
                    <a:cubicBezTo>
                      <a:pt x="24677" y="240542"/>
                      <a:pt x="64301" y="260354"/>
                      <a:pt x="90114" y="258449"/>
                    </a:cubicBezTo>
                    <a:cubicBezTo>
                      <a:pt x="115927" y="256544"/>
                      <a:pt x="144883" y="240923"/>
                      <a:pt x="152883" y="224255"/>
                    </a:cubicBezTo>
                    <a:cubicBezTo>
                      <a:pt x="161646" y="205586"/>
                      <a:pt x="165266" y="200823"/>
                      <a:pt x="150502" y="199966"/>
                    </a:cubicBezTo>
                    <a:close/>
                  </a:path>
                </a:pathLst>
              </a:custGeom>
              <a:solidFill>
                <a:srgbClr val="9C6448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9" name="Google Shape;509;p15"/>
              <p:cNvSpPr/>
              <p:nvPr/>
            </p:nvSpPr>
            <p:spPr>
              <a:xfrm>
                <a:off x="4695825" y="4756088"/>
                <a:ext cx="61341" cy="108805"/>
              </a:xfrm>
              <a:custGeom>
                <a:avLst/>
                <a:gdLst/>
                <a:ahLst/>
                <a:cxnLst/>
                <a:rect l="l" t="t" r="r" b="b"/>
                <a:pathLst>
                  <a:path w="61341" h="108805" extrusionOk="0">
                    <a:moveTo>
                      <a:pt x="9525" y="108806"/>
                    </a:moveTo>
                    <a:cubicBezTo>
                      <a:pt x="9525" y="108806"/>
                      <a:pt x="45053" y="100805"/>
                      <a:pt x="61341" y="84993"/>
                    </a:cubicBezTo>
                    <a:cubicBezTo>
                      <a:pt x="61341" y="84993"/>
                      <a:pt x="40196" y="18318"/>
                      <a:pt x="26670" y="1745"/>
                    </a:cubicBezTo>
                    <a:cubicBezTo>
                      <a:pt x="13144" y="-14829"/>
                      <a:pt x="0" y="92137"/>
                      <a:pt x="0" y="92137"/>
                    </a:cubicBezTo>
                    <a:close/>
                  </a:path>
                </a:pathLst>
              </a:custGeom>
              <a:solidFill>
                <a:srgbClr val="EDEDE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10" name="Google Shape;510;p15"/>
              <p:cNvSpPr/>
              <p:nvPr/>
            </p:nvSpPr>
            <p:spPr>
              <a:xfrm>
                <a:off x="4523612" y="4724507"/>
                <a:ext cx="191546" cy="273865"/>
              </a:xfrm>
              <a:custGeom>
                <a:avLst/>
                <a:gdLst/>
                <a:ahLst/>
                <a:cxnLst/>
                <a:rect l="l" t="t" r="r" b="b"/>
                <a:pathLst>
                  <a:path w="191546" h="273865" extrusionOk="0">
                    <a:moveTo>
                      <a:pt x="127349" y="560"/>
                    </a:moveTo>
                    <a:cubicBezTo>
                      <a:pt x="133160" y="7799"/>
                      <a:pt x="133826" y="16847"/>
                      <a:pt x="111443" y="22562"/>
                    </a:cubicBezTo>
                    <a:cubicBezTo>
                      <a:pt x="95161" y="27192"/>
                      <a:pt x="77760" y="25839"/>
                      <a:pt x="62389" y="18753"/>
                    </a:cubicBezTo>
                    <a:cubicBezTo>
                      <a:pt x="44747" y="26210"/>
                      <a:pt x="27792" y="35202"/>
                      <a:pt x="11716" y="45613"/>
                    </a:cubicBezTo>
                    <a:cubicBezTo>
                      <a:pt x="-7334" y="108478"/>
                      <a:pt x="8001" y="116574"/>
                      <a:pt x="0" y="161628"/>
                    </a:cubicBezTo>
                    <a:cubicBezTo>
                      <a:pt x="3143" y="184297"/>
                      <a:pt x="6858" y="242780"/>
                      <a:pt x="7810" y="256020"/>
                    </a:cubicBezTo>
                    <a:cubicBezTo>
                      <a:pt x="50578" y="285929"/>
                      <a:pt x="137350" y="275737"/>
                      <a:pt x="156781" y="244019"/>
                    </a:cubicBezTo>
                    <a:cubicBezTo>
                      <a:pt x="157130" y="233455"/>
                      <a:pt x="158116" y="222930"/>
                      <a:pt x="159734" y="212491"/>
                    </a:cubicBezTo>
                    <a:cubicBezTo>
                      <a:pt x="180118" y="136862"/>
                      <a:pt x="196025" y="117241"/>
                      <a:pt x="190405" y="60091"/>
                    </a:cubicBezTo>
                    <a:cubicBezTo>
                      <a:pt x="187166" y="27515"/>
                      <a:pt x="184595" y="11132"/>
                      <a:pt x="167259" y="2369"/>
                    </a:cubicBezTo>
                    <a:cubicBezTo>
                      <a:pt x="154092" y="26"/>
                      <a:pt x="140675" y="-583"/>
                      <a:pt x="127349" y="560"/>
                    </a:cubicBezTo>
                    <a:close/>
                  </a:path>
                </a:pathLst>
              </a:custGeom>
              <a:solidFill>
                <a:srgbClr val="F4F4F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11" name="Google Shape;511;p15"/>
              <p:cNvSpPr/>
              <p:nvPr/>
            </p:nvSpPr>
            <p:spPr>
              <a:xfrm>
                <a:off x="4210728" y="4780936"/>
                <a:ext cx="368747" cy="265455"/>
              </a:xfrm>
              <a:custGeom>
                <a:avLst/>
                <a:gdLst/>
                <a:ahLst/>
                <a:cxnLst/>
                <a:rect l="l" t="t" r="r" b="b"/>
                <a:pathLst>
                  <a:path w="368747" h="265455" extrusionOk="0">
                    <a:moveTo>
                      <a:pt x="47613" y="190066"/>
                    </a:moveTo>
                    <a:cubicBezTo>
                      <a:pt x="57313" y="192152"/>
                      <a:pt x="66860" y="194885"/>
                      <a:pt x="76188" y="198257"/>
                    </a:cubicBezTo>
                    <a:cubicBezTo>
                      <a:pt x="84940" y="202858"/>
                      <a:pt x="94355" y="206077"/>
                      <a:pt x="104097" y="207782"/>
                    </a:cubicBezTo>
                    <a:cubicBezTo>
                      <a:pt x="114574" y="209402"/>
                      <a:pt x="130957" y="203972"/>
                      <a:pt x="159246" y="190637"/>
                    </a:cubicBezTo>
                    <a:cubicBezTo>
                      <a:pt x="190224" y="174759"/>
                      <a:pt x="218251" y="153690"/>
                      <a:pt x="242114" y="128344"/>
                    </a:cubicBezTo>
                    <a:cubicBezTo>
                      <a:pt x="269228" y="96083"/>
                      <a:pt x="293451" y="61507"/>
                      <a:pt x="314504" y="24998"/>
                    </a:cubicBezTo>
                    <a:cubicBezTo>
                      <a:pt x="326791" y="2614"/>
                      <a:pt x="342317" y="-3006"/>
                      <a:pt x="355842" y="1375"/>
                    </a:cubicBezTo>
                    <a:cubicBezTo>
                      <a:pt x="372035" y="6710"/>
                      <a:pt x="374035" y="22807"/>
                      <a:pt x="355842" y="52906"/>
                    </a:cubicBezTo>
                    <a:cubicBezTo>
                      <a:pt x="332617" y="92225"/>
                      <a:pt x="304799" y="128639"/>
                      <a:pt x="272975" y="161396"/>
                    </a:cubicBezTo>
                    <a:cubicBezTo>
                      <a:pt x="247871" y="186503"/>
                      <a:pt x="218651" y="207115"/>
                      <a:pt x="186583" y="222356"/>
                    </a:cubicBezTo>
                    <a:cubicBezTo>
                      <a:pt x="163712" y="234252"/>
                      <a:pt x="139230" y="242758"/>
                      <a:pt x="113907" y="247597"/>
                    </a:cubicBezTo>
                    <a:cubicBezTo>
                      <a:pt x="105049" y="249502"/>
                      <a:pt x="99048" y="253216"/>
                      <a:pt x="82665" y="258932"/>
                    </a:cubicBezTo>
                    <a:cubicBezTo>
                      <a:pt x="66375" y="264856"/>
                      <a:pt x="48897" y="266790"/>
                      <a:pt x="31707" y="264551"/>
                    </a:cubicBezTo>
                    <a:cubicBezTo>
                      <a:pt x="17514" y="261789"/>
                      <a:pt x="12657" y="258550"/>
                      <a:pt x="12085" y="255026"/>
                    </a:cubicBezTo>
                    <a:cubicBezTo>
                      <a:pt x="11514" y="251502"/>
                      <a:pt x="14371" y="249025"/>
                      <a:pt x="21039" y="249502"/>
                    </a:cubicBezTo>
                    <a:cubicBezTo>
                      <a:pt x="31538" y="251169"/>
                      <a:pt x="42255" y="250912"/>
                      <a:pt x="52662" y="248740"/>
                    </a:cubicBezTo>
                    <a:cubicBezTo>
                      <a:pt x="52662" y="248740"/>
                      <a:pt x="37993" y="248264"/>
                      <a:pt x="29325" y="247216"/>
                    </a:cubicBezTo>
                    <a:cubicBezTo>
                      <a:pt x="21541" y="246368"/>
                      <a:pt x="13911" y="244444"/>
                      <a:pt x="6656" y="241501"/>
                    </a:cubicBezTo>
                    <a:cubicBezTo>
                      <a:pt x="-297" y="238548"/>
                      <a:pt x="-2869" y="227594"/>
                      <a:pt x="4179" y="227975"/>
                    </a:cubicBezTo>
                    <a:cubicBezTo>
                      <a:pt x="11228" y="228356"/>
                      <a:pt x="15990" y="230452"/>
                      <a:pt x="28944" y="231785"/>
                    </a:cubicBezTo>
                    <a:cubicBezTo>
                      <a:pt x="35778" y="232614"/>
                      <a:pt x="42685" y="232614"/>
                      <a:pt x="49518" y="231785"/>
                    </a:cubicBezTo>
                    <a:cubicBezTo>
                      <a:pt x="40949" y="230376"/>
                      <a:pt x="32508" y="228271"/>
                      <a:pt x="24277" y="225499"/>
                    </a:cubicBezTo>
                    <a:cubicBezTo>
                      <a:pt x="17463" y="223689"/>
                      <a:pt x="11333" y="219917"/>
                      <a:pt x="6656" y="214640"/>
                    </a:cubicBezTo>
                    <a:cubicBezTo>
                      <a:pt x="4275" y="211878"/>
                      <a:pt x="4941" y="205115"/>
                      <a:pt x="13228" y="206830"/>
                    </a:cubicBezTo>
                    <a:cubicBezTo>
                      <a:pt x="23208" y="210307"/>
                      <a:pt x="33569" y="212583"/>
                      <a:pt x="44089" y="213592"/>
                    </a:cubicBezTo>
                    <a:cubicBezTo>
                      <a:pt x="54662" y="213592"/>
                      <a:pt x="62187" y="212735"/>
                      <a:pt x="60853" y="211116"/>
                    </a:cubicBezTo>
                    <a:cubicBezTo>
                      <a:pt x="59520" y="209497"/>
                      <a:pt x="53233" y="209687"/>
                      <a:pt x="45232" y="205211"/>
                    </a:cubicBezTo>
                    <a:cubicBezTo>
                      <a:pt x="37231" y="200734"/>
                      <a:pt x="32469" y="192066"/>
                      <a:pt x="35707" y="187875"/>
                    </a:cubicBezTo>
                    <a:cubicBezTo>
                      <a:pt x="38946" y="183684"/>
                      <a:pt x="38946" y="186827"/>
                      <a:pt x="47613" y="190066"/>
                    </a:cubicBezTo>
                    <a:close/>
                  </a:path>
                </a:pathLst>
              </a:custGeom>
              <a:solidFill>
                <a:srgbClr val="9C6448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12" name="Google Shape;512;p15"/>
              <p:cNvSpPr/>
              <p:nvPr/>
            </p:nvSpPr>
            <p:spPr>
              <a:xfrm>
                <a:off x="4484370" y="4765472"/>
                <a:ext cx="100785" cy="104755"/>
              </a:xfrm>
              <a:custGeom>
                <a:avLst/>
                <a:gdLst/>
                <a:ahLst/>
                <a:cxnLst/>
                <a:rect l="l" t="t" r="r" b="b"/>
                <a:pathLst>
                  <a:path w="100785" h="104755" extrusionOk="0">
                    <a:moveTo>
                      <a:pt x="65151" y="104756"/>
                    </a:moveTo>
                    <a:cubicBezTo>
                      <a:pt x="40403" y="101165"/>
                      <a:pt x="17516" y="89554"/>
                      <a:pt x="0" y="71704"/>
                    </a:cubicBezTo>
                    <a:lnTo>
                      <a:pt x="39433" y="17030"/>
                    </a:lnTo>
                    <a:cubicBezTo>
                      <a:pt x="39433" y="17030"/>
                      <a:pt x="61627" y="-10973"/>
                      <a:pt x="90964" y="4838"/>
                    </a:cubicBezTo>
                    <a:cubicBezTo>
                      <a:pt x="90964" y="4838"/>
                      <a:pt x="113062" y="7220"/>
                      <a:pt x="90964" y="53511"/>
                    </a:cubicBezTo>
                    <a:cubicBezTo>
                      <a:pt x="83445" y="71113"/>
                      <a:pt x="74824" y="88230"/>
                      <a:pt x="65151" y="104756"/>
                    </a:cubicBezTo>
                    <a:close/>
                  </a:path>
                </a:pathLst>
              </a:custGeom>
              <a:solidFill>
                <a:srgbClr val="EDEDE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13" name="Google Shape;513;p15"/>
              <p:cNvSpPr/>
              <p:nvPr/>
            </p:nvSpPr>
            <p:spPr>
              <a:xfrm>
                <a:off x="4524935" y="4525714"/>
                <a:ext cx="201012" cy="328692"/>
              </a:xfrm>
              <a:custGeom>
                <a:avLst/>
                <a:gdLst/>
                <a:ahLst/>
                <a:cxnLst/>
                <a:rect l="l" t="t" r="r" b="b"/>
                <a:pathLst>
                  <a:path w="201012" h="328692" extrusionOk="0">
                    <a:moveTo>
                      <a:pt x="3726" y="41904"/>
                    </a:moveTo>
                    <a:cubicBezTo>
                      <a:pt x="6992" y="22359"/>
                      <a:pt x="25260" y="8995"/>
                      <a:pt x="44874" y="11805"/>
                    </a:cubicBezTo>
                    <a:cubicBezTo>
                      <a:pt x="58646" y="2566"/>
                      <a:pt x="75264" y="-1454"/>
                      <a:pt x="91737" y="470"/>
                    </a:cubicBezTo>
                    <a:cubicBezTo>
                      <a:pt x="129170" y="4376"/>
                      <a:pt x="153649" y="29045"/>
                      <a:pt x="164984" y="66193"/>
                    </a:cubicBezTo>
                    <a:cubicBezTo>
                      <a:pt x="170544" y="84833"/>
                      <a:pt x="174245" y="103978"/>
                      <a:pt x="176033" y="123343"/>
                    </a:cubicBezTo>
                    <a:cubicBezTo>
                      <a:pt x="187272" y="206686"/>
                      <a:pt x="217562" y="272790"/>
                      <a:pt x="189273" y="297555"/>
                    </a:cubicBezTo>
                    <a:cubicBezTo>
                      <a:pt x="160983" y="322320"/>
                      <a:pt x="83450" y="338036"/>
                      <a:pt x="51065" y="322510"/>
                    </a:cubicBezTo>
                    <a:cubicBezTo>
                      <a:pt x="18680" y="306985"/>
                      <a:pt x="77735" y="163348"/>
                      <a:pt x="13632" y="83528"/>
                    </a:cubicBezTo>
                    <a:cubicBezTo>
                      <a:pt x="-1418" y="64574"/>
                      <a:pt x="-2847" y="51334"/>
                      <a:pt x="3726" y="41904"/>
                    </a:cubicBezTo>
                    <a:close/>
                  </a:path>
                </a:pathLst>
              </a:custGeom>
              <a:solidFill>
                <a:srgbClr val="3A2C6D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6" name="Google Shape;2076;p34"/>
          <p:cNvSpPr txBox="1">
            <a:spLocks noGrp="1"/>
          </p:cNvSpPr>
          <p:nvPr>
            <p:ph type="sldNum" idx="12"/>
          </p:nvPr>
        </p:nvSpPr>
        <p:spPr>
          <a:xfrm>
            <a:off x="8649025" y="4636750"/>
            <a:ext cx="456900" cy="46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6</a:t>
            </a:fld>
            <a:endParaRPr/>
          </a:p>
        </p:txBody>
      </p:sp>
      <p:sp>
        <p:nvSpPr>
          <p:cNvPr id="2223" name="Google Shape;2223;p34"/>
          <p:cNvSpPr txBox="1">
            <a:spLocks noGrp="1"/>
          </p:cNvSpPr>
          <p:nvPr>
            <p:ph type="ctrTitle" idx="4294967295"/>
          </p:nvPr>
        </p:nvSpPr>
        <p:spPr>
          <a:xfrm>
            <a:off x="760483" y="369641"/>
            <a:ext cx="4343700" cy="83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kern="0" dirty="0">
                <a:effectLst/>
                <a:latin typeface="Arial" panose="020B0604020202020204" pitchFamily="34" charset="0"/>
                <a:cs typeface="Times New Roman" panose="02020603050405020304" pitchFamily="18" charset="0"/>
              </a:rPr>
              <a:t>Benefits of digital technology at workplace</a:t>
            </a:r>
            <a:endParaRPr lang="en-GB" sz="1800" b="1" kern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24" name="Google Shape;2224;p34"/>
          <p:cNvSpPr txBox="1">
            <a:spLocks noGrp="1"/>
          </p:cNvSpPr>
          <p:nvPr>
            <p:ph type="subTitle" idx="4294967295"/>
          </p:nvPr>
        </p:nvSpPr>
        <p:spPr>
          <a:xfrm>
            <a:off x="908147" y="1490502"/>
            <a:ext cx="4343700" cy="1920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285750" indent="-285750"/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Enhance Communication and Collaboration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/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Increase Security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/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Improve Productivity and Efficiency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sz="1800" dirty="0">
              <a:latin typeface="+mj-lt"/>
              <a:cs typeface="Times New Roman" panose="02020603050405020304" pitchFamily="18" charset="0"/>
            </a:endParaRPr>
          </a:p>
        </p:txBody>
      </p:sp>
      <p:grpSp>
        <p:nvGrpSpPr>
          <p:cNvPr id="361" name="Google Shape;1748;p30">
            <a:extLst>
              <a:ext uri="{FF2B5EF4-FFF2-40B4-BE49-F238E27FC236}">
                <a16:creationId xmlns:a16="http://schemas.microsoft.com/office/drawing/2014/main" id="{7E242102-12B9-E0FC-0DB7-4B97D25C7DC7}"/>
              </a:ext>
            </a:extLst>
          </p:cNvPr>
          <p:cNvGrpSpPr/>
          <p:nvPr/>
        </p:nvGrpSpPr>
        <p:grpSpPr>
          <a:xfrm>
            <a:off x="6052563" y="735135"/>
            <a:ext cx="2596372" cy="2900838"/>
            <a:chOff x="2181300" y="231400"/>
            <a:chExt cx="4262637" cy="4762499"/>
          </a:xfrm>
        </p:grpSpPr>
        <p:sp>
          <p:nvSpPr>
            <p:cNvPr id="362" name="Google Shape;1749;p30">
              <a:extLst>
                <a:ext uri="{FF2B5EF4-FFF2-40B4-BE49-F238E27FC236}">
                  <a16:creationId xmlns:a16="http://schemas.microsoft.com/office/drawing/2014/main" id="{0D0C1A5D-3076-BFF5-FFB0-B393A3773D63}"/>
                </a:ext>
              </a:extLst>
            </p:cNvPr>
            <p:cNvSpPr/>
            <p:nvPr/>
          </p:nvSpPr>
          <p:spPr>
            <a:xfrm>
              <a:off x="4504120" y="3382365"/>
              <a:ext cx="236644" cy="133254"/>
            </a:xfrm>
            <a:custGeom>
              <a:avLst/>
              <a:gdLst/>
              <a:ahLst/>
              <a:cxnLst/>
              <a:rect l="l" t="t" r="r" b="b"/>
              <a:pathLst>
                <a:path w="236644" h="133254" extrusionOk="0">
                  <a:moveTo>
                    <a:pt x="125355" y="133255"/>
                  </a:moveTo>
                  <a:lnTo>
                    <a:pt x="0" y="64389"/>
                  </a:lnTo>
                  <a:lnTo>
                    <a:pt x="111289" y="0"/>
                  </a:lnTo>
                  <a:lnTo>
                    <a:pt x="236644" y="68866"/>
                  </a:lnTo>
                  <a:lnTo>
                    <a:pt x="125355" y="133255"/>
                  </a:ln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3" name="Google Shape;1750;p30">
              <a:extLst>
                <a:ext uri="{FF2B5EF4-FFF2-40B4-BE49-F238E27FC236}">
                  <a16:creationId xmlns:a16="http://schemas.microsoft.com/office/drawing/2014/main" id="{A69E7BE3-834C-C9D3-124B-D5FD8174CD2E}"/>
                </a:ext>
              </a:extLst>
            </p:cNvPr>
            <p:cNvSpPr/>
            <p:nvPr/>
          </p:nvSpPr>
          <p:spPr>
            <a:xfrm>
              <a:off x="5178128" y="3780033"/>
              <a:ext cx="236549" cy="133254"/>
            </a:xfrm>
            <a:custGeom>
              <a:avLst/>
              <a:gdLst/>
              <a:ahLst/>
              <a:cxnLst/>
              <a:rect l="l" t="t" r="r" b="b"/>
              <a:pathLst>
                <a:path w="236549" h="133254" extrusionOk="0">
                  <a:moveTo>
                    <a:pt x="125355" y="133255"/>
                  </a:moveTo>
                  <a:lnTo>
                    <a:pt x="0" y="64294"/>
                  </a:lnTo>
                  <a:lnTo>
                    <a:pt x="111290" y="0"/>
                  </a:lnTo>
                  <a:lnTo>
                    <a:pt x="236549" y="68866"/>
                  </a:lnTo>
                  <a:lnTo>
                    <a:pt x="125355" y="133255"/>
                  </a:ln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4" name="Google Shape;1751;p30">
              <a:extLst>
                <a:ext uri="{FF2B5EF4-FFF2-40B4-BE49-F238E27FC236}">
                  <a16:creationId xmlns:a16="http://schemas.microsoft.com/office/drawing/2014/main" id="{DDA71213-68B0-17C9-BF3C-B8C23E49749C}"/>
                </a:ext>
              </a:extLst>
            </p:cNvPr>
            <p:cNvSpPr/>
            <p:nvPr/>
          </p:nvSpPr>
          <p:spPr>
            <a:xfrm>
              <a:off x="4560192" y="2212790"/>
              <a:ext cx="494767" cy="1273873"/>
            </a:xfrm>
            <a:custGeom>
              <a:avLst/>
              <a:gdLst/>
              <a:ahLst/>
              <a:cxnLst/>
              <a:rect l="l" t="t" r="r" b="b"/>
              <a:pathLst>
                <a:path w="494767" h="1273873" extrusionOk="0">
                  <a:moveTo>
                    <a:pt x="118227" y="1273874"/>
                  </a:moveTo>
                  <a:lnTo>
                    <a:pt x="0" y="1205484"/>
                  </a:lnTo>
                  <a:lnTo>
                    <a:pt x="376540" y="0"/>
                  </a:lnTo>
                  <a:lnTo>
                    <a:pt x="494767" y="68389"/>
                  </a:lnTo>
                  <a:lnTo>
                    <a:pt x="118227" y="1273874"/>
                  </a:lnTo>
                  <a:close/>
                </a:path>
              </a:pathLst>
            </a:custGeom>
            <a:solidFill>
              <a:srgbClr val="B1B4C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5" name="Google Shape;1752;p30">
              <a:extLst>
                <a:ext uri="{FF2B5EF4-FFF2-40B4-BE49-F238E27FC236}">
                  <a16:creationId xmlns:a16="http://schemas.microsoft.com/office/drawing/2014/main" id="{778C307D-0913-293F-C62D-9A45705C7E53}"/>
                </a:ext>
              </a:extLst>
            </p:cNvPr>
            <p:cNvSpPr/>
            <p:nvPr/>
          </p:nvSpPr>
          <p:spPr>
            <a:xfrm>
              <a:off x="4629475" y="2174500"/>
              <a:ext cx="494671" cy="1273873"/>
            </a:xfrm>
            <a:custGeom>
              <a:avLst/>
              <a:gdLst/>
              <a:ahLst/>
              <a:cxnLst/>
              <a:rect l="l" t="t" r="r" b="b"/>
              <a:pathLst>
                <a:path w="494671" h="1273873" extrusionOk="0">
                  <a:moveTo>
                    <a:pt x="118227" y="1273873"/>
                  </a:moveTo>
                  <a:lnTo>
                    <a:pt x="0" y="1205484"/>
                  </a:lnTo>
                  <a:lnTo>
                    <a:pt x="376540" y="0"/>
                  </a:lnTo>
                  <a:lnTo>
                    <a:pt x="494672" y="68389"/>
                  </a:lnTo>
                  <a:lnTo>
                    <a:pt x="118227" y="1273873"/>
                  </a:lnTo>
                  <a:close/>
                </a:path>
              </a:pathLst>
            </a:custGeom>
            <a:solidFill>
              <a:srgbClr val="9EA2B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6" name="Google Shape;1753;p30">
              <a:extLst>
                <a:ext uri="{FF2B5EF4-FFF2-40B4-BE49-F238E27FC236}">
                  <a16:creationId xmlns:a16="http://schemas.microsoft.com/office/drawing/2014/main" id="{C0C81588-9494-BB9A-1FA7-FC70424D4DA0}"/>
                </a:ext>
              </a:extLst>
            </p:cNvPr>
            <p:cNvSpPr/>
            <p:nvPr/>
          </p:nvSpPr>
          <p:spPr>
            <a:xfrm>
              <a:off x="4560192" y="2212790"/>
              <a:ext cx="494767" cy="1273873"/>
            </a:xfrm>
            <a:custGeom>
              <a:avLst/>
              <a:gdLst/>
              <a:ahLst/>
              <a:cxnLst/>
              <a:rect l="l" t="t" r="r" b="b"/>
              <a:pathLst>
                <a:path w="494767" h="1273873" extrusionOk="0">
                  <a:moveTo>
                    <a:pt x="118227" y="1273874"/>
                  </a:moveTo>
                  <a:lnTo>
                    <a:pt x="0" y="1205484"/>
                  </a:lnTo>
                  <a:lnTo>
                    <a:pt x="376540" y="0"/>
                  </a:lnTo>
                  <a:lnTo>
                    <a:pt x="494767" y="68389"/>
                  </a:lnTo>
                  <a:lnTo>
                    <a:pt x="118227" y="1273874"/>
                  </a:lnTo>
                  <a:close/>
                </a:path>
              </a:pathLst>
            </a:custGeom>
            <a:solidFill>
              <a:srgbClr val="B1B4C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7" name="Google Shape;1754;p30">
              <a:extLst>
                <a:ext uri="{FF2B5EF4-FFF2-40B4-BE49-F238E27FC236}">
                  <a16:creationId xmlns:a16="http://schemas.microsoft.com/office/drawing/2014/main" id="{54D9A5F6-0E81-7166-9302-30231491B74A}"/>
                </a:ext>
              </a:extLst>
            </p:cNvPr>
            <p:cNvSpPr/>
            <p:nvPr/>
          </p:nvSpPr>
          <p:spPr>
            <a:xfrm>
              <a:off x="5160832" y="2249175"/>
              <a:ext cx="281692" cy="1586388"/>
            </a:xfrm>
            <a:custGeom>
              <a:avLst/>
              <a:gdLst/>
              <a:ahLst/>
              <a:cxnLst/>
              <a:rect l="l" t="t" r="r" b="b"/>
              <a:pathLst>
                <a:path w="281692" h="1586388" extrusionOk="0">
                  <a:moveTo>
                    <a:pt x="281692" y="1586389"/>
                  </a:moveTo>
                  <a:lnTo>
                    <a:pt x="162610" y="1517428"/>
                  </a:lnTo>
                  <a:lnTo>
                    <a:pt x="0" y="0"/>
                  </a:lnTo>
                  <a:lnTo>
                    <a:pt x="118227" y="68485"/>
                  </a:lnTo>
                  <a:lnTo>
                    <a:pt x="281692" y="1586389"/>
                  </a:lnTo>
                  <a:close/>
                </a:path>
              </a:pathLst>
            </a:custGeom>
            <a:solidFill>
              <a:srgbClr val="9EA2B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8" name="Google Shape;1755;p30">
              <a:extLst>
                <a:ext uri="{FF2B5EF4-FFF2-40B4-BE49-F238E27FC236}">
                  <a16:creationId xmlns:a16="http://schemas.microsoft.com/office/drawing/2014/main" id="{101067F2-4E7C-51A6-D779-A6FC75745C22}"/>
                </a:ext>
              </a:extLst>
            </p:cNvPr>
            <p:cNvSpPr/>
            <p:nvPr/>
          </p:nvSpPr>
          <p:spPr>
            <a:xfrm>
              <a:off x="5078053" y="2296515"/>
              <a:ext cx="281692" cy="1586388"/>
            </a:xfrm>
            <a:custGeom>
              <a:avLst/>
              <a:gdLst/>
              <a:ahLst/>
              <a:cxnLst/>
              <a:rect l="l" t="t" r="r" b="b"/>
              <a:pathLst>
                <a:path w="281692" h="1586388" extrusionOk="0">
                  <a:moveTo>
                    <a:pt x="281692" y="1586389"/>
                  </a:moveTo>
                  <a:lnTo>
                    <a:pt x="162610" y="1517428"/>
                  </a:lnTo>
                  <a:lnTo>
                    <a:pt x="0" y="0"/>
                  </a:lnTo>
                  <a:lnTo>
                    <a:pt x="118227" y="68390"/>
                  </a:lnTo>
                  <a:lnTo>
                    <a:pt x="281692" y="1586389"/>
                  </a:lnTo>
                  <a:close/>
                </a:path>
              </a:pathLst>
            </a:custGeom>
            <a:solidFill>
              <a:srgbClr val="B1B4C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69" name="Google Shape;1756;p30">
              <a:extLst>
                <a:ext uri="{FF2B5EF4-FFF2-40B4-BE49-F238E27FC236}">
                  <a16:creationId xmlns:a16="http://schemas.microsoft.com/office/drawing/2014/main" id="{58CC8EE6-3CB0-AF10-CC35-1887C3F6F729}"/>
                </a:ext>
              </a:extLst>
            </p:cNvPr>
            <p:cNvSpPr/>
            <p:nvPr/>
          </p:nvSpPr>
          <p:spPr>
            <a:xfrm>
              <a:off x="4075404" y="1596713"/>
              <a:ext cx="2321774" cy="1343501"/>
            </a:xfrm>
            <a:custGeom>
              <a:avLst/>
              <a:gdLst/>
              <a:ahLst/>
              <a:cxnLst/>
              <a:rect l="l" t="t" r="r" b="b"/>
              <a:pathLst>
                <a:path w="2321774" h="1343501" extrusionOk="0">
                  <a:moveTo>
                    <a:pt x="2221415" y="1343501"/>
                  </a:moveTo>
                  <a:lnTo>
                    <a:pt x="0" y="58103"/>
                  </a:lnTo>
                  <a:lnTo>
                    <a:pt x="100360" y="0"/>
                  </a:lnTo>
                  <a:lnTo>
                    <a:pt x="2321775" y="1285399"/>
                  </a:lnTo>
                  <a:lnTo>
                    <a:pt x="2221415" y="1343501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0" name="Google Shape;1757;p30">
              <a:extLst>
                <a:ext uri="{FF2B5EF4-FFF2-40B4-BE49-F238E27FC236}">
                  <a16:creationId xmlns:a16="http://schemas.microsoft.com/office/drawing/2014/main" id="{612B9224-417D-6060-0069-A2B3975C4809}"/>
                </a:ext>
              </a:extLst>
            </p:cNvPr>
            <p:cNvSpPr/>
            <p:nvPr/>
          </p:nvSpPr>
          <p:spPr>
            <a:xfrm>
              <a:off x="4075404" y="1654530"/>
              <a:ext cx="2221415" cy="1401603"/>
            </a:xfrm>
            <a:custGeom>
              <a:avLst/>
              <a:gdLst/>
              <a:ahLst/>
              <a:cxnLst/>
              <a:rect l="l" t="t" r="r" b="b"/>
              <a:pathLst>
                <a:path w="2221415" h="1401603" extrusionOk="0">
                  <a:moveTo>
                    <a:pt x="2221415" y="1401604"/>
                  </a:moveTo>
                  <a:lnTo>
                    <a:pt x="0" y="116205"/>
                  </a:lnTo>
                  <a:lnTo>
                    <a:pt x="0" y="0"/>
                  </a:lnTo>
                  <a:lnTo>
                    <a:pt x="2221415" y="1285399"/>
                  </a:lnTo>
                  <a:lnTo>
                    <a:pt x="2221415" y="1401604"/>
                  </a:lnTo>
                  <a:close/>
                </a:path>
              </a:pathLst>
            </a:custGeom>
            <a:solidFill>
              <a:srgbClr val="B1B4C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1" name="Google Shape;1758;p30">
              <a:extLst>
                <a:ext uri="{FF2B5EF4-FFF2-40B4-BE49-F238E27FC236}">
                  <a16:creationId xmlns:a16="http://schemas.microsoft.com/office/drawing/2014/main" id="{6C270763-B94B-FB8D-5FEE-E8B0335557DD}"/>
                </a:ext>
              </a:extLst>
            </p:cNvPr>
            <p:cNvSpPr/>
            <p:nvPr/>
          </p:nvSpPr>
          <p:spPr>
            <a:xfrm>
              <a:off x="4206176" y="231400"/>
              <a:ext cx="2045689" cy="2621660"/>
            </a:xfrm>
            <a:custGeom>
              <a:avLst/>
              <a:gdLst/>
              <a:ahLst/>
              <a:cxnLst/>
              <a:rect l="l" t="t" r="r" b="b"/>
              <a:pathLst>
                <a:path w="2045689" h="2621660" extrusionOk="0">
                  <a:moveTo>
                    <a:pt x="2045690" y="2621661"/>
                  </a:moveTo>
                  <a:lnTo>
                    <a:pt x="0" y="1437894"/>
                  </a:lnTo>
                  <a:lnTo>
                    <a:pt x="0" y="0"/>
                  </a:lnTo>
                  <a:lnTo>
                    <a:pt x="2045690" y="1183767"/>
                  </a:lnTo>
                  <a:lnTo>
                    <a:pt x="2045690" y="262166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2" name="Google Shape;1759;p30">
              <a:extLst>
                <a:ext uri="{FF2B5EF4-FFF2-40B4-BE49-F238E27FC236}">
                  <a16:creationId xmlns:a16="http://schemas.microsoft.com/office/drawing/2014/main" id="{4BFE0001-BDBD-A689-40B7-702A7DF3D757}"/>
                </a:ext>
              </a:extLst>
            </p:cNvPr>
            <p:cNvSpPr/>
            <p:nvPr/>
          </p:nvSpPr>
          <p:spPr>
            <a:xfrm>
              <a:off x="6296819" y="2879159"/>
              <a:ext cx="101975" cy="176974"/>
            </a:xfrm>
            <a:custGeom>
              <a:avLst/>
              <a:gdLst/>
              <a:ahLst/>
              <a:cxnLst/>
              <a:rect l="l" t="t" r="r" b="b"/>
              <a:pathLst>
                <a:path w="101975" h="176974" extrusionOk="0">
                  <a:moveTo>
                    <a:pt x="101975" y="118015"/>
                  </a:moveTo>
                  <a:lnTo>
                    <a:pt x="0" y="176974"/>
                  </a:lnTo>
                  <a:lnTo>
                    <a:pt x="0" y="58960"/>
                  </a:lnTo>
                  <a:lnTo>
                    <a:pt x="101975" y="0"/>
                  </a:lnTo>
                  <a:lnTo>
                    <a:pt x="101975" y="118015"/>
                  </a:lnTo>
                  <a:close/>
                </a:path>
              </a:pathLst>
            </a:custGeom>
            <a:solidFill>
              <a:srgbClr val="9EA2B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3" name="Google Shape;1760;p30">
              <a:extLst>
                <a:ext uri="{FF2B5EF4-FFF2-40B4-BE49-F238E27FC236}">
                  <a16:creationId xmlns:a16="http://schemas.microsoft.com/office/drawing/2014/main" id="{C55ABD9A-4636-CF7A-36AE-F541DE33DF3A}"/>
                </a:ext>
              </a:extLst>
            </p:cNvPr>
            <p:cNvSpPr/>
            <p:nvPr/>
          </p:nvSpPr>
          <p:spPr>
            <a:xfrm>
              <a:off x="4356811" y="496480"/>
              <a:ext cx="169452" cy="163353"/>
            </a:xfrm>
            <a:custGeom>
              <a:avLst/>
              <a:gdLst/>
              <a:ahLst/>
              <a:cxnLst/>
              <a:rect l="l" t="t" r="r" b="b"/>
              <a:pathLst>
                <a:path w="169452" h="163353" extrusionOk="0">
                  <a:moveTo>
                    <a:pt x="169453" y="163354"/>
                  </a:moveTo>
                  <a:lnTo>
                    <a:pt x="0" y="65341"/>
                  </a:lnTo>
                  <a:lnTo>
                    <a:pt x="0" y="0"/>
                  </a:lnTo>
                  <a:lnTo>
                    <a:pt x="169453" y="98012"/>
                  </a:lnTo>
                  <a:lnTo>
                    <a:pt x="169453" y="163354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4" name="Google Shape;1761;p30">
              <a:extLst>
                <a:ext uri="{FF2B5EF4-FFF2-40B4-BE49-F238E27FC236}">
                  <a16:creationId xmlns:a16="http://schemas.microsoft.com/office/drawing/2014/main" id="{AD4CDE70-FDA1-C0FB-9C83-DF43646C22E9}"/>
                </a:ext>
              </a:extLst>
            </p:cNvPr>
            <p:cNvSpPr/>
            <p:nvPr/>
          </p:nvSpPr>
          <p:spPr>
            <a:xfrm>
              <a:off x="4598397" y="636212"/>
              <a:ext cx="298038" cy="237839"/>
            </a:xfrm>
            <a:custGeom>
              <a:avLst/>
              <a:gdLst/>
              <a:ahLst/>
              <a:cxnLst/>
              <a:rect l="l" t="t" r="r" b="b"/>
              <a:pathLst>
                <a:path w="298038" h="237839" extrusionOk="0">
                  <a:moveTo>
                    <a:pt x="298039" y="237839"/>
                  </a:moveTo>
                  <a:lnTo>
                    <a:pt x="0" y="65437"/>
                  </a:lnTo>
                  <a:lnTo>
                    <a:pt x="0" y="0"/>
                  </a:lnTo>
                  <a:lnTo>
                    <a:pt x="298039" y="172498"/>
                  </a:lnTo>
                  <a:lnTo>
                    <a:pt x="298039" y="237839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5" name="Google Shape;1762;p30">
              <a:extLst>
                <a:ext uri="{FF2B5EF4-FFF2-40B4-BE49-F238E27FC236}">
                  <a16:creationId xmlns:a16="http://schemas.microsoft.com/office/drawing/2014/main" id="{7E2C853C-4FD9-4C96-C968-72D7466C451C}"/>
                </a:ext>
              </a:extLst>
            </p:cNvPr>
            <p:cNvSpPr/>
            <p:nvPr/>
          </p:nvSpPr>
          <p:spPr>
            <a:xfrm>
              <a:off x="4356811" y="619924"/>
              <a:ext cx="169452" cy="163353"/>
            </a:xfrm>
            <a:custGeom>
              <a:avLst/>
              <a:gdLst/>
              <a:ahLst/>
              <a:cxnLst/>
              <a:rect l="l" t="t" r="r" b="b"/>
              <a:pathLst>
                <a:path w="169452" h="163353" extrusionOk="0">
                  <a:moveTo>
                    <a:pt x="169453" y="163354"/>
                  </a:moveTo>
                  <a:lnTo>
                    <a:pt x="0" y="65342"/>
                  </a:lnTo>
                  <a:lnTo>
                    <a:pt x="0" y="0"/>
                  </a:lnTo>
                  <a:lnTo>
                    <a:pt x="169453" y="98012"/>
                  </a:lnTo>
                  <a:lnTo>
                    <a:pt x="169453" y="163354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6" name="Google Shape;1763;p30">
              <a:extLst>
                <a:ext uri="{FF2B5EF4-FFF2-40B4-BE49-F238E27FC236}">
                  <a16:creationId xmlns:a16="http://schemas.microsoft.com/office/drawing/2014/main" id="{129CA121-D817-EB7D-FF21-582F469F7D05}"/>
                </a:ext>
              </a:extLst>
            </p:cNvPr>
            <p:cNvSpPr/>
            <p:nvPr/>
          </p:nvSpPr>
          <p:spPr>
            <a:xfrm>
              <a:off x="4598397" y="759656"/>
              <a:ext cx="298038" cy="237839"/>
            </a:xfrm>
            <a:custGeom>
              <a:avLst/>
              <a:gdLst/>
              <a:ahLst/>
              <a:cxnLst/>
              <a:rect l="l" t="t" r="r" b="b"/>
              <a:pathLst>
                <a:path w="298038" h="237839" extrusionOk="0">
                  <a:moveTo>
                    <a:pt x="298039" y="237839"/>
                  </a:moveTo>
                  <a:lnTo>
                    <a:pt x="0" y="65437"/>
                  </a:lnTo>
                  <a:lnTo>
                    <a:pt x="0" y="0"/>
                  </a:lnTo>
                  <a:lnTo>
                    <a:pt x="298039" y="172498"/>
                  </a:lnTo>
                  <a:lnTo>
                    <a:pt x="298039" y="237839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7" name="Google Shape;1764;p30">
              <a:extLst>
                <a:ext uri="{FF2B5EF4-FFF2-40B4-BE49-F238E27FC236}">
                  <a16:creationId xmlns:a16="http://schemas.microsoft.com/office/drawing/2014/main" id="{F9B02052-4463-B373-BB51-00114A9A248D}"/>
                </a:ext>
              </a:extLst>
            </p:cNvPr>
            <p:cNvSpPr/>
            <p:nvPr/>
          </p:nvSpPr>
          <p:spPr>
            <a:xfrm>
              <a:off x="4356811" y="761466"/>
              <a:ext cx="169452" cy="163448"/>
            </a:xfrm>
            <a:custGeom>
              <a:avLst/>
              <a:gdLst/>
              <a:ahLst/>
              <a:cxnLst/>
              <a:rect l="l" t="t" r="r" b="b"/>
              <a:pathLst>
                <a:path w="169452" h="163448" extrusionOk="0">
                  <a:moveTo>
                    <a:pt x="169453" y="163449"/>
                  </a:moveTo>
                  <a:lnTo>
                    <a:pt x="0" y="65437"/>
                  </a:lnTo>
                  <a:lnTo>
                    <a:pt x="0" y="0"/>
                  </a:lnTo>
                  <a:lnTo>
                    <a:pt x="169453" y="98107"/>
                  </a:lnTo>
                  <a:lnTo>
                    <a:pt x="169453" y="163449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8" name="Google Shape;1765;p30">
              <a:extLst>
                <a:ext uri="{FF2B5EF4-FFF2-40B4-BE49-F238E27FC236}">
                  <a16:creationId xmlns:a16="http://schemas.microsoft.com/office/drawing/2014/main" id="{BBED2AFB-92E5-4308-A5AE-86413DCFD3E4}"/>
                </a:ext>
              </a:extLst>
            </p:cNvPr>
            <p:cNvSpPr/>
            <p:nvPr/>
          </p:nvSpPr>
          <p:spPr>
            <a:xfrm>
              <a:off x="4598397" y="901293"/>
              <a:ext cx="298038" cy="237839"/>
            </a:xfrm>
            <a:custGeom>
              <a:avLst/>
              <a:gdLst/>
              <a:ahLst/>
              <a:cxnLst/>
              <a:rect l="l" t="t" r="r" b="b"/>
              <a:pathLst>
                <a:path w="298038" h="237839" extrusionOk="0">
                  <a:moveTo>
                    <a:pt x="298039" y="237839"/>
                  </a:moveTo>
                  <a:lnTo>
                    <a:pt x="0" y="65342"/>
                  </a:lnTo>
                  <a:lnTo>
                    <a:pt x="0" y="0"/>
                  </a:lnTo>
                  <a:lnTo>
                    <a:pt x="298039" y="172498"/>
                  </a:lnTo>
                  <a:lnTo>
                    <a:pt x="298039" y="237839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79" name="Google Shape;1766;p30">
              <a:extLst>
                <a:ext uri="{FF2B5EF4-FFF2-40B4-BE49-F238E27FC236}">
                  <a16:creationId xmlns:a16="http://schemas.microsoft.com/office/drawing/2014/main" id="{D9048539-E54F-2585-7767-4D7953473944}"/>
                </a:ext>
              </a:extLst>
            </p:cNvPr>
            <p:cNvSpPr/>
            <p:nvPr/>
          </p:nvSpPr>
          <p:spPr>
            <a:xfrm>
              <a:off x="4356811" y="903102"/>
              <a:ext cx="169452" cy="163449"/>
            </a:xfrm>
            <a:custGeom>
              <a:avLst/>
              <a:gdLst/>
              <a:ahLst/>
              <a:cxnLst/>
              <a:rect l="l" t="t" r="r" b="b"/>
              <a:pathLst>
                <a:path w="169452" h="163449" extrusionOk="0">
                  <a:moveTo>
                    <a:pt x="169453" y="163449"/>
                  </a:moveTo>
                  <a:lnTo>
                    <a:pt x="0" y="65342"/>
                  </a:lnTo>
                  <a:lnTo>
                    <a:pt x="0" y="0"/>
                  </a:lnTo>
                  <a:lnTo>
                    <a:pt x="169453" y="98012"/>
                  </a:lnTo>
                  <a:lnTo>
                    <a:pt x="169453" y="163449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0" name="Google Shape;1767;p30">
              <a:extLst>
                <a:ext uri="{FF2B5EF4-FFF2-40B4-BE49-F238E27FC236}">
                  <a16:creationId xmlns:a16="http://schemas.microsoft.com/office/drawing/2014/main" id="{62A98EF3-67E6-3ECD-5F2E-7E6B0614C00B}"/>
                </a:ext>
              </a:extLst>
            </p:cNvPr>
            <p:cNvSpPr/>
            <p:nvPr/>
          </p:nvSpPr>
          <p:spPr>
            <a:xfrm>
              <a:off x="4598397" y="1042929"/>
              <a:ext cx="298038" cy="237839"/>
            </a:xfrm>
            <a:custGeom>
              <a:avLst/>
              <a:gdLst/>
              <a:ahLst/>
              <a:cxnLst/>
              <a:rect l="l" t="t" r="r" b="b"/>
              <a:pathLst>
                <a:path w="298038" h="237839" extrusionOk="0">
                  <a:moveTo>
                    <a:pt x="298039" y="237839"/>
                  </a:moveTo>
                  <a:lnTo>
                    <a:pt x="0" y="65342"/>
                  </a:lnTo>
                  <a:lnTo>
                    <a:pt x="0" y="0"/>
                  </a:lnTo>
                  <a:lnTo>
                    <a:pt x="298039" y="172498"/>
                  </a:lnTo>
                  <a:lnTo>
                    <a:pt x="298039" y="237839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1" name="Google Shape;1768;p30">
              <a:extLst>
                <a:ext uri="{FF2B5EF4-FFF2-40B4-BE49-F238E27FC236}">
                  <a16:creationId xmlns:a16="http://schemas.microsoft.com/office/drawing/2014/main" id="{868697E5-7527-EEE1-623E-6FEEB513C396}"/>
                </a:ext>
              </a:extLst>
            </p:cNvPr>
            <p:cNvSpPr/>
            <p:nvPr/>
          </p:nvSpPr>
          <p:spPr>
            <a:xfrm>
              <a:off x="5115879" y="982814"/>
              <a:ext cx="204046" cy="276142"/>
            </a:xfrm>
            <a:custGeom>
              <a:avLst/>
              <a:gdLst/>
              <a:ahLst/>
              <a:cxnLst/>
              <a:rect l="l" t="t" r="r" b="b"/>
              <a:pathLst>
                <a:path w="204046" h="276142" extrusionOk="0">
                  <a:moveTo>
                    <a:pt x="665" y="41256"/>
                  </a:moveTo>
                  <a:cubicBezTo>
                    <a:pt x="38205" y="-7321"/>
                    <a:pt x="105207" y="-15132"/>
                    <a:pt x="182188" y="29255"/>
                  </a:cubicBezTo>
                  <a:cubicBezTo>
                    <a:pt x="189601" y="33541"/>
                    <a:pt x="196918" y="38208"/>
                    <a:pt x="204046" y="43161"/>
                  </a:cubicBezTo>
                  <a:lnTo>
                    <a:pt x="182663" y="276143"/>
                  </a:lnTo>
                  <a:lnTo>
                    <a:pt x="0" y="42209"/>
                  </a:lnTo>
                  <a:close/>
                </a:path>
              </a:pathLst>
            </a:custGeom>
            <a:solidFill>
              <a:srgbClr val="4399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2" name="Google Shape;1769;p30">
              <a:extLst>
                <a:ext uri="{FF2B5EF4-FFF2-40B4-BE49-F238E27FC236}">
                  <a16:creationId xmlns:a16="http://schemas.microsoft.com/office/drawing/2014/main" id="{A7234232-4C37-8CF9-1DF6-FB357B141EED}"/>
                </a:ext>
              </a:extLst>
            </p:cNvPr>
            <p:cNvSpPr/>
            <p:nvPr/>
          </p:nvSpPr>
          <p:spPr>
            <a:xfrm>
              <a:off x="5297876" y="1025975"/>
              <a:ext cx="199579" cy="260699"/>
            </a:xfrm>
            <a:custGeom>
              <a:avLst/>
              <a:gdLst/>
              <a:ahLst/>
              <a:cxnLst/>
              <a:rect l="l" t="t" r="r" b="b"/>
              <a:pathLst>
                <a:path w="199579" h="260699" extrusionOk="0">
                  <a:moveTo>
                    <a:pt x="199580" y="260699"/>
                  </a:moveTo>
                  <a:lnTo>
                    <a:pt x="0" y="232981"/>
                  </a:lnTo>
                  <a:lnTo>
                    <a:pt x="21859" y="0"/>
                  </a:lnTo>
                  <a:cubicBezTo>
                    <a:pt x="103591" y="56864"/>
                    <a:pt x="171733" y="158972"/>
                    <a:pt x="199580" y="260699"/>
                  </a:cubicBezTo>
                  <a:close/>
                </a:path>
              </a:pathLst>
            </a:custGeom>
            <a:solidFill>
              <a:srgbClr val="F9CB07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3" name="Google Shape;1770;p30">
              <a:extLst>
                <a:ext uri="{FF2B5EF4-FFF2-40B4-BE49-F238E27FC236}">
                  <a16:creationId xmlns:a16="http://schemas.microsoft.com/office/drawing/2014/main" id="{8248029E-0175-2BE1-A9C1-1696C50D723A}"/>
                </a:ext>
              </a:extLst>
            </p:cNvPr>
            <p:cNvSpPr/>
            <p:nvPr/>
          </p:nvSpPr>
          <p:spPr>
            <a:xfrm>
              <a:off x="5298541" y="1258956"/>
              <a:ext cx="212884" cy="276193"/>
            </a:xfrm>
            <a:custGeom>
              <a:avLst/>
              <a:gdLst/>
              <a:ahLst/>
              <a:cxnLst/>
              <a:rect l="l" t="t" r="r" b="b"/>
              <a:pathLst>
                <a:path w="212884" h="276193" extrusionOk="0">
                  <a:moveTo>
                    <a:pt x="212885" y="123444"/>
                  </a:moveTo>
                  <a:cubicBezTo>
                    <a:pt x="212885" y="228219"/>
                    <a:pt x="155862" y="285369"/>
                    <a:pt x="76315" y="274987"/>
                  </a:cubicBezTo>
                  <a:lnTo>
                    <a:pt x="0" y="0"/>
                  </a:lnTo>
                  <a:lnTo>
                    <a:pt x="199580" y="27718"/>
                  </a:lnTo>
                  <a:cubicBezTo>
                    <a:pt x="208332" y="58874"/>
                    <a:pt x="212809" y="91078"/>
                    <a:pt x="212885" y="123444"/>
                  </a:cubicBezTo>
                  <a:close/>
                </a:path>
              </a:pathLst>
            </a:custGeom>
            <a:solidFill>
              <a:srgbClr val="FF4D4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4" name="Google Shape;1771;p30">
              <a:extLst>
                <a:ext uri="{FF2B5EF4-FFF2-40B4-BE49-F238E27FC236}">
                  <a16:creationId xmlns:a16="http://schemas.microsoft.com/office/drawing/2014/main" id="{94F7076C-1F68-E766-CC76-3D3EBCCAE79D}"/>
                </a:ext>
              </a:extLst>
            </p:cNvPr>
            <p:cNvSpPr/>
            <p:nvPr/>
          </p:nvSpPr>
          <p:spPr>
            <a:xfrm>
              <a:off x="5084706" y="1024070"/>
              <a:ext cx="290055" cy="509778"/>
            </a:xfrm>
            <a:custGeom>
              <a:avLst/>
              <a:gdLst/>
              <a:ahLst/>
              <a:cxnLst/>
              <a:rect l="l" t="t" r="r" b="b"/>
              <a:pathLst>
                <a:path w="290055" h="509778" extrusionOk="0">
                  <a:moveTo>
                    <a:pt x="31172" y="952"/>
                  </a:moveTo>
                  <a:cubicBezTo>
                    <a:pt x="11405" y="26956"/>
                    <a:pt x="0" y="64389"/>
                    <a:pt x="0" y="111442"/>
                  </a:cubicBezTo>
                  <a:cubicBezTo>
                    <a:pt x="0" y="247840"/>
                    <a:pt x="95513" y="413575"/>
                    <a:pt x="213360" y="481775"/>
                  </a:cubicBezTo>
                  <a:cubicBezTo>
                    <a:pt x="236863" y="496024"/>
                    <a:pt x="262913" y="505539"/>
                    <a:pt x="290055" y="509778"/>
                  </a:cubicBezTo>
                  <a:lnTo>
                    <a:pt x="213835" y="234886"/>
                  </a:lnTo>
                  <a:lnTo>
                    <a:pt x="3231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5" name="Google Shape;1772;p30">
              <a:extLst>
                <a:ext uri="{FF2B5EF4-FFF2-40B4-BE49-F238E27FC236}">
                  <a16:creationId xmlns:a16="http://schemas.microsoft.com/office/drawing/2014/main" id="{682DAFED-8F11-9FD0-A288-7BCD87826349}"/>
                </a:ext>
              </a:extLst>
            </p:cNvPr>
            <p:cNvSpPr/>
            <p:nvPr/>
          </p:nvSpPr>
          <p:spPr>
            <a:xfrm>
              <a:off x="5705494" y="1324174"/>
              <a:ext cx="204331" cy="276159"/>
            </a:xfrm>
            <a:custGeom>
              <a:avLst/>
              <a:gdLst/>
              <a:ahLst/>
              <a:cxnLst/>
              <a:rect l="l" t="t" r="r" b="b"/>
              <a:pathLst>
                <a:path w="204331" h="276159" extrusionOk="0">
                  <a:moveTo>
                    <a:pt x="950" y="41272"/>
                  </a:moveTo>
                  <a:cubicBezTo>
                    <a:pt x="38490" y="-7305"/>
                    <a:pt x="105492" y="-15116"/>
                    <a:pt x="182473" y="29176"/>
                  </a:cubicBezTo>
                  <a:cubicBezTo>
                    <a:pt x="189885" y="33462"/>
                    <a:pt x="197108" y="38129"/>
                    <a:pt x="204331" y="43178"/>
                  </a:cubicBezTo>
                  <a:lnTo>
                    <a:pt x="182283" y="276159"/>
                  </a:lnTo>
                  <a:lnTo>
                    <a:pt x="0" y="42130"/>
                  </a:lnTo>
                  <a:close/>
                </a:path>
              </a:pathLst>
            </a:custGeom>
            <a:solidFill>
              <a:srgbClr val="54352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6" name="Google Shape;1773;p30">
              <a:extLst>
                <a:ext uri="{FF2B5EF4-FFF2-40B4-BE49-F238E27FC236}">
                  <a16:creationId xmlns:a16="http://schemas.microsoft.com/office/drawing/2014/main" id="{987E6C59-1D2E-7E1B-129C-961CAA8CFEB9}"/>
                </a:ext>
              </a:extLst>
            </p:cNvPr>
            <p:cNvSpPr/>
            <p:nvPr/>
          </p:nvSpPr>
          <p:spPr>
            <a:xfrm>
              <a:off x="5887776" y="1367351"/>
              <a:ext cx="199579" cy="260603"/>
            </a:xfrm>
            <a:custGeom>
              <a:avLst/>
              <a:gdLst/>
              <a:ahLst/>
              <a:cxnLst/>
              <a:rect l="l" t="t" r="r" b="b"/>
              <a:pathLst>
                <a:path w="199579" h="260603" extrusionOk="0">
                  <a:moveTo>
                    <a:pt x="199580" y="260604"/>
                  </a:moveTo>
                  <a:lnTo>
                    <a:pt x="0" y="232981"/>
                  </a:lnTo>
                  <a:lnTo>
                    <a:pt x="21859" y="0"/>
                  </a:lnTo>
                  <a:cubicBezTo>
                    <a:pt x="103591" y="56769"/>
                    <a:pt x="171638" y="158877"/>
                    <a:pt x="199580" y="260604"/>
                  </a:cubicBezTo>
                  <a:close/>
                </a:path>
              </a:pathLst>
            </a:custGeom>
            <a:solidFill>
              <a:srgbClr val="1B96EA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7" name="Google Shape;1774;p30">
              <a:extLst>
                <a:ext uri="{FF2B5EF4-FFF2-40B4-BE49-F238E27FC236}">
                  <a16:creationId xmlns:a16="http://schemas.microsoft.com/office/drawing/2014/main" id="{8AC82EEB-B93E-90E9-ED9C-CCCABB1BB59B}"/>
                </a:ext>
              </a:extLst>
            </p:cNvPr>
            <p:cNvSpPr/>
            <p:nvPr/>
          </p:nvSpPr>
          <p:spPr>
            <a:xfrm>
              <a:off x="5887776" y="1600333"/>
              <a:ext cx="213550" cy="276118"/>
            </a:xfrm>
            <a:custGeom>
              <a:avLst/>
              <a:gdLst/>
              <a:ahLst/>
              <a:cxnLst/>
              <a:rect l="l" t="t" r="r" b="b"/>
              <a:pathLst>
                <a:path w="213550" h="276118" extrusionOk="0">
                  <a:moveTo>
                    <a:pt x="213550" y="123444"/>
                  </a:moveTo>
                  <a:cubicBezTo>
                    <a:pt x="213550" y="228219"/>
                    <a:pt x="156527" y="285369"/>
                    <a:pt x="76981" y="274892"/>
                  </a:cubicBezTo>
                  <a:lnTo>
                    <a:pt x="0" y="0"/>
                  </a:lnTo>
                  <a:lnTo>
                    <a:pt x="199580" y="27622"/>
                  </a:lnTo>
                  <a:cubicBezTo>
                    <a:pt x="208504" y="58788"/>
                    <a:pt x="213208" y="91021"/>
                    <a:pt x="213550" y="12344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8" name="Google Shape;1775;p30">
              <a:extLst>
                <a:ext uri="{FF2B5EF4-FFF2-40B4-BE49-F238E27FC236}">
                  <a16:creationId xmlns:a16="http://schemas.microsoft.com/office/drawing/2014/main" id="{B4B53030-C4E7-6C43-6EB3-645B248EDB03}"/>
                </a:ext>
              </a:extLst>
            </p:cNvPr>
            <p:cNvSpPr/>
            <p:nvPr/>
          </p:nvSpPr>
          <p:spPr>
            <a:xfrm>
              <a:off x="5674606" y="1365446"/>
              <a:ext cx="290055" cy="509682"/>
            </a:xfrm>
            <a:custGeom>
              <a:avLst/>
              <a:gdLst/>
              <a:ahLst/>
              <a:cxnLst/>
              <a:rect l="l" t="t" r="r" b="b"/>
              <a:pathLst>
                <a:path w="290055" h="509682" extrusionOk="0">
                  <a:moveTo>
                    <a:pt x="31077" y="857"/>
                  </a:moveTo>
                  <a:cubicBezTo>
                    <a:pt x="11404" y="26956"/>
                    <a:pt x="0" y="64294"/>
                    <a:pt x="0" y="111347"/>
                  </a:cubicBezTo>
                  <a:cubicBezTo>
                    <a:pt x="0" y="247745"/>
                    <a:pt x="95513" y="413575"/>
                    <a:pt x="213360" y="481775"/>
                  </a:cubicBezTo>
                  <a:cubicBezTo>
                    <a:pt x="236844" y="496033"/>
                    <a:pt x="262913" y="505520"/>
                    <a:pt x="290055" y="509683"/>
                  </a:cubicBezTo>
                  <a:lnTo>
                    <a:pt x="213170" y="234887"/>
                  </a:lnTo>
                  <a:lnTo>
                    <a:pt x="31647" y="0"/>
                  </a:lnTo>
                  <a:close/>
                </a:path>
              </a:pathLst>
            </a:custGeom>
            <a:solidFill>
              <a:srgbClr val="A6CE28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9" name="Google Shape;1776;p30">
              <a:extLst>
                <a:ext uri="{FF2B5EF4-FFF2-40B4-BE49-F238E27FC236}">
                  <a16:creationId xmlns:a16="http://schemas.microsoft.com/office/drawing/2014/main" id="{A1191493-0467-5F99-61B1-D047C57139EB}"/>
                </a:ext>
              </a:extLst>
            </p:cNvPr>
            <p:cNvSpPr/>
            <p:nvPr/>
          </p:nvSpPr>
          <p:spPr>
            <a:xfrm>
              <a:off x="5115879" y="1943808"/>
              <a:ext cx="971477" cy="359289"/>
            </a:xfrm>
            <a:custGeom>
              <a:avLst/>
              <a:gdLst/>
              <a:ahLst/>
              <a:cxnLst/>
              <a:rect l="l" t="t" r="r" b="b"/>
              <a:pathLst>
                <a:path w="971477" h="359289" extrusionOk="0">
                  <a:moveTo>
                    <a:pt x="0" y="102961"/>
                  </a:moveTo>
                  <a:cubicBezTo>
                    <a:pt x="0" y="102961"/>
                    <a:pt x="144553" y="-173264"/>
                    <a:pt x="511684" y="179161"/>
                  </a:cubicBezTo>
                  <a:cubicBezTo>
                    <a:pt x="878815" y="531586"/>
                    <a:pt x="971477" y="258218"/>
                    <a:pt x="971477" y="258218"/>
                  </a:cubicBezTo>
                </a:path>
              </a:pathLst>
            </a:custGeom>
            <a:noFill/>
            <a:ln w="13475" cap="flat" cmpd="sng">
              <a:solidFill>
                <a:srgbClr val="D6D8E5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0" name="Google Shape;1777;p30">
              <a:extLst>
                <a:ext uri="{FF2B5EF4-FFF2-40B4-BE49-F238E27FC236}">
                  <a16:creationId xmlns:a16="http://schemas.microsoft.com/office/drawing/2014/main" id="{C5C6D97B-57F4-9368-CC60-EA132CB99D16}"/>
                </a:ext>
              </a:extLst>
            </p:cNvPr>
            <p:cNvSpPr/>
            <p:nvPr/>
          </p:nvSpPr>
          <p:spPr>
            <a:xfrm rot="-1801764">
              <a:off x="5403245" y="1931037"/>
              <a:ext cx="49945" cy="86600"/>
            </a:xfrm>
            <a:custGeom>
              <a:avLst/>
              <a:gdLst/>
              <a:ahLst/>
              <a:cxnLst/>
              <a:rect l="l" t="t" r="r" b="b"/>
              <a:pathLst>
                <a:path w="49989" h="86677" extrusionOk="0">
                  <a:moveTo>
                    <a:pt x="49990" y="43339"/>
                  </a:moveTo>
                  <a:cubicBezTo>
                    <a:pt x="49990" y="67274"/>
                    <a:pt x="38799" y="86677"/>
                    <a:pt x="24995" y="86677"/>
                  </a:cubicBezTo>
                  <a:cubicBezTo>
                    <a:pt x="11191" y="86677"/>
                    <a:pt x="0" y="67274"/>
                    <a:pt x="0" y="43339"/>
                  </a:cubicBezTo>
                  <a:cubicBezTo>
                    <a:pt x="0" y="19403"/>
                    <a:pt x="11191" y="0"/>
                    <a:pt x="24995" y="0"/>
                  </a:cubicBezTo>
                  <a:cubicBezTo>
                    <a:pt x="38799" y="0"/>
                    <a:pt x="49990" y="19403"/>
                    <a:pt x="49990" y="43339"/>
                  </a:cubicBez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1" name="Google Shape;1778;p30">
              <a:extLst>
                <a:ext uri="{FF2B5EF4-FFF2-40B4-BE49-F238E27FC236}">
                  <a16:creationId xmlns:a16="http://schemas.microsoft.com/office/drawing/2014/main" id="{6F79A6E3-10FA-02C0-1B23-008C73F6C783}"/>
                </a:ext>
              </a:extLst>
            </p:cNvPr>
            <p:cNvSpPr/>
            <p:nvPr/>
          </p:nvSpPr>
          <p:spPr>
            <a:xfrm rot="-1801764">
              <a:off x="5143652" y="1930529"/>
              <a:ext cx="49945" cy="86600"/>
            </a:xfrm>
            <a:custGeom>
              <a:avLst/>
              <a:gdLst/>
              <a:ahLst/>
              <a:cxnLst/>
              <a:rect l="l" t="t" r="r" b="b"/>
              <a:pathLst>
                <a:path w="49989" h="86677" extrusionOk="0">
                  <a:moveTo>
                    <a:pt x="49990" y="43339"/>
                  </a:moveTo>
                  <a:cubicBezTo>
                    <a:pt x="49990" y="67274"/>
                    <a:pt x="38799" y="86677"/>
                    <a:pt x="24995" y="86677"/>
                  </a:cubicBezTo>
                  <a:cubicBezTo>
                    <a:pt x="11190" y="86677"/>
                    <a:pt x="0" y="67274"/>
                    <a:pt x="0" y="43339"/>
                  </a:cubicBezTo>
                  <a:cubicBezTo>
                    <a:pt x="0" y="19403"/>
                    <a:pt x="11190" y="0"/>
                    <a:pt x="24995" y="0"/>
                  </a:cubicBezTo>
                  <a:cubicBezTo>
                    <a:pt x="38799" y="0"/>
                    <a:pt x="49990" y="19403"/>
                    <a:pt x="49990" y="43339"/>
                  </a:cubicBez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2" name="Google Shape;1779;p30">
              <a:extLst>
                <a:ext uri="{FF2B5EF4-FFF2-40B4-BE49-F238E27FC236}">
                  <a16:creationId xmlns:a16="http://schemas.microsoft.com/office/drawing/2014/main" id="{E8439DFD-A31B-B383-2050-9539D74AA938}"/>
                </a:ext>
              </a:extLst>
            </p:cNvPr>
            <p:cNvSpPr/>
            <p:nvPr/>
          </p:nvSpPr>
          <p:spPr>
            <a:xfrm rot="-1790023">
              <a:off x="5694653" y="2149239"/>
              <a:ext cx="50164" cy="86979"/>
            </a:xfrm>
            <a:custGeom>
              <a:avLst/>
              <a:gdLst/>
              <a:ahLst/>
              <a:cxnLst/>
              <a:rect l="l" t="t" r="r" b="b"/>
              <a:pathLst>
                <a:path w="50162" h="86976" extrusionOk="0">
                  <a:moveTo>
                    <a:pt x="50164" y="43489"/>
                  </a:moveTo>
                  <a:cubicBezTo>
                    <a:pt x="50164" y="67507"/>
                    <a:pt x="38934" y="86977"/>
                    <a:pt x="25082" y="86977"/>
                  </a:cubicBezTo>
                  <a:cubicBezTo>
                    <a:pt x="11231" y="86977"/>
                    <a:pt x="1" y="67507"/>
                    <a:pt x="1" y="43489"/>
                  </a:cubicBezTo>
                  <a:cubicBezTo>
                    <a:pt x="1" y="19471"/>
                    <a:pt x="11231" y="1"/>
                    <a:pt x="25082" y="1"/>
                  </a:cubicBezTo>
                  <a:cubicBezTo>
                    <a:pt x="38934" y="1"/>
                    <a:pt x="50164" y="19471"/>
                    <a:pt x="50164" y="43489"/>
                  </a:cubicBez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3" name="Google Shape;1780;p30">
              <a:extLst>
                <a:ext uri="{FF2B5EF4-FFF2-40B4-BE49-F238E27FC236}">
                  <a16:creationId xmlns:a16="http://schemas.microsoft.com/office/drawing/2014/main" id="{0E550EB4-4D6C-FEB3-DC86-0122CA297AD4}"/>
                </a:ext>
              </a:extLst>
            </p:cNvPr>
            <p:cNvSpPr/>
            <p:nvPr/>
          </p:nvSpPr>
          <p:spPr>
            <a:xfrm rot="-1801764">
              <a:off x="5993267" y="2236949"/>
              <a:ext cx="49945" cy="86600"/>
            </a:xfrm>
            <a:custGeom>
              <a:avLst/>
              <a:gdLst/>
              <a:ahLst/>
              <a:cxnLst/>
              <a:rect l="l" t="t" r="r" b="b"/>
              <a:pathLst>
                <a:path w="49989" h="86677" extrusionOk="0">
                  <a:moveTo>
                    <a:pt x="49990" y="43339"/>
                  </a:moveTo>
                  <a:cubicBezTo>
                    <a:pt x="49990" y="67274"/>
                    <a:pt x="38799" y="86678"/>
                    <a:pt x="24995" y="86678"/>
                  </a:cubicBezTo>
                  <a:cubicBezTo>
                    <a:pt x="11190" y="86678"/>
                    <a:pt x="0" y="67274"/>
                    <a:pt x="0" y="43339"/>
                  </a:cubicBezTo>
                  <a:cubicBezTo>
                    <a:pt x="0" y="19403"/>
                    <a:pt x="11190" y="0"/>
                    <a:pt x="24995" y="0"/>
                  </a:cubicBezTo>
                  <a:cubicBezTo>
                    <a:pt x="38799" y="0"/>
                    <a:pt x="49990" y="19403"/>
                    <a:pt x="49990" y="43339"/>
                  </a:cubicBez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4" name="Google Shape;1781;p30">
              <a:extLst>
                <a:ext uri="{FF2B5EF4-FFF2-40B4-BE49-F238E27FC236}">
                  <a16:creationId xmlns:a16="http://schemas.microsoft.com/office/drawing/2014/main" id="{F70CD64F-A71F-A0BC-39C9-E6FBBC8667F4}"/>
                </a:ext>
              </a:extLst>
            </p:cNvPr>
            <p:cNvSpPr/>
            <p:nvPr/>
          </p:nvSpPr>
          <p:spPr>
            <a:xfrm>
              <a:off x="4356811" y="1418691"/>
              <a:ext cx="57973" cy="235172"/>
            </a:xfrm>
            <a:custGeom>
              <a:avLst/>
              <a:gdLst/>
              <a:ahLst/>
              <a:cxnLst/>
              <a:rect l="l" t="t" r="r" b="b"/>
              <a:pathLst>
                <a:path w="57973" h="235172" extrusionOk="0">
                  <a:moveTo>
                    <a:pt x="57973" y="235172"/>
                  </a:moveTo>
                  <a:lnTo>
                    <a:pt x="0" y="201549"/>
                  </a:lnTo>
                  <a:lnTo>
                    <a:pt x="0" y="0"/>
                  </a:lnTo>
                  <a:lnTo>
                    <a:pt x="57973" y="33623"/>
                  </a:lnTo>
                  <a:lnTo>
                    <a:pt x="57973" y="235172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5" name="Google Shape;1782;p30">
              <a:extLst>
                <a:ext uri="{FF2B5EF4-FFF2-40B4-BE49-F238E27FC236}">
                  <a16:creationId xmlns:a16="http://schemas.microsoft.com/office/drawing/2014/main" id="{53DF3487-800D-F2BB-EA9D-6512702DEB16}"/>
                </a:ext>
              </a:extLst>
            </p:cNvPr>
            <p:cNvSpPr/>
            <p:nvPr/>
          </p:nvSpPr>
          <p:spPr>
            <a:xfrm>
              <a:off x="4517330" y="1440789"/>
              <a:ext cx="58068" cy="305942"/>
            </a:xfrm>
            <a:custGeom>
              <a:avLst/>
              <a:gdLst/>
              <a:ahLst/>
              <a:cxnLst/>
              <a:rect l="l" t="t" r="r" b="b"/>
              <a:pathLst>
                <a:path w="58068" h="305942" extrusionOk="0">
                  <a:moveTo>
                    <a:pt x="58068" y="305943"/>
                  </a:moveTo>
                  <a:lnTo>
                    <a:pt x="0" y="272320"/>
                  </a:lnTo>
                  <a:lnTo>
                    <a:pt x="0" y="0"/>
                  </a:lnTo>
                  <a:lnTo>
                    <a:pt x="58068" y="33623"/>
                  </a:lnTo>
                  <a:lnTo>
                    <a:pt x="58068" y="305943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6" name="Google Shape;1783;p30">
              <a:extLst>
                <a:ext uri="{FF2B5EF4-FFF2-40B4-BE49-F238E27FC236}">
                  <a16:creationId xmlns:a16="http://schemas.microsoft.com/office/drawing/2014/main" id="{552829AB-D3BD-BE82-31B2-6AB245CA007C}"/>
                </a:ext>
              </a:extLst>
            </p:cNvPr>
            <p:cNvSpPr/>
            <p:nvPr/>
          </p:nvSpPr>
          <p:spPr>
            <a:xfrm>
              <a:off x="4677849" y="1415738"/>
              <a:ext cx="58067" cy="423862"/>
            </a:xfrm>
            <a:custGeom>
              <a:avLst/>
              <a:gdLst/>
              <a:ahLst/>
              <a:cxnLst/>
              <a:rect l="l" t="t" r="r" b="b"/>
              <a:pathLst>
                <a:path w="58067" h="423862" extrusionOk="0">
                  <a:moveTo>
                    <a:pt x="58068" y="423863"/>
                  </a:moveTo>
                  <a:lnTo>
                    <a:pt x="0" y="390335"/>
                  </a:lnTo>
                  <a:lnTo>
                    <a:pt x="0" y="0"/>
                  </a:lnTo>
                  <a:lnTo>
                    <a:pt x="58068" y="33528"/>
                  </a:lnTo>
                  <a:lnTo>
                    <a:pt x="58068" y="423863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7" name="Google Shape;1784;p30">
              <a:extLst>
                <a:ext uri="{FF2B5EF4-FFF2-40B4-BE49-F238E27FC236}">
                  <a16:creationId xmlns:a16="http://schemas.microsoft.com/office/drawing/2014/main" id="{E2F48C1D-947C-CC0A-7517-FDB00877771A}"/>
                </a:ext>
              </a:extLst>
            </p:cNvPr>
            <p:cNvSpPr/>
            <p:nvPr/>
          </p:nvSpPr>
          <p:spPr>
            <a:xfrm>
              <a:off x="4838368" y="1414214"/>
              <a:ext cx="58068" cy="518255"/>
            </a:xfrm>
            <a:custGeom>
              <a:avLst/>
              <a:gdLst/>
              <a:ahLst/>
              <a:cxnLst/>
              <a:rect l="l" t="t" r="r" b="b"/>
              <a:pathLst>
                <a:path w="58068" h="518255" extrusionOk="0">
                  <a:moveTo>
                    <a:pt x="58068" y="518255"/>
                  </a:moveTo>
                  <a:lnTo>
                    <a:pt x="0" y="484727"/>
                  </a:lnTo>
                  <a:lnTo>
                    <a:pt x="0" y="0"/>
                  </a:lnTo>
                  <a:lnTo>
                    <a:pt x="58068" y="33528"/>
                  </a:lnTo>
                  <a:lnTo>
                    <a:pt x="58068" y="518255"/>
                  </a:lnTo>
                  <a:close/>
                </a:path>
              </a:pathLst>
            </a:custGeom>
            <a:solidFill>
              <a:srgbClr val="D6D8E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8" name="Google Shape;1785;p30">
              <a:extLst>
                <a:ext uri="{FF2B5EF4-FFF2-40B4-BE49-F238E27FC236}">
                  <a16:creationId xmlns:a16="http://schemas.microsoft.com/office/drawing/2014/main" id="{9C27F2A0-E058-4DE9-72DC-7BC5F6D22220}"/>
                </a:ext>
              </a:extLst>
            </p:cNvPr>
            <p:cNvSpPr/>
            <p:nvPr/>
          </p:nvSpPr>
          <p:spPr>
            <a:xfrm>
              <a:off x="5343399" y="3731361"/>
              <a:ext cx="99124" cy="151542"/>
            </a:xfrm>
            <a:custGeom>
              <a:avLst/>
              <a:gdLst/>
              <a:ahLst/>
              <a:cxnLst/>
              <a:rect l="l" t="t" r="r" b="b"/>
              <a:pathLst>
                <a:path w="99124" h="151542" extrusionOk="0">
                  <a:moveTo>
                    <a:pt x="16347" y="151543"/>
                  </a:moveTo>
                  <a:lnTo>
                    <a:pt x="99124" y="104204"/>
                  </a:lnTo>
                  <a:lnTo>
                    <a:pt x="0" y="0"/>
                  </a:lnTo>
                  <a:lnTo>
                    <a:pt x="16347" y="151543"/>
                  </a:lnTo>
                  <a:close/>
                </a:path>
              </a:pathLst>
            </a:custGeom>
            <a:solidFill>
              <a:srgbClr val="9EA2B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9" name="Google Shape;1786;p30">
              <a:extLst>
                <a:ext uri="{FF2B5EF4-FFF2-40B4-BE49-F238E27FC236}">
                  <a16:creationId xmlns:a16="http://schemas.microsoft.com/office/drawing/2014/main" id="{A4F706EB-F978-C270-2B83-05B28DB0E485}"/>
                </a:ext>
              </a:extLst>
            </p:cNvPr>
            <p:cNvSpPr/>
            <p:nvPr/>
          </p:nvSpPr>
          <p:spPr>
            <a:xfrm>
              <a:off x="4678419" y="3350075"/>
              <a:ext cx="69282" cy="136588"/>
            </a:xfrm>
            <a:custGeom>
              <a:avLst/>
              <a:gdLst/>
              <a:ahLst/>
              <a:cxnLst/>
              <a:rect l="l" t="t" r="r" b="b"/>
              <a:pathLst>
                <a:path w="69282" h="136588" extrusionOk="0">
                  <a:moveTo>
                    <a:pt x="0" y="136588"/>
                  </a:moveTo>
                  <a:lnTo>
                    <a:pt x="69283" y="98298"/>
                  </a:lnTo>
                  <a:lnTo>
                    <a:pt x="42672" y="0"/>
                  </a:lnTo>
                  <a:lnTo>
                    <a:pt x="0" y="136588"/>
                  </a:lnTo>
                  <a:close/>
                </a:path>
              </a:pathLst>
            </a:custGeom>
            <a:solidFill>
              <a:srgbClr val="9EA2B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400" name="Google Shape;1787;p30">
              <a:extLst>
                <a:ext uri="{FF2B5EF4-FFF2-40B4-BE49-F238E27FC236}">
                  <a16:creationId xmlns:a16="http://schemas.microsoft.com/office/drawing/2014/main" id="{53764B4C-237B-D5AA-F7C1-51D318AD9B4A}"/>
                </a:ext>
              </a:extLst>
            </p:cNvPr>
            <p:cNvGrpSpPr/>
            <p:nvPr/>
          </p:nvGrpSpPr>
          <p:grpSpPr>
            <a:xfrm>
              <a:off x="3103642" y="4105408"/>
              <a:ext cx="746807" cy="516445"/>
              <a:chOff x="4884742" y="4921758"/>
              <a:chExt cx="746807" cy="516445"/>
            </a:xfrm>
          </p:grpSpPr>
          <p:sp>
            <p:nvSpPr>
              <p:cNvPr id="552" name="Google Shape;1788;p30">
                <a:extLst>
                  <a:ext uri="{FF2B5EF4-FFF2-40B4-BE49-F238E27FC236}">
                    <a16:creationId xmlns:a16="http://schemas.microsoft.com/office/drawing/2014/main" id="{451ED638-6F4C-97FC-A815-290B1FF19557}"/>
                  </a:ext>
                </a:extLst>
              </p:cNvPr>
              <p:cNvSpPr/>
              <p:nvPr/>
            </p:nvSpPr>
            <p:spPr>
              <a:xfrm>
                <a:off x="4884742" y="5053584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20"/>
                      <a:pt x="515750" y="384620"/>
                      <a:pt x="332252" y="384620"/>
                    </a:cubicBezTo>
                    <a:cubicBezTo>
                      <a:pt x="148754" y="384620"/>
                      <a:pt x="0" y="298520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D6D8E5">
                  <a:alpha val="298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3" name="Google Shape;1789;p30">
                <a:extLst>
                  <a:ext uri="{FF2B5EF4-FFF2-40B4-BE49-F238E27FC236}">
                    <a16:creationId xmlns:a16="http://schemas.microsoft.com/office/drawing/2014/main" id="{41F16F3A-2B04-C0DA-D3F2-D4B983E3C588}"/>
                  </a:ext>
                </a:extLst>
              </p:cNvPr>
              <p:cNvSpPr/>
              <p:nvPr/>
            </p:nvSpPr>
            <p:spPr>
              <a:xfrm>
                <a:off x="4966950" y="5004149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20"/>
                      <a:pt x="515750" y="384620"/>
                      <a:pt x="332252" y="384620"/>
                    </a:cubicBezTo>
                    <a:cubicBezTo>
                      <a:pt x="148754" y="384620"/>
                      <a:pt x="0" y="298520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4" name="Google Shape;1790;p30">
                <a:extLst>
                  <a:ext uri="{FF2B5EF4-FFF2-40B4-BE49-F238E27FC236}">
                    <a16:creationId xmlns:a16="http://schemas.microsoft.com/office/drawing/2014/main" id="{8DD50A5A-7091-D78E-50EB-54D15AC7C63D}"/>
                  </a:ext>
                </a:extLst>
              </p:cNvPr>
              <p:cNvSpPr/>
              <p:nvPr/>
            </p:nvSpPr>
            <p:spPr>
              <a:xfrm>
                <a:off x="4967045" y="5111781"/>
                <a:ext cx="65671" cy="87534"/>
              </a:xfrm>
              <a:custGeom>
                <a:avLst/>
                <a:gdLst/>
                <a:ahLst/>
                <a:cxnLst/>
                <a:rect l="l" t="t" r="r" b="b"/>
                <a:pathLst>
                  <a:path w="65671" h="87534" extrusionOk="0">
                    <a:moveTo>
                      <a:pt x="0" y="87534"/>
                    </a:moveTo>
                    <a:lnTo>
                      <a:pt x="0" y="0"/>
                    </a:lnTo>
                    <a:lnTo>
                      <a:pt x="65671" y="58579"/>
                    </a:lnTo>
                    <a:lnTo>
                      <a:pt x="0" y="87534"/>
                    </a:ln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5" name="Google Shape;1791;p30">
                <a:extLst>
                  <a:ext uri="{FF2B5EF4-FFF2-40B4-BE49-F238E27FC236}">
                    <a16:creationId xmlns:a16="http://schemas.microsoft.com/office/drawing/2014/main" id="{BB0759C4-E0B3-EC5F-6D0A-F67B5981DB77}"/>
                  </a:ext>
                </a:extLst>
              </p:cNvPr>
              <p:cNvSpPr/>
              <p:nvPr/>
            </p:nvSpPr>
            <p:spPr>
              <a:xfrm>
                <a:off x="5581465" y="5114067"/>
                <a:ext cx="50084" cy="118109"/>
              </a:xfrm>
              <a:custGeom>
                <a:avLst/>
                <a:gdLst/>
                <a:ahLst/>
                <a:cxnLst/>
                <a:rect l="l" t="t" r="r" b="b"/>
                <a:pathLst>
                  <a:path w="50084" h="118109" extrusionOk="0">
                    <a:moveTo>
                      <a:pt x="50085" y="0"/>
                    </a:moveTo>
                    <a:lnTo>
                      <a:pt x="50085" y="82391"/>
                    </a:lnTo>
                    <a:lnTo>
                      <a:pt x="16442" y="118110"/>
                    </a:lnTo>
                    <a:lnTo>
                      <a:pt x="0" y="23717"/>
                    </a:lnTo>
                    <a:lnTo>
                      <a:pt x="50085" y="0"/>
                    </a:ln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6" name="Google Shape;1792;p30">
                <a:extLst>
                  <a:ext uri="{FF2B5EF4-FFF2-40B4-BE49-F238E27FC236}">
                    <a16:creationId xmlns:a16="http://schemas.microsoft.com/office/drawing/2014/main" id="{7525D689-7519-32E9-09FF-B896513F0321}"/>
                  </a:ext>
                </a:extLst>
              </p:cNvPr>
              <p:cNvSpPr/>
              <p:nvPr/>
            </p:nvSpPr>
            <p:spPr>
              <a:xfrm>
                <a:off x="4966950" y="4921758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20"/>
                      <a:pt x="515750" y="384620"/>
                      <a:pt x="332252" y="384620"/>
                    </a:cubicBezTo>
                    <a:cubicBezTo>
                      <a:pt x="148754" y="384620"/>
                      <a:pt x="0" y="298520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F9CB07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7" name="Google Shape;1793;p30">
                <a:extLst>
                  <a:ext uri="{FF2B5EF4-FFF2-40B4-BE49-F238E27FC236}">
                    <a16:creationId xmlns:a16="http://schemas.microsoft.com/office/drawing/2014/main" id="{F7CF9A30-74D7-C6BE-2D61-FF5ED02E7B52}"/>
                  </a:ext>
                </a:extLst>
              </p:cNvPr>
              <p:cNvSpPr/>
              <p:nvPr/>
            </p:nvSpPr>
            <p:spPr>
              <a:xfrm>
                <a:off x="5061432" y="4974074"/>
                <a:ext cx="475691" cy="275248"/>
              </a:xfrm>
              <a:custGeom>
                <a:avLst/>
                <a:gdLst/>
                <a:ahLst/>
                <a:cxnLst/>
                <a:rect l="l" t="t" r="r" b="b"/>
                <a:pathLst>
                  <a:path w="475691" h="275248" extrusionOk="0">
                    <a:moveTo>
                      <a:pt x="475270" y="145899"/>
                    </a:moveTo>
                    <a:cubicBezTo>
                      <a:pt x="471849" y="178284"/>
                      <a:pt x="448849" y="210193"/>
                      <a:pt x="405987" y="234958"/>
                    </a:cubicBezTo>
                    <a:cubicBezTo>
                      <a:pt x="313135" y="288679"/>
                      <a:pt x="162500" y="288679"/>
                      <a:pt x="69553" y="234958"/>
                    </a:cubicBezTo>
                    <a:cubicBezTo>
                      <a:pt x="26786" y="210193"/>
                      <a:pt x="3692" y="178284"/>
                      <a:pt x="461" y="145899"/>
                    </a:cubicBezTo>
                    <a:cubicBezTo>
                      <a:pt x="-3626" y="107799"/>
                      <a:pt x="19468" y="69699"/>
                      <a:pt x="69553" y="40362"/>
                    </a:cubicBezTo>
                    <a:cubicBezTo>
                      <a:pt x="162500" y="-13454"/>
                      <a:pt x="313135" y="-13454"/>
                      <a:pt x="405987" y="40362"/>
                    </a:cubicBezTo>
                    <a:cubicBezTo>
                      <a:pt x="456072" y="69318"/>
                      <a:pt x="479167" y="107990"/>
                      <a:pt x="475270" y="145899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8" name="Google Shape;1794;p30">
                <a:extLst>
                  <a:ext uri="{FF2B5EF4-FFF2-40B4-BE49-F238E27FC236}">
                    <a16:creationId xmlns:a16="http://schemas.microsoft.com/office/drawing/2014/main" id="{8364CBD8-4274-9526-8473-C2291D04F007}"/>
                  </a:ext>
                </a:extLst>
              </p:cNvPr>
              <p:cNvSpPr/>
              <p:nvPr/>
            </p:nvSpPr>
            <p:spPr>
              <a:xfrm>
                <a:off x="5061893" y="4990552"/>
                <a:ext cx="474809" cy="258770"/>
              </a:xfrm>
              <a:custGeom>
                <a:avLst/>
                <a:gdLst/>
                <a:ahLst/>
                <a:cxnLst/>
                <a:rect l="l" t="t" r="r" b="b"/>
                <a:pathLst>
                  <a:path w="474809" h="258770" extrusionOk="0">
                    <a:moveTo>
                      <a:pt x="474809" y="129421"/>
                    </a:moveTo>
                    <a:cubicBezTo>
                      <a:pt x="471388" y="161806"/>
                      <a:pt x="448389" y="193715"/>
                      <a:pt x="405527" y="218480"/>
                    </a:cubicBezTo>
                    <a:cubicBezTo>
                      <a:pt x="312675" y="272201"/>
                      <a:pt x="162040" y="272201"/>
                      <a:pt x="69092" y="218480"/>
                    </a:cubicBezTo>
                    <a:cubicBezTo>
                      <a:pt x="26325" y="193715"/>
                      <a:pt x="3231" y="161806"/>
                      <a:pt x="0" y="129421"/>
                    </a:cubicBezTo>
                    <a:cubicBezTo>
                      <a:pt x="3231" y="97036"/>
                      <a:pt x="26325" y="65127"/>
                      <a:pt x="69092" y="40362"/>
                    </a:cubicBezTo>
                    <a:cubicBezTo>
                      <a:pt x="162040" y="-13454"/>
                      <a:pt x="312675" y="-13454"/>
                      <a:pt x="405527" y="40362"/>
                    </a:cubicBezTo>
                    <a:cubicBezTo>
                      <a:pt x="448389" y="65127"/>
                      <a:pt x="471388" y="97036"/>
                      <a:pt x="474809" y="129421"/>
                    </a:cubicBezTo>
                    <a:close/>
                  </a:path>
                </a:pathLst>
              </a:custGeom>
              <a:solidFill>
                <a:srgbClr val="E8A30A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9" name="Google Shape;1795;p30">
                <a:extLst>
                  <a:ext uri="{FF2B5EF4-FFF2-40B4-BE49-F238E27FC236}">
                    <a16:creationId xmlns:a16="http://schemas.microsoft.com/office/drawing/2014/main" id="{AEEA000F-EECC-460F-9ED5-964C80AAF2D7}"/>
                  </a:ext>
                </a:extLst>
              </p:cNvPr>
              <p:cNvSpPr/>
              <p:nvPr/>
            </p:nvSpPr>
            <p:spPr>
              <a:xfrm>
                <a:off x="5183826" y="5052822"/>
                <a:ext cx="221040" cy="139064"/>
              </a:xfrm>
              <a:custGeom>
                <a:avLst/>
                <a:gdLst/>
                <a:ahLst/>
                <a:cxnLst/>
                <a:rect l="l" t="t" r="r" b="b"/>
                <a:pathLst>
                  <a:path w="221040" h="139064" extrusionOk="0">
                    <a:moveTo>
                      <a:pt x="111955" y="22098"/>
                    </a:moveTo>
                    <a:cubicBezTo>
                      <a:pt x="109027" y="22098"/>
                      <a:pt x="106100" y="22355"/>
                      <a:pt x="103211" y="22860"/>
                    </a:cubicBezTo>
                    <a:cubicBezTo>
                      <a:pt x="99315" y="23336"/>
                      <a:pt x="94943" y="24193"/>
                      <a:pt x="90096" y="25146"/>
                    </a:cubicBezTo>
                    <a:cubicBezTo>
                      <a:pt x="85249" y="26098"/>
                      <a:pt x="80117" y="27527"/>
                      <a:pt x="74890" y="29051"/>
                    </a:cubicBezTo>
                    <a:cubicBezTo>
                      <a:pt x="69796" y="30623"/>
                      <a:pt x="64816" y="32537"/>
                      <a:pt x="59969" y="34766"/>
                    </a:cubicBezTo>
                    <a:lnTo>
                      <a:pt x="97984" y="56864"/>
                    </a:lnTo>
                    <a:lnTo>
                      <a:pt x="104922" y="54483"/>
                    </a:lnTo>
                    <a:cubicBezTo>
                      <a:pt x="114426" y="51244"/>
                      <a:pt x="123929" y="48482"/>
                      <a:pt x="132388" y="46196"/>
                    </a:cubicBezTo>
                    <a:cubicBezTo>
                      <a:pt x="140466" y="44005"/>
                      <a:pt x="148744" y="42634"/>
                      <a:pt x="157098" y="42100"/>
                    </a:cubicBezTo>
                    <a:cubicBezTo>
                      <a:pt x="164739" y="41643"/>
                      <a:pt x="172399" y="42148"/>
                      <a:pt x="179907" y="43624"/>
                    </a:cubicBezTo>
                    <a:cubicBezTo>
                      <a:pt x="187548" y="45291"/>
                      <a:pt x="194856" y="48187"/>
                      <a:pt x="201575" y="52197"/>
                    </a:cubicBezTo>
                    <a:cubicBezTo>
                      <a:pt x="208237" y="55512"/>
                      <a:pt x="213940" y="60503"/>
                      <a:pt x="218112" y="66675"/>
                    </a:cubicBezTo>
                    <a:cubicBezTo>
                      <a:pt x="220868" y="71142"/>
                      <a:pt x="221723" y="76524"/>
                      <a:pt x="220488" y="81629"/>
                    </a:cubicBezTo>
                    <a:cubicBezTo>
                      <a:pt x="218872" y="87258"/>
                      <a:pt x="215793" y="92354"/>
                      <a:pt x="211554" y="96393"/>
                    </a:cubicBezTo>
                    <a:cubicBezTo>
                      <a:pt x="206280" y="101660"/>
                      <a:pt x="200416" y="106299"/>
                      <a:pt x="194067" y="110204"/>
                    </a:cubicBezTo>
                    <a:lnTo>
                      <a:pt x="218397" y="124206"/>
                    </a:lnTo>
                    <a:lnTo>
                      <a:pt x="205187" y="131921"/>
                    </a:lnTo>
                    <a:lnTo>
                      <a:pt x="180667" y="117729"/>
                    </a:lnTo>
                    <a:cubicBezTo>
                      <a:pt x="168968" y="123472"/>
                      <a:pt x="156746" y="128101"/>
                      <a:pt x="144172" y="131540"/>
                    </a:cubicBezTo>
                    <a:cubicBezTo>
                      <a:pt x="131010" y="135179"/>
                      <a:pt x="117562" y="137703"/>
                      <a:pt x="103971" y="139065"/>
                    </a:cubicBezTo>
                    <a:lnTo>
                      <a:pt x="91141" y="116014"/>
                    </a:lnTo>
                    <a:cubicBezTo>
                      <a:pt x="93517" y="116014"/>
                      <a:pt x="97129" y="116014"/>
                      <a:pt x="101881" y="115252"/>
                    </a:cubicBezTo>
                    <a:cubicBezTo>
                      <a:pt x="106632" y="114490"/>
                      <a:pt x="112050" y="113729"/>
                      <a:pt x="117942" y="112490"/>
                    </a:cubicBezTo>
                    <a:cubicBezTo>
                      <a:pt x="123834" y="111252"/>
                      <a:pt x="130012" y="109633"/>
                      <a:pt x="136949" y="107728"/>
                    </a:cubicBezTo>
                    <a:cubicBezTo>
                      <a:pt x="143450" y="105842"/>
                      <a:pt x="149799" y="103489"/>
                      <a:pt x="155957" y="100679"/>
                    </a:cubicBezTo>
                    <a:lnTo>
                      <a:pt x="117942" y="78772"/>
                    </a:lnTo>
                    <a:lnTo>
                      <a:pt x="112905" y="80486"/>
                    </a:lnTo>
                    <a:lnTo>
                      <a:pt x="107773" y="82010"/>
                    </a:lnTo>
                    <a:cubicBezTo>
                      <a:pt x="99143" y="84982"/>
                      <a:pt x="90352" y="87458"/>
                      <a:pt x="81447" y="89440"/>
                    </a:cubicBezTo>
                    <a:cubicBezTo>
                      <a:pt x="74091" y="91192"/>
                      <a:pt x="66574" y="92212"/>
                      <a:pt x="59018" y="92488"/>
                    </a:cubicBezTo>
                    <a:cubicBezTo>
                      <a:pt x="52375" y="92745"/>
                      <a:pt x="45723" y="92097"/>
                      <a:pt x="39251" y="90583"/>
                    </a:cubicBezTo>
                    <a:cubicBezTo>
                      <a:pt x="32845" y="89049"/>
                      <a:pt x="26696" y="86573"/>
                      <a:pt x="21003" y="83248"/>
                    </a:cubicBezTo>
                    <a:cubicBezTo>
                      <a:pt x="14712" y="79953"/>
                      <a:pt x="9257" y="75257"/>
                      <a:pt x="5037" y="69532"/>
                    </a:cubicBezTo>
                    <a:cubicBezTo>
                      <a:pt x="1977" y="65246"/>
                      <a:pt x="466" y="60036"/>
                      <a:pt x="760" y="54769"/>
                    </a:cubicBezTo>
                    <a:cubicBezTo>
                      <a:pt x="1350" y="49311"/>
                      <a:pt x="3535" y="44139"/>
                      <a:pt x="7033" y="39910"/>
                    </a:cubicBezTo>
                    <a:cubicBezTo>
                      <a:pt x="11443" y="34442"/>
                      <a:pt x="16670" y="29689"/>
                      <a:pt x="22524" y="25813"/>
                    </a:cubicBezTo>
                    <a:lnTo>
                      <a:pt x="0" y="12763"/>
                    </a:lnTo>
                    <a:lnTo>
                      <a:pt x="13210" y="5143"/>
                    </a:lnTo>
                    <a:lnTo>
                      <a:pt x="35544" y="18002"/>
                    </a:lnTo>
                    <a:cubicBezTo>
                      <a:pt x="45998" y="12811"/>
                      <a:pt x="56994" y="8782"/>
                      <a:pt x="68332" y="6001"/>
                    </a:cubicBezTo>
                    <a:cubicBezTo>
                      <a:pt x="79109" y="3257"/>
                      <a:pt x="90067" y="1248"/>
                      <a:pt x="101120" y="0"/>
                    </a:cubicBezTo>
                    <a:close/>
                    <a:moveTo>
                      <a:pt x="46949" y="62103"/>
                    </a:moveTo>
                    <a:cubicBezTo>
                      <a:pt x="52005" y="64941"/>
                      <a:pt x="57811" y="66170"/>
                      <a:pt x="63580" y="65627"/>
                    </a:cubicBezTo>
                    <a:cubicBezTo>
                      <a:pt x="71316" y="64770"/>
                      <a:pt x="78938" y="63036"/>
                      <a:pt x="86294" y="60484"/>
                    </a:cubicBezTo>
                    <a:lnTo>
                      <a:pt x="50560" y="39814"/>
                    </a:lnTo>
                    <a:cubicBezTo>
                      <a:pt x="37445" y="48320"/>
                      <a:pt x="36238" y="55750"/>
                      <a:pt x="46949" y="62103"/>
                    </a:cubicBezTo>
                    <a:close/>
                    <a:moveTo>
                      <a:pt x="172399" y="72580"/>
                    </a:moveTo>
                    <a:cubicBezTo>
                      <a:pt x="166953" y="69580"/>
                      <a:pt x="160680" y="68437"/>
                      <a:pt x="154532" y="69342"/>
                    </a:cubicBezTo>
                    <a:cubicBezTo>
                      <a:pt x="146083" y="70418"/>
                      <a:pt x="137748" y="72266"/>
                      <a:pt x="129632" y="74866"/>
                    </a:cubicBezTo>
                    <a:lnTo>
                      <a:pt x="165176" y="95440"/>
                    </a:lnTo>
                    <a:cubicBezTo>
                      <a:pt x="180287" y="86296"/>
                      <a:pt x="182758" y="78676"/>
                      <a:pt x="172399" y="72771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0" name="Google Shape;1796;p30">
                <a:extLst>
                  <a:ext uri="{FF2B5EF4-FFF2-40B4-BE49-F238E27FC236}">
                    <a16:creationId xmlns:a16="http://schemas.microsoft.com/office/drawing/2014/main" id="{DE0E787C-55F9-E0D8-F241-33755B29091E}"/>
                  </a:ext>
                </a:extLst>
              </p:cNvPr>
              <p:cNvSpPr/>
              <p:nvPr/>
            </p:nvSpPr>
            <p:spPr>
              <a:xfrm>
                <a:off x="5275158" y="5155977"/>
                <a:ext cx="14635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14635" h="19050" extrusionOk="0">
                    <a:moveTo>
                      <a:pt x="0" y="12859"/>
                    </a:moveTo>
                    <a:cubicBezTo>
                      <a:pt x="0" y="12002"/>
                      <a:pt x="0" y="0"/>
                      <a:pt x="0" y="0"/>
                    </a:cubicBezTo>
                    <a:lnTo>
                      <a:pt x="14636" y="9525"/>
                    </a:lnTo>
                    <a:lnTo>
                      <a:pt x="8268" y="19050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1" name="Google Shape;1797;p30">
                <a:extLst>
                  <a:ext uri="{FF2B5EF4-FFF2-40B4-BE49-F238E27FC236}">
                    <a16:creationId xmlns:a16="http://schemas.microsoft.com/office/drawing/2014/main" id="{E12492AA-96A5-6224-154B-F2613D861754}"/>
                  </a:ext>
                </a:extLst>
              </p:cNvPr>
              <p:cNvSpPr/>
              <p:nvPr/>
            </p:nvSpPr>
            <p:spPr>
              <a:xfrm>
                <a:off x="5370766" y="5164169"/>
                <a:ext cx="31647" cy="14763"/>
              </a:xfrm>
              <a:custGeom>
                <a:avLst/>
                <a:gdLst/>
                <a:ahLst/>
                <a:cxnLst/>
                <a:rect l="l" t="t" r="r" b="b"/>
                <a:pathLst>
                  <a:path w="31647" h="14763" extrusionOk="0">
                    <a:moveTo>
                      <a:pt x="31648" y="12859"/>
                    </a:moveTo>
                    <a:lnTo>
                      <a:pt x="31648" y="0"/>
                    </a:lnTo>
                    <a:lnTo>
                      <a:pt x="0" y="2381"/>
                    </a:lnTo>
                    <a:lnTo>
                      <a:pt x="18152" y="14764"/>
                    </a:lnTo>
                    <a:lnTo>
                      <a:pt x="31648" y="12859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2" name="Google Shape;1798;p30">
                <a:extLst>
                  <a:ext uri="{FF2B5EF4-FFF2-40B4-BE49-F238E27FC236}">
                    <a16:creationId xmlns:a16="http://schemas.microsoft.com/office/drawing/2014/main" id="{F7CA7B40-94B1-09F4-85FA-8B5813CA2A99}"/>
                  </a:ext>
                </a:extLst>
              </p:cNvPr>
              <p:cNvSpPr/>
              <p:nvPr/>
            </p:nvSpPr>
            <p:spPr>
              <a:xfrm>
                <a:off x="5381410" y="5116639"/>
                <a:ext cx="23664" cy="13049"/>
              </a:xfrm>
              <a:custGeom>
                <a:avLst/>
                <a:gdLst/>
                <a:ahLst/>
                <a:cxnLst/>
                <a:rect l="l" t="t" r="r" b="b"/>
                <a:pathLst>
                  <a:path w="23664" h="13049" extrusionOk="0">
                    <a:moveTo>
                      <a:pt x="23664" y="13049"/>
                    </a:moveTo>
                    <a:lnTo>
                      <a:pt x="23664" y="0"/>
                    </a:lnTo>
                    <a:lnTo>
                      <a:pt x="0" y="8572"/>
                    </a:lnTo>
                    <a:lnTo>
                      <a:pt x="23664" y="13049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3" name="Google Shape;1799;p30">
                <a:extLst>
                  <a:ext uri="{FF2B5EF4-FFF2-40B4-BE49-F238E27FC236}">
                    <a16:creationId xmlns:a16="http://schemas.microsoft.com/office/drawing/2014/main" id="{4126B842-97F0-4D99-E98C-7E5330EC02ED}"/>
                  </a:ext>
                </a:extLst>
              </p:cNvPr>
              <p:cNvSpPr/>
              <p:nvPr/>
            </p:nvSpPr>
            <p:spPr>
              <a:xfrm>
                <a:off x="5307090" y="5121401"/>
                <a:ext cx="35639" cy="24669"/>
              </a:xfrm>
              <a:custGeom>
                <a:avLst/>
                <a:gdLst/>
                <a:ahLst/>
                <a:cxnLst/>
                <a:rect l="l" t="t" r="r" b="b"/>
                <a:pathLst>
                  <a:path w="35639" h="24669" extrusionOk="0">
                    <a:moveTo>
                      <a:pt x="0" y="7525"/>
                    </a:moveTo>
                    <a:lnTo>
                      <a:pt x="7888" y="0"/>
                    </a:lnTo>
                    <a:lnTo>
                      <a:pt x="35639" y="19050"/>
                    </a:lnTo>
                    <a:lnTo>
                      <a:pt x="33928" y="24670"/>
                    </a:lnTo>
                    <a:cubicBezTo>
                      <a:pt x="33928" y="24670"/>
                      <a:pt x="13210" y="15907"/>
                      <a:pt x="12545" y="15145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4" name="Google Shape;1800;p30">
                <a:extLst>
                  <a:ext uri="{FF2B5EF4-FFF2-40B4-BE49-F238E27FC236}">
                    <a16:creationId xmlns:a16="http://schemas.microsoft.com/office/drawing/2014/main" id="{417487E2-E3D8-A7CB-B011-94C9B11AEDEC}"/>
                  </a:ext>
                </a:extLst>
              </p:cNvPr>
              <p:cNvSpPr/>
              <p:nvPr/>
            </p:nvSpPr>
            <p:spPr>
              <a:xfrm>
                <a:off x="5234481" y="5079968"/>
                <a:ext cx="44382" cy="29241"/>
              </a:xfrm>
              <a:custGeom>
                <a:avLst/>
                <a:gdLst/>
                <a:ahLst/>
                <a:cxnLst/>
                <a:rect l="l" t="t" r="r" b="b"/>
                <a:pathLst>
                  <a:path w="44382" h="29241" extrusionOk="0">
                    <a:moveTo>
                      <a:pt x="0" y="8287"/>
                    </a:moveTo>
                    <a:lnTo>
                      <a:pt x="36780" y="29242"/>
                    </a:lnTo>
                    <a:lnTo>
                      <a:pt x="44383" y="23717"/>
                    </a:lnTo>
                    <a:cubicBezTo>
                      <a:pt x="44383" y="23717"/>
                      <a:pt x="39726" y="18479"/>
                      <a:pt x="39346" y="17907"/>
                    </a:cubicBezTo>
                    <a:cubicBezTo>
                      <a:pt x="36029" y="14192"/>
                      <a:pt x="32189" y="10982"/>
                      <a:pt x="27941" y="8382"/>
                    </a:cubicBezTo>
                    <a:cubicBezTo>
                      <a:pt x="25185" y="7906"/>
                      <a:pt x="7698" y="0"/>
                      <a:pt x="7698" y="0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5" name="Google Shape;1801;p30">
                <a:extLst>
                  <a:ext uri="{FF2B5EF4-FFF2-40B4-BE49-F238E27FC236}">
                    <a16:creationId xmlns:a16="http://schemas.microsoft.com/office/drawing/2014/main" id="{B324D87E-EE23-1AA6-30EB-9145B3BE2401}"/>
                  </a:ext>
                </a:extLst>
              </p:cNvPr>
              <p:cNvSpPr/>
              <p:nvPr/>
            </p:nvSpPr>
            <p:spPr>
              <a:xfrm>
                <a:off x="5275158" y="5056536"/>
                <a:ext cx="20623" cy="18383"/>
              </a:xfrm>
              <a:custGeom>
                <a:avLst/>
                <a:gdLst/>
                <a:ahLst/>
                <a:cxnLst/>
                <a:rect l="l" t="t" r="r" b="b"/>
                <a:pathLst>
                  <a:path w="20623" h="18383" extrusionOk="0">
                    <a:moveTo>
                      <a:pt x="20623" y="18383"/>
                    </a:moveTo>
                    <a:lnTo>
                      <a:pt x="20623" y="5525"/>
                    </a:lnTo>
                    <a:lnTo>
                      <a:pt x="3706" y="0"/>
                    </a:lnTo>
                    <a:lnTo>
                      <a:pt x="0" y="10096"/>
                    </a:lnTo>
                    <a:lnTo>
                      <a:pt x="950" y="14764"/>
                    </a:lnTo>
                    <a:lnTo>
                      <a:pt x="20623" y="18383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6" name="Google Shape;1802;p30">
                <a:extLst>
                  <a:ext uri="{FF2B5EF4-FFF2-40B4-BE49-F238E27FC236}">
                    <a16:creationId xmlns:a16="http://schemas.microsoft.com/office/drawing/2014/main" id="{76EFBDF4-4222-E419-63FB-367E0A7D1D77}"/>
                  </a:ext>
                </a:extLst>
              </p:cNvPr>
              <p:cNvSpPr/>
              <p:nvPr/>
            </p:nvSpPr>
            <p:spPr>
              <a:xfrm>
                <a:off x="5183351" y="5052726"/>
                <a:ext cx="19577" cy="14573"/>
              </a:xfrm>
              <a:custGeom>
                <a:avLst/>
                <a:gdLst/>
                <a:ahLst/>
                <a:cxnLst/>
                <a:rect l="l" t="t" r="r" b="b"/>
                <a:pathLst>
                  <a:path w="19577" h="14573" extrusionOk="0">
                    <a:moveTo>
                      <a:pt x="0" y="12859"/>
                    </a:moveTo>
                    <a:lnTo>
                      <a:pt x="0" y="0"/>
                    </a:lnTo>
                    <a:lnTo>
                      <a:pt x="19578" y="2096"/>
                    </a:lnTo>
                    <a:lnTo>
                      <a:pt x="13305" y="14573"/>
                    </a:lnTo>
                    <a:lnTo>
                      <a:pt x="0" y="12859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7" name="Google Shape;1803;p30">
                <a:extLst>
                  <a:ext uri="{FF2B5EF4-FFF2-40B4-BE49-F238E27FC236}">
                    <a16:creationId xmlns:a16="http://schemas.microsoft.com/office/drawing/2014/main" id="{7688C377-D642-EBD7-7916-606383B6EC9F}"/>
                  </a:ext>
                </a:extLst>
              </p:cNvPr>
              <p:cNvSpPr/>
              <p:nvPr/>
            </p:nvSpPr>
            <p:spPr>
              <a:xfrm>
                <a:off x="5184016" y="5095875"/>
                <a:ext cx="22524" cy="22764"/>
              </a:xfrm>
              <a:custGeom>
                <a:avLst/>
                <a:gdLst/>
                <a:ahLst/>
                <a:cxnLst/>
                <a:rect l="l" t="t" r="r" b="b"/>
                <a:pathLst>
                  <a:path w="22524" h="22764" extrusionOk="0">
                    <a:moveTo>
                      <a:pt x="0" y="13526"/>
                    </a:moveTo>
                    <a:lnTo>
                      <a:pt x="0" y="0"/>
                    </a:lnTo>
                    <a:lnTo>
                      <a:pt x="22524" y="0"/>
                    </a:lnTo>
                    <a:lnTo>
                      <a:pt x="17012" y="12097"/>
                    </a:lnTo>
                    <a:lnTo>
                      <a:pt x="7508" y="22765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68" name="Google Shape;1804;p30">
                <a:extLst>
                  <a:ext uri="{FF2B5EF4-FFF2-40B4-BE49-F238E27FC236}">
                    <a16:creationId xmlns:a16="http://schemas.microsoft.com/office/drawing/2014/main" id="{DE29AD76-143A-4AC1-89C4-D8A7ACB7941D}"/>
                  </a:ext>
                </a:extLst>
              </p:cNvPr>
              <p:cNvSpPr/>
              <p:nvPr/>
            </p:nvSpPr>
            <p:spPr>
              <a:xfrm>
                <a:off x="5183826" y="5039963"/>
                <a:ext cx="221034" cy="138969"/>
              </a:xfrm>
              <a:custGeom>
                <a:avLst/>
                <a:gdLst/>
                <a:ahLst/>
                <a:cxnLst/>
                <a:rect l="l" t="t" r="r" b="b"/>
                <a:pathLst>
                  <a:path w="221034" h="138969" extrusionOk="0">
                    <a:moveTo>
                      <a:pt x="111955" y="22098"/>
                    </a:moveTo>
                    <a:cubicBezTo>
                      <a:pt x="109027" y="22050"/>
                      <a:pt x="106100" y="22279"/>
                      <a:pt x="103211" y="22765"/>
                    </a:cubicBezTo>
                    <a:cubicBezTo>
                      <a:pt x="99315" y="23336"/>
                      <a:pt x="94943" y="24098"/>
                      <a:pt x="90096" y="25146"/>
                    </a:cubicBezTo>
                    <a:cubicBezTo>
                      <a:pt x="85249" y="26194"/>
                      <a:pt x="80117" y="27432"/>
                      <a:pt x="74890" y="29051"/>
                    </a:cubicBezTo>
                    <a:cubicBezTo>
                      <a:pt x="69786" y="30547"/>
                      <a:pt x="64797" y="32433"/>
                      <a:pt x="59969" y="34671"/>
                    </a:cubicBezTo>
                    <a:lnTo>
                      <a:pt x="97984" y="56864"/>
                    </a:lnTo>
                    <a:lnTo>
                      <a:pt x="104922" y="54388"/>
                    </a:lnTo>
                    <a:cubicBezTo>
                      <a:pt x="114426" y="51149"/>
                      <a:pt x="123929" y="48387"/>
                      <a:pt x="132388" y="46196"/>
                    </a:cubicBezTo>
                    <a:cubicBezTo>
                      <a:pt x="140466" y="44005"/>
                      <a:pt x="148744" y="42634"/>
                      <a:pt x="157098" y="42100"/>
                    </a:cubicBezTo>
                    <a:cubicBezTo>
                      <a:pt x="164739" y="41596"/>
                      <a:pt x="172408" y="42100"/>
                      <a:pt x="179907" y="43624"/>
                    </a:cubicBezTo>
                    <a:cubicBezTo>
                      <a:pt x="187548" y="45215"/>
                      <a:pt x="194875" y="48082"/>
                      <a:pt x="201575" y="52102"/>
                    </a:cubicBezTo>
                    <a:cubicBezTo>
                      <a:pt x="208218" y="55454"/>
                      <a:pt x="213911" y="60427"/>
                      <a:pt x="218112" y="66580"/>
                    </a:cubicBezTo>
                    <a:cubicBezTo>
                      <a:pt x="220858" y="71047"/>
                      <a:pt x="221714" y="76428"/>
                      <a:pt x="220488" y="81534"/>
                    </a:cubicBezTo>
                    <a:cubicBezTo>
                      <a:pt x="218901" y="87173"/>
                      <a:pt x="215812" y="92278"/>
                      <a:pt x="211554" y="96298"/>
                    </a:cubicBezTo>
                    <a:cubicBezTo>
                      <a:pt x="206280" y="101565"/>
                      <a:pt x="200416" y="106204"/>
                      <a:pt x="194067" y="110109"/>
                    </a:cubicBezTo>
                    <a:lnTo>
                      <a:pt x="218397" y="124206"/>
                    </a:lnTo>
                    <a:lnTo>
                      <a:pt x="205187" y="131826"/>
                    </a:lnTo>
                    <a:lnTo>
                      <a:pt x="180667" y="117634"/>
                    </a:lnTo>
                    <a:cubicBezTo>
                      <a:pt x="168977" y="123425"/>
                      <a:pt x="156755" y="128045"/>
                      <a:pt x="144172" y="131445"/>
                    </a:cubicBezTo>
                    <a:cubicBezTo>
                      <a:pt x="131019" y="135131"/>
                      <a:pt x="117562" y="137655"/>
                      <a:pt x="103971" y="138970"/>
                    </a:cubicBezTo>
                    <a:lnTo>
                      <a:pt x="91141" y="116014"/>
                    </a:lnTo>
                    <a:cubicBezTo>
                      <a:pt x="94734" y="115929"/>
                      <a:pt x="98317" y="115633"/>
                      <a:pt x="101881" y="115157"/>
                    </a:cubicBezTo>
                    <a:cubicBezTo>
                      <a:pt x="107279" y="114519"/>
                      <a:pt x="112639" y="113595"/>
                      <a:pt x="117942" y="112395"/>
                    </a:cubicBezTo>
                    <a:cubicBezTo>
                      <a:pt x="123834" y="111157"/>
                      <a:pt x="130012" y="109538"/>
                      <a:pt x="136949" y="107632"/>
                    </a:cubicBezTo>
                    <a:cubicBezTo>
                      <a:pt x="143441" y="105775"/>
                      <a:pt x="149799" y="103451"/>
                      <a:pt x="155957" y="100679"/>
                    </a:cubicBezTo>
                    <a:lnTo>
                      <a:pt x="117942" y="78677"/>
                    </a:lnTo>
                    <a:lnTo>
                      <a:pt x="112905" y="80391"/>
                    </a:lnTo>
                    <a:lnTo>
                      <a:pt x="107773" y="82010"/>
                    </a:lnTo>
                    <a:cubicBezTo>
                      <a:pt x="98269" y="85154"/>
                      <a:pt x="89431" y="87630"/>
                      <a:pt x="81447" y="89440"/>
                    </a:cubicBezTo>
                    <a:cubicBezTo>
                      <a:pt x="74082" y="91164"/>
                      <a:pt x="66574" y="92154"/>
                      <a:pt x="59018" y="92392"/>
                    </a:cubicBezTo>
                    <a:cubicBezTo>
                      <a:pt x="52375" y="92631"/>
                      <a:pt x="45732" y="92021"/>
                      <a:pt x="39251" y="90583"/>
                    </a:cubicBezTo>
                    <a:cubicBezTo>
                      <a:pt x="32826" y="89049"/>
                      <a:pt x="26668" y="86544"/>
                      <a:pt x="21003" y="83153"/>
                    </a:cubicBezTo>
                    <a:cubicBezTo>
                      <a:pt x="14712" y="79848"/>
                      <a:pt x="9257" y="75162"/>
                      <a:pt x="5037" y="69437"/>
                    </a:cubicBezTo>
                    <a:cubicBezTo>
                      <a:pt x="1958" y="65151"/>
                      <a:pt x="447" y="59941"/>
                      <a:pt x="760" y="54673"/>
                    </a:cubicBezTo>
                    <a:cubicBezTo>
                      <a:pt x="1350" y="49216"/>
                      <a:pt x="3535" y="44044"/>
                      <a:pt x="7033" y="39814"/>
                    </a:cubicBezTo>
                    <a:cubicBezTo>
                      <a:pt x="11424" y="34357"/>
                      <a:pt x="16651" y="29623"/>
                      <a:pt x="22524" y="25813"/>
                    </a:cubicBezTo>
                    <a:lnTo>
                      <a:pt x="0" y="12763"/>
                    </a:lnTo>
                    <a:lnTo>
                      <a:pt x="13210" y="5048"/>
                    </a:lnTo>
                    <a:lnTo>
                      <a:pt x="35544" y="18002"/>
                    </a:lnTo>
                    <a:cubicBezTo>
                      <a:pt x="45998" y="12782"/>
                      <a:pt x="56994" y="8725"/>
                      <a:pt x="68332" y="5905"/>
                    </a:cubicBezTo>
                    <a:cubicBezTo>
                      <a:pt x="79100" y="3143"/>
                      <a:pt x="90067" y="1171"/>
                      <a:pt x="101120" y="0"/>
                    </a:cubicBezTo>
                    <a:close/>
                    <a:moveTo>
                      <a:pt x="46949" y="62198"/>
                    </a:moveTo>
                    <a:cubicBezTo>
                      <a:pt x="51995" y="65075"/>
                      <a:pt x="57802" y="66332"/>
                      <a:pt x="63580" y="65818"/>
                    </a:cubicBezTo>
                    <a:cubicBezTo>
                      <a:pt x="71307" y="64865"/>
                      <a:pt x="78910" y="63141"/>
                      <a:pt x="86294" y="60674"/>
                    </a:cubicBezTo>
                    <a:lnTo>
                      <a:pt x="50560" y="39910"/>
                    </a:lnTo>
                    <a:cubicBezTo>
                      <a:pt x="37445" y="48606"/>
                      <a:pt x="36238" y="56036"/>
                      <a:pt x="46949" y="62198"/>
                    </a:cubicBezTo>
                    <a:close/>
                    <a:moveTo>
                      <a:pt x="172399" y="72676"/>
                    </a:moveTo>
                    <a:cubicBezTo>
                      <a:pt x="166953" y="69675"/>
                      <a:pt x="160680" y="68532"/>
                      <a:pt x="154532" y="69437"/>
                    </a:cubicBezTo>
                    <a:cubicBezTo>
                      <a:pt x="146092" y="70561"/>
                      <a:pt x="137757" y="72409"/>
                      <a:pt x="129632" y="74962"/>
                    </a:cubicBezTo>
                    <a:lnTo>
                      <a:pt x="165176" y="95536"/>
                    </a:lnTo>
                    <a:cubicBezTo>
                      <a:pt x="180287" y="86296"/>
                      <a:pt x="182758" y="78677"/>
                      <a:pt x="172399" y="72676"/>
                    </a:cubicBezTo>
                    <a:close/>
                  </a:path>
                </a:pathLst>
              </a:custGeom>
              <a:solidFill>
                <a:srgbClr val="F9CA0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01" name="Google Shape;1805;p30">
              <a:extLst>
                <a:ext uri="{FF2B5EF4-FFF2-40B4-BE49-F238E27FC236}">
                  <a16:creationId xmlns:a16="http://schemas.microsoft.com/office/drawing/2014/main" id="{96E913DE-34DA-C115-DC39-A0CFE47F8354}"/>
                </a:ext>
              </a:extLst>
            </p:cNvPr>
            <p:cNvGrpSpPr/>
            <p:nvPr/>
          </p:nvGrpSpPr>
          <p:grpSpPr>
            <a:xfrm>
              <a:off x="3213031" y="4002823"/>
              <a:ext cx="664504" cy="467011"/>
              <a:chOff x="4994131" y="4819173"/>
              <a:chExt cx="664504" cy="467011"/>
            </a:xfrm>
          </p:grpSpPr>
          <p:sp>
            <p:nvSpPr>
              <p:cNvPr id="536" name="Google Shape;1806;p30">
                <a:extLst>
                  <a:ext uri="{FF2B5EF4-FFF2-40B4-BE49-F238E27FC236}">
                    <a16:creationId xmlns:a16="http://schemas.microsoft.com/office/drawing/2014/main" id="{39A00492-3617-4785-9D89-9CCDB190D125}"/>
                  </a:ext>
                </a:extLst>
              </p:cNvPr>
              <p:cNvSpPr/>
              <p:nvPr/>
            </p:nvSpPr>
            <p:spPr>
              <a:xfrm>
                <a:off x="4994131" y="4901565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20"/>
                      <a:pt x="515750" y="384620"/>
                      <a:pt x="332252" y="384620"/>
                    </a:cubicBezTo>
                    <a:cubicBezTo>
                      <a:pt x="148754" y="384620"/>
                      <a:pt x="0" y="298520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7" name="Google Shape;1807;p30">
                <a:extLst>
                  <a:ext uri="{FF2B5EF4-FFF2-40B4-BE49-F238E27FC236}">
                    <a16:creationId xmlns:a16="http://schemas.microsoft.com/office/drawing/2014/main" id="{62BC04C8-8448-6C78-AEC2-2889C4E1099B}"/>
                  </a:ext>
                </a:extLst>
              </p:cNvPr>
              <p:cNvSpPr/>
              <p:nvPr/>
            </p:nvSpPr>
            <p:spPr>
              <a:xfrm>
                <a:off x="4994226" y="5009197"/>
                <a:ext cx="65576" cy="87630"/>
              </a:xfrm>
              <a:custGeom>
                <a:avLst/>
                <a:gdLst/>
                <a:ahLst/>
                <a:cxnLst/>
                <a:rect l="l" t="t" r="r" b="b"/>
                <a:pathLst>
                  <a:path w="65576" h="87630" extrusionOk="0">
                    <a:moveTo>
                      <a:pt x="0" y="87630"/>
                    </a:moveTo>
                    <a:lnTo>
                      <a:pt x="0" y="0"/>
                    </a:lnTo>
                    <a:lnTo>
                      <a:pt x="65576" y="58579"/>
                    </a:lnTo>
                    <a:lnTo>
                      <a:pt x="0" y="87630"/>
                    </a:ln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8" name="Google Shape;1808;p30">
                <a:extLst>
                  <a:ext uri="{FF2B5EF4-FFF2-40B4-BE49-F238E27FC236}">
                    <a16:creationId xmlns:a16="http://schemas.microsoft.com/office/drawing/2014/main" id="{E59CD65B-DA51-2DAE-D843-23046AE0311D}"/>
                  </a:ext>
                </a:extLst>
              </p:cNvPr>
              <p:cNvSpPr/>
              <p:nvPr/>
            </p:nvSpPr>
            <p:spPr>
              <a:xfrm>
                <a:off x="5608645" y="5011483"/>
                <a:ext cx="49989" cy="118109"/>
              </a:xfrm>
              <a:custGeom>
                <a:avLst/>
                <a:gdLst/>
                <a:ahLst/>
                <a:cxnLst/>
                <a:rect l="l" t="t" r="r" b="b"/>
                <a:pathLst>
                  <a:path w="49989" h="118109" extrusionOk="0">
                    <a:moveTo>
                      <a:pt x="49990" y="0"/>
                    </a:moveTo>
                    <a:lnTo>
                      <a:pt x="49990" y="82391"/>
                    </a:lnTo>
                    <a:lnTo>
                      <a:pt x="16442" y="118110"/>
                    </a:lnTo>
                    <a:lnTo>
                      <a:pt x="0" y="23813"/>
                    </a:lnTo>
                    <a:lnTo>
                      <a:pt x="49990" y="0"/>
                    </a:ln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9" name="Google Shape;1809;p30">
                <a:extLst>
                  <a:ext uri="{FF2B5EF4-FFF2-40B4-BE49-F238E27FC236}">
                    <a16:creationId xmlns:a16="http://schemas.microsoft.com/office/drawing/2014/main" id="{77B5870C-65CE-7B58-1F35-DE25B516A836}"/>
                  </a:ext>
                </a:extLst>
              </p:cNvPr>
              <p:cNvSpPr/>
              <p:nvPr/>
            </p:nvSpPr>
            <p:spPr>
              <a:xfrm>
                <a:off x="4994131" y="4819173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20"/>
                      <a:pt x="515750" y="384620"/>
                      <a:pt x="332252" y="384620"/>
                    </a:cubicBezTo>
                    <a:cubicBezTo>
                      <a:pt x="148754" y="384620"/>
                      <a:pt x="0" y="298520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F9CB07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0" name="Google Shape;1810;p30">
                <a:extLst>
                  <a:ext uri="{FF2B5EF4-FFF2-40B4-BE49-F238E27FC236}">
                    <a16:creationId xmlns:a16="http://schemas.microsoft.com/office/drawing/2014/main" id="{0DA794DE-2CBC-ED02-BEBE-3A07A427A2DA}"/>
                  </a:ext>
                </a:extLst>
              </p:cNvPr>
              <p:cNvSpPr/>
              <p:nvPr/>
            </p:nvSpPr>
            <p:spPr>
              <a:xfrm>
                <a:off x="5088612" y="4871585"/>
                <a:ext cx="475616" cy="275248"/>
              </a:xfrm>
              <a:custGeom>
                <a:avLst/>
                <a:gdLst/>
                <a:ahLst/>
                <a:cxnLst/>
                <a:rect l="l" t="t" r="r" b="b"/>
                <a:pathLst>
                  <a:path w="475616" h="275248" extrusionOk="0">
                    <a:moveTo>
                      <a:pt x="475175" y="145899"/>
                    </a:moveTo>
                    <a:cubicBezTo>
                      <a:pt x="471849" y="178284"/>
                      <a:pt x="448849" y="210193"/>
                      <a:pt x="405987" y="234958"/>
                    </a:cubicBezTo>
                    <a:cubicBezTo>
                      <a:pt x="313040" y="288679"/>
                      <a:pt x="162500" y="288679"/>
                      <a:pt x="69553" y="234958"/>
                    </a:cubicBezTo>
                    <a:cubicBezTo>
                      <a:pt x="26691" y="210193"/>
                      <a:pt x="3692" y="178284"/>
                      <a:pt x="461" y="145899"/>
                    </a:cubicBezTo>
                    <a:cubicBezTo>
                      <a:pt x="-3626" y="107799"/>
                      <a:pt x="19468" y="69699"/>
                      <a:pt x="69553" y="40362"/>
                    </a:cubicBezTo>
                    <a:cubicBezTo>
                      <a:pt x="162500" y="-13454"/>
                      <a:pt x="313040" y="-13454"/>
                      <a:pt x="405987" y="40362"/>
                    </a:cubicBezTo>
                    <a:cubicBezTo>
                      <a:pt x="456072" y="69223"/>
                      <a:pt x="479167" y="107990"/>
                      <a:pt x="475175" y="145899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1" name="Google Shape;1811;p30">
                <a:extLst>
                  <a:ext uri="{FF2B5EF4-FFF2-40B4-BE49-F238E27FC236}">
                    <a16:creationId xmlns:a16="http://schemas.microsoft.com/office/drawing/2014/main" id="{BB9215BF-0936-573B-4E27-C0D32C90D834}"/>
                  </a:ext>
                </a:extLst>
              </p:cNvPr>
              <p:cNvSpPr/>
              <p:nvPr/>
            </p:nvSpPr>
            <p:spPr>
              <a:xfrm>
                <a:off x="5089073" y="4888063"/>
                <a:ext cx="474714" cy="258770"/>
              </a:xfrm>
              <a:custGeom>
                <a:avLst/>
                <a:gdLst/>
                <a:ahLst/>
                <a:cxnLst/>
                <a:rect l="l" t="t" r="r" b="b"/>
                <a:pathLst>
                  <a:path w="474714" h="258770" extrusionOk="0">
                    <a:moveTo>
                      <a:pt x="474714" y="129421"/>
                    </a:moveTo>
                    <a:cubicBezTo>
                      <a:pt x="471388" y="161806"/>
                      <a:pt x="448389" y="193715"/>
                      <a:pt x="405527" y="218480"/>
                    </a:cubicBezTo>
                    <a:cubicBezTo>
                      <a:pt x="312580" y="272201"/>
                      <a:pt x="162040" y="272201"/>
                      <a:pt x="69092" y="218480"/>
                    </a:cubicBezTo>
                    <a:cubicBezTo>
                      <a:pt x="26230" y="193715"/>
                      <a:pt x="3231" y="161806"/>
                      <a:pt x="0" y="129421"/>
                    </a:cubicBezTo>
                    <a:cubicBezTo>
                      <a:pt x="3231" y="97036"/>
                      <a:pt x="26230" y="65127"/>
                      <a:pt x="69092" y="40362"/>
                    </a:cubicBezTo>
                    <a:cubicBezTo>
                      <a:pt x="162040" y="-13454"/>
                      <a:pt x="312580" y="-13454"/>
                      <a:pt x="405527" y="40362"/>
                    </a:cubicBezTo>
                    <a:cubicBezTo>
                      <a:pt x="448389" y="64937"/>
                      <a:pt x="471388" y="97036"/>
                      <a:pt x="474714" y="129421"/>
                    </a:cubicBezTo>
                    <a:close/>
                  </a:path>
                </a:pathLst>
              </a:custGeom>
              <a:solidFill>
                <a:srgbClr val="E8A30A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2" name="Google Shape;1812;p30">
                <a:extLst>
                  <a:ext uri="{FF2B5EF4-FFF2-40B4-BE49-F238E27FC236}">
                    <a16:creationId xmlns:a16="http://schemas.microsoft.com/office/drawing/2014/main" id="{A7645D49-8411-9F11-B161-58D8001312ED}"/>
                  </a:ext>
                </a:extLst>
              </p:cNvPr>
              <p:cNvSpPr/>
              <p:nvPr/>
            </p:nvSpPr>
            <p:spPr>
              <a:xfrm>
                <a:off x="5211197" y="4950333"/>
                <a:ext cx="220817" cy="138588"/>
              </a:xfrm>
              <a:custGeom>
                <a:avLst/>
                <a:gdLst/>
                <a:ahLst/>
                <a:cxnLst/>
                <a:rect l="l" t="t" r="r" b="b"/>
                <a:pathLst>
                  <a:path w="220817" h="138588" extrusionOk="0">
                    <a:moveTo>
                      <a:pt x="111669" y="21717"/>
                    </a:moveTo>
                    <a:cubicBezTo>
                      <a:pt x="108742" y="21679"/>
                      <a:pt x="105815" y="21898"/>
                      <a:pt x="102926" y="22384"/>
                    </a:cubicBezTo>
                    <a:cubicBezTo>
                      <a:pt x="99030" y="22955"/>
                      <a:pt x="94658" y="23717"/>
                      <a:pt x="89811" y="24765"/>
                    </a:cubicBezTo>
                    <a:cubicBezTo>
                      <a:pt x="84964" y="25813"/>
                      <a:pt x="80307" y="27051"/>
                      <a:pt x="74700" y="28670"/>
                    </a:cubicBezTo>
                    <a:cubicBezTo>
                      <a:pt x="69596" y="30204"/>
                      <a:pt x="64607" y="32109"/>
                      <a:pt x="59779" y="34385"/>
                    </a:cubicBezTo>
                    <a:lnTo>
                      <a:pt x="97794" y="56483"/>
                    </a:lnTo>
                    <a:lnTo>
                      <a:pt x="104637" y="54007"/>
                    </a:lnTo>
                    <a:cubicBezTo>
                      <a:pt x="114141" y="50768"/>
                      <a:pt x="123644" y="48006"/>
                      <a:pt x="132198" y="45815"/>
                    </a:cubicBezTo>
                    <a:cubicBezTo>
                      <a:pt x="140276" y="43624"/>
                      <a:pt x="148554" y="42253"/>
                      <a:pt x="156908" y="41720"/>
                    </a:cubicBezTo>
                    <a:cubicBezTo>
                      <a:pt x="164511" y="41215"/>
                      <a:pt x="172152" y="41720"/>
                      <a:pt x="179622" y="43244"/>
                    </a:cubicBezTo>
                    <a:cubicBezTo>
                      <a:pt x="187282" y="44872"/>
                      <a:pt x="194638" y="47739"/>
                      <a:pt x="201385" y="51721"/>
                    </a:cubicBezTo>
                    <a:cubicBezTo>
                      <a:pt x="208009" y="55064"/>
                      <a:pt x="213664" y="60045"/>
                      <a:pt x="217827" y="66199"/>
                    </a:cubicBezTo>
                    <a:cubicBezTo>
                      <a:pt x="220602" y="70656"/>
                      <a:pt x="221495" y="76038"/>
                      <a:pt x="220298" y="81153"/>
                    </a:cubicBezTo>
                    <a:cubicBezTo>
                      <a:pt x="218673" y="86773"/>
                      <a:pt x="215584" y="91869"/>
                      <a:pt x="211364" y="95917"/>
                    </a:cubicBezTo>
                    <a:cubicBezTo>
                      <a:pt x="206118" y="101213"/>
                      <a:pt x="200245" y="105851"/>
                      <a:pt x="193877" y="109728"/>
                    </a:cubicBezTo>
                    <a:lnTo>
                      <a:pt x="218207" y="123825"/>
                    </a:lnTo>
                    <a:lnTo>
                      <a:pt x="204902" y="131445"/>
                    </a:lnTo>
                    <a:lnTo>
                      <a:pt x="180382" y="117253"/>
                    </a:lnTo>
                    <a:cubicBezTo>
                      <a:pt x="168730" y="123044"/>
                      <a:pt x="156537" y="127663"/>
                      <a:pt x="143982" y="131064"/>
                    </a:cubicBezTo>
                    <a:cubicBezTo>
                      <a:pt x="130829" y="134731"/>
                      <a:pt x="117372" y="137255"/>
                      <a:pt x="103781" y="138589"/>
                    </a:cubicBezTo>
                    <a:lnTo>
                      <a:pt x="91236" y="116014"/>
                    </a:lnTo>
                    <a:cubicBezTo>
                      <a:pt x="94829" y="115919"/>
                      <a:pt x="98412" y="115633"/>
                      <a:pt x="101976" y="115157"/>
                    </a:cubicBezTo>
                    <a:cubicBezTo>
                      <a:pt x="107345" y="114510"/>
                      <a:pt x="112667" y="113586"/>
                      <a:pt x="117942" y="112395"/>
                    </a:cubicBezTo>
                    <a:cubicBezTo>
                      <a:pt x="123834" y="111157"/>
                      <a:pt x="130107" y="109538"/>
                      <a:pt x="136950" y="107632"/>
                    </a:cubicBezTo>
                    <a:cubicBezTo>
                      <a:pt x="143460" y="105823"/>
                      <a:pt x="149818" y="103499"/>
                      <a:pt x="155957" y="100679"/>
                    </a:cubicBezTo>
                    <a:lnTo>
                      <a:pt x="117942" y="78677"/>
                    </a:lnTo>
                    <a:lnTo>
                      <a:pt x="113000" y="80391"/>
                    </a:lnTo>
                    <a:lnTo>
                      <a:pt x="107773" y="82010"/>
                    </a:lnTo>
                    <a:cubicBezTo>
                      <a:pt x="98269" y="85182"/>
                      <a:pt x="89526" y="87659"/>
                      <a:pt x="81543" y="89440"/>
                    </a:cubicBezTo>
                    <a:cubicBezTo>
                      <a:pt x="74177" y="91154"/>
                      <a:pt x="66669" y="92145"/>
                      <a:pt x="59114" y="92393"/>
                    </a:cubicBezTo>
                    <a:cubicBezTo>
                      <a:pt x="52471" y="92678"/>
                      <a:pt x="45827" y="92069"/>
                      <a:pt x="39346" y="90583"/>
                    </a:cubicBezTo>
                    <a:cubicBezTo>
                      <a:pt x="32893" y="89040"/>
                      <a:pt x="26715" y="86535"/>
                      <a:pt x="21003" y="83153"/>
                    </a:cubicBezTo>
                    <a:cubicBezTo>
                      <a:pt x="14769" y="79848"/>
                      <a:pt x="9352" y="75200"/>
                      <a:pt x="5132" y="69532"/>
                    </a:cubicBezTo>
                    <a:cubicBezTo>
                      <a:pt x="2072" y="65246"/>
                      <a:pt x="561" y="60036"/>
                      <a:pt x="855" y="54769"/>
                    </a:cubicBezTo>
                    <a:cubicBezTo>
                      <a:pt x="1378" y="49263"/>
                      <a:pt x="3573" y="44044"/>
                      <a:pt x="7128" y="39814"/>
                    </a:cubicBezTo>
                    <a:cubicBezTo>
                      <a:pt x="11481" y="34357"/>
                      <a:pt x="16679" y="29623"/>
                      <a:pt x="22524" y="25813"/>
                    </a:cubicBezTo>
                    <a:lnTo>
                      <a:pt x="0" y="12763"/>
                    </a:lnTo>
                    <a:lnTo>
                      <a:pt x="13305" y="5048"/>
                    </a:lnTo>
                    <a:lnTo>
                      <a:pt x="35639" y="18002"/>
                    </a:lnTo>
                    <a:cubicBezTo>
                      <a:pt x="46093" y="12783"/>
                      <a:pt x="57089" y="8725"/>
                      <a:pt x="68427" y="5905"/>
                    </a:cubicBezTo>
                    <a:cubicBezTo>
                      <a:pt x="79195" y="3143"/>
                      <a:pt x="90162" y="1171"/>
                      <a:pt x="101215" y="0"/>
                    </a:cubicBezTo>
                    <a:close/>
                    <a:moveTo>
                      <a:pt x="46759" y="61817"/>
                    </a:moveTo>
                    <a:cubicBezTo>
                      <a:pt x="51758" y="64732"/>
                      <a:pt x="57546" y="65999"/>
                      <a:pt x="63295" y="65437"/>
                    </a:cubicBezTo>
                    <a:cubicBezTo>
                      <a:pt x="71050" y="64494"/>
                      <a:pt x="78691" y="62770"/>
                      <a:pt x="86104" y="60293"/>
                    </a:cubicBezTo>
                    <a:lnTo>
                      <a:pt x="50275" y="39624"/>
                    </a:lnTo>
                    <a:cubicBezTo>
                      <a:pt x="37160" y="48454"/>
                      <a:pt x="35991" y="55978"/>
                      <a:pt x="46759" y="62198"/>
                    </a:cubicBezTo>
                    <a:close/>
                    <a:moveTo>
                      <a:pt x="172209" y="72295"/>
                    </a:moveTo>
                    <a:cubicBezTo>
                      <a:pt x="166753" y="69323"/>
                      <a:pt x="160481" y="68218"/>
                      <a:pt x="154342" y="69152"/>
                    </a:cubicBezTo>
                    <a:cubicBezTo>
                      <a:pt x="145874" y="70237"/>
                      <a:pt x="137510" y="72057"/>
                      <a:pt x="129347" y="74581"/>
                    </a:cubicBezTo>
                    <a:lnTo>
                      <a:pt x="164891" y="95155"/>
                    </a:lnTo>
                    <a:cubicBezTo>
                      <a:pt x="180097" y="86296"/>
                      <a:pt x="182473" y="78867"/>
                      <a:pt x="172209" y="72676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3" name="Google Shape;1813;p30">
                <a:extLst>
                  <a:ext uri="{FF2B5EF4-FFF2-40B4-BE49-F238E27FC236}">
                    <a16:creationId xmlns:a16="http://schemas.microsoft.com/office/drawing/2014/main" id="{E0698828-BFAD-4137-182D-7F75B5D6B42E}"/>
                  </a:ext>
                </a:extLst>
              </p:cNvPr>
              <p:cNvSpPr/>
              <p:nvPr/>
            </p:nvSpPr>
            <p:spPr>
              <a:xfrm>
                <a:off x="5302433" y="5053393"/>
                <a:ext cx="14635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14635" h="19050" extrusionOk="0">
                    <a:moveTo>
                      <a:pt x="0" y="12954"/>
                    </a:moveTo>
                    <a:cubicBezTo>
                      <a:pt x="0" y="12001"/>
                      <a:pt x="0" y="0"/>
                      <a:pt x="0" y="0"/>
                    </a:cubicBezTo>
                    <a:lnTo>
                      <a:pt x="14636" y="9525"/>
                    </a:lnTo>
                    <a:lnTo>
                      <a:pt x="8268" y="19050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4" name="Google Shape;1814;p30">
                <a:extLst>
                  <a:ext uri="{FF2B5EF4-FFF2-40B4-BE49-F238E27FC236}">
                    <a16:creationId xmlns:a16="http://schemas.microsoft.com/office/drawing/2014/main" id="{A9523D41-5590-86F7-6866-AC0F23902FD6}"/>
                  </a:ext>
                </a:extLst>
              </p:cNvPr>
              <p:cNvSpPr/>
              <p:nvPr/>
            </p:nvSpPr>
            <p:spPr>
              <a:xfrm>
                <a:off x="5397946" y="5061584"/>
                <a:ext cx="31647" cy="14858"/>
              </a:xfrm>
              <a:custGeom>
                <a:avLst/>
                <a:gdLst/>
                <a:ahLst/>
                <a:cxnLst/>
                <a:rect l="l" t="t" r="r" b="b"/>
                <a:pathLst>
                  <a:path w="31647" h="14858" extrusionOk="0">
                    <a:moveTo>
                      <a:pt x="31648" y="12954"/>
                    </a:moveTo>
                    <a:lnTo>
                      <a:pt x="31648" y="0"/>
                    </a:lnTo>
                    <a:lnTo>
                      <a:pt x="0" y="2477"/>
                    </a:lnTo>
                    <a:lnTo>
                      <a:pt x="18152" y="14859"/>
                    </a:lnTo>
                    <a:lnTo>
                      <a:pt x="31648" y="12954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5" name="Google Shape;1815;p30">
                <a:extLst>
                  <a:ext uri="{FF2B5EF4-FFF2-40B4-BE49-F238E27FC236}">
                    <a16:creationId xmlns:a16="http://schemas.microsoft.com/office/drawing/2014/main" id="{4E7FB566-1B3C-1490-552A-4B6CDAEB8E45}"/>
                  </a:ext>
                </a:extLst>
              </p:cNvPr>
              <p:cNvSpPr/>
              <p:nvPr/>
            </p:nvSpPr>
            <p:spPr>
              <a:xfrm>
                <a:off x="5408591" y="5014055"/>
                <a:ext cx="23664" cy="13049"/>
              </a:xfrm>
              <a:custGeom>
                <a:avLst/>
                <a:gdLst/>
                <a:ahLst/>
                <a:cxnLst/>
                <a:rect l="l" t="t" r="r" b="b"/>
                <a:pathLst>
                  <a:path w="23664" h="13049" extrusionOk="0">
                    <a:moveTo>
                      <a:pt x="23664" y="13049"/>
                    </a:moveTo>
                    <a:lnTo>
                      <a:pt x="23664" y="0"/>
                    </a:lnTo>
                    <a:lnTo>
                      <a:pt x="0" y="8572"/>
                    </a:lnTo>
                    <a:lnTo>
                      <a:pt x="23664" y="13049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6" name="Google Shape;1816;p30">
                <a:extLst>
                  <a:ext uri="{FF2B5EF4-FFF2-40B4-BE49-F238E27FC236}">
                    <a16:creationId xmlns:a16="http://schemas.microsoft.com/office/drawing/2014/main" id="{9A3B5FD4-5C42-8FD5-7609-0884F4978A78}"/>
                  </a:ext>
                </a:extLst>
              </p:cNvPr>
              <p:cNvSpPr/>
              <p:nvPr/>
            </p:nvSpPr>
            <p:spPr>
              <a:xfrm>
                <a:off x="5334271" y="5018913"/>
                <a:ext cx="35639" cy="24669"/>
              </a:xfrm>
              <a:custGeom>
                <a:avLst/>
                <a:gdLst/>
                <a:ahLst/>
                <a:cxnLst/>
                <a:rect l="l" t="t" r="r" b="b"/>
                <a:pathLst>
                  <a:path w="35639" h="24669" extrusionOk="0">
                    <a:moveTo>
                      <a:pt x="0" y="7525"/>
                    </a:moveTo>
                    <a:lnTo>
                      <a:pt x="7888" y="0"/>
                    </a:lnTo>
                    <a:lnTo>
                      <a:pt x="35639" y="19050"/>
                    </a:lnTo>
                    <a:lnTo>
                      <a:pt x="33928" y="24670"/>
                    </a:lnTo>
                    <a:cubicBezTo>
                      <a:pt x="33928" y="24670"/>
                      <a:pt x="13115" y="15907"/>
                      <a:pt x="12450" y="15145"/>
                    </a:cubicBezTo>
                    <a:cubicBezTo>
                      <a:pt x="11785" y="14383"/>
                      <a:pt x="0" y="7525"/>
                      <a:pt x="0" y="7525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7" name="Google Shape;1817;p30">
                <a:extLst>
                  <a:ext uri="{FF2B5EF4-FFF2-40B4-BE49-F238E27FC236}">
                    <a16:creationId xmlns:a16="http://schemas.microsoft.com/office/drawing/2014/main" id="{4E85C521-2DB2-D81E-1D52-0BC2AB99D01B}"/>
                  </a:ext>
                </a:extLst>
              </p:cNvPr>
              <p:cNvSpPr/>
              <p:nvPr/>
            </p:nvSpPr>
            <p:spPr>
              <a:xfrm>
                <a:off x="5261567" y="4977479"/>
                <a:ext cx="44382" cy="29146"/>
              </a:xfrm>
              <a:custGeom>
                <a:avLst/>
                <a:gdLst/>
                <a:ahLst/>
                <a:cxnLst/>
                <a:rect l="l" t="t" r="r" b="b"/>
                <a:pathLst>
                  <a:path w="44382" h="29146" extrusionOk="0">
                    <a:moveTo>
                      <a:pt x="0" y="8287"/>
                    </a:moveTo>
                    <a:lnTo>
                      <a:pt x="36875" y="29146"/>
                    </a:lnTo>
                    <a:lnTo>
                      <a:pt x="44383" y="23717"/>
                    </a:lnTo>
                    <a:lnTo>
                      <a:pt x="39441" y="17907"/>
                    </a:lnTo>
                    <a:cubicBezTo>
                      <a:pt x="36143" y="14135"/>
                      <a:pt x="32256" y="10925"/>
                      <a:pt x="27941" y="8382"/>
                    </a:cubicBezTo>
                    <a:cubicBezTo>
                      <a:pt x="25185" y="7811"/>
                      <a:pt x="7793" y="0"/>
                      <a:pt x="7793" y="0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8" name="Google Shape;1818;p30">
                <a:extLst>
                  <a:ext uri="{FF2B5EF4-FFF2-40B4-BE49-F238E27FC236}">
                    <a16:creationId xmlns:a16="http://schemas.microsoft.com/office/drawing/2014/main" id="{59EFD65C-E280-CA94-D7CE-AFB94FD9FE8F}"/>
                  </a:ext>
                </a:extLst>
              </p:cNvPr>
              <p:cNvSpPr/>
              <p:nvPr/>
            </p:nvSpPr>
            <p:spPr>
              <a:xfrm>
                <a:off x="5302338" y="4953952"/>
                <a:ext cx="20528" cy="18478"/>
              </a:xfrm>
              <a:custGeom>
                <a:avLst/>
                <a:gdLst/>
                <a:ahLst/>
                <a:cxnLst/>
                <a:rect l="l" t="t" r="r" b="b"/>
                <a:pathLst>
                  <a:path w="20528" h="18478" extrusionOk="0">
                    <a:moveTo>
                      <a:pt x="20528" y="18479"/>
                    </a:moveTo>
                    <a:lnTo>
                      <a:pt x="20528" y="5524"/>
                    </a:lnTo>
                    <a:lnTo>
                      <a:pt x="3611" y="0"/>
                    </a:lnTo>
                    <a:lnTo>
                      <a:pt x="0" y="10192"/>
                    </a:lnTo>
                    <a:lnTo>
                      <a:pt x="855" y="14764"/>
                    </a:lnTo>
                    <a:lnTo>
                      <a:pt x="20528" y="18479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49" name="Google Shape;1819;p30">
                <a:extLst>
                  <a:ext uri="{FF2B5EF4-FFF2-40B4-BE49-F238E27FC236}">
                    <a16:creationId xmlns:a16="http://schemas.microsoft.com/office/drawing/2014/main" id="{72E1E0AD-F3C0-45DC-1D4B-48E862EEB53E}"/>
                  </a:ext>
                </a:extLst>
              </p:cNvPr>
              <p:cNvSpPr/>
              <p:nvPr/>
            </p:nvSpPr>
            <p:spPr>
              <a:xfrm>
                <a:off x="5210437" y="4950142"/>
                <a:ext cx="19672" cy="14668"/>
              </a:xfrm>
              <a:custGeom>
                <a:avLst/>
                <a:gdLst/>
                <a:ahLst/>
                <a:cxnLst/>
                <a:rect l="l" t="t" r="r" b="b"/>
                <a:pathLst>
                  <a:path w="19672" h="14668" extrusionOk="0">
                    <a:moveTo>
                      <a:pt x="0" y="12954"/>
                    </a:moveTo>
                    <a:lnTo>
                      <a:pt x="0" y="0"/>
                    </a:lnTo>
                    <a:lnTo>
                      <a:pt x="19673" y="2096"/>
                    </a:lnTo>
                    <a:lnTo>
                      <a:pt x="13305" y="14668"/>
                    </a:lnTo>
                    <a:lnTo>
                      <a:pt x="0" y="12954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0" name="Google Shape;1820;p30">
                <a:extLst>
                  <a:ext uri="{FF2B5EF4-FFF2-40B4-BE49-F238E27FC236}">
                    <a16:creationId xmlns:a16="http://schemas.microsoft.com/office/drawing/2014/main" id="{F7973C43-D5C3-B713-2E9C-BE0EB12F7BEB}"/>
                  </a:ext>
                </a:extLst>
              </p:cNvPr>
              <p:cNvSpPr/>
              <p:nvPr/>
            </p:nvSpPr>
            <p:spPr>
              <a:xfrm>
                <a:off x="5211197" y="4993481"/>
                <a:ext cx="22524" cy="22764"/>
              </a:xfrm>
              <a:custGeom>
                <a:avLst/>
                <a:gdLst/>
                <a:ahLst/>
                <a:cxnLst/>
                <a:rect l="l" t="t" r="r" b="b"/>
                <a:pathLst>
                  <a:path w="22524" h="22764" extrusionOk="0">
                    <a:moveTo>
                      <a:pt x="0" y="13430"/>
                    </a:moveTo>
                    <a:lnTo>
                      <a:pt x="0" y="0"/>
                    </a:lnTo>
                    <a:lnTo>
                      <a:pt x="22524" y="0"/>
                    </a:lnTo>
                    <a:lnTo>
                      <a:pt x="17012" y="12002"/>
                    </a:lnTo>
                    <a:lnTo>
                      <a:pt x="7508" y="22765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51" name="Google Shape;1821;p30">
                <a:extLst>
                  <a:ext uri="{FF2B5EF4-FFF2-40B4-BE49-F238E27FC236}">
                    <a16:creationId xmlns:a16="http://schemas.microsoft.com/office/drawing/2014/main" id="{BEFD252D-4E8A-60C9-F069-B83A77319C83}"/>
                  </a:ext>
                </a:extLst>
              </p:cNvPr>
              <p:cNvSpPr/>
              <p:nvPr/>
            </p:nvSpPr>
            <p:spPr>
              <a:xfrm>
                <a:off x="5211197" y="4937378"/>
                <a:ext cx="220817" cy="139065"/>
              </a:xfrm>
              <a:custGeom>
                <a:avLst/>
                <a:gdLst/>
                <a:ahLst/>
                <a:cxnLst/>
                <a:rect l="l" t="t" r="r" b="b"/>
                <a:pathLst>
                  <a:path w="220817" h="139065" extrusionOk="0">
                    <a:moveTo>
                      <a:pt x="111669" y="22098"/>
                    </a:moveTo>
                    <a:cubicBezTo>
                      <a:pt x="108742" y="22098"/>
                      <a:pt x="105815" y="22355"/>
                      <a:pt x="102926" y="22860"/>
                    </a:cubicBezTo>
                    <a:cubicBezTo>
                      <a:pt x="99030" y="23336"/>
                      <a:pt x="94658" y="24194"/>
                      <a:pt x="89811" y="25146"/>
                    </a:cubicBezTo>
                    <a:cubicBezTo>
                      <a:pt x="84964" y="26099"/>
                      <a:pt x="80307" y="27527"/>
                      <a:pt x="74700" y="29051"/>
                    </a:cubicBezTo>
                    <a:cubicBezTo>
                      <a:pt x="69606" y="30623"/>
                      <a:pt x="64626" y="32538"/>
                      <a:pt x="59779" y="34766"/>
                    </a:cubicBezTo>
                    <a:lnTo>
                      <a:pt x="97794" y="56864"/>
                    </a:lnTo>
                    <a:lnTo>
                      <a:pt x="104637" y="54483"/>
                    </a:lnTo>
                    <a:cubicBezTo>
                      <a:pt x="114141" y="51245"/>
                      <a:pt x="123644" y="48483"/>
                      <a:pt x="132198" y="46196"/>
                    </a:cubicBezTo>
                    <a:cubicBezTo>
                      <a:pt x="140276" y="44006"/>
                      <a:pt x="148554" y="42634"/>
                      <a:pt x="156908" y="42101"/>
                    </a:cubicBezTo>
                    <a:cubicBezTo>
                      <a:pt x="164511" y="41643"/>
                      <a:pt x="172142" y="42148"/>
                      <a:pt x="179622" y="43625"/>
                    </a:cubicBezTo>
                    <a:cubicBezTo>
                      <a:pt x="187291" y="45291"/>
                      <a:pt x="194638" y="48187"/>
                      <a:pt x="201385" y="52197"/>
                    </a:cubicBezTo>
                    <a:cubicBezTo>
                      <a:pt x="208028" y="55512"/>
                      <a:pt x="213693" y="60503"/>
                      <a:pt x="217827" y="66675"/>
                    </a:cubicBezTo>
                    <a:cubicBezTo>
                      <a:pt x="220602" y="71133"/>
                      <a:pt x="221495" y="76515"/>
                      <a:pt x="220298" y="81629"/>
                    </a:cubicBezTo>
                    <a:cubicBezTo>
                      <a:pt x="218644" y="87249"/>
                      <a:pt x="215574" y="92335"/>
                      <a:pt x="211364" y="96393"/>
                    </a:cubicBezTo>
                    <a:cubicBezTo>
                      <a:pt x="206090" y="101660"/>
                      <a:pt x="200226" y="106299"/>
                      <a:pt x="193877" y="110204"/>
                    </a:cubicBezTo>
                    <a:lnTo>
                      <a:pt x="218207" y="124206"/>
                    </a:lnTo>
                    <a:lnTo>
                      <a:pt x="204902" y="131921"/>
                    </a:lnTo>
                    <a:lnTo>
                      <a:pt x="180382" y="117729"/>
                    </a:lnTo>
                    <a:cubicBezTo>
                      <a:pt x="168711" y="123473"/>
                      <a:pt x="156527" y="128102"/>
                      <a:pt x="143982" y="131541"/>
                    </a:cubicBezTo>
                    <a:cubicBezTo>
                      <a:pt x="130810" y="135169"/>
                      <a:pt x="117372" y="137684"/>
                      <a:pt x="103781" y="139065"/>
                    </a:cubicBezTo>
                    <a:lnTo>
                      <a:pt x="91236" y="116015"/>
                    </a:lnTo>
                    <a:cubicBezTo>
                      <a:pt x="93612" y="116015"/>
                      <a:pt x="97129" y="116015"/>
                      <a:pt x="101976" y="115253"/>
                    </a:cubicBezTo>
                    <a:cubicBezTo>
                      <a:pt x="106823" y="114491"/>
                      <a:pt x="112050" y="113729"/>
                      <a:pt x="117942" y="112491"/>
                    </a:cubicBezTo>
                    <a:cubicBezTo>
                      <a:pt x="123834" y="111252"/>
                      <a:pt x="130107" y="109633"/>
                      <a:pt x="136950" y="107728"/>
                    </a:cubicBezTo>
                    <a:cubicBezTo>
                      <a:pt x="143450" y="105842"/>
                      <a:pt x="149799" y="103489"/>
                      <a:pt x="155957" y="100679"/>
                    </a:cubicBezTo>
                    <a:lnTo>
                      <a:pt x="117942" y="78772"/>
                    </a:lnTo>
                    <a:lnTo>
                      <a:pt x="113000" y="80486"/>
                    </a:lnTo>
                    <a:lnTo>
                      <a:pt x="107773" y="82106"/>
                    </a:lnTo>
                    <a:cubicBezTo>
                      <a:pt x="99163" y="85011"/>
                      <a:pt x="90410" y="87468"/>
                      <a:pt x="81543" y="89440"/>
                    </a:cubicBezTo>
                    <a:cubicBezTo>
                      <a:pt x="74187" y="91183"/>
                      <a:pt x="66669" y="92202"/>
                      <a:pt x="59114" y="92488"/>
                    </a:cubicBezTo>
                    <a:cubicBezTo>
                      <a:pt x="52471" y="92745"/>
                      <a:pt x="45818" y="92107"/>
                      <a:pt x="39346" y="90583"/>
                    </a:cubicBezTo>
                    <a:cubicBezTo>
                      <a:pt x="32912" y="89030"/>
                      <a:pt x="26734" y="86563"/>
                      <a:pt x="21003" y="83249"/>
                    </a:cubicBezTo>
                    <a:cubicBezTo>
                      <a:pt x="14759" y="79915"/>
                      <a:pt x="9342" y="75229"/>
                      <a:pt x="5132" y="69533"/>
                    </a:cubicBezTo>
                    <a:cubicBezTo>
                      <a:pt x="2072" y="65246"/>
                      <a:pt x="561" y="60036"/>
                      <a:pt x="855" y="54769"/>
                    </a:cubicBezTo>
                    <a:cubicBezTo>
                      <a:pt x="1397" y="49292"/>
                      <a:pt x="3592" y="44110"/>
                      <a:pt x="7128" y="39910"/>
                    </a:cubicBezTo>
                    <a:cubicBezTo>
                      <a:pt x="11500" y="34443"/>
                      <a:pt x="16698" y="29689"/>
                      <a:pt x="22524" y="25813"/>
                    </a:cubicBezTo>
                    <a:lnTo>
                      <a:pt x="0" y="12764"/>
                    </a:lnTo>
                    <a:lnTo>
                      <a:pt x="13305" y="5144"/>
                    </a:lnTo>
                    <a:lnTo>
                      <a:pt x="35639" y="18002"/>
                    </a:lnTo>
                    <a:cubicBezTo>
                      <a:pt x="46093" y="12811"/>
                      <a:pt x="57089" y="8782"/>
                      <a:pt x="68427" y="6001"/>
                    </a:cubicBezTo>
                    <a:cubicBezTo>
                      <a:pt x="79205" y="3258"/>
                      <a:pt x="90162" y="1248"/>
                      <a:pt x="101215" y="0"/>
                    </a:cubicBezTo>
                    <a:close/>
                    <a:moveTo>
                      <a:pt x="46759" y="62294"/>
                    </a:moveTo>
                    <a:cubicBezTo>
                      <a:pt x="51786" y="65113"/>
                      <a:pt x="57555" y="66342"/>
                      <a:pt x="63295" y="65818"/>
                    </a:cubicBezTo>
                    <a:cubicBezTo>
                      <a:pt x="71069" y="64970"/>
                      <a:pt x="78720" y="63246"/>
                      <a:pt x="86104" y="60674"/>
                    </a:cubicBezTo>
                    <a:lnTo>
                      <a:pt x="50275" y="40005"/>
                    </a:lnTo>
                    <a:cubicBezTo>
                      <a:pt x="37160" y="48578"/>
                      <a:pt x="35991" y="56007"/>
                      <a:pt x="46759" y="62294"/>
                    </a:cubicBezTo>
                    <a:close/>
                    <a:moveTo>
                      <a:pt x="172209" y="72771"/>
                    </a:moveTo>
                    <a:cubicBezTo>
                      <a:pt x="166763" y="69771"/>
                      <a:pt x="160491" y="68628"/>
                      <a:pt x="154342" y="69533"/>
                    </a:cubicBezTo>
                    <a:cubicBezTo>
                      <a:pt x="145864" y="70609"/>
                      <a:pt x="137491" y="72457"/>
                      <a:pt x="129347" y="75057"/>
                    </a:cubicBezTo>
                    <a:lnTo>
                      <a:pt x="164891" y="95631"/>
                    </a:lnTo>
                    <a:cubicBezTo>
                      <a:pt x="180097" y="86297"/>
                      <a:pt x="182473" y="78677"/>
                      <a:pt x="172209" y="72771"/>
                    </a:cubicBezTo>
                    <a:close/>
                  </a:path>
                </a:pathLst>
              </a:custGeom>
              <a:solidFill>
                <a:srgbClr val="F9CA0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02" name="Google Shape;1822;p30">
              <a:extLst>
                <a:ext uri="{FF2B5EF4-FFF2-40B4-BE49-F238E27FC236}">
                  <a16:creationId xmlns:a16="http://schemas.microsoft.com/office/drawing/2014/main" id="{2637835B-9AD3-BB3D-F20B-DC389DE1148C}"/>
                </a:ext>
              </a:extLst>
            </p:cNvPr>
            <p:cNvGrpSpPr/>
            <p:nvPr/>
          </p:nvGrpSpPr>
          <p:grpSpPr>
            <a:xfrm>
              <a:off x="3192597" y="3904144"/>
              <a:ext cx="664599" cy="467011"/>
              <a:chOff x="4973697" y="4720494"/>
              <a:chExt cx="664599" cy="467011"/>
            </a:xfrm>
          </p:grpSpPr>
          <p:sp>
            <p:nvSpPr>
              <p:cNvPr id="520" name="Google Shape;1823;p30">
                <a:extLst>
                  <a:ext uri="{FF2B5EF4-FFF2-40B4-BE49-F238E27FC236}">
                    <a16:creationId xmlns:a16="http://schemas.microsoft.com/office/drawing/2014/main" id="{DF259C44-3F85-5B5B-1747-039C184FB76C}"/>
                  </a:ext>
                </a:extLst>
              </p:cNvPr>
              <p:cNvSpPr/>
              <p:nvPr/>
            </p:nvSpPr>
            <p:spPr>
              <a:xfrm>
                <a:off x="4973697" y="4802886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19"/>
                      <a:pt x="515750" y="384619"/>
                      <a:pt x="332252" y="384619"/>
                    </a:cubicBezTo>
                    <a:cubicBezTo>
                      <a:pt x="148754" y="384619"/>
                      <a:pt x="0" y="298519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21" name="Google Shape;1824;p30">
                <a:extLst>
                  <a:ext uri="{FF2B5EF4-FFF2-40B4-BE49-F238E27FC236}">
                    <a16:creationId xmlns:a16="http://schemas.microsoft.com/office/drawing/2014/main" id="{1DE6173D-38F8-0A49-5AD5-863B9E46FB47}"/>
                  </a:ext>
                </a:extLst>
              </p:cNvPr>
              <p:cNvSpPr/>
              <p:nvPr/>
            </p:nvSpPr>
            <p:spPr>
              <a:xfrm>
                <a:off x="4973792" y="4910518"/>
                <a:ext cx="65671" cy="87629"/>
              </a:xfrm>
              <a:custGeom>
                <a:avLst/>
                <a:gdLst/>
                <a:ahLst/>
                <a:cxnLst/>
                <a:rect l="l" t="t" r="r" b="b"/>
                <a:pathLst>
                  <a:path w="65671" h="87629" extrusionOk="0">
                    <a:moveTo>
                      <a:pt x="0" y="87630"/>
                    </a:moveTo>
                    <a:lnTo>
                      <a:pt x="0" y="0"/>
                    </a:lnTo>
                    <a:lnTo>
                      <a:pt x="65671" y="58579"/>
                    </a:lnTo>
                    <a:lnTo>
                      <a:pt x="0" y="87630"/>
                    </a:ln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22" name="Google Shape;1825;p30">
                <a:extLst>
                  <a:ext uri="{FF2B5EF4-FFF2-40B4-BE49-F238E27FC236}">
                    <a16:creationId xmlns:a16="http://schemas.microsoft.com/office/drawing/2014/main" id="{6F30D8A6-E368-ACF9-9642-1972F0F482AD}"/>
                  </a:ext>
                </a:extLst>
              </p:cNvPr>
              <p:cNvSpPr/>
              <p:nvPr/>
            </p:nvSpPr>
            <p:spPr>
              <a:xfrm>
                <a:off x="5588212" y="4912804"/>
                <a:ext cx="50084" cy="118109"/>
              </a:xfrm>
              <a:custGeom>
                <a:avLst/>
                <a:gdLst/>
                <a:ahLst/>
                <a:cxnLst/>
                <a:rect l="l" t="t" r="r" b="b"/>
                <a:pathLst>
                  <a:path w="50084" h="118109" extrusionOk="0">
                    <a:moveTo>
                      <a:pt x="50085" y="0"/>
                    </a:moveTo>
                    <a:lnTo>
                      <a:pt x="50085" y="82391"/>
                    </a:lnTo>
                    <a:lnTo>
                      <a:pt x="16536" y="118110"/>
                    </a:lnTo>
                    <a:lnTo>
                      <a:pt x="0" y="23717"/>
                    </a:lnTo>
                    <a:lnTo>
                      <a:pt x="50085" y="0"/>
                    </a:ln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23" name="Google Shape;1826;p30">
                <a:extLst>
                  <a:ext uri="{FF2B5EF4-FFF2-40B4-BE49-F238E27FC236}">
                    <a16:creationId xmlns:a16="http://schemas.microsoft.com/office/drawing/2014/main" id="{01EC53AD-2545-C14F-425E-09240D1DDD6E}"/>
                  </a:ext>
                </a:extLst>
              </p:cNvPr>
              <p:cNvSpPr/>
              <p:nvPr/>
            </p:nvSpPr>
            <p:spPr>
              <a:xfrm>
                <a:off x="4973697" y="4720494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20"/>
                      <a:pt x="515750" y="384620"/>
                      <a:pt x="332252" y="384620"/>
                    </a:cubicBezTo>
                    <a:cubicBezTo>
                      <a:pt x="148754" y="384620"/>
                      <a:pt x="0" y="298520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F9CB07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24" name="Google Shape;1827;p30">
                <a:extLst>
                  <a:ext uri="{FF2B5EF4-FFF2-40B4-BE49-F238E27FC236}">
                    <a16:creationId xmlns:a16="http://schemas.microsoft.com/office/drawing/2014/main" id="{6DC5FCFA-F74C-EC55-F9D1-72ACF46D122C}"/>
                  </a:ext>
                </a:extLst>
              </p:cNvPr>
              <p:cNvSpPr/>
              <p:nvPr/>
            </p:nvSpPr>
            <p:spPr>
              <a:xfrm>
                <a:off x="5068198" y="4772810"/>
                <a:ext cx="475691" cy="275343"/>
              </a:xfrm>
              <a:custGeom>
                <a:avLst/>
                <a:gdLst/>
                <a:ahLst/>
                <a:cxnLst/>
                <a:rect l="l" t="t" r="r" b="b"/>
                <a:pathLst>
                  <a:path w="475691" h="275343" extrusionOk="0">
                    <a:moveTo>
                      <a:pt x="475252" y="145899"/>
                    </a:moveTo>
                    <a:cubicBezTo>
                      <a:pt x="471925" y="178284"/>
                      <a:pt x="448831" y="210193"/>
                      <a:pt x="406064" y="235053"/>
                    </a:cubicBezTo>
                    <a:cubicBezTo>
                      <a:pt x="313117" y="288774"/>
                      <a:pt x="162482" y="288774"/>
                      <a:pt x="69630" y="235053"/>
                    </a:cubicBezTo>
                    <a:cubicBezTo>
                      <a:pt x="26768" y="210193"/>
                      <a:pt x="3769" y="177903"/>
                      <a:pt x="443" y="145899"/>
                    </a:cubicBezTo>
                    <a:cubicBezTo>
                      <a:pt x="-3549" y="107799"/>
                      <a:pt x="19450" y="69699"/>
                      <a:pt x="69630" y="40362"/>
                    </a:cubicBezTo>
                    <a:cubicBezTo>
                      <a:pt x="162482" y="-13454"/>
                      <a:pt x="313117" y="-13454"/>
                      <a:pt x="406064" y="40362"/>
                    </a:cubicBezTo>
                    <a:cubicBezTo>
                      <a:pt x="456054" y="69318"/>
                      <a:pt x="479243" y="107990"/>
                      <a:pt x="475252" y="145899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25" name="Google Shape;1828;p30">
                <a:extLst>
                  <a:ext uri="{FF2B5EF4-FFF2-40B4-BE49-F238E27FC236}">
                    <a16:creationId xmlns:a16="http://schemas.microsoft.com/office/drawing/2014/main" id="{54BBB29B-A492-3165-7005-DB18F2D5CDA7}"/>
                  </a:ext>
                </a:extLst>
              </p:cNvPr>
              <p:cNvSpPr/>
              <p:nvPr/>
            </p:nvSpPr>
            <p:spPr>
              <a:xfrm>
                <a:off x="5068640" y="4789288"/>
                <a:ext cx="474809" cy="258865"/>
              </a:xfrm>
              <a:custGeom>
                <a:avLst/>
                <a:gdLst/>
                <a:ahLst/>
                <a:cxnLst/>
                <a:rect l="l" t="t" r="r" b="b"/>
                <a:pathLst>
                  <a:path w="474809" h="258865" extrusionOk="0">
                    <a:moveTo>
                      <a:pt x="474809" y="129421"/>
                    </a:moveTo>
                    <a:cubicBezTo>
                      <a:pt x="471483" y="161806"/>
                      <a:pt x="448389" y="193715"/>
                      <a:pt x="405622" y="218575"/>
                    </a:cubicBezTo>
                    <a:cubicBezTo>
                      <a:pt x="312675" y="272296"/>
                      <a:pt x="162040" y="272296"/>
                      <a:pt x="69188" y="218575"/>
                    </a:cubicBezTo>
                    <a:cubicBezTo>
                      <a:pt x="26325" y="193715"/>
                      <a:pt x="3326" y="161425"/>
                      <a:pt x="0" y="129421"/>
                    </a:cubicBezTo>
                    <a:cubicBezTo>
                      <a:pt x="3326" y="97036"/>
                      <a:pt x="26325" y="65223"/>
                      <a:pt x="69188" y="40362"/>
                    </a:cubicBezTo>
                    <a:cubicBezTo>
                      <a:pt x="162040" y="-13454"/>
                      <a:pt x="312675" y="-13454"/>
                      <a:pt x="405622" y="40362"/>
                    </a:cubicBezTo>
                    <a:cubicBezTo>
                      <a:pt x="448389" y="65223"/>
                      <a:pt x="471388" y="97036"/>
                      <a:pt x="474809" y="129421"/>
                    </a:cubicBezTo>
                    <a:close/>
                  </a:path>
                </a:pathLst>
              </a:custGeom>
              <a:solidFill>
                <a:srgbClr val="E8A30A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26" name="Google Shape;1829;p30">
                <a:extLst>
                  <a:ext uri="{FF2B5EF4-FFF2-40B4-BE49-F238E27FC236}">
                    <a16:creationId xmlns:a16="http://schemas.microsoft.com/office/drawing/2014/main" id="{82BFEFCF-F640-9DF1-6042-C1732770B477}"/>
                  </a:ext>
                </a:extLst>
              </p:cNvPr>
              <p:cNvSpPr/>
              <p:nvPr/>
            </p:nvSpPr>
            <p:spPr>
              <a:xfrm>
                <a:off x="5190479" y="4851558"/>
                <a:ext cx="221040" cy="139065"/>
              </a:xfrm>
              <a:custGeom>
                <a:avLst/>
                <a:gdLst/>
                <a:ahLst/>
                <a:cxnLst/>
                <a:rect l="l" t="t" r="r" b="b"/>
                <a:pathLst>
                  <a:path w="221040" h="139065" extrusionOk="0">
                    <a:moveTo>
                      <a:pt x="111955" y="22193"/>
                    </a:moveTo>
                    <a:cubicBezTo>
                      <a:pt x="109027" y="22155"/>
                      <a:pt x="106100" y="22374"/>
                      <a:pt x="103211" y="22860"/>
                    </a:cubicBezTo>
                    <a:cubicBezTo>
                      <a:pt x="99315" y="23431"/>
                      <a:pt x="94943" y="24194"/>
                      <a:pt x="90096" y="25241"/>
                    </a:cubicBezTo>
                    <a:cubicBezTo>
                      <a:pt x="84992" y="26280"/>
                      <a:pt x="79946" y="27575"/>
                      <a:pt x="74985" y="29146"/>
                    </a:cubicBezTo>
                    <a:cubicBezTo>
                      <a:pt x="69872" y="30632"/>
                      <a:pt x="64882" y="32509"/>
                      <a:pt x="60064" y="34766"/>
                    </a:cubicBezTo>
                    <a:lnTo>
                      <a:pt x="98079" y="56864"/>
                    </a:lnTo>
                    <a:lnTo>
                      <a:pt x="104922" y="54483"/>
                    </a:lnTo>
                    <a:cubicBezTo>
                      <a:pt x="114426" y="51245"/>
                      <a:pt x="123929" y="48482"/>
                      <a:pt x="132388" y="46196"/>
                    </a:cubicBezTo>
                    <a:cubicBezTo>
                      <a:pt x="140476" y="44063"/>
                      <a:pt x="148753" y="42691"/>
                      <a:pt x="157098" y="42100"/>
                    </a:cubicBezTo>
                    <a:cubicBezTo>
                      <a:pt x="164739" y="41672"/>
                      <a:pt x="172399" y="42215"/>
                      <a:pt x="179907" y="43720"/>
                    </a:cubicBezTo>
                    <a:cubicBezTo>
                      <a:pt x="187576" y="45330"/>
                      <a:pt x="194932" y="48187"/>
                      <a:pt x="201670" y="52197"/>
                    </a:cubicBezTo>
                    <a:cubicBezTo>
                      <a:pt x="208294" y="55540"/>
                      <a:pt x="213949" y="60522"/>
                      <a:pt x="218112" y="66675"/>
                    </a:cubicBezTo>
                    <a:cubicBezTo>
                      <a:pt x="220868" y="71142"/>
                      <a:pt x="221723" y="76524"/>
                      <a:pt x="220488" y="81629"/>
                    </a:cubicBezTo>
                    <a:cubicBezTo>
                      <a:pt x="218872" y="87258"/>
                      <a:pt x="215793" y="92354"/>
                      <a:pt x="211554" y="96393"/>
                    </a:cubicBezTo>
                    <a:cubicBezTo>
                      <a:pt x="206318" y="101660"/>
                      <a:pt x="200473" y="106299"/>
                      <a:pt x="194162" y="110204"/>
                    </a:cubicBezTo>
                    <a:lnTo>
                      <a:pt x="218397" y="124206"/>
                    </a:lnTo>
                    <a:lnTo>
                      <a:pt x="205187" y="131921"/>
                    </a:lnTo>
                    <a:lnTo>
                      <a:pt x="180667" y="117729"/>
                    </a:lnTo>
                    <a:cubicBezTo>
                      <a:pt x="168987" y="123530"/>
                      <a:pt x="156765" y="128159"/>
                      <a:pt x="144172" y="131540"/>
                    </a:cubicBezTo>
                    <a:cubicBezTo>
                      <a:pt x="131010" y="135179"/>
                      <a:pt x="117562" y="137703"/>
                      <a:pt x="103971" y="139065"/>
                    </a:cubicBezTo>
                    <a:lnTo>
                      <a:pt x="91236" y="116110"/>
                    </a:lnTo>
                    <a:cubicBezTo>
                      <a:pt x="94800" y="116014"/>
                      <a:pt x="98355" y="115729"/>
                      <a:pt x="101881" y="115253"/>
                    </a:cubicBezTo>
                    <a:cubicBezTo>
                      <a:pt x="107279" y="114614"/>
                      <a:pt x="112639" y="113690"/>
                      <a:pt x="117942" y="112490"/>
                    </a:cubicBezTo>
                    <a:cubicBezTo>
                      <a:pt x="123834" y="111252"/>
                      <a:pt x="130012" y="109633"/>
                      <a:pt x="136950" y="107728"/>
                    </a:cubicBezTo>
                    <a:cubicBezTo>
                      <a:pt x="143441" y="105870"/>
                      <a:pt x="149799" y="103546"/>
                      <a:pt x="155957" y="100774"/>
                    </a:cubicBezTo>
                    <a:lnTo>
                      <a:pt x="117942" y="78772"/>
                    </a:lnTo>
                    <a:lnTo>
                      <a:pt x="113000" y="80486"/>
                    </a:lnTo>
                    <a:lnTo>
                      <a:pt x="107773" y="82105"/>
                    </a:lnTo>
                    <a:cubicBezTo>
                      <a:pt x="98269" y="85249"/>
                      <a:pt x="89431" y="87725"/>
                      <a:pt x="81447" y="89535"/>
                    </a:cubicBezTo>
                    <a:cubicBezTo>
                      <a:pt x="74111" y="91202"/>
                      <a:pt x="66631" y="92192"/>
                      <a:pt x="59114" y="92488"/>
                    </a:cubicBezTo>
                    <a:cubicBezTo>
                      <a:pt x="52470" y="92726"/>
                      <a:pt x="45827" y="92126"/>
                      <a:pt x="39346" y="90678"/>
                    </a:cubicBezTo>
                    <a:cubicBezTo>
                      <a:pt x="32902" y="89125"/>
                      <a:pt x="26715" y="86620"/>
                      <a:pt x="21003" y="83248"/>
                    </a:cubicBezTo>
                    <a:cubicBezTo>
                      <a:pt x="14712" y="79943"/>
                      <a:pt x="9257" y="75257"/>
                      <a:pt x="5037" y="69532"/>
                    </a:cubicBezTo>
                    <a:cubicBezTo>
                      <a:pt x="1958" y="65246"/>
                      <a:pt x="447" y="60036"/>
                      <a:pt x="760" y="54769"/>
                    </a:cubicBezTo>
                    <a:cubicBezTo>
                      <a:pt x="1350" y="49311"/>
                      <a:pt x="3535" y="44139"/>
                      <a:pt x="7033" y="39910"/>
                    </a:cubicBezTo>
                    <a:cubicBezTo>
                      <a:pt x="11471" y="34461"/>
                      <a:pt x="16689" y="29708"/>
                      <a:pt x="22524" y="25813"/>
                    </a:cubicBezTo>
                    <a:lnTo>
                      <a:pt x="0" y="12859"/>
                    </a:lnTo>
                    <a:lnTo>
                      <a:pt x="13210" y="5144"/>
                    </a:lnTo>
                    <a:lnTo>
                      <a:pt x="35544" y="18097"/>
                    </a:lnTo>
                    <a:cubicBezTo>
                      <a:pt x="45998" y="12878"/>
                      <a:pt x="56994" y="8820"/>
                      <a:pt x="68332" y="6001"/>
                    </a:cubicBezTo>
                    <a:cubicBezTo>
                      <a:pt x="79110" y="3257"/>
                      <a:pt x="90067" y="1248"/>
                      <a:pt x="101120" y="0"/>
                    </a:cubicBezTo>
                    <a:close/>
                    <a:moveTo>
                      <a:pt x="47044" y="62294"/>
                    </a:moveTo>
                    <a:cubicBezTo>
                      <a:pt x="52043" y="65199"/>
                      <a:pt x="57830" y="66427"/>
                      <a:pt x="63580" y="65818"/>
                    </a:cubicBezTo>
                    <a:cubicBezTo>
                      <a:pt x="71307" y="64951"/>
                      <a:pt x="78929" y="63265"/>
                      <a:pt x="86294" y="60770"/>
                    </a:cubicBezTo>
                    <a:lnTo>
                      <a:pt x="50560" y="40005"/>
                    </a:lnTo>
                    <a:cubicBezTo>
                      <a:pt x="37540" y="48673"/>
                      <a:pt x="35924" y="56102"/>
                      <a:pt x="47139" y="62294"/>
                    </a:cubicBezTo>
                    <a:close/>
                    <a:moveTo>
                      <a:pt x="172494" y="72771"/>
                    </a:moveTo>
                    <a:cubicBezTo>
                      <a:pt x="167020" y="69752"/>
                      <a:pt x="160709" y="68609"/>
                      <a:pt x="154532" y="69532"/>
                    </a:cubicBezTo>
                    <a:cubicBezTo>
                      <a:pt x="146092" y="70656"/>
                      <a:pt x="137757" y="72504"/>
                      <a:pt x="129632" y="75057"/>
                    </a:cubicBezTo>
                    <a:lnTo>
                      <a:pt x="165176" y="95631"/>
                    </a:lnTo>
                    <a:cubicBezTo>
                      <a:pt x="180382" y="86296"/>
                      <a:pt x="182853" y="78705"/>
                      <a:pt x="172589" y="72866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27" name="Google Shape;1830;p30">
                <a:extLst>
                  <a:ext uri="{FF2B5EF4-FFF2-40B4-BE49-F238E27FC236}">
                    <a16:creationId xmlns:a16="http://schemas.microsoft.com/office/drawing/2014/main" id="{F78D88DF-B929-2FAA-A2FD-BD33D43B7EE6}"/>
                  </a:ext>
                </a:extLst>
              </p:cNvPr>
              <p:cNvSpPr/>
              <p:nvPr/>
            </p:nvSpPr>
            <p:spPr>
              <a:xfrm>
                <a:off x="5282000" y="4954714"/>
                <a:ext cx="14540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14540" h="19050" extrusionOk="0">
                    <a:moveTo>
                      <a:pt x="0" y="12954"/>
                    </a:moveTo>
                    <a:cubicBezTo>
                      <a:pt x="0" y="12002"/>
                      <a:pt x="0" y="0"/>
                      <a:pt x="0" y="0"/>
                    </a:cubicBezTo>
                    <a:lnTo>
                      <a:pt x="14541" y="9525"/>
                    </a:lnTo>
                    <a:lnTo>
                      <a:pt x="8173" y="19050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28" name="Google Shape;1831;p30">
                <a:extLst>
                  <a:ext uri="{FF2B5EF4-FFF2-40B4-BE49-F238E27FC236}">
                    <a16:creationId xmlns:a16="http://schemas.microsoft.com/office/drawing/2014/main" id="{E7571979-AF87-24F5-A6FF-83686A190033}"/>
                  </a:ext>
                </a:extLst>
              </p:cNvPr>
              <p:cNvSpPr/>
              <p:nvPr/>
            </p:nvSpPr>
            <p:spPr>
              <a:xfrm>
                <a:off x="5377608" y="4962906"/>
                <a:ext cx="31552" cy="14858"/>
              </a:xfrm>
              <a:custGeom>
                <a:avLst/>
                <a:gdLst/>
                <a:ahLst/>
                <a:cxnLst/>
                <a:rect l="l" t="t" r="r" b="b"/>
                <a:pathLst>
                  <a:path w="31552" h="14858" extrusionOk="0">
                    <a:moveTo>
                      <a:pt x="31552" y="12859"/>
                    </a:moveTo>
                    <a:lnTo>
                      <a:pt x="31552" y="0"/>
                    </a:lnTo>
                    <a:lnTo>
                      <a:pt x="0" y="2381"/>
                    </a:lnTo>
                    <a:lnTo>
                      <a:pt x="18152" y="14859"/>
                    </a:lnTo>
                    <a:lnTo>
                      <a:pt x="31552" y="12859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29" name="Google Shape;1832;p30">
                <a:extLst>
                  <a:ext uri="{FF2B5EF4-FFF2-40B4-BE49-F238E27FC236}">
                    <a16:creationId xmlns:a16="http://schemas.microsoft.com/office/drawing/2014/main" id="{FC237C87-CC4C-F19D-CE49-A582D02E33CE}"/>
                  </a:ext>
                </a:extLst>
              </p:cNvPr>
              <p:cNvSpPr/>
              <p:nvPr/>
            </p:nvSpPr>
            <p:spPr>
              <a:xfrm>
                <a:off x="5388158" y="4915376"/>
                <a:ext cx="23664" cy="13049"/>
              </a:xfrm>
              <a:custGeom>
                <a:avLst/>
                <a:gdLst/>
                <a:ahLst/>
                <a:cxnLst/>
                <a:rect l="l" t="t" r="r" b="b"/>
                <a:pathLst>
                  <a:path w="23664" h="13049" extrusionOk="0">
                    <a:moveTo>
                      <a:pt x="23664" y="13049"/>
                    </a:moveTo>
                    <a:lnTo>
                      <a:pt x="23664" y="0"/>
                    </a:lnTo>
                    <a:lnTo>
                      <a:pt x="0" y="8573"/>
                    </a:lnTo>
                    <a:lnTo>
                      <a:pt x="23664" y="13049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0" name="Google Shape;1833;p30">
                <a:extLst>
                  <a:ext uri="{FF2B5EF4-FFF2-40B4-BE49-F238E27FC236}">
                    <a16:creationId xmlns:a16="http://schemas.microsoft.com/office/drawing/2014/main" id="{1BF2A8B3-0E30-46A9-6CE9-53270248A5C6}"/>
                  </a:ext>
                </a:extLst>
              </p:cNvPr>
              <p:cNvSpPr/>
              <p:nvPr/>
            </p:nvSpPr>
            <p:spPr>
              <a:xfrm>
                <a:off x="5313838" y="4920138"/>
                <a:ext cx="35639" cy="24765"/>
              </a:xfrm>
              <a:custGeom>
                <a:avLst/>
                <a:gdLst/>
                <a:ahLst/>
                <a:cxnLst/>
                <a:rect l="l" t="t" r="r" b="b"/>
                <a:pathLst>
                  <a:path w="35639" h="24765" extrusionOk="0">
                    <a:moveTo>
                      <a:pt x="0" y="7620"/>
                    </a:moveTo>
                    <a:lnTo>
                      <a:pt x="7888" y="0"/>
                    </a:lnTo>
                    <a:lnTo>
                      <a:pt x="35639" y="19050"/>
                    </a:lnTo>
                    <a:lnTo>
                      <a:pt x="33929" y="24765"/>
                    </a:lnTo>
                    <a:cubicBezTo>
                      <a:pt x="33929" y="24765"/>
                      <a:pt x="13210" y="16002"/>
                      <a:pt x="12545" y="15240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1" name="Google Shape;1834;p30">
                <a:extLst>
                  <a:ext uri="{FF2B5EF4-FFF2-40B4-BE49-F238E27FC236}">
                    <a16:creationId xmlns:a16="http://schemas.microsoft.com/office/drawing/2014/main" id="{A252A18A-4E33-79D8-47A5-510B53FA36BC}"/>
                  </a:ext>
                </a:extLst>
              </p:cNvPr>
              <p:cNvSpPr/>
              <p:nvPr/>
            </p:nvSpPr>
            <p:spPr>
              <a:xfrm>
                <a:off x="5241229" y="4878705"/>
                <a:ext cx="44382" cy="29241"/>
              </a:xfrm>
              <a:custGeom>
                <a:avLst/>
                <a:gdLst/>
                <a:ahLst/>
                <a:cxnLst/>
                <a:rect l="l" t="t" r="r" b="b"/>
                <a:pathLst>
                  <a:path w="44382" h="29241" extrusionOk="0">
                    <a:moveTo>
                      <a:pt x="0" y="8382"/>
                    </a:moveTo>
                    <a:lnTo>
                      <a:pt x="36875" y="29242"/>
                    </a:lnTo>
                    <a:lnTo>
                      <a:pt x="44383" y="23813"/>
                    </a:lnTo>
                    <a:cubicBezTo>
                      <a:pt x="44383" y="23813"/>
                      <a:pt x="39726" y="18479"/>
                      <a:pt x="39441" y="17907"/>
                    </a:cubicBezTo>
                    <a:cubicBezTo>
                      <a:pt x="39156" y="17335"/>
                      <a:pt x="30697" y="8858"/>
                      <a:pt x="27941" y="8382"/>
                    </a:cubicBezTo>
                    <a:cubicBezTo>
                      <a:pt x="25185" y="7906"/>
                      <a:pt x="7698" y="0"/>
                      <a:pt x="7698" y="0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2" name="Google Shape;1835;p30">
                <a:extLst>
                  <a:ext uri="{FF2B5EF4-FFF2-40B4-BE49-F238E27FC236}">
                    <a16:creationId xmlns:a16="http://schemas.microsoft.com/office/drawing/2014/main" id="{6D620E42-EB86-1D16-9254-1FCBE1D15B09}"/>
                  </a:ext>
                </a:extLst>
              </p:cNvPr>
              <p:cNvSpPr/>
              <p:nvPr/>
            </p:nvSpPr>
            <p:spPr>
              <a:xfrm>
                <a:off x="5282000" y="4855273"/>
                <a:ext cx="20528" cy="18478"/>
              </a:xfrm>
              <a:custGeom>
                <a:avLst/>
                <a:gdLst/>
                <a:ahLst/>
                <a:cxnLst/>
                <a:rect l="l" t="t" r="r" b="b"/>
                <a:pathLst>
                  <a:path w="20528" h="18478" extrusionOk="0">
                    <a:moveTo>
                      <a:pt x="20528" y="18479"/>
                    </a:moveTo>
                    <a:lnTo>
                      <a:pt x="20528" y="5525"/>
                    </a:lnTo>
                    <a:lnTo>
                      <a:pt x="3611" y="0"/>
                    </a:lnTo>
                    <a:lnTo>
                      <a:pt x="0" y="10096"/>
                    </a:lnTo>
                    <a:lnTo>
                      <a:pt x="855" y="14764"/>
                    </a:lnTo>
                    <a:lnTo>
                      <a:pt x="20528" y="18479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3" name="Google Shape;1836;p30">
                <a:extLst>
                  <a:ext uri="{FF2B5EF4-FFF2-40B4-BE49-F238E27FC236}">
                    <a16:creationId xmlns:a16="http://schemas.microsoft.com/office/drawing/2014/main" id="{23A60E49-3600-8A24-F3FC-F5964025F748}"/>
                  </a:ext>
                </a:extLst>
              </p:cNvPr>
              <p:cNvSpPr/>
              <p:nvPr/>
            </p:nvSpPr>
            <p:spPr>
              <a:xfrm>
                <a:off x="5190099" y="4851463"/>
                <a:ext cx="19577" cy="14668"/>
              </a:xfrm>
              <a:custGeom>
                <a:avLst/>
                <a:gdLst/>
                <a:ahLst/>
                <a:cxnLst/>
                <a:rect l="l" t="t" r="r" b="b"/>
                <a:pathLst>
                  <a:path w="19577" h="14668" extrusionOk="0">
                    <a:moveTo>
                      <a:pt x="0" y="12954"/>
                    </a:moveTo>
                    <a:lnTo>
                      <a:pt x="0" y="0"/>
                    </a:lnTo>
                    <a:lnTo>
                      <a:pt x="19578" y="2096"/>
                    </a:lnTo>
                    <a:lnTo>
                      <a:pt x="13305" y="14669"/>
                    </a:lnTo>
                    <a:lnTo>
                      <a:pt x="0" y="12954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4" name="Google Shape;1837;p30">
                <a:extLst>
                  <a:ext uri="{FF2B5EF4-FFF2-40B4-BE49-F238E27FC236}">
                    <a16:creationId xmlns:a16="http://schemas.microsoft.com/office/drawing/2014/main" id="{738F4D9A-977E-F947-7C93-F5EE8DEFAB53}"/>
                  </a:ext>
                </a:extLst>
              </p:cNvPr>
              <p:cNvSpPr/>
              <p:nvPr/>
            </p:nvSpPr>
            <p:spPr>
              <a:xfrm>
                <a:off x="5190859" y="4894802"/>
                <a:ext cx="22428" cy="22764"/>
              </a:xfrm>
              <a:custGeom>
                <a:avLst/>
                <a:gdLst/>
                <a:ahLst/>
                <a:cxnLst/>
                <a:rect l="l" t="t" r="r" b="b"/>
                <a:pathLst>
                  <a:path w="22428" h="22764" extrusionOk="0">
                    <a:moveTo>
                      <a:pt x="0" y="13430"/>
                    </a:moveTo>
                    <a:lnTo>
                      <a:pt x="0" y="0"/>
                    </a:lnTo>
                    <a:lnTo>
                      <a:pt x="22429" y="0"/>
                    </a:lnTo>
                    <a:lnTo>
                      <a:pt x="17012" y="12001"/>
                    </a:lnTo>
                    <a:lnTo>
                      <a:pt x="7508" y="22765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35" name="Google Shape;1838;p30">
                <a:extLst>
                  <a:ext uri="{FF2B5EF4-FFF2-40B4-BE49-F238E27FC236}">
                    <a16:creationId xmlns:a16="http://schemas.microsoft.com/office/drawing/2014/main" id="{9BBB9AE1-308D-5D5A-50C6-44D74040825D}"/>
                  </a:ext>
                </a:extLst>
              </p:cNvPr>
              <p:cNvSpPr/>
              <p:nvPr/>
            </p:nvSpPr>
            <p:spPr>
              <a:xfrm>
                <a:off x="5190764" y="4838795"/>
                <a:ext cx="221036" cy="139064"/>
              </a:xfrm>
              <a:custGeom>
                <a:avLst/>
                <a:gdLst/>
                <a:ahLst/>
                <a:cxnLst/>
                <a:rect l="l" t="t" r="r" b="b"/>
                <a:pathLst>
                  <a:path w="221036" h="139064" extrusionOk="0">
                    <a:moveTo>
                      <a:pt x="111669" y="22003"/>
                    </a:moveTo>
                    <a:cubicBezTo>
                      <a:pt x="108742" y="22012"/>
                      <a:pt x="105825" y="22231"/>
                      <a:pt x="102926" y="22670"/>
                    </a:cubicBezTo>
                    <a:cubicBezTo>
                      <a:pt x="99029" y="23241"/>
                      <a:pt x="94658" y="24003"/>
                      <a:pt x="89811" y="25051"/>
                    </a:cubicBezTo>
                    <a:cubicBezTo>
                      <a:pt x="84964" y="26098"/>
                      <a:pt x="80307" y="27432"/>
                      <a:pt x="74700" y="28956"/>
                    </a:cubicBezTo>
                    <a:cubicBezTo>
                      <a:pt x="69596" y="30518"/>
                      <a:pt x="64616" y="32423"/>
                      <a:pt x="59779" y="34671"/>
                    </a:cubicBezTo>
                    <a:lnTo>
                      <a:pt x="97794" y="56769"/>
                    </a:lnTo>
                    <a:lnTo>
                      <a:pt x="104637" y="54292"/>
                    </a:lnTo>
                    <a:cubicBezTo>
                      <a:pt x="114140" y="51054"/>
                      <a:pt x="123644" y="48387"/>
                      <a:pt x="132103" y="46101"/>
                    </a:cubicBezTo>
                    <a:cubicBezTo>
                      <a:pt x="140181" y="43920"/>
                      <a:pt x="148459" y="42548"/>
                      <a:pt x="156812" y="42005"/>
                    </a:cubicBezTo>
                    <a:cubicBezTo>
                      <a:pt x="164454" y="41500"/>
                      <a:pt x="172123" y="42005"/>
                      <a:pt x="179622" y="43529"/>
                    </a:cubicBezTo>
                    <a:cubicBezTo>
                      <a:pt x="187282" y="45177"/>
                      <a:pt x="194628" y="48035"/>
                      <a:pt x="201385" y="52006"/>
                    </a:cubicBezTo>
                    <a:cubicBezTo>
                      <a:pt x="208123" y="55340"/>
                      <a:pt x="213883" y="60360"/>
                      <a:pt x="218112" y="66580"/>
                    </a:cubicBezTo>
                    <a:cubicBezTo>
                      <a:pt x="220868" y="71085"/>
                      <a:pt x="221714" y="76495"/>
                      <a:pt x="220488" y="81629"/>
                    </a:cubicBezTo>
                    <a:cubicBezTo>
                      <a:pt x="218872" y="87230"/>
                      <a:pt x="215793" y="92297"/>
                      <a:pt x="211554" y="96298"/>
                    </a:cubicBezTo>
                    <a:cubicBezTo>
                      <a:pt x="206337" y="101594"/>
                      <a:pt x="200501" y="106232"/>
                      <a:pt x="194162" y="110109"/>
                    </a:cubicBezTo>
                    <a:lnTo>
                      <a:pt x="218397" y="124206"/>
                    </a:lnTo>
                    <a:lnTo>
                      <a:pt x="205187" y="131826"/>
                    </a:lnTo>
                    <a:lnTo>
                      <a:pt x="180667" y="117729"/>
                    </a:lnTo>
                    <a:cubicBezTo>
                      <a:pt x="168987" y="123501"/>
                      <a:pt x="156765" y="128092"/>
                      <a:pt x="144172" y="131445"/>
                    </a:cubicBezTo>
                    <a:cubicBezTo>
                      <a:pt x="131010" y="135122"/>
                      <a:pt x="117562" y="137665"/>
                      <a:pt x="103971" y="139065"/>
                    </a:cubicBezTo>
                    <a:lnTo>
                      <a:pt x="91236" y="116014"/>
                    </a:lnTo>
                    <a:cubicBezTo>
                      <a:pt x="94800" y="115919"/>
                      <a:pt x="98355" y="115633"/>
                      <a:pt x="101881" y="115157"/>
                    </a:cubicBezTo>
                    <a:cubicBezTo>
                      <a:pt x="107288" y="114567"/>
                      <a:pt x="112648" y="113643"/>
                      <a:pt x="117942" y="112395"/>
                    </a:cubicBezTo>
                    <a:cubicBezTo>
                      <a:pt x="123834" y="111157"/>
                      <a:pt x="130012" y="109538"/>
                      <a:pt x="136950" y="107632"/>
                    </a:cubicBezTo>
                    <a:cubicBezTo>
                      <a:pt x="143460" y="105823"/>
                      <a:pt x="149818" y="103489"/>
                      <a:pt x="155957" y="100679"/>
                    </a:cubicBezTo>
                    <a:lnTo>
                      <a:pt x="117942" y="78676"/>
                    </a:lnTo>
                    <a:cubicBezTo>
                      <a:pt x="116326" y="79334"/>
                      <a:pt x="114673" y="79905"/>
                      <a:pt x="113000" y="80391"/>
                    </a:cubicBezTo>
                    <a:lnTo>
                      <a:pt x="107773" y="82010"/>
                    </a:lnTo>
                    <a:cubicBezTo>
                      <a:pt x="98269" y="85154"/>
                      <a:pt x="89431" y="87630"/>
                      <a:pt x="81448" y="89440"/>
                    </a:cubicBezTo>
                    <a:cubicBezTo>
                      <a:pt x="74111" y="91135"/>
                      <a:pt x="66631" y="92154"/>
                      <a:pt x="59114" y="92488"/>
                    </a:cubicBezTo>
                    <a:cubicBezTo>
                      <a:pt x="52470" y="92697"/>
                      <a:pt x="45827" y="92059"/>
                      <a:pt x="39346" y="90583"/>
                    </a:cubicBezTo>
                    <a:cubicBezTo>
                      <a:pt x="32883" y="89068"/>
                      <a:pt x="26696" y="86563"/>
                      <a:pt x="21003" y="83153"/>
                    </a:cubicBezTo>
                    <a:cubicBezTo>
                      <a:pt x="14702" y="79915"/>
                      <a:pt x="9238" y="75247"/>
                      <a:pt x="5037" y="69532"/>
                    </a:cubicBezTo>
                    <a:cubicBezTo>
                      <a:pt x="1977" y="65246"/>
                      <a:pt x="466" y="60036"/>
                      <a:pt x="760" y="54769"/>
                    </a:cubicBezTo>
                    <a:cubicBezTo>
                      <a:pt x="1331" y="49273"/>
                      <a:pt x="3507" y="44062"/>
                      <a:pt x="7033" y="39814"/>
                    </a:cubicBezTo>
                    <a:cubicBezTo>
                      <a:pt x="11471" y="34404"/>
                      <a:pt x="16698" y="29680"/>
                      <a:pt x="22524" y="25813"/>
                    </a:cubicBezTo>
                    <a:lnTo>
                      <a:pt x="0" y="12763"/>
                    </a:lnTo>
                    <a:lnTo>
                      <a:pt x="13210" y="5048"/>
                    </a:lnTo>
                    <a:lnTo>
                      <a:pt x="35544" y="18002"/>
                    </a:lnTo>
                    <a:cubicBezTo>
                      <a:pt x="45998" y="12782"/>
                      <a:pt x="56994" y="8725"/>
                      <a:pt x="68332" y="5905"/>
                    </a:cubicBezTo>
                    <a:cubicBezTo>
                      <a:pt x="79110" y="3143"/>
                      <a:pt x="90067" y="1171"/>
                      <a:pt x="101120" y="0"/>
                    </a:cubicBezTo>
                    <a:close/>
                    <a:moveTo>
                      <a:pt x="46759" y="62103"/>
                    </a:moveTo>
                    <a:cubicBezTo>
                      <a:pt x="51748" y="65037"/>
                      <a:pt x="57536" y="66304"/>
                      <a:pt x="63295" y="65722"/>
                    </a:cubicBezTo>
                    <a:cubicBezTo>
                      <a:pt x="71031" y="64818"/>
                      <a:pt x="78644" y="63094"/>
                      <a:pt x="86009" y="60579"/>
                    </a:cubicBezTo>
                    <a:lnTo>
                      <a:pt x="50275" y="39910"/>
                    </a:lnTo>
                    <a:cubicBezTo>
                      <a:pt x="37255" y="48482"/>
                      <a:pt x="35639" y="55912"/>
                      <a:pt x="46854" y="62103"/>
                    </a:cubicBezTo>
                    <a:close/>
                    <a:moveTo>
                      <a:pt x="172209" y="72580"/>
                    </a:moveTo>
                    <a:cubicBezTo>
                      <a:pt x="166706" y="69637"/>
                      <a:pt x="160414" y="68532"/>
                      <a:pt x="154246" y="69437"/>
                    </a:cubicBezTo>
                    <a:cubicBezTo>
                      <a:pt x="145807" y="70523"/>
                      <a:pt x="137472" y="72342"/>
                      <a:pt x="129347" y="74866"/>
                    </a:cubicBezTo>
                    <a:lnTo>
                      <a:pt x="164891" y="95440"/>
                    </a:lnTo>
                    <a:cubicBezTo>
                      <a:pt x="180097" y="86230"/>
                      <a:pt x="182568" y="78610"/>
                      <a:pt x="172304" y="72580"/>
                    </a:cubicBezTo>
                    <a:close/>
                  </a:path>
                </a:pathLst>
              </a:custGeom>
              <a:solidFill>
                <a:srgbClr val="F9CA0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03" name="Google Shape;1839;p30">
              <a:extLst>
                <a:ext uri="{FF2B5EF4-FFF2-40B4-BE49-F238E27FC236}">
                  <a16:creationId xmlns:a16="http://schemas.microsoft.com/office/drawing/2014/main" id="{ED563847-CCDC-810C-6A92-BCEADD9FD2FE}"/>
                </a:ext>
              </a:extLst>
            </p:cNvPr>
            <p:cNvGrpSpPr/>
            <p:nvPr/>
          </p:nvGrpSpPr>
          <p:grpSpPr>
            <a:xfrm>
              <a:off x="3220919" y="3808894"/>
              <a:ext cx="664504" cy="467011"/>
              <a:chOff x="5002019" y="4625244"/>
              <a:chExt cx="664504" cy="467011"/>
            </a:xfrm>
          </p:grpSpPr>
          <p:sp>
            <p:nvSpPr>
              <p:cNvPr id="504" name="Google Shape;1840;p30">
                <a:extLst>
                  <a:ext uri="{FF2B5EF4-FFF2-40B4-BE49-F238E27FC236}">
                    <a16:creationId xmlns:a16="http://schemas.microsoft.com/office/drawing/2014/main" id="{E6667F99-049E-2789-8600-DE7B3E1428E4}"/>
                  </a:ext>
                </a:extLst>
              </p:cNvPr>
              <p:cNvSpPr/>
              <p:nvPr/>
            </p:nvSpPr>
            <p:spPr>
              <a:xfrm>
                <a:off x="5002019" y="4707636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19"/>
                      <a:pt x="515750" y="384619"/>
                      <a:pt x="332252" y="384619"/>
                    </a:cubicBezTo>
                    <a:cubicBezTo>
                      <a:pt x="148754" y="384619"/>
                      <a:pt x="0" y="298519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5" name="Google Shape;1841;p30">
                <a:extLst>
                  <a:ext uri="{FF2B5EF4-FFF2-40B4-BE49-F238E27FC236}">
                    <a16:creationId xmlns:a16="http://schemas.microsoft.com/office/drawing/2014/main" id="{AD591D66-DFEE-E65C-FC58-2894D7DDCC31}"/>
                  </a:ext>
                </a:extLst>
              </p:cNvPr>
              <p:cNvSpPr/>
              <p:nvPr/>
            </p:nvSpPr>
            <p:spPr>
              <a:xfrm>
                <a:off x="5002019" y="4815268"/>
                <a:ext cx="65671" cy="87629"/>
              </a:xfrm>
              <a:custGeom>
                <a:avLst/>
                <a:gdLst/>
                <a:ahLst/>
                <a:cxnLst/>
                <a:rect l="l" t="t" r="r" b="b"/>
                <a:pathLst>
                  <a:path w="65671" h="87629" extrusionOk="0">
                    <a:moveTo>
                      <a:pt x="0" y="87630"/>
                    </a:moveTo>
                    <a:lnTo>
                      <a:pt x="0" y="0"/>
                    </a:lnTo>
                    <a:lnTo>
                      <a:pt x="65671" y="58579"/>
                    </a:lnTo>
                    <a:lnTo>
                      <a:pt x="0" y="87630"/>
                    </a:ln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6" name="Google Shape;1842;p30">
                <a:extLst>
                  <a:ext uri="{FF2B5EF4-FFF2-40B4-BE49-F238E27FC236}">
                    <a16:creationId xmlns:a16="http://schemas.microsoft.com/office/drawing/2014/main" id="{8387AD08-7AAF-08FE-5C83-54DE3F07239C}"/>
                  </a:ext>
                </a:extLst>
              </p:cNvPr>
              <p:cNvSpPr/>
              <p:nvPr/>
            </p:nvSpPr>
            <p:spPr>
              <a:xfrm>
                <a:off x="5616534" y="4817554"/>
                <a:ext cx="49989" cy="118109"/>
              </a:xfrm>
              <a:custGeom>
                <a:avLst/>
                <a:gdLst/>
                <a:ahLst/>
                <a:cxnLst/>
                <a:rect l="l" t="t" r="r" b="b"/>
                <a:pathLst>
                  <a:path w="49989" h="118109" extrusionOk="0">
                    <a:moveTo>
                      <a:pt x="49990" y="0"/>
                    </a:moveTo>
                    <a:lnTo>
                      <a:pt x="49990" y="82391"/>
                    </a:lnTo>
                    <a:lnTo>
                      <a:pt x="16442" y="118110"/>
                    </a:lnTo>
                    <a:lnTo>
                      <a:pt x="0" y="23813"/>
                    </a:lnTo>
                    <a:lnTo>
                      <a:pt x="49990" y="0"/>
                    </a:ln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7" name="Google Shape;1843;p30">
                <a:extLst>
                  <a:ext uri="{FF2B5EF4-FFF2-40B4-BE49-F238E27FC236}">
                    <a16:creationId xmlns:a16="http://schemas.microsoft.com/office/drawing/2014/main" id="{05810146-0E1A-A436-9424-BFEB92D80492}"/>
                  </a:ext>
                </a:extLst>
              </p:cNvPr>
              <p:cNvSpPr/>
              <p:nvPr/>
            </p:nvSpPr>
            <p:spPr>
              <a:xfrm>
                <a:off x="5002019" y="4625244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20"/>
                      <a:pt x="515750" y="384620"/>
                      <a:pt x="332252" y="384620"/>
                    </a:cubicBezTo>
                    <a:cubicBezTo>
                      <a:pt x="148754" y="384620"/>
                      <a:pt x="0" y="298520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F9CB07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8" name="Google Shape;1844;p30">
                <a:extLst>
                  <a:ext uri="{FF2B5EF4-FFF2-40B4-BE49-F238E27FC236}">
                    <a16:creationId xmlns:a16="http://schemas.microsoft.com/office/drawing/2014/main" id="{0E519896-EE0A-D2F6-FB16-31A80F308B60}"/>
                  </a:ext>
                </a:extLst>
              </p:cNvPr>
              <p:cNvSpPr/>
              <p:nvPr/>
            </p:nvSpPr>
            <p:spPr>
              <a:xfrm>
                <a:off x="5096424" y="4677655"/>
                <a:ext cx="475693" cy="275248"/>
              </a:xfrm>
              <a:custGeom>
                <a:avLst/>
                <a:gdLst/>
                <a:ahLst/>
                <a:cxnLst/>
                <a:rect l="l" t="t" r="r" b="b"/>
                <a:pathLst>
                  <a:path w="475693" h="275248" extrusionOk="0">
                    <a:moveTo>
                      <a:pt x="475252" y="145899"/>
                    </a:moveTo>
                    <a:cubicBezTo>
                      <a:pt x="471925" y="178284"/>
                      <a:pt x="448926" y="210193"/>
                      <a:pt x="406064" y="234958"/>
                    </a:cubicBezTo>
                    <a:cubicBezTo>
                      <a:pt x="313117" y="288679"/>
                      <a:pt x="162577" y="288679"/>
                      <a:pt x="69630" y="234958"/>
                    </a:cubicBezTo>
                    <a:cubicBezTo>
                      <a:pt x="26768" y="210193"/>
                      <a:pt x="3769" y="178284"/>
                      <a:pt x="443" y="145899"/>
                    </a:cubicBezTo>
                    <a:cubicBezTo>
                      <a:pt x="-3549" y="107799"/>
                      <a:pt x="19450" y="69223"/>
                      <a:pt x="69630" y="40362"/>
                    </a:cubicBezTo>
                    <a:cubicBezTo>
                      <a:pt x="162577" y="-13454"/>
                      <a:pt x="313117" y="-13454"/>
                      <a:pt x="406064" y="40362"/>
                    </a:cubicBezTo>
                    <a:cubicBezTo>
                      <a:pt x="456149" y="69223"/>
                      <a:pt x="479243" y="107990"/>
                      <a:pt x="475252" y="145899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9" name="Google Shape;1845;p30">
                <a:extLst>
                  <a:ext uri="{FF2B5EF4-FFF2-40B4-BE49-F238E27FC236}">
                    <a16:creationId xmlns:a16="http://schemas.microsoft.com/office/drawing/2014/main" id="{64D5107C-00BD-5811-FAF7-178214791869}"/>
                  </a:ext>
                </a:extLst>
              </p:cNvPr>
              <p:cNvSpPr/>
              <p:nvPr/>
            </p:nvSpPr>
            <p:spPr>
              <a:xfrm>
                <a:off x="5096866" y="4694134"/>
                <a:ext cx="474809" cy="258770"/>
              </a:xfrm>
              <a:custGeom>
                <a:avLst/>
                <a:gdLst/>
                <a:ahLst/>
                <a:cxnLst/>
                <a:rect l="l" t="t" r="r" b="b"/>
                <a:pathLst>
                  <a:path w="474809" h="258770" extrusionOk="0">
                    <a:moveTo>
                      <a:pt x="474809" y="129421"/>
                    </a:moveTo>
                    <a:cubicBezTo>
                      <a:pt x="471483" y="161806"/>
                      <a:pt x="448484" y="193715"/>
                      <a:pt x="405622" y="218480"/>
                    </a:cubicBezTo>
                    <a:cubicBezTo>
                      <a:pt x="312675" y="272201"/>
                      <a:pt x="162135" y="272201"/>
                      <a:pt x="69188" y="218480"/>
                    </a:cubicBezTo>
                    <a:cubicBezTo>
                      <a:pt x="26325" y="193715"/>
                      <a:pt x="3326" y="161806"/>
                      <a:pt x="0" y="129421"/>
                    </a:cubicBezTo>
                    <a:cubicBezTo>
                      <a:pt x="3326" y="97036"/>
                      <a:pt x="26325" y="65127"/>
                      <a:pt x="69188" y="40362"/>
                    </a:cubicBezTo>
                    <a:cubicBezTo>
                      <a:pt x="162135" y="-13454"/>
                      <a:pt x="312675" y="-13454"/>
                      <a:pt x="405622" y="40362"/>
                    </a:cubicBezTo>
                    <a:cubicBezTo>
                      <a:pt x="448484" y="65127"/>
                      <a:pt x="471673" y="96941"/>
                      <a:pt x="474809" y="129421"/>
                    </a:cubicBezTo>
                    <a:close/>
                  </a:path>
                </a:pathLst>
              </a:custGeom>
              <a:solidFill>
                <a:srgbClr val="E8A30A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10" name="Google Shape;1846;p30">
                <a:extLst>
                  <a:ext uri="{FF2B5EF4-FFF2-40B4-BE49-F238E27FC236}">
                    <a16:creationId xmlns:a16="http://schemas.microsoft.com/office/drawing/2014/main" id="{F3D4AD3B-57A9-FD3A-90EA-C1F838E44FB0}"/>
                  </a:ext>
                </a:extLst>
              </p:cNvPr>
              <p:cNvSpPr/>
              <p:nvPr/>
            </p:nvSpPr>
            <p:spPr>
              <a:xfrm>
                <a:off x="5218990" y="4756403"/>
                <a:ext cx="221102" cy="139065"/>
              </a:xfrm>
              <a:custGeom>
                <a:avLst/>
                <a:gdLst/>
                <a:ahLst/>
                <a:cxnLst/>
                <a:rect l="l" t="t" r="r" b="b"/>
                <a:pathLst>
                  <a:path w="221102" h="139065" extrusionOk="0">
                    <a:moveTo>
                      <a:pt x="111955" y="22098"/>
                    </a:moveTo>
                    <a:cubicBezTo>
                      <a:pt x="109027" y="22060"/>
                      <a:pt x="106100" y="22279"/>
                      <a:pt x="103211" y="22765"/>
                    </a:cubicBezTo>
                    <a:cubicBezTo>
                      <a:pt x="99315" y="23336"/>
                      <a:pt x="94943" y="24099"/>
                      <a:pt x="90096" y="25146"/>
                    </a:cubicBezTo>
                    <a:cubicBezTo>
                      <a:pt x="85249" y="26194"/>
                      <a:pt x="80592" y="27527"/>
                      <a:pt x="74985" y="29051"/>
                    </a:cubicBezTo>
                    <a:cubicBezTo>
                      <a:pt x="69881" y="30585"/>
                      <a:pt x="64892" y="32490"/>
                      <a:pt x="60064" y="34766"/>
                    </a:cubicBezTo>
                    <a:lnTo>
                      <a:pt x="98079" y="56864"/>
                    </a:lnTo>
                    <a:lnTo>
                      <a:pt x="104922" y="54388"/>
                    </a:lnTo>
                    <a:cubicBezTo>
                      <a:pt x="114426" y="51149"/>
                      <a:pt x="123929" y="48483"/>
                      <a:pt x="132388" y="46196"/>
                    </a:cubicBezTo>
                    <a:cubicBezTo>
                      <a:pt x="140504" y="44015"/>
                      <a:pt x="148810" y="42644"/>
                      <a:pt x="157193" y="42101"/>
                    </a:cubicBezTo>
                    <a:cubicBezTo>
                      <a:pt x="164796" y="41596"/>
                      <a:pt x="172437" y="42101"/>
                      <a:pt x="179907" y="43625"/>
                    </a:cubicBezTo>
                    <a:cubicBezTo>
                      <a:pt x="187567" y="45253"/>
                      <a:pt x="194923" y="48120"/>
                      <a:pt x="201670" y="52102"/>
                    </a:cubicBezTo>
                    <a:cubicBezTo>
                      <a:pt x="208294" y="55445"/>
                      <a:pt x="213949" y="60427"/>
                      <a:pt x="218112" y="66580"/>
                    </a:cubicBezTo>
                    <a:cubicBezTo>
                      <a:pt x="220887" y="71038"/>
                      <a:pt x="221780" y="76419"/>
                      <a:pt x="220583" y="81534"/>
                    </a:cubicBezTo>
                    <a:cubicBezTo>
                      <a:pt x="218958" y="87154"/>
                      <a:pt x="215869" y="92250"/>
                      <a:pt x="211649" y="96298"/>
                    </a:cubicBezTo>
                    <a:cubicBezTo>
                      <a:pt x="206403" y="101594"/>
                      <a:pt x="200530" y="106232"/>
                      <a:pt x="194162" y="110109"/>
                    </a:cubicBezTo>
                    <a:lnTo>
                      <a:pt x="218492" y="124206"/>
                    </a:lnTo>
                    <a:lnTo>
                      <a:pt x="205187" y="131826"/>
                    </a:lnTo>
                    <a:lnTo>
                      <a:pt x="180667" y="117729"/>
                    </a:lnTo>
                    <a:cubicBezTo>
                      <a:pt x="169015" y="123482"/>
                      <a:pt x="156822" y="128083"/>
                      <a:pt x="144267" y="131445"/>
                    </a:cubicBezTo>
                    <a:cubicBezTo>
                      <a:pt x="131105" y="135103"/>
                      <a:pt x="117657" y="137646"/>
                      <a:pt x="104066" y="139065"/>
                    </a:cubicBezTo>
                    <a:lnTo>
                      <a:pt x="91236" y="116015"/>
                    </a:lnTo>
                    <a:cubicBezTo>
                      <a:pt x="94829" y="115919"/>
                      <a:pt x="98412" y="115634"/>
                      <a:pt x="101976" y="115158"/>
                    </a:cubicBezTo>
                    <a:cubicBezTo>
                      <a:pt x="107345" y="114557"/>
                      <a:pt x="112677" y="113633"/>
                      <a:pt x="117942" y="112395"/>
                    </a:cubicBezTo>
                    <a:cubicBezTo>
                      <a:pt x="123834" y="111157"/>
                      <a:pt x="130107" y="109538"/>
                      <a:pt x="136950" y="107633"/>
                    </a:cubicBezTo>
                    <a:cubicBezTo>
                      <a:pt x="143460" y="105823"/>
                      <a:pt x="149818" y="103499"/>
                      <a:pt x="155957" y="100679"/>
                    </a:cubicBezTo>
                    <a:lnTo>
                      <a:pt x="117942" y="78677"/>
                    </a:lnTo>
                    <a:cubicBezTo>
                      <a:pt x="116326" y="79343"/>
                      <a:pt x="114682" y="79924"/>
                      <a:pt x="113000" y="80391"/>
                    </a:cubicBezTo>
                    <a:lnTo>
                      <a:pt x="107773" y="82010"/>
                    </a:lnTo>
                    <a:cubicBezTo>
                      <a:pt x="98269" y="85182"/>
                      <a:pt x="89526" y="87659"/>
                      <a:pt x="81543" y="89440"/>
                    </a:cubicBezTo>
                    <a:cubicBezTo>
                      <a:pt x="74177" y="91135"/>
                      <a:pt x="66669" y="92155"/>
                      <a:pt x="59114" y="92488"/>
                    </a:cubicBezTo>
                    <a:cubicBezTo>
                      <a:pt x="52470" y="92698"/>
                      <a:pt x="45827" y="92059"/>
                      <a:pt x="39346" y="90583"/>
                    </a:cubicBezTo>
                    <a:cubicBezTo>
                      <a:pt x="32893" y="89040"/>
                      <a:pt x="26715" y="86535"/>
                      <a:pt x="21003" y="83153"/>
                    </a:cubicBezTo>
                    <a:cubicBezTo>
                      <a:pt x="14740" y="79886"/>
                      <a:pt x="9314" y="75229"/>
                      <a:pt x="5132" y="69533"/>
                    </a:cubicBezTo>
                    <a:cubicBezTo>
                      <a:pt x="2072" y="65246"/>
                      <a:pt x="561" y="60036"/>
                      <a:pt x="855" y="54769"/>
                    </a:cubicBezTo>
                    <a:cubicBezTo>
                      <a:pt x="1340" y="49254"/>
                      <a:pt x="3535" y="44025"/>
                      <a:pt x="7128" y="39815"/>
                    </a:cubicBezTo>
                    <a:cubicBezTo>
                      <a:pt x="11509" y="34376"/>
                      <a:pt x="16698" y="29651"/>
                      <a:pt x="22524" y="25813"/>
                    </a:cubicBezTo>
                    <a:lnTo>
                      <a:pt x="0" y="12764"/>
                    </a:lnTo>
                    <a:lnTo>
                      <a:pt x="13305" y="5049"/>
                    </a:lnTo>
                    <a:lnTo>
                      <a:pt x="35544" y="18002"/>
                    </a:lnTo>
                    <a:cubicBezTo>
                      <a:pt x="46027" y="12783"/>
                      <a:pt x="57061" y="8725"/>
                      <a:pt x="68427" y="5906"/>
                    </a:cubicBezTo>
                    <a:cubicBezTo>
                      <a:pt x="79205" y="3143"/>
                      <a:pt x="90162" y="1172"/>
                      <a:pt x="101215" y="0"/>
                    </a:cubicBezTo>
                    <a:close/>
                    <a:moveTo>
                      <a:pt x="47044" y="62199"/>
                    </a:moveTo>
                    <a:cubicBezTo>
                      <a:pt x="52043" y="65113"/>
                      <a:pt x="57830" y="66380"/>
                      <a:pt x="63580" y="65818"/>
                    </a:cubicBezTo>
                    <a:cubicBezTo>
                      <a:pt x="71345" y="64922"/>
                      <a:pt x="78995" y="63198"/>
                      <a:pt x="86389" y="60674"/>
                    </a:cubicBezTo>
                    <a:lnTo>
                      <a:pt x="50560" y="40005"/>
                    </a:lnTo>
                    <a:cubicBezTo>
                      <a:pt x="37321" y="48578"/>
                      <a:pt x="36086" y="55979"/>
                      <a:pt x="46854" y="62199"/>
                    </a:cubicBezTo>
                    <a:close/>
                    <a:moveTo>
                      <a:pt x="172494" y="72676"/>
                    </a:moveTo>
                    <a:cubicBezTo>
                      <a:pt x="167029" y="69742"/>
                      <a:pt x="160766" y="68637"/>
                      <a:pt x="154627" y="69533"/>
                    </a:cubicBezTo>
                    <a:cubicBezTo>
                      <a:pt x="146159" y="70618"/>
                      <a:pt x="137795" y="72438"/>
                      <a:pt x="129632" y="74962"/>
                    </a:cubicBezTo>
                    <a:lnTo>
                      <a:pt x="165176" y="95536"/>
                    </a:lnTo>
                    <a:cubicBezTo>
                      <a:pt x="180192" y="86297"/>
                      <a:pt x="182568" y="78677"/>
                      <a:pt x="172304" y="72771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11" name="Google Shape;1847;p30">
                <a:extLst>
                  <a:ext uri="{FF2B5EF4-FFF2-40B4-BE49-F238E27FC236}">
                    <a16:creationId xmlns:a16="http://schemas.microsoft.com/office/drawing/2014/main" id="{6CDE0434-ED69-F336-D76B-6341BA54D5A6}"/>
                  </a:ext>
                </a:extLst>
              </p:cNvPr>
              <p:cNvSpPr/>
              <p:nvPr/>
            </p:nvSpPr>
            <p:spPr>
              <a:xfrm>
                <a:off x="5310227" y="4859464"/>
                <a:ext cx="14635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14635" h="19050" extrusionOk="0">
                    <a:moveTo>
                      <a:pt x="0" y="12954"/>
                    </a:moveTo>
                    <a:cubicBezTo>
                      <a:pt x="0" y="12002"/>
                      <a:pt x="0" y="0"/>
                      <a:pt x="0" y="0"/>
                    </a:cubicBezTo>
                    <a:lnTo>
                      <a:pt x="14636" y="9525"/>
                    </a:lnTo>
                    <a:lnTo>
                      <a:pt x="8268" y="19050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12" name="Google Shape;1848;p30">
                <a:extLst>
                  <a:ext uri="{FF2B5EF4-FFF2-40B4-BE49-F238E27FC236}">
                    <a16:creationId xmlns:a16="http://schemas.microsoft.com/office/drawing/2014/main" id="{0585C4FA-1CEB-BEBA-2C12-7477BFDAF441}"/>
                  </a:ext>
                </a:extLst>
              </p:cNvPr>
              <p:cNvSpPr/>
              <p:nvPr/>
            </p:nvSpPr>
            <p:spPr>
              <a:xfrm>
                <a:off x="5405835" y="4867656"/>
                <a:ext cx="31647" cy="14858"/>
              </a:xfrm>
              <a:custGeom>
                <a:avLst/>
                <a:gdLst/>
                <a:ahLst/>
                <a:cxnLst/>
                <a:rect l="l" t="t" r="r" b="b"/>
                <a:pathLst>
                  <a:path w="31647" h="14858" extrusionOk="0">
                    <a:moveTo>
                      <a:pt x="31648" y="12954"/>
                    </a:moveTo>
                    <a:lnTo>
                      <a:pt x="31648" y="0"/>
                    </a:lnTo>
                    <a:lnTo>
                      <a:pt x="0" y="2476"/>
                    </a:lnTo>
                    <a:lnTo>
                      <a:pt x="18152" y="14859"/>
                    </a:lnTo>
                    <a:lnTo>
                      <a:pt x="31648" y="12954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13" name="Google Shape;1849;p30">
                <a:extLst>
                  <a:ext uri="{FF2B5EF4-FFF2-40B4-BE49-F238E27FC236}">
                    <a16:creationId xmlns:a16="http://schemas.microsoft.com/office/drawing/2014/main" id="{003A0634-EFA2-D41F-0821-B6C49FB7A83D}"/>
                  </a:ext>
                </a:extLst>
              </p:cNvPr>
              <p:cNvSpPr/>
              <p:nvPr/>
            </p:nvSpPr>
            <p:spPr>
              <a:xfrm>
                <a:off x="5416479" y="4820126"/>
                <a:ext cx="23664" cy="13049"/>
              </a:xfrm>
              <a:custGeom>
                <a:avLst/>
                <a:gdLst/>
                <a:ahLst/>
                <a:cxnLst/>
                <a:rect l="l" t="t" r="r" b="b"/>
                <a:pathLst>
                  <a:path w="23664" h="13049" extrusionOk="0">
                    <a:moveTo>
                      <a:pt x="23664" y="13049"/>
                    </a:moveTo>
                    <a:lnTo>
                      <a:pt x="23664" y="0"/>
                    </a:lnTo>
                    <a:lnTo>
                      <a:pt x="0" y="8573"/>
                    </a:lnTo>
                    <a:lnTo>
                      <a:pt x="23664" y="13049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14" name="Google Shape;1850;p30">
                <a:extLst>
                  <a:ext uri="{FF2B5EF4-FFF2-40B4-BE49-F238E27FC236}">
                    <a16:creationId xmlns:a16="http://schemas.microsoft.com/office/drawing/2014/main" id="{4368A8A7-99D1-7F53-8B95-037901BF807D}"/>
                  </a:ext>
                </a:extLst>
              </p:cNvPr>
              <p:cNvSpPr/>
              <p:nvPr/>
            </p:nvSpPr>
            <p:spPr>
              <a:xfrm>
                <a:off x="5342159" y="4824983"/>
                <a:ext cx="35544" cy="24669"/>
              </a:xfrm>
              <a:custGeom>
                <a:avLst/>
                <a:gdLst/>
                <a:ahLst/>
                <a:cxnLst/>
                <a:rect l="l" t="t" r="r" b="b"/>
                <a:pathLst>
                  <a:path w="35544" h="24669" extrusionOk="0">
                    <a:moveTo>
                      <a:pt x="0" y="7525"/>
                    </a:moveTo>
                    <a:lnTo>
                      <a:pt x="7793" y="0"/>
                    </a:lnTo>
                    <a:lnTo>
                      <a:pt x="35544" y="19050"/>
                    </a:lnTo>
                    <a:lnTo>
                      <a:pt x="33834" y="24670"/>
                    </a:lnTo>
                    <a:cubicBezTo>
                      <a:pt x="33834" y="24670"/>
                      <a:pt x="13115" y="15907"/>
                      <a:pt x="12450" y="15145"/>
                    </a:cubicBezTo>
                    <a:cubicBezTo>
                      <a:pt x="11785" y="14383"/>
                      <a:pt x="0" y="7525"/>
                      <a:pt x="0" y="7525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15" name="Google Shape;1851;p30">
                <a:extLst>
                  <a:ext uri="{FF2B5EF4-FFF2-40B4-BE49-F238E27FC236}">
                    <a16:creationId xmlns:a16="http://schemas.microsoft.com/office/drawing/2014/main" id="{AB30C0D9-284B-D22E-02DC-E2894EF55B1A}"/>
                  </a:ext>
                </a:extLst>
              </p:cNvPr>
              <p:cNvSpPr/>
              <p:nvPr/>
            </p:nvSpPr>
            <p:spPr>
              <a:xfrm>
                <a:off x="5269455" y="4783550"/>
                <a:ext cx="44382" cy="29241"/>
              </a:xfrm>
              <a:custGeom>
                <a:avLst/>
                <a:gdLst/>
                <a:ahLst/>
                <a:cxnLst/>
                <a:rect l="l" t="t" r="r" b="b"/>
                <a:pathLst>
                  <a:path w="44382" h="29241" extrusionOk="0">
                    <a:moveTo>
                      <a:pt x="0" y="8287"/>
                    </a:moveTo>
                    <a:lnTo>
                      <a:pt x="36875" y="29242"/>
                    </a:lnTo>
                    <a:lnTo>
                      <a:pt x="44383" y="23717"/>
                    </a:lnTo>
                    <a:lnTo>
                      <a:pt x="39441" y="17907"/>
                    </a:lnTo>
                    <a:cubicBezTo>
                      <a:pt x="36143" y="14135"/>
                      <a:pt x="32256" y="10925"/>
                      <a:pt x="27941" y="8382"/>
                    </a:cubicBezTo>
                    <a:cubicBezTo>
                      <a:pt x="25185" y="7906"/>
                      <a:pt x="7698" y="0"/>
                      <a:pt x="7698" y="0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16" name="Google Shape;1852;p30">
                <a:extLst>
                  <a:ext uri="{FF2B5EF4-FFF2-40B4-BE49-F238E27FC236}">
                    <a16:creationId xmlns:a16="http://schemas.microsoft.com/office/drawing/2014/main" id="{A7E117D9-C58E-2DF7-1A25-18EA1E25790A}"/>
                  </a:ext>
                </a:extLst>
              </p:cNvPr>
              <p:cNvSpPr/>
              <p:nvPr/>
            </p:nvSpPr>
            <p:spPr>
              <a:xfrm>
                <a:off x="5310227" y="4760118"/>
                <a:ext cx="20528" cy="18383"/>
              </a:xfrm>
              <a:custGeom>
                <a:avLst/>
                <a:gdLst/>
                <a:ahLst/>
                <a:cxnLst/>
                <a:rect l="l" t="t" r="r" b="b"/>
                <a:pathLst>
                  <a:path w="20528" h="18383" extrusionOk="0">
                    <a:moveTo>
                      <a:pt x="20528" y="18383"/>
                    </a:moveTo>
                    <a:lnTo>
                      <a:pt x="20528" y="5429"/>
                    </a:lnTo>
                    <a:lnTo>
                      <a:pt x="3611" y="0"/>
                    </a:lnTo>
                    <a:lnTo>
                      <a:pt x="0" y="10096"/>
                    </a:lnTo>
                    <a:lnTo>
                      <a:pt x="855" y="14764"/>
                    </a:lnTo>
                    <a:lnTo>
                      <a:pt x="20528" y="18383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17" name="Google Shape;1853;p30">
                <a:extLst>
                  <a:ext uri="{FF2B5EF4-FFF2-40B4-BE49-F238E27FC236}">
                    <a16:creationId xmlns:a16="http://schemas.microsoft.com/office/drawing/2014/main" id="{5A151270-6C33-F9E9-4CE2-B41C267CAEDF}"/>
                  </a:ext>
                </a:extLst>
              </p:cNvPr>
              <p:cNvSpPr/>
              <p:nvPr/>
            </p:nvSpPr>
            <p:spPr>
              <a:xfrm>
                <a:off x="5218325" y="4756213"/>
                <a:ext cx="19672" cy="14668"/>
              </a:xfrm>
              <a:custGeom>
                <a:avLst/>
                <a:gdLst/>
                <a:ahLst/>
                <a:cxnLst/>
                <a:rect l="l" t="t" r="r" b="b"/>
                <a:pathLst>
                  <a:path w="19672" h="14668" extrusionOk="0">
                    <a:moveTo>
                      <a:pt x="0" y="12954"/>
                    </a:moveTo>
                    <a:lnTo>
                      <a:pt x="0" y="0"/>
                    </a:lnTo>
                    <a:lnTo>
                      <a:pt x="19673" y="2096"/>
                    </a:lnTo>
                    <a:lnTo>
                      <a:pt x="13305" y="14669"/>
                    </a:lnTo>
                    <a:lnTo>
                      <a:pt x="0" y="12954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18" name="Google Shape;1854;p30">
                <a:extLst>
                  <a:ext uri="{FF2B5EF4-FFF2-40B4-BE49-F238E27FC236}">
                    <a16:creationId xmlns:a16="http://schemas.microsoft.com/office/drawing/2014/main" id="{A5CC918D-8ACF-628B-9DBE-E8836CC353E5}"/>
                  </a:ext>
                </a:extLst>
              </p:cNvPr>
              <p:cNvSpPr/>
              <p:nvPr/>
            </p:nvSpPr>
            <p:spPr>
              <a:xfrm>
                <a:off x="5219085" y="4799552"/>
                <a:ext cx="22524" cy="22764"/>
              </a:xfrm>
              <a:custGeom>
                <a:avLst/>
                <a:gdLst/>
                <a:ahLst/>
                <a:cxnLst/>
                <a:rect l="l" t="t" r="r" b="b"/>
                <a:pathLst>
                  <a:path w="22524" h="22764" extrusionOk="0">
                    <a:moveTo>
                      <a:pt x="0" y="13430"/>
                    </a:moveTo>
                    <a:lnTo>
                      <a:pt x="0" y="0"/>
                    </a:lnTo>
                    <a:lnTo>
                      <a:pt x="22524" y="0"/>
                    </a:lnTo>
                    <a:lnTo>
                      <a:pt x="17012" y="12001"/>
                    </a:lnTo>
                    <a:lnTo>
                      <a:pt x="7508" y="22765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19" name="Google Shape;1855;p30">
                <a:extLst>
                  <a:ext uri="{FF2B5EF4-FFF2-40B4-BE49-F238E27FC236}">
                    <a16:creationId xmlns:a16="http://schemas.microsoft.com/office/drawing/2014/main" id="{C975854A-63DE-12C3-B8F9-51234E035AF0}"/>
                  </a:ext>
                </a:extLst>
              </p:cNvPr>
              <p:cNvSpPr/>
              <p:nvPr/>
            </p:nvSpPr>
            <p:spPr>
              <a:xfrm>
                <a:off x="5218990" y="4743450"/>
                <a:ext cx="221102" cy="139065"/>
              </a:xfrm>
              <a:custGeom>
                <a:avLst/>
                <a:gdLst/>
                <a:ahLst/>
                <a:cxnLst/>
                <a:rect l="l" t="t" r="r" b="b"/>
                <a:pathLst>
                  <a:path w="221102" h="139065" extrusionOk="0">
                    <a:moveTo>
                      <a:pt x="111955" y="22098"/>
                    </a:moveTo>
                    <a:cubicBezTo>
                      <a:pt x="109027" y="22098"/>
                      <a:pt x="106100" y="22355"/>
                      <a:pt x="103211" y="22860"/>
                    </a:cubicBezTo>
                    <a:cubicBezTo>
                      <a:pt x="99315" y="23431"/>
                      <a:pt x="94943" y="24194"/>
                      <a:pt x="90096" y="25241"/>
                    </a:cubicBezTo>
                    <a:cubicBezTo>
                      <a:pt x="85249" y="26289"/>
                      <a:pt x="80592" y="27527"/>
                      <a:pt x="74985" y="29051"/>
                    </a:cubicBezTo>
                    <a:cubicBezTo>
                      <a:pt x="69891" y="30623"/>
                      <a:pt x="64911" y="32537"/>
                      <a:pt x="60064" y="34766"/>
                    </a:cubicBezTo>
                    <a:lnTo>
                      <a:pt x="98079" y="56864"/>
                    </a:lnTo>
                    <a:lnTo>
                      <a:pt x="104922" y="54483"/>
                    </a:lnTo>
                    <a:cubicBezTo>
                      <a:pt x="114426" y="51245"/>
                      <a:pt x="123929" y="48482"/>
                      <a:pt x="132388" y="46196"/>
                    </a:cubicBezTo>
                    <a:cubicBezTo>
                      <a:pt x="140514" y="44063"/>
                      <a:pt x="148820" y="42691"/>
                      <a:pt x="157193" y="42101"/>
                    </a:cubicBezTo>
                    <a:cubicBezTo>
                      <a:pt x="164796" y="41643"/>
                      <a:pt x="172427" y="42148"/>
                      <a:pt x="179907" y="43624"/>
                    </a:cubicBezTo>
                    <a:cubicBezTo>
                      <a:pt x="187576" y="45291"/>
                      <a:pt x="194923" y="48187"/>
                      <a:pt x="201670" y="52197"/>
                    </a:cubicBezTo>
                    <a:cubicBezTo>
                      <a:pt x="208294" y="55540"/>
                      <a:pt x="213949" y="60522"/>
                      <a:pt x="218112" y="66675"/>
                    </a:cubicBezTo>
                    <a:cubicBezTo>
                      <a:pt x="220887" y="71133"/>
                      <a:pt x="221780" y="76514"/>
                      <a:pt x="220583" y="81629"/>
                    </a:cubicBezTo>
                    <a:cubicBezTo>
                      <a:pt x="218929" y="87249"/>
                      <a:pt x="215859" y="92335"/>
                      <a:pt x="211649" y="96393"/>
                    </a:cubicBezTo>
                    <a:cubicBezTo>
                      <a:pt x="206375" y="101660"/>
                      <a:pt x="200511" y="106299"/>
                      <a:pt x="194162" y="110204"/>
                    </a:cubicBezTo>
                    <a:lnTo>
                      <a:pt x="218492" y="124206"/>
                    </a:lnTo>
                    <a:lnTo>
                      <a:pt x="205187" y="131921"/>
                    </a:lnTo>
                    <a:lnTo>
                      <a:pt x="180667" y="117729"/>
                    </a:lnTo>
                    <a:cubicBezTo>
                      <a:pt x="168996" y="123473"/>
                      <a:pt x="156812" y="128102"/>
                      <a:pt x="144267" y="131540"/>
                    </a:cubicBezTo>
                    <a:cubicBezTo>
                      <a:pt x="131095" y="135169"/>
                      <a:pt x="117657" y="137684"/>
                      <a:pt x="104066" y="139065"/>
                    </a:cubicBezTo>
                    <a:lnTo>
                      <a:pt x="91236" y="116014"/>
                    </a:lnTo>
                    <a:cubicBezTo>
                      <a:pt x="94829" y="116014"/>
                      <a:pt x="98421" y="115757"/>
                      <a:pt x="101976" y="115253"/>
                    </a:cubicBezTo>
                    <a:cubicBezTo>
                      <a:pt x="106727" y="114681"/>
                      <a:pt x="112050" y="113729"/>
                      <a:pt x="117942" y="112490"/>
                    </a:cubicBezTo>
                    <a:cubicBezTo>
                      <a:pt x="123834" y="111252"/>
                      <a:pt x="130107" y="109633"/>
                      <a:pt x="136950" y="107728"/>
                    </a:cubicBezTo>
                    <a:cubicBezTo>
                      <a:pt x="143450" y="105842"/>
                      <a:pt x="149799" y="103489"/>
                      <a:pt x="155957" y="100679"/>
                    </a:cubicBezTo>
                    <a:lnTo>
                      <a:pt x="117942" y="78772"/>
                    </a:lnTo>
                    <a:lnTo>
                      <a:pt x="113000" y="80486"/>
                    </a:lnTo>
                    <a:lnTo>
                      <a:pt x="107773" y="82105"/>
                    </a:lnTo>
                    <a:cubicBezTo>
                      <a:pt x="99163" y="85011"/>
                      <a:pt x="90410" y="87459"/>
                      <a:pt x="81543" y="89440"/>
                    </a:cubicBezTo>
                    <a:cubicBezTo>
                      <a:pt x="74187" y="91183"/>
                      <a:pt x="66669" y="92202"/>
                      <a:pt x="59114" y="92488"/>
                    </a:cubicBezTo>
                    <a:cubicBezTo>
                      <a:pt x="52470" y="92726"/>
                      <a:pt x="45827" y="92126"/>
                      <a:pt x="39346" y="90678"/>
                    </a:cubicBezTo>
                    <a:cubicBezTo>
                      <a:pt x="32921" y="89049"/>
                      <a:pt x="26753" y="86544"/>
                      <a:pt x="21003" y="83248"/>
                    </a:cubicBezTo>
                    <a:cubicBezTo>
                      <a:pt x="14759" y="79915"/>
                      <a:pt x="9342" y="75229"/>
                      <a:pt x="5132" y="69532"/>
                    </a:cubicBezTo>
                    <a:cubicBezTo>
                      <a:pt x="2053" y="65246"/>
                      <a:pt x="542" y="60036"/>
                      <a:pt x="855" y="54769"/>
                    </a:cubicBezTo>
                    <a:cubicBezTo>
                      <a:pt x="1359" y="49282"/>
                      <a:pt x="3554" y="44091"/>
                      <a:pt x="7128" y="39910"/>
                    </a:cubicBezTo>
                    <a:cubicBezTo>
                      <a:pt x="11500" y="34442"/>
                      <a:pt x="16698" y="29689"/>
                      <a:pt x="22524" y="25813"/>
                    </a:cubicBezTo>
                    <a:lnTo>
                      <a:pt x="0" y="12763"/>
                    </a:lnTo>
                    <a:lnTo>
                      <a:pt x="13305" y="5144"/>
                    </a:lnTo>
                    <a:lnTo>
                      <a:pt x="35544" y="18002"/>
                    </a:lnTo>
                    <a:cubicBezTo>
                      <a:pt x="46055" y="12849"/>
                      <a:pt x="57070" y="8830"/>
                      <a:pt x="68427" y="6001"/>
                    </a:cubicBezTo>
                    <a:cubicBezTo>
                      <a:pt x="79205" y="3258"/>
                      <a:pt x="90162" y="1248"/>
                      <a:pt x="101215" y="0"/>
                    </a:cubicBezTo>
                    <a:close/>
                    <a:moveTo>
                      <a:pt x="47044" y="62294"/>
                    </a:moveTo>
                    <a:cubicBezTo>
                      <a:pt x="52052" y="65179"/>
                      <a:pt x="57840" y="66408"/>
                      <a:pt x="63580" y="65818"/>
                    </a:cubicBezTo>
                    <a:cubicBezTo>
                      <a:pt x="71345" y="64961"/>
                      <a:pt x="78986" y="63275"/>
                      <a:pt x="86389" y="60770"/>
                    </a:cubicBezTo>
                    <a:lnTo>
                      <a:pt x="50560" y="40005"/>
                    </a:lnTo>
                    <a:cubicBezTo>
                      <a:pt x="37255" y="48673"/>
                      <a:pt x="35924" y="56007"/>
                      <a:pt x="46854" y="62294"/>
                    </a:cubicBezTo>
                    <a:close/>
                    <a:moveTo>
                      <a:pt x="172494" y="72771"/>
                    </a:moveTo>
                    <a:cubicBezTo>
                      <a:pt x="167048" y="69771"/>
                      <a:pt x="160775" y="68628"/>
                      <a:pt x="154627" y="69532"/>
                    </a:cubicBezTo>
                    <a:cubicBezTo>
                      <a:pt x="146149" y="70609"/>
                      <a:pt x="137776" y="72457"/>
                      <a:pt x="129632" y="75057"/>
                    </a:cubicBezTo>
                    <a:lnTo>
                      <a:pt x="165176" y="95631"/>
                    </a:lnTo>
                    <a:cubicBezTo>
                      <a:pt x="180192" y="86296"/>
                      <a:pt x="182568" y="78677"/>
                      <a:pt x="172304" y="72771"/>
                    </a:cubicBezTo>
                    <a:close/>
                  </a:path>
                </a:pathLst>
              </a:custGeom>
              <a:solidFill>
                <a:srgbClr val="F9CA0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04" name="Google Shape;1856;p30">
              <a:extLst>
                <a:ext uri="{FF2B5EF4-FFF2-40B4-BE49-F238E27FC236}">
                  <a16:creationId xmlns:a16="http://schemas.microsoft.com/office/drawing/2014/main" id="{712E40BA-E9AC-0E18-CADF-EF02CFA639FD}"/>
                </a:ext>
              </a:extLst>
            </p:cNvPr>
            <p:cNvGrpSpPr/>
            <p:nvPr/>
          </p:nvGrpSpPr>
          <p:grpSpPr>
            <a:xfrm>
              <a:off x="3200486" y="3710215"/>
              <a:ext cx="664598" cy="467011"/>
              <a:chOff x="4981586" y="4526565"/>
              <a:chExt cx="664598" cy="467011"/>
            </a:xfrm>
          </p:grpSpPr>
          <p:sp>
            <p:nvSpPr>
              <p:cNvPr id="488" name="Google Shape;1857;p30">
                <a:extLst>
                  <a:ext uri="{FF2B5EF4-FFF2-40B4-BE49-F238E27FC236}">
                    <a16:creationId xmlns:a16="http://schemas.microsoft.com/office/drawing/2014/main" id="{77160D80-06FB-D722-B221-A79B31886A74}"/>
                  </a:ext>
                </a:extLst>
              </p:cNvPr>
              <p:cNvSpPr/>
              <p:nvPr/>
            </p:nvSpPr>
            <p:spPr>
              <a:xfrm>
                <a:off x="4981586" y="4608957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20"/>
                      <a:pt x="515750" y="384620"/>
                      <a:pt x="332252" y="384620"/>
                    </a:cubicBezTo>
                    <a:cubicBezTo>
                      <a:pt x="148754" y="384620"/>
                      <a:pt x="0" y="298520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89" name="Google Shape;1858;p30">
                <a:extLst>
                  <a:ext uri="{FF2B5EF4-FFF2-40B4-BE49-F238E27FC236}">
                    <a16:creationId xmlns:a16="http://schemas.microsoft.com/office/drawing/2014/main" id="{BA9FB998-E574-F41F-7027-6459F1608544}"/>
                  </a:ext>
                </a:extLst>
              </p:cNvPr>
              <p:cNvSpPr/>
              <p:nvPr/>
            </p:nvSpPr>
            <p:spPr>
              <a:xfrm>
                <a:off x="4981681" y="4716589"/>
                <a:ext cx="65671" cy="87630"/>
              </a:xfrm>
              <a:custGeom>
                <a:avLst/>
                <a:gdLst/>
                <a:ahLst/>
                <a:cxnLst/>
                <a:rect l="l" t="t" r="r" b="b"/>
                <a:pathLst>
                  <a:path w="65671" h="87630" extrusionOk="0">
                    <a:moveTo>
                      <a:pt x="0" y="87630"/>
                    </a:moveTo>
                    <a:lnTo>
                      <a:pt x="0" y="0"/>
                    </a:lnTo>
                    <a:lnTo>
                      <a:pt x="65671" y="58579"/>
                    </a:lnTo>
                    <a:lnTo>
                      <a:pt x="0" y="87630"/>
                    </a:ln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90" name="Google Shape;1859;p30">
                <a:extLst>
                  <a:ext uri="{FF2B5EF4-FFF2-40B4-BE49-F238E27FC236}">
                    <a16:creationId xmlns:a16="http://schemas.microsoft.com/office/drawing/2014/main" id="{B5C8482A-857C-F4C3-9B8C-80252B755354}"/>
                  </a:ext>
                </a:extLst>
              </p:cNvPr>
              <p:cNvSpPr/>
              <p:nvPr/>
            </p:nvSpPr>
            <p:spPr>
              <a:xfrm>
                <a:off x="5596100" y="4718875"/>
                <a:ext cx="50084" cy="118109"/>
              </a:xfrm>
              <a:custGeom>
                <a:avLst/>
                <a:gdLst/>
                <a:ahLst/>
                <a:cxnLst/>
                <a:rect l="l" t="t" r="r" b="b"/>
                <a:pathLst>
                  <a:path w="50084" h="118109" extrusionOk="0">
                    <a:moveTo>
                      <a:pt x="50085" y="0"/>
                    </a:moveTo>
                    <a:lnTo>
                      <a:pt x="50085" y="82391"/>
                    </a:lnTo>
                    <a:lnTo>
                      <a:pt x="16442" y="118110"/>
                    </a:lnTo>
                    <a:lnTo>
                      <a:pt x="0" y="23813"/>
                    </a:lnTo>
                    <a:lnTo>
                      <a:pt x="50085" y="0"/>
                    </a:ln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91" name="Google Shape;1860;p30">
                <a:extLst>
                  <a:ext uri="{FF2B5EF4-FFF2-40B4-BE49-F238E27FC236}">
                    <a16:creationId xmlns:a16="http://schemas.microsoft.com/office/drawing/2014/main" id="{53374AE1-850A-C5D5-6F7E-3A0F25965D0E}"/>
                  </a:ext>
                </a:extLst>
              </p:cNvPr>
              <p:cNvSpPr/>
              <p:nvPr/>
            </p:nvSpPr>
            <p:spPr>
              <a:xfrm>
                <a:off x="4981586" y="4526565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20"/>
                      <a:pt x="515750" y="384620"/>
                      <a:pt x="332252" y="384620"/>
                    </a:cubicBezTo>
                    <a:cubicBezTo>
                      <a:pt x="148754" y="384620"/>
                      <a:pt x="0" y="298520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F9CB07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92" name="Google Shape;1861;p30">
                <a:extLst>
                  <a:ext uri="{FF2B5EF4-FFF2-40B4-BE49-F238E27FC236}">
                    <a16:creationId xmlns:a16="http://schemas.microsoft.com/office/drawing/2014/main" id="{0BE62CCF-5FCF-B604-6D28-77D7A1E08929}"/>
                  </a:ext>
                </a:extLst>
              </p:cNvPr>
              <p:cNvSpPr/>
              <p:nvPr/>
            </p:nvSpPr>
            <p:spPr>
              <a:xfrm>
                <a:off x="5076086" y="4578881"/>
                <a:ext cx="475673" cy="275344"/>
              </a:xfrm>
              <a:custGeom>
                <a:avLst/>
                <a:gdLst/>
                <a:ahLst/>
                <a:cxnLst/>
                <a:rect l="l" t="t" r="r" b="b"/>
                <a:pathLst>
                  <a:path w="475673" h="275344" extrusionOk="0">
                    <a:moveTo>
                      <a:pt x="475252" y="145994"/>
                    </a:moveTo>
                    <a:cubicBezTo>
                      <a:pt x="471830" y="178380"/>
                      <a:pt x="448831" y="210193"/>
                      <a:pt x="405969" y="235053"/>
                    </a:cubicBezTo>
                    <a:cubicBezTo>
                      <a:pt x="313117" y="288774"/>
                      <a:pt x="162482" y="288774"/>
                      <a:pt x="69535" y="235053"/>
                    </a:cubicBezTo>
                    <a:cubicBezTo>
                      <a:pt x="26768" y="210193"/>
                      <a:pt x="3769" y="178380"/>
                      <a:pt x="443" y="145994"/>
                    </a:cubicBezTo>
                    <a:cubicBezTo>
                      <a:pt x="-3549" y="107894"/>
                      <a:pt x="19450" y="69318"/>
                      <a:pt x="69535" y="40362"/>
                    </a:cubicBezTo>
                    <a:cubicBezTo>
                      <a:pt x="162482" y="-13454"/>
                      <a:pt x="313117" y="-13454"/>
                      <a:pt x="405969" y="40362"/>
                    </a:cubicBezTo>
                    <a:cubicBezTo>
                      <a:pt x="456054" y="69318"/>
                      <a:pt x="479148" y="108085"/>
                      <a:pt x="475252" y="145994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93" name="Google Shape;1862;p30">
                <a:extLst>
                  <a:ext uri="{FF2B5EF4-FFF2-40B4-BE49-F238E27FC236}">
                    <a16:creationId xmlns:a16="http://schemas.microsoft.com/office/drawing/2014/main" id="{3FDA3FE0-E55F-1D28-B38F-15BB9D3B6289}"/>
                  </a:ext>
                </a:extLst>
              </p:cNvPr>
              <p:cNvSpPr/>
              <p:nvPr/>
            </p:nvSpPr>
            <p:spPr>
              <a:xfrm>
                <a:off x="5076528" y="4595360"/>
                <a:ext cx="474809" cy="258865"/>
              </a:xfrm>
              <a:custGeom>
                <a:avLst/>
                <a:gdLst/>
                <a:ahLst/>
                <a:cxnLst/>
                <a:rect l="l" t="t" r="r" b="b"/>
                <a:pathLst>
                  <a:path w="474809" h="258865" extrusionOk="0">
                    <a:moveTo>
                      <a:pt x="474809" y="129516"/>
                    </a:moveTo>
                    <a:cubicBezTo>
                      <a:pt x="471388" y="161901"/>
                      <a:pt x="448389" y="193715"/>
                      <a:pt x="405526" y="218575"/>
                    </a:cubicBezTo>
                    <a:cubicBezTo>
                      <a:pt x="312675" y="272296"/>
                      <a:pt x="162040" y="272296"/>
                      <a:pt x="69092" y="218575"/>
                    </a:cubicBezTo>
                    <a:cubicBezTo>
                      <a:pt x="26325" y="193715"/>
                      <a:pt x="3326" y="161901"/>
                      <a:pt x="0" y="129516"/>
                    </a:cubicBezTo>
                    <a:cubicBezTo>
                      <a:pt x="3326" y="97131"/>
                      <a:pt x="26325" y="65222"/>
                      <a:pt x="69092" y="40362"/>
                    </a:cubicBezTo>
                    <a:cubicBezTo>
                      <a:pt x="162040" y="-13454"/>
                      <a:pt x="312675" y="-13454"/>
                      <a:pt x="405526" y="40362"/>
                    </a:cubicBezTo>
                    <a:cubicBezTo>
                      <a:pt x="448389" y="65222"/>
                      <a:pt x="471388" y="97131"/>
                      <a:pt x="474809" y="129516"/>
                    </a:cubicBezTo>
                    <a:close/>
                  </a:path>
                </a:pathLst>
              </a:custGeom>
              <a:solidFill>
                <a:srgbClr val="E8A30A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94" name="Google Shape;1863;p30">
                <a:extLst>
                  <a:ext uri="{FF2B5EF4-FFF2-40B4-BE49-F238E27FC236}">
                    <a16:creationId xmlns:a16="http://schemas.microsoft.com/office/drawing/2014/main" id="{52809BF5-068E-A25C-2BB5-E962F9DD9EAE}"/>
                  </a:ext>
                </a:extLst>
              </p:cNvPr>
              <p:cNvSpPr/>
              <p:nvPr/>
            </p:nvSpPr>
            <p:spPr>
              <a:xfrm>
                <a:off x="5197892" y="4657629"/>
                <a:ext cx="221515" cy="139160"/>
              </a:xfrm>
              <a:custGeom>
                <a:avLst/>
                <a:gdLst/>
                <a:ahLst/>
                <a:cxnLst/>
                <a:rect l="l" t="t" r="r" b="b"/>
                <a:pathLst>
                  <a:path w="221515" h="139160" extrusionOk="0">
                    <a:moveTo>
                      <a:pt x="112525" y="22193"/>
                    </a:moveTo>
                    <a:cubicBezTo>
                      <a:pt x="109598" y="22155"/>
                      <a:pt x="106670" y="22374"/>
                      <a:pt x="103781" y="22860"/>
                    </a:cubicBezTo>
                    <a:cubicBezTo>
                      <a:pt x="99885" y="23432"/>
                      <a:pt x="95513" y="24194"/>
                      <a:pt x="90666" y="25241"/>
                    </a:cubicBezTo>
                    <a:cubicBezTo>
                      <a:pt x="85819" y="26289"/>
                      <a:pt x="81162" y="27527"/>
                      <a:pt x="75460" y="29146"/>
                    </a:cubicBezTo>
                    <a:cubicBezTo>
                      <a:pt x="70376" y="30632"/>
                      <a:pt x="65424" y="32509"/>
                      <a:pt x="60634" y="34766"/>
                    </a:cubicBezTo>
                    <a:lnTo>
                      <a:pt x="98649" y="56960"/>
                    </a:lnTo>
                    <a:lnTo>
                      <a:pt x="105492" y="54483"/>
                    </a:lnTo>
                    <a:cubicBezTo>
                      <a:pt x="114996" y="51245"/>
                      <a:pt x="124500" y="48482"/>
                      <a:pt x="132958" y="46196"/>
                    </a:cubicBezTo>
                    <a:cubicBezTo>
                      <a:pt x="141046" y="44044"/>
                      <a:pt x="149324" y="42701"/>
                      <a:pt x="157668" y="42196"/>
                    </a:cubicBezTo>
                    <a:cubicBezTo>
                      <a:pt x="165309" y="41691"/>
                      <a:pt x="172978" y="42196"/>
                      <a:pt x="180477" y="43720"/>
                    </a:cubicBezTo>
                    <a:cubicBezTo>
                      <a:pt x="188146" y="45330"/>
                      <a:pt x="195502" y="48187"/>
                      <a:pt x="202241" y="52197"/>
                    </a:cubicBezTo>
                    <a:cubicBezTo>
                      <a:pt x="208817" y="55607"/>
                      <a:pt x="214443" y="60617"/>
                      <a:pt x="218587" y="66770"/>
                    </a:cubicBezTo>
                    <a:cubicBezTo>
                      <a:pt x="221343" y="71238"/>
                      <a:pt x="222199" y="76619"/>
                      <a:pt x="220963" y="81725"/>
                    </a:cubicBezTo>
                    <a:cubicBezTo>
                      <a:pt x="219347" y="87354"/>
                      <a:pt x="216268" y="92450"/>
                      <a:pt x="212029" y="96488"/>
                    </a:cubicBezTo>
                    <a:cubicBezTo>
                      <a:pt x="206755" y="101756"/>
                      <a:pt x="200891" y="106394"/>
                      <a:pt x="194543" y="110300"/>
                    </a:cubicBezTo>
                    <a:lnTo>
                      <a:pt x="218872" y="124396"/>
                    </a:lnTo>
                    <a:lnTo>
                      <a:pt x="205662" y="132017"/>
                    </a:lnTo>
                    <a:lnTo>
                      <a:pt x="181142" y="117824"/>
                    </a:lnTo>
                    <a:cubicBezTo>
                      <a:pt x="169462" y="123625"/>
                      <a:pt x="157240" y="128254"/>
                      <a:pt x="144648" y="131636"/>
                    </a:cubicBezTo>
                    <a:cubicBezTo>
                      <a:pt x="131494" y="135322"/>
                      <a:pt x="118037" y="137846"/>
                      <a:pt x="104447" y="139160"/>
                    </a:cubicBezTo>
                    <a:lnTo>
                      <a:pt x="91711" y="116205"/>
                    </a:lnTo>
                    <a:cubicBezTo>
                      <a:pt x="95275" y="116110"/>
                      <a:pt x="98830" y="115824"/>
                      <a:pt x="102356" y="115348"/>
                    </a:cubicBezTo>
                    <a:cubicBezTo>
                      <a:pt x="107754" y="114710"/>
                      <a:pt x="113114" y="113786"/>
                      <a:pt x="118417" y="112586"/>
                    </a:cubicBezTo>
                    <a:cubicBezTo>
                      <a:pt x="124310" y="111347"/>
                      <a:pt x="130487" y="109728"/>
                      <a:pt x="137425" y="107823"/>
                    </a:cubicBezTo>
                    <a:cubicBezTo>
                      <a:pt x="143925" y="105985"/>
                      <a:pt x="150283" y="103661"/>
                      <a:pt x="156432" y="100870"/>
                    </a:cubicBezTo>
                    <a:lnTo>
                      <a:pt x="118417" y="78867"/>
                    </a:lnTo>
                    <a:lnTo>
                      <a:pt x="113475" y="80582"/>
                    </a:lnTo>
                    <a:lnTo>
                      <a:pt x="108248" y="82201"/>
                    </a:lnTo>
                    <a:cubicBezTo>
                      <a:pt x="98744" y="85344"/>
                      <a:pt x="89906" y="87821"/>
                      <a:pt x="81923" y="89630"/>
                    </a:cubicBezTo>
                    <a:cubicBezTo>
                      <a:pt x="74557" y="91307"/>
                      <a:pt x="67049" y="92297"/>
                      <a:pt x="59494" y="92583"/>
                    </a:cubicBezTo>
                    <a:cubicBezTo>
                      <a:pt x="52851" y="92812"/>
                      <a:pt x="46217" y="92212"/>
                      <a:pt x="39726" y="90773"/>
                    </a:cubicBezTo>
                    <a:cubicBezTo>
                      <a:pt x="33301" y="89240"/>
                      <a:pt x="27143" y="86735"/>
                      <a:pt x="21479" y="83344"/>
                    </a:cubicBezTo>
                    <a:cubicBezTo>
                      <a:pt x="15187" y="80039"/>
                      <a:pt x="9732" y="75352"/>
                      <a:pt x="5512" y="69628"/>
                    </a:cubicBezTo>
                    <a:cubicBezTo>
                      <a:pt x="2433" y="65342"/>
                      <a:pt x="922" y="60132"/>
                      <a:pt x="1236" y="54864"/>
                    </a:cubicBezTo>
                    <a:cubicBezTo>
                      <a:pt x="1825" y="49406"/>
                      <a:pt x="4011" y="44234"/>
                      <a:pt x="7508" y="40005"/>
                    </a:cubicBezTo>
                    <a:cubicBezTo>
                      <a:pt x="11918" y="34566"/>
                      <a:pt x="17145" y="29842"/>
                      <a:pt x="22999" y="26003"/>
                    </a:cubicBezTo>
                    <a:lnTo>
                      <a:pt x="0" y="12859"/>
                    </a:lnTo>
                    <a:lnTo>
                      <a:pt x="13210" y="5144"/>
                    </a:lnTo>
                    <a:lnTo>
                      <a:pt x="35544" y="18098"/>
                    </a:lnTo>
                    <a:cubicBezTo>
                      <a:pt x="45998" y="12878"/>
                      <a:pt x="56994" y="8820"/>
                      <a:pt x="68332" y="6001"/>
                    </a:cubicBezTo>
                    <a:cubicBezTo>
                      <a:pt x="79110" y="3258"/>
                      <a:pt x="90067" y="1248"/>
                      <a:pt x="101120" y="0"/>
                    </a:cubicBezTo>
                    <a:close/>
                    <a:moveTo>
                      <a:pt x="47519" y="62294"/>
                    </a:moveTo>
                    <a:cubicBezTo>
                      <a:pt x="52556" y="65189"/>
                      <a:pt x="58372" y="66418"/>
                      <a:pt x="64151" y="65818"/>
                    </a:cubicBezTo>
                    <a:cubicBezTo>
                      <a:pt x="71877" y="64951"/>
                      <a:pt x="79499" y="63265"/>
                      <a:pt x="86865" y="60770"/>
                    </a:cubicBezTo>
                    <a:lnTo>
                      <a:pt x="51130" y="40005"/>
                    </a:lnTo>
                    <a:cubicBezTo>
                      <a:pt x="38015" y="48701"/>
                      <a:pt x="36808" y="56131"/>
                      <a:pt x="47519" y="62294"/>
                    </a:cubicBezTo>
                    <a:close/>
                    <a:moveTo>
                      <a:pt x="172969" y="72771"/>
                    </a:moveTo>
                    <a:cubicBezTo>
                      <a:pt x="167523" y="69771"/>
                      <a:pt x="161251" y="68628"/>
                      <a:pt x="155102" y="69533"/>
                    </a:cubicBezTo>
                    <a:cubicBezTo>
                      <a:pt x="146663" y="70656"/>
                      <a:pt x="138328" y="72504"/>
                      <a:pt x="130202" y="75057"/>
                    </a:cubicBezTo>
                    <a:lnTo>
                      <a:pt x="165746" y="95631"/>
                    </a:lnTo>
                    <a:cubicBezTo>
                      <a:pt x="180572" y="86392"/>
                      <a:pt x="183328" y="78677"/>
                      <a:pt x="172969" y="72771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95" name="Google Shape;1864;p30">
                <a:extLst>
                  <a:ext uri="{FF2B5EF4-FFF2-40B4-BE49-F238E27FC236}">
                    <a16:creationId xmlns:a16="http://schemas.microsoft.com/office/drawing/2014/main" id="{C3C1BCD0-C062-7076-FDED-8B71EE375448}"/>
                  </a:ext>
                </a:extLst>
              </p:cNvPr>
              <p:cNvSpPr/>
              <p:nvPr/>
            </p:nvSpPr>
            <p:spPr>
              <a:xfrm>
                <a:off x="5289888" y="4760785"/>
                <a:ext cx="14540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14540" h="19050" extrusionOk="0">
                    <a:moveTo>
                      <a:pt x="0" y="12954"/>
                    </a:moveTo>
                    <a:cubicBezTo>
                      <a:pt x="0" y="12001"/>
                      <a:pt x="0" y="0"/>
                      <a:pt x="0" y="0"/>
                    </a:cubicBezTo>
                    <a:lnTo>
                      <a:pt x="14541" y="9525"/>
                    </a:lnTo>
                    <a:lnTo>
                      <a:pt x="8173" y="19050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96" name="Google Shape;1865;p30">
                <a:extLst>
                  <a:ext uri="{FF2B5EF4-FFF2-40B4-BE49-F238E27FC236}">
                    <a16:creationId xmlns:a16="http://schemas.microsoft.com/office/drawing/2014/main" id="{9C7BD98D-84AD-EA73-DAA4-0D82D62BA7CF}"/>
                  </a:ext>
                </a:extLst>
              </p:cNvPr>
              <p:cNvSpPr/>
              <p:nvPr/>
            </p:nvSpPr>
            <p:spPr>
              <a:xfrm>
                <a:off x="5385496" y="4768976"/>
                <a:ext cx="31552" cy="14858"/>
              </a:xfrm>
              <a:custGeom>
                <a:avLst/>
                <a:gdLst/>
                <a:ahLst/>
                <a:cxnLst/>
                <a:rect l="l" t="t" r="r" b="b"/>
                <a:pathLst>
                  <a:path w="31552" h="14858" extrusionOk="0">
                    <a:moveTo>
                      <a:pt x="31552" y="12954"/>
                    </a:moveTo>
                    <a:lnTo>
                      <a:pt x="31552" y="0"/>
                    </a:lnTo>
                    <a:lnTo>
                      <a:pt x="0" y="2477"/>
                    </a:lnTo>
                    <a:lnTo>
                      <a:pt x="18152" y="14859"/>
                    </a:lnTo>
                    <a:lnTo>
                      <a:pt x="31552" y="12954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97" name="Google Shape;1866;p30">
                <a:extLst>
                  <a:ext uri="{FF2B5EF4-FFF2-40B4-BE49-F238E27FC236}">
                    <a16:creationId xmlns:a16="http://schemas.microsoft.com/office/drawing/2014/main" id="{1CEEE3E7-BDDE-B4DC-A257-5CEA7C991690}"/>
                  </a:ext>
                </a:extLst>
              </p:cNvPr>
              <p:cNvSpPr/>
              <p:nvPr/>
            </p:nvSpPr>
            <p:spPr>
              <a:xfrm>
                <a:off x="5396046" y="4721447"/>
                <a:ext cx="23664" cy="13049"/>
              </a:xfrm>
              <a:custGeom>
                <a:avLst/>
                <a:gdLst/>
                <a:ahLst/>
                <a:cxnLst/>
                <a:rect l="l" t="t" r="r" b="b"/>
                <a:pathLst>
                  <a:path w="23664" h="13049" extrusionOk="0">
                    <a:moveTo>
                      <a:pt x="23664" y="13049"/>
                    </a:moveTo>
                    <a:lnTo>
                      <a:pt x="23664" y="0"/>
                    </a:lnTo>
                    <a:lnTo>
                      <a:pt x="0" y="8572"/>
                    </a:lnTo>
                    <a:lnTo>
                      <a:pt x="23664" y="13049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98" name="Google Shape;1867;p30">
                <a:extLst>
                  <a:ext uri="{FF2B5EF4-FFF2-40B4-BE49-F238E27FC236}">
                    <a16:creationId xmlns:a16="http://schemas.microsoft.com/office/drawing/2014/main" id="{00715E78-8ECF-0F14-ABE0-7CC63D57F15A}"/>
                  </a:ext>
                </a:extLst>
              </p:cNvPr>
              <p:cNvSpPr/>
              <p:nvPr/>
            </p:nvSpPr>
            <p:spPr>
              <a:xfrm>
                <a:off x="5321441" y="4726305"/>
                <a:ext cx="35639" cy="24764"/>
              </a:xfrm>
              <a:custGeom>
                <a:avLst/>
                <a:gdLst/>
                <a:ahLst/>
                <a:cxnLst/>
                <a:rect l="l" t="t" r="r" b="b"/>
                <a:pathLst>
                  <a:path w="35639" h="24764" extrusionOk="0">
                    <a:moveTo>
                      <a:pt x="0" y="7620"/>
                    </a:moveTo>
                    <a:lnTo>
                      <a:pt x="7888" y="0"/>
                    </a:lnTo>
                    <a:lnTo>
                      <a:pt x="35639" y="19050"/>
                    </a:lnTo>
                    <a:lnTo>
                      <a:pt x="33929" y="24765"/>
                    </a:lnTo>
                    <a:cubicBezTo>
                      <a:pt x="33929" y="24765"/>
                      <a:pt x="13210" y="16002"/>
                      <a:pt x="12545" y="15240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99" name="Google Shape;1868;p30">
                <a:extLst>
                  <a:ext uri="{FF2B5EF4-FFF2-40B4-BE49-F238E27FC236}">
                    <a16:creationId xmlns:a16="http://schemas.microsoft.com/office/drawing/2014/main" id="{50BF6030-1363-FC44-FA66-0232911A56B1}"/>
                  </a:ext>
                </a:extLst>
              </p:cNvPr>
              <p:cNvSpPr/>
              <p:nvPr/>
            </p:nvSpPr>
            <p:spPr>
              <a:xfrm>
                <a:off x="5249117" y="4684871"/>
                <a:ext cx="44382" cy="29146"/>
              </a:xfrm>
              <a:custGeom>
                <a:avLst/>
                <a:gdLst/>
                <a:ahLst/>
                <a:cxnLst/>
                <a:rect l="l" t="t" r="r" b="b"/>
                <a:pathLst>
                  <a:path w="44382" h="29146" extrusionOk="0">
                    <a:moveTo>
                      <a:pt x="0" y="8287"/>
                    </a:moveTo>
                    <a:lnTo>
                      <a:pt x="36780" y="29146"/>
                    </a:lnTo>
                    <a:lnTo>
                      <a:pt x="44383" y="23717"/>
                    </a:lnTo>
                    <a:lnTo>
                      <a:pt x="39346" y="17907"/>
                    </a:lnTo>
                    <a:cubicBezTo>
                      <a:pt x="36105" y="14116"/>
                      <a:pt x="32246" y="10896"/>
                      <a:pt x="27941" y="8382"/>
                    </a:cubicBezTo>
                    <a:cubicBezTo>
                      <a:pt x="25185" y="7811"/>
                      <a:pt x="7698" y="0"/>
                      <a:pt x="7698" y="0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0" name="Google Shape;1869;p30">
                <a:extLst>
                  <a:ext uri="{FF2B5EF4-FFF2-40B4-BE49-F238E27FC236}">
                    <a16:creationId xmlns:a16="http://schemas.microsoft.com/office/drawing/2014/main" id="{5BD20751-3F99-1688-EAB4-893BCD4565AE}"/>
                  </a:ext>
                </a:extLst>
              </p:cNvPr>
              <p:cNvSpPr/>
              <p:nvPr/>
            </p:nvSpPr>
            <p:spPr>
              <a:xfrm>
                <a:off x="5289888" y="4661344"/>
                <a:ext cx="20528" cy="18478"/>
              </a:xfrm>
              <a:custGeom>
                <a:avLst/>
                <a:gdLst/>
                <a:ahLst/>
                <a:cxnLst/>
                <a:rect l="l" t="t" r="r" b="b"/>
                <a:pathLst>
                  <a:path w="20528" h="18478" extrusionOk="0">
                    <a:moveTo>
                      <a:pt x="20528" y="18479"/>
                    </a:moveTo>
                    <a:lnTo>
                      <a:pt x="20528" y="5524"/>
                    </a:lnTo>
                    <a:lnTo>
                      <a:pt x="3611" y="0"/>
                    </a:lnTo>
                    <a:lnTo>
                      <a:pt x="0" y="10096"/>
                    </a:lnTo>
                    <a:lnTo>
                      <a:pt x="855" y="14764"/>
                    </a:lnTo>
                    <a:lnTo>
                      <a:pt x="20528" y="18479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1" name="Google Shape;1870;p30">
                <a:extLst>
                  <a:ext uri="{FF2B5EF4-FFF2-40B4-BE49-F238E27FC236}">
                    <a16:creationId xmlns:a16="http://schemas.microsoft.com/office/drawing/2014/main" id="{10E46FE3-1D11-0D34-C2B2-0F9F5FD43FB4}"/>
                  </a:ext>
                </a:extLst>
              </p:cNvPr>
              <p:cNvSpPr/>
              <p:nvPr/>
            </p:nvSpPr>
            <p:spPr>
              <a:xfrm>
                <a:off x="5197987" y="4657534"/>
                <a:ext cx="19577" cy="14668"/>
              </a:xfrm>
              <a:custGeom>
                <a:avLst/>
                <a:gdLst/>
                <a:ahLst/>
                <a:cxnLst/>
                <a:rect l="l" t="t" r="r" b="b"/>
                <a:pathLst>
                  <a:path w="19577" h="14668" extrusionOk="0">
                    <a:moveTo>
                      <a:pt x="0" y="12954"/>
                    </a:moveTo>
                    <a:lnTo>
                      <a:pt x="0" y="0"/>
                    </a:lnTo>
                    <a:lnTo>
                      <a:pt x="19578" y="2096"/>
                    </a:lnTo>
                    <a:lnTo>
                      <a:pt x="13305" y="14668"/>
                    </a:lnTo>
                    <a:lnTo>
                      <a:pt x="0" y="12954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2" name="Google Shape;1871;p30">
                <a:extLst>
                  <a:ext uri="{FF2B5EF4-FFF2-40B4-BE49-F238E27FC236}">
                    <a16:creationId xmlns:a16="http://schemas.microsoft.com/office/drawing/2014/main" id="{8DC10E41-278B-898D-E78A-9A9542BAF7ED}"/>
                  </a:ext>
                </a:extLst>
              </p:cNvPr>
              <p:cNvSpPr/>
              <p:nvPr/>
            </p:nvSpPr>
            <p:spPr>
              <a:xfrm>
                <a:off x="5198652" y="4700873"/>
                <a:ext cx="22428" cy="22764"/>
              </a:xfrm>
              <a:custGeom>
                <a:avLst/>
                <a:gdLst/>
                <a:ahLst/>
                <a:cxnLst/>
                <a:rect l="l" t="t" r="r" b="b"/>
                <a:pathLst>
                  <a:path w="22428" h="22764" extrusionOk="0">
                    <a:moveTo>
                      <a:pt x="0" y="13430"/>
                    </a:moveTo>
                    <a:cubicBezTo>
                      <a:pt x="0" y="13430"/>
                      <a:pt x="0" y="0"/>
                      <a:pt x="0" y="0"/>
                    </a:cubicBezTo>
                    <a:lnTo>
                      <a:pt x="22429" y="0"/>
                    </a:lnTo>
                    <a:lnTo>
                      <a:pt x="16917" y="12002"/>
                    </a:lnTo>
                    <a:lnTo>
                      <a:pt x="7413" y="22765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503" name="Google Shape;1872;p30">
                <a:extLst>
                  <a:ext uri="{FF2B5EF4-FFF2-40B4-BE49-F238E27FC236}">
                    <a16:creationId xmlns:a16="http://schemas.microsoft.com/office/drawing/2014/main" id="{5C409873-7C42-F6C1-6654-34413F007552}"/>
                  </a:ext>
                </a:extLst>
              </p:cNvPr>
              <p:cNvSpPr/>
              <p:nvPr/>
            </p:nvSpPr>
            <p:spPr>
              <a:xfrm>
                <a:off x="5197892" y="4644961"/>
                <a:ext cx="221610" cy="138874"/>
              </a:xfrm>
              <a:custGeom>
                <a:avLst/>
                <a:gdLst/>
                <a:ahLst/>
                <a:cxnLst/>
                <a:rect l="l" t="t" r="r" b="b"/>
                <a:pathLst>
                  <a:path w="221610" h="138874" extrusionOk="0">
                    <a:moveTo>
                      <a:pt x="112525" y="22288"/>
                    </a:moveTo>
                    <a:cubicBezTo>
                      <a:pt x="109598" y="22298"/>
                      <a:pt x="106680" y="22517"/>
                      <a:pt x="103781" y="22955"/>
                    </a:cubicBezTo>
                    <a:cubicBezTo>
                      <a:pt x="99885" y="23527"/>
                      <a:pt x="95513" y="24289"/>
                      <a:pt x="90666" y="25337"/>
                    </a:cubicBezTo>
                    <a:cubicBezTo>
                      <a:pt x="85819" y="26384"/>
                      <a:pt x="81162" y="27718"/>
                      <a:pt x="75460" y="29242"/>
                    </a:cubicBezTo>
                    <a:cubicBezTo>
                      <a:pt x="70395" y="30804"/>
                      <a:pt x="65434" y="32709"/>
                      <a:pt x="60634" y="34957"/>
                    </a:cubicBezTo>
                    <a:lnTo>
                      <a:pt x="98649" y="57055"/>
                    </a:lnTo>
                    <a:lnTo>
                      <a:pt x="105492" y="54578"/>
                    </a:lnTo>
                    <a:cubicBezTo>
                      <a:pt x="114996" y="51435"/>
                      <a:pt x="124500" y="48673"/>
                      <a:pt x="132958" y="46387"/>
                    </a:cubicBezTo>
                    <a:cubicBezTo>
                      <a:pt x="141036" y="44205"/>
                      <a:pt x="149314" y="42834"/>
                      <a:pt x="157668" y="42291"/>
                    </a:cubicBezTo>
                    <a:cubicBezTo>
                      <a:pt x="165309" y="41786"/>
                      <a:pt x="172978" y="42291"/>
                      <a:pt x="180477" y="43815"/>
                    </a:cubicBezTo>
                    <a:cubicBezTo>
                      <a:pt x="188127" y="45501"/>
                      <a:pt x="195464" y="48358"/>
                      <a:pt x="202241" y="52292"/>
                    </a:cubicBezTo>
                    <a:cubicBezTo>
                      <a:pt x="208846" y="55702"/>
                      <a:pt x="214501" y="60712"/>
                      <a:pt x="218682" y="66865"/>
                    </a:cubicBezTo>
                    <a:cubicBezTo>
                      <a:pt x="221438" y="71333"/>
                      <a:pt x="222294" y="76714"/>
                      <a:pt x="221058" y="81820"/>
                    </a:cubicBezTo>
                    <a:cubicBezTo>
                      <a:pt x="219442" y="87449"/>
                      <a:pt x="216363" y="92545"/>
                      <a:pt x="212125" y="96583"/>
                    </a:cubicBezTo>
                    <a:cubicBezTo>
                      <a:pt x="206869" y="101851"/>
                      <a:pt x="200996" y="106451"/>
                      <a:pt x="194638" y="110299"/>
                    </a:cubicBezTo>
                    <a:lnTo>
                      <a:pt x="218967" y="124396"/>
                    </a:lnTo>
                    <a:lnTo>
                      <a:pt x="205757" y="132112"/>
                    </a:lnTo>
                    <a:lnTo>
                      <a:pt x="181427" y="117538"/>
                    </a:lnTo>
                    <a:cubicBezTo>
                      <a:pt x="169728" y="123301"/>
                      <a:pt x="157506" y="127930"/>
                      <a:pt x="144933" y="131350"/>
                    </a:cubicBezTo>
                    <a:cubicBezTo>
                      <a:pt x="131760" y="134950"/>
                      <a:pt x="118313" y="137465"/>
                      <a:pt x="104732" y="138874"/>
                    </a:cubicBezTo>
                    <a:lnTo>
                      <a:pt x="91997" y="115824"/>
                    </a:lnTo>
                    <a:cubicBezTo>
                      <a:pt x="95561" y="115729"/>
                      <a:pt x="99115" y="115443"/>
                      <a:pt x="102641" y="114967"/>
                    </a:cubicBezTo>
                    <a:cubicBezTo>
                      <a:pt x="108039" y="114367"/>
                      <a:pt x="113399" y="113471"/>
                      <a:pt x="118702" y="112300"/>
                    </a:cubicBezTo>
                    <a:cubicBezTo>
                      <a:pt x="124595" y="110966"/>
                      <a:pt x="130772" y="109347"/>
                      <a:pt x="137710" y="107442"/>
                    </a:cubicBezTo>
                    <a:cubicBezTo>
                      <a:pt x="144229" y="105651"/>
                      <a:pt x="150578" y="103327"/>
                      <a:pt x="156717" y="100489"/>
                    </a:cubicBezTo>
                    <a:lnTo>
                      <a:pt x="118702" y="78486"/>
                    </a:lnTo>
                    <a:lnTo>
                      <a:pt x="113760" y="80296"/>
                    </a:lnTo>
                    <a:lnTo>
                      <a:pt x="108533" y="81820"/>
                    </a:lnTo>
                    <a:cubicBezTo>
                      <a:pt x="99029" y="84963"/>
                      <a:pt x="90191" y="87439"/>
                      <a:pt x="82208" y="89249"/>
                    </a:cubicBezTo>
                    <a:cubicBezTo>
                      <a:pt x="74842" y="90954"/>
                      <a:pt x="67334" y="91973"/>
                      <a:pt x="59779" y="92297"/>
                    </a:cubicBezTo>
                    <a:cubicBezTo>
                      <a:pt x="53136" y="92497"/>
                      <a:pt x="46493" y="91859"/>
                      <a:pt x="40011" y="90392"/>
                    </a:cubicBezTo>
                    <a:cubicBezTo>
                      <a:pt x="33586" y="88859"/>
                      <a:pt x="27428" y="86354"/>
                      <a:pt x="21764" y="82963"/>
                    </a:cubicBezTo>
                    <a:cubicBezTo>
                      <a:pt x="15463" y="79724"/>
                      <a:pt x="9998" y="75057"/>
                      <a:pt x="5797" y="69342"/>
                    </a:cubicBezTo>
                    <a:cubicBezTo>
                      <a:pt x="2737" y="65056"/>
                      <a:pt x="1226" y="59845"/>
                      <a:pt x="1521" y="54578"/>
                    </a:cubicBezTo>
                    <a:cubicBezTo>
                      <a:pt x="2091" y="49111"/>
                      <a:pt x="4277" y="43939"/>
                      <a:pt x="7793" y="39719"/>
                    </a:cubicBezTo>
                    <a:cubicBezTo>
                      <a:pt x="12203" y="34252"/>
                      <a:pt x="17430" y="29499"/>
                      <a:pt x="23284" y="25622"/>
                    </a:cubicBezTo>
                    <a:lnTo>
                      <a:pt x="0" y="12763"/>
                    </a:lnTo>
                    <a:lnTo>
                      <a:pt x="13210" y="5144"/>
                    </a:lnTo>
                    <a:lnTo>
                      <a:pt x="35544" y="18002"/>
                    </a:lnTo>
                    <a:cubicBezTo>
                      <a:pt x="46017" y="12821"/>
                      <a:pt x="57004" y="8763"/>
                      <a:pt x="68332" y="5905"/>
                    </a:cubicBezTo>
                    <a:cubicBezTo>
                      <a:pt x="79119" y="3191"/>
                      <a:pt x="90067" y="1219"/>
                      <a:pt x="101120" y="0"/>
                    </a:cubicBezTo>
                    <a:close/>
                    <a:moveTo>
                      <a:pt x="47519" y="62008"/>
                    </a:moveTo>
                    <a:cubicBezTo>
                      <a:pt x="52547" y="64932"/>
                      <a:pt x="58363" y="66199"/>
                      <a:pt x="64151" y="65627"/>
                    </a:cubicBezTo>
                    <a:cubicBezTo>
                      <a:pt x="71887" y="64770"/>
                      <a:pt x="79509" y="63037"/>
                      <a:pt x="86865" y="60484"/>
                    </a:cubicBezTo>
                    <a:lnTo>
                      <a:pt x="51130" y="39814"/>
                    </a:lnTo>
                    <a:cubicBezTo>
                      <a:pt x="38015" y="48387"/>
                      <a:pt x="36808" y="55788"/>
                      <a:pt x="47519" y="62008"/>
                    </a:cubicBezTo>
                    <a:close/>
                    <a:moveTo>
                      <a:pt x="172969" y="72485"/>
                    </a:moveTo>
                    <a:cubicBezTo>
                      <a:pt x="167514" y="69513"/>
                      <a:pt x="161241" y="68409"/>
                      <a:pt x="155102" y="69342"/>
                    </a:cubicBezTo>
                    <a:cubicBezTo>
                      <a:pt x="146663" y="70428"/>
                      <a:pt x="138328" y="72247"/>
                      <a:pt x="130202" y="74771"/>
                    </a:cubicBezTo>
                    <a:lnTo>
                      <a:pt x="165746" y="95345"/>
                    </a:lnTo>
                    <a:cubicBezTo>
                      <a:pt x="180572" y="86106"/>
                      <a:pt x="183328" y="78486"/>
                      <a:pt x="172969" y="72485"/>
                    </a:cubicBezTo>
                    <a:close/>
                  </a:path>
                </a:pathLst>
              </a:custGeom>
              <a:solidFill>
                <a:srgbClr val="F9CA0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05" name="Google Shape;1873;p30">
              <a:extLst>
                <a:ext uri="{FF2B5EF4-FFF2-40B4-BE49-F238E27FC236}">
                  <a16:creationId xmlns:a16="http://schemas.microsoft.com/office/drawing/2014/main" id="{DF2E52EA-7993-5175-2BF9-49593C0114D4}"/>
                </a:ext>
              </a:extLst>
            </p:cNvPr>
            <p:cNvGrpSpPr/>
            <p:nvPr/>
          </p:nvGrpSpPr>
          <p:grpSpPr>
            <a:xfrm>
              <a:off x="2181300" y="4477454"/>
              <a:ext cx="746806" cy="516445"/>
              <a:chOff x="3962400" y="5293804"/>
              <a:chExt cx="746806" cy="516445"/>
            </a:xfrm>
          </p:grpSpPr>
          <p:sp>
            <p:nvSpPr>
              <p:cNvPr id="471" name="Google Shape;1874;p30">
                <a:extLst>
                  <a:ext uri="{FF2B5EF4-FFF2-40B4-BE49-F238E27FC236}">
                    <a16:creationId xmlns:a16="http://schemas.microsoft.com/office/drawing/2014/main" id="{0DAB073B-49C6-1B4E-F253-38B3E7F8CCEB}"/>
                  </a:ext>
                </a:extLst>
              </p:cNvPr>
              <p:cNvSpPr/>
              <p:nvPr/>
            </p:nvSpPr>
            <p:spPr>
              <a:xfrm>
                <a:off x="3962400" y="5425630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20"/>
                      <a:pt x="515750" y="384620"/>
                      <a:pt x="332252" y="384620"/>
                    </a:cubicBezTo>
                    <a:cubicBezTo>
                      <a:pt x="148754" y="384620"/>
                      <a:pt x="0" y="298520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D6D8E5">
                  <a:alpha val="298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72" name="Google Shape;1875;p30">
                <a:extLst>
                  <a:ext uri="{FF2B5EF4-FFF2-40B4-BE49-F238E27FC236}">
                    <a16:creationId xmlns:a16="http://schemas.microsoft.com/office/drawing/2014/main" id="{CD9164FE-4AF9-7121-301B-3213B7684E16}"/>
                  </a:ext>
                </a:extLst>
              </p:cNvPr>
              <p:cNvSpPr/>
              <p:nvPr/>
            </p:nvSpPr>
            <p:spPr>
              <a:xfrm>
                <a:off x="4044607" y="5376195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20"/>
                      <a:pt x="515750" y="384619"/>
                      <a:pt x="332252" y="384619"/>
                    </a:cubicBezTo>
                    <a:cubicBezTo>
                      <a:pt x="148754" y="384619"/>
                      <a:pt x="0" y="298520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73" name="Google Shape;1876;p30">
                <a:extLst>
                  <a:ext uri="{FF2B5EF4-FFF2-40B4-BE49-F238E27FC236}">
                    <a16:creationId xmlns:a16="http://schemas.microsoft.com/office/drawing/2014/main" id="{9851E255-130B-DC42-2EA5-710001D2D24F}"/>
                  </a:ext>
                </a:extLst>
              </p:cNvPr>
              <p:cNvSpPr/>
              <p:nvPr/>
            </p:nvSpPr>
            <p:spPr>
              <a:xfrm>
                <a:off x="4044702" y="5483828"/>
                <a:ext cx="65671" cy="87629"/>
              </a:xfrm>
              <a:custGeom>
                <a:avLst/>
                <a:gdLst/>
                <a:ahLst/>
                <a:cxnLst/>
                <a:rect l="l" t="t" r="r" b="b"/>
                <a:pathLst>
                  <a:path w="65671" h="87629" extrusionOk="0">
                    <a:moveTo>
                      <a:pt x="0" y="87630"/>
                    </a:moveTo>
                    <a:lnTo>
                      <a:pt x="0" y="0"/>
                    </a:lnTo>
                    <a:lnTo>
                      <a:pt x="65671" y="58579"/>
                    </a:lnTo>
                    <a:lnTo>
                      <a:pt x="0" y="87630"/>
                    </a:ln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74" name="Google Shape;1877;p30">
                <a:extLst>
                  <a:ext uri="{FF2B5EF4-FFF2-40B4-BE49-F238E27FC236}">
                    <a16:creationId xmlns:a16="http://schemas.microsoft.com/office/drawing/2014/main" id="{351E8FD8-B28B-0A09-3A57-52330D9DC829}"/>
                  </a:ext>
                </a:extLst>
              </p:cNvPr>
              <p:cNvSpPr/>
              <p:nvPr/>
            </p:nvSpPr>
            <p:spPr>
              <a:xfrm>
                <a:off x="4659217" y="5486114"/>
                <a:ext cx="49989" cy="118109"/>
              </a:xfrm>
              <a:custGeom>
                <a:avLst/>
                <a:gdLst/>
                <a:ahLst/>
                <a:cxnLst/>
                <a:rect l="l" t="t" r="r" b="b"/>
                <a:pathLst>
                  <a:path w="49989" h="118109" extrusionOk="0">
                    <a:moveTo>
                      <a:pt x="49990" y="0"/>
                    </a:moveTo>
                    <a:lnTo>
                      <a:pt x="49990" y="82391"/>
                    </a:lnTo>
                    <a:lnTo>
                      <a:pt x="16442" y="118110"/>
                    </a:lnTo>
                    <a:lnTo>
                      <a:pt x="0" y="23813"/>
                    </a:lnTo>
                    <a:lnTo>
                      <a:pt x="49990" y="0"/>
                    </a:ln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75" name="Google Shape;1878;p30">
                <a:extLst>
                  <a:ext uri="{FF2B5EF4-FFF2-40B4-BE49-F238E27FC236}">
                    <a16:creationId xmlns:a16="http://schemas.microsoft.com/office/drawing/2014/main" id="{E35C3BD5-88BE-0050-2A27-5155F40828A4}"/>
                  </a:ext>
                </a:extLst>
              </p:cNvPr>
              <p:cNvSpPr/>
              <p:nvPr/>
            </p:nvSpPr>
            <p:spPr>
              <a:xfrm>
                <a:off x="4044607" y="5293804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20"/>
                      <a:pt x="515750" y="384620"/>
                      <a:pt x="332252" y="384620"/>
                    </a:cubicBezTo>
                    <a:cubicBezTo>
                      <a:pt x="148754" y="384620"/>
                      <a:pt x="0" y="298520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F9CB07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76" name="Google Shape;1879;p30">
                <a:extLst>
                  <a:ext uri="{FF2B5EF4-FFF2-40B4-BE49-F238E27FC236}">
                    <a16:creationId xmlns:a16="http://schemas.microsoft.com/office/drawing/2014/main" id="{18A27E4D-981B-E407-06A5-51DBC7825D85}"/>
                  </a:ext>
                </a:extLst>
              </p:cNvPr>
              <p:cNvSpPr/>
              <p:nvPr/>
            </p:nvSpPr>
            <p:spPr>
              <a:xfrm>
                <a:off x="4139107" y="5346215"/>
                <a:ext cx="475657" cy="275248"/>
              </a:xfrm>
              <a:custGeom>
                <a:avLst/>
                <a:gdLst/>
                <a:ahLst/>
                <a:cxnLst/>
                <a:rect l="l" t="t" r="r" b="b"/>
                <a:pathLst>
                  <a:path w="475657" h="275248" extrusionOk="0">
                    <a:moveTo>
                      <a:pt x="475252" y="145899"/>
                    </a:moveTo>
                    <a:cubicBezTo>
                      <a:pt x="471926" y="178284"/>
                      <a:pt x="448831" y="210193"/>
                      <a:pt x="406064" y="234958"/>
                    </a:cubicBezTo>
                    <a:cubicBezTo>
                      <a:pt x="313117" y="288679"/>
                      <a:pt x="162482" y="288679"/>
                      <a:pt x="69630" y="234958"/>
                    </a:cubicBezTo>
                    <a:cubicBezTo>
                      <a:pt x="26768" y="210193"/>
                      <a:pt x="3769" y="178284"/>
                      <a:pt x="443" y="145899"/>
                    </a:cubicBezTo>
                    <a:cubicBezTo>
                      <a:pt x="-3549" y="107799"/>
                      <a:pt x="19450" y="69223"/>
                      <a:pt x="69630" y="40362"/>
                    </a:cubicBezTo>
                    <a:cubicBezTo>
                      <a:pt x="162482" y="-13454"/>
                      <a:pt x="313117" y="-13454"/>
                      <a:pt x="406064" y="40362"/>
                    </a:cubicBezTo>
                    <a:cubicBezTo>
                      <a:pt x="456149" y="69223"/>
                      <a:pt x="479053" y="107990"/>
                      <a:pt x="475252" y="145899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77" name="Google Shape;1880;p30">
                <a:extLst>
                  <a:ext uri="{FF2B5EF4-FFF2-40B4-BE49-F238E27FC236}">
                    <a16:creationId xmlns:a16="http://schemas.microsoft.com/office/drawing/2014/main" id="{19171C7A-F508-D756-69B6-4C4F3AF25AAA}"/>
                  </a:ext>
                </a:extLst>
              </p:cNvPr>
              <p:cNvSpPr/>
              <p:nvPr/>
            </p:nvSpPr>
            <p:spPr>
              <a:xfrm>
                <a:off x="4139550" y="5362694"/>
                <a:ext cx="474809" cy="258770"/>
              </a:xfrm>
              <a:custGeom>
                <a:avLst/>
                <a:gdLst/>
                <a:ahLst/>
                <a:cxnLst/>
                <a:rect l="l" t="t" r="r" b="b"/>
                <a:pathLst>
                  <a:path w="474809" h="258770" extrusionOk="0">
                    <a:moveTo>
                      <a:pt x="474809" y="129421"/>
                    </a:moveTo>
                    <a:cubicBezTo>
                      <a:pt x="471483" y="161806"/>
                      <a:pt x="448389" y="193715"/>
                      <a:pt x="405622" y="218480"/>
                    </a:cubicBezTo>
                    <a:cubicBezTo>
                      <a:pt x="312675" y="272201"/>
                      <a:pt x="162040" y="272201"/>
                      <a:pt x="69188" y="218480"/>
                    </a:cubicBezTo>
                    <a:cubicBezTo>
                      <a:pt x="26325" y="193715"/>
                      <a:pt x="3326" y="161806"/>
                      <a:pt x="0" y="129421"/>
                    </a:cubicBezTo>
                    <a:cubicBezTo>
                      <a:pt x="3326" y="97036"/>
                      <a:pt x="26325" y="65127"/>
                      <a:pt x="69188" y="40362"/>
                    </a:cubicBezTo>
                    <a:cubicBezTo>
                      <a:pt x="162040" y="-13454"/>
                      <a:pt x="312675" y="-13454"/>
                      <a:pt x="405622" y="40362"/>
                    </a:cubicBezTo>
                    <a:cubicBezTo>
                      <a:pt x="448389" y="65127"/>
                      <a:pt x="471483" y="97036"/>
                      <a:pt x="474809" y="129421"/>
                    </a:cubicBezTo>
                    <a:close/>
                  </a:path>
                </a:pathLst>
              </a:custGeom>
              <a:solidFill>
                <a:srgbClr val="E8A30A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78" name="Google Shape;1881;p30">
                <a:extLst>
                  <a:ext uri="{FF2B5EF4-FFF2-40B4-BE49-F238E27FC236}">
                    <a16:creationId xmlns:a16="http://schemas.microsoft.com/office/drawing/2014/main" id="{4C64FE3B-F9E4-BA40-C77E-7D6771C9A2B9}"/>
                  </a:ext>
                </a:extLst>
              </p:cNvPr>
              <p:cNvSpPr/>
              <p:nvPr/>
            </p:nvSpPr>
            <p:spPr>
              <a:xfrm>
                <a:off x="4261389" y="5424963"/>
                <a:ext cx="221102" cy="138970"/>
              </a:xfrm>
              <a:custGeom>
                <a:avLst/>
                <a:gdLst/>
                <a:ahLst/>
                <a:cxnLst/>
                <a:rect l="l" t="t" r="r" b="b"/>
                <a:pathLst>
                  <a:path w="221102" h="138970" extrusionOk="0">
                    <a:moveTo>
                      <a:pt x="112050" y="22098"/>
                    </a:moveTo>
                    <a:cubicBezTo>
                      <a:pt x="109122" y="22060"/>
                      <a:pt x="106194" y="22279"/>
                      <a:pt x="103306" y="22765"/>
                    </a:cubicBezTo>
                    <a:cubicBezTo>
                      <a:pt x="99410" y="23336"/>
                      <a:pt x="95038" y="24098"/>
                      <a:pt x="90191" y="25146"/>
                    </a:cubicBezTo>
                    <a:cubicBezTo>
                      <a:pt x="85344" y="26194"/>
                      <a:pt x="80687" y="27432"/>
                      <a:pt x="75080" y="29051"/>
                    </a:cubicBezTo>
                    <a:cubicBezTo>
                      <a:pt x="69967" y="30566"/>
                      <a:pt x="64977" y="32480"/>
                      <a:pt x="60159" y="34766"/>
                    </a:cubicBezTo>
                    <a:lnTo>
                      <a:pt x="98174" y="56864"/>
                    </a:lnTo>
                    <a:lnTo>
                      <a:pt x="105017" y="54388"/>
                    </a:lnTo>
                    <a:cubicBezTo>
                      <a:pt x="114521" y="51149"/>
                      <a:pt x="124024" y="48387"/>
                      <a:pt x="132483" y="46196"/>
                    </a:cubicBezTo>
                    <a:cubicBezTo>
                      <a:pt x="140574" y="44120"/>
                      <a:pt x="148851" y="42844"/>
                      <a:pt x="157193" y="42386"/>
                    </a:cubicBezTo>
                    <a:cubicBezTo>
                      <a:pt x="164798" y="41881"/>
                      <a:pt x="172437" y="42386"/>
                      <a:pt x="179907" y="43910"/>
                    </a:cubicBezTo>
                    <a:cubicBezTo>
                      <a:pt x="187570" y="45539"/>
                      <a:pt x="194919" y="48406"/>
                      <a:pt x="201670" y="52388"/>
                    </a:cubicBezTo>
                    <a:cubicBezTo>
                      <a:pt x="208292" y="55731"/>
                      <a:pt x="213951" y="60713"/>
                      <a:pt x="218112" y="66866"/>
                    </a:cubicBezTo>
                    <a:cubicBezTo>
                      <a:pt x="220891" y="71323"/>
                      <a:pt x="221780" y="76705"/>
                      <a:pt x="220583" y="81820"/>
                    </a:cubicBezTo>
                    <a:cubicBezTo>
                      <a:pt x="218785" y="87506"/>
                      <a:pt x="215504" y="92602"/>
                      <a:pt x="211079" y="96584"/>
                    </a:cubicBezTo>
                    <a:cubicBezTo>
                      <a:pt x="205885" y="101898"/>
                      <a:pt x="200041" y="106547"/>
                      <a:pt x="193687" y="110395"/>
                    </a:cubicBezTo>
                    <a:lnTo>
                      <a:pt x="217922" y="124492"/>
                    </a:lnTo>
                    <a:lnTo>
                      <a:pt x="204712" y="132112"/>
                    </a:lnTo>
                    <a:lnTo>
                      <a:pt x="180952" y="117634"/>
                    </a:lnTo>
                    <a:cubicBezTo>
                      <a:pt x="169319" y="123463"/>
                      <a:pt x="157122" y="128092"/>
                      <a:pt x="144553" y="131445"/>
                    </a:cubicBezTo>
                    <a:cubicBezTo>
                      <a:pt x="131396" y="135112"/>
                      <a:pt x="117944" y="137636"/>
                      <a:pt x="104352" y="138970"/>
                    </a:cubicBezTo>
                    <a:lnTo>
                      <a:pt x="91521" y="116015"/>
                    </a:lnTo>
                    <a:cubicBezTo>
                      <a:pt x="95114" y="115919"/>
                      <a:pt x="98699" y="115634"/>
                      <a:pt x="102261" y="115158"/>
                    </a:cubicBezTo>
                    <a:cubicBezTo>
                      <a:pt x="107627" y="114510"/>
                      <a:pt x="112956" y="113586"/>
                      <a:pt x="118227" y="112395"/>
                    </a:cubicBezTo>
                    <a:cubicBezTo>
                      <a:pt x="124119" y="111157"/>
                      <a:pt x="130392" y="109538"/>
                      <a:pt x="137235" y="107633"/>
                    </a:cubicBezTo>
                    <a:cubicBezTo>
                      <a:pt x="143743" y="105823"/>
                      <a:pt x="150098" y="103489"/>
                      <a:pt x="156242" y="100679"/>
                    </a:cubicBezTo>
                    <a:lnTo>
                      <a:pt x="118227" y="78677"/>
                    </a:lnTo>
                    <a:cubicBezTo>
                      <a:pt x="116611" y="79248"/>
                      <a:pt x="114996" y="79915"/>
                      <a:pt x="113285" y="80391"/>
                    </a:cubicBezTo>
                    <a:lnTo>
                      <a:pt x="108058" y="82010"/>
                    </a:lnTo>
                    <a:cubicBezTo>
                      <a:pt x="98554" y="85154"/>
                      <a:pt x="89716" y="87630"/>
                      <a:pt x="81828" y="89440"/>
                    </a:cubicBezTo>
                    <a:cubicBezTo>
                      <a:pt x="74465" y="91154"/>
                      <a:pt x="66953" y="92145"/>
                      <a:pt x="59399" y="92393"/>
                    </a:cubicBezTo>
                    <a:cubicBezTo>
                      <a:pt x="52758" y="92678"/>
                      <a:pt x="46110" y="92069"/>
                      <a:pt x="39631" y="90583"/>
                    </a:cubicBezTo>
                    <a:cubicBezTo>
                      <a:pt x="33176" y="89059"/>
                      <a:pt x="26991" y="86554"/>
                      <a:pt x="21288" y="83153"/>
                    </a:cubicBezTo>
                    <a:cubicBezTo>
                      <a:pt x="14928" y="79924"/>
                      <a:pt x="9398" y="75257"/>
                      <a:pt x="5132" y="69533"/>
                    </a:cubicBezTo>
                    <a:cubicBezTo>
                      <a:pt x="2001" y="65275"/>
                      <a:pt x="454" y="60055"/>
                      <a:pt x="760" y="54769"/>
                    </a:cubicBezTo>
                    <a:cubicBezTo>
                      <a:pt x="1328" y="49273"/>
                      <a:pt x="3511" y="44063"/>
                      <a:pt x="7033" y="39815"/>
                    </a:cubicBezTo>
                    <a:cubicBezTo>
                      <a:pt x="11446" y="34376"/>
                      <a:pt x="16672" y="29651"/>
                      <a:pt x="22524" y="25813"/>
                    </a:cubicBezTo>
                    <a:lnTo>
                      <a:pt x="0" y="12764"/>
                    </a:lnTo>
                    <a:lnTo>
                      <a:pt x="13305" y="5048"/>
                    </a:lnTo>
                    <a:lnTo>
                      <a:pt x="35544" y="18002"/>
                    </a:lnTo>
                    <a:cubicBezTo>
                      <a:pt x="45998" y="12783"/>
                      <a:pt x="56994" y="8725"/>
                      <a:pt x="68332" y="5906"/>
                    </a:cubicBezTo>
                    <a:cubicBezTo>
                      <a:pt x="79137" y="3143"/>
                      <a:pt x="90126" y="1172"/>
                      <a:pt x="101215" y="0"/>
                    </a:cubicBezTo>
                    <a:close/>
                    <a:moveTo>
                      <a:pt x="47139" y="62198"/>
                    </a:moveTo>
                    <a:cubicBezTo>
                      <a:pt x="52133" y="65122"/>
                      <a:pt x="57921" y="66389"/>
                      <a:pt x="63675" y="65818"/>
                    </a:cubicBezTo>
                    <a:cubicBezTo>
                      <a:pt x="71401" y="64875"/>
                      <a:pt x="79011" y="63151"/>
                      <a:pt x="86389" y="60674"/>
                    </a:cubicBezTo>
                    <a:lnTo>
                      <a:pt x="50655" y="40005"/>
                    </a:lnTo>
                    <a:cubicBezTo>
                      <a:pt x="37540" y="48578"/>
                      <a:pt x="36368" y="55979"/>
                      <a:pt x="47139" y="62198"/>
                    </a:cubicBezTo>
                    <a:close/>
                    <a:moveTo>
                      <a:pt x="172589" y="72676"/>
                    </a:moveTo>
                    <a:cubicBezTo>
                      <a:pt x="167122" y="69742"/>
                      <a:pt x="160859" y="68637"/>
                      <a:pt x="154722" y="69533"/>
                    </a:cubicBezTo>
                    <a:cubicBezTo>
                      <a:pt x="146250" y="70618"/>
                      <a:pt x="137887" y="72438"/>
                      <a:pt x="129727" y="74962"/>
                    </a:cubicBezTo>
                    <a:lnTo>
                      <a:pt x="165271" y="95536"/>
                    </a:lnTo>
                    <a:cubicBezTo>
                      <a:pt x="180477" y="86296"/>
                      <a:pt x="182853" y="78677"/>
                      <a:pt x="172589" y="72676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79" name="Google Shape;1882;p30">
                <a:extLst>
                  <a:ext uri="{FF2B5EF4-FFF2-40B4-BE49-F238E27FC236}">
                    <a16:creationId xmlns:a16="http://schemas.microsoft.com/office/drawing/2014/main" id="{21915816-1C4F-70EA-C397-D00503B87B56}"/>
                  </a:ext>
                </a:extLst>
              </p:cNvPr>
              <p:cNvSpPr/>
              <p:nvPr/>
            </p:nvSpPr>
            <p:spPr>
              <a:xfrm>
                <a:off x="4352910" y="5528024"/>
                <a:ext cx="14540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14540" h="19050" extrusionOk="0">
                    <a:moveTo>
                      <a:pt x="0" y="12954"/>
                    </a:moveTo>
                    <a:cubicBezTo>
                      <a:pt x="0" y="12002"/>
                      <a:pt x="0" y="0"/>
                      <a:pt x="0" y="0"/>
                    </a:cubicBezTo>
                    <a:lnTo>
                      <a:pt x="14541" y="9525"/>
                    </a:lnTo>
                    <a:lnTo>
                      <a:pt x="8268" y="19050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80" name="Google Shape;1883;p30">
                <a:extLst>
                  <a:ext uri="{FF2B5EF4-FFF2-40B4-BE49-F238E27FC236}">
                    <a16:creationId xmlns:a16="http://schemas.microsoft.com/office/drawing/2014/main" id="{DB00A54A-C9BD-536E-0520-AB045EA70633}"/>
                  </a:ext>
                </a:extLst>
              </p:cNvPr>
              <p:cNvSpPr/>
              <p:nvPr/>
            </p:nvSpPr>
            <p:spPr>
              <a:xfrm>
                <a:off x="4448518" y="5536215"/>
                <a:ext cx="31552" cy="14858"/>
              </a:xfrm>
              <a:custGeom>
                <a:avLst/>
                <a:gdLst/>
                <a:ahLst/>
                <a:cxnLst/>
                <a:rect l="l" t="t" r="r" b="b"/>
                <a:pathLst>
                  <a:path w="31552" h="14858" extrusionOk="0">
                    <a:moveTo>
                      <a:pt x="31553" y="12954"/>
                    </a:moveTo>
                    <a:lnTo>
                      <a:pt x="31553" y="0"/>
                    </a:lnTo>
                    <a:lnTo>
                      <a:pt x="0" y="2476"/>
                    </a:lnTo>
                    <a:lnTo>
                      <a:pt x="18152" y="14859"/>
                    </a:lnTo>
                    <a:lnTo>
                      <a:pt x="31553" y="12954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81" name="Google Shape;1884;p30">
                <a:extLst>
                  <a:ext uri="{FF2B5EF4-FFF2-40B4-BE49-F238E27FC236}">
                    <a16:creationId xmlns:a16="http://schemas.microsoft.com/office/drawing/2014/main" id="{28DC42EE-0735-EA7F-D103-FFEFDDC1F20D}"/>
                  </a:ext>
                </a:extLst>
              </p:cNvPr>
              <p:cNvSpPr/>
              <p:nvPr/>
            </p:nvSpPr>
            <p:spPr>
              <a:xfrm>
                <a:off x="4459162" y="5488685"/>
                <a:ext cx="23664" cy="13049"/>
              </a:xfrm>
              <a:custGeom>
                <a:avLst/>
                <a:gdLst/>
                <a:ahLst/>
                <a:cxnLst/>
                <a:rect l="l" t="t" r="r" b="b"/>
                <a:pathLst>
                  <a:path w="23664" h="13049" extrusionOk="0">
                    <a:moveTo>
                      <a:pt x="23664" y="13049"/>
                    </a:moveTo>
                    <a:lnTo>
                      <a:pt x="23664" y="0"/>
                    </a:lnTo>
                    <a:lnTo>
                      <a:pt x="0" y="8573"/>
                    </a:lnTo>
                    <a:lnTo>
                      <a:pt x="23664" y="13049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82" name="Google Shape;1885;p30">
                <a:extLst>
                  <a:ext uri="{FF2B5EF4-FFF2-40B4-BE49-F238E27FC236}">
                    <a16:creationId xmlns:a16="http://schemas.microsoft.com/office/drawing/2014/main" id="{126FE356-EF61-FCA9-3669-43E599C0B7F3}"/>
                  </a:ext>
                </a:extLst>
              </p:cNvPr>
              <p:cNvSpPr/>
              <p:nvPr/>
            </p:nvSpPr>
            <p:spPr>
              <a:xfrm>
                <a:off x="4384748" y="5493543"/>
                <a:ext cx="35639" cy="24669"/>
              </a:xfrm>
              <a:custGeom>
                <a:avLst/>
                <a:gdLst/>
                <a:ahLst/>
                <a:cxnLst/>
                <a:rect l="l" t="t" r="r" b="b"/>
                <a:pathLst>
                  <a:path w="35639" h="24669" extrusionOk="0">
                    <a:moveTo>
                      <a:pt x="0" y="7525"/>
                    </a:moveTo>
                    <a:lnTo>
                      <a:pt x="7888" y="0"/>
                    </a:lnTo>
                    <a:lnTo>
                      <a:pt x="35639" y="19050"/>
                    </a:lnTo>
                    <a:lnTo>
                      <a:pt x="33929" y="24670"/>
                    </a:lnTo>
                    <a:cubicBezTo>
                      <a:pt x="33929" y="24670"/>
                      <a:pt x="13210" y="15907"/>
                      <a:pt x="12545" y="15145"/>
                    </a:cubicBezTo>
                    <a:cubicBezTo>
                      <a:pt x="11880" y="14383"/>
                      <a:pt x="0" y="7525"/>
                      <a:pt x="0" y="7525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83" name="Google Shape;1886;p30">
                <a:extLst>
                  <a:ext uri="{FF2B5EF4-FFF2-40B4-BE49-F238E27FC236}">
                    <a16:creationId xmlns:a16="http://schemas.microsoft.com/office/drawing/2014/main" id="{02FC11C3-F953-3CCC-79C6-AE7C8053DC8C}"/>
                  </a:ext>
                </a:extLst>
              </p:cNvPr>
              <p:cNvSpPr/>
              <p:nvPr/>
            </p:nvSpPr>
            <p:spPr>
              <a:xfrm>
                <a:off x="4312139" y="5452109"/>
                <a:ext cx="44382" cy="29241"/>
              </a:xfrm>
              <a:custGeom>
                <a:avLst/>
                <a:gdLst/>
                <a:ahLst/>
                <a:cxnLst/>
                <a:rect l="l" t="t" r="r" b="b"/>
                <a:pathLst>
                  <a:path w="44382" h="29241" extrusionOk="0">
                    <a:moveTo>
                      <a:pt x="0" y="8287"/>
                    </a:moveTo>
                    <a:lnTo>
                      <a:pt x="36875" y="29242"/>
                    </a:lnTo>
                    <a:lnTo>
                      <a:pt x="44383" y="23717"/>
                    </a:lnTo>
                    <a:cubicBezTo>
                      <a:pt x="44383" y="23717"/>
                      <a:pt x="39726" y="18383"/>
                      <a:pt x="39441" y="17907"/>
                    </a:cubicBezTo>
                    <a:cubicBezTo>
                      <a:pt x="36140" y="14135"/>
                      <a:pt x="32258" y="10925"/>
                      <a:pt x="27941" y="8382"/>
                    </a:cubicBezTo>
                    <a:cubicBezTo>
                      <a:pt x="25185" y="7811"/>
                      <a:pt x="7698" y="0"/>
                      <a:pt x="7698" y="0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84" name="Google Shape;1887;p30">
                <a:extLst>
                  <a:ext uri="{FF2B5EF4-FFF2-40B4-BE49-F238E27FC236}">
                    <a16:creationId xmlns:a16="http://schemas.microsoft.com/office/drawing/2014/main" id="{FC077838-0F76-DDAB-5A55-665222252D1A}"/>
                  </a:ext>
                </a:extLst>
              </p:cNvPr>
              <p:cNvSpPr/>
              <p:nvPr/>
            </p:nvSpPr>
            <p:spPr>
              <a:xfrm>
                <a:off x="4352910" y="5428583"/>
                <a:ext cx="20528" cy="18478"/>
              </a:xfrm>
              <a:custGeom>
                <a:avLst/>
                <a:gdLst/>
                <a:ahLst/>
                <a:cxnLst/>
                <a:rect l="l" t="t" r="r" b="b"/>
                <a:pathLst>
                  <a:path w="20528" h="18478" extrusionOk="0">
                    <a:moveTo>
                      <a:pt x="20528" y="18479"/>
                    </a:moveTo>
                    <a:lnTo>
                      <a:pt x="20528" y="5525"/>
                    </a:lnTo>
                    <a:lnTo>
                      <a:pt x="3611" y="0"/>
                    </a:lnTo>
                    <a:lnTo>
                      <a:pt x="0" y="10192"/>
                    </a:lnTo>
                    <a:lnTo>
                      <a:pt x="855" y="14764"/>
                    </a:lnTo>
                    <a:lnTo>
                      <a:pt x="20528" y="18479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85" name="Google Shape;1888;p30">
                <a:extLst>
                  <a:ext uri="{FF2B5EF4-FFF2-40B4-BE49-F238E27FC236}">
                    <a16:creationId xmlns:a16="http://schemas.microsoft.com/office/drawing/2014/main" id="{7FBAEF05-BB17-180E-A413-EE0570422548}"/>
                  </a:ext>
                </a:extLst>
              </p:cNvPr>
              <p:cNvSpPr/>
              <p:nvPr/>
            </p:nvSpPr>
            <p:spPr>
              <a:xfrm>
                <a:off x="4261008" y="5424773"/>
                <a:ext cx="19672" cy="14668"/>
              </a:xfrm>
              <a:custGeom>
                <a:avLst/>
                <a:gdLst/>
                <a:ahLst/>
                <a:cxnLst/>
                <a:rect l="l" t="t" r="r" b="b"/>
                <a:pathLst>
                  <a:path w="19672" h="14668" extrusionOk="0">
                    <a:moveTo>
                      <a:pt x="0" y="12954"/>
                    </a:moveTo>
                    <a:lnTo>
                      <a:pt x="0" y="0"/>
                    </a:lnTo>
                    <a:lnTo>
                      <a:pt x="19673" y="2096"/>
                    </a:lnTo>
                    <a:lnTo>
                      <a:pt x="13305" y="14669"/>
                    </a:lnTo>
                    <a:lnTo>
                      <a:pt x="0" y="12954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86" name="Google Shape;1889;p30">
                <a:extLst>
                  <a:ext uri="{FF2B5EF4-FFF2-40B4-BE49-F238E27FC236}">
                    <a16:creationId xmlns:a16="http://schemas.microsoft.com/office/drawing/2014/main" id="{8F4C1EBE-A56D-2A30-B524-AF88EE92C5B7}"/>
                  </a:ext>
                </a:extLst>
              </p:cNvPr>
              <p:cNvSpPr/>
              <p:nvPr/>
            </p:nvSpPr>
            <p:spPr>
              <a:xfrm>
                <a:off x="4261769" y="5468111"/>
                <a:ext cx="22428" cy="22764"/>
              </a:xfrm>
              <a:custGeom>
                <a:avLst/>
                <a:gdLst/>
                <a:ahLst/>
                <a:cxnLst/>
                <a:rect l="l" t="t" r="r" b="b"/>
                <a:pathLst>
                  <a:path w="22428" h="22764" extrusionOk="0">
                    <a:moveTo>
                      <a:pt x="0" y="13430"/>
                    </a:moveTo>
                    <a:lnTo>
                      <a:pt x="0" y="0"/>
                    </a:lnTo>
                    <a:lnTo>
                      <a:pt x="22429" y="0"/>
                    </a:lnTo>
                    <a:lnTo>
                      <a:pt x="17012" y="12002"/>
                    </a:lnTo>
                    <a:lnTo>
                      <a:pt x="7508" y="22765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87" name="Google Shape;1890;p30">
                <a:extLst>
                  <a:ext uri="{FF2B5EF4-FFF2-40B4-BE49-F238E27FC236}">
                    <a16:creationId xmlns:a16="http://schemas.microsoft.com/office/drawing/2014/main" id="{CF321B58-C4C4-4C02-ED53-38C1E1F5526F}"/>
                  </a:ext>
                </a:extLst>
              </p:cNvPr>
              <p:cNvSpPr/>
              <p:nvPr/>
            </p:nvSpPr>
            <p:spPr>
              <a:xfrm>
                <a:off x="4261389" y="5412009"/>
                <a:ext cx="221197" cy="139065"/>
              </a:xfrm>
              <a:custGeom>
                <a:avLst/>
                <a:gdLst/>
                <a:ahLst/>
                <a:cxnLst/>
                <a:rect l="l" t="t" r="r" b="b"/>
                <a:pathLst>
                  <a:path w="221197" h="139065" extrusionOk="0">
                    <a:moveTo>
                      <a:pt x="112050" y="22098"/>
                    </a:moveTo>
                    <a:cubicBezTo>
                      <a:pt x="109119" y="22098"/>
                      <a:pt x="106193" y="22355"/>
                      <a:pt x="103306" y="22860"/>
                    </a:cubicBezTo>
                    <a:cubicBezTo>
                      <a:pt x="99441" y="23431"/>
                      <a:pt x="95069" y="24194"/>
                      <a:pt x="90191" y="25146"/>
                    </a:cubicBezTo>
                    <a:cubicBezTo>
                      <a:pt x="85344" y="26194"/>
                      <a:pt x="80687" y="27527"/>
                      <a:pt x="75080" y="29051"/>
                    </a:cubicBezTo>
                    <a:cubicBezTo>
                      <a:pt x="69981" y="30613"/>
                      <a:pt x="64995" y="32518"/>
                      <a:pt x="60159" y="34766"/>
                    </a:cubicBezTo>
                    <a:lnTo>
                      <a:pt x="98174" y="56864"/>
                    </a:lnTo>
                    <a:lnTo>
                      <a:pt x="105017" y="54483"/>
                    </a:lnTo>
                    <a:cubicBezTo>
                      <a:pt x="114521" y="51245"/>
                      <a:pt x="124024" y="48482"/>
                      <a:pt x="132483" y="46196"/>
                    </a:cubicBezTo>
                    <a:cubicBezTo>
                      <a:pt x="140606" y="44063"/>
                      <a:pt x="148910" y="42691"/>
                      <a:pt x="157288" y="42100"/>
                    </a:cubicBezTo>
                    <a:cubicBezTo>
                      <a:pt x="164893" y="41643"/>
                      <a:pt x="172525" y="42158"/>
                      <a:pt x="180002" y="43624"/>
                    </a:cubicBezTo>
                    <a:cubicBezTo>
                      <a:pt x="187668" y="45291"/>
                      <a:pt x="195018" y="48187"/>
                      <a:pt x="201765" y="52197"/>
                    </a:cubicBezTo>
                    <a:cubicBezTo>
                      <a:pt x="208387" y="55540"/>
                      <a:pt x="214046" y="60522"/>
                      <a:pt x="218207" y="66675"/>
                    </a:cubicBezTo>
                    <a:cubicBezTo>
                      <a:pt x="220986" y="71133"/>
                      <a:pt x="221875" y="76514"/>
                      <a:pt x="220678" y="81629"/>
                    </a:cubicBezTo>
                    <a:cubicBezTo>
                      <a:pt x="218855" y="87297"/>
                      <a:pt x="215578" y="92393"/>
                      <a:pt x="211174" y="96393"/>
                    </a:cubicBezTo>
                    <a:cubicBezTo>
                      <a:pt x="205956" y="101689"/>
                      <a:pt x="200116" y="106318"/>
                      <a:pt x="193782" y="110204"/>
                    </a:cubicBezTo>
                    <a:lnTo>
                      <a:pt x="218017" y="124206"/>
                    </a:lnTo>
                    <a:lnTo>
                      <a:pt x="204807" y="131921"/>
                    </a:lnTo>
                    <a:lnTo>
                      <a:pt x="180287" y="117729"/>
                    </a:lnTo>
                    <a:cubicBezTo>
                      <a:pt x="168831" y="123434"/>
                      <a:pt x="156868" y="128064"/>
                      <a:pt x="144553" y="131540"/>
                    </a:cubicBezTo>
                    <a:cubicBezTo>
                      <a:pt x="131385" y="135169"/>
                      <a:pt x="117937" y="137684"/>
                      <a:pt x="104352" y="139065"/>
                    </a:cubicBezTo>
                    <a:lnTo>
                      <a:pt x="91521" y="116014"/>
                    </a:lnTo>
                    <a:cubicBezTo>
                      <a:pt x="95113" y="115967"/>
                      <a:pt x="98698" y="115710"/>
                      <a:pt x="102261" y="115253"/>
                    </a:cubicBezTo>
                    <a:cubicBezTo>
                      <a:pt x="107013" y="114681"/>
                      <a:pt x="112335" y="113729"/>
                      <a:pt x="118227" y="112490"/>
                    </a:cubicBezTo>
                    <a:cubicBezTo>
                      <a:pt x="124119" y="111252"/>
                      <a:pt x="130392" y="109633"/>
                      <a:pt x="137235" y="107728"/>
                    </a:cubicBezTo>
                    <a:cubicBezTo>
                      <a:pt x="143731" y="105842"/>
                      <a:pt x="150083" y="103479"/>
                      <a:pt x="156242" y="100679"/>
                    </a:cubicBezTo>
                    <a:lnTo>
                      <a:pt x="118227" y="78772"/>
                    </a:lnTo>
                    <a:lnTo>
                      <a:pt x="113285" y="80486"/>
                    </a:lnTo>
                    <a:lnTo>
                      <a:pt x="108058" y="82105"/>
                    </a:lnTo>
                    <a:cubicBezTo>
                      <a:pt x="99447" y="85001"/>
                      <a:pt x="90692" y="87449"/>
                      <a:pt x="81828" y="89440"/>
                    </a:cubicBezTo>
                    <a:cubicBezTo>
                      <a:pt x="74467" y="91183"/>
                      <a:pt x="66956" y="92202"/>
                      <a:pt x="59399" y="92488"/>
                    </a:cubicBezTo>
                    <a:cubicBezTo>
                      <a:pt x="52754" y="92745"/>
                      <a:pt x="46105" y="92107"/>
                      <a:pt x="39631" y="90583"/>
                    </a:cubicBezTo>
                    <a:cubicBezTo>
                      <a:pt x="33193" y="89049"/>
                      <a:pt x="27013" y="86573"/>
                      <a:pt x="21288" y="83248"/>
                    </a:cubicBezTo>
                    <a:cubicBezTo>
                      <a:pt x="14922" y="79981"/>
                      <a:pt x="9393" y="75286"/>
                      <a:pt x="5132" y="69532"/>
                    </a:cubicBezTo>
                    <a:cubicBezTo>
                      <a:pt x="2001" y="65275"/>
                      <a:pt x="454" y="60055"/>
                      <a:pt x="760" y="54769"/>
                    </a:cubicBezTo>
                    <a:cubicBezTo>
                      <a:pt x="1351" y="49311"/>
                      <a:pt x="3533" y="44139"/>
                      <a:pt x="7033" y="39910"/>
                    </a:cubicBezTo>
                    <a:cubicBezTo>
                      <a:pt x="11467" y="34462"/>
                      <a:pt x="16689" y="29708"/>
                      <a:pt x="22524" y="25813"/>
                    </a:cubicBezTo>
                    <a:lnTo>
                      <a:pt x="0" y="12763"/>
                    </a:lnTo>
                    <a:lnTo>
                      <a:pt x="13305" y="5144"/>
                    </a:lnTo>
                    <a:lnTo>
                      <a:pt x="35544" y="18002"/>
                    </a:lnTo>
                    <a:cubicBezTo>
                      <a:pt x="46019" y="12849"/>
                      <a:pt x="57010" y="8830"/>
                      <a:pt x="68332" y="6001"/>
                    </a:cubicBezTo>
                    <a:cubicBezTo>
                      <a:pt x="79145" y="3258"/>
                      <a:pt x="90131" y="1248"/>
                      <a:pt x="101215" y="0"/>
                    </a:cubicBezTo>
                    <a:close/>
                    <a:moveTo>
                      <a:pt x="47139" y="62294"/>
                    </a:moveTo>
                    <a:cubicBezTo>
                      <a:pt x="52142" y="65189"/>
                      <a:pt x="57930" y="66418"/>
                      <a:pt x="63675" y="65818"/>
                    </a:cubicBezTo>
                    <a:cubicBezTo>
                      <a:pt x="71416" y="64970"/>
                      <a:pt x="79036" y="63246"/>
                      <a:pt x="86389" y="60674"/>
                    </a:cubicBezTo>
                    <a:lnTo>
                      <a:pt x="50655" y="40005"/>
                    </a:lnTo>
                    <a:cubicBezTo>
                      <a:pt x="37540" y="48578"/>
                      <a:pt x="36368" y="56007"/>
                      <a:pt x="47139" y="62294"/>
                    </a:cubicBezTo>
                    <a:close/>
                    <a:moveTo>
                      <a:pt x="172589" y="72771"/>
                    </a:moveTo>
                    <a:cubicBezTo>
                      <a:pt x="167144" y="69771"/>
                      <a:pt x="160871" y="68628"/>
                      <a:pt x="154722" y="69532"/>
                    </a:cubicBezTo>
                    <a:cubicBezTo>
                      <a:pt x="146240" y="70609"/>
                      <a:pt x="137873" y="72457"/>
                      <a:pt x="129727" y="75057"/>
                    </a:cubicBezTo>
                    <a:lnTo>
                      <a:pt x="165271" y="95631"/>
                    </a:lnTo>
                    <a:cubicBezTo>
                      <a:pt x="180477" y="86296"/>
                      <a:pt x="182853" y="78677"/>
                      <a:pt x="172589" y="72771"/>
                    </a:cubicBezTo>
                    <a:close/>
                  </a:path>
                </a:pathLst>
              </a:custGeom>
              <a:solidFill>
                <a:srgbClr val="F9CA0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06" name="Google Shape;1891;p30">
              <a:extLst>
                <a:ext uri="{FF2B5EF4-FFF2-40B4-BE49-F238E27FC236}">
                  <a16:creationId xmlns:a16="http://schemas.microsoft.com/office/drawing/2014/main" id="{46F65459-17DF-51C9-C31D-4930D78A796C}"/>
                </a:ext>
              </a:extLst>
            </p:cNvPr>
            <p:cNvGrpSpPr/>
            <p:nvPr/>
          </p:nvGrpSpPr>
          <p:grpSpPr>
            <a:xfrm>
              <a:off x="2290688" y="4374965"/>
              <a:ext cx="664599" cy="467010"/>
              <a:chOff x="4071788" y="5191315"/>
              <a:chExt cx="664599" cy="467010"/>
            </a:xfrm>
          </p:grpSpPr>
          <p:sp>
            <p:nvSpPr>
              <p:cNvPr id="455" name="Google Shape;1892;p30">
                <a:extLst>
                  <a:ext uri="{FF2B5EF4-FFF2-40B4-BE49-F238E27FC236}">
                    <a16:creationId xmlns:a16="http://schemas.microsoft.com/office/drawing/2014/main" id="{D2166A73-8285-262D-6FDB-4215382375D3}"/>
                  </a:ext>
                </a:extLst>
              </p:cNvPr>
              <p:cNvSpPr/>
              <p:nvPr/>
            </p:nvSpPr>
            <p:spPr>
              <a:xfrm>
                <a:off x="4071788" y="5273706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19"/>
                      <a:pt x="515750" y="384619"/>
                      <a:pt x="332252" y="384619"/>
                    </a:cubicBezTo>
                    <a:cubicBezTo>
                      <a:pt x="148754" y="384619"/>
                      <a:pt x="0" y="298519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6" name="Google Shape;1893;p30">
                <a:extLst>
                  <a:ext uri="{FF2B5EF4-FFF2-40B4-BE49-F238E27FC236}">
                    <a16:creationId xmlns:a16="http://schemas.microsoft.com/office/drawing/2014/main" id="{A8109868-EC36-1685-CC2B-8ED0B0DCEE07}"/>
                  </a:ext>
                </a:extLst>
              </p:cNvPr>
              <p:cNvSpPr/>
              <p:nvPr/>
            </p:nvSpPr>
            <p:spPr>
              <a:xfrm>
                <a:off x="4071883" y="5381339"/>
                <a:ext cx="65671" cy="87630"/>
              </a:xfrm>
              <a:custGeom>
                <a:avLst/>
                <a:gdLst/>
                <a:ahLst/>
                <a:cxnLst/>
                <a:rect l="l" t="t" r="r" b="b"/>
                <a:pathLst>
                  <a:path w="65671" h="87630" extrusionOk="0">
                    <a:moveTo>
                      <a:pt x="0" y="87630"/>
                    </a:moveTo>
                    <a:lnTo>
                      <a:pt x="0" y="0"/>
                    </a:lnTo>
                    <a:lnTo>
                      <a:pt x="65671" y="58579"/>
                    </a:lnTo>
                    <a:lnTo>
                      <a:pt x="0" y="87630"/>
                    </a:ln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7" name="Google Shape;1894;p30">
                <a:extLst>
                  <a:ext uri="{FF2B5EF4-FFF2-40B4-BE49-F238E27FC236}">
                    <a16:creationId xmlns:a16="http://schemas.microsoft.com/office/drawing/2014/main" id="{1D84B7A0-B90F-ECDA-F94A-C98D669A0417}"/>
                  </a:ext>
                </a:extLst>
              </p:cNvPr>
              <p:cNvSpPr/>
              <p:nvPr/>
            </p:nvSpPr>
            <p:spPr>
              <a:xfrm>
                <a:off x="4686303" y="5383625"/>
                <a:ext cx="50084" cy="118109"/>
              </a:xfrm>
              <a:custGeom>
                <a:avLst/>
                <a:gdLst/>
                <a:ahLst/>
                <a:cxnLst/>
                <a:rect l="l" t="t" r="r" b="b"/>
                <a:pathLst>
                  <a:path w="50084" h="118109" extrusionOk="0">
                    <a:moveTo>
                      <a:pt x="50085" y="0"/>
                    </a:moveTo>
                    <a:lnTo>
                      <a:pt x="50085" y="82391"/>
                    </a:lnTo>
                    <a:lnTo>
                      <a:pt x="16442" y="118110"/>
                    </a:lnTo>
                    <a:lnTo>
                      <a:pt x="0" y="23717"/>
                    </a:lnTo>
                    <a:lnTo>
                      <a:pt x="50085" y="0"/>
                    </a:ln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8" name="Google Shape;1895;p30">
                <a:extLst>
                  <a:ext uri="{FF2B5EF4-FFF2-40B4-BE49-F238E27FC236}">
                    <a16:creationId xmlns:a16="http://schemas.microsoft.com/office/drawing/2014/main" id="{0ADB2ECD-4A6A-41FF-FCFD-456EF2BF0870}"/>
                  </a:ext>
                </a:extLst>
              </p:cNvPr>
              <p:cNvSpPr/>
              <p:nvPr/>
            </p:nvSpPr>
            <p:spPr>
              <a:xfrm>
                <a:off x="4071788" y="5191315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19"/>
                      <a:pt x="515750" y="384619"/>
                      <a:pt x="332252" y="384619"/>
                    </a:cubicBezTo>
                    <a:cubicBezTo>
                      <a:pt x="148754" y="384619"/>
                      <a:pt x="0" y="298519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F9CB07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9" name="Google Shape;1896;p30">
                <a:extLst>
                  <a:ext uri="{FF2B5EF4-FFF2-40B4-BE49-F238E27FC236}">
                    <a16:creationId xmlns:a16="http://schemas.microsoft.com/office/drawing/2014/main" id="{BA637B0F-0FC1-C6E5-BD32-29D10D631713}"/>
                  </a:ext>
                </a:extLst>
              </p:cNvPr>
              <p:cNvSpPr/>
              <p:nvPr/>
            </p:nvSpPr>
            <p:spPr>
              <a:xfrm>
                <a:off x="4166288" y="5243631"/>
                <a:ext cx="475673" cy="275343"/>
              </a:xfrm>
              <a:custGeom>
                <a:avLst/>
                <a:gdLst/>
                <a:ahLst/>
                <a:cxnLst/>
                <a:rect l="l" t="t" r="r" b="b"/>
                <a:pathLst>
                  <a:path w="475673" h="275343" extrusionOk="0">
                    <a:moveTo>
                      <a:pt x="475252" y="145899"/>
                    </a:moveTo>
                    <a:cubicBezTo>
                      <a:pt x="471830" y="178284"/>
                      <a:pt x="448831" y="210193"/>
                      <a:pt x="405969" y="235053"/>
                    </a:cubicBezTo>
                    <a:cubicBezTo>
                      <a:pt x="313117" y="288774"/>
                      <a:pt x="162482" y="288774"/>
                      <a:pt x="69535" y="235053"/>
                    </a:cubicBezTo>
                    <a:cubicBezTo>
                      <a:pt x="26768" y="210193"/>
                      <a:pt x="3769" y="177903"/>
                      <a:pt x="443" y="145899"/>
                    </a:cubicBezTo>
                    <a:cubicBezTo>
                      <a:pt x="-3549" y="107799"/>
                      <a:pt x="19450" y="69699"/>
                      <a:pt x="69535" y="40362"/>
                    </a:cubicBezTo>
                    <a:cubicBezTo>
                      <a:pt x="162482" y="-13454"/>
                      <a:pt x="313117" y="-13454"/>
                      <a:pt x="405969" y="40362"/>
                    </a:cubicBezTo>
                    <a:cubicBezTo>
                      <a:pt x="456054" y="69318"/>
                      <a:pt x="479148" y="107990"/>
                      <a:pt x="475252" y="145899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0" name="Google Shape;1897;p30">
                <a:extLst>
                  <a:ext uri="{FF2B5EF4-FFF2-40B4-BE49-F238E27FC236}">
                    <a16:creationId xmlns:a16="http://schemas.microsoft.com/office/drawing/2014/main" id="{A8620987-E7B4-9D05-E01D-C4393DD78944}"/>
                  </a:ext>
                </a:extLst>
              </p:cNvPr>
              <p:cNvSpPr/>
              <p:nvPr/>
            </p:nvSpPr>
            <p:spPr>
              <a:xfrm>
                <a:off x="4166731" y="5260109"/>
                <a:ext cx="474809" cy="258865"/>
              </a:xfrm>
              <a:custGeom>
                <a:avLst/>
                <a:gdLst/>
                <a:ahLst/>
                <a:cxnLst/>
                <a:rect l="l" t="t" r="r" b="b"/>
                <a:pathLst>
                  <a:path w="474809" h="258865" extrusionOk="0">
                    <a:moveTo>
                      <a:pt x="474809" y="129421"/>
                    </a:moveTo>
                    <a:cubicBezTo>
                      <a:pt x="471388" y="161806"/>
                      <a:pt x="448389" y="193715"/>
                      <a:pt x="405527" y="218575"/>
                    </a:cubicBezTo>
                    <a:cubicBezTo>
                      <a:pt x="312675" y="272296"/>
                      <a:pt x="162040" y="272296"/>
                      <a:pt x="69093" y="218575"/>
                    </a:cubicBezTo>
                    <a:cubicBezTo>
                      <a:pt x="26325" y="193715"/>
                      <a:pt x="3326" y="161425"/>
                      <a:pt x="0" y="129421"/>
                    </a:cubicBezTo>
                    <a:cubicBezTo>
                      <a:pt x="3326" y="97036"/>
                      <a:pt x="26325" y="65222"/>
                      <a:pt x="69093" y="40362"/>
                    </a:cubicBezTo>
                    <a:cubicBezTo>
                      <a:pt x="162040" y="-13454"/>
                      <a:pt x="312675" y="-13454"/>
                      <a:pt x="405527" y="40362"/>
                    </a:cubicBezTo>
                    <a:cubicBezTo>
                      <a:pt x="448389" y="65222"/>
                      <a:pt x="471388" y="97036"/>
                      <a:pt x="474809" y="129421"/>
                    </a:cubicBezTo>
                    <a:close/>
                  </a:path>
                </a:pathLst>
              </a:custGeom>
              <a:solidFill>
                <a:srgbClr val="E8A30A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1" name="Google Shape;1898;p30">
                <a:extLst>
                  <a:ext uri="{FF2B5EF4-FFF2-40B4-BE49-F238E27FC236}">
                    <a16:creationId xmlns:a16="http://schemas.microsoft.com/office/drawing/2014/main" id="{D1B92B3E-1CE3-50E3-3021-80D6031147C2}"/>
                  </a:ext>
                </a:extLst>
              </p:cNvPr>
              <p:cNvSpPr/>
              <p:nvPr/>
            </p:nvSpPr>
            <p:spPr>
              <a:xfrm>
                <a:off x="4287999" y="5322379"/>
                <a:ext cx="221706" cy="139065"/>
              </a:xfrm>
              <a:custGeom>
                <a:avLst/>
                <a:gdLst/>
                <a:ahLst/>
                <a:cxnLst/>
                <a:rect l="l" t="t" r="r" b="b"/>
                <a:pathLst>
                  <a:path w="221706" h="139065" extrusionOk="0">
                    <a:moveTo>
                      <a:pt x="112620" y="22098"/>
                    </a:moveTo>
                    <a:cubicBezTo>
                      <a:pt x="109691" y="22146"/>
                      <a:pt x="106769" y="22403"/>
                      <a:pt x="103876" y="22860"/>
                    </a:cubicBezTo>
                    <a:cubicBezTo>
                      <a:pt x="99980" y="23431"/>
                      <a:pt x="95608" y="24194"/>
                      <a:pt x="90761" y="25241"/>
                    </a:cubicBezTo>
                    <a:cubicBezTo>
                      <a:pt x="85627" y="26280"/>
                      <a:pt x="80552" y="27575"/>
                      <a:pt x="75555" y="29146"/>
                    </a:cubicBezTo>
                    <a:cubicBezTo>
                      <a:pt x="70475" y="30632"/>
                      <a:pt x="65518" y="32509"/>
                      <a:pt x="60729" y="34766"/>
                    </a:cubicBezTo>
                    <a:lnTo>
                      <a:pt x="98744" y="56864"/>
                    </a:lnTo>
                    <a:lnTo>
                      <a:pt x="105587" y="54483"/>
                    </a:lnTo>
                    <a:cubicBezTo>
                      <a:pt x="115091" y="51245"/>
                      <a:pt x="124595" y="48482"/>
                      <a:pt x="133053" y="46196"/>
                    </a:cubicBezTo>
                    <a:cubicBezTo>
                      <a:pt x="141144" y="44063"/>
                      <a:pt x="149417" y="42691"/>
                      <a:pt x="157763" y="42101"/>
                    </a:cubicBezTo>
                    <a:cubicBezTo>
                      <a:pt x="165404" y="41624"/>
                      <a:pt x="173074" y="42167"/>
                      <a:pt x="180572" y="43720"/>
                    </a:cubicBezTo>
                    <a:cubicBezTo>
                      <a:pt x="188218" y="45310"/>
                      <a:pt x="195542" y="48178"/>
                      <a:pt x="202241" y="52197"/>
                    </a:cubicBezTo>
                    <a:cubicBezTo>
                      <a:pt x="208885" y="55550"/>
                      <a:pt x="214575" y="60522"/>
                      <a:pt x="218777" y="66675"/>
                    </a:cubicBezTo>
                    <a:cubicBezTo>
                      <a:pt x="221533" y="71142"/>
                      <a:pt x="222390" y="76524"/>
                      <a:pt x="221153" y="81629"/>
                    </a:cubicBezTo>
                    <a:cubicBezTo>
                      <a:pt x="219541" y="87259"/>
                      <a:pt x="216457" y="92355"/>
                      <a:pt x="212220" y="96393"/>
                    </a:cubicBezTo>
                    <a:cubicBezTo>
                      <a:pt x="206946" y="101660"/>
                      <a:pt x="201077" y="106299"/>
                      <a:pt x="194733" y="110204"/>
                    </a:cubicBezTo>
                    <a:lnTo>
                      <a:pt x="219062" y="124206"/>
                    </a:lnTo>
                    <a:lnTo>
                      <a:pt x="205852" y="131921"/>
                    </a:lnTo>
                    <a:lnTo>
                      <a:pt x="181332" y="117729"/>
                    </a:lnTo>
                    <a:cubicBezTo>
                      <a:pt x="169629" y="123473"/>
                      <a:pt x="157410" y="128102"/>
                      <a:pt x="144838" y="131540"/>
                    </a:cubicBezTo>
                    <a:cubicBezTo>
                      <a:pt x="131674" y="135179"/>
                      <a:pt x="118225" y="137703"/>
                      <a:pt x="104637" y="139065"/>
                    </a:cubicBezTo>
                    <a:lnTo>
                      <a:pt x="92567" y="116396"/>
                    </a:lnTo>
                    <a:cubicBezTo>
                      <a:pt x="96128" y="116300"/>
                      <a:pt x="99680" y="116014"/>
                      <a:pt x="103211" y="115538"/>
                    </a:cubicBezTo>
                    <a:cubicBezTo>
                      <a:pt x="108058" y="114967"/>
                      <a:pt x="113380" y="114014"/>
                      <a:pt x="119273" y="112776"/>
                    </a:cubicBezTo>
                    <a:cubicBezTo>
                      <a:pt x="125165" y="111538"/>
                      <a:pt x="131342" y="109919"/>
                      <a:pt x="138280" y="108013"/>
                    </a:cubicBezTo>
                    <a:cubicBezTo>
                      <a:pt x="144781" y="106175"/>
                      <a:pt x="151135" y="103851"/>
                      <a:pt x="157288" y="101060"/>
                    </a:cubicBezTo>
                    <a:lnTo>
                      <a:pt x="119273" y="79057"/>
                    </a:lnTo>
                    <a:lnTo>
                      <a:pt x="114236" y="80772"/>
                    </a:lnTo>
                    <a:lnTo>
                      <a:pt x="109104" y="82391"/>
                    </a:lnTo>
                    <a:cubicBezTo>
                      <a:pt x="99600" y="85535"/>
                      <a:pt x="90761" y="88011"/>
                      <a:pt x="82778" y="89821"/>
                    </a:cubicBezTo>
                    <a:cubicBezTo>
                      <a:pt x="75409" y="91497"/>
                      <a:pt x="67901" y="92488"/>
                      <a:pt x="60349" y="92773"/>
                    </a:cubicBezTo>
                    <a:cubicBezTo>
                      <a:pt x="53710" y="93002"/>
                      <a:pt x="47068" y="92402"/>
                      <a:pt x="40581" y="90964"/>
                    </a:cubicBezTo>
                    <a:cubicBezTo>
                      <a:pt x="34183" y="89354"/>
                      <a:pt x="28042" y="86849"/>
                      <a:pt x="22334" y="83534"/>
                    </a:cubicBezTo>
                    <a:cubicBezTo>
                      <a:pt x="16043" y="80229"/>
                      <a:pt x="10584" y="75543"/>
                      <a:pt x="6368" y="69818"/>
                    </a:cubicBezTo>
                    <a:cubicBezTo>
                      <a:pt x="3291" y="65532"/>
                      <a:pt x="1781" y="60322"/>
                      <a:pt x="2091" y="55054"/>
                    </a:cubicBezTo>
                    <a:cubicBezTo>
                      <a:pt x="2294" y="49730"/>
                      <a:pt x="4009" y="44577"/>
                      <a:pt x="7033" y="40196"/>
                    </a:cubicBezTo>
                    <a:cubicBezTo>
                      <a:pt x="11467" y="34747"/>
                      <a:pt x="16689" y="29994"/>
                      <a:pt x="22524" y="26098"/>
                    </a:cubicBezTo>
                    <a:lnTo>
                      <a:pt x="0" y="13049"/>
                    </a:lnTo>
                    <a:lnTo>
                      <a:pt x="13210" y="5429"/>
                    </a:lnTo>
                    <a:lnTo>
                      <a:pt x="35544" y="18002"/>
                    </a:lnTo>
                    <a:cubicBezTo>
                      <a:pt x="46019" y="12849"/>
                      <a:pt x="57010" y="8830"/>
                      <a:pt x="68332" y="6001"/>
                    </a:cubicBezTo>
                    <a:cubicBezTo>
                      <a:pt x="79113" y="3258"/>
                      <a:pt x="90067" y="1248"/>
                      <a:pt x="101120" y="0"/>
                    </a:cubicBezTo>
                    <a:close/>
                    <a:moveTo>
                      <a:pt x="47614" y="62294"/>
                    </a:moveTo>
                    <a:cubicBezTo>
                      <a:pt x="52651" y="65189"/>
                      <a:pt x="58470" y="66418"/>
                      <a:pt x="64246" y="65818"/>
                    </a:cubicBezTo>
                    <a:cubicBezTo>
                      <a:pt x="71975" y="64951"/>
                      <a:pt x="79590" y="63265"/>
                      <a:pt x="86960" y="60770"/>
                    </a:cubicBezTo>
                    <a:lnTo>
                      <a:pt x="51225" y="40196"/>
                    </a:lnTo>
                    <a:cubicBezTo>
                      <a:pt x="38110" y="48673"/>
                      <a:pt x="36875" y="56007"/>
                      <a:pt x="47614" y="62294"/>
                    </a:cubicBezTo>
                    <a:close/>
                    <a:moveTo>
                      <a:pt x="173064" y="72771"/>
                    </a:moveTo>
                    <a:cubicBezTo>
                      <a:pt x="167619" y="69771"/>
                      <a:pt x="161346" y="68628"/>
                      <a:pt x="155197" y="69532"/>
                    </a:cubicBezTo>
                    <a:cubicBezTo>
                      <a:pt x="146746" y="70609"/>
                      <a:pt x="138412" y="72457"/>
                      <a:pt x="130297" y="75057"/>
                    </a:cubicBezTo>
                    <a:lnTo>
                      <a:pt x="165841" y="95631"/>
                    </a:lnTo>
                    <a:cubicBezTo>
                      <a:pt x="180952" y="86296"/>
                      <a:pt x="183423" y="78296"/>
                      <a:pt x="173064" y="72771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2" name="Google Shape;1899;p30">
                <a:extLst>
                  <a:ext uri="{FF2B5EF4-FFF2-40B4-BE49-F238E27FC236}">
                    <a16:creationId xmlns:a16="http://schemas.microsoft.com/office/drawing/2014/main" id="{65A498A6-2DA5-CFC8-8EDB-E74F5AC24BB4}"/>
                  </a:ext>
                </a:extLst>
              </p:cNvPr>
              <p:cNvSpPr/>
              <p:nvPr/>
            </p:nvSpPr>
            <p:spPr>
              <a:xfrm>
                <a:off x="4380566" y="5425821"/>
                <a:ext cx="14540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14540" h="19050" extrusionOk="0">
                    <a:moveTo>
                      <a:pt x="0" y="12954"/>
                    </a:moveTo>
                    <a:cubicBezTo>
                      <a:pt x="0" y="12001"/>
                      <a:pt x="0" y="0"/>
                      <a:pt x="0" y="0"/>
                    </a:cubicBezTo>
                    <a:lnTo>
                      <a:pt x="14541" y="9525"/>
                    </a:lnTo>
                    <a:lnTo>
                      <a:pt x="8173" y="19050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3" name="Google Shape;1900;p30">
                <a:extLst>
                  <a:ext uri="{FF2B5EF4-FFF2-40B4-BE49-F238E27FC236}">
                    <a16:creationId xmlns:a16="http://schemas.microsoft.com/office/drawing/2014/main" id="{BF8E0244-E37E-55DB-9F9D-4C6B8952E2A8}"/>
                  </a:ext>
                </a:extLst>
              </p:cNvPr>
              <p:cNvSpPr/>
              <p:nvPr/>
            </p:nvSpPr>
            <p:spPr>
              <a:xfrm>
                <a:off x="4475699" y="5433726"/>
                <a:ext cx="31552" cy="14763"/>
              </a:xfrm>
              <a:custGeom>
                <a:avLst/>
                <a:gdLst/>
                <a:ahLst/>
                <a:cxnLst/>
                <a:rect l="l" t="t" r="r" b="b"/>
                <a:pathLst>
                  <a:path w="31552" h="14763" extrusionOk="0">
                    <a:moveTo>
                      <a:pt x="31553" y="12859"/>
                    </a:moveTo>
                    <a:lnTo>
                      <a:pt x="31553" y="0"/>
                    </a:lnTo>
                    <a:lnTo>
                      <a:pt x="0" y="2381"/>
                    </a:lnTo>
                    <a:lnTo>
                      <a:pt x="18152" y="14764"/>
                    </a:lnTo>
                    <a:lnTo>
                      <a:pt x="31553" y="12859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4" name="Google Shape;1901;p30">
                <a:extLst>
                  <a:ext uri="{FF2B5EF4-FFF2-40B4-BE49-F238E27FC236}">
                    <a16:creationId xmlns:a16="http://schemas.microsoft.com/office/drawing/2014/main" id="{0F979599-145D-7362-D0C9-C6478819BE41}"/>
                  </a:ext>
                </a:extLst>
              </p:cNvPr>
              <p:cNvSpPr/>
              <p:nvPr/>
            </p:nvSpPr>
            <p:spPr>
              <a:xfrm>
                <a:off x="4486248" y="5386197"/>
                <a:ext cx="23664" cy="13049"/>
              </a:xfrm>
              <a:custGeom>
                <a:avLst/>
                <a:gdLst/>
                <a:ahLst/>
                <a:cxnLst/>
                <a:rect l="l" t="t" r="r" b="b"/>
                <a:pathLst>
                  <a:path w="23664" h="13049" extrusionOk="0">
                    <a:moveTo>
                      <a:pt x="23664" y="13049"/>
                    </a:moveTo>
                    <a:lnTo>
                      <a:pt x="23664" y="0"/>
                    </a:lnTo>
                    <a:lnTo>
                      <a:pt x="0" y="8572"/>
                    </a:lnTo>
                    <a:lnTo>
                      <a:pt x="23664" y="13049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5" name="Google Shape;1902;p30">
                <a:extLst>
                  <a:ext uri="{FF2B5EF4-FFF2-40B4-BE49-F238E27FC236}">
                    <a16:creationId xmlns:a16="http://schemas.microsoft.com/office/drawing/2014/main" id="{A12C6D7C-CC43-5B1F-8788-F70AB64F6B9B}"/>
                  </a:ext>
                </a:extLst>
              </p:cNvPr>
              <p:cNvSpPr/>
              <p:nvPr/>
            </p:nvSpPr>
            <p:spPr>
              <a:xfrm>
                <a:off x="4411929" y="5390959"/>
                <a:ext cx="35639" cy="24764"/>
              </a:xfrm>
              <a:custGeom>
                <a:avLst/>
                <a:gdLst/>
                <a:ahLst/>
                <a:cxnLst/>
                <a:rect l="l" t="t" r="r" b="b"/>
                <a:pathLst>
                  <a:path w="35639" h="24764" extrusionOk="0">
                    <a:moveTo>
                      <a:pt x="0" y="7620"/>
                    </a:moveTo>
                    <a:lnTo>
                      <a:pt x="7888" y="0"/>
                    </a:lnTo>
                    <a:lnTo>
                      <a:pt x="35639" y="19050"/>
                    </a:lnTo>
                    <a:lnTo>
                      <a:pt x="33929" y="24765"/>
                    </a:lnTo>
                    <a:cubicBezTo>
                      <a:pt x="33929" y="24765"/>
                      <a:pt x="13210" y="16002"/>
                      <a:pt x="12545" y="15240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6" name="Google Shape;1903;p30">
                <a:extLst>
                  <a:ext uri="{FF2B5EF4-FFF2-40B4-BE49-F238E27FC236}">
                    <a16:creationId xmlns:a16="http://schemas.microsoft.com/office/drawing/2014/main" id="{6335A109-454D-60DF-0716-66BE05ED9C47}"/>
                  </a:ext>
                </a:extLst>
              </p:cNvPr>
              <p:cNvSpPr/>
              <p:nvPr/>
            </p:nvSpPr>
            <p:spPr>
              <a:xfrm>
                <a:off x="4339320" y="5349621"/>
                <a:ext cx="44382" cy="29146"/>
              </a:xfrm>
              <a:custGeom>
                <a:avLst/>
                <a:gdLst/>
                <a:ahLst/>
                <a:cxnLst/>
                <a:rect l="l" t="t" r="r" b="b"/>
                <a:pathLst>
                  <a:path w="44382" h="29146" extrusionOk="0">
                    <a:moveTo>
                      <a:pt x="0" y="8191"/>
                    </a:moveTo>
                    <a:lnTo>
                      <a:pt x="36780" y="29146"/>
                    </a:lnTo>
                    <a:lnTo>
                      <a:pt x="44383" y="23717"/>
                    </a:lnTo>
                    <a:cubicBezTo>
                      <a:pt x="44383" y="23717"/>
                      <a:pt x="39726" y="18383"/>
                      <a:pt x="39346" y="17812"/>
                    </a:cubicBezTo>
                    <a:cubicBezTo>
                      <a:pt x="36032" y="14097"/>
                      <a:pt x="32188" y="10887"/>
                      <a:pt x="27941" y="8287"/>
                    </a:cubicBezTo>
                    <a:cubicBezTo>
                      <a:pt x="25185" y="7810"/>
                      <a:pt x="7698" y="0"/>
                      <a:pt x="7698" y="0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7" name="Google Shape;1904;p30">
                <a:extLst>
                  <a:ext uri="{FF2B5EF4-FFF2-40B4-BE49-F238E27FC236}">
                    <a16:creationId xmlns:a16="http://schemas.microsoft.com/office/drawing/2014/main" id="{C0D59649-B46C-D7FC-A5C5-5A90EF8B7B9D}"/>
                  </a:ext>
                </a:extLst>
              </p:cNvPr>
              <p:cNvSpPr/>
              <p:nvPr/>
            </p:nvSpPr>
            <p:spPr>
              <a:xfrm>
                <a:off x="4380091" y="5326094"/>
                <a:ext cx="20528" cy="18383"/>
              </a:xfrm>
              <a:custGeom>
                <a:avLst/>
                <a:gdLst/>
                <a:ahLst/>
                <a:cxnLst/>
                <a:rect l="l" t="t" r="r" b="b"/>
                <a:pathLst>
                  <a:path w="20528" h="18383" extrusionOk="0">
                    <a:moveTo>
                      <a:pt x="20528" y="18383"/>
                    </a:moveTo>
                    <a:lnTo>
                      <a:pt x="20528" y="5524"/>
                    </a:lnTo>
                    <a:lnTo>
                      <a:pt x="3611" y="0"/>
                    </a:lnTo>
                    <a:lnTo>
                      <a:pt x="0" y="10096"/>
                    </a:lnTo>
                    <a:lnTo>
                      <a:pt x="855" y="14764"/>
                    </a:lnTo>
                    <a:lnTo>
                      <a:pt x="20528" y="18383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8" name="Google Shape;1905;p30">
                <a:extLst>
                  <a:ext uri="{FF2B5EF4-FFF2-40B4-BE49-F238E27FC236}">
                    <a16:creationId xmlns:a16="http://schemas.microsoft.com/office/drawing/2014/main" id="{DBA1E92A-4F32-78B4-A295-075A85E43A67}"/>
                  </a:ext>
                </a:extLst>
              </p:cNvPr>
              <p:cNvSpPr/>
              <p:nvPr/>
            </p:nvSpPr>
            <p:spPr>
              <a:xfrm>
                <a:off x="4288189" y="5322284"/>
                <a:ext cx="19577" cy="14668"/>
              </a:xfrm>
              <a:custGeom>
                <a:avLst/>
                <a:gdLst/>
                <a:ahLst/>
                <a:cxnLst/>
                <a:rect l="l" t="t" r="r" b="b"/>
                <a:pathLst>
                  <a:path w="19577" h="14668" extrusionOk="0">
                    <a:moveTo>
                      <a:pt x="0" y="12954"/>
                    </a:moveTo>
                    <a:lnTo>
                      <a:pt x="0" y="0"/>
                    </a:lnTo>
                    <a:lnTo>
                      <a:pt x="19578" y="2096"/>
                    </a:lnTo>
                    <a:lnTo>
                      <a:pt x="13305" y="14669"/>
                    </a:lnTo>
                    <a:lnTo>
                      <a:pt x="0" y="12954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69" name="Google Shape;1906;p30">
                <a:extLst>
                  <a:ext uri="{FF2B5EF4-FFF2-40B4-BE49-F238E27FC236}">
                    <a16:creationId xmlns:a16="http://schemas.microsoft.com/office/drawing/2014/main" id="{139BFDD1-F061-B351-0932-AE87B3897A0E}"/>
                  </a:ext>
                </a:extLst>
              </p:cNvPr>
              <p:cNvSpPr/>
              <p:nvPr/>
            </p:nvSpPr>
            <p:spPr>
              <a:xfrm>
                <a:off x="4288855" y="5365623"/>
                <a:ext cx="22428" cy="22764"/>
              </a:xfrm>
              <a:custGeom>
                <a:avLst/>
                <a:gdLst/>
                <a:ahLst/>
                <a:cxnLst/>
                <a:rect l="l" t="t" r="r" b="b"/>
                <a:pathLst>
                  <a:path w="22428" h="22764" extrusionOk="0">
                    <a:moveTo>
                      <a:pt x="0" y="13430"/>
                    </a:moveTo>
                    <a:cubicBezTo>
                      <a:pt x="0" y="13430"/>
                      <a:pt x="0" y="0"/>
                      <a:pt x="0" y="0"/>
                    </a:cubicBezTo>
                    <a:lnTo>
                      <a:pt x="22429" y="0"/>
                    </a:lnTo>
                    <a:lnTo>
                      <a:pt x="16917" y="12001"/>
                    </a:lnTo>
                    <a:lnTo>
                      <a:pt x="7413" y="22765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70" name="Google Shape;1907;p30">
                <a:extLst>
                  <a:ext uri="{FF2B5EF4-FFF2-40B4-BE49-F238E27FC236}">
                    <a16:creationId xmlns:a16="http://schemas.microsoft.com/office/drawing/2014/main" id="{21DB0D3B-B630-4EE9-4D0D-27887517EFF8}"/>
                  </a:ext>
                </a:extLst>
              </p:cNvPr>
              <p:cNvSpPr/>
              <p:nvPr/>
            </p:nvSpPr>
            <p:spPr>
              <a:xfrm>
                <a:off x="4289330" y="5309520"/>
                <a:ext cx="220369" cy="139160"/>
              </a:xfrm>
              <a:custGeom>
                <a:avLst/>
                <a:gdLst/>
                <a:ahLst/>
                <a:cxnLst/>
                <a:rect l="l" t="t" r="r" b="b"/>
                <a:pathLst>
                  <a:path w="220369" h="139160" extrusionOk="0">
                    <a:moveTo>
                      <a:pt x="111289" y="22098"/>
                    </a:moveTo>
                    <a:cubicBezTo>
                      <a:pt x="108361" y="22060"/>
                      <a:pt x="105434" y="22279"/>
                      <a:pt x="102546" y="22765"/>
                    </a:cubicBezTo>
                    <a:cubicBezTo>
                      <a:pt x="98649" y="23336"/>
                      <a:pt x="94278" y="24098"/>
                      <a:pt x="89431" y="25146"/>
                    </a:cubicBezTo>
                    <a:cubicBezTo>
                      <a:pt x="84584" y="26194"/>
                      <a:pt x="79452" y="27432"/>
                      <a:pt x="74225" y="29051"/>
                    </a:cubicBezTo>
                    <a:cubicBezTo>
                      <a:pt x="69142" y="30566"/>
                      <a:pt x="64185" y="32480"/>
                      <a:pt x="59399" y="34766"/>
                    </a:cubicBezTo>
                    <a:lnTo>
                      <a:pt x="97414" y="56864"/>
                    </a:lnTo>
                    <a:lnTo>
                      <a:pt x="104257" y="54388"/>
                    </a:lnTo>
                    <a:cubicBezTo>
                      <a:pt x="113760" y="51149"/>
                      <a:pt x="123264" y="48482"/>
                      <a:pt x="131722" y="46196"/>
                    </a:cubicBezTo>
                    <a:cubicBezTo>
                      <a:pt x="139804" y="44015"/>
                      <a:pt x="148080" y="42644"/>
                      <a:pt x="156432" y="42101"/>
                    </a:cubicBezTo>
                    <a:cubicBezTo>
                      <a:pt x="164070" y="41596"/>
                      <a:pt x="171739" y="42101"/>
                      <a:pt x="179241" y="43625"/>
                    </a:cubicBezTo>
                    <a:cubicBezTo>
                      <a:pt x="186874" y="45253"/>
                      <a:pt x="194193" y="48120"/>
                      <a:pt x="200910" y="52102"/>
                    </a:cubicBezTo>
                    <a:cubicBezTo>
                      <a:pt x="207554" y="55455"/>
                      <a:pt x="213244" y="60427"/>
                      <a:pt x="217447" y="66580"/>
                    </a:cubicBezTo>
                    <a:cubicBezTo>
                      <a:pt x="220193" y="71047"/>
                      <a:pt x="221049" y="76429"/>
                      <a:pt x="219823" y="81534"/>
                    </a:cubicBezTo>
                    <a:cubicBezTo>
                      <a:pt x="218233" y="87173"/>
                      <a:pt x="215145" y="92278"/>
                      <a:pt x="210889" y="96298"/>
                    </a:cubicBezTo>
                    <a:cubicBezTo>
                      <a:pt x="205705" y="101613"/>
                      <a:pt x="199897" y="106289"/>
                      <a:pt x="193592" y="110204"/>
                    </a:cubicBezTo>
                    <a:lnTo>
                      <a:pt x="217922" y="124301"/>
                    </a:lnTo>
                    <a:lnTo>
                      <a:pt x="204712" y="131921"/>
                    </a:lnTo>
                    <a:lnTo>
                      <a:pt x="180192" y="117729"/>
                    </a:lnTo>
                    <a:cubicBezTo>
                      <a:pt x="168525" y="123558"/>
                      <a:pt x="156297" y="128188"/>
                      <a:pt x="143697" y="131540"/>
                    </a:cubicBezTo>
                    <a:cubicBezTo>
                      <a:pt x="130535" y="135217"/>
                      <a:pt x="117088" y="137760"/>
                      <a:pt x="103496" y="139160"/>
                    </a:cubicBezTo>
                    <a:lnTo>
                      <a:pt x="91236" y="116014"/>
                    </a:lnTo>
                    <a:cubicBezTo>
                      <a:pt x="94797" y="115919"/>
                      <a:pt x="98350" y="115634"/>
                      <a:pt x="101881" y="115157"/>
                    </a:cubicBezTo>
                    <a:cubicBezTo>
                      <a:pt x="107279" y="114519"/>
                      <a:pt x="112641" y="113595"/>
                      <a:pt x="117942" y="112395"/>
                    </a:cubicBezTo>
                    <a:cubicBezTo>
                      <a:pt x="123834" y="111157"/>
                      <a:pt x="130012" y="109538"/>
                      <a:pt x="136950" y="107633"/>
                    </a:cubicBezTo>
                    <a:cubicBezTo>
                      <a:pt x="143464" y="105842"/>
                      <a:pt x="149821" y="103518"/>
                      <a:pt x="155957" y="100679"/>
                    </a:cubicBezTo>
                    <a:lnTo>
                      <a:pt x="117942" y="78677"/>
                    </a:lnTo>
                    <a:cubicBezTo>
                      <a:pt x="116326" y="79248"/>
                      <a:pt x="114616" y="79915"/>
                      <a:pt x="112905" y="80391"/>
                    </a:cubicBezTo>
                    <a:lnTo>
                      <a:pt x="107773" y="82010"/>
                    </a:lnTo>
                    <a:cubicBezTo>
                      <a:pt x="98269" y="85154"/>
                      <a:pt x="89431" y="87630"/>
                      <a:pt x="81447" y="89440"/>
                    </a:cubicBezTo>
                    <a:cubicBezTo>
                      <a:pt x="74081" y="91145"/>
                      <a:pt x="66572" y="92164"/>
                      <a:pt x="59019" y="92488"/>
                    </a:cubicBezTo>
                    <a:cubicBezTo>
                      <a:pt x="52375" y="92688"/>
                      <a:pt x="45733" y="92050"/>
                      <a:pt x="39251" y="90583"/>
                    </a:cubicBezTo>
                    <a:cubicBezTo>
                      <a:pt x="32826" y="89049"/>
                      <a:pt x="26672" y="86544"/>
                      <a:pt x="21003" y="83153"/>
                    </a:cubicBezTo>
                    <a:cubicBezTo>
                      <a:pt x="14721" y="79886"/>
                      <a:pt x="9261" y="75229"/>
                      <a:pt x="5037" y="69533"/>
                    </a:cubicBezTo>
                    <a:cubicBezTo>
                      <a:pt x="1975" y="65246"/>
                      <a:pt x="466" y="60036"/>
                      <a:pt x="760" y="54769"/>
                    </a:cubicBezTo>
                    <a:cubicBezTo>
                      <a:pt x="1328" y="49273"/>
                      <a:pt x="3511" y="44063"/>
                      <a:pt x="7033" y="39814"/>
                    </a:cubicBezTo>
                    <a:cubicBezTo>
                      <a:pt x="11472" y="34404"/>
                      <a:pt x="16693" y="29680"/>
                      <a:pt x="22524" y="25813"/>
                    </a:cubicBezTo>
                    <a:lnTo>
                      <a:pt x="0" y="12763"/>
                    </a:lnTo>
                    <a:lnTo>
                      <a:pt x="13210" y="5048"/>
                    </a:lnTo>
                    <a:lnTo>
                      <a:pt x="34214" y="18002"/>
                    </a:lnTo>
                    <a:cubicBezTo>
                      <a:pt x="44668" y="12783"/>
                      <a:pt x="55664" y="8725"/>
                      <a:pt x="67002" y="5905"/>
                    </a:cubicBezTo>
                    <a:cubicBezTo>
                      <a:pt x="77774" y="3143"/>
                      <a:pt x="88732" y="1172"/>
                      <a:pt x="99790" y="0"/>
                    </a:cubicBezTo>
                    <a:close/>
                    <a:moveTo>
                      <a:pt x="46283" y="62579"/>
                    </a:moveTo>
                    <a:cubicBezTo>
                      <a:pt x="51312" y="65504"/>
                      <a:pt x="57130" y="66770"/>
                      <a:pt x="62915" y="66199"/>
                    </a:cubicBezTo>
                    <a:cubicBezTo>
                      <a:pt x="70639" y="65246"/>
                      <a:pt x="78248" y="63522"/>
                      <a:pt x="85629" y="61055"/>
                    </a:cubicBezTo>
                    <a:lnTo>
                      <a:pt x="49895" y="40386"/>
                    </a:lnTo>
                    <a:cubicBezTo>
                      <a:pt x="36780" y="48835"/>
                      <a:pt x="35576" y="56226"/>
                      <a:pt x="46283" y="62579"/>
                    </a:cubicBezTo>
                    <a:close/>
                    <a:moveTo>
                      <a:pt x="171733" y="73057"/>
                    </a:moveTo>
                    <a:cubicBezTo>
                      <a:pt x="166278" y="70085"/>
                      <a:pt x="160005" y="68980"/>
                      <a:pt x="153866" y="69913"/>
                    </a:cubicBezTo>
                    <a:cubicBezTo>
                      <a:pt x="145426" y="70999"/>
                      <a:pt x="137095" y="72819"/>
                      <a:pt x="128966" y="75343"/>
                    </a:cubicBezTo>
                    <a:lnTo>
                      <a:pt x="164511" y="95917"/>
                    </a:lnTo>
                    <a:cubicBezTo>
                      <a:pt x="179622" y="86296"/>
                      <a:pt x="182093" y="78677"/>
                      <a:pt x="171733" y="72676"/>
                    </a:cubicBezTo>
                    <a:close/>
                  </a:path>
                </a:pathLst>
              </a:custGeom>
              <a:solidFill>
                <a:srgbClr val="F9CA0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407" name="Google Shape;1908;p30">
              <a:extLst>
                <a:ext uri="{FF2B5EF4-FFF2-40B4-BE49-F238E27FC236}">
                  <a16:creationId xmlns:a16="http://schemas.microsoft.com/office/drawing/2014/main" id="{15581554-9445-D99D-47B5-4F068253C5C6}"/>
                </a:ext>
              </a:extLst>
            </p:cNvPr>
            <p:cNvGrpSpPr/>
            <p:nvPr/>
          </p:nvGrpSpPr>
          <p:grpSpPr>
            <a:xfrm>
              <a:off x="3915836" y="4477454"/>
              <a:ext cx="746806" cy="516445"/>
              <a:chOff x="5696936" y="5293804"/>
              <a:chExt cx="746806" cy="516445"/>
            </a:xfrm>
          </p:grpSpPr>
          <p:sp>
            <p:nvSpPr>
              <p:cNvPr id="438" name="Google Shape;1909;p30">
                <a:extLst>
                  <a:ext uri="{FF2B5EF4-FFF2-40B4-BE49-F238E27FC236}">
                    <a16:creationId xmlns:a16="http://schemas.microsoft.com/office/drawing/2014/main" id="{589E84FE-66A1-E264-BB36-A1ECC85CF74A}"/>
                  </a:ext>
                </a:extLst>
              </p:cNvPr>
              <p:cNvSpPr/>
              <p:nvPr/>
            </p:nvSpPr>
            <p:spPr>
              <a:xfrm>
                <a:off x="5696936" y="5425630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20"/>
                      <a:pt x="515750" y="384620"/>
                      <a:pt x="332252" y="384620"/>
                    </a:cubicBezTo>
                    <a:cubicBezTo>
                      <a:pt x="148754" y="384620"/>
                      <a:pt x="0" y="298520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D6D8E5">
                  <a:alpha val="29800"/>
                </a:srgbClr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39" name="Google Shape;1910;p30">
                <a:extLst>
                  <a:ext uri="{FF2B5EF4-FFF2-40B4-BE49-F238E27FC236}">
                    <a16:creationId xmlns:a16="http://schemas.microsoft.com/office/drawing/2014/main" id="{16470D7A-FE5B-0798-E824-731CFD5A32F2}"/>
                  </a:ext>
                </a:extLst>
              </p:cNvPr>
              <p:cNvSpPr/>
              <p:nvPr/>
            </p:nvSpPr>
            <p:spPr>
              <a:xfrm>
                <a:off x="5779143" y="5376195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20"/>
                      <a:pt x="515750" y="384619"/>
                      <a:pt x="332252" y="384619"/>
                    </a:cubicBezTo>
                    <a:cubicBezTo>
                      <a:pt x="148754" y="384619"/>
                      <a:pt x="0" y="298520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0" name="Google Shape;1911;p30">
                <a:extLst>
                  <a:ext uri="{FF2B5EF4-FFF2-40B4-BE49-F238E27FC236}">
                    <a16:creationId xmlns:a16="http://schemas.microsoft.com/office/drawing/2014/main" id="{726EEE5F-E31B-391A-7386-A1763C24F195}"/>
                  </a:ext>
                </a:extLst>
              </p:cNvPr>
              <p:cNvSpPr/>
              <p:nvPr/>
            </p:nvSpPr>
            <p:spPr>
              <a:xfrm>
                <a:off x="5779238" y="5483828"/>
                <a:ext cx="65671" cy="87629"/>
              </a:xfrm>
              <a:custGeom>
                <a:avLst/>
                <a:gdLst/>
                <a:ahLst/>
                <a:cxnLst/>
                <a:rect l="l" t="t" r="r" b="b"/>
                <a:pathLst>
                  <a:path w="65671" h="87629" extrusionOk="0">
                    <a:moveTo>
                      <a:pt x="0" y="87630"/>
                    </a:moveTo>
                    <a:lnTo>
                      <a:pt x="0" y="0"/>
                    </a:lnTo>
                    <a:lnTo>
                      <a:pt x="65671" y="58579"/>
                    </a:lnTo>
                    <a:lnTo>
                      <a:pt x="0" y="87630"/>
                    </a:ln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1" name="Google Shape;1912;p30">
                <a:extLst>
                  <a:ext uri="{FF2B5EF4-FFF2-40B4-BE49-F238E27FC236}">
                    <a16:creationId xmlns:a16="http://schemas.microsoft.com/office/drawing/2014/main" id="{20696463-5840-A105-7B2C-3A52E638F1E2}"/>
                  </a:ext>
                </a:extLst>
              </p:cNvPr>
              <p:cNvSpPr/>
              <p:nvPr/>
            </p:nvSpPr>
            <p:spPr>
              <a:xfrm>
                <a:off x="6393753" y="5486114"/>
                <a:ext cx="49989" cy="118109"/>
              </a:xfrm>
              <a:custGeom>
                <a:avLst/>
                <a:gdLst/>
                <a:ahLst/>
                <a:cxnLst/>
                <a:rect l="l" t="t" r="r" b="b"/>
                <a:pathLst>
                  <a:path w="49989" h="118109" extrusionOk="0">
                    <a:moveTo>
                      <a:pt x="49990" y="0"/>
                    </a:moveTo>
                    <a:lnTo>
                      <a:pt x="49990" y="82391"/>
                    </a:lnTo>
                    <a:lnTo>
                      <a:pt x="16442" y="118110"/>
                    </a:lnTo>
                    <a:lnTo>
                      <a:pt x="0" y="23813"/>
                    </a:lnTo>
                    <a:lnTo>
                      <a:pt x="49990" y="0"/>
                    </a:lnTo>
                    <a:close/>
                  </a:path>
                </a:pathLst>
              </a:custGeom>
              <a:solidFill>
                <a:srgbClr val="DD990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2" name="Google Shape;1913;p30">
                <a:extLst>
                  <a:ext uri="{FF2B5EF4-FFF2-40B4-BE49-F238E27FC236}">
                    <a16:creationId xmlns:a16="http://schemas.microsoft.com/office/drawing/2014/main" id="{EE495883-0E78-12DC-319A-DC511C529E6A}"/>
                  </a:ext>
                </a:extLst>
              </p:cNvPr>
              <p:cNvSpPr/>
              <p:nvPr/>
            </p:nvSpPr>
            <p:spPr>
              <a:xfrm>
                <a:off x="5779143" y="5293804"/>
                <a:ext cx="664504" cy="384619"/>
              </a:xfrm>
              <a:custGeom>
                <a:avLst/>
                <a:gdLst/>
                <a:ahLst/>
                <a:cxnLst/>
                <a:rect l="l" t="t" r="r" b="b"/>
                <a:pathLst>
                  <a:path w="664504" h="384619" extrusionOk="0">
                    <a:moveTo>
                      <a:pt x="664505" y="192310"/>
                    </a:moveTo>
                    <a:cubicBezTo>
                      <a:pt x="664505" y="298520"/>
                      <a:pt x="515750" y="384620"/>
                      <a:pt x="332252" y="384620"/>
                    </a:cubicBezTo>
                    <a:cubicBezTo>
                      <a:pt x="148754" y="384620"/>
                      <a:pt x="0" y="298520"/>
                      <a:pt x="0" y="192310"/>
                    </a:cubicBezTo>
                    <a:cubicBezTo>
                      <a:pt x="0" y="86100"/>
                      <a:pt x="148754" y="0"/>
                      <a:pt x="332252" y="0"/>
                    </a:cubicBezTo>
                    <a:cubicBezTo>
                      <a:pt x="515750" y="0"/>
                      <a:pt x="664505" y="86100"/>
                      <a:pt x="664505" y="192310"/>
                    </a:cubicBezTo>
                    <a:close/>
                  </a:path>
                </a:pathLst>
              </a:custGeom>
              <a:solidFill>
                <a:srgbClr val="F9CB07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3" name="Google Shape;1914;p30">
                <a:extLst>
                  <a:ext uri="{FF2B5EF4-FFF2-40B4-BE49-F238E27FC236}">
                    <a16:creationId xmlns:a16="http://schemas.microsoft.com/office/drawing/2014/main" id="{616E53CC-FE44-32F0-1FE4-DD618AD0D7E5}"/>
                  </a:ext>
                </a:extLst>
              </p:cNvPr>
              <p:cNvSpPr/>
              <p:nvPr/>
            </p:nvSpPr>
            <p:spPr>
              <a:xfrm>
                <a:off x="5873643" y="5346215"/>
                <a:ext cx="475693" cy="275248"/>
              </a:xfrm>
              <a:custGeom>
                <a:avLst/>
                <a:gdLst/>
                <a:ahLst/>
                <a:cxnLst/>
                <a:rect l="l" t="t" r="r" b="b"/>
                <a:pathLst>
                  <a:path w="475693" h="275248" extrusionOk="0">
                    <a:moveTo>
                      <a:pt x="475252" y="145899"/>
                    </a:moveTo>
                    <a:cubicBezTo>
                      <a:pt x="471926" y="178284"/>
                      <a:pt x="448831" y="210193"/>
                      <a:pt x="406064" y="234958"/>
                    </a:cubicBezTo>
                    <a:cubicBezTo>
                      <a:pt x="313117" y="288679"/>
                      <a:pt x="162482" y="288679"/>
                      <a:pt x="69630" y="234958"/>
                    </a:cubicBezTo>
                    <a:cubicBezTo>
                      <a:pt x="26768" y="210193"/>
                      <a:pt x="3769" y="178284"/>
                      <a:pt x="443" y="145899"/>
                    </a:cubicBezTo>
                    <a:cubicBezTo>
                      <a:pt x="-3549" y="107799"/>
                      <a:pt x="19450" y="69223"/>
                      <a:pt x="69630" y="40362"/>
                    </a:cubicBezTo>
                    <a:cubicBezTo>
                      <a:pt x="162482" y="-13454"/>
                      <a:pt x="313117" y="-13454"/>
                      <a:pt x="406064" y="40362"/>
                    </a:cubicBezTo>
                    <a:cubicBezTo>
                      <a:pt x="456149" y="69223"/>
                      <a:pt x="479243" y="107990"/>
                      <a:pt x="475252" y="145899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4" name="Google Shape;1915;p30">
                <a:extLst>
                  <a:ext uri="{FF2B5EF4-FFF2-40B4-BE49-F238E27FC236}">
                    <a16:creationId xmlns:a16="http://schemas.microsoft.com/office/drawing/2014/main" id="{118AC88E-E94A-63C8-A427-45F55AD10787}"/>
                  </a:ext>
                </a:extLst>
              </p:cNvPr>
              <p:cNvSpPr/>
              <p:nvPr/>
            </p:nvSpPr>
            <p:spPr>
              <a:xfrm>
                <a:off x="5874086" y="5362694"/>
                <a:ext cx="474809" cy="258770"/>
              </a:xfrm>
              <a:custGeom>
                <a:avLst/>
                <a:gdLst/>
                <a:ahLst/>
                <a:cxnLst/>
                <a:rect l="l" t="t" r="r" b="b"/>
                <a:pathLst>
                  <a:path w="474809" h="258770" extrusionOk="0">
                    <a:moveTo>
                      <a:pt x="474809" y="129421"/>
                    </a:moveTo>
                    <a:cubicBezTo>
                      <a:pt x="471483" y="161806"/>
                      <a:pt x="448389" y="193715"/>
                      <a:pt x="405622" y="218480"/>
                    </a:cubicBezTo>
                    <a:cubicBezTo>
                      <a:pt x="312675" y="272201"/>
                      <a:pt x="162040" y="272201"/>
                      <a:pt x="69188" y="218480"/>
                    </a:cubicBezTo>
                    <a:cubicBezTo>
                      <a:pt x="26326" y="193715"/>
                      <a:pt x="3326" y="161806"/>
                      <a:pt x="0" y="129421"/>
                    </a:cubicBezTo>
                    <a:cubicBezTo>
                      <a:pt x="3326" y="97036"/>
                      <a:pt x="26326" y="65127"/>
                      <a:pt x="69188" y="40362"/>
                    </a:cubicBezTo>
                    <a:cubicBezTo>
                      <a:pt x="162040" y="-13454"/>
                      <a:pt x="312675" y="-13454"/>
                      <a:pt x="405622" y="40362"/>
                    </a:cubicBezTo>
                    <a:cubicBezTo>
                      <a:pt x="448389" y="65127"/>
                      <a:pt x="471483" y="97036"/>
                      <a:pt x="474809" y="129421"/>
                    </a:cubicBezTo>
                    <a:close/>
                  </a:path>
                </a:pathLst>
              </a:custGeom>
              <a:solidFill>
                <a:srgbClr val="E8A30A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5" name="Google Shape;1916;p30">
                <a:extLst>
                  <a:ext uri="{FF2B5EF4-FFF2-40B4-BE49-F238E27FC236}">
                    <a16:creationId xmlns:a16="http://schemas.microsoft.com/office/drawing/2014/main" id="{4D4E2AFD-1A7D-9E62-4E6A-0958E2CBF820}"/>
                  </a:ext>
                </a:extLst>
              </p:cNvPr>
              <p:cNvSpPr/>
              <p:nvPr/>
            </p:nvSpPr>
            <p:spPr>
              <a:xfrm>
                <a:off x="5996115" y="5424963"/>
                <a:ext cx="220987" cy="138970"/>
              </a:xfrm>
              <a:custGeom>
                <a:avLst/>
                <a:gdLst/>
                <a:ahLst/>
                <a:cxnLst/>
                <a:rect l="l" t="t" r="r" b="b"/>
                <a:pathLst>
                  <a:path w="220987" h="138970" extrusionOk="0">
                    <a:moveTo>
                      <a:pt x="111859" y="22098"/>
                    </a:moveTo>
                    <a:cubicBezTo>
                      <a:pt x="108932" y="22060"/>
                      <a:pt x="106005" y="22279"/>
                      <a:pt x="103116" y="22765"/>
                    </a:cubicBezTo>
                    <a:cubicBezTo>
                      <a:pt x="99219" y="23336"/>
                      <a:pt x="94848" y="24098"/>
                      <a:pt x="90001" y="25146"/>
                    </a:cubicBezTo>
                    <a:cubicBezTo>
                      <a:pt x="85154" y="26194"/>
                      <a:pt x="80497" y="27432"/>
                      <a:pt x="74890" y="29051"/>
                    </a:cubicBezTo>
                    <a:cubicBezTo>
                      <a:pt x="69777" y="30566"/>
                      <a:pt x="64787" y="32480"/>
                      <a:pt x="59969" y="34766"/>
                    </a:cubicBezTo>
                    <a:lnTo>
                      <a:pt x="97984" y="56864"/>
                    </a:lnTo>
                    <a:lnTo>
                      <a:pt x="104827" y="54388"/>
                    </a:lnTo>
                    <a:cubicBezTo>
                      <a:pt x="114331" y="51149"/>
                      <a:pt x="123834" y="48387"/>
                      <a:pt x="132293" y="46196"/>
                    </a:cubicBezTo>
                    <a:cubicBezTo>
                      <a:pt x="140409" y="44015"/>
                      <a:pt x="148715" y="42644"/>
                      <a:pt x="157098" y="42101"/>
                    </a:cubicBezTo>
                    <a:cubicBezTo>
                      <a:pt x="164701" y="41596"/>
                      <a:pt x="172342" y="42101"/>
                      <a:pt x="179812" y="43625"/>
                    </a:cubicBezTo>
                    <a:cubicBezTo>
                      <a:pt x="187472" y="45253"/>
                      <a:pt x="194828" y="48120"/>
                      <a:pt x="201575" y="52102"/>
                    </a:cubicBezTo>
                    <a:cubicBezTo>
                      <a:pt x="208199" y="55445"/>
                      <a:pt x="213854" y="60427"/>
                      <a:pt x="218017" y="66580"/>
                    </a:cubicBezTo>
                    <a:cubicBezTo>
                      <a:pt x="220839" y="71019"/>
                      <a:pt x="221695" y="76438"/>
                      <a:pt x="220393" y="81534"/>
                    </a:cubicBezTo>
                    <a:cubicBezTo>
                      <a:pt x="218806" y="87173"/>
                      <a:pt x="215717" y="92278"/>
                      <a:pt x="211459" y="96298"/>
                    </a:cubicBezTo>
                    <a:cubicBezTo>
                      <a:pt x="206261" y="101613"/>
                      <a:pt x="200425" y="106261"/>
                      <a:pt x="194067" y="110109"/>
                    </a:cubicBezTo>
                    <a:lnTo>
                      <a:pt x="218302" y="124206"/>
                    </a:lnTo>
                    <a:lnTo>
                      <a:pt x="205092" y="131826"/>
                    </a:lnTo>
                    <a:lnTo>
                      <a:pt x="180667" y="117634"/>
                    </a:lnTo>
                    <a:cubicBezTo>
                      <a:pt x="169034" y="123463"/>
                      <a:pt x="156841" y="128092"/>
                      <a:pt x="144267" y="131445"/>
                    </a:cubicBezTo>
                    <a:cubicBezTo>
                      <a:pt x="131114" y="135112"/>
                      <a:pt x="117657" y="137636"/>
                      <a:pt x="104066" y="138970"/>
                    </a:cubicBezTo>
                    <a:lnTo>
                      <a:pt x="91236" y="116015"/>
                    </a:lnTo>
                    <a:cubicBezTo>
                      <a:pt x="94829" y="115919"/>
                      <a:pt x="98412" y="115634"/>
                      <a:pt x="101976" y="115158"/>
                    </a:cubicBezTo>
                    <a:cubicBezTo>
                      <a:pt x="107345" y="114510"/>
                      <a:pt x="112667" y="113586"/>
                      <a:pt x="117942" y="112395"/>
                    </a:cubicBezTo>
                    <a:cubicBezTo>
                      <a:pt x="123834" y="111157"/>
                      <a:pt x="130012" y="109538"/>
                      <a:pt x="136949" y="107633"/>
                    </a:cubicBezTo>
                    <a:cubicBezTo>
                      <a:pt x="143460" y="105823"/>
                      <a:pt x="149818" y="103489"/>
                      <a:pt x="155957" y="100679"/>
                    </a:cubicBezTo>
                    <a:lnTo>
                      <a:pt x="117942" y="78677"/>
                    </a:lnTo>
                    <a:cubicBezTo>
                      <a:pt x="116326" y="79248"/>
                      <a:pt x="114711" y="79915"/>
                      <a:pt x="113000" y="80391"/>
                    </a:cubicBezTo>
                    <a:lnTo>
                      <a:pt x="107773" y="82010"/>
                    </a:lnTo>
                    <a:cubicBezTo>
                      <a:pt x="98269" y="85154"/>
                      <a:pt x="89431" y="87630"/>
                      <a:pt x="81543" y="89440"/>
                    </a:cubicBezTo>
                    <a:cubicBezTo>
                      <a:pt x="74177" y="91154"/>
                      <a:pt x="66669" y="92145"/>
                      <a:pt x="59114" y="92393"/>
                    </a:cubicBezTo>
                    <a:cubicBezTo>
                      <a:pt x="52470" y="92678"/>
                      <a:pt x="45827" y="92069"/>
                      <a:pt x="39346" y="90583"/>
                    </a:cubicBezTo>
                    <a:cubicBezTo>
                      <a:pt x="32893" y="89059"/>
                      <a:pt x="26706" y="86554"/>
                      <a:pt x="21003" y="83153"/>
                    </a:cubicBezTo>
                    <a:cubicBezTo>
                      <a:pt x="14750" y="79886"/>
                      <a:pt x="9314" y="75229"/>
                      <a:pt x="5132" y="69533"/>
                    </a:cubicBezTo>
                    <a:cubicBezTo>
                      <a:pt x="2005" y="65275"/>
                      <a:pt x="456" y="60055"/>
                      <a:pt x="760" y="54769"/>
                    </a:cubicBezTo>
                    <a:cubicBezTo>
                      <a:pt x="1331" y="49273"/>
                      <a:pt x="3507" y="44063"/>
                      <a:pt x="7033" y="39815"/>
                    </a:cubicBezTo>
                    <a:cubicBezTo>
                      <a:pt x="11443" y="34376"/>
                      <a:pt x="16670" y="29651"/>
                      <a:pt x="22524" y="25813"/>
                    </a:cubicBezTo>
                    <a:lnTo>
                      <a:pt x="0" y="12764"/>
                    </a:lnTo>
                    <a:lnTo>
                      <a:pt x="13305" y="5048"/>
                    </a:lnTo>
                    <a:lnTo>
                      <a:pt x="35544" y="18002"/>
                    </a:lnTo>
                    <a:cubicBezTo>
                      <a:pt x="45998" y="12783"/>
                      <a:pt x="56994" y="8725"/>
                      <a:pt x="68332" y="5906"/>
                    </a:cubicBezTo>
                    <a:cubicBezTo>
                      <a:pt x="79109" y="3153"/>
                      <a:pt x="90067" y="1181"/>
                      <a:pt x="101120" y="0"/>
                    </a:cubicBezTo>
                    <a:close/>
                    <a:moveTo>
                      <a:pt x="46949" y="62198"/>
                    </a:moveTo>
                    <a:cubicBezTo>
                      <a:pt x="51948" y="65122"/>
                      <a:pt x="57726" y="66389"/>
                      <a:pt x="63485" y="65818"/>
                    </a:cubicBezTo>
                    <a:cubicBezTo>
                      <a:pt x="71212" y="64875"/>
                      <a:pt x="78824" y="63151"/>
                      <a:pt x="86199" y="60674"/>
                    </a:cubicBezTo>
                    <a:lnTo>
                      <a:pt x="50465" y="40005"/>
                    </a:lnTo>
                    <a:cubicBezTo>
                      <a:pt x="37350" y="48578"/>
                      <a:pt x="36181" y="55979"/>
                      <a:pt x="46949" y="62198"/>
                    </a:cubicBezTo>
                    <a:close/>
                    <a:moveTo>
                      <a:pt x="172399" y="72676"/>
                    </a:moveTo>
                    <a:cubicBezTo>
                      <a:pt x="166896" y="69733"/>
                      <a:pt x="160605" y="68628"/>
                      <a:pt x="154437" y="69533"/>
                    </a:cubicBezTo>
                    <a:cubicBezTo>
                      <a:pt x="145997" y="70628"/>
                      <a:pt x="137672" y="72447"/>
                      <a:pt x="129537" y="74962"/>
                    </a:cubicBezTo>
                    <a:lnTo>
                      <a:pt x="165081" y="95536"/>
                    </a:lnTo>
                    <a:cubicBezTo>
                      <a:pt x="180667" y="86296"/>
                      <a:pt x="182663" y="78677"/>
                      <a:pt x="172399" y="72676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 dirty="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6" name="Google Shape;1917;p30">
                <a:extLst>
                  <a:ext uri="{FF2B5EF4-FFF2-40B4-BE49-F238E27FC236}">
                    <a16:creationId xmlns:a16="http://schemas.microsoft.com/office/drawing/2014/main" id="{16A4530C-BAA5-38EB-71C6-A191AF009983}"/>
                  </a:ext>
                </a:extLst>
              </p:cNvPr>
              <p:cNvSpPr/>
              <p:nvPr/>
            </p:nvSpPr>
            <p:spPr>
              <a:xfrm>
                <a:off x="6087446" y="5528024"/>
                <a:ext cx="14540" cy="19050"/>
              </a:xfrm>
              <a:custGeom>
                <a:avLst/>
                <a:gdLst/>
                <a:ahLst/>
                <a:cxnLst/>
                <a:rect l="l" t="t" r="r" b="b"/>
                <a:pathLst>
                  <a:path w="14540" h="19050" extrusionOk="0">
                    <a:moveTo>
                      <a:pt x="0" y="12954"/>
                    </a:moveTo>
                    <a:cubicBezTo>
                      <a:pt x="0" y="12002"/>
                      <a:pt x="0" y="0"/>
                      <a:pt x="0" y="0"/>
                    </a:cubicBezTo>
                    <a:lnTo>
                      <a:pt x="14541" y="9525"/>
                    </a:lnTo>
                    <a:lnTo>
                      <a:pt x="8268" y="19050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7" name="Google Shape;1918;p30">
                <a:extLst>
                  <a:ext uri="{FF2B5EF4-FFF2-40B4-BE49-F238E27FC236}">
                    <a16:creationId xmlns:a16="http://schemas.microsoft.com/office/drawing/2014/main" id="{23F956AD-8A0F-F726-2F9F-925EF07E774C}"/>
                  </a:ext>
                </a:extLst>
              </p:cNvPr>
              <p:cNvSpPr/>
              <p:nvPr/>
            </p:nvSpPr>
            <p:spPr>
              <a:xfrm>
                <a:off x="6183054" y="5536215"/>
                <a:ext cx="31552" cy="14858"/>
              </a:xfrm>
              <a:custGeom>
                <a:avLst/>
                <a:gdLst/>
                <a:ahLst/>
                <a:cxnLst/>
                <a:rect l="l" t="t" r="r" b="b"/>
                <a:pathLst>
                  <a:path w="31552" h="14858" extrusionOk="0">
                    <a:moveTo>
                      <a:pt x="31552" y="12954"/>
                    </a:moveTo>
                    <a:lnTo>
                      <a:pt x="31552" y="0"/>
                    </a:lnTo>
                    <a:lnTo>
                      <a:pt x="0" y="2476"/>
                    </a:lnTo>
                    <a:lnTo>
                      <a:pt x="18152" y="14859"/>
                    </a:lnTo>
                    <a:lnTo>
                      <a:pt x="31552" y="12954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8" name="Google Shape;1919;p30">
                <a:extLst>
                  <a:ext uri="{FF2B5EF4-FFF2-40B4-BE49-F238E27FC236}">
                    <a16:creationId xmlns:a16="http://schemas.microsoft.com/office/drawing/2014/main" id="{A90FA84B-14EE-06F4-991B-80089E16E0EB}"/>
                  </a:ext>
                </a:extLst>
              </p:cNvPr>
              <p:cNvSpPr/>
              <p:nvPr/>
            </p:nvSpPr>
            <p:spPr>
              <a:xfrm>
                <a:off x="6193698" y="5488685"/>
                <a:ext cx="23569" cy="13049"/>
              </a:xfrm>
              <a:custGeom>
                <a:avLst/>
                <a:gdLst/>
                <a:ahLst/>
                <a:cxnLst/>
                <a:rect l="l" t="t" r="r" b="b"/>
                <a:pathLst>
                  <a:path w="23569" h="13049" extrusionOk="0">
                    <a:moveTo>
                      <a:pt x="23569" y="13049"/>
                    </a:moveTo>
                    <a:lnTo>
                      <a:pt x="23569" y="0"/>
                    </a:lnTo>
                    <a:lnTo>
                      <a:pt x="0" y="8573"/>
                    </a:lnTo>
                    <a:lnTo>
                      <a:pt x="23569" y="13049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49" name="Google Shape;1920;p30">
                <a:extLst>
                  <a:ext uri="{FF2B5EF4-FFF2-40B4-BE49-F238E27FC236}">
                    <a16:creationId xmlns:a16="http://schemas.microsoft.com/office/drawing/2014/main" id="{B07D372C-404B-B7A5-BA42-C0A30579EFFD}"/>
                  </a:ext>
                </a:extLst>
              </p:cNvPr>
              <p:cNvSpPr/>
              <p:nvPr/>
            </p:nvSpPr>
            <p:spPr>
              <a:xfrm>
                <a:off x="6119759" y="5493543"/>
                <a:ext cx="35639" cy="24669"/>
              </a:xfrm>
              <a:custGeom>
                <a:avLst/>
                <a:gdLst/>
                <a:ahLst/>
                <a:cxnLst/>
                <a:rect l="l" t="t" r="r" b="b"/>
                <a:pathLst>
                  <a:path w="35639" h="24669" extrusionOk="0">
                    <a:moveTo>
                      <a:pt x="0" y="7525"/>
                    </a:moveTo>
                    <a:lnTo>
                      <a:pt x="7888" y="0"/>
                    </a:lnTo>
                    <a:lnTo>
                      <a:pt x="35639" y="19050"/>
                    </a:lnTo>
                    <a:lnTo>
                      <a:pt x="33929" y="24670"/>
                    </a:lnTo>
                    <a:cubicBezTo>
                      <a:pt x="33929" y="24670"/>
                      <a:pt x="13210" y="15907"/>
                      <a:pt x="12545" y="15145"/>
                    </a:cubicBezTo>
                    <a:cubicBezTo>
                      <a:pt x="11880" y="14383"/>
                      <a:pt x="0" y="7525"/>
                      <a:pt x="0" y="7525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0" name="Google Shape;1921;p30">
                <a:extLst>
                  <a:ext uri="{FF2B5EF4-FFF2-40B4-BE49-F238E27FC236}">
                    <a16:creationId xmlns:a16="http://schemas.microsoft.com/office/drawing/2014/main" id="{9B00B940-BBA5-CBF3-1EF5-9C33BA2BB4D7}"/>
                  </a:ext>
                </a:extLst>
              </p:cNvPr>
              <p:cNvSpPr/>
              <p:nvPr/>
            </p:nvSpPr>
            <p:spPr>
              <a:xfrm>
                <a:off x="6046675" y="5452109"/>
                <a:ext cx="44382" cy="29241"/>
              </a:xfrm>
              <a:custGeom>
                <a:avLst/>
                <a:gdLst/>
                <a:ahLst/>
                <a:cxnLst/>
                <a:rect l="l" t="t" r="r" b="b"/>
                <a:pathLst>
                  <a:path w="44382" h="29241" extrusionOk="0">
                    <a:moveTo>
                      <a:pt x="0" y="8287"/>
                    </a:moveTo>
                    <a:lnTo>
                      <a:pt x="36875" y="29242"/>
                    </a:lnTo>
                    <a:lnTo>
                      <a:pt x="44383" y="23717"/>
                    </a:lnTo>
                    <a:cubicBezTo>
                      <a:pt x="44383" y="23717"/>
                      <a:pt x="39726" y="18383"/>
                      <a:pt x="39441" y="17907"/>
                    </a:cubicBezTo>
                    <a:cubicBezTo>
                      <a:pt x="36143" y="14135"/>
                      <a:pt x="32256" y="10925"/>
                      <a:pt x="27941" y="8382"/>
                    </a:cubicBezTo>
                    <a:cubicBezTo>
                      <a:pt x="25185" y="7811"/>
                      <a:pt x="7698" y="0"/>
                      <a:pt x="7698" y="0"/>
                    </a:cubicBez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1" name="Google Shape;1922;p30">
                <a:extLst>
                  <a:ext uri="{FF2B5EF4-FFF2-40B4-BE49-F238E27FC236}">
                    <a16:creationId xmlns:a16="http://schemas.microsoft.com/office/drawing/2014/main" id="{F593DCC9-7F9C-1BD7-4B7D-735D2FF50537}"/>
                  </a:ext>
                </a:extLst>
              </p:cNvPr>
              <p:cNvSpPr/>
              <p:nvPr/>
            </p:nvSpPr>
            <p:spPr>
              <a:xfrm>
                <a:off x="6087446" y="5428583"/>
                <a:ext cx="20528" cy="18478"/>
              </a:xfrm>
              <a:custGeom>
                <a:avLst/>
                <a:gdLst/>
                <a:ahLst/>
                <a:cxnLst/>
                <a:rect l="l" t="t" r="r" b="b"/>
                <a:pathLst>
                  <a:path w="20528" h="18478" extrusionOk="0">
                    <a:moveTo>
                      <a:pt x="20528" y="18479"/>
                    </a:moveTo>
                    <a:lnTo>
                      <a:pt x="20528" y="5525"/>
                    </a:lnTo>
                    <a:lnTo>
                      <a:pt x="3611" y="0"/>
                    </a:lnTo>
                    <a:lnTo>
                      <a:pt x="0" y="10192"/>
                    </a:lnTo>
                    <a:lnTo>
                      <a:pt x="855" y="14764"/>
                    </a:lnTo>
                    <a:lnTo>
                      <a:pt x="20528" y="18479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2" name="Google Shape;1923;p30">
                <a:extLst>
                  <a:ext uri="{FF2B5EF4-FFF2-40B4-BE49-F238E27FC236}">
                    <a16:creationId xmlns:a16="http://schemas.microsoft.com/office/drawing/2014/main" id="{76D53889-9341-268E-2DD6-3901D3E55489}"/>
                  </a:ext>
                </a:extLst>
              </p:cNvPr>
              <p:cNvSpPr/>
              <p:nvPr/>
            </p:nvSpPr>
            <p:spPr>
              <a:xfrm>
                <a:off x="5995544" y="5424773"/>
                <a:ext cx="19672" cy="14668"/>
              </a:xfrm>
              <a:custGeom>
                <a:avLst/>
                <a:gdLst/>
                <a:ahLst/>
                <a:cxnLst/>
                <a:rect l="l" t="t" r="r" b="b"/>
                <a:pathLst>
                  <a:path w="19672" h="14668" extrusionOk="0">
                    <a:moveTo>
                      <a:pt x="0" y="12954"/>
                    </a:moveTo>
                    <a:lnTo>
                      <a:pt x="0" y="0"/>
                    </a:lnTo>
                    <a:lnTo>
                      <a:pt x="19673" y="2096"/>
                    </a:lnTo>
                    <a:lnTo>
                      <a:pt x="13305" y="14669"/>
                    </a:lnTo>
                    <a:lnTo>
                      <a:pt x="0" y="12954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3" name="Google Shape;1924;p30">
                <a:extLst>
                  <a:ext uri="{FF2B5EF4-FFF2-40B4-BE49-F238E27FC236}">
                    <a16:creationId xmlns:a16="http://schemas.microsoft.com/office/drawing/2014/main" id="{2E97B9BE-C3F3-47A6-8608-2D104CE3FCA8}"/>
                  </a:ext>
                </a:extLst>
              </p:cNvPr>
              <p:cNvSpPr/>
              <p:nvPr/>
            </p:nvSpPr>
            <p:spPr>
              <a:xfrm>
                <a:off x="5996210" y="5468111"/>
                <a:ext cx="22428" cy="22764"/>
              </a:xfrm>
              <a:custGeom>
                <a:avLst/>
                <a:gdLst/>
                <a:ahLst/>
                <a:cxnLst/>
                <a:rect l="l" t="t" r="r" b="b"/>
                <a:pathLst>
                  <a:path w="22428" h="22764" extrusionOk="0">
                    <a:moveTo>
                      <a:pt x="0" y="13430"/>
                    </a:moveTo>
                    <a:lnTo>
                      <a:pt x="0" y="0"/>
                    </a:lnTo>
                    <a:lnTo>
                      <a:pt x="22429" y="0"/>
                    </a:lnTo>
                    <a:lnTo>
                      <a:pt x="17012" y="12002"/>
                    </a:lnTo>
                    <a:lnTo>
                      <a:pt x="7508" y="22765"/>
                    </a:lnTo>
                    <a:close/>
                  </a:path>
                </a:pathLst>
              </a:custGeom>
              <a:solidFill>
                <a:srgbClr val="CC8B0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454" name="Google Shape;1925;p30">
                <a:extLst>
                  <a:ext uri="{FF2B5EF4-FFF2-40B4-BE49-F238E27FC236}">
                    <a16:creationId xmlns:a16="http://schemas.microsoft.com/office/drawing/2014/main" id="{ADB757D6-7F06-3C8F-9200-F83D8CF789C3}"/>
                  </a:ext>
                </a:extLst>
              </p:cNvPr>
              <p:cNvSpPr/>
              <p:nvPr/>
            </p:nvSpPr>
            <p:spPr>
              <a:xfrm>
                <a:off x="5996115" y="5412009"/>
                <a:ext cx="220987" cy="139065"/>
              </a:xfrm>
              <a:custGeom>
                <a:avLst/>
                <a:gdLst/>
                <a:ahLst/>
                <a:cxnLst/>
                <a:rect l="l" t="t" r="r" b="b"/>
                <a:pathLst>
                  <a:path w="220987" h="139065" extrusionOk="0">
                    <a:moveTo>
                      <a:pt x="111859" y="22098"/>
                    </a:moveTo>
                    <a:cubicBezTo>
                      <a:pt x="108932" y="22098"/>
                      <a:pt x="106005" y="22355"/>
                      <a:pt x="103116" y="22860"/>
                    </a:cubicBezTo>
                    <a:cubicBezTo>
                      <a:pt x="99248" y="23431"/>
                      <a:pt x="94876" y="24194"/>
                      <a:pt x="90001" y="25146"/>
                    </a:cubicBezTo>
                    <a:cubicBezTo>
                      <a:pt x="85154" y="26194"/>
                      <a:pt x="80497" y="27527"/>
                      <a:pt x="74890" y="29051"/>
                    </a:cubicBezTo>
                    <a:cubicBezTo>
                      <a:pt x="69786" y="30613"/>
                      <a:pt x="64806" y="32518"/>
                      <a:pt x="59969" y="34766"/>
                    </a:cubicBezTo>
                    <a:lnTo>
                      <a:pt x="97984" y="56864"/>
                    </a:lnTo>
                    <a:lnTo>
                      <a:pt x="104827" y="54483"/>
                    </a:lnTo>
                    <a:cubicBezTo>
                      <a:pt x="114331" y="51245"/>
                      <a:pt x="123834" y="48482"/>
                      <a:pt x="132293" y="46196"/>
                    </a:cubicBezTo>
                    <a:cubicBezTo>
                      <a:pt x="140418" y="44063"/>
                      <a:pt x="148725" y="42691"/>
                      <a:pt x="157098" y="42100"/>
                    </a:cubicBezTo>
                    <a:cubicBezTo>
                      <a:pt x="164701" y="41643"/>
                      <a:pt x="172332" y="42158"/>
                      <a:pt x="179812" y="43624"/>
                    </a:cubicBezTo>
                    <a:cubicBezTo>
                      <a:pt x="187481" y="45291"/>
                      <a:pt x="194828" y="48187"/>
                      <a:pt x="201575" y="52197"/>
                    </a:cubicBezTo>
                    <a:cubicBezTo>
                      <a:pt x="208199" y="55540"/>
                      <a:pt x="213854" y="60522"/>
                      <a:pt x="218017" y="66675"/>
                    </a:cubicBezTo>
                    <a:cubicBezTo>
                      <a:pt x="220839" y="71114"/>
                      <a:pt x="221695" y="76533"/>
                      <a:pt x="220393" y="81629"/>
                    </a:cubicBezTo>
                    <a:cubicBezTo>
                      <a:pt x="218777" y="87259"/>
                      <a:pt x="215698" y="92354"/>
                      <a:pt x="211459" y="96393"/>
                    </a:cubicBezTo>
                    <a:cubicBezTo>
                      <a:pt x="206242" y="101689"/>
                      <a:pt x="200397" y="106318"/>
                      <a:pt x="194067" y="110204"/>
                    </a:cubicBezTo>
                    <a:lnTo>
                      <a:pt x="218302" y="124206"/>
                    </a:lnTo>
                    <a:lnTo>
                      <a:pt x="205092" y="131921"/>
                    </a:lnTo>
                    <a:lnTo>
                      <a:pt x="180667" y="117729"/>
                    </a:lnTo>
                    <a:cubicBezTo>
                      <a:pt x="168996" y="123473"/>
                      <a:pt x="156812" y="128102"/>
                      <a:pt x="144267" y="131540"/>
                    </a:cubicBezTo>
                    <a:cubicBezTo>
                      <a:pt x="131095" y="135169"/>
                      <a:pt x="117657" y="137684"/>
                      <a:pt x="104066" y="139065"/>
                    </a:cubicBezTo>
                    <a:lnTo>
                      <a:pt x="91236" y="116014"/>
                    </a:lnTo>
                    <a:cubicBezTo>
                      <a:pt x="94829" y="115967"/>
                      <a:pt x="98412" y="115710"/>
                      <a:pt x="101976" y="115253"/>
                    </a:cubicBezTo>
                    <a:cubicBezTo>
                      <a:pt x="106727" y="114681"/>
                      <a:pt x="112050" y="113729"/>
                      <a:pt x="117942" y="112490"/>
                    </a:cubicBezTo>
                    <a:cubicBezTo>
                      <a:pt x="123834" y="111252"/>
                      <a:pt x="130012" y="109633"/>
                      <a:pt x="136949" y="107728"/>
                    </a:cubicBezTo>
                    <a:cubicBezTo>
                      <a:pt x="143450" y="105842"/>
                      <a:pt x="149799" y="103479"/>
                      <a:pt x="155957" y="100679"/>
                    </a:cubicBezTo>
                    <a:lnTo>
                      <a:pt x="117942" y="78772"/>
                    </a:lnTo>
                    <a:lnTo>
                      <a:pt x="113000" y="80486"/>
                    </a:lnTo>
                    <a:lnTo>
                      <a:pt x="107773" y="82105"/>
                    </a:lnTo>
                    <a:cubicBezTo>
                      <a:pt x="99162" y="85001"/>
                      <a:pt x="90410" y="87449"/>
                      <a:pt x="81543" y="89440"/>
                    </a:cubicBezTo>
                    <a:cubicBezTo>
                      <a:pt x="74187" y="91183"/>
                      <a:pt x="66669" y="92202"/>
                      <a:pt x="59114" y="92488"/>
                    </a:cubicBezTo>
                    <a:cubicBezTo>
                      <a:pt x="52470" y="92745"/>
                      <a:pt x="45818" y="92107"/>
                      <a:pt x="39346" y="90583"/>
                    </a:cubicBezTo>
                    <a:cubicBezTo>
                      <a:pt x="32912" y="89049"/>
                      <a:pt x="26725" y="86573"/>
                      <a:pt x="21003" y="83248"/>
                    </a:cubicBezTo>
                    <a:cubicBezTo>
                      <a:pt x="14740" y="79943"/>
                      <a:pt x="9314" y="75257"/>
                      <a:pt x="5132" y="69532"/>
                    </a:cubicBezTo>
                    <a:cubicBezTo>
                      <a:pt x="2005" y="65275"/>
                      <a:pt x="456" y="60055"/>
                      <a:pt x="760" y="54769"/>
                    </a:cubicBezTo>
                    <a:cubicBezTo>
                      <a:pt x="1350" y="49311"/>
                      <a:pt x="3535" y="44139"/>
                      <a:pt x="7033" y="39910"/>
                    </a:cubicBezTo>
                    <a:cubicBezTo>
                      <a:pt x="11471" y="34462"/>
                      <a:pt x="16689" y="29708"/>
                      <a:pt x="22524" y="25813"/>
                    </a:cubicBezTo>
                    <a:lnTo>
                      <a:pt x="0" y="12763"/>
                    </a:lnTo>
                    <a:lnTo>
                      <a:pt x="13305" y="5144"/>
                    </a:lnTo>
                    <a:lnTo>
                      <a:pt x="35544" y="18002"/>
                    </a:lnTo>
                    <a:cubicBezTo>
                      <a:pt x="46017" y="12849"/>
                      <a:pt x="57013" y="8830"/>
                      <a:pt x="68332" y="6001"/>
                    </a:cubicBezTo>
                    <a:cubicBezTo>
                      <a:pt x="79119" y="3267"/>
                      <a:pt x="90067" y="1257"/>
                      <a:pt x="101120" y="0"/>
                    </a:cubicBezTo>
                    <a:close/>
                    <a:moveTo>
                      <a:pt x="46949" y="62294"/>
                    </a:moveTo>
                    <a:cubicBezTo>
                      <a:pt x="51948" y="65189"/>
                      <a:pt x="57735" y="66418"/>
                      <a:pt x="63485" y="65818"/>
                    </a:cubicBezTo>
                    <a:cubicBezTo>
                      <a:pt x="71231" y="64970"/>
                      <a:pt x="78843" y="63246"/>
                      <a:pt x="86199" y="60674"/>
                    </a:cubicBezTo>
                    <a:lnTo>
                      <a:pt x="50465" y="40005"/>
                    </a:lnTo>
                    <a:cubicBezTo>
                      <a:pt x="37350" y="48578"/>
                      <a:pt x="36181" y="56007"/>
                      <a:pt x="46949" y="62294"/>
                    </a:cubicBezTo>
                    <a:close/>
                    <a:moveTo>
                      <a:pt x="172399" y="72771"/>
                    </a:moveTo>
                    <a:cubicBezTo>
                      <a:pt x="166924" y="69752"/>
                      <a:pt x="160614" y="68609"/>
                      <a:pt x="154437" y="69532"/>
                    </a:cubicBezTo>
                    <a:cubicBezTo>
                      <a:pt x="145988" y="70618"/>
                      <a:pt x="137653" y="72466"/>
                      <a:pt x="129537" y="75057"/>
                    </a:cubicBezTo>
                    <a:lnTo>
                      <a:pt x="165081" y="95631"/>
                    </a:lnTo>
                    <a:cubicBezTo>
                      <a:pt x="180667" y="86296"/>
                      <a:pt x="182663" y="78677"/>
                      <a:pt x="172399" y="72771"/>
                    </a:cubicBezTo>
                    <a:close/>
                  </a:path>
                </a:pathLst>
              </a:custGeom>
              <a:solidFill>
                <a:srgbClr val="F9CA0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408" name="Google Shape;1926;p30">
              <a:extLst>
                <a:ext uri="{FF2B5EF4-FFF2-40B4-BE49-F238E27FC236}">
                  <a16:creationId xmlns:a16="http://schemas.microsoft.com/office/drawing/2014/main" id="{8F2DFC11-E4BB-3B41-28AA-16B35F8E63C3}"/>
                </a:ext>
              </a:extLst>
            </p:cNvPr>
            <p:cNvSpPr/>
            <p:nvPr/>
          </p:nvSpPr>
          <p:spPr>
            <a:xfrm>
              <a:off x="5615017" y="4460119"/>
              <a:ext cx="828920" cy="479679"/>
            </a:xfrm>
            <a:custGeom>
              <a:avLst/>
              <a:gdLst/>
              <a:ahLst/>
              <a:cxnLst/>
              <a:rect l="l" t="t" r="r" b="b"/>
              <a:pathLst>
                <a:path w="828920" h="479679" extrusionOk="0">
                  <a:moveTo>
                    <a:pt x="828920" y="239840"/>
                  </a:moveTo>
                  <a:cubicBezTo>
                    <a:pt x="828920" y="372299"/>
                    <a:pt x="643360" y="479679"/>
                    <a:pt x="414460" y="479679"/>
                  </a:cubicBezTo>
                  <a:cubicBezTo>
                    <a:pt x="185560" y="479679"/>
                    <a:pt x="0" y="372299"/>
                    <a:pt x="0" y="239840"/>
                  </a:cubicBezTo>
                  <a:cubicBezTo>
                    <a:pt x="0" y="107380"/>
                    <a:pt x="185560" y="0"/>
                    <a:pt x="414460" y="0"/>
                  </a:cubicBezTo>
                  <a:cubicBezTo>
                    <a:pt x="643360" y="0"/>
                    <a:pt x="828920" y="107380"/>
                    <a:pt x="828920" y="239840"/>
                  </a:cubicBez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9" name="Google Shape;1927;p30">
              <a:extLst>
                <a:ext uri="{FF2B5EF4-FFF2-40B4-BE49-F238E27FC236}">
                  <a16:creationId xmlns:a16="http://schemas.microsoft.com/office/drawing/2014/main" id="{52933FC9-056C-93FA-BAE0-080403851BA7}"/>
                </a:ext>
              </a:extLst>
            </p:cNvPr>
            <p:cNvSpPr/>
            <p:nvPr/>
          </p:nvSpPr>
          <p:spPr>
            <a:xfrm>
              <a:off x="5846435" y="2182763"/>
              <a:ext cx="465451" cy="682637"/>
            </a:xfrm>
            <a:custGeom>
              <a:avLst/>
              <a:gdLst/>
              <a:ahLst/>
              <a:cxnLst/>
              <a:rect l="l" t="t" r="r" b="b"/>
              <a:pathLst>
                <a:path w="465451" h="682637" extrusionOk="0">
                  <a:moveTo>
                    <a:pt x="164035" y="22597"/>
                  </a:moveTo>
                  <a:cubicBezTo>
                    <a:pt x="182568" y="-7216"/>
                    <a:pt x="324079" y="-26837"/>
                    <a:pt x="370648" y="93368"/>
                  </a:cubicBezTo>
                  <a:cubicBezTo>
                    <a:pt x="388325" y="138898"/>
                    <a:pt x="385569" y="255293"/>
                    <a:pt x="400299" y="328540"/>
                  </a:cubicBezTo>
                  <a:cubicBezTo>
                    <a:pt x="415030" y="401788"/>
                    <a:pt x="449909" y="442840"/>
                    <a:pt x="462359" y="502562"/>
                  </a:cubicBezTo>
                  <a:cubicBezTo>
                    <a:pt x="474809" y="562284"/>
                    <a:pt x="454471" y="661534"/>
                    <a:pt x="311724" y="679060"/>
                  </a:cubicBezTo>
                  <a:cubicBezTo>
                    <a:pt x="168977" y="696586"/>
                    <a:pt x="59209" y="646390"/>
                    <a:pt x="25470" y="600765"/>
                  </a:cubicBezTo>
                  <a:cubicBezTo>
                    <a:pt x="-8268" y="555140"/>
                    <a:pt x="-8934" y="457890"/>
                    <a:pt x="26135" y="406169"/>
                  </a:cubicBezTo>
                  <a:cubicBezTo>
                    <a:pt x="61204" y="354448"/>
                    <a:pt x="87720" y="311776"/>
                    <a:pt x="86865" y="244244"/>
                  </a:cubicBezTo>
                  <a:close/>
                </a:path>
              </a:pathLst>
            </a:custGeom>
            <a:solidFill>
              <a:srgbClr val="3A2C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0" name="Google Shape;1928;p30">
              <a:extLst>
                <a:ext uri="{FF2B5EF4-FFF2-40B4-BE49-F238E27FC236}">
                  <a16:creationId xmlns:a16="http://schemas.microsoft.com/office/drawing/2014/main" id="{22EA561C-7F32-341C-A745-104253422071}"/>
                </a:ext>
              </a:extLst>
            </p:cNvPr>
            <p:cNvSpPr/>
            <p:nvPr/>
          </p:nvSpPr>
          <p:spPr>
            <a:xfrm>
              <a:off x="5832052" y="2673876"/>
              <a:ext cx="86758" cy="504907"/>
            </a:xfrm>
            <a:custGeom>
              <a:avLst/>
              <a:gdLst/>
              <a:ahLst/>
              <a:cxnLst/>
              <a:rect l="l" t="t" r="r" b="b"/>
              <a:pathLst>
                <a:path w="86758" h="504907" extrusionOk="0">
                  <a:moveTo>
                    <a:pt x="8870" y="34023"/>
                  </a:moveTo>
                  <a:cubicBezTo>
                    <a:pt x="8870" y="34023"/>
                    <a:pt x="-24678" y="271196"/>
                    <a:pt x="38712" y="439789"/>
                  </a:cubicBezTo>
                  <a:cubicBezTo>
                    <a:pt x="102102" y="608381"/>
                    <a:pt x="84520" y="396355"/>
                    <a:pt x="84520" y="396355"/>
                  </a:cubicBezTo>
                  <a:lnTo>
                    <a:pt x="69314" y="345967"/>
                  </a:lnTo>
                  <a:cubicBezTo>
                    <a:pt x="69314" y="345967"/>
                    <a:pt x="56579" y="152038"/>
                    <a:pt x="61807" y="104508"/>
                  </a:cubicBezTo>
                  <a:cubicBezTo>
                    <a:pt x="67033" y="56979"/>
                    <a:pt x="65798" y="16116"/>
                    <a:pt x="69314" y="12306"/>
                  </a:cubicBezTo>
                  <a:cubicBezTo>
                    <a:pt x="72831" y="8497"/>
                    <a:pt x="56674" y="972"/>
                    <a:pt x="50307" y="19"/>
                  </a:cubicBezTo>
                  <a:cubicBezTo>
                    <a:pt x="43939" y="-933"/>
                    <a:pt x="8870" y="34023"/>
                    <a:pt x="8870" y="34023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1" name="Google Shape;1929;p30">
              <a:extLst>
                <a:ext uri="{FF2B5EF4-FFF2-40B4-BE49-F238E27FC236}">
                  <a16:creationId xmlns:a16="http://schemas.microsoft.com/office/drawing/2014/main" id="{EB259E9F-64A5-45BE-D701-F2106916AC4F}"/>
                </a:ext>
              </a:extLst>
            </p:cNvPr>
            <p:cNvSpPr/>
            <p:nvPr/>
          </p:nvSpPr>
          <p:spPr>
            <a:xfrm>
              <a:off x="5882176" y="2176405"/>
              <a:ext cx="221715" cy="275766"/>
            </a:xfrm>
            <a:custGeom>
              <a:avLst/>
              <a:gdLst/>
              <a:ahLst/>
              <a:cxnLst/>
              <a:rect l="l" t="t" r="r" b="b"/>
              <a:pathLst>
                <a:path w="221715" h="275766" extrusionOk="0">
                  <a:moveTo>
                    <a:pt x="221716" y="8191"/>
                  </a:moveTo>
                  <a:cubicBezTo>
                    <a:pt x="221716" y="8191"/>
                    <a:pt x="115178" y="-22575"/>
                    <a:pt x="50648" y="35147"/>
                  </a:cubicBezTo>
                  <a:cubicBezTo>
                    <a:pt x="-8371" y="87915"/>
                    <a:pt x="-3429" y="159734"/>
                    <a:pt x="5125" y="193452"/>
                  </a:cubicBezTo>
                  <a:cubicBezTo>
                    <a:pt x="13678" y="227171"/>
                    <a:pt x="30975" y="273176"/>
                    <a:pt x="57681" y="275748"/>
                  </a:cubicBezTo>
                  <a:cubicBezTo>
                    <a:pt x="84386" y="278320"/>
                    <a:pt x="221716" y="8191"/>
                    <a:pt x="221716" y="8191"/>
                  </a:cubicBezTo>
                  <a:close/>
                </a:path>
              </a:pathLst>
            </a:custGeom>
            <a:solidFill>
              <a:srgbClr val="3A2C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2" name="Google Shape;1930;p30">
              <a:extLst>
                <a:ext uri="{FF2B5EF4-FFF2-40B4-BE49-F238E27FC236}">
                  <a16:creationId xmlns:a16="http://schemas.microsoft.com/office/drawing/2014/main" id="{B482040F-2899-8B6A-CC87-A8115CC5FC61}"/>
                </a:ext>
              </a:extLst>
            </p:cNvPr>
            <p:cNvSpPr/>
            <p:nvPr/>
          </p:nvSpPr>
          <p:spPr>
            <a:xfrm>
              <a:off x="5925036" y="2475870"/>
              <a:ext cx="274953" cy="308347"/>
            </a:xfrm>
            <a:custGeom>
              <a:avLst/>
              <a:gdLst/>
              <a:ahLst/>
              <a:cxnLst/>
              <a:rect l="l" t="t" r="r" b="b"/>
              <a:pathLst>
                <a:path w="274953" h="308347" extrusionOk="0">
                  <a:moveTo>
                    <a:pt x="219342" y="0"/>
                  </a:moveTo>
                  <a:cubicBezTo>
                    <a:pt x="219342" y="0"/>
                    <a:pt x="212310" y="119063"/>
                    <a:pt x="214495" y="127825"/>
                  </a:cubicBezTo>
                  <a:cubicBezTo>
                    <a:pt x="216681" y="136588"/>
                    <a:pt x="261159" y="144971"/>
                    <a:pt x="273609" y="155353"/>
                  </a:cubicBezTo>
                  <a:cubicBezTo>
                    <a:pt x="286059" y="165735"/>
                    <a:pt x="208983" y="286512"/>
                    <a:pt x="169828" y="304419"/>
                  </a:cubicBezTo>
                  <a:cubicBezTo>
                    <a:pt x="130672" y="322326"/>
                    <a:pt x="9308" y="276606"/>
                    <a:pt x="945" y="216122"/>
                  </a:cubicBezTo>
                  <a:cubicBezTo>
                    <a:pt x="-6848" y="160401"/>
                    <a:pt x="35634" y="117158"/>
                    <a:pt x="51981" y="101822"/>
                  </a:cubicBezTo>
                  <a:cubicBezTo>
                    <a:pt x="63100" y="100841"/>
                    <a:pt x="74276" y="100555"/>
                    <a:pt x="85434" y="100965"/>
                  </a:cubicBezTo>
                  <a:lnTo>
                    <a:pt x="89045" y="43243"/>
                  </a:lnTo>
                  <a:cubicBezTo>
                    <a:pt x="142457" y="26575"/>
                    <a:pt x="219342" y="0"/>
                    <a:pt x="219342" y="0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3" name="Google Shape;1931;p30">
              <a:extLst>
                <a:ext uri="{FF2B5EF4-FFF2-40B4-BE49-F238E27FC236}">
                  <a16:creationId xmlns:a16="http://schemas.microsoft.com/office/drawing/2014/main" id="{6659E50C-2BD2-1782-5A69-95B7877EF93A}"/>
                </a:ext>
              </a:extLst>
            </p:cNvPr>
            <p:cNvSpPr/>
            <p:nvPr/>
          </p:nvSpPr>
          <p:spPr>
            <a:xfrm>
              <a:off x="5845497" y="2576533"/>
              <a:ext cx="400459" cy="461811"/>
            </a:xfrm>
            <a:custGeom>
              <a:avLst/>
              <a:gdLst/>
              <a:ahLst/>
              <a:cxnLst/>
              <a:rect l="l" t="t" r="r" b="b"/>
              <a:pathLst>
                <a:path w="400459" h="461811" extrusionOk="0">
                  <a:moveTo>
                    <a:pt x="315417" y="38688"/>
                  </a:moveTo>
                  <a:cubicBezTo>
                    <a:pt x="348776" y="43832"/>
                    <a:pt x="386981" y="61739"/>
                    <a:pt x="392208" y="80027"/>
                  </a:cubicBezTo>
                  <a:cubicBezTo>
                    <a:pt x="398290" y="101363"/>
                    <a:pt x="411216" y="202042"/>
                    <a:pt x="382704" y="278718"/>
                  </a:cubicBezTo>
                  <a:cubicBezTo>
                    <a:pt x="354193" y="355394"/>
                    <a:pt x="334330" y="404067"/>
                    <a:pt x="317793" y="437024"/>
                  </a:cubicBezTo>
                  <a:cubicBezTo>
                    <a:pt x="317793" y="437024"/>
                    <a:pt x="173431" y="499126"/>
                    <a:pt x="57009" y="426737"/>
                  </a:cubicBezTo>
                  <a:cubicBezTo>
                    <a:pt x="57009" y="426737"/>
                    <a:pt x="49026" y="344631"/>
                    <a:pt x="48456" y="300721"/>
                  </a:cubicBezTo>
                  <a:cubicBezTo>
                    <a:pt x="-58937" y="206804"/>
                    <a:pt x="32870" y="91171"/>
                    <a:pt x="123916" y="969"/>
                  </a:cubicBezTo>
                  <a:cubicBezTo>
                    <a:pt x="134807" y="-136"/>
                    <a:pt x="145784" y="-298"/>
                    <a:pt x="156704" y="493"/>
                  </a:cubicBezTo>
                  <a:cubicBezTo>
                    <a:pt x="156704" y="493"/>
                    <a:pt x="75447" y="96791"/>
                    <a:pt x="131899" y="151464"/>
                  </a:cubicBezTo>
                  <a:cubicBezTo>
                    <a:pt x="252693" y="114793"/>
                    <a:pt x="276737" y="60405"/>
                    <a:pt x="315417" y="38688"/>
                  </a:cubicBez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4" name="Google Shape;1932;p30">
              <a:extLst>
                <a:ext uri="{FF2B5EF4-FFF2-40B4-BE49-F238E27FC236}">
                  <a16:creationId xmlns:a16="http://schemas.microsoft.com/office/drawing/2014/main" id="{84111061-099C-9E92-B058-A3D467DD0D92}"/>
                </a:ext>
              </a:extLst>
            </p:cNvPr>
            <p:cNvSpPr/>
            <p:nvPr/>
          </p:nvSpPr>
          <p:spPr>
            <a:xfrm>
              <a:off x="5916607" y="2198526"/>
              <a:ext cx="294816" cy="364308"/>
            </a:xfrm>
            <a:custGeom>
              <a:avLst/>
              <a:gdLst/>
              <a:ahLst/>
              <a:cxnLst/>
              <a:rect l="l" t="t" r="r" b="b"/>
              <a:pathLst>
                <a:path w="294816" h="364308" extrusionOk="0">
                  <a:moveTo>
                    <a:pt x="6143" y="129898"/>
                  </a:moveTo>
                  <a:lnTo>
                    <a:pt x="6143" y="129898"/>
                  </a:lnTo>
                  <a:cubicBezTo>
                    <a:pt x="18118" y="53698"/>
                    <a:pt x="73240" y="-4405"/>
                    <a:pt x="151931" y="263"/>
                  </a:cubicBezTo>
                  <a:cubicBezTo>
                    <a:pt x="235318" y="4873"/>
                    <a:pt x="299183" y="76348"/>
                    <a:pt x="294583" y="159921"/>
                  </a:cubicBezTo>
                  <a:cubicBezTo>
                    <a:pt x="291970" y="207365"/>
                    <a:pt x="267307" y="250837"/>
                    <a:pt x="227961" y="277345"/>
                  </a:cubicBezTo>
                  <a:cubicBezTo>
                    <a:pt x="225244" y="288937"/>
                    <a:pt x="221157" y="300157"/>
                    <a:pt x="215797" y="310778"/>
                  </a:cubicBezTo>
                  <a:cubicBezTo>
                    <a:pt x="187855" y="343353"/>
                    <a:pt x="113916" y="363927"/>
                    <a:pt x="89492" y="364308"/>
                  </a:cubicBezTo>
                  <a:cubicBezTo>
                    <a:pt x="68298" y="364308"/>
                    <a:pt x="50146" y="344782"/>
                    <a:pt x="30283" y="311921"/>
                  </a:cubicBezTo>
                  <a:cubicBezTo>
                    <a:pt x="-10774" y="243436"/>
                    <a:pt x="-319" y="167617"/>
                    <a:pt x="6143" y="129898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5" name="Google Shape;1933;p30">
              <a:extLst>
                <a:ext uri="{FF2B5EF4-FFF2-40B4-BE49-F238E27FC236}">
                  <a16:creationId xmlns:a16="http://schemas.microsoft.com/office/drawing/2014/main" id="{4915FD8E-5120-2272-27A9-95AEBEBD5C86}"/>
                </a:ext>
              </a:extLst>
            </p:cNvPr>
            <p:cNvSpPr/>
            <p:nvPr/>
          </p:nvSpPr>
          <p:spPr>
            <a:xfrm>
              <a:off x="5928072" y="2197020"/>
              <a:ext cx="296585" cy="278850"/>
            </a:xfrm>
            <a:custGeom>
              <a:avLst/>
              <a:gdLst/>
              <a:ahLst/>
              <a:cxnLst/>
              <a:rect l="l" t="t" r="r" b="b"/>
              <a:pathLst>
                <a:path w="296585" h="278850" extrusionOk="0">
                  <a:moveTo>
                    <a:pt x="164891" y="3197"/>
                  </a:moveTo>
                  <a:cubicBezTo>
                    <a:pt x="220108" y="13961"/>
                    <a:pt x="265441" y="29582"/>
                    <a:pt x="280457" y="83874"/>
                  </a:cubicBezTo>
                  <a:cubicBezTo>
                    <a:pt x="290721" y="121307"/>
                    <a:pt x="304121" y="192554"/>
                    <a:pt x="291386" y="222653"/>
                  </a:cubicBezTo>
                  <a:lnTo>
                    <a:pt x="283403" y="244370"/>
                  </a:lnTo>
                  <a:lnTo>
                    <a:pt x="216876" y="278851"/>
                  </a:lnTo>
                  <a:cubicBezTo>
                    <a:pt x="216876" y="278851"/>
                    <a:pt x="185704" y="252848"/>
                    <a:pt x="195398" y="176457"/>
                  </a:cubicBezTo>
                  <a:cubicBezTo>
                    <a:pt x="194980" y="166227"/>
                    <a:pt x="191692" y="156321"/>
                    <a:pt x="185894" y="147882"/>
                  </a:cubicBezTo>
                  <a:cubicBezTo>
                    <a:pt x="181580" y="140729"/>
                    <a:pt x="178367" y="132956"/>
                    <a:pt x="176390" y="124832"/>
                  </a:cubicBezTo>
                  <a:cubicBezTo>
                    <a:pt x="168531" y="104162"/>
                    <a:pt x="153001" y="87332"/>
                    <a:pt x="133053" y="77873"/>
                  </a:cubicBezTo>
                  <a:cubicBezTo>
                    <a:pt x="83348" y="49870"/>
                    <a:pt x="10454" y="74063"/>
                    <a:pt x="0" y="84160"/>
                  </a:cubicBezTo>
                  <a:cubicBezTo>
                    <a:pt x="33929" y="14627"/>
                    <a:pt x="100645" y="-9376"/>
                    <a:pt x="164891" y="3197"/>
                  </a:cubicBezTo>
                  <a:close/>
                </a:path>
              </a:pathLst>
            </a:custGeom>
            <a:solidFill>
              <a:srgbClr val="3A2C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6" name="Google Shape;1934;p30">
              <a:extLst>
                <a:ext uri="{FF2B5EF4-FFF2-40B4-BE49-F238E27FC236}">
                  <a16:creationId xmlns:a16="http://schemas.microsoft.com/office/drawing/2014/main" id="{D168B0B2-77FA-D7B6-318C-E559F94406D7}"/>
                </a:ext>
              </a:extLst>
            </p:cNvPr>
            <p:cNvSpPr/>
            <p:nvPr/>
          </p:nvSpPr>
          <p:spPr>
            <a:xfrm>
              <a:off x="5977205" y="4610895"/>
              <a:ext cx="232912" cy="178155"/>
            </a:xfrm>
            <a:custGeom>
              <a:avLst/>
              <a:gdLst/>
              <a:ahLst/>
              <a:cxnLst/>
              <a:rect l="l" t="t" r="r" b="b"/>
              <a:pathLst>
                <a:path w="232912" h="178155" extrusionOk="0">
                  <a:moveTo>
                    <a:pt x="216022" y="5"/>
                  </a:moveTo>
                  <a:cubicBezTo>
                    <a:pt x="188081" y="22769"/>
                    <a:pt x="144649" y="7053"/>
                    <a:pt x="142558" y="9053"/>
                  </a:cubicBezTo>
                  <a:cubicBezTo>
                    <a:pt x="114047" y="37628"/>
                    <a:pt x="71755" y="62489"/>
                    <a:pt x="40202" y="87444"/>
                  </a:cubicBezTo>
                  <a:cubicBezTo>
                    <a:pt x="22810" y="101160"/>
                    <a:pt x="-4276" y="119543"/>
                    <a:pt x="571" y="145927"/>
                  </a:cubicBezTo>
                  <a:cubicBezTo>
                    <a:pt x="9410" y="193076"/>
                    <a:pt x="84775" y="178598"/>
                    <a:pt x="113191" y="164120"/>
                  </a:cubicBezTo>
                  <a:cubicBezTo>
                    <a:pt x="141608" y="149642"/>
                    <a:pt x="164797" y="126020"/>
                    <a:pt x="191692" y="109066"/>
                  </a:cubicBezTo>
                  <a:cubicBezTo>
                    <a:pt x="210700" y="97064"/>
                    <a:pt x="229708" y="90873"/>
                    <a:pt x="232749" y="66584"/>
                  </a:cubicBezTo>
                  <a:cubicBezTo>
                    <a:pt x="234555" y="51916"/>
                    <a:pt x="220964" y="-567"/>
                    <a:pt x="216022" y="5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7" name="Google Shape;1935;p30">
              <a:extLst>
                <a:ext uri="{FF2B5EF4-FFF2-40B4-BE49-F238E27FC236}">
                  <a16:creationId xmlns:a16="http://schemas.microsoft.com/office/drawing/2014/main" id="{21EA6769-DDA7-387B-E87B-EB4AA73AE4A6}"/>
                </a:ext>
              </a:extLst>
            </p:cNvPr>
            <p:cNvSpPr/>
            <p:nvPr/>
          </p:nvSpPr>
          <p:spPr>
            <a:xfrm>
              <a:off x="5978157" y="4667764"/>
              <a:ext cx="231905" cy="121227"/>
            </a:xfrm>
            <a:custGeom>
              <a:avLst/>
              <a:gdLst/>
              <a:ahLst/>
              <a:cxnLst/>
              <a:rect l="l" t="t" r="r" b="b"/>
              <a:pathLst>
                <a:path w="231905" h="121227" extrusionOk="0">
                  <a:moveTo>
                    <a:pt x="231417" y="0"/>
                  </a:moveTo>
                  <a:cubicBezTo>
                    <a:pt x="227711" y="23241"/>
                    <a:pt x="209083" y="29623"/>
                    <a:pt x="190076" y="41434"/>
                  </a:cubicBezTo>
                  <a:cubicBezTo>
                    <a:pt x="162705" y="58483"/>
                    <a:pt x="138660" y="83058"/>
                    <a:pt x="110244" y="97441"/>
                  </a:cubicBezTo>
                  <a:cubicBezTo>
                    <a:pt x="84013" y="110776"/>
                    <a:pt x="18437" y="124015"/>
                    <a:pt x="0" y="90392"/>
                  </a:cubicBezTo>
                  <a:cubicBezTo>
                    <a:pt x="10074" y="135826"/>
                    <a:pt x="84108" y="121539"/>
                    <a:pt x="112240" y="107251"/>
                  </a:cubicBezTo>
                  <a:cubicBezTo>
                    <a:pt x="140371" y="92964"/>
                    <a:pt x="163845" y="69151"/>
                    <a:pt x="190741" y="52197"/>
                  </a:cubicBezTo>
                  <a:cubicBezTo>
                    <a:pt x="209748" y="40196"/>
                    <a:pt x="228756" y="34004"/>
                    <a:pt x="231797" y="9715"/>
                  </a:cubicBezTo>
                  <a:cubicBezTo>
                    <a:pt x="232025" y="6477"/>
                    <a:pt x="231892" y="3219"/>
                    <a:pt x="231417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8" name="Google Shape;1936;p30">
              <a:extLst>
                <a:ext uri="{FF2B5EF4-FFF2-40B4-BE49-F238E27FC236}">
                  <a16:creationId xmlns:a16="http://schemas.microsoft.com/office/drawing/2014/main" id="{D252FB26-CCC6-83B9-CE64-7C0251881A9B}"/>
                </a:ext>
              </a:extLst>
            </p:cNvPr>
            <p:cNvSpPr/>
            <p:nvPr/>
          </p:nvSpPr>
          <p:spPr>
            <a:xfrm>
              <a:off x="5800764" y="4571652"/>
              <a:ext cx="213680" cy="165568"/>
            </a:xfrm>
            <a:custGeom>
              <a:avLst/>
              <a:gdLst/>
              <a:ahLst/>
              <a:cxnLst/>
              <a:rect l="l" t="t" r="r" b="b"/>
              <a:pathLst>
                <a:path w="213680" h="165568" extrusionOk="0">
                  <a:moveTo>
                    <a:pt x="196496" y="5"/>
                  </a:moveTo>
                  <a:cubicBezTo>
                    <a:pt x="170931" y="20864"/>
                    <a:pt x="132345" y="9530"/>
                    <a:pt x="130445" y="11054"/>
                  </a:cubicBezTo>
                  <a:cubicBezTo>
                    <a:pt x="104404" y="37247"/>
                    <a:pt x="65819" y="59726"/>
                    <a:pt x="36927" y="82491"/>
                  </a:cubicBezTo>
                  <a:cubicBezTo>
                    <a:pt x="20961" y="95064"/>
                    <a:pt x="-3939" y="111924"/>
                    <a:pt x="528" y="136022"/>
                  </a:cubicBezTo>
                  <a:cubicBezTo>
                    <a:pt x="8606" y="179265"/>
                    <a:pt x="77604" y="165930"/>
                    <a:pt x="103644" y="152786"/>
                  </a:cubicBezTo>
                  <a:cubicBezTo>
                    <a:pt x="129684" y="139641"/>
                    <a:pt x="151163" y="117638"/>
                    <a:pt x="175588" y="102303"/>
                  </a:cubicBezTo>
                  <a:cubicBezTo>
                    <a:pt x="193170" y="91350"/>
                    <a:pt x="210466" y="85634"/>
                    <a:pt x="213603" y="63441"/>
                  </a:cubicBezTo>
                  <a:cubicBezTo>
                    <a:pt x="214838" y="50011"/>
                    <a:pt x="201058" y="-567"/>
                    <a:pt x="196496" y="5"/>
                  </a:cubicBezTo>
                  <a:close/>
                </a:path>
              </a:pathLst>
            </a:custGeom>
            <a:solidFill>
              <a:srgbClr val="38226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9" name="Google Shape;1937;p30">
              <a:extLst>
                <a:ext uri="{FF2B5EF4-FFF2-40B4-BE49-F238E27FC236}">
                  <a16:creationId xmlns:a16="http://schemas.microsoft.com/office/drawing/2014/main" id="{DC0A123F-5A2A-86FE-749D-D6CD3C218E10}"/>
                </a:ext>
              </a:extLst>
            </p:cNvPr>
            <p:cNvSpPr/>
            <p:nvPr/>
          </p:nvSpPr>
          <p:spPr>
            <a:xfrm>
              <a:off x="5801482" y="4626139"/>
              <a:ext cx="212755" cy="111143"/>
            </a:xfrm>
            <a:custGeom>
              <a:avLst/>
              <a:gdLst/>
              <a:ahLst/>
              <a:cxnLst/>
              <a:rect l="l" t="t" r="r" b="b"/>
              <a:pathLst>
                <a:path w="212755" h="111143" extrusionOk="0">
                  <a:moveTo>
                    <a:pt x="212124" y="0"/>
                  </a:moveTo>
                  <a:cubicBezTo>
                    <a:pt x="208798" y="21241"/>
                    <a:pt x="191691" y="27146"/>
                    <a:pt x="174109" y="38100"/>
                  </a:cubicBezTo>
                  <a:cubicBezTo>
                    <a:pt x="149019" y="53721"/>
                    <a:pt x="126590" y="76200"/>
                    <a:pt x="100930" y="89344"/>
                  </a:cubicBezTo>
                  <a:cubicBezTo>
                    <a:pt x="76886" y="101632"/>
                    <a:pt x="16917" y="113728"/>
                    <a:pt x="0" y="82867"/>
                  </a:cubicBezTo>
                  <a:cubicBezTo>
                    <a:pt x="9504" y="124492"/>
                    <a:pt x="76980" y="111442"/>
                    <a:pt x="102736" y="98393"/>
                  </a:cubicBezTo>
                  <a:cubicBezTo>
                    <a:pt x="128491" y="85344"/>
                    <a:pt x="150255" y="63246"/>
                    <a:pt x="174679" y="47911"/>
                  </a:cubicBezTo>
                  <a:cubicBezTo>
                    <a:pt x="192261" y="36957"/>
                    <a:pt x="209558" y="31242"/>
                    <a:pt x="212694" y="9049"/>
                  </a:cubicBezTo>
                  <a:cubicBezTo>
                    <a:pt x="212866" y="6020"/>
                    <a:pt x="212676" y="2981"/>
                    <a:pt x="212124" y="0"/>
                  </a:cubicBezTo>
                  <a:close/>
                </a:path>
              </a:pathLst>
            </a:custGeom>
            <a:solidFill>
              <a:srgbClr val="757B89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0" name="Google Shape;1938;p30">
              <a:extLst>
                <a:ext uri="{FF2B5EF4-FFF2-40B4-BE49-F238E27FC236}">
                  <a16:creationId xmlns:a16="http://schemas.microsoft.com/office/drawing/2014/main" id="{A3AC90C5-9D5A-C99D-26F1-D8E97C0EFA33}"/>
                </a:ext>
              </a:extLst>
            </p:cNvPr>
            <p:cNvSpPr/>
            <p:nvPr/>
          </p:nvSpPr>
          <p:spPr>
            <a:xfrm>
              <a:off x="5835285" y="3032607"/>
              <a:ext cx="455829" cy="1595222"/>
            </a:xfrm>
            <a:custGeom>
              <a:avLst/>
              <a:gdLst/>
              <a:ahLst/>
              <a:cxnLst/>
              <a:rect l="l" t="t" r="r" b="b"/>
              <a:pathLst>
                <a:path w="455829" h="1595222" extrusionOk="0">
                  <a:moveTo>
                    <a:pt x="11434" y="236696"/>
                  </a:moveTo>
                  <a:cubicBezTo>
                    <a:pt x="23694" y="140208"/>
                    <a:pt x="58953" y="0"/>
                    <a:pt x="58953" y="0"/>
                  </a:cubicBezTo>
                  <a:cubicBezTo>
                    <a:pt x="92720" y="15859"/>
                    <a:pt x="129281" y="24889"/>
                    <a:pt x="166536" y="26575"/>
                  </a:cubicBezTo>
                  <a:cubicBezTo>
                    <a:pt x="228691" y="29718"/>
                    <a:pt x="328101" y="10859"/>
                    <a:pt x="328101" y="10859"/>
                  </a:cubicBezTo>
                  <a:cubicBezTo>
                    <a:pt x="345540" y="41281"/>
                    <a:pt x="364576" y="70752"/>
                    <a:pt x="385123" y="99155"/>
                  </a:cubicBezTo>
                  <a:cubicBezTo>
                    <a:pt x="412875" y="137731"/>
                    <a:pt x="466856" y="222409"/>
                    <a:pt x="453836" y="370332"/>
                  </a:cubicBezTo>
                  <a:cubicBezTo>
                    <a:pt x="445282" y="467011"/>
                    <a:pt x="391301" y="877443"/>
                    <a:pt x="391301" y="877443"/>
                  </a:cubicBezTo>
                  <a:cubicBezTo>
                    <a:pt x="412295" y="946490"/>
                    <a:pt x="423452" y="1018156"/>
                    <a:pt x="424469" y="1090327"/>
                  </a:cubicBezTo>
                  <a:cubicBezTo>
                    <a:pt x="423899" y="1150048"/>
                    <a:pt x="408218" y="1251490"/>
                    <a:pt x="390635" y="1345311"/>
                  </a:cubicBezTo>
                  <a:lnTo>
                    <a:pt x="358418" y="1578293"/>
                  </a:lnTo>
                  <a:cubicBezTo>
                    <a:pt x="358418" y="1578293"/>
                    <a:pt x="315556" y="1609344"/>
                    <a:pt x="284953" y="1587341"/>
                  </a:cubicBezTo>
                  <a:lnTo>
                    <a:pt x="288850" y="1359408"/>
                  </a:lnTo>
                  <a:cubicBezTo>
                    <a:pt x="285049" y="1303592"/>
                    <a:pt x="279346" y="1221296"/>
                    <a:pt x="276020" y="1168908"/>
                  </a:cubicBezTo>
                  <a:cubicBezTo>
                    <a:pt x="270223" y="1083183"/>
                    <a:pt x="254921" y="947356"/>
                    <a:pt x="250550" y="913352"/>
                  </a:cubicBezTo>
                  <a:cubicBezTo>
                    <a:pt x="246178" y="879348"/>
                    <a:pt x="235249" y="820103"/>
                    <a:pt x="230117" y="753618"/>
                  </a:cubicBezTo>
                  <a:cubicBezTo>
                    <a:pt x="224985" y="687134"/>
                    <a:pt x="199895" y="349282"/>
                    <a:pt x="199895" y="349282"/>
                  </a:cubicBezTo>
                  <a:lnTo>
                    <a:pt x="196473" y="412528"/>
                  </a:lnTo>
                  <a:cubicBezTo>
                    <a:pt x="196473" y="412528"/>
                    <a:pt x="193147" y="515303"/>
                    <a:pt x="178416" y="641985"/>
                  </a:cubicBezTo>
                  <a:cubicBezTo>
                    <a:pt x="163685" y="768668"/>
                    <a:pt x="158553" y="824960"/>
                    <a:pt x="158553" y="824960"/>
                  </a:cubicBezTo>
                  <a:cubicBezTo>
                    <a:pt x="158553" y="824960"/>
                    <a:pt x="184118" y="872109"/>
                    <a:pt x="187065" y="906780"/>
                  </a:cubicBezTo>
                  <a:cubicBezTo>
                    <a:pt x="189630" y="934212"/>
                    <a:pt x="220898" y="1150906"/>
                    <a:pt x="202271" y="1261110"/>
                  </a:cubicBezTo>
                  <a:lnTo>
                    <a:pt x="164256" y="1541336"/>
                  </a:lnTo>
                  <a:cubicBezTo>
                    <a:pt x="144782" y="1554832"/>
                    <a:pt x="120015" y="1558090"/>
                    <a:pt x="97729" y="1550098"/>
                  </a:cubicBezTo>
                  <a:lnTo>
                    <a:pt x="75205" y="1267682"/>
                  </a:lnTo>
                  <a:cubicBezTo>
                    <a:pt x="60094" y="1160145"/>
                    <a:pt x="27686" y="932307"/>
                    <a:pt x="23124" y="902684"/>
                  </a:cubicBezTo>
                  <a:cubicBezTo>
                    <a:pt x="16662" y="863727"/>
                    <a:pt x="11340" y="844487"/>
                    <a:pt x="4117" y="721709"/>
                  </a:cubicBezTo>
                  <a:cubicBezTo>
                    <a:pt x="-3106" y="598932"/>
                    <a:pt x="-920" y="333185"/>
                    <a:pt x="11434" y="236696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1" name="Google Shape;1939;p30">
              <a:extLst>
                <a:ext uri="{FF2B5EF4-FFF2-40B4-BE49-F238E27FC236}">
                  <a16:creationId xmlns:a16="http://schemas.microsoft.com/office/drawing/2014/main" id="{AE270FE9-B249-EAA0-A79B-82C696C5C60A}"/>
                </a:ext>
              </a:extLst>
            </p:cNvPr>
            <p:cNvSpPr/>
            <p:nvPr/>
          </p:nvSpPr>
          <p:spPr>
            <a:xfrm>
              <a:off x="5815995" y="3000698"/>
              <a:ext cx="485198" cy="1060979"/>
            </a:xfrm>
            <a:custGeom>
              <a:avLst/>
              <a:gdLst/>
              <a:ahLst/>
              <a:cxnLst/>
              <a:rect l="l" t="t" r="r" b="b"/>
              <a:pathLst>
                <a:path w="485198" h="1060979" extrusionOk="0">
                  <a:moveTo>
                    <a:pt x="347391" y="12859"/>
                  </a:moveTo>
                  <a:lnTo>
                    <a:pt x="430264" y="179832"/>
                  </a:lnTo>
                  <a:cubicBezTo>
                    <a:pt x="430264" y="179832"/>
                    <a:pt x="556855" y="365474"/>
                    <a:pt x="425702" y="842772"/>
                  </a:cubicBezTo>
                  <a:lnTo>
                    <a:pt x="450317" y="990029"/>
                  </a:lnTo>
                  <a:cubicBezTo>
                    <a:pt x="450317" y="990029"/>
                    <a:pt x="202078" y="1149668"/>
                    <a:pt x="35952" y="990029"/>
                  </a:cubicBezTo>
                  <a:cubicBezTo>
                    <a:pt x="35952" y="990029"/>
                    <a:pt x="-21641" y="548926"/>
                    <a:pt x="8961" y="345567"/>
                  </a:cubicBezTo>
                  <a:cubicBezTo>
                    <a:pt x="26011" y="228591"/>
                    <a:pt x="51871" y="113071"/>
                    <a:pt x="86322" y="0"/>
                  </a:cubicBezTo>
                  <a:cubicBezTo>
                    <a:pt x="86322" y="0"/>
                    <a:pt x="126998" y="45053"/>
                    <a:pt x="336367" y="15335"/>
                  </a:cubicBez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2" name="Google Shape;1940;p30">
              <a:extLst>
                <a:ext uri="{FF2B5EF4-FFF2-40B4-BE49-F238E27FC236}">
                  <a16:creationId xmlns:a16="http://schemas.microsoft.com/office/drawing/2014/main" id="{B8D334DD-7EF5-2617-6FDE-81C003EF05C1}"/>
                </a:ext>
              </a:extLst>
            </p:cNvPr>
            <p:cNvSpPr/>
            <p:nvPr/>
          </p:nvSpPr>
          <p:spPr>
            <a:xfrm>
              <a:off x="5561118" y="2683306"/>
              <a:ext cx="698939" cy="609714"/>
            </a:xfrm>
            <a:custGeom>
              <a:avLst/>
              <a:gdLst/>
              <a:ahLst/>
              <a:cxnLst/>
              <a:rect l="l" t="t" r="r" b="b"/>
              <a:pathLst>
                <a:path w="698939" h="609714" extrusionOk="0">
                  <a:moveTo>
                    <a:pt x="82790" y="448837"/>
                  </a:moveTo>
                  <a:cubicBezTo>
                    <a:pt x="101798" y="452457"/>
                    <a:pt x="119950" y="448361"/>
                    <a:pt x="146561" y="455600"/>
                  </a:cubicBezTo>
                  <a:cubicBezTo>
                    <a:pt x="166452" y="461905"/>
                    <a:pt x="187190" y="465125"/>
                    <a:pt x="208050" y="465125"/>
                  </a:cubicBezTo>
                  <a:cubicBezTo>
                    <a:pt x="230669" y="465125"/>
                    <a:pt x="294155" y="433407"/>
                    <a:pt x="348611" y="395116"/>
                  </a:cubicBezTo>
                  <a:cubicBezTo>
                    <a:pt x="412762" y="350063"/>
                    <a:pt x="476437" y="272244"/>
                    <a:pt x="499436" y="234811"/>
                  </a:cubicBezTo>
                  <a:cubicBezTo>
                    <a:pt x="548951" y="154038"/>
                    <a:pt x="596375" y="70695"/>
                    <a:pt x="611011" y="28023"/>
                  </a:cubicBezTo>
                  <a:cubicBezTo>
                    <a:pt x="628498" y="-23222"/>
                    <a:pt x="628118" y="11640"/>
                    <a:pt x="658530" y="10878"/>
                  </a:cubicBezTo>
                  <a:cubicBezTo>
                    <a:pt x="693979" y="10020"/>
                    <a:pt x="713082" y="23070"/>
                    <a:pt x="686471" y="92602"/>
                  </a:cubicBezTo>
                  <a:cubicBezTo>
                    <a:pt x="659860" y="162135"/>
                    <a:pt x="635626" y="210522"/>
                    <a:pt x="576322" y="292627"/>
                  </a:cubicBezTo>
                  <a:cubicBezTo>
                    <a:pt x="532918" y="354245"/>
                    <a:pt x="479260" y="407918"/>
                    <a:pt x="417704" y="451314"/>
                  </a:cubicBezTo>
                  <a:cubicBezTo>
                    <a:pt x="363608" y="489280"/>
                    <a:pt x="305151" y="520589"/>
                    <a:pt x="243595" y="544563"/>
                  </a:cubicBezTo>
                  <a:cubicBezTo>
                    <a:pt x="225823" y="551898"/>
                    <a:pt x="214513" y="561709"/>
                    <a:pt x="182295" y="579615"/>
                  </a:cubicBezTo>
                  <a:cubicBezTo>
                    <a:pt x="150381" y="597951"/>
                    <a:pt x="114514" y="608276"/>
                    <a:pt x="77753" y="609714"/>
                  </a:cubicBezTo>
                  <a:cubicBezTo>
                    <a:pt x="46961" y="608953"/>
                    <a:pt x="35937" y="603809"/>
                    <a:pt x="33371" y="597522"/>
                  </a:cubicBezTo>
                  <a:cubicBezTo>
                    <a:pt x="30139" y="589617"/>
                    <a:pt x="36127" y="584188"/>
                    <a:pt x="50193" y="582854"/>
                  </a:cubicBezTo>
                  <a:cubicBezTo>
                    <a:pt x="72688" y="582521"/>
                    <a:pt x="94936" y="578101"/>
                    <a:pt x="115864" y="569805"/>
                  </a:cubicBezTo>
                  <a:cubicBezTo>
                    <a:pt x="115864" y="569805"/>
                    <a:pt x="85166" y="574186"/>
                    <a:pt x="66634" y="575139"/>
                  </a:cubicBezTo>
                  <a:cubicBezTo>
                    <a:pt x="50088" y="576034"/>
                    <a:pt x="33504" y="574729"/>
                    <a:pt x="17310" y="571234"/>
                  </a:cubicBezTo>
                  <a:cubicBezTo>
                    <a:pt x="1723" y="567519"/>
                    <a:pt x="-7020" y="545421"/>
                    <a:pt x="7140" y="543706"/>
                  </a:cubicBezTo>
                  <a:cubicBezTo>
                    <a:pt x="21301" y="541992"/>
                    <a:pt x="32706" y="544659"/>
                    <a:pt x="60267" y="542849"/>
                  </a:cubicBezTo>
                  <a:cubicBezTo>
                    <a:pt x="74845" y="541935"/>
                    <a:pt x="89272" y="539277"/>
                    <a:pt x="103224" y="534943"/>
                  </a:cubicBezTo>
                  <a:cubicBezTo>
                    <a:pt x="84805" y="535105"/>
                    <a:pt x="66396" y="533772"/>
                    <a:pt x="48197" y="530943"/>
                  </a:cubicBezTo>
                  <a:cubicBezTo>
                    <a:pt x="33390" y="529543"/>
                    <a:pt x="19296" y="523885"/>
                    <a:pt x="7615" y="514655"/>
                  </a:cubicBezTo>
                  <a:cubicBezTo>
                    <a:pt x="1628" y="509702"/>
                    <a:pt x="583" y="495605"/>
                    <a:pt x="18450" y="495605"/>
                  </a:cubicBezTo>
                  <a:cubicBezTo>
                    <a:pt x="34511" y="495605"/>
                    <a:pt x="54659" y="503035"/>
                    <a:pt x="84976" y="498844"/>
                  </a:cubicBezTo>
                  <a:cubicBezTo>
                    <a:pt x="107310" y="495700"/>
                    <a:pt x="122992" y="490462"/>
                    <a:pt x="119190" y="487509"/>
                  </a:cubicBezTo>
                  <a:cubicBezTo>
                    <a:pt x="115388" y="484556"/>
                    <a:pt x="102748" y="487509"/>
                    <a:pt x="84311" y="480746"/>
                  </a:cubicBezTo>
                  <a:cubicBezTo>
                    <a:pt x="65874" y="473983"/>
                    <a:pt x="52949" y="457791"/>
                    <a:pt x="57225" y="448075"/>
                  </a:cubicBezTo>
                  <a:cubicBezTo>
                    <a:pt x="61502" y="438360"/>
                    <a:pt x="63593" y="445313"/>
                    <a:pt x="82790" y="448837"/>
                  </a:cubicBezTo>
                  <a:close/>
                </a:path>
              </a:pathLst>
            </a:custGeom>
            <a:solidFill>
              <a:srgbClr val="DFAE8E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3" name="Google Shape;1941;p30">
              <a:extLst>
                <a:ext uri="{FF2B5EF4-FFF2-40B4-BE49-F238E27FC236}">
                  <a16:creationId xmlns:a16="http://schemas.microsoft.com/office/drawing/2014/main" id="{D9925689-898B-24B9-449F-3E652D2B6D6F}"/>
                </a:ext>
              </a:extLst>
            </p:cNvPr>
            <p:cNvSpPr/>
            <p:nvPr/>
          </p:nvSpPr>
          <p:spPr>
            <a:xfrm>
              <a:off x="6103702" y="2644294"/>
              <a:ext cx="168312" cy="197615"/>
            </a:xfrm>
            <a:custGeom>
              <a:avLst/>
              <a:gdLst/>
              <a:ahLst/>
              <a:cxnLst/>
              <a:rect l="l" t="t" r="r" b="b"/>
              <a:pathLst>
                <a:path w="168312" h="197615" extrusionOk="0">
                  <a:moveTo>
                    <a:pt x="127446" y="197527"/>
                  </a:moveTo>
                  <a:cubicBezTo>
                    <a:pt x="127446" y="197527"/>
                    <a:pt x="46188" y="201813"/>
                    <a:pt x="0" y="150759"/>
                  </a:cubicBezTo>
                  <a:lnTo>
                    <a:pt x="50085" y="45984"/>
                  </a:lnTo>
                  <a:cubicBezTo>
                    <a:pt x="50085" y="45984"/>
                    <a:pt x="73179" y="-12023"/>
                    <a:pt x="127351" y="2264"/>
                  </a:cubicBezTo>
                  <a:cubicBezTo>
                    <a:pt x="181522" y="16552"/>
                    <a:pt x="182378" y="92942"/>
                    <a:pt x="127446" y="197527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4" name="Google Shape;1942;p30">
              <a:extLst>
                <a:ext uri="{FF2B5EF4-FFF2-40B4-BE49-F238E27FC236}">
                  <a16:creationId xmlns:a16="http://schemas.microsoft.com/office/drawing/2014/main" id="{30CB94A6-7A60-9DCE-E711-9CA49D7D8E47}"/>
                </a:ext>
              </a:extLst>
            </p:cNvPr>
            <p:cNvSpPr/>
            <p:nvPr/>
          </p:nvSpPr>
          <p:spPr>
            <a:xfrm>
              <a:off x="5833319" y="2576558"/>
              <a:ext cx="135999" cy="142961"/>
            </a:xfrm>
            <a:custGeom>
              <a:avLst/>
              <a:gdLst/>
              <a:ahLst/>
              <a:cxnLst/>
              <a:rect l="l" t="t" r="r" b="b"/>
              <a:pathLst>
                <a:path w="135999" h="142961" extrusionOk="0">
                  <a:moveTo>
                    <a:pt x="135999" y="944"/>
                  </a:moveTo>
                  <a:cubicBezTo>
                    <a:pt x="135999" y="944"/>
                    <a:pt x="70043" y="-19249"/>
                    <a:pt x="0" y="127150"/>
                  </a:cubicBezTo>
                  <a:lnTo>
                    <a:pt x="26231" y="142962"/>
                  </a:lnTo>
                  <a:cubicBezTo>
                    <a:pt x="26231" y="142962"/>
                    <a:pt x="95133" y="38473"/>
                    <a:pt x="135999" y="944"/>
                  </a:cubicBezTo>
                  <a:close/>
                </a:path>
              </a:pathLst>
            </a:custGeom>
            <a:solidFill>
              <a:srgbClr val="EDEDE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5" name="Google Shape;1943;p30">
              <a:extLst>
                <a:ext uri="{FF2B5EF4-FFF2-40B4-BE49-F238E27FC236}">
                  <a16:creationId xmlns:a16="http://schemas.microsoft.com/office/drawing/2014/main" id="{A262C395-354B-0D23-799C-9FCEEA8C3A50}"/>
                </a:ext>
              </a:extLst>
            </p:cNvPr>
            <p:cNvSpPr/>
            <p:nvPr/>
          </p:nvSpPr>
          <p:spPr>
            <a:xfrm>
              <a:off x="2925535" y="2722330"/>
              <a:ext cx="1200895" cy="746478"/>
            </a:xfrm>
            <a:custGeom>
              <a:avLst/>
              <a:gdLst/>
              <a:ahLst/>
              <a:cxnLst/>
              <a:rect l="l" t="t" r="r" b="b"/>
              <a:pathLst>
                <a:path w="1200895" h="746478" extrusionOk="0">
                  <a:moveTo>
                    <a:pt x="1109954" y="738045"/>
                  </a:moveTo>
                  <a:lnTo>
                    <a:pt x="30323" y="113395"/>
                  </a:lnTo>
                  <a:cubicBezTo>
                    <a:pt x="1323" y="96612"/>
                    <a:pt x="-8610" y="59446"/>
                    <a:pt x="8136" y="30385"/>
                  </a:cubicBezTo>
                  <a:cubicBezTo>
                    <a:pt x="13457" y="21145"/>
                    <a:pt x="21109" y="13478"/>
                    <a:pt x="30323" y="8144"/>
                  </a:cubicBezTo>
                  <a:lnTo>
                    <a:pt x="30323" y="8144"/>
                  </a:lnTo>
                  <a:cubicBezTo>
                    <a:pt x="49084" y="-2715"/>
                    <a:pt x="72197" y="-2715"/>
                    <a:pt x="90957" y="8144"/>
                  </a:cubicBezTo>
                  <a:lnTo>
                    <a:pt x="1170588" y="633270"/>
                  </a:lnTo>
                  <a:cubicBezTo>
                    <a:pt x="1199584" y="650062"/>
                    <a:pt x="1209506" y="687229"/>
                    <a:pt x="1192750" y="716290"/>
                  </a:cubicBezTo>
                  <a:cubicBezTo>
                    <a:pt x="1186117" y="727805"/>
                    <a:pt x="1175891" y="736816"/>
                    <a:pt x="1163650" y="741950"/>
                  </a:cubicBezTo>
                  <a:lnTo>
                    <a:pt x="1163650" y="741950"/>
                  </a:lnTo>
                  <a:cubicBezTo>
                    <a:pt x="1146125" y="749151"/>
                    <a:pt x="1126253" y="747703"/>
                    <a:pt x="1109954" y="738045"/>
                  </a:cubicBezTo>
                  <a:close/>
                </a:path>
              </a:pathLst>
            </a:custGeom>
            <a:solidFill>
              <a:srgbClr val="D6D8E5">
                <a:alpha val="4000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6" name="Google Shape;1944;p30">
              <a:extLst>
                <a:ext uri="{FF2B5EF4-FFF2-40B4-BE49-F238E27FC236}">
                  <a16:creationId xmlns:a16="http://schemas.microsoft.com/office/drawing/2014/main" id="{78B4052A-C11C-8CEA-665B-4607BE1F449A}"/>
                </a:ext>
              </a:extLst>
            </p:cNvPr>
            <p:cNvSpPr/>
            <p:nvPr/>
          </p:nvSpPr>
          <p:spPr>
            <a:xfrm>
              <a:off x="2868613" y="1365288"/>
              <a:ext cx="1401428" cy="1812876"/>
            </a:xfrm>
            <a:custGeom>
              <a:avLst/>
              <a:gdLst/>
              <a:ahLst/>
              <a:cxnLst/>
              <a:rect l="l" t="t" r="r" b="b"/>
              <a:pathLst>
                <a:path w="1401428" h="1812876" extrusionOk="0">
                  <a:moveTo>
                    <a:pt x="700714" y="1717230"/>
                  </a:moveTo>
                  <a:cubicBezTo>
                    <a:pt x="314290" y="1493678"/>
                    <a:pt x="0" y="947991"/>
                    <a:pt x="0" y="500888"/>
                  </a:cubicBezTo>
                  <a:cubicBezTo>
                    <a:pt x="0" y="53784"/>
                    <a:pt x="314290" y="-127762"/>
                    <a:pt x="700714" y="95504"/>
                  </a:cubicBezTo>
                  <a:cubicBezTo>
                    <a:pt x="1087138" y="318770"/>
                    <a:pt x="1401428" y="864647"/>
                    <a:pt x="1401428" y="1311846"/>
                  </a:cubicBezTo>
                  <a:cubicBezTo>
                    <a:pt x="1401428" y="1759045"/>
                    <a:pt x="1087043" y="1940782"/>
                    <a:pt x="700714" y="1717230"/>
                  </a:cubicBezTo>
                  <a:close/>
                  <a:moveTo>
                    <a:pt x="700714" y="240855"/>
                  </a:moveTo>
                  <a:cubicBezTo>
                    <a:pt x="383478" y="57308"/>
                    <a:pt x="125355" y="206660"/>
                    <a:pt x="125355" y="573754"/>
                  </a:cubicBezTo>
                  <a:cubicBezTo>
                    <a:pt x="125355" y="940847"/>
                    <a:pt x="383478" y="1388808"/>
                    <a:pt x="700714" y="1572355"/>
                  </a:cubicBezTo>
                  <a:cubicBezTo>
                    <a:pt x="1017951" y="1755902"/>
                    <a:pt x="1275978" y="1606645"/>
                    <a:pt x="1275978" y="1239551"/>
                  </a:cubicBezTo>
                  <a:cubicBezTo>
                    <a:pt x="1275978" y="872458"/>
                    <a:pt x="1017951" y="424116"/>
                    <a:pt x="700714" y="24056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7" name="Google Shape;1945;p30">
              <a:extLst>
                <a:ext uri="{FF2B5EF4-FFF2-40B4-BE49-F238E27FC236}">
                  <a16:creationId xmlns:a16="http://schemas.microsoft.com/office/drawing/2014/main" id="{5AA7169D-BAB8-34EF-6B16-870A2CF1ACF5}"/>
                </a:ext>
              </a:extLst>
            </p:cNvPr>
            <p:cNvSpPr/>
            <p:nvPr/>
          </p:nvSpPr>
          <p:spPr>
            <a:xfrm>
              <a:off x="2977907" y="1395545"/>
              <a:ext cx="128396" cy="88201"/>
            </a:xfrm>
            <a:custGeom>
              <a:avLst/>
              <a:gdLst/>
              <a:ahLst/>
              <a:cxnLst/>
              <a:rect l="l" t="t" r="r" b="b"/>
              <a:pathLst>
                <a:path w="128396" h="88201" extrusionOk="0">
                  <a:moveTo>
                    <a:pt x="0" y="70295"/>
                  </a:moveTo>
                  <a:lnTo>
                    <a:pt x="128396" y="0"/>
                  </a:lnTo>
                  <a:lnTo>
                    <a:pt x="109198" y="88201"/>
                  </a:lnTo>
                  <a:lnTo>
                    <a:pt x="0" y="70295"/>
                  </a:lnTo>
                  <a:close/>
                </a:path>
              </a:pathLst>
            </a:custGeom>
            <a:solidFill>
              <a:srgbClr val="D33D3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8" name="Google Shape;1946;p30">
              <a:extLst>
                <a:ext uri="{FF2B5EF4-FFF2-40B4-BE49-F238E27FC236}">
                  <a16:creationId xmlns:a16="http://schemas.microsoft.com/office/drawing/2014/main" id="{3E082654-6255-F6CE-3716-614F6BC574BC}"/>
                </a:ext>
              </a:extLst>
            </p:cNvPr>
            <p:cNvSpPr/>
            <p:nvPr/>
          </p:nvSpPr>
          <p:spPr>
            <a:xfrm>
              <a:off x="3945392" y="3100901"/>
              <a:ext cx="140370" cy="95440"/>
            </a:xfrm>
            <a:custGeom>
              <a:avLst/>
              <a:gdLst/>
              <a:ahLst/>
              <a:cxnLst/>
              <a:rect l="l" t="t" r="r" b="b"/>
              <a:pathLst>
                <a:path w="140370" h="95440" extrusionOk="0">
                  <a:moveTo>
                    <a:pt x="0" y="95440"/>
                  </a:moveTo>
                  <a:cubicBezTo>
                    <a:pt x="3136" y="94012"/>
                    <a:pt x="140371" y="17050"/>
                    <a:pt x="140371" y="17050"/>
                  </a:cubicBezTo>
                  <a:lnTo>
                    <a:pt x="34309" y="0"/>
                  </a:lnTo>
                  <a:close/>
                </a:path>
              </a:pathLst>
            </a:custGeom>
            <a:solidFill>
              <a:srgbClr val="D33D3D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9" name="Google Shape;1947;p30">
              <a:extLst>
                <a:ext uri="{FF2B5EF4-FFF2-40B4-BE49-F238E27FC236}">
                  <a16:creationId xmlns:a16="http://schemas.microsoft.com/office/drawing/2014/main" id="{4B08E515-275C-11FC-A1C6-B8DAFDF7D647}"/>
                </a:ext>
              </a:extLst>
            </p:cNvPr>
            <p:cNvSpPr/>
            <p:nvPr/>
          </p:nvSpPr>
          <p:spPr>
            <a:xfrm rot="-1801764">
              <a:off x="2958862" y="1416978"/>
              <a:ext cx="1040879" cy="1807000"/>
            </a:xfrm>
            <a:custGeom>
              <a:avLst/>
              <a:gdLst/>
              <a:ahLst/>
              <a:cxnLst/>
              <a:rect l="l" t="t" r="r" b="b"/>
              <a:pathLst>
                <a:path w="1041804" h="1808606" extrusionOk="0">
                  <a:moveTo>
                    <a:pt x="1041805" y="904303"/>
                  </a:moveTo>
                  <a:cubicBezTo>
                    <a:pt x="1041805" y="1403736"/>
                    <a:pt x="808589" y="1808606"/>
                    <a:pt x="520902" y="1808606"/>
                  </a:cubicBezTo>
                  <a:cubicBezTo>
                    <a:pt x="233216" y="1808606"/>
                    <a:pt x="0" y="1403736"/>
                    <a:pt x="0" y="904303"/>
                  </a:cubicBezTo>
                  <a:cubicBezTo>
                    <a:pt x="0" y="404870"/>
                    <a:pt x="233216" y="0"/>
                    <a:pt x="520902" y="0"/>
                  </a:cubicBezTo>
                  <a:cubicBezTo>
                    <a:pt x="808589" y="0"/>
                    <a:pt x="1041805" y="404870"/>
                    <a:pt x="1041805" y="904303"/>
                  </a:cubicBezTo>
                  <a:close/>
                </a:path>
              </a:pathLst>
            </a:custGeom>
            <a:solidFill>
              <a:srgbClr val="F4F4F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0" name="Google Shape;1948;p30">
              <a:extLst>
                <a:ext uri="{FF2B5EF4-FFF2-40B4-BE49-F238E27FC236}">
                  <a16:creationId xmlns:a16="http://schemas.microsoft.com/office/drawing/2014/main" id="{8FD3AB00-672E-0A4D-8563-426C915470FA}"/>
                </a:ext>
              </a:extLst>
            </p:cNvPr>
            <p:cNvSpPr/>
            <p:nvPr/>
          </p:nvSpPr>
          <p:spPr>
            <a:xfrm>
              <a:off x="2779183" y="1414991"/>
              <a:ext cx="1401428" cy="1812826"/>
            </a:xfrm>
            <a:custGeom>
              <a:avLst/>
              <a:gdLst/>
              <a:ahLst/>
              <a:cxnLst/>
              <a:rect l="l" t="t" r="r" b="b"/>
              <a:pathLst>
                <a:path w="1401428" h="1812826" extrusionOk="0">
                  <a:moveTo>
                    <a:pt x="700714" y="1717343"/>
                  </a:moveTo>
                  <a:cubicBezTo>
                    <a:pt x="314480" y="1493695"/>
                    <a:pt x="0" y="948104"/>
                    <a:pt x="0" y="500905"/>
                  </a:cubicBezTo>
                  <a:cubicBezTo>
                    <a:pt x="0" y="53706"/>
                    <a:pt x="314385" y="-127745"/>
                    <a:pt x="700714" y="95521"/>
                  </a:cubicBezTo>
                  <a:cubicBezTo>
                    <a:pt x="1087043" y="318787"/>
                    <a:pt x="1401428" y="864760"/>
                    <a:pt x="1401428" y="1311863"/>
                  </a:cubicBezTo>
                  <a:cubicBezTo>
                    <a:pt x="1401428" y="1758967"/>
                    <a:pt x="1087138" y="1940609"/>
                    <a:pt x="700714" y="1717343"/>
                  </a:cubicBezTo>
                  <a:close/>
                  <a:moveTo>
                    <a:pt x="700714" y="240967"/>
                  </a:moveTo>
                  <a:cubicBezTo>
                    <a:pt x="383573" y="57421"/>
                    <a:pt x="125450" y="206678"/>
                    <a:pt x="125450" y="573771"/>
                  </a:cubicBezTo>
                  <a:cubicBezTo>
                    <a:pt x="125450" y="940864"/>
                    <a:pt x="383573" y="1388920"/>
                    <a:pt x="700714" y="1572467"/>
                  </a:cubicBezTo>
                  <a:cubicBezTo>
                    <a:pt x="1017855" y="1756014"/>
                    <a:pt x="1276073" y="1606662"/>
                    <a:pt x="1276073" y="1239568"/>
                  </a:cubicBezTo>
                  <a:cubicBezTo>
                    <a:pt x="1276073" y="872475"/>
                    <a:pt x="1017760" y="424229"/>
                    <a:pt x="700714" y="24068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1" name="Google Shape;1949;p30">
              <a:extLst>
                <a:ext uri="{FF2B5EF4-FFF2-40B4-BE49-F238E27FC236}">
                  <a16:creationId xmlns:a16="http://schemas.microsoft.com/office/drawing/2014/main" id="{C2C12C96-ACD9-36E8-1693-555DCF9FC31C}"/>
                </a:ext>
              </a:extLst>
            </p:cNvPr>
            <p:cNvSpPr/>
            <p:nvPr/>
          </p:nvSpPr>
          <p:spPr>
            <a:xfrm>
              <a:off x="3046144" y="1759790"/>
              <a:ext cx="868170" cy="1123263"/>
            </a:xfrm>
            <a:custGeom>
              <a:avLst/>
              <a:gdLst/>
              <a:ahLst/>
              <a:cxnLst/>
              <a:rect l="l" t="t" r="r" b="b"/>
              <a:pathLst>
                <a:path w="868170" h="1123263" extrusionOk="0">
                  <a:moveTo>
                    <a:pt x="433753" y="1063934"/>
                  </a:moveTo>
                  <a:cubicBezTo>
                    <a:pt x="194447" y="925440"/>
                    <a:pt x="0" y="587398"/>
                    <a:pt x="0" y="310411"/>
                  </a:cubicBezTo>
                  <a:cubicBezTo>
                    <a:pt x="0" y="33424"/>
                    <a:pt x="194733" y="-79257"/>
                    <a:pt x="434038" y="59237"/>
                  </a:cubicBezTo>
                  <a:cubicBezTo>
                    <a:pt x="673343" y="197730"/>
                    <a:pt x="868171" y="535487"/>
                    <a:pt x="868171" y="812759"/>
                  </a:cubicBezTo>
                  <a:cubicBezTo>
                    <a:pt x="868171" y="1090032"/>
                    <a:pt x="673153" y="1202523"/>
                    <a:pt x="433753" y="1063934"/>
                  </a:cubicBezTo>
                  <a:close/>
                  <a:moveTo>
                    <a:pt x="433753" y="204398"/>
                  </a:moveTo>
                  <a:cubicBezTo>
                    <a:pt x="263540" y="105909"/>
                    <a:pt x="125070" y="186015"/>
                    <a:pt x="125070" y="382992"/>
                  </a:cubicBezTo>
                  <a:cubicBezTo>
                    <a:pt x="125070" y="579969"/>
                    <a:pt x="263540" y="820380"/>
                    <a:pt x="433753" y="918868"/>
                  </a:cubicBezTo>
                  <a:cubicBezTo>
                    <a:pt x="603966" y="1017356"/>
                    <a:pt x="742436" y="937156"/>
                    <a:pt x="742436" y="740179"/>
                  </a:cubicBezTo>
                  <a:cubicBezTo>
                    <a:pt x="742436" y="543202"/>
                    <a:pt x="603966" y="302886"/>
                    <a:pt x="433753" y="20439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2" name="Google Shape;1950;p30">
              <a:extLst>
                <a:ext uri="{FF2B5EF4-FFF2-40B4-BE49-F238E27FC236}">
                  <a16:creationId xmlns:a16="http://schemas.microsoft.com/office/drawing/2014/main" id="{B0AA369A-B67C-46DF-85A1-73326CFAED9A}"/>
                </a:ext>
              </a:extLst>
            </p:cNvPr>
            <p:cNvSpPr/>
            <p:nvPr/>
          </p:nvSpPr>
          <p:spPr>
            <a:xfrm>
              <a:off x="3308258" y="2099261"/>
              <a:ext cx="343371" cy="444102"/>
            </a:xfrm>
            <a:custGeom>
              <a:avLst/>
              <a:gdLst/>
              <a:ahLst/>
              <a:cxnLst/>
              <a:rect l="l" t="t" r="r" b="b"/>
              <a:pathLst>
                <a:path w="343371" h="444102" extrusionOk="0">
                  <a:moveTo>
                    <a:pt x="171638" y="420806"/>
                  </a:moveTo>
                  <a:cubicBezTo>
                    <a:pt x="76600" y="366037"/>
                    <a:pt x="0" y="232306"/>
                    <a:pt x="0" y="122768"/>
                  </a:cubicBezTo>
                  <a:cubicBezTo>
                    <a:pt x="0" y="13231"/>
                    <a:pt x="76981" y="-31346"/>
                    <a:pt x="171638" y="23423"/>
                  </a:cubicBezTo>
                  <a:cubicBezTo>
                    <a:pt x="266296" y="78191"/>
                    <a:pt x="343372" y="211922"/>
                    <a:pt x="343372" y="321460"/>
                  </a:cubicBezTo>
                  <a:cubicBezTo>
                    <a:pt x="343372" y="430997"/>
                    <a:pt x="266391" y="475289"/>
                    <a:pt x="171638" y="420806"/>
                  </a:cubicBezTo>
                  <a:close/>
                  <a:moveTo>
                    <a:pt x="171638" y="168584"/>
                  </a:moveTo>
                  <a:cubicBezTo>
                    <a:pt x="146168" y="153820"/>
                    <a:pt x="125355" y="165821"/>
                    <a:pt x="125355" y="195349"/>
                  </a:cubicBezTo>
                  <a:cubicBezTo>
                    <a:pt x="127170" y="227962"/>
                    <a:pt x="144353" y="257776"/>
                    <a:pt x="171638" y="275644"/>
                  </a:cubicBezTo>
                  <a:cubicBezTo>
                    <a:pt x="197204" y="290408"/>
                    <a:pt x="217922" y="278407"/>
                    <a:pt x="217922" y="248879"/>
                  </a:cubicBezTo>
                  <a:cubicBezTo>
                    <a:pt x="216145" y="216247"/>
                    <a:pt x="198952" y="186424"/>
                    <a:pt x="171638" y="16858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3" name="Google Shape;1951;p30">
              <a:extLst>
                <a:ext uri="{FF2B5EF4-FFF2-40B4-BE49-F238E27FC236}">
                  <a16:creationId xmlns:a16="http://schemas.microsoft.com/office/drawing/2014/main" id="{33F9D9B3-0D9C-D091-A425-EA612DE71762}"/>
                </a:ext>
              </a:extLst>
            </p:cNvPr>
            <p:cNvSpPr/>
            <p:nvPr/>
          </p:nvSpPr>
          <p:spPr>
            <a:xfrm>
              <a:off x="2221786" y="2914306"/>
              <a:ext cx="208703" cy="88772"/>
            </a:xfrm>
            <a:custGeom>
              <a:avLst/>
              <a:gdLst/>
              <a:ahLst/>
              <a:cxnLst/>
              <a:rect l="l" t="t" r="r" b="b"/>
              <a:pathLst>
                <a:path w="208703" h="88772" extrusionOk="0">
                  <a:moveTo>
                    <a:pt x="64246" y="87916"/>
                  </a:moveTo>
                  <a:lnTo>
                    <a:pt x="0" y="88773"/>
                  </a:lnTo>
                  <a:lnTo>
                    <a:pt x="208703" y="0"/>
                  </a:lnTo>
                  <a:lnTo>
                    <a:pt x="87720" y="75342"/>
                  </a:lnTo>
                  <a:lnTo>
                    <a:pt x="64246" y="87916"/>
                  </a:lnTo>
                  <a:close/>
                </a:path>
              </a:pathLst>
            </a:custGeom>
            <a:solidFill>
              <a:srgbClr val="2B303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4" name="Google Shape;1952;p30">
              <a:extLst>
                <a:ext uri="{FF2B5EF4-FFF2-40B4-BE49-F238E27FC236}">
                  <a16:creationId xmlns:a16="http://schemas.microsoft.com/office/drawing/2014/main" id="{7EB7DFDF-5295-203D-58BA-90E916F42EB5}"/>
                </a:ext>
              </a:extLst>
            </p:cNvPr>
            <p:cNvSpPr/>
            <p:nvPr/>
          </p:nvSpPr>
          <p:spPr>
            <a:xfrm rot="-1801764">
              <a:off x="2288993" y="2988576"/>
              <a:ext cx="26776" cy="46440"/>
            </a:xfrm>
            <a:custGeom>
              <a:avLst/>
              <a:gdLst/>
              <a:ahLst/>
              <a:cxnLst/>
              <a:rect l="l" t="t" r="r" b="b"/>
              <a:pathLst>
                <a:path w="26800" h="46481" extrusionOk="0">
                  <a:moveTo>
                    <a:pt x="26801" y="23241"/>
                  </a:moveTo>
                  <a:cubicBezTo>
                    <a:pt x="26801" y="36076"/>
                    <a:pt x="20801" y="46482"/>
                    <a:pt x="13400" y="46482"/>
                  </a:cubicBezTo>
                  <a:cubicBezTo>
                    <a:pt x="6000" y="46482"/>
                    <a:pt x="0" y="36076"/>
                    <a:pt x="0" y="23241"/>
                  </a:cubicBezTo>
                  <a:cubicBezTo>
                    <a:pt x="0" y="10405"/>
                    <a:pt x="6000" y="0"/>
                    <a:pt x="13400" y="0"/>
                  </a:cubicBezTo>
                  <a:cubicBezTo>
                    <a:pt x="20801" y="0"/>
                    <a:pt x="26801" y="10405"/>
                    <a:pt x="26801" y="23241"/>
                  </a:cubicBezTo>
                  <a:close/>
                </a:path>
              </a:pathLst>
            </a:custGeom>
            <a:solidFill>
              <a:srgbClr val="E8A30A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5" name="Google Shape;1953;p30">
              <a:extLst>
                <a:ext uri="{FF2B5EF4-FFF2-40B4-BE49-F238E27FC236}">
                  <a16:creationId xmlns:a16="http://schemas.microsoft.com/office/drawing/2014/main" id="{1C90E1A4-54EF-0FFE-2E61-A8080D7725EA}"/>
                </a:ext>
              </a:extLst>
            </p:cNvPr>
            <p:cNvSpPr/>
            <p:nvPr/>
          </p:nvSpPr>
          <p:spPr>
            <a:xfrm rot="-1801764">
              <a:off x="3469496" y="2304051"/>
              <a:ext cx="26776" cy="46440"/>
            </a:xfrm>
            <a:custGeom>
              <a:avLst/>
              <a:gdLst/>
              <a:ahLst/>
              <a:cxnLst/>
              <a:rect l="l" t="t" r="r" b="b"/>
              <a:pathLst>
                <a:path w="26800" h="46481" extrusionOk="0">
                  <a:moveTo>
                    <a:pt x="26801" y="23241"/>
                  </a:moveTo>
                  <a:cubicBezTo>
                    <a:pt x="26801" y="36077"/>
                    <a:pt x="20801" y="46482"/>
                    <a:pt x="13400" y="46482"/>
                  </a:cubicBezTo>
                  <a:cubicBezTo>
                    <a:pt x="5999" y="46482"/>
                    <a:pt x="0" y="36077"/>
                    <a:pt x="0" y="23241"/>
                  </a:cubicBezTo>
                  <a:cubicBezTo>
                    <a:pt x="0" y="10405"/>
                    <a:pt x="5999" y="0"/>
                    <a:pt x="13400" y="0"/>
                  </a:cubicBezTo>
                  <a:cubicBezTo>
                    <a:pt x="20801" y="0"/>
                    <a:pt x="26801" y="10405"/>
                    <a:pt x="26801" y="23241"/>
                  </a:cubicBezTo>
                  <a:close/>
                </a:path>
              </a:pathLst>
            </a:custGeom>
            <a:solidFill>
              <a:srgbClr val="E8A30A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6" name="Google Shape;1954;p30">
              <a:extLst>
                <a:ext uri="{FF2B5EF4-FFF2-40B4-BE49-F238E27FC236}">
                  <a16:creationId xmlns:a16="http://schemas.microsoft.com/office/drawing/2014/main" id="{8EB9DDB4-B212-6738-00F5-A35AC470A5F7}"/>
                </a:ext>
              </a:extLst>
            </p:cNvPr>
            <p:cNvSpPr/>
            <p:nvPr/>
          </p:nvSpPr>
          <p:spPr>
            <a:xfrm>
              <a:off x="2314638" y="2924117"/>
              <a:ext cx="167836" cy="171354"/>
            </a:xfrm>
            <a:custGeom>
              <a:avLst/>
              <a:gdLst/>
              <a:ahLst/>
              <a:cxnLst/>
              <a:rect l="l" t="t" r="r" b="b"/>
              <a:pathLst>
                <a:path w="167836" h="171354" extrusionOk="0">
                  <a:moveTo>
                    <a:pt x="15301" y="171355"/>
                  </a:moveTo>
                  <a:lnTo>
                    <a:pt x="0" y="107251"/>
                  </a:lnTo>
                  <a:lnTo>
                    <a:pt x="167837" y="0"/>
                  </a:lnTo>
                  <a:lnTo>
                    <a:pt x="160519" y="15145"/>
                  </a:lnTo>
                  <a:lnTo>
                    <a:pt x="15301" y="171355"/>
                  </a:lnTo>
                  <a:close/>
                </a:path>
              </a:pathLst>
            </a:custGeom>
            <a:solidFill>
              <a:srgbClr val="2B303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7" name="Google Shape;1955;p30">
              <a:extLst>
                <a:ext uri="{FF2B5EF4-FFF2-40B4-BE49-F238E27FC236}">
                  <a16:creationId xmlns:a16="http://schemas.microsoft.com/office/drawing/2014/main" id="{B234410C-3431-C719-3B07-980F848B6B3A}"/>
                </a:ext>
              </a:extLst>
            </p:cNvPr>
            <p:cNvSpPr/>
            <p:nvPr/>
          </p:nvSpPr>
          <p:spPr>
            <a:xfrm>
              <a:off x="2290498" y="2306802"/>
              <a:ext cx="1203749" cy="724947"/>
            </a:xfrm>
            <a:custGeom>
              <a:avLst/>
              <a:gdLst/>
              <a:ahLst/>
              <a:cxnLst/>
              <a:rect l="l" t="t" r="r" b="b"/>
              <a:pathLst>
                <a:path w="1203749" h="724947" extrusionOk="0">
                  <a:moveTo>
                    <a:pt x="23855" y="724948"/>
                  </a:moveTo>
                  <a:cubicBezTo>
                    <a:pt x="25280" y="723709"/>
                    <a:pt x="1203750" y="40958"/>
                    <a:pt x="1203750" y="40958"/>
                  </a:cubicBezTo>
                  <a:lnTo>
                    <a:pt x="1182081" y="0"/>
                  </a:lnTo>
                  <a:lnTo>
                    <a:pt x="0" y="685800"/>
                  </a:lnTo>
                  <a:close/>
                </a:path>
              </a:pathLst>
            </a:custGeom>
            <a:solidFill>
              <a:srgbClr val="E8A30A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6" name="Google Shape;2076;p34"/>
          <p:cNvSpPr txBox="1">
            <a:spLocks noGrp="1"/>
          </p:cNvSpPr>
          <p:nvPr>
            <p:ph type="sldNum" idx="12"/>
          </p:nvPr>
        </p:nvSpPr>
        <p:spPr>
          <a:xfrm>
            <a:off x="8649025" y="4636750"/>
            <a:ext cx="456900" cy="46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7</a:t>
            </a:fld>
            <a:endParaRPr/>
          </a:p>
        </p:txBody>
      </p:sp>
      <p:sp>
        <p:nvSpPr>
          <p:cNvPr id="2223" name="Google Shape;2223;p34"/>
          <p:cNvSpPr txBox="1">
            <a:spLocks noGrp="1"/>
          </p:cNvSpPr>
          <p:nvPr>
            <p:ph type="ctrTitle" idx="4294967295"/>
          </p:nvPr>
        </p:nvSpPr>
        <p:spPr>
          <a:xfrm>
            <a:off x="760483" y="369641"/>
            <a:ext cx="4343700" cy="832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kern="0" dirty="0">
                <a:effectLst/>
                <a:latin typeface="Arial" panose="020B0604020202020204" pitchFamily="34" charset="0"/>
                <a:cs typeface="Times New Roman" panose="02020603050405020304" pitchFamily="18" charset="0"/>
              </a:rPr>
              <a:t>Disadvantages of digital technology at workplace</a:t>
            </a:r>
            <a:endParaRPr lang="en-GB" sz="1800" b="1" kern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24" name="Google Shape;2224;p34"/>
          <p:cNvSpPr txBox="1">
            <a:spLocks noGrp="1"/>
          </p:cNvSpPr>
          <p:nvPr>
            <p:ph type="subTitle" idx="4294967295"/>
          </p:nvPr>
        </p:nvSpPr>
        <p:spPr>
          <a:xfrm>
            <a:off x="1065858" y="1536758"/>
            <a:ext cx="4343700" cy="2684367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285750" indent="-285750" algn="just"/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Increased dependence on technology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/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Technology meltdown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/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Loss of interpersonal communication skills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/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Increased Costs</a:t>
            </a:r>
          </a:p>
          <a:p>
            <a:pPr marL="285750" indent="-285750"/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Data Security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just" rtl="0">
              <a:spcBef>
                <a:spcPts val="600"/>
              </a:spcBef>
              <a:spcAft>
                <a:spcPts val="0"/>
              </a:spcAft>
              <a:buNone/>
            </a:pPr>
            <a:endParaRPr dirty="0">
              <a:latin typeface="+mj-lt"/>
            </a:endParaRPr>
          </a:p>
        </p:txBody>
      </p:sp>
      <p:pic>
        <p:nvPicPr>
          <p:cNvPr id="3" name="Picture 2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D43EB971-3DC3-25CD-C066-CD03D188BE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00911" y="2276702"/>
            <a:ext cx="3105014" cy="2465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0985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" name="Google Shape;594;p17"/>
          <p:cNvSpPr txBox="1">
            <a:spLocks noGrp="1"/>
          </p:cNvSpPr>
          <p:nvPr>
            <p:ph type="title"/>
          </p:nvPr>
        </p:nvSpPr>
        <p:spPr>
          <a:xfrm>
            <a:off x="457200" y="605600"/>
            <a:ext cx="5640900" cy="108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dirty="0">
                <a:latin typeface="+mj-lt"/>
              </a:rPr>
              <a:t>Conclusion</a:t>
            </a:r>
          </a:p>
        </p:txBody>
      </p:sp>
      <p:sp>
        <p:nvSpPr>
          <p:cNvPr id="595" name="Google Shape;595;p17"/>
          <p:cNvSpPr txBox="1">
            <a:spLocks noGrp="1"/>
          </p:cNvSpPr>
          <p:nvPr>
            <p:ph type="body" idx="1"/>
          </p:nvPr>
        </p:nvSpPr>
        <p:spPr>
          <a:xfrm>
            <a:off x="-212073" y="1444966"/>
            <a:ext cx="8107680" cy="3426084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1200150" lvl="2" indent="-285750">
              <a:lnSpc>
                <a:spcPct val="100000"/>
              </a:lnSpc>
              <a:spcBef>
                <a:spcPts val="1000"/>
              </a:spcBef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D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igital workplace means the wide range of interconnected systems that workers employ regularly to perform their activities and tasks.</a:t>
            </a:r>
          </a:p>
          <a:p>
            <a:pPr marL="1200150" lvl="2" indent="-285750">
              <a:lnSpc>
                <a:spcPct val="100000"/>
              </a:lnSpc>
              <a:spcBef>
                <a:spcPts val="1000"/>
              </a:spcBef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These technologies include mobile, social, analytics, Internet of Things, and cloud, for instance, communication applications, intranet, HR, e-mail, ERP, CRM, calendar, and other organisational equipment that facilitate the overall operation of a company.</a:t>
            </a:r>
          </a:p>
          <a:p>
            <a:pPr marL="1200150" lvl="2" indent="-285750">
              <a:lnSpc>
                <a:spcPct val="100000"/>
              </a:lnSpc>
              <a:spcBef>
                <a:spcPts val="1000"/>
              </a:spcBef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worldwide pandemic in 2020 made digital operating essentially for huge swaths of skilled professionals in what has been termed the world's major work-from-home experiment.</a:t>
            </a:r>
          </a:p>
          <a:p>
            <a:pPr marL="1200150" lvl="2" indent="-285750">
              <a:lnSpc>
                <a:spcPct val="100000"/>
              </a:lnSpc>
              <a:spcBef>
                <a:spcPts val="1000"/>
              </a:spcBef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It is obvious that technology-enhanced learning has benefits and drawbacks, but with the proper approach, workers can benefit the most from this type of learning without feeling constrained by its shortcomings.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200150" lvl="2" indent="-285750">
              <a:lnSpc>
                <a:spcPct val="100000"/>
              </a:lnSpc>
              <a:spcBef>
                <a:spcPts val="1000"/>
              </a:spcBef>
            </a:pPr>
            <a:endParaRPr lang="en-GB" sz="1800" dirty="0">
              <a:solidFill>
                <a:schemeClr val="tx1"/>
              </a:solidFill>
              <a:effectLst/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96" name="Google Shape;596;p17"/>
          <p:cNvSpPr txBox="1">
            <a:spLocks noGrp="1"/>
          </p:cNvSpPr>
          <p:nvPr>
            <p:ph type="sldNum" idx="12"/>
          </p:nvPr>
        </p:nvSpPr>
        <p:spPr>
          <a:xfrm>
            <a:off x="8649025" y="4636750"/>
            <a:ext cx="456900" cy="4686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8</a:t>
            </a:fld>
            <a:endParaRPr/>
          </a:p>
        </p:txBody>
      </p:sp>
      <p:grpSp>
        <p:nvGrpSpPr>
          <p:cNvPr id="145" name="Google Shape;5290;p50">
            <a:extLst>
              <a:ext uri="{FF2B5EF4-FFF2-40B4-BE49-F238E27FC236}">
                <a16:creationId xmlns:a16="http://schemas.microsoft.com/office/drawing/2014/main" id="{656E2AFB-4CF3-E81F-80D6-9FFA8C3886D0}"/>
              </a:ext>
            </a:extLst>
          </p:cNvPr>
          <p:cNvGrpSpPr/>
          <p:nvPr/>
        </p:nvGrpSpPr>
        <p:grpSpPr>
          <a:xfrm>
            <a:off x="7376160" y="111011"/>
            <a:ext cx="1310640" cy="1082700"/>
            <a:chOff x="557511" y="3214925"/>
            <a:chExt cx="719836" cy="720150"/>
          </a:xfrm>
        </p:grpSpPr>
        <p:sp>
          <p:nvSpPr>
            <p:cNvPr id="146" name="Google Shape;5291;p50">
              <a:extLst>
                <a:ext uri="{FF2B5EF4-FFF2-40B4-BE49-F238E27FC236}">
                  <a16:creationId xmlns:a16="http://schemas.microsoft.com/office/drawing/2014/main" id="{A494A00A-7963-4375-F093-8173D790598E}"/>
                </a:ext>
              </a:extLst>
            </p:cNvPr>
            <p:cNvSpPr/>
            <p:nvPr/>
          </p:nvSpPr>
          <p:spPr>
            <a:xfrm>
              <a:off x="557511" y="3214925"/>
              <a:ext cx="434543" cy="347863"/>
            </a:xfrm>
            <a:custGeom>
              <a:avLst/>
              <a:gdLst/>
              <a:ahLst/>
              <a:cxnLst/>
              <a:rect l="l" t="t" r="r" b="b"/>
              <a:pathLst>
                <a:path w="515" h="412" extrusionOk="0">
                  <a:moveTo>
                    <a:pt x="159" y="412"/>
                  </a:moveTo>
                  <a:cubicBezTo>
                    <a:pt x="147" y="402"/>
                    <a:pt x="139" y="388"/>
                    <a:pt x="139" y="373"/>
                  </a:cubicBezTo>
                  <a:cubicBezTo>
                    <a:pt x="139" y="358"/>
                    <a:pt x="146" y="344"/>
                    <a:pt x="158" y="334"/>
                  </a:cubicBezTo>
                  <a:cubicBezTo>
                    <a:pt x="175" y="319"/>
                    <a:pt x="200" y="312"/>
                    <a:pt x="227" y="312"/>
                  </a:cubicBezTo>
                  <a:cubicBezTo>
                    <a:pt x="254" y="312"/>
                    <a:pt x="278" y="319"/>
                    <a:pt x="296" y="334"/>
                  </a:cubicBezTo>
                  <a:cubicBezTo>
                    <a:pt x="307" y="344"/>
                    <a:pt x="314" y="358"/>
                    <a:pt x="314" y="373"/>
                  </a:cubicBezTo>
                  <a:cubicBezTo>
                    <a:pt x="314" y="388"/>
                    <a:pt x="307" y="402"/>
                    <a:pt x="295" y="412"/>
                  </a:cubicBezTo>
                  <a:cubicBezTo>
                    <a:pt x="402" y="412"/>
                    <a:pt x="402" y="412"/>
                    <a:pt x="402" y="412"/>
                  </a:cubicBezTo>
                  <a:cubicBezTo>
                    <a:pt x="408" y="412"/>
                    <a:pt x="413" y="407"/>
                    <a:pt x="413" y="401"/>
                  </a:cubicBezTo>
                  <a:cubicBezTo>
                    <a:pt x="413" y="262"/>
                    <a:pt x="413" y="262"/>
                    <a:pt x="413" y="262"/>
                  </a:cubicBezTo>
                  <a:cubicBezTo>
                    <a:pt x="414" y="258"/>
                    <a:pt x="418" y="253"/>
                    <a:pt x="423" y="253"/>
                  </a:cubicBezTo>
                  <a:cubicBezTo>
                    <a:pt x="433" y="253"/>
                    <a:pt x="442" y="253"/>
                    <a:pt x="448" y="262"/>
                  </a:cubicBezTo>
                  <a:cubicBezTo>
                    <a:pt x="452" y="267"/>
                    <a:pt x="454" y="272"/>
                    <a:pt x="457" y="277"/>
                  </a:cubicBezTo>
                  <a:cubicBezTo>
                    <a:pt x="467" y="293"/>
                    <a:pt x="487" y="294"/>
                    <a:pt x="499" y="280"/>
                  </a:cubicBezTo>
                  <a:cubicBezTo>
                    <a:pt x="510" y="266"/>
                    <a:pt x="515" y="246"/>
                    <a:pt x="514" y="228"/>
                  </a:cubicBezTo>
                  <a:cubicBezTo>
                    <a:pt x="515" y="210"/>
                    <a:pt x="510" y="190"/>
                    <a:pt x="499" y="176"/>
                  </a:cubicBezTo>
                  <a:cubicBezTo>
                    <a:pt x="487" y="161"/>
                    <a:pt x="467" y="162"/>
                    <a:pt x="457" y="178"/>
                  </a:cubicBezTo>
                  <a:cubicBezTo>
                    <a:pt x="454" y="183"/>
                    <a:pt x="452" y="189"/>
                    <a:pt x="448" y="194"/>
                  </a:cubicBezTo>
                  <a:cubicBezTo>
                    <a:pt x="442" y="203"/>
                    <a:pt x="433" y="203"/>
                    <a:pt x="423" y="203"/>
                  </a:cubicBezTo>
                  <a:cubicBezTo>
                    <a:pt x="418" y="202"/>
                    <a:pt x="414" y="198"/>
                    <a:pt x="413" y="194"/>
                  </a:cubicBezTo>
                  <a:cubicBezTo>
                    <a:pt x="413" y="12"/>
                    <a:pt x="413" y="12"/>
                    <a:pt x="413" y="12"/>
                  </a:cubicBezTo>
                  <a:cubicBezTo>
                    <a:pt x="413" y="5"/>
                    <a:pt x="408" y="0"/>
                    <a:pt x="402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5" y="0"/>
                    <a:pt x="0" y="5"/>
                    <a:pt x="0" y="12"/>
                  </a:cubicBezTo>
                  <a:cubicBezTo>
                    <a:pt x="0" y="401"/>
                    <a:pt x="0" y="401"/>
                    <a:pt x="0" y="401"/>
                  </a:cubicBezTo>
                  <a:cubicBezTo>
                    <a:pt x="0" y="407"/>
                    <a:pt x="5" y="412"/>
                    <a:pt x="11" y="412"/>
                  </a:cubicBezTo>
                  <a:lnTo>
                    <a:pt x="159" y="41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68575" tIns="34275" rIns="68575" bIns="34275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Calibri"/>
                <a:buNone/>
              </a:pPr>
              <a:endPara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7" name="Google Shape;5292;p50">
              <a:extLst>
                <a:ext uri="{FF2B5EF4-FFF2-40B4-BE49-F238E27FC236}">
                  <a16:creationId xmlns:a16="http://schemas.microsoft.com/office/drawing/2014/main" id="{2BE1B02B-3D88-2BA0-6B3C-323BBE354A66}"/>
                </a:ext>
              </a:extLst>
            </p:cNvPr>
            <p:cNvSpPr/>
            <p:nvPr/>
          </p:nvSpPr>
          <p:spPr>
            <a:xfrm>
              <a:off x="929646" y="3214925"/>
              <a:ext cx="347700" cy="434664"/>
            </a:xfrm>
            <a:custGeom>
              <a:avLst/>
              <a:gdLst/>
              <a:ahLst/>
              <a:cxnLst/>
              <a:rect l="l" t="t" r="r" b="b"/>
              <a:pathLst>
                <a:path w="412" h="515" extrusionOk="0">
                  <a:moveTo>
                    <a:pt x="0" y="160"/>
                  </a:moveTo>
                  <a:cubicBezTo>
                    <a:pt x="10" y="148"/>
                    <a:pt x="24" y="140"/>
                    <a:pt x="39" y="140"/>
                  </a:cubicBezTo>
                  <a:cubicBezTo>
                    <a:pt x="54" y="140"/>
                    <a:pt x="68" y="147"/>
                    <a:pt x="78" y="159"/>
                  </a:cubicBezTo>
                  <a:cubicBezTo>
                    <a:pt x="93" y="176"/>
                    <a:pt x="100" y="201"/>
                    <a:pt x="100" y="228"/>
                  </a:cubicBezTo>
                  <a:cubicBezTo>
                    <a:pt x="100" y="255"/>
                    <a:pt x="93" y="279"/>
                    <a:pt x="78" y="296"/>
                  </a:cubicBezTo>
                  <a:cubicBezTo>
                    <a:pt x="68" y="308"/>
                    <a:pt x="54" y="315"/>
                    <a:pt x="39" y="315"/>
                  </a:cubicBezTo>
                  <a:cubicBezTo>
                    <a:pt x="24" y="315"/>
                    <a:pt x="10" y="308"/>
                    <a:pt x="0" y="296"/>
                  </a:cubicBezTo>
                  <a:cubicBezTo>
                    <a:pt x="0" y="402"/>
                    <a:pt x="0" y="402"/>
                    <a:pt x="0" y="402"/>
                  </a:cubicBezTo>
                  <a:cubicBezTo>
                    <a:pt x="0" y="409"/>
                    <a:pt x="5" y="414"/>
                    <a:pt x="11" y="414"/>
                  </a:cubicBezTo>
                  <a:cubicBezTo>
                    <a:pt x="150" y="414"/>
                    <a:pt x="150" y="414"/>
                    <a:pt x="150" y="414"/>
                  </a:cubicBezTo>
                  <a:cubicBezTo>
                    <a:pt x="154" y="415"/>
                    <a:pt x="159" y="419"/>
                    <a:pt x="159" y="424"/>
                  </a:cubicBezTo>
                  <a:cubicBezTo>
                    <a:pt x="159" y="434"/>
                    <a:pt x="159" y="443"/>
                    <a:pt x="150" y="449"/>
                  </a:cubicBezTo>
                  <a:cubicBezTo>
                    <a:pt x="145" y="452"/>
                    <a:pt x="140" y="455"/>
                    <a:pt x="135" y="458"/>
                  </a:cubicBezTo>
                  <a:cubicBezTo>
                    <a:pt x="119" y="468"/>
                    <a:pt x="118" y="488"/>
                    <a:pt x="132" y="500"/>
                  </a:cubicBezTo>
                  <a:cubicBezTo>
                    <a:pt x="146" y="511"/>
                    <a:pt x="166" y="515"/>
                    <a:pt x="184" y="515"/>
                  </a:cubicBezTo>
                  <a:cubicBezTo>
                    <a:pt x="202" y="515"/>
                    <a:pt x="222" y="511"/>
                    <a:pt x="236" y="500"/>
                  </a:cubicBezTo>
                  <a:cubicBezTo>
                    <a:pt x="251" y="488"/>
                    <a:pt x="250" y="468"/>
                    <a:pt x="234" y="458"/>
                  </a:cubicBezTo>
                  <a:cubicBezTo>
                    <a:pt x="229" y="455"/>
                    <a:pt x="223" y="452"/>
                    <a:pt x="218" y="449"/>
                  </a:cubicBezTo>
                  <a:cubicBezTo>
                    <a:pt x="209" y="443"/>
                    <a:pt x="209" y="434"/>
                    <a:pt x="209" y="424"/>
                  </a:cubicBezTo>
                  <a:cubicBezTo>
                    <a:pt x="210" y="419"/>
                    <a:pt x="214" y="415"/>
                    <a:pt x="218" y="414"/>
                  </a:cubicBezTo>
                  <a:cubicBezTo>
                    <a:pt x="400" y="414"/>
                    <a:pt x="400" y="414"/>
                    <a:pt x="400" y="414"/>
                  </a:cubicBezTo>
                  <a:cubicBezTo>
                    <a:pt x="407" y="414"/>
                    <a:pt x="412" y="409"/>
                    <a:pt x="412" y="402"/>
                  </a:cubicBezTo>
                  <a:cubicBezTo>
                    <a:pt x="412" y="12"/>
                    <a:pt x="412" y="12"/>
                    <a:pt x="412" y="12"/>
                  </a:cubicBezTo>
                  <a:cubicBezTo>
                    <a:pt x="412" y="5"/>
                    <a:pt x="407" y="0"/>
                    <a:pt x="400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5" y="0"/>
                    <a:pt x="0" y="5"/>
                    <a:pt x="0" y="12"/>
                  </a:cubicBezTo>
                  <a:lnTo>
                    <a:pt x="0" y="16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68575" tIns="34275" rIns="68575" bIns="34275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Calibri"/>
                <a:buNone/>
              </a:pPr>
              <a:endParaRPr sz="14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8" name="Google Shape;5293;p50">
              <a:extLst>
                <a:ext uri="{FF2B5EF4-FFF2-40B4-BE49-F238E27FC236}">
                  <a16:creationId xmlns:a16="http://schemas.microsoft.com/office/drawing/2014/main" id="{CC8566F4-2DBC-069B-1D07-821BE866A9CF}"/>
                </a:ext>
              </a:extLst>
            </p:cNvPr>
            <p:cNvSpPr/>
            <p:nvPr/>
          </p:nvSpPr>
          <p:spPr>
            <a:xfrm>
              <a:off x="557511" y="3500411"/>
              <a:ext cx="347040" cy="434664"/>
            </a:xfrm>
            <a:custGeom>
              <a:avLst/>
              <a:gdLst/>
              <a:ahLst/>
              <a:cxnLst/>
              <a:rect l="l" t="t" r="r" b="b"/>
              <a:pathLst>
                <a:path w="411" h="515" extrusionOk="0">
                  <a:moveTo>
                    <a:pt x="411" y="356"/>
                  </a:moveTo>
                  <a:cubicBezTo>
                    <a:pt x="401" y="368"/>
                    <a:pt x="387" y="376"/>
                    <a:pt x="372" y="376"/>
                  </a:cubicBezTo>
                  <a:cubicBezTo>
                    <a:pt x="357" y="376"/>
                    <a:pt x="343" y="369"/>
                    <a:pt x="333" y="357"/>
                  </a:cubicBezTo>
                  <a:cubicBezTo>
                    <a:pt x="318" y="340"/>
                    <a:pt x="311" y="315"/>
                    <a:pt x="311" y="288"/>
                  </a:cubicBezTo>
                  <a:cubicBezTo>
                    <a:pt x="311" y="261"/>
                    <a:pt x="318" y="237"/>
                    <a:pt x="333" y="219"/>
                  </a:cubicBezTo>
                  <a:cubicBezTo>
                    <a:pt x="343" y="207"/>
                    <a:pt x="357" y="201"/>
                    <a:pt x="372" y="201"/>
                  </a:cubicBezTo>
                  <a:cubicBezTo>
                    <a:pt x="387" y="201"/>
                    <a:pt x="401" y="208"/>
                    <a:pt x="411" y="220"/>
                  </a:cubicBezTo>
                  <a:cubicBezTo>
                    <a:pt x="411" y="113"/>
                    <a:pt x="411" y="113"/>
                    <a:pt x="411" y="113"/>
                  </a:cubicBezTo>
                  <a:cubicBezTo>
                    <a:pt x="411" y="107"/>
                    <a:pt x="406" y="102"/>
                    <a:pt x="400" y="102"/>
                  </a:cubicBezTo>
                  <a:cubicBezTo>
                    <a:pt x="261" y="102"/>
                    <a:pt x="261" y="102"/>
                    <a:pt x="261" y="102"/>
                  </a:cubicBezTo>
                  <a:cubicBezTo>
                    <a:pt x="257" y="100"/>
                    <a:pt x="252" y="97"/>
                    <a:pt x="252" y="92"/>
                  </a:cubicBezTo>
                  <a:cubicBezTo>
                    <a:pt x="252" y="82"/>
                    <a:pt x="252" y="73"/>
                    <a:pt x="261" y="67"/>
                  </a:cubicBezTo>
                  <a:cubicBezTo>
                    <a:pt x="266" y="63"/>
                    <a:pt x="271" y="61"/>
                    <a:pt x="276" y="58"/>
                  </a:cubicBezTo>
                  <a:cubicBezTo>
                    <a:pt x="293" y="48"/>
                    <a:pt x="294" y="28"/>
                    <a:pt x="279" y="16"/>
                  </a:cubicBezTo>
                  <a:cubicBezTo>
                    <a:pt x="265" y="5"/>
                    <a:pt x="245" y="0"/>
                    <a:pt x="227" y="1"/>
                  </a:cubicBezTo>
                  <a:cubicBezTo>
                    <a:pt x="209" y="0"/>
                    <a:pt x="189" y="5"/>
                    <a:pt x="175" y="16"/>
                  </a:cubicBezTo>
                  <a:cubicBezTo>
                    <a:pt x="160" y="28"/>
                    <a:pt x="161" y="48"/>
                    <a:pt x="177" y="58"/>
                  </a:cubicBezTo>
                  <a:cubicBezTo>
                    <a:pt x="182" y="61"/>
                    <a:pt x="188" y="63"/>
                    <a:pt x="193" y="67"/>
                  </a:cubicBezTo>
                  <a:cubicBezTo>
                    <a:pt x="202" y="73"/>
                    <a:pt x="202" y="82"/>
                    <a:pt x="202" y="92"/>
                  </a:cubicBezTo>
                  <a:cubicBezTo>
                    <a:pt x="201" y="97"/>
                    <a:pt x="197" y="100"/>
                    <a:pt x="193" y="10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5" y="102"/>
                    <a:pt x="0" y="107"/>
                    <a:pt x="0" y="113"/>
                  </a:cubicBezTo>
                  <a:cubicBezTo>
                    <a:pt x="0" y="504"/>
                    <a:pt x="0" y="504"/>
                    <a:pt x="0" y="504"/>
                  </a:cubicBezTo>
                  <a:cubicBezTo>
                    <a:pt x="0" y="510"/>
                    <a:pt x="5" y="515"/>
                    <a:pt x="11" y="515"/>
                  </a:cubicBezTo>
                  <a:cubicBezTo>
                    <a:pt x="400" y="515"/>
                    <a:pt x="400" y="515"/>
                    <a:pt x="400" y="515"/>
                  </a:cubicBezTo>
                  <a:cubicBezTo>
                    <a:pt x="406" y="515"/>
                    <a:pt x="411" y="510"/>
                    <a:pt x="411" y="504"/>
                  </a:cubicBezTo>
                  <a:lnTo>
                    <a:pt x="411" y="35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68575" tIns="34275" rIns="68575" bIns="34275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Calibri"/>
                <a:buNone/>
              </a:pPr>
              <a:endPara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9" name="Google Shape;5294;p50">
              <a:extLst>
                <a:ext uri="{FF2B5EF4-FFF2-40B4-BE49-F238E27FC236}">
                  <a16:creationId xmlns:a16="http://schemas.microsoft.com/office/drawing/2014/main" id="{2DB91F9D-DD54-C490-2A27-4E0F4F3BE56B}"/>
                </a:ext>
              </a:extLst>
            </p:cNvPr>
            <p:cNvSpPr/>
            <p:nvPr/>
          </p:nvSpPr>
          <p:spPr>
            <a:xfrm>
              <a:off x="842804" y="3588202"/>
              <a:ext cx="434543" cy="346873"/>
            </a:xfrm>
            <a:custGeom>
              <a:avLst/>
              <a:gdLst/>
              <a:ahLst/>
              <a:cxnLst/>
              <a:rect l="l" t="t" r="r" b="b"/>
              <a:pathLst>
                <a:path w="515" h="411" extrusionOk="0">
                  <a:moveTo>
                    <a:pt x="355" y="0"/>
                  </a:moveTo>
                  <a:cubicBezTo>
                    <a:pt x="367" y="10"/>
                    <a:pt x="375" y="24"/>
                    <a:pt x="375" y="39"/>
                  </a:cubicBezTo>
                  <a:cubicBezTo>
                    <a:pt x="375" y="54"/>
                    <a:pt x="368" y="68"/>
                    <a:pt x="356" y="78"/>
                  </a:cubicBezTo>
                  <a:cubicBezTo>
                    <a:pt x="339" y="93"/>
                    <a:pt x="314" y="100"/>
                    <a:pt x="287" y="100"/>
                  </a:cubicBezTo>
                  <a:cubicBezTo>
                    <a:pt x="260" y="100"/>
                    <a:pt x="236" y="93"/>
                    <a:pt x="219" y="78"/>
                  </a:cubicBezTo>
                  <a:cubicBezTo>
                    <a:pt x="207" y="68"/>
                    <a:pt x="200" y="54"/>
                    <a:pt x="200" y="39"/>
                  </a:cubicBezTo>
                  <a:cubicBezTo>
                    <a:pt x="200" y="24"/>
                    <a:pt x="207" y="10"/>
                    <a:pt x="219" y="0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06" y="0"/>
                    <a:pt x="101" y="5"/>
                    <a:pt x="101" y="11"/>
                  </a:cubicBezTo>
                  <a:cubicBezTo>
                    <a:pt x="101" y="150"/>
                    <a:pt x="101" y="150"/>
                    <a:pt x="101" y="150"/>
                  </a:cubicBezTo>
                  <a:cubicBezTo>
                    <a:pt x="100" y="154"/>
                    <a:pt x="96" y="159"/>
                    <a:pt x="91" y="159"/>
                  </a:cubicBezTo>
                  <a:cubicBezTo>
                    <a:pt x="81" y="159"/>
                    <a:pt x="72" y="159"/>
                    <a:pt x="66" y="150"/>
                  </a:cubicBezTo>
                  <a:cubicBezTo>
                    <a:pt x="63" y="145"/>
                    <a:pt x="60" y="140"/>
                    <a:pt x="57" y="135"/>
                  </a:cubicBezTo>
                  <a:cubicBezTo>
                    <a:pt x="47" y="118"/>
                    <a:pt x="27" y="117"/>
                    <a:pt x="15" y="132"/>
                  </a:cubicBezTo>
                  <a:cubicBezTo>
                    <a:pt x="4" y="146"/>
                    <a:pt x="0" y="166"/>
                    <a:pt x="0" y="184"/>
                  </a:cubicBezTo>
                  <a:cubicBezTo>
                    <a:pt x="0" y="202"/>
                    <a:pt x="4" y="222"/>
                    <a:pt x="15" y="236"/>
                  </a:cubicBezTo>
                  <a:cubicBezTo>
                    <a:pt x="27" y="251"/>
                    <a:pt x="47" y="250"/>
                    <a:pt x="57" y="234"/>
                  </a:cubicBezTo>
                  <a:cubicBezTo>
                    <a:pt x="60" y="229"/>
                    <a:pt x="63" y="223"/>
                    <a:pt x="66" y="218"/>
                  </a:cubicBezTo>
                  <a:cubicBezTo>
                    <a:pt x="72" y="209"/>
                    <a:pt x="81" y="209"/>
                    <a:pt x="91" y="209"/>
                  </a:cubicBezTo>
                  <a:cubicBezTo>
                    <a:pt x="96" y="210"/>
                    <a:pt x="100" y="214"/>
                    <a:pt x="101" y="218"/>
                  </a:cubicBezTo>
                  <a:cubicBezTo>
                    <a:pt x="101" y="400"/>
                    <a:pt x="101" y="400"/>
                    <a:pt x="101" y="400"/>
                  </a:cubicBezTo>
                  <a:cubicBezTo>
                    <a:pt x="101" y="406"/>
                    <a:pt x="106" y="411"/>
                    <a:pt x="113" y="411"/>
                  </a:cubicBezTo>
                  <a:cubicBezTo>
                    <a:pt x="503" y="411"/>
                    <a:pt x="503" y="411"/>
                    <a:pt x="503" y="411"/>
                  </a:cubicBezTo>
                  <a:cubicBezTo>
                    <a:pt x="510" y="411"/>
                    <a:pt x="515" y="406"/>
                    <a:pt x="515" y="400"/>
                  </a:cubicBezTo>
                  <a:cubicBezTo>
                    <a:pt x="515" y="11"/>
                    <a:pt x="515" y="11"/>
                    <a:pt x="515" y="11"/>
                  </a:cubicBezTo>
                  <a:cubicBezTo>
                    <a:pt x="515" y="5"/>
                    <a:pt x="510" y="0"/>
                    <a:pt x="503" y="0"/>
                  </a:cubicBezTo>
                  <a:lnTo>
                    <a:pt x="3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68575" tIns="34275" rIns="68575" bIns="34275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Calibri"/>
                <a:buNone/>
              </a:pPr>
              <a:endPara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Gaoler template">
  <a:themeElements>
    <a:clrScheme name="Custom 347">
      <a:dk1>
        <a:srgbClr val="3A3F50"/>
      </a:dk1>
      <a:lt1>
        <a:srgbClr val="FFFFFF"/>
      </a:lt1>
      <a:dk2>
        <a:srgbClr val="757B89"/>
      </a:dk2>
      <a:lt2>
        <a:srgbClr val="E9EAF2"/>
      </a:lt2>
      <a:accent1>
        <a:srgbClr val="00B5DD"/>
      </a:accent1>
      <a:accent2>
        <a:srgbClr val="007BB9"/>
      </a:accent2>
      <a:accent3>
        <a:srgbClr val="8C50FF"/>
      </a:accent3>
      <a:accent4>
        <a:srgbClr val="FF4D4D"/>
      </a:accent4>
      <a:accent5>
        <a:srgbClr val="F9CB07"/>
      </a:accent5>
      <a:accent6>
        <a:srgbClr val="A6CE28"/>
      </a:accent6>
      <a:hlink>
        <a:srgbClr val="007BB9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511</TotalTime>
  <Words>363</Words>
  <Application>Microsoft Macintosh PowerPoint</Application>
  <PresentationFormat>On-screen Show (16:9)</PresentationFormat>
  <Paragraphs>48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7" baseType="lpstr">
      <vt:lpstr>Raleway Thin</vt:lpstr>
      <vt:lpstr>Calibri</vt:lpstr>
      <vt:lpstr>Arial</vt:lpstr>
      <vt:lpstr>Barlow</vt:lpstr>
      <vt:lpstr>Raleway</vt:lpstr>
      <vt:lpstr>Arial</vt:lpstr>
      <vt:lpstr>Barlow Light</vt:lpstr>
      <vt:lpstr>Times New Roman</vt:lpstr>
      <vt:lpstr>Gaoler template</vt:lpstr>
      <vt:lpstr>Why is digital technology important when working with people?</vt:lpstr>
      <vt:lpstr>PowerPoint Presentation</vt:lpstr>
      <vt:lpstr>Types of digital technology used in the workplace</vt:lpstr>
      <vt:lpstr>Usage of technology in the workplace during COVID-19</vt:lpstr>
      <vt:lpstr>Technology Used During Covid- 19</vt:lpstr>
      <vt:lpstr>Benefits of digital technology at workplace</vt:lpstr>
      <vt:lpstr>Disadvantages of digital technology at workplace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Influence of Artificial Intelligence Experience on Values in Determining Customer Responses</dc:title>
  <dc:creator>Sumain Lal</dc:creator>
  <cp:lastModifiedBy>Addis Gebresilasie (2112297)</cp:lastModifiedBy>
  <cp:revision>124</cp:revision>
  <dcterms:modified xsi:type="dcterms:W3CDTF">2022-12-02T22:19:05Z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2022-12-02T13:04:31Z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26b4ce86-4e94-42f6-aebe-572cbedee4f7</vt:lpwstr>
  </property>
  <property fmtid="{D5CDD505-2E9C-101B-9397-08002B2CF9AE}" pid="7" name="MSIP_Label_defa4170-0d19-0005-0004-bc88714345d2_ActionId">
    <vt:lpwstr>10fb67fd-a1bc-49dc-954f-387eba2ca00e</vt:lpwstr>
  </property>
  <property fmtid="{D5CDD505-2E9C-101B-9397-08002B2CF9AE}" pid="8" name="MSIP_Label_defa4170-0d19-0005-0004-bc88714345d2_ContentBits">
    <vt:lpwstr>0</vt:lpwstr>
  </property>
</Properties>
</file>