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3"/>
  </p:notesMasterIdLst>
  <p:sldIdLst>
    <p:sldId id="264" r:id="rId5"/>
    <p:sldId id="312" r:id="rId6"/>
    <p:sldId id="313" r:id="rId7"/>
    <p:sldId id="316" r:id="rId8"/>
    <p:sldId id="330" r:id="rId9"/>
    <p:sldId id="314" r:id="rId10"/>
    <p:sldId id="315" r:id="rId11"/>
    <p:sldId id="329" r:id="rId12"/>
    <p:sldId id="317" r:id="rId13"/>
    <p:sldId id="328" r:id="rId14"/>
    <p:sldId id="324" r:id="rId15"/>
    <p:sldId id="318" r:id="rId16"/>
    <p:sldId id="319" r:id="rId17"/>
    <p:sldId id="320" r:id="rId18"/>
    <p:sldId id="321" r:id="rId19"/>
    <p:sldId id="327" r:id="rId20"/>
    <p:sldId id="323" r:id="rId21"/>
    <p:sldId id="33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19" autoAdjust="0"/>
  </p:normalViewPr>
  <p:slideViewPr>
    <p:cSldViewPr snapToGrid="0">
      <p:cViewPr varScale="1">
        <p:scale>
          <a:sx n="85" d="100"/>
          <a:sy n="85" d="100"/>
        </p:scale>
        <p:origin x="138" y="84"/>
      </p:cViewPr>
      <p:guideLst/>
    </p:cSldViewPr>
  </p:slideViewPr>
  <p:notesTextViewPr>
    <p:cViewPr>
      <p:scale>
        <a:sx n="1" d="1"/>
        <a:sy n="1" d="1"/>
      </p:scale>
      <p:origin x="0" y="0"/>
    </p:cViewPr>
  </p:notesTextViewPr>
  <p:gridSpacing cx="36004" cy="36004"/>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ina khanam" userId="e598f3a3036b5174" providerId="LiveId" clId="{EC56269B-ECFA-451E-9D14-DB53A55D0D77}"/>
    <pc:docChg chg="undo redo custSel addSld delSld modSld sldOrd">
      <pc:chgData name="Sabina khanam" userId="e598f3a3036b5174" providerId="LiveId" clId="{EC56269B-ECFA-451E-9D14-DB53A55D0D77}" dt="2021-02-25T15:03:56.395" v="17290" actId="1076"/>
      <pc:docMkLst>
        <pc:docMk/>
      </pc:docMkLst>
      <pc:sldChg chg="addSp modSp mod">
        <pc:chgData name="Sabina khanam" userId="e598f3a3036b5174" providerId="LiveId" clId="{EC56269B-ECFA-451E-9D14-DB53A55D0D77}" dt="2021-02-24T07:55:01.118" v="16102" actId="1076"/>
        <pc:sldMkLst>
          <pc:docMk/>
          <pc:sldMk cId="245718602" sldId="313"/>
        </pc:sldMkLst>
        <pc:spChg chg="add mod">
          <ac:chgData name="Sabina khanam" userId="e598f3a3036b5174" providerId="LiveId" clId="{EC56269B-ECFA-451E-9D14-DB53A55D0D77}" dt="2021-02-24T07:55:01.118" v="16102" actId="1076"/>
          <ac:spMkLst>
            <pc:docMk/>
            <pc:sldMk cId="245718602" sldId="313"/>
            <ac:spMk id="2" creationId="{A98DE49E-DE7F-47C6-ABF2-F078F16D04F2}"/>
          </ac:spMkLst>
        </pc:spChg>
        <pc:spChg chg="mod">
          <ac:chgData name="Sabina khanam" userId="e598f3a3036b5174" providerId="LiveId" clId="{EC56269B-ECFA-451E-9D14-DB53A55D0D77}" dt="2021-02-07T11:05:51.468" v="2826" actId="113"/>
          <ac:spMkLst>
            <pc:docMk/>
            <pc:sldMk cId="245718602" sldId="313"/>
            <ac:spMk id="4" creationId="{50DC422B-7B74-4D3B-8AE4-1912431C0A93}"/>
          </ac:spMkLst>
        </pc:spChg>
      </pc:sldChg>
      <pc:sldChg chg="addSp delSp modSp mod">
        <pc:chgData name="Sabina khanam" userId="e598f3a3036b5174" providerId="LiveId" clId="{EC56269B-ECFA-451E-9D14-DB53A55D0D77}" dt="2021-02-21T19:22:02.134" v="14246" actId="113"/>
        <pc:sldMkLst>
          <pc:docMk/>
          <pc:sldMk cId="1666788432" sldId="314"/>
        </pc:sldMkLst>
        <pc:spChg chg="del">
          <ac:chgData name="Sabina khanam" userId="e598f3a3036b5174" providerId="LiveId" clId="{EC56269B-ECFA-451E-9D14-DB53A55D0D77}" dt="2021-02-06T14:40:52.129" v="0" actId="478"/>
          <ac:spMkLst>
            <pc:docMk/>
            <pc:sldMk cId="1666788432" sldId="314"/>
            <ac:spMk id="2" creationId="{066E9181-B0D1-4EFF-9B61-8B335760F4B8}"/>
          </ac:spMkLst>
        </pc:spChg>
        <pc:spChg chg="del">
          <ac:chgData name="Sabina khanam" userId="e598f3a3036b5174" providerId="LiveId" clId="{EC56269B-ECFA-451E-9D14-DB53A55D0D77}" dt="2021-02-06T14:40:58.603" v="1" actId="478"/>
          <ac:spMkLst>
            <pc:docMk/>
            <pc:sldMk cId="1666788432" sldId="314"/>
            <ac:spMk id="3" creationId="{4073C9F7-CB21-45FA-8BAC-B0C7FA339458}"/>
          </ac:spMkLst>
        </pc:spChg>
        <pc:spChg chg="add del mod">
          <ac:chgData name="Sabina khanam" userId="e598f3a3036b5174" providerId="LiveId" clId="{EC56269B-ECFA-451E-9D14-DB53A55D0D77}" dt="2021-02-06T14:43:51.886" v="67"/>
          <ac:spMkLst>
            <pc:docMk/>
            <pc:sldMk cId="1666788432" sldId="314"/>
            <ac:spMk id="5" creationId="{9E11B2D0-A14D-4A7D-A440-1614C56389D9}"/>
          </ac:spMkLst>
        </pc:spChg>
        <pc:spChg chg="add mod">
          <ac:chgData name="Sabina khanam" userId="e598f3a3036b5174" providerId="LiveId" clId="{EC56269B-ECFA-451E-9D14-DB53A55D0D77}" dt="2021-02-21T19:22:02.134" v="14246" actId="113"/>
          <ac:spMkLst>
            <pc:docMk/>
            <pc:sldMk cId="1666788432" sldId="314"/>
            <ac:spMk id="8" creationId="{751FAAA0-99E4-4BF4-BAAB-E9A4DCA3BBC9}"/>
          </ac:spMkLst>
        </pc:spChg>
        <pc:graphicFrameChg chg="add del mod modGraphic">
          <ac:chgData name="Sabina khanam" userId="e598f3a3036b5174" providerId="LiveId" clId="{EC56269B-ECFA-451E-9D14-DB53A55D0D77}" dt="2021-02-06T14:43:40.337" v="64" actId="478"/>
          <ac:graphicFrameMkLst>
            <pc:docMk/>
            <pc:sldMk cId="1666788432" sldId="314"/>
            <ac:graphicFrameMk id="4" creationId="{09370CCC-6864-4EA4-ACDC-1840CA97D537}"/>
          </ac:graphicFrameMkLst>
        </pc:graphicFrameChg>
        <pc:graphicFrameChg chg="add del modGraphic">
          <ac:chgData name="Sabina khanam" userId="e598f3a3036b5174" providerId="LiveId" clId="{EC56269B-ECFA-451E-9D14-DB53A55D0D77}" dt="2021-02-06T14:44:44.756" v="72" actId="478"/>
          <ac:graphicFrameMkLst>
            <pc:docMk/>
            <pc:sldMk cId="1666788432" sldId="314"/>
            <ac:graphicFrameMk id="6" creationId="{662CC088-AFF4-469F-9944-DAAA2027E759}"/>
          </ac:graphicFrameMkLst>
        </pc:graphicFrameChg>
        <pc:graphicFrameChg chg="add del mod modGraphic">
          <ac:chgData name="Sabina khanam" userId="e598f3a3036b5174" providerId="LiveId" clId="{EC56269B-ECFA-451E-9D14-DB53A55D0D77}" dt="2021-02-06T14:55:40.548" v="396" actId="478"/>
          <ac:graphicFrameMkLst>
            <pc:docMk/>
            <pc:sldMk cId="1666788432" sldId="314"/>
            <ac:graphicFrameMk id="7" creationId="{BED2C8D3-0A4C-43F5-813B-227C22126F90}"/>
          </ac:graphicFrameMkLst>
        </pc:graphicFrameChg>
      </pc:sldChg>
      <pc:sldChg chg="addSp delSp modSp new mod">
        <pc:chgData name="Sabina khanam" userId="e598f3a3036b5174" providerId="LiveId" clId="{EC56269B-ECFA-451E-9D14-DB53A55D0D77}" dt="2021-02-14T13:32:32.265" v="9563" actId="113"/>
        <pc:sldMkLst>
          <pc:docMk/>
          <pc:sldMk cId="610681567" sldId="315"/>
        </pc:sldMkLst>
        <pc:spChg chg="del">
          <ac:chgData name="Sabina khanam" userId="e598f3a3036b5174" providerId="LiveId" clId="{EC56269B-ECFA-451E-9D14-DB53A55D0D77}" dt="2021-02-06T15:06:12.941" v="985" actId="478"/>
          <ac:spMkLst>
            <pc:docMk/>
            <pc:sldMk cId="610681567" sldId="315"/>
            <ac:spMk id="2" creationId="{9AD818AB-2B25-44BC-98BD-61BD33082E52}"/>
          </ac:spMkLst>
        </pc:spChg>
        <pc:spChg chg="del">
          <ac:chgData name="Sabina khanam" userId="e598f3a3036b5174" providerId="LiveId" clId="{EC56269B-ECFA-451E-9D14-DB53A55D0D77}" dt="2021-02-06T15:06:16.091" v="986" actId="478"/>
          <ac:spMkLst>
            <pc:docMk/>
            <pc:sldMk cId="610681567" sldId="315"/>
            <ac:spMk id="3" creationId="{E98C9EC6-4318-44B2-BC24-DE173D882DAF}"/>
          </ac:spMkLst>
        </pc:spChg>
        <pc:spChg chg="add mod">
          <ac:chgData name="Sabina khanam" userId="e598f3a3036b5174" providerId="LiveId" clId="{EC56269B-ECFA-451E-9D14-DB53A55D0D77}" dt="2021-02-14T13:32:32.265" v="9563" actId="113"/>
          <ac:spMkLst>
            <pc:docMk/>
            <pc:sldMk cId="610681567" sldId="315"/>
            <ac:spMk id="4" creationId="{BD31F0E8-43B7-4629-8E47-FD6E504C6BF9}"/>
          </ac:spMkLst>
        </pc:spChg>
        <pc:graphicFrameChg chg="add mod modGraphic">
          <ac:chgData name="Sabina khanam" userId="e598f3a3036b5174" providerId="LiveId" clId="{EC56269B-ECFA-451E-9D14-DB53A55D0D77}" dt="2021-02-09T14:25:14.461" v="3337" actId="1076"/>
          <ac:graphicFrameMkLst>
            <pc:docMk/>
            <pc:sldMk cId="610681567" sldId="315"/>
            <ac:graphicFrameMk id="5" creationId="{5FC0070B-B348-4590-A139-44354C572523}"/>
          </ac:graphicFrameMkLst>
        </pc:graphicFrameChg>
        <pc:graphicFrameChg chg="add mod modGraphic">
          <ac:chgData name="Sabina khanam" userId="e598f3a3036b5174" providerId="LiveId" clId="{EC56269B-ECFA-451E-9D14-DB53A55D0D77}" dt="2021-02-09T14:25:19.300" v="3338" actId="1076"/>
          <ac:graphicFrameMkLst>
            <pc:docMk/>
            <pc:sldMk cId="610681567" sldId="315"/>
            <ac:graphicFrameMk id="6" creationId="{9D8B3AC7-CFB9-4104-AA1A-534370ECD46C}"/>
          </ac:graphicFrameMkLst>
        </pc:graphicFrameChg>
      </pc:sldChg>
      <pc:sldChg chg="addSp delSp modSp new mod setBg">
        <pc:chgData name="Sabina khanam" userId="e598f3a3036b5174" providerId="LiveId" clId="{EC56269B-ECFA-451E-9D14-DB53A55D0D77}" dt="2021-02-21T18:41:11.246" v="12935" actId="20577"/>
        <pc:sldMkLst>
          <pc:docMk/>
          <pc:sldMk cId="1822634592" sldId="316"/>
        </pc:sldMkLst>
        <pc:spChg chg="add mod">
          <ac:chgData name="Sabina khanam" userId="e598f3a3036b5174" providerId="LiveId" clId="{EC56269B-ECFA-451E-9D14-DB53A55D0D77}" dt="2021-02-21T16:39:16.230" v="11053" actId="20577"/>
          <ac:spMkLst>
            <pc:docMk/>
            <pc:sldMk cId="1822634592" sldId="316"/>
            <ac:spMk id="2" creationId="{89C01E0A-F002-4DAD-88C5-7CAE2E250CC8}"/>
          </ac:spMkLst>
        </pc:spChg>
        <pc:spChg chg="del">
          <ac:chgData name="Sabina khanam" userId="e598f3a3036b5174" providerId="LiveId" clId="{EC56269B-ECFA-451E-9D14-DB53A55D0D77}" dt="2021-02-06T15:24:22.521" v="1484" actId="478"/>
          <ac:spMkLst>
            <pc:docMk/>
            <pc:sldMk cId="1822634592" sldId="316"/>
            <ac:spMk id="2" creationId="{D15B86FF-1DB5-41CE-88E1-FC1F461DC3F5}"/>
          </ac:spMkLst>
        </pc:spChg>
        <pc:spChg chg="del">
          <ac:chgData name="Sabina khanam" userId="e598f3a3036b5174" providerId="LiveId" clId="{EC56269B-ECFA-451E-9D14-DB53A55D0D77}" dt="2021-02-06T15:24:25.567" v="1485" actId="478"/>
          <ac:spMkLst>
            <pc:docMk/>
            <pc:sldMk cId="1822634592" sldId="316"/>
            <ac:spMk id="3" creationId="{3B8BB15F-7D0B-4029-9472-F4C49B86B1C0}"/>
          </ac:spMkLst>
        </pc:spChg>
        <pc:spChg chg="add mod">
          <ac:chgData name="Sabina khanam" userId="e598f3a3036b5174" providerId="LiveId" clId="{EC56269B-ECFA-451E-9D14-DB53A55D0D77}" dt="2021-02-21T18:41:11.246" v="12935" actId="20577"/>
          <ac:spMkLst>
            <pc:docMk/>
            <pc:sldMk cId="1822634592" sldId="316"/>
            <ac:spMk id="3" creationId="{98D8EE46-82B9-4B57-9A5A-C63AD8459124}"/>
          </ac:spMkLst>
        </pc:spChg>
        <pc:spChg chg="add mod">
          <ac:chgData name="Sabina khanam" userId="e598f3a3036b5174" providerId="LiveId" clId="{EC56269B-ECFA-451E-9D14-DB53A55D0D77}" dt="2021-02-10T16:19:11.574" v="4320" actId="1076"/>
          <ac:spMkLst>
            <pc:docMk/>
            <pc:sldMk cId="1822634592" sldId="316"/>
            <ac:spMk id="4" creationId="{95B68A05-2262-4D58-9323-34F173DBA39C}"/>
          </ac:spMkLst>
        </pc:spChg>
        <pc:spChg chg="add del">
          <ac:chgData name="Sabina khanam" userId="e598f3a3036b5174" providerId="LiveId" clId="{EC56269B-ECFA-451E-9D14-DB53A55D0D77}" dt="2021-02-10T16:09:53.973" v="4138" actId="26606"/>
          <ac:spMkLst>
            <pc:docMk/>
            <pc:sldMk cId="1822634592" sldId="316"/>
            <ac:spMk id="71" creationId="{83E0B076-70B2-4BA7-B180-209E6D80131E}"/>
          </ac:spMkLst>
        </pc:spChg>
        <pc:spChg chg="add del">
          <ac:chgData name="Sabina khanam" userId="e598f3a3036b5174" providerId="LiveId" clId="{EC56269B-ECFA-451E-9D14-DB53A55D0D77}" dt="2021-02-10T16:09:53.973" v="4138" actId="26606"/>
          <ac:spMkLst>
            <pc:docMk/>
            <pc:sldMk cId="1822634592" sldId="316"/>
            <ac:spMk id="73" creationId="{4C1262DB-2217-4833-97B6-F2E848AE5B36}"/>
          </ac:spMkLst>
        </pc:spChg>
        <pc:spChg chg="add del">
          <ac:chgData name="Sabina khanam" userId="e598f3a3036b5174" providerId="LiveId" clId="{EC56269B-ECFA-451E-9D14-DB53A55D0D77}" dt="2021-02-10T16:09:53.973" v="4138" actId="26606"/>
          <ac:spMkLst>
            <pc:docMk/>
            <pc:sldMk cId="1822634592" sldId="316"/>
            <ac:spMk id="75" creationId="{96E31C53-2B4C-4EC3-ABBE-C7A406EE0F8E}"/>
          </ac:spMkLst>
        </pc:spChg>
        <pc:spChg chg="add">
          <ac:chgData name="Sabina khanam" userId="e598f3a3036b5174" providerId="LiveId" clId="{EC56269B-ECFA-451E-9D14-DB53A55D0D77}" dt="2021-02-10T16:09:54.011" v="4139" actId="26606"/>
          <ac:spMkLst>
            <pc:docMk/>
            <pc:sldMk cId="1822634592" sldId="316"/>
            <ac:spMk id="1028" creationId="{B6EE7E08-B389-43E5-B019-1B0A8ACBBD93}"/>
          </ac:spMkLst>
        </pc:spChg>
        <pc:spChg chg="add">
          <ac:chgData name="Sabina khanam" userId="e598f3a3036b5174" providerId="LiveId" clId="{EC56269B-ECFA-451E-9D14-DB53A55D0D77}" dt="2021-02-10T16:09:54.011" v="4139" actId="26606"/>
          <ac:spMkLst>
            <pc:docMk/>
            <pc:sldMk cId="1822634592" sldId="316"/>
            <ac:spMk id="1029" creationId="{E60D94A5-8A09-4BAB-8F7C-69BC34C54DDE}"/>
          </ac:spMkLst>
        </pc:spChg>
        <pc:spChg chg="add">
          <ac:chgData name="Sabina khanam" userId="e598f3a3036b5174" providerId="LiveId" clId="{EC56269B-ECFA-451E-9D14-DB53A55D0D77}" dt="2021-02-10T16:09:54.011" v="4139" actId="26606"/>
          <ac:spMkLst>
            <pc:docMk/>
            <pc:sldMk cId="1822634592" sldId="316"/>
            <ac:spMk id="1030" creationId="{7A1AE32B-3A6E-4C5E-8FEB-73861B9A26B5}"/>
          </ac:spMkLst>
        </pc:spChg>
        <pc:picChg chg="add mod ord">
          <ac:chgData name="Sabina khanam" userId="e598f3a3036b5174" providerId="LiveId" clId="{EC56269B-ECFA-451E-9D14-DB53A55D0D77}" dt="2021-02-10T16:09:54.011" v="4139" actId="26606"/>
          <ac:picMkLst>
            <pc:docMk/>
            <pc:sldMk cId="1822634592" sldId="316"/>
            <ac:picMk id="1026" creationId="{ADAAE5A1-2B2E-4695-8F9E-EF09757727CB}"/>
          </ac:picMkLst>
        </pc:picChg>
      </pc:sldChg>
      <pc:sldChg chg="addSp delSp modSp new mod setBg">
        <pc:chgData name="Sabina khanam" userId="e598f3a3036b5174" providerId="LiveId" clId="{EC56269B-ECFA-451E-9D14-DB53A55D0D77}" dt="2021-02-24T08:13:31.043" v="16514" actId="20577"/>
        <pc:sldMkLst>
          <pc:docMk/>
          <pc:sldMk cId="1814511611" sldId="317"/>
        </pc:sldMkLst>
        <pc:spChg chg="del">
          <ac:chgData name="Sabina khanam" userId="e598f3a3036b5174" providerId="LiveId" clId="{EC56269B-ECFA-451E-9D14-DB53A55D0D77}" dt="2021-02-07T10:30:14.965" v="1649" actId="478"/>
          <ac:spMkLst>
            <pc:docMk/>
            <pc:sldMk cId="1814511611" sldId="317"/>
            <ac:spMk id="2" creationId="{E59F58FB-D877-42A0-88F6-FAD547E3B806}"/>
          </ac:spMkLst>
        </pc:spChg>
        <pc:spChg chg="del">
          <ac:chgData name="Sabina khanam" userId="e598f3a3036b5174" providerId="LiveId" clId="{EC56269B-ECFA-451E-9D14-DB53A55D0D77}" dt="2021-02-07T10:30:18.182" v="1650" actId="478"/>
          <ac:spMkLst>
            <pc:docMk/>
            <pc:sldMk cId="1814511611" sldId="317"/>
            <ac:spMk id="3" creationId="{57A21749-E208-445C-8BA5-1960A30AA6DC}"/>
          </ac:spMkLst>
        </pc:spChg>
        <pc:spChg chg="add mod">
          <ac:chgData name="Sabina khanam" userId="e598f3a3036b5174" providerId="LiveId" clId="{EC56269B-ECFA-451E-9D14-DB53A55D0D77}" dt="2021-02-24T08:13:31.043" v="16514" actId="20577"/>
          <ac:spMkLst>
            <pc:docMk/>
            <pc:sldMk cId="1814511611" sldId="317"/>
            <ac:spMk id="4" creationId="{199B5808-6467-4DFB-AF95-68C7B786C0CE}"/>
          </ac:spMkLst>
        </pc:spChg>
        <pc:spChg chg="add mod">
          <ac:chgData name="Sabina khanam" userId="e598f3a3036b5174" providerId="LiveId" clId="{EC56269B-ECFA-451E-9D14-DB53A55D0D77}" dt="2021-02-21T17:12:21.114" v="12039" actId="207"/>
          <ac:spMkLst>
            <pc:docMk/>
            <pc:sldMk cId="1814511611" sldId="317"/>
            <ac:spMk id="5" creationId="{D3F1B291-A823-4E02-820A-B64FE2C65F67}"/>
          </ac:spMkLst>
        </pc:spChg>
        <pc:spChg chg="add del mod">
          <ac:chgData name="Sabina khanam" userId="e598f3a3036b5174" providerId="LiveId" clId="{EC56269B-ECFA-451E-9D14-DB53A55D0D77}" dt="2021-02-07T10:52:34.709" v="2692" actId="21"/>
          <ac:spMkLst>
            <pc:docMk/>
            <pc:sldMk cId="1814511611" sldId="317"/>
            <ac:spMk id="6" creationId="{36FBA033-A951-402E-B798-159DC03656EE}"/>
          </ac:spMkLst>
        </pc:spChg>
        <pc:spChg chg="add del mod">
          <ac:chgData name="Sabina khanam" userId="e598f3a3036b5174" providerId="LiveId" clId="{EC56269B-ECFA-451E-9D14-DB53A55D0D77}" dt="2021-02-07T10:52:11.148" v="2688" actId="21"/>
          <ac:spMkLst>
            <pc:docMk/>
            <pc:sldMk cId="1814511611" sldId="317"/>
            <ac:spMk id="7" creationId="{27D89E6D-BE55-4062-9F09-C045C9E4FB3A}"/>
          </ac:spMkLst>
        </pc:spChg>
        <pc:spChg chg="add del mod">
          <ac:chgData name="Sabina khanam" userId="e598f3a3036b5174" providerId="LiveId" clId="{EC56269B-ECFA-451E-9D14-DB53A55D0D77}" dt="2021-02-07T10:53:06.155" v="2698"/>
          <ac:spMkLst>
            <pc:docMk/>
            <pc:sldMk cId="1814511611" sldId="317"/>
            <ac:spMk id="8" creationId="{36D35972-AC45-444E-A995-098E9E5A293B}"/>
          </ac:spMkLst>
        </pc:spChg>
        <pc:spChg chg="add mod">
          <ac:chgData name="Sabina khanam" userId="e598f3a3036b5174" providerId="LiveId" clId="{EC56269B-ECFA-451E-9D14-DB53A55D0D77}" dt="2021-02-21T17:20:04.450" v="12297" actId="20577"/>
          <ac:spMkLst>
            <pc:docMk/>
            <pc:sldMk cId="1814511611" sldId="317"/>
            <ac:spMk id="9" creationId="{07D4CE62-0EA4-4929-AC48-946D6B8FA883}"/>
          </ac:spMkLst>
        </pc:spChg>
        <pc:spChg chg="add">
          <ac:chgData name="Sabina khanam" userId="e598f3a3036b5174" providerId="LiveId" clId="{EC56269B-ECFA-451E-9D14-DB53A55D0D77}" dt="2021-02-07T10:56:48.053" v="2721" actId="26606"/>
          <ac:spMkLst>
            <pc:docMk/>
            <pc:sldMk cId="1814511611" sldId="317"/>
            <ac:spMk id="71" creationId="{0BBB6B01-5B73-410C-B70E-8CF2FA470D11}"/>
          </ac:spMkLst>
        </pc:spChg>
        <pc:spChg chg="add">
          <ac:chgData name="Sabina khanam" userId="e598f3a3036b5174" providerId="LiveId" clId="{EC56269B-ECFA-451E-9D14-DB53A55D0D77}" dt="2021-02-07T10:56:48.053" v="2721" actId="26606"/>
          <ac:spMkLst>
            <pc:docMk/>
            <pc:sldMk cId="1814511611" sldId="317"/>
            <ac:spMk id="73" creationId="{8712F587-12D0-435C-8E3F-F44C36EE71B8}"/>
          </ac:spMkLst>
        </pc:spChg>
        <pc:picChg chg="add mod ord">
          <ac:chgData name="Sabina khanam" userId="e598f3a3036b5174" providerId="LiveId" clId="{EC56269B-ECFA-451E-9D14-DB53A55D0D77}" dt="2021-02-07T10:56:48.053" v="2721" actId="26606"/>
          <ac:picMkLst>
            <pc:docMk/>
            <pc:sldMk cId="1814511611" sldId="317"/>
            <ac:picMk id="1026" creationId="{DF7F3A07-5826-494D-BA1C-DF5EAD2A6980}"/>
          </ac:picMkLst>
        </pc:picChg>
      </pc:sldChg>
      <pc:sldChg chg="addSp modSp add mod ord">
        <pc:chgData name="Sabina khanam" userId="e598f3a3036b5174" providerId="LiveId" clId="{EC56269B-ECFA-451E-9D14-DB53A55D0D77}" dt="2021-02-24T08:17:52.725" v="16559" actId="1076"/>
        <pc:sldMkLst>
          <pc:docMk/>
          <pc:sldMk cId="1665105108" sldId="318"/>
        </pc:sldMkLst>
        <pc:spChg chg="add mod">
          <ac:chgData name="Sabina khanam" userId="e598f3a3036b5174" providerId="LiveId" clId="{EC56269B-ECFA-451E-9D14-DB53A55D0D77}" dt="2021-02-24T08:15:57.285" v="16527" actId="14100"/>
          <ac:spMkLst>
            <pc:docMk/>
            <pc:sldMk cId="1665105108" sldId="318"/>
            <ac:spMk id="2" creationId="{85E1122E-597D-443E-8EBD-2E6237BAF4AE}"/>
          </ac:spMkLst>
        </pc:spChg>
        <pc:spChg chg="add mod">
          <ac:chgData name="Sabina khanam" userId="e598f3a3036b5174" providerId="LiveId" clId="{EC56269B-ECFA-451E-9D14-DB53A55D0D77}" dt="2021-02-21T19:23:17.482" v="14280" actId="20577"/>
          <ac:spMkLst>
            <pc:docMk/>
            <pc:sldMk cId="1665105108" sldId="318"/>
            <ac:spMk id="3" creationId="{55FED5E9-8163-4122-A5D4-E12B79C03546}"/>
          </ac:spMkLst>
        </pc:spChg>
        <pc:spChg chg="mod">
          <ac:chgData name="Sabina khanam" userId="e598f3a3036b5174" providerId="LiveId" clId="{EC56269B-ECFA-451E-9D14-DB53A55D0D77}" dt="2021-02-12T16:01:42.859" v="5318" actId="1076"/>
          <ac:spMkLst>
            <pc:docMk/>
            <pc:sldMk cId="1665105108" sldId="318"/>
            <ac:spMk id="4" creationId="{199B5808-6467-4DFB-AF95-68C7B786C0CE}"/>
          </ac:spMkLst>
        </pc:spChg>
        <pc:spChg chg="add mod">
          <ac:chgData name="Sabina khanam" userId="e598f3a3036b5174" providerId="LiveId" clId="{EC56269B-ECFA-451E-9D14-DB53A55D0D77}" dt="2021-02-21T19:27:59.921" v="14321" actId="207"/>
          <ac:spMkLst>
            <pc:docMk/>
            <pc:sldMk cId="1665105108" sldId="318"/>
            <ac:spMk id="5" creationId="{EE5BD4A6-BB72-4200-844A-A2C9E400EEE2}"/>
          </ac:spMkLst>
        </pc:spChg>
        <pc:spChg chg="add mod">
          <ac:chgData name="Sabina khanam" userId="e598f3a3036b5174" providerId="LiveId" clId="{EC56269B-ECFA-451E-9D14-DB53A55D0D77}" dt="2021-02-24T08:17:52.725" v="16559" actId="1076"/>
          <ac:spMkLst>
            <pc:docMk/>
            <pc:sldMk cId="1665105108" sldId="318"/>
            <ac:spMk id="6" creationId="{B3F2CE53-2B8E-4CAE-9B3A-46EE9A056E15}"/>
          </ac:spMkLst>
        </pc:spChg>
        <pc:picChg chg="add mod">
          <ac:chgData name="Sabina khanam" userId="e598f3a3036b5174" providerId="LiveId" clId="{EC56269B-ECFA-451E-9D14-DB53A55D0D77}" dt="2021-02-24T08:16:36.684" v="16531" actId="167"/>
          <ac:picMkLst>
            <pc:docMk/>
            <pc:sldMk cId="1665105108" sldId="318"/>
            <ac:picMk id="2050" creationId="{EEB501E1-0A3A-4138-87F8-DB9C04C2B52D}"/>
          </ac:picMkLst>
        </pc:picChg>
      </pc:sldChg>
      <pc:sldChg chg="addSp modSp add mod">
        <pc:chgData name="Sabina khanam" userId="e598f3a3036b5174" providerId="LiveId" clId="{EC56269B-ECFA-451E-9D14-DB53A55D0D77}" dt="2021-02-25T15:03:07.240" v="17240" actId="20577"/>
        <pc:sldMkLst>
          <pc:docMk/>
          <pc:sldMk cId="1125986016" sldId="319"/>
        </pc:sldMkLst>
        <pc:spChg chg="add mod">
          <ac:chgData name="Sabina khanam" userId="e598f3a3036b5174" providerId="LiveId" clId="{EC56269B-ECFA-451E-9D14-DB53A55D0D77}" dt="2021-02-25T15:03:07.240" v="17240" actId="20577"/>
          <ac:spMkLst>
            <pc:docMk/>
            <pc:sldMk cId="1125986016" sldId="319"/>
            <ac:spMk id="2" creationId="{C395BB9F-8CCA-49DF-B281-E41E4687C1D5}"/>
          </ac:spMkLst>
        </pc:spChg>
        <pc:spChg chg="mod">
          <ac:chgData name="Sabina khanam" userId="e598f3a3036b5174" providerId="LiveId" clId="{EC56269B-ECFA-451E-9D14-DB53A55D0D77}" dt="2021-02-12T16:26:02.592" v="5902" actId="20577"/>
          <ac:spMkLst>
            <pc:docMk/>
            <pc:sldMk cId="1125986016" sldId="319"/>
            <ac:spMk id="4" creationId="{199B5808-6467-4DFB-AF95-68C7B786C0CE}"/>
          </ac:spMkLst>
        </pc:spChg>
      </pc:sldChg>
      <pc:sldChg chg="addSp delSp modSp add mod">
        <pc:chgData name="Sabina khanam" userId="e598f3a3036b5174" providerId="LiveId" clId="{EC56269B-ECFA-451E-9D14-DB53A55D0D77}" dt="2021-02-25T15:03:56.395" v="17290" actId="1076"/>
        <pc:sldMkLst>
          <pc:docMk/>
          <pc:sldMk cId="1358106342" sldId="320"/>
        </pc:sldMkLst>
        <pc:spChg chg="add mod">
          <ac:chgData name="Sabina khanam" userId="e598f3a3036b5174" providerId="LiveId" clId="{EC56269B-ECFA-451E-9D14-DB53A55D0D77}" dt="2021-02-24T08:00:05.442" v="16223" actId="1076"/>
          <ac:spMkLst>
            <pc:docMk/>
            <pc:sldMk cId="1358106342" sldId="320"/>
            <ac:spMk id="3" creationId="{2A9B45A3-F788-439A-BC5B-8696371A11A1}"/>
          </ac:spMkLst>
        </pc:spChg>
        <pc:spChg chg="del mod">
          <ac:chgData name="Sabina khanam" userId="e598f3a3036b5174" providerId="LiveId" clId="{EC56269B-ECFA-451E-9D14-DB53A55D0D77}" dt="2021-02-13T12:05:45.148" v="9099" actId="478"/>
          <ac:spMkLst>
            <pc:docMk/>
            <pc:sldMk cId="1358106342" sldId="320"/>
            <ac:spMk id="4" creationId="{199B5808-6467-4DFB-AF95-68C7B786C0CE}"/>
          </ac:spMkLst>
        </pc:spChg>
        <pc:graphicFrameChg chg="add mod modGraphic">
          <ac:chgData name="Sabina khanam" userId="e598f3a3036b5174" providerId="LiveId" clId="{EC56269B-ECFA-451E-9D14-DB53A55D0D77}" dt="2021-02-25T15:03:56.395" v="17290" actId="1076"/>
          <ac:graphicFrameMkLst>
            <pc:docMk/>
            <pc:sldMk cId="1358106342" sldId="320"/>
            <ac:graphicFrameMk id="2" creationId="{CAC2EDAA-51BE-4A4F-BBF9-B99F177A30B1}"/>
          </ac:graphicFrameMkLst>
        </pc:graphicFrameChg>
      </pc:sldChg>
      <pc:sldChg chg="addSp delSp modSp add mod">
        <pc:chgData name="Sabina khanam" userId="e598f3a3036b5174" providerId="LiveId" clId="{EC56269B-ECFA-451E-9D14-DB53A55D0D77}" dt="2021-02-24T08:25:12.014" v="16705" actId="1076"/>
        <pc:sldMkLst>
          <pc:docMk/>
          <pc:sldMk cId="1193807413" sldId="321"/>
        </pc:sldMkLst>
        <pc:spChg chg="add mod">
          <ac:chgData name="Sabina khanam" userId="e598f3a3036b5174" providerId="LiveId" clId="{EC56269B-ECFA-451E-9D14-DB53A55D0D77}" dt="2021-02-24T08:24:45.429" v="16702" actId="20577"/>
          <ac:spMkLst>
            <pc:docMk/>
            <pc:sldMk cId="1193807413" sldId="321"/>
            <ac:spMk id="2" creationId="{2443E42E-50B1-4BD6-914D-5B9CC4B399FD}"/>
          </ac:spMkLst>
        </pc:spChg>
        <pc:spChg chg="add del mod">
          <ac:chgData name="Sabina khanam" userId="e598f3a3036b5174" providerId="LiveId" clId="{EC56269B-ECFA-451E-9D14-DB53A55D0D77}" dt="2021-02-14T13:56:49.529" v="10136" actId="14100"/>
          <ac:spMkLst>
            <pc:docMk/>
            <pc:sldMk cId="1193807413" sldId="321"/>
            <ac:spMk id="4" creationId="{199B5808-6467-4DFB-AF95-68C7B786C0CE}"/>
          </ac:spMkLst>
        </pc:spChg>
        <pc:spChg chg="add del">
          <ac:chgData name="Sabina khanam" userId="e598f3a3036b5174" providerId="LiveId" clId="{EC56269B-ECFA-451E-9D14-DB53A55D0D77}" dt="2021-02-24T08:22:57.935" v="16689" actId="22"/>
          <ac:spMkLst>
            <pc:docMk/>
            <pc:sldMk cId="1193807413" sldId="321"/>
            <ac:spMk id="6" creationId="{ACA0AEA6-AB27-4D79-B6DD-FCD046419E64}"/>
          </ac:spMkLst>
        </pc:spChg>
        <pc:picChg chg="add mod">
          <ac:chgData name="Sabina khanam" userId="e598f3a3036b5174" providerId="LiveId" clId="{EC56269B-ECFA-451E-9D14-DB53A55D0D77}" dt="2021-02-24T08:23:29.058" v="16696" actId="14100"/>
          <ac:picMkLst>
            <pc:docMk/>
            <pc:sldMk cId="1193807413" sldId="321"/>
            <ac:picMk id="3074" creationId="{94CC4161-A5BE-43D2-8FFB-C1F95C95A463}"/>
          </ac:picMkLst>
        </pc:picChg>
        <pc:picChg chg="add mod">
          <ac:chgData name="Sabina khanam" userId="e598f3a3036b5174" providerId="LiveId" clId="{EC56269B-ECFA-451E-9D14-DB53A55D0D77}" dt="2021-02-24T08:23:33.761" v="16697" actId="14100"/>
          <ac:picMkLst>
            <pc:docMk/>
            <pc:sldMk cId="1193807413" sldId="321"/>
            <ac:picMk id="3076" creationId="{508C2112-7A3E-4BD2-9A69-C32C8BAD1308}"/>
          </ac:picMkLst>
        </pc:picChg>
        <pc:picChg chg="add mod">
          <ac:chgData name="Sabina khanam" userId="e598f3a3036b5174" providerId="LiveId" clId="{EC56269B-ECFA-451E-9D14-DB53A55D0D77}" dt="2021-02-24T08:25:12.014" v="16705" actId="1076"/>
          <ac:picMkLst>
            <pc:docMk/>
            <pc:sldMk cId="1193807413" sldId="321"/>
            <ac:picMk id="3078" creationId="{4E83EC07-658A-4078-A08A-782F5EF07CB9}"/>
          </ac:picMkLst>
        </pc:picChg>
      </pc:sldChg>
      <pc:sldChg chg="addSp modSp add del mod">
        <pc:chgData name="Sabina khanam" userId="e598f3a3036b5174" providerId="LiveId" clId="{EC56269B-ECFA-451E-9D14-DB53A55D0D77}" dt="2021-02-21T19:30:05.392" v="14375" actId="47"/>
        <pc:sldMkLst>
          <pc:docMk/>
          <pc:sldMk cId="2333410766" sldId="322"/>
        </pc:sldMkLst>
        <pc:spChg chg="add mod">
          <ac:chgData name="Sabina khanam" userId="e598f3a3036b5174" providerId="LiveId" clId="{EC56269B-ECFA-451E-9D14-DB53A55D0D77}" dt="2021-02-21T19:29:16.029" v="14367" actId="21"/>
          <ac:spMkLst>
            <pc:docMk/>
            <pc:sldMk cId="2333410766" sldId="322"/>
            <ac:spMk id="2" creationId="{05460BFD-2FE0-4E4C-B14D-3F8E4AD57172}"/>
          </ac:spMkLst>
        </pc:spChg>
        <pc:spChg chg="mod">
          <ac:chgData name="Sabina khanam" userId="e598f3a3036b5174" providerId="LiveId" clId="{EC56269B-ECFA-451E-9D14-DB53A55D0D77}" dt="2021-02-07T14:11:53.055" v="3229" actId="20577"/>
          <ac:spMkLst>
            <pc:docMk/>
            <pc:sldMk cId="2333410766" sldId="322"/>
            <ac:spMk id="4" creationId="{199B5808-6467-4DFB-AF95-68C7B786C0CE}"/>
          </ac:spMkLst>
        </pc:spChg>
        <pc:spChg chg="add mod">
          <ac:chgData name="Sabina khanam" userId="e598f3a3036b5174" providerId="LiveId" clId="{EC56269B-ECFA-451E-9D14-DB53A55D0D77}" dt="2021-02-09T14:30:00.982" v="3366" actId="21"/>
          <ac:spMkLst>
            <pc:docMk/>
            <pc:sldMk cId="2333410766" sldId="322"/>
            <ac:spMk id="5" creationId="{515AC284-46B7-4ABC-B96C-0E18F74716C2}"/>
          </ac:spMkLst>
        </pc:spChg>
      </pc:sldChg>
      <pc:sldChg chg="addSp modSp add mod">
        <pc:chgData name="Sabina khanam" userId="e598f3a3036b5174" providerId="LiveId" clId="{EC56269B-ECFA-451E-9D14-DB53A55D0D77}" dt="2021-02-24T11:54:23.681" v="17003" actId="20577"/>
        <pc:sldMkLst>
          <pc:docMk/>
          <pc:sldMk cId="3933248126" sldId="323"/>
        </pc:sldMkLst>
        <pc:spChg chg="add mod">
          <ac:chgData name="Sabina khanam" userId="e598f3a3036b5174" providerId="LiveId" clId="{EC56269B-ECFA-451E-9D14-DB53A55D0D77}" dt="2021-02-24T11:54:23.681" v="17003" actId="20577"/>
          <ac:spMkLst>
            <pc:docMk/>
            <pc:sldMk cId="3933248126" sldId="323"/>
            <ac:spMk id="2" creationId="{937F540F-8016-4581-B8AB-4611D32389DD}"/>
          </ac:spMkLst>
        </pc:spChg>
        <pc:spChg chg="mod">
          <ac:chgData name="Sabina khanam" userId="e598f3a3036b5174" providerId="LiveId" clId="{EC56269B-ECFA-451E-9D14-DB53A55D0D77}" dt="2021-02-18T15:10:14.748" v="11023" actId="313"/>
          <ac:spMkLst>
            <pc:docMk/>
            <pc:sldMk cId="3933248126" sldId="323"/>
            <ac:spMk id="4" creationId="{199B5808-6467-4DFB-AF95-68C7B786C0CE}"/>
          </ac:spMkLst>
        </pc:spChg>
      </pc:sldChg>
      <pc:sldChg chg="addSp delSp modSp mod setBg modClrScheme delDesignElem chgLayout">
        <pc:chgData name="Sabina khanam" userId="e598f3a3036b5174" providerId="LiveId" clId="{EC56269B-ECFA-451E-9D14-DB53A55D0D77}" dt="2021-02-24T07:51:00.699" v="15914" actId="20577"/>
        <pc:sldMkLst>
          <pc:docMk/>
          <pc:sldMk cId="667118215" sldId="324"/>
        </pc:sldMkLst>
        <pc:spChg chg="add mod">
          <ac:chgData name="Sabina khanam" userId="e598f3a3036b5174" providerId="LiveId" clId="{EC56269B-ECFA-451E-9D14-DB53A55D0D77}" dt="2021-02-07T11:04:38.746" v="2816" actId="2711"/>
          <ac:spMkLst>
            <pc:docMk/>
            <pc:sldMk cId="667118215" sldId="324"/>
            <ac:spMk id="2" creationId="{627F3495-5C34-4B84-A472-B5DA4BFD1EFA}"/>
          </ac:spMkLst>
        </pc:spChg>
        <pc:spChg chg="add mod">
          <ac:chgData name="Sabina khanam" userId="e598f3a3036b5174" providerId="LiveId" clId="{EC56269B-ECFA-451E-9D14-DB53A55D0D77}" dt="2021-02-23T12:23:04.138" v="15527" actId="20577"/>
          <ac:spMkLst>
            <pc:docMk/>
            <pc:sldMk cId="667118215" sldId="324"/>
            <ac:spMk id="3" creationId="{393982B9-2ACC-477F-B400-8AD17C19F1F6}"/>
          </ac:spMkLst>
        </pc:spChg>
        <pc:spChg chg="mod">
          <ac:chgData name="Sabina khanam" userId="e598f3a3036b5174" providerId="LiveId" clId="{EC56269B-ECFA-451E-9D14-DB53A55D0D77}" dt="2021-02-24T07:51:00.699" v="15914" actId="20577"/>
          <ac:spMkLst>
            <pc:docMk/>
            <pc:sldMk cId="667118215" sldId="324"/>
            <ac:spMk id="4" creationId="{199B5808-6467-4DFB-AF95-68C7B786C0CE}"/>
          </ac:spMkLst>
        </pc:spChg>
        <pc:spChg chg="add mod">
          <ac:chgData name="Sabina khanam" userId="e598f3a3036b5174" providerId="LiveId" clId="{EC56269B-ECFA-451E-9D14-DB53A55D0D77}" dt="2021-02-07T11:05:17.579" v="2824" actId="2711"/>
          <ac:spMkLst>
            <pc:docMk/>
            <pc:sldMk cId="667118215" sldId="324"/>
            <ac:spMk id="5" creationId="{E5F4D10B-63E4-44C3-A7FB-8C2283441243}"/>
          </ac:spMkLst>
        </pc:spChg>
        <pc:spChg chg="add mod">
          <ac:chgData name="Sabina khanam" userId="e598f3a3036b5174" providerId="LiveId" clId="{EC56269B-ECFA-451E-9D14-DB53A55D0D77}" dt="2021-02-07T11:05:08.562" v="2822" actId="1076"/>
          <ac:spMkLst>
            <pc:docMk/>
            <pc:sldMk cId="667118215" sldId="324"/>
            <ac:spMk id="6" creationId="{8AE98F74-5B16-4776-A865-E6D271AFCDB2}"/>
          </ac:spMkLst>
        </pc:spChg>
        <pc:spChg chg="add mod">
          <ac:chgData name="Sabina khanam" userId="e598f3a3036b5174" providerId="LiveId" clId="{EC56269B-ECFA-451E-9D14-DB53A55D0D77}" dt="2021-02-21T18:44:24.144" v="13087" actId="1076"/>
          <ac:spMkLst>
            <pc:docMk/>
            <pc:sldMk cId="667118215" sldId="324"/>
            <ac:spMk id="7" creationId="{89A0B0A1-2E1F-4093-A2C0-453F80E21341}"/>
          </ac:spMkLst>
        </pc:spChg>
        <pc:spChg chg="add mod">
          <ac:chgData name="Sabina khanam" userId="e598f3a3036b5174" providerId="LiveId" clId="{EC56269B-ECFA-451E-9D14-DB53A55D0D77}" dt="2021-02-21T18:45:11.405" v="13105" actId="20577"/>
          <ac:spMkLst>
            <pc:docMk/>
            <pc:sldMk cId="667118215" sldId="324"/>
            <ac:spMk id="8" creationId="{FCB2323F-6406-451D-92A9-E7E1D04C2238}"/>
          </ac:spMkLst>
        </pc:spChg>
        <pc:spChg chg="add del">
          <ac:chgData name="Sabina khanam" userId="e598f3a3036b5174" providerId="LiveId" clId="{EC56269B-ECFA-451E-9D14-DB53A55D0D77}" dt="2021-02-07T11:01:07.707" v="2789" actId="700"/>
          <ac:spMkLst>
            <pc:docMk/>
            <pc:sldMk cId="667118215" sldId="324"/>
            <ac:spMk id="71" creationId="{0BBB6B01-5B73-410C-B70E-8CF2FA470D11}"/>
          </ac:spMkLst>
        </pc:spChg>
        <pc:spChg chg="add del">
          <ac:chgData name="Sabina khanam" userId="e598f3a3036b5174" providerId="LiveId" clId="{EC56269B-ECFA-451E-9D14-DB53A55D0D77}" dt="2021-02-07T11:01:07.707" v="2789" actId="700"/>
          <ac:spMkLst>
            <pc:docMk/>
            <pc:sldMk cId="667118215" sldId="324"/>
            <ac:spMk id="73" creationId="{8712F587-12D0-435C-8E3F-F44C36EE71B8}"/>
          </ac:spMkLst>
        </pc:spChg>
        <pc:picChg chg="add mod">
          <ac:chgData name="Sabina khanam" userId="e598f3a3036b5174" providerId="LiveId" clId="{EC56269B-ECFA-451E-9D14-DB53A55D0D77}" dt="2021-02-21T18:44:19.771" v="13086" actId="1076"/>
          <ac:picMkLst>
            <pc:docMk/>
            <pc:sldMk cId="667118215" sldId="324"/>
            <ac:picMk id="1026" creationId="{AE2FBB44-CEDD-4744-84FC-7328DDA78C56}"/>
          </ac:picMkLst>
        </pc:picChg>
        <pc:picChg chg="add del mod ord">
          <ac:chgData name="Sabina khanam" userId="e598f3a3036b5174" providerId="LiveId" clId="{EC56269B-ECFA-451E-9D14-DB53A55D0D77}" dt="2021-02-07T11:00:50.384" v="2786" actId="21"/>
          <ac:picMkLst>
            <pc:docMk/>
            <pc:sldMk cId="667118215" sldId="324"/>
            <ac:picMk id="2050" creationId="{08E13691-C1E5-49E2-91A3-24CB85893906}"/>
          </ac:picMkLst>
        </pc:picChg>
        <pc:picChg chg="add del mod">
          <ac:chgData name="Sabina khanam" userId="e598f3a3036b5174" providerId="LiveId" clId="{EC56269B-ECFA-451E-9D14-DB53A55D0D77}" dt="2021-02-21T18:44:01.463" v="13081" actId="478"/>
          <ac:picMkLst>
            <pc:docMk/>
            <pc:sldMk cId="667118215" sldId="324"/>
            <ac:picMk id="2052" creationId="{5F800E77-D16E-4C11-87A4-67AFB815017A}"/>
          </ac:picMkLst>
        </pc:picChg>
      </pc:sldChg>
      <pc:sldChg chg="add del">
        <pc:chgData name="Sabina khanam" userId="e598f3a3036b5174" providerId="LiveId" clId="{EC56269B-ECFA-451E-9D14-DB53A55D0D77}" dt="2021-02-07T10:54:34.578" v="2712" actId="47"/>
        <pc:sldMkLst>
          <pc:docMk/>
          <pc:sldMk cId="3192070561" sldId="325"/>
        </pc:sldMkLst>
      </pc:sldChg>
      <pc:sldChg chg="addSp delSp modSp new add del mod setBg">
        <pc:chgData name="Sabina khanam" userId="e598f3a3036b5174" providerId="LiveId" clId="{EC56269B-ECFA-451E-9D14-DB53A55D0D77}" dt="2021-02-12T15:51:12.444" v="5304" actId="47"/>
        <pc:sldMkLst>
          <pc:docMk/>
          <pc:sldMk cId="4007853243" sldId="325"/>
        </pc:sldMkLst>
        <pc:spChg chg="add del mod">
          <ac:chgData name="Sabina khanam" userId="e598f3a3036b5174" providerId="LiveId" clId="{EC56269B-ECFA-451E-9D14-DB53A55D0D77}" dt="2021-02-12T15:50:39.077" v="5294" actId="21"/>
          <ac:spMkLst>
            <pc:docMk/>
            <pc:sldMk cId="4007853243" sldId="325"/>
            <ac:spMk id="2" creationId="{26A2262C-DF58-4FAC-B70E-C57B3707444C}"/>
          </ac:spMkLst>
        </pc:spChg>
        <pc:spChg chg="add del">
          <ac:chgData name="Sabina khanam" userId="e598f3a3036b5174" providerId="LiveId" clId="{EC56269B-ECFA-451E-9D14-DB53A55D0D77}" dt="2021-02-07T11:00:49.260" v="2784" actId="478"/>
          <ac:spMkLst>
            <pc:docMk/>
            <pc:sldMk cId="4007853243" sldId="325"/>
            <ac:spMk id="2" creationId="{42FFAE71-0D04-49AD-A53C-2FC26E73E734}"/>
          </ac:spMkLst>
        </pc:spChg>
        <pc:spChg chg="add del">
          <ac:chgData name="Sabina khanam" userId="e598f3a3036b5174" providerId="LiveId" clId="{EC56269B-ECFA-451E-9D14-DB53A55D0D77}" dt="2021-02-07T11:00:49.824" v="2785" actId="478"/>
          <ac:spMkLst>
            <pc:docMk/>
            <pc:sldMk cId="4007853243" sldId="325"/>
            <ac:spMk id="3" creationId="{1310B2B2-BD08-45FA-AF8A-75CF011A8A05}"/>
          </ac:spMkLst>
        </pc:spChg>
        <pc:spChg chg="add del mod">
          <ac:chgData name="Sabina khanam" userId="e598f3a3036b5174" providerId="LiveId" clId="{EC56269B-ECFA-451E-9D14-DB53A55D0D77}" dt="2021-02-12T15:50:46.664" v="5296" actId="21"/>
          <ac:spMkLst>
            <pc:docMk/>
            <pc:sldMk cId="4007853243" sldId="325"/>
            <ac:spMk id="3" creationId="{B72F2D48-804E-4CED-8F2A-29C264EC42CF}"/>
          </ac:spMkLst>
        </pc:spChg>
        <pc:spChg chg="add del mod">
          <ac:chgData name="Sabina khanam" userId="e598f3a3036b5174" providerId="LiveId" clId="{EC56269B-ECFA-451E-9D14-DB53A55D0D77}" dt="2021-02-12T15:50:56.827" v="5299" actId="21"/>
          <ac:spMkLst>
            <pc:docMk/>
            <pc:sldMk cId="4007853243" sldId="325"/>
            <ac:spMk id="5" creationId="{E9879135-E7F3-44D3-A006-7A191E267908}"/>
          </ac:spMkLst>
        </pc:spChg>
        <pc:spChg chg="add del">
          <ac:chgData name="Sabina khanam" userId="e598f3a3036b5174" providerId="LiveId" clId="{EC56269B-ECFA-451E-9D14-DB53A55D0D77}" dt="2021-02-07T11:00:53.782" v="2788" actId="26606"/>
          <ac:spMkLst>
            <pc:docMk/>
            <pc:sldMk cId="4007853243" sldId="325"/>
            <ac:spMk id="9" creationId="{1E94681D-2A4C-4A8D-B9B5-31D440D0328D}"/>
          </ac:spMkLst>
        </pc:spChg>
        <pc:spChg chg="add del">
          <ac:chgData name="Sabina khanam" userId="e598f3a3036b5174" providerId="LiveId" clId="{EC56269B-ECFA-451E-9D14-DB53A55D0D77}" dt="2021-02-07T11:00:53.782" v="2788" actId="26606"/>
          <ac:spMkLst>
            <pc:docMk/>
            <pc:sldMk cId="4007853243" sldId="325"/>
            <ac:spMk id="11" creationId="{4EC7E010-C712-408D-9787-0842AFC9F4BB}"/>
          </ac:spMkLst>
        </pc:spChg>
        <pc:spChg chg="add del">
          <ac:chgData name="Sabina khanam" userId="e598f3a3036b5174" providerId="LiveId" clId="{EC56269B-ECFA-451E-9D14-DB53A55D0D77}" dt="2021-02-07T11:00:53.782" v="2788" actId="26606"/>
          <ac:spMkLst>
            <pc:docMk/>
            <pc:sldMk cId="4007853243" sldId="325"/>
            <ac:spMk id="13" creationId="{0503FCEF-A9BA-4991-9220-E36615FB8B53}"/>
          </ac:spMkLst>
        </pc:spChg>
        <pc:spChg chg="add del">
          <ac:chgData name="Sabina khanam" userId="e598f3a3036b5174" providerId="LiveId" clId="{EC56269B-ECFA-451E-9D14-DB53A55D0D77}" dt="2021-02-07T11:00:53.782" v="2788" actId="26606"/>
          <ac:spMkLst>
            <pc:docMk/>
            <pc:sldMk cId="4007853243" sldId="325"/>
            <ac:spMk id="15" creationId="{A069235B-22DB-4231-8291-D64DA2CDEB4E}"/>
          </ac:spMkLst>
        </pc:spChg>
        <pc:picChg chg="add del mod">
          <ac:chgData name="Sabina khanam" userId="e598f3a3036b5174" providerId="LiveId" clId="{EC56269B-ECFA-451E-9D14-DB53A55D0D77}" dt="2021-02-12T15:51:07.344" v="5302" actId="21"/>
          <ac:picMkLst>
            <pc:docMk/>
            <pc:sldMk cId="4007853243" sldId="325"/>
            <ac:picMk id="4" creationId="{E26A49D2-FD21-4D36-BC06-7EA683EB6A17}"/>
          </ac:picMkLst>
        </pc:picChg>
      </pc:sldChg>
      <pc:sldChg chg="addSp delSp modSp new del mod setBg">
        <pc:chgData name="Sabina khanam" userId="e598f3a3036b5174" providerId="LiveId" clId="{EC56269B-ECFA-451E-9D14-DB53A55D0D77}" dt="2021-02-24T07:51:57.677" v="15944" actId="47"/>
        <pc:sldMkLst>
          <pc:docMk/>
          <pc:sldMk cId="2483503249" sldId="326"/>
        </pc:sldMkLst>
        <pc:spChg chg="add mod">
          <ac:chgData name="Sabina khanam" userId="e598f3a3036b5174" providerId="LiveId" clId="{EC56269B-ECFA-451E-9D14-DB53A55D0D77}" dt="2021-02-10T16:36:01.599" v="4329" actId="26606"/>
          <ac:spMkLst>
            <pc:docMk/>
            <pc:sldMk cId="2483503249" sldId="326"/>
            <ac:spMk id="2" creationId="{130B0161-4F6C-44EC-AA34-0E378CDCBF16}"/>
          </ac:spMkLst>
        </pc:spChg>
        <pc:spChg chg="add mod">
          <ac:chgData name="Sabina khanam" userId="e598f3a3036b5174" providerId="LiveId" clId="{EC56269B-ECFA-451E-9D14-DB53A55D0D77}" dt="2021-02-21T18:56:31.839" v="13430" actId="1076"/>
          <ac:spMkLst>
            <pc:docMk/>
            <pc:sldMk cId="2483503249" sldId="326"/>
            <ac:spMk id="3" creationId="{AA4A4777-0D67-4994-9EFE-EFD63C46B140}"/>
          </ac:spMkLst>
        </pc:spChg>
        <pc:spChg chg="add mod">
          <ac:chgData name="Sabina khanam" userId="e598f3a3036b5174" providerId="LiveId" clId="{EC56269B-ECFA-451E-9D14-DB53A55D0D77}" dt="2021-02-21T18:52:53.592" v="13293" actId="20577"/>
          <ac:spMkLst>
            <pc:docMk/>
            <pc:sldMk cId="2483503249" sldId="326"/>
            <ac:spMk id="4" creationId="{C00529AF-F595-431E-9347-391365A5FB64}"/>
          </ac:spMkLst>
        </pc:spChg>
        <pc:spChg chg="add mod">
          <ac:chgData name="Sabina khanam" userId="e598f3a3036b5174" providerId="LiveId" clId="{EC56269B-ECFA-451E-9D14-DB53A55D0D77}" dt="2021-02-21T18:57:20.023" v="13448" actId="1076"/>
          <ac:spMkLst>
            <pc:docMk/>
            <pc:sldMk cId="2483503249" sldId="326"/>
            <ac:spMk id="6" creationId="{4F218D6E-F1D6-4A60-B62C-1637F6C6EE07}"/>
          </ac:spMkLst>
        </pc:spChg>
        <pc:spChg chg="add del">
          <ac:chgData name="Sabina khanam" userId="e598f3a3036b5174" providerId="LiveId" clId="{EC56269B-ECFA-451E-9D14-DB53A55D0D77}" dt="2021-02-10T16:35:55.992" v="4327" actId="26606"/>
          <ac:spMkLst>
            <pc:docMk/>
            <pc:sldMk cId="2483503249" sldId="326"/>
            <ac:spMk id="71" creationId="{1E94681D-2A4C-4A8D-B9B5-31D440D0328D}"/>
          </ac:spMkLst>
        </pc:spChg>
        <pc:spChg chg="add del">
          <ac:chgData name="Sabina khanam" userId="e598f3a3036b5174" providerId="LiveId" clId="{EC56269B-ECFA-451E-9D14-DB53A55D0D77}" dt="2021-02-10T16:35:55.992" v="4327" actId="26606"/>
          <ac:spMkLst>
            <pc:docMk/>
            <pc:sldMk cId="2483503249" sldId="326"/>
            <ac:spMk id="73" creationId="{04B7AC44-1B7B-4F09-9AA4-3DFDEC5751A8}"/>
          </ac:spMkLst>
        </pc:spChg>
        <pc:spChg chg="add del">
          <ac:chgData name="Sabina khanam" userId="e598f3a3036b5174" providerId="LiveId" clId="{EC56269B-ECFA-451E-9D14-DB53A55D0D77}" dt="2021-02-10T16:35:55.992" v="4327" actId="26606"/>
          <ac:spMkLst>
            <pc:docMk/>
            <pc:sldMk cId="2483503249" sldId="326"/>
            <ac:spMk id="75" creationId="{6683E473-94FF-4ACE-9433-1F14799E8907}"/>
          </ac:spMkLst>
        </pc:spChg>
        <pc:spChg chg="add del">
          <ac:chgData name="Sabina khanam" userId="e598f3a3036b5174" providerId="LiveId" clId="{EC56269B-ECFA-451E-9D14-DB53A55D0D77}" dt="2021-02-10T16:35:55.992" v="4327" actId="26606"/>
          <ac:spMkLst>
            <pc:docMk/>
            <pc:sldMk cId="2483503249" sldId="326"/>
            <ac:spMk id="77" creationId="{84A3A5EB-931E-46DE-A692-6731DB9885FA}"/>
          </ac:spMkLst>
        </pc:spChg>
        <pc:spChg chg="add del">
          <ac:chgData name="Sabina khanam" userId="e598f3a3036b5174" providerId="LiveId" clId="{EC56269B-ECFA-451E-9D14-DB53A55D0D77}" dt="2021-02-10T16:35:55.992" v="4327" actId="26606"/>
          <ac:spMkLst>
            <pc:docMk/>
            <pc:sldMk cId="2483503249" sldId="326"/>
            <ac:spMk id="79" creationId="{2358634F-705D-44E4-9FBF-A406E2F9A439}"/>
          </ac:spMkLst>
        </pc:spChg>
        <pc:spChg chg="add del">
          <ac:chgData name="Sabina khanam" userId="e598f3a3036b5174" providerId="LiveId" clId="{EC56269B-ECFA-451E-9D14-DB53A55D0D77}" dt="2021-02-10T16:35:55.992" v="4327" actId="26606"/>
          <ac:spMkLst>
            <pc:docMk/>
            <pc:sldMk cId="2483503249" sldId="326"/>
            <ac:spMk id="81" creationId="{6FCFE1E3-A09C-4196-A99F-B7C3014E9604}"/>
          </ac:spMkLst>
        </pc:spChg>
        <pc:spChg chg="add del">
          <ac:chgData name="Sabina khanam" userId="e598f3a3036b5174" providerId="LiveId" clId="{EC56269B-ECFA-451E-9D14-DB53A55D0D77}" dt="2021-02-10T16:36:01.599" v="4329" actId="26606"/>
          <ac:spMkLst>
            <pc:docMk/>
            <pc:sldMk cId="2483503249" sldId="326"/>
            <ac:spMk id="83" creationId="{CBAE5E18-89E5-4B66-A4ED-71860A61349B}"/>
          </ac:spMkLst>
        </pc:spChg>
        <pc:spChg chg="add del">
          <ac:chgData name="Sabina khanam" userId="e598f3a3036b5174" providerId="LiveId" clId="{EC56269B-ECFA-451E-9D14-DB53A55D0D77}" dt="2021-02-10T16:36:01.599" v="4329" actId="26606"/>
          <ac:spMkLst>
            <pc:docMk/>
            <pc:sldMk cId="2483503249" sldId="326"/>
            <ac:spMk id="2052" creationId="{1E94681D-2A4C-4A8D-B9B5-31D440D0328D}"/>
          </ac:spMkLst>
        </pc:spChg>
        <pc:spChg chg="add del">
          <ac:chgData name="Sabina khanam" userId="e598f3a3036b5174" providerId="LiveId" clId="{EC56269B-ECFA-451E-9D14-DB53A55D0D77}" dt="2021-02-10T16:36:01.599" v="4329" actId="26606"/>
          <ac:spMkLst>
            <pc:docMk/>
            <pc:sldMk cId="2483503249" sldId="326"/>
            <ac:spMk id="2053" creationId="{04B7AC44-1B7B-4F09-9AA4-3DFDEC5751A8}"/>
          </ac:spMkLst>
        </pc:spChg>
        <pc:spChg chg="add del">
          <ac:chgData name="Sabina khanam" userId="e598f3a3036b5174" providerId="LiveId" clId="{EC56269B-ECFA-451E-9D14-DB53A55D0D77}" dt="2021-02-10T16:36:01.599" v="4329" actId="26606"/>
          <ac:spMkLst>
            <pc:docMk/>
            <pc:sldMk cId="2483503249" sldId="326"/>
            <ac:spMk id="2054" creationId="{6683E473-94FF-4ACE-9433-1F14799E8907}"/>
          </ac:spMkLst>
        </pc:spChg>
        <pc:spChg chg="add del">
          <ac:chgData name="Sabina khanam" userId="e598f3a3036b5174" providerId="LiveId" clId="{EC56269B-ECFA-451E-9D14-DB53A55D0D77}" dt="2021-02-10T16:36:01.599" v="4329" actId="26606"/>
          <ac:spMkLst>
            <pc:docMk/>
            <pc:sldMk cId="2483503249" sldId="326"/>
            <ac:spMk id="2055" creationId="{D1361653-1899-40D5-AFDF-07D88AD01964}"/>
          </ac:spMkLst>
        </pc:spChg>
        <pc:spChg chg="add del">
          <ac:chgData name="Sabina khanam" userId="e598f3a3036b5174" providerId="LiveId" clId="{EC56269B-ECFA-451E-9D14-DB53A55D0D77}" dt="2021-02-10T16:36:01.599" v="4329" actId="26606"/>
          <ac:spMkLst>
            <pc:docMk/>
            <pc:sldMk cId="2483503249" sldId="326"/>
            <ac:spMk id="2056" creationId="{458F0425-DCEB-462D-A06F-7DFDD2FDF821}"/>
          </ac:spMkLst>
        </pc:spChg>
        <pc:spChg chg="add del">
          <ac:chgData name="Sabina khanam" userId="e598f3a3036b5174" providerId="LiveId" clId="{EC56269B-ECFA-451E-9D14-DB53A55D0D77}" dt="2021-02-10T16:36:01.599" v="4329" actId="26606"/>
          <ac:spMkLst>
            <pc:docMk/>
            <pc:sldMk cId="2483503249" sldId="326"/>
            <ac:spMk id="2057" creationId="{DA70624B-2458-4127-BF8B-A209062ED22A}"/>
          </ac:spMkLst>
        </pc:spChg>
        <pc:picChg chg="add mod">
          <ac:chgData name="Sabina khanam" userId="e598f3a3036b5174" providerId="LiveId" clId="{EC56269B-ECFA-451E-9D14-DB53A55D0D77}" dt="2021-02-21T18:56:38.825" v="13433" actId="1076"/>
          <ac:picMkLst>
            <pc:docMk/>
            <pc:sldMk cId="2483503249" sldId="326"/>
            <ac:picMk id="5" creationId="{97377121-E60B-4FB4-B1D4-80C5EC87536F}"/>
          </ac:picMkLst>
        </pc:picChg>
        <pc:picChg chg="add del mod ord">
          <ac:chgData name="Sabina khanam" userId="e598f3a3036b5174" providerId="LiveId" clId="{EC56269B-ECFA-451E-9D14-DB53A55D0D77}" dt="2021-02-21T18:56:14.582" v="13426" actId="478"/>
          <ac:picMkLst>
            <pc:docMk/>
            <pc:sldMk cId="2483503249" sldId="326"/>
            <ac:picMk id="2050" creationId="{E50565C5-26A0-441B-96B5-236F683643A6}"/>
          </ac:picMkLst>
        </pc:picChg>
      </pc:sldChg>
      <pc:sldChg chg="addSp delSp modSp new mod">
        <pc:chgData name="Sabina khanam" userId="e598f3a3036b5174" providerId="LiveId" clId="{EC56269B-ECFA-451E-9D14-DB53A55D0D77}" dt="2021-02-24T11:55:29.482" v="17005" actId="1076"/>
        <pc:sldMkLst>
          <pc:docMk/>
          <pc:sldMk cId="420773744" sldId="327"/>
        </pc:sldMkLst>
        <pc:spChg chg="add mod">
          <ac:chgData name="Sabina khanam" userId="e598f3a3036b5174" providerId="LiveId" clId="{EC56269B-ECFA-451E-9D14-DB53A55D0D77}" dt="2021-02-21T19:32:55.779" v="14485" actId="207"/>
          <ac:spMkLst>
            <pc:docMk/>
            <pc:sldMk cId="420773744" sldId="327"/>
            <ac:spMk id="2" creationId="{79606A92-3189-4C0C-BE18-7C75D275E22C}"/>
          </ac:spMkLst>
        </pc:spChg>
        <pc:spChg chg="del">
          <ac:chgData name="Sabina khanam" userId="e598f3a3036b5174" providerId="LiveId" clId="{EC56269B-ECFA-451E-9D14-DB53A55D0D77}" dt="2021-02-09T14:37:08.624" v="3404" actId="478"/>
          <ac:spMkLst>
            <pc:docMk/>
            <pc:sldMk cId="420773744" sldId="327"/>
            <ac:spMk id="2" creationId="{BC2D4934-1204-4B9A-AC8F-B3A565A7FECF}"/>
          </ac:spMkLst>
        </pc:spChg>
        <pc:spChg chg="del">
          <ac:chgData name="Sabina khanam" userId="e598f3a3036b5174" providerId="LiveId" clId="{EC56269B-ECFA-451E-9D14-DB53A55D0D77}" dt="2021-02-09T14:37:23.442" v="3446" actId="478"/>
          <ac:spMkLst>
            <pc:docMk/>
            <pc:sldMk cId="420773744" sldId="327"/>
            <ac:spMk id="3" creationId="{612D8E6E-D4DE-4F2A-A5DB-2A4404ADCAE3}"/>
          </ac:spMkLst>
        </pc:spChg>
        <pc:spChg chg="add mod">
          <ac:chgData name="Sabina khanam" userId="e598f3a3036b5174" providerId="LiveId" clId="{EC56269B-ECFA-451E-9D14-DB53A55D0D77}" dt="2021-02-21T19:33:02.562" v="14486" actId="1076"/>
          <ac:spMkLst>
            <pc:docMk/>
            <pc:sldMk cId="420773744" sldId="327"/>
            <ac:spMk id="3" creationId="{9150B246-4BFA-4368-960A-11477C847833}"/>
          </ac:spMkLst>
        </pc:spChg>
        <pc:spChg chg="add mod">
          <ac:chgData name="Sabina khanam" userId="e598f3a3036b5174" providerId="LiveId" clId="{EC56269B-ECFA-451E-9D14-DB53A55D0D77}" dt="2021-02-21T19:29:59.465" v="14374" actId="207"/>
          <ac:spMkLst>
            <pc:docMk/>
            <pc:sldMk cId="420773744" sldId="327"/>
            <ac:spMk id="4" creationId="{CDB06DE4-A499-4F0F-B844-420C976A1AA2}"/>
          </ac:spMkLst>
        </pc:spChg>
        <pc:spChg chg="add mod">
          <ac:chgData name="Sabina khanam" userId="e598f3a3036b5174" providerId="LiveId" clId="{EC56269B-ECFA-451E-9D14-DB53A55D0D77}" dt="2021-02-24T08:28:01.744" v="16735" actId="20577"/>
          <ac:spMkLst>
            <pc:docMk/>
            <pc:sldMk cId="420773744" sldId="327"/>
            <ac:spMk id="5" creationId="{6DE4A2A5-439D-470E-BE26-B16D52A90546}"/>
          </ac:spMkLst>
        </pc:spChg>
        <pc:spChg chg="add mod">
          <ac:chgData name="Sabina khanam" userId="e598f3a3036b5174" providerId="LiveId" clId="{EC56269B-ECFA-451E-9D14-DB53A55D0D77}" dt="2021-02-24T11:55:29.482" v="17005" actId="1076"/>
          <ac:spMkLst>
            <pc:docMk/>
            <pc:sldMk cId="420773744" sldId="327"/>
            <ac:spMk id="6" creationId="{A8B5E314-F9CD-4A6E-AACA-2AC61C54054F}"/>
          </ac:spMkLst>
        </pc:spChg>
        <pc:picChg chg="add mod">
          <ac:chgData name="Sabina khanam" userId="e598f3a3036b5174" providerId="LiveId" clId="{EC56269B-ECFA-451E-9D14-DB53A55D0D77}" dt="2021-02-24T08:27:07.696" v="16708" actId="1076"/>
          <ac:picMkLst>
            <pc:docMk/>
            <pc:sldMk cId="420773744" sldId="327"/>
            <ac:picMk id="4098" creationId="{904DB036-42F7-4390-8D84-B560B6FF4650}"/>
          </ac:picMkLst>
        </pc:picChg>
      </pc:sldChg>
      <pc:sldChg chg="addSp delSp modSp new mod">
        <pc:chgData name="Sabina khanam" userId="e598f3a3036b5174" providerId="LiveId" clId="{EC56269B-ECFA-451E-9D14-DB53A55D0D77}" dt="2021-02-21T18:32:28.931" v="12557" actId="1076"/>
        <pc:sldMkLst>
          <pc:docMk/>
          <pc:sldMk cId="1385153199" sldId="328"/>
        </pc:sldMkLst>
        <pc:spChg chg="del">
          <ac:chgData name="Sabina khanam" userId="e598f3a3036b5174" providerId="LiveId" clId="{EC56269B-ECFA-451E-9D14-DB53A55D0D77}" dt="2021-02-12T15:50:12.560" v="5292" actId="478"/>
          <ac:spMkLst>
            <pc:docMk/>
            <pc:sldMk cId="1385153199" sldId="328"/>
            <ac:spMk id="2" creationId="{09E15DB8-C111-4FD3-A69D-F1D9E65B3177}"/>
          </ac:spMkLst>
        </pc:spChg>
        <pc:spChg chg="add mod">
          <ac:chgData name="Sabina khanam" userId="e598f3a3036b5174" providerId="LiveId" clId="{EC56269B-ECFA-451E-9D14-DB53A55D0D77}" dt="2021-02-21T18:32:28.931" v="12557" actId="1076"/>
          <ac:spMkLst>
            <pc:docMk/>
            <pc:sldMk cId="1385153199" sldId="328"/>
            <ac:spMk id="2" creationId="{C08CCFB7-A45E-447A-8B7A-B04753EC1152}"/>
          </ac:spMkLst>
        </pc:spChg>
        <pc:spChg chg="del">
          <ac:chgData name="Sabina khanam" userId="e598f3a3036b5174" providerId="LiveId" clId="{EC56269B-ECFA-451E-9D14-DB53A55D0D77}" dt="2021-02-12T15:50:14.808" v="5293" actId="478"/>
          <ac:spMkLst>
            <pc:docMk/>
            <pc:sldMk cId="1385153199" sldId="328"/>
            <ac:spMk id="3" creationId="{DF28E3A1-9B7F-4173-A09F-9BD55AD3BB80}"/>
          </ac:spMkLst>
        </pc:spChg>
        <pc:spChg chg="add mod">
          <ac:chgData name="Sabina khanam" userId="e598f3a3036b5174" providerId="LiveId" clId="{EC56269B-ECFA-451E-9D14-DB53A55D0D77}" dt="2021-02-13T09:23:28.454" v="7709" actId="1076"/>
          <ac:spMkLst>
            <pc:docMk/>
            <pc:sldMk cId="1385153199" sldId="328"/>
            <ac:spMk id="4" creationId="{903D5780-A961-4EA7-8E0D-A99E7A28B918}"/>
          </ac:spMkLst>
        </pc:spChg>
        <pc:spChg chg="add mod">
          <ac:chgData name="Sabina khanam" userId="e598f3a3036b5174" providerId="LiveId" clId="{EC56269B-ECFA-451E-9D14-DB53A55D0D77}" dt="2021-02-14T13:25:11.536" v="9260" actId="1076"/>
          <ac:spMkLst>
            <pc:docMk/>
            <pc:sldMk cId="1385153199" sldId="328"/>
            <ac:spMk id="5" creationId="{77390CDA-1CFE-4186-BB99-DDDDA624F27D}"/>
          </ac:spMkLst>
        </pc:spChg>
        <pc:spChg chg="add mod">
          <ac:chgData name="Sabina khanam" userId="e598f3a3036b5174" providerId="LiveId" clId="{EC56269B-ECFA-451E-9D14-DB53A55D0D77}" dt="2021-02-21T18:27:10.046" v="12420" actId="113"/>
          <ac:spMkLst>
            <pc:docMk/>
            <pc:sldMk cId="1385153199" sldId="328"/>
            <ac:spMk id="6" creationId="{65C4CF33-D0FB-4D35-87FB-EE6713B24BFA}"/>
          </ac:spMkLst>
        </pc:spChg>
        <pc:picChg chg="add mod">
          <ac:chgData name="Sabina khanam" userId="e598f3a3036b5174" providerId="LiveId" clId="{EC56269B-ECFA-451E-9D14-DB53A55D0D77}" dt="2021-02-12T15:51:19.607" v="5306" actId="1076"/>
          <ac:picMkLst>
            <pc:docMk/>
            <pc:sldMk cId="1385153199" sldId="328"/>
            <ac:picMk id="7" creationId="{FC54681C-A711-4264-845B-10CE57CB299C}"/>
          </ac:picMkLst>
        </pc:picChg>
      </pc:sldChg>
      <pc:sldChg chg="addSp delSp modSp new mod setBg setClrOvrMap">
        <pc:chgData name="Sabina khanam" userId="e598f3a3036b5174" providerId="LiveId" clId="{EC56269B-ECFA-451E-9D14-DB53A55D0D77}" dt="2021-02-24T08:11:07.066" v="16366" actId="1076"/>
        <pc:sldMkLst>
          <pc:docMk/>
          <pc:sldMk cId="3816209609" sldId="329"/>
        </pc:sldMkLst>
        <pc:spChg chg="del">
          <ac:chgData name="Sabina khanam" userId="e598f3a3036b5174" providerId="LiveId" clId="{EC56269B-ECFA-451E-9D14-DB53A55D0D77}" dt="2021-02-13T07:50:29.606" v="6062" actId="478"/>
          <ac:spMkLst>
            <pc:docMk/>
            <pc:sldMk cId="3816209609" sldId="329"/>
            <ac:spMk id="2" creationId="{13D415B4-5AEC-45B3-8288-20D02BC8E431}"/>
          </ac:spMkLst>
        </pc:spChg>
        <pc:spChg chg="add mod">
          <ac:chgData name="Sabina khanam" userId="e598f3a3036b5174" providerId="LiveId" clId="{EC56269B-ECFA-451E-9D14-DB53A55D0D77}" dt="2021-02-24T08:11:07.066" v="16366" actId="1076"/>
          <ac:spMkLst>
            <pc:docMk/>
            <pc:sldMk cId="3816209609" sldId="329"/>
            <ac:spMk id="2" creationId="{8ABC8660-EA97-407A-A308-4082D1BF5485}"/>
          </ac:spMkLst>
        </pc:spChg>
        <pc:spChg chg="del">
          <ac:chgData name="Sabina khanam" userId="e598f3a3036b5174" providerId="LiveId" clId="{EC56269B-ECFA-451E-9D14-DB53A55D0D77}" dt="2021-02-13T07:50:31.474" v="6063" actId="478"/>
          <ac:spMkLst>
            <pc:docMk/>
            <pc:sldMk cId="3816209609" sldId="329"/>
            <ac:spMk id="3" creationId="{27417665-C569-4022-8003-2FAF8F850BEC}"/>
          </ac:spMkLst>
        </pc:spChg>
        <pc:spChg chg="add mod">
          <ac:chgData name="Sabina khanam" userId="e598f3a3036b5174" providerId="LiveId" clId="{EC56269B-ECFA-451E-9D14-DB53A55D0D77}" dt="2021-02-24T08:09:56.057" v="16339" actId="26606"/>
          <ac:spMkLst>
            <pc:docMk/>
            <pc:sldMk cId="3816209609" sldId="329"/>
            <ac:spMk id="4" creationId="{6D526E72-ED57-4BBA-8F17-C933D33F0A31}"/>
          </ac:spMkLst>
        </pc:spChg>
        <pc:spChg chg="add mod ord">
          <ac:chgData name="Sabina khanam" userId="e598f3a3036b5174" providerId="LiveId" clId="{EC56269B-ECFA-451E-9D14-DB53A55D0D77}" dt="2021-02-24T08:10:18.204" v="16344" actId="1076"/>
          <ac:spMkLst>
            <pc:docMk/>
            <pc:sldMk cId="3816209609" sldId="329"/>
            <ac:spMk id="5" creationId="{0BDFCEAD-F924-485A-B886-991021D523F6}"/>
          </ac:spMkLst>
        </pc:spChg>
        <pc:spChg chg="add del">
          <ac:chgData name="Sabina khanam" userId="e598f3a3036b5174" providerId="LiveId" clId="{EC56269B-ECFA-451E-9D14-DB53A55D0D77}" dt="2021-02-24T08:09:39.847" v="16335" actId="26606"/>
          <ac:spMkLst>
            <pc:docMk/>
            <pc:sldMk cId="3816209609" sldId="329"/>
            <ac:spMk id="71" creationId="{0BBB6B01-5B73-410C-B70E-8CF2FA470D11}"/>
          </ac:spMkLst>
        </pc:spChg>
        <pc:spChg chg="add del">
          <ac:chgData name="Sabina khanam" userId="e598f3a3036b5174" providerId="LiveId" clId="{EC56269B-ECFA-451E-9D14-DB53A55D0D77}" dt="2021-02-24T08:09:39.847" v="16335" actId="26606"/>
          <ac:spMkLst>
            <pc:docMk/>
            <pc:sldMk cId="3816209609" sldId="329"/>
            <ac:spMk id="73" creationId="{8712F587-12D0-435C-8E3F-F44C36EE71B8}"/>
          </ac:spMkLst>
        </pc:spChg>
        <pc:spChg chg="add del">
          <ac:chgData name="Sabina khanam" userId="e598f3a3036b5174" providerId="LiveId" clId="{EC56269B-ECFA-451E-9D14-DB53A55D0D77}" dt="2021-02-24T08:09:49.814" v="16337" actId="26606"/>
          <ac:spMkLst>
            <pc:docMk/>
            <pc:sldMk cId="3816209609" sldId="329"/>
            <ac:spMk id="75" creationId="{CB2511BB-FC4C-45F3-94EB-661D6806C942}"/>
          </ac:spMkLst>
        </pc:spChg>
        <pc:spChg chg="add del">
          <ac:chgData name="Sabina khanam" userId="e598f3a3036b5174" providerId="LiveId" clId="{EC56269B-ECFA-451E-9D14-DB53A55D0D77}" dt="2021-02-24T08:09:49.814" v="16337" actId="26606"/>
          <ac:spMkLst>
            <pc:docMk/>
            <pc:sldMk cId="3816209609" sldId="329"/>
            <ac:spMk id="77" creationId="{68DC0EC7-60EA-4BD3-BC04-D547DE1B2891}"/>
          </ac:spMkLst>
        </pc:spChg>
        <pc:spChg chg="add del">
          <ac:chgData name="Sabina khanam" userId="e598f3a3036b5174" providerId="LiveId" clId="{EC56269B-ECFA-451E-9D14-DB53A55D0D77}" dt="2021-02-24T08:09:49.814" v="16337" actId="26606"/>
          <ac:spMkLst>
            <pc:docMk/>
            <pc:sldMk cId="3816209609" sldId="329"/>
            <ac:spMk id="1028" creationId="{282E2A95-1A08-4118-83C6-B1CA5648E075}"/>
          </ac:spMkLst>
        </pc:spChg>
        <pc:spChg chg="add del">
          <ac:chgData name="Sabina khanam" userId="e598f3a3036b5174" providerId="LiveId" clId="{EC56269B-ECFA-451E-9D14-DB53A55D0D77}" dt="2021-02-24T08:09:49.814" v="16337" actId="26606"/>
          <ac:spMkLst>
            <pc:docMk/>
            <pc:sldMk cId="3816209609" sldId="329"/>
            <ac:spMk id="1029" creationId="{2FFEFC7E-85EE-4AC9-A351-FBEB13A1D622}"/>
          </ac:spMkLst>
        </pc:spChg>
        <pc:spChg chg="add del">
          <ac:chgData name="Sabina khanam" userId="e598f3a3036b5174" providerId="LiveId" clId="{EC56269B-ECFA-451E-9D14-DB53A55D0D77}" dt="2021-02-24T08:09:56.057" v="16339" actId="26606"/>
          <ac:spMkLst>
            <pc:docMk/>
            <pc:sldMk cId="3816209609" sldId="329"/>
            <ac:spMk id="1031" creationId="{78632963-757B-40C2-BB84-FC6107A54DAD}"/>
          </ac:spMkLst>
        </pc:spChg>
        <pc:spChg chg="add del">
          <ac:chgData name="Sabina khanam" userId="e598f3a3036b5174" providerId="LiveId" clId="{EC56269B-ECFA-451E-9D14-DB53A55D0D77}" dt="2021-02-24T08:09:56.057" v="16339" actId="26606"/>
          <ac:spMkLst>
            <pc:docMk/>
            <pc:sldMk cId="3816209609" sldId="329"/>
            <ac:spMk id="1032" creationId="{EE0D13DB-D099-4541-888D-DE0186F1C8F0}"/>
          </ac:spMkLst>
        </pc:spChg>
        <pc:spChg chg="add del">
          <ac:chgData name="Sabina khanam" userId="e598f3a3036b5174" providerId="LiveId" clId="{EC56269B-ECFA-451E-9D14-DB53A55D0D77}" dt="2021-02-24T08:09:56.057" v="16339" actId="26606"/>
          <ac:spMkLst>
            <pc:docMk/>
            <pc:sldMk cId="3816209609" sldId="329"/>
            <ac:spMk id="1033" creationId="{2853AE55-7E35-44B0-89F1-3F52B262AF33}"/>
          </ac:spMkLst>
        </pc:spChg>
        <pc:spChg chg="add del">
          <ac:chgData name="Sabina khanam" userId="e598f3a3036b5174" providerId="LiveId" clId="{EC56269B-ECFA-451E-9D14-DB53A55D0D77}" dt="2021-02-24T08:09:56.057" v="16339" actId="26606"/>
          <ac:spMkLst>
            <pc:docMk/>
            <pc:sldMk cId="3816209609" sldId="329"/>
            <ac:spMk id="1034" creationId="{DBC4BE4D-4B50-4F51-9F85-4B5D60B02D81}"/>
          </ac:spMkLst>
        </pc:spChg>
        <pc:picChg chg="add mod ord">
          <ac:chgData name="Sabina khanam" userId="e598f3a3036b5174" providerId="LiveId" clId="{EC56269B-ECFA-451E-9D14-DB53A55D0D77}" dt="2021-02-24T08:10:22.608" v="16345" actId="1076"/>
          <ac:picMkLst>
            <pc:docMk/>
            <pc:sldMk cId="3816209609" sldId="329"/>
            <ac:picMk id="1026" creationId="{DA066573-C35D-4AA5-AE7C-2FBC878C7874}"/>
          </ac:picMkLst>
        </pc:picChg>
      </pc:sldChg>
      <pc:sldChg chg="addSp delSp modSp new mod setBg">
        <pc:chgData name="Sabina khanam" userId="e598f3a3036b5174" providerId="LiveId" clId="{EC56269B-ECFA-451E-9D14-DB53A55D0D77}" dt="2021-02-24T11:52:26.056" v="16861" actId="1076"/>
        <pc:sldMkLst>
          <pc:docMk/>
          <pc:sldMk cId="2851076660" sldId="330"/>
        </pc:sldMkLst>
        <pc:spChg chg="del">
          <ac:chgData name="Sabina khanam" userId="e598f3a3036b5174" providerId="LiveId" clId="{EC56269B-ECFA-451E-9D14-DB53A55D0D77}" dt="2021-02-13T07:58:13.055" v="6126" actId="478"/>
          <ac:spMkLst>
            <pc:docMk/>
            <pc:sldMk cId="2851076660" sldId="330"/>
            <ac:spMk id="2" creationId="{4B9178C3-BE87-476E-90CB-FA7E1F246604}"/>
          </ac:spMkLst>
        </pc:spChg>
        <pc:spChg chg="add mod">
          <ac:chgData name="Sabina khanam" userId="e598f3a3036b5174" providerId="LiveId" clId="{EC56269B-ECFA-451E-9D14-DB53A55D0D77}" dt="2021-02-24T11:52:26.056" v="16861" actId="1076"/>
          <ac:spMkLst>
            <pc:docMk/>
            <pc:sldMk cId="2851076660" sldId="330"/>
            <ac:spMk id="2" creationId="{B6A272DC-A242-42B5-92DF-89609025D296}"/>
          </ac:spMkLst>
        </pc:spChg>
        <pc:spChg chg="del">
          <ac:chgData name="Sabina khanam" userId="e598f3a3036b5174" providerId="LiveId" clId="{EC56269B-ECFA-451E-9D14-DB53A55D0D77}" dt="2021-02-13T07:58:15.752" v="6127" actId="478"/>
          <ac:spMkLst>
            <pc:docMk/>
            <pc:sldMk cId="2851076660" sldId="330"/>
            <ac:spMk id="3" creationId="{1A1F0FF9-AF18-4D4E-8533-73F40D965D62}"/>
          </ac:spMkLst>
        </pc:spChg>
        <pc:spChg chg="add mod">
          <ac:chgData name="Sabina khanam" userId="e598f3a3036b5174" providerId="LiveId" clId="{EC56269B-ECFA-451E-9D14-DB53A55D0D77}" dt="2021-02-24T11:51:22.160" v="16833" actId="26606"/>
          <ac:spMkLst>
            <pc:docMk/>
            <pc:sldMk cId="2851076660" sldId="330"/>
            <ac:spMk id="4" creationId="{1395ED94-4BE7-4391-9BA1-818FDD0C3F1F}"/>
          </ac:spMkLst>
        </pc:spChg>
        <pc:spChg chg="add del mod">
          <ac:chgData name="Sabina khanam" userId="e598f3a3036b5174" providerId="LiveId" clId="{EC56269B-ECFA-451E-9D14-DB53A55D0D77}" dt="2021-02-21T16:43:00.655" v="11155"/>
          <ac:spMkLst>
            <pc:docMk/>
            <pc:sldMk cId="2851076660" sldId="330"/>
            <ac:spMk id="5" creationId="{9BDA93DB-C854-47FC-BBF0-58BA9CB2A974}"/>
          </ac:spMkLst>
        </pc:spChg>
        <pc:spChg chg="add mod">
          <ac:chgData name="Sabina khanam" userId="e598f3a3036b5174" providerId="LiveId" clId="{EC56269B-ECFA-451E-9D14-DB53A55D0D77}" dt="2021-02-24T11:51:22.160" v="16833" actId="26606"/>
          <ac:spMkLst>
            <pc:docMk/>
            <pc:sldMk cId="2851076660" sldId="330"/>
            <ac:spMk id="6" creationId="{C4A796A5-94ED-4D72-82E7-CD6F99948CA1}"/>
          </ac:spMkLst>
        </pc:spChg>
        <pc:spChg chg="add del">
          <ac:chgData name="Sabina khanam" userId="e598f3a3036b5174" providerId="LiveId" clId="{EC56269B-ECFA-451E-9D14-DB53A55D0D77}" dt="2021-02-24T11:51:22.160" v="16833" actId="26606"/>
          <ac:spMkLst>
            <pc:docMk/>
            <pc:sldMk cId="2851076660" sldId="330"/>
            <ac:spMk id="71" creationId="{84A3A5EB-931E-46DE-A692-6731DB9885FA}"/>
          </ac:spMkLst>
        </pc:spChg>
        <pc:spChg chg="add del">
          <ac:chgData name="Sabina khanam" userId="e598f3a3036b5174" providerId="LiveId" clId="{EC56269B-ECFA-451E-9D14-DB53A55D0D77}" dt="2021-02-24T11:51:22.160" v="16833" actId="26606"/>
          <ac:spMkLst>
            <pc:docMk/>
            <pc:sldMk cId="2851076660" sldId="330"/>
            <ac:spMk id="73" creationId="{2358634F-705D-44E4-9FBF-A406E2F9A439}"/>
          </ac:spMkLst>
        </pc:spChg>
        <pc:spChg chg="add del">
          <ac:chgData name="Sabina khanam" userId="e598f3a3036b5174" providerId="LiveId" clId="{EC56269B-ECFA-451E-9D14-DB53A55D0D77}" dt="2021-02-24T11:51:22.160" v="16833" actId="26606"/>
          <ac:spMkLst>
            <pc:docMk/>
            <pc:sldMk cId="2851076660" sldId="330"/>
            <ac:spMk id="75" creationId="{6FCFE1E3-A09C-4196-A99F-B7C3014E9604}"/>
          </ac:spMkLst>
        </pc:spChg>
        <pc:picChg chg="add mod">
          <ac:chgData name="Sabina khanam" userId="e598f3a3036b5174" providerId="LiveId" clId="{EC56269B-ECFA-451E-9D14-DB53A55D0D77}" dt="2021-02-24T11:51:35.219" v="16836" actId="1076"/>
          <ac:picMkLst>
            <pc:docMk/>
            <pc:sldMk cId="2851076660" sldId="330"/>
            <ac:picMk id="1026" creationId="{3A450217-3EA7-404F-A04C-3629F4C07537}"/>
          </ac:picMkLst>
        </pc:picChg>
      </pc:sldChg>
      <pc:sldChg chg="new del">
        <pc:chgData name="Sabina khanam" userId="e598f3a3036b5174" providerId="LiveId" clId="{EC56269B-ECFA-451E-9D14-DB53A55D0D77}" dt="2021-02-21T18:24:10.778" v="12381" actId="680"/>
        <pc:sldMkLst>
          <pc:docMk/>
          <pc:sldMk cId="603763584" sldId="331"/>
        </pc:sldMkLst>
      </pc:sldChg>
      <pc:sldChg chg="addSp delSp modSp new mod">
        <pc:chgData name="Sabina khanam" userId="e598f3a3036b5174" providerId="LiveId" clId="{EC56269B-ECFA-451E-9D14-DB53A55D0D77}" dt="2021-02-24T08:19:46.375" v="16684" actId="20577"/>
        <pc:sldMkLst>
          <pc:docMk/>
          <pc:sldMk cId="1489733582" sldId="331"/>
        </pc:sldMkLst>
        <pc:spChg chg="del">
          <ac:chgData name="Sabina khanam" userId="e598f3a3036b5174" providerId="LiveId" clId="{EC56269B-ECFA-451E-9D14-DB53A55D0D77}" dt="2021-02-21T18:58:37.294" v="13537" actId="478"/>
          <ac:spMkLst>
            <pc:docMk/>
            <pc:sldMk cId="1489733582" sldId="331"/>
            <ac:spMk id="2" creationId="{439D5A97-BD65-4C1C-9392-7D80C810C344}"/>
          </ac:spMkLst>
        </pc:spChg>
        <pc:spChg chg="del">
          <ac:chgData name="Sabina khanam" userId="e598f3a3036b5174" providerId="LiveId" clId="{EC56269B-ECFA-451E-9D14-DB53A55D0D77}" dt="2021-02-21T18:58:32.330" v="13536" actId="478"/>
          <ac:spMkLst>
            <pc:docMk/>
            <pc:sldMk cId="1489733582" sldId="331"/>
            <ac:spMk id="3" creationId="{005E397B-7B52-425F-8B6D-D73EC27276DF}"/>
          </ac:spMkLst>
        </pc:spChg>
        <pc:spChg chg="add mod">
          <ac:chgData name="Sabina khanam" userId="e598f3a3036b5174" providerId="LiveId" clId="{EC56269B-ECFA-451E-9D14-DB53A55D0D77}" dt="2021-02-21T18:58:47.099" v="13538"/>
          <ac:spMkLst>
            <pc:docMk/>
            <pc:sldMk cId="1489733582" sldId="331"/>
            <ac:spMk id="4" creationId="{10A7DA4B-78C7-4F16-B14F-F43D38625558}"/>
          </ac:spMkLst>
        </pc:spChg>
        <pc:spChg chg="add mod">
          <ac:chgData name="Sabina khanam" userId="e598f3a3036b5174" providerId="LiveId" clId="{EC56269B-ECFA-451E-9D14-DB53A55D0D77}" dt="2021-02-24T08:19:46.375" v="16684" actId="20577"/>
          <ac:spMkLst>
            <pc:docMk/>
            <pc:sldMk cId="1489733582" sldId="331"/>
            <ac:spMk id="6" creationId="{E3E78A96-51D3-471A-A1A9-63916DC5AAA1}"/>
          </ac:spMkLst>
        </pc:spChg>
      </pc:sldChg>
    </pc:docChg>
  </pc:docChgLst>
  <pc:docChgLst>
    <pc:chgData name="Sabina khanam" userId="e598f3a3036b5174" providerId="LiveId" clId="{6A614BB6-9ADC-423F-9D3B-21E742FB9399}"/>
    <pc:docChg chg="modSld">
      <pc:chgData name="Sabina khanam" userId="e598f3a3036b5174" providerId="LiveId" clId="{6A614BB6-9ADC-423F-9D3B-21E742FB9399}" dt="2021-02-26T10:22:20.315" v="132" actId="20577"/>
      <pc:docMkLst>
        <pc:docMk/>
      </pc:docMkLst>
      <pc:sldChg chg="modSp mod">
        <pc:chgData name="Sabina khanam" userId="e598f3a3036b5174" providerId="LiveId" clId="{6A614BB6-9ADC-423F-9D3B-21E742FB9399}" dt="2021-02-26T08:25:11.811" v="91" actId="20577"/>
        <pc:sldMkLst>
          <pc:docMk/>
          <pc:sldMk cId="1666788432" sldId="314"/>
        </pc:sldMkLst>
        <pc:spChg chg="mod">
          <ac:chgData name="Sabina khanam" userId="e598f3a3036b5174" providerId="LiveId" clId="{6A614BB6-9ADC-423F-9D3B-21E742FB9399}" dt="2021-02-26T08:25:11.811" v="91" actId="20577"/>
          <ac:spMkLst>
            <pc:docMk/>
            <pc:sldMk cId="1666788432" sldId="314"/>
            <ac:spMk id="8" creationId="{751FAAA0-99E4-4BF4-BAAB-E9A4DCA3BBC9}"/>
          </ac:spMkLst>
        </pc:spChg>
      </pc:sldChg>
      <pc:sldChg chg="modSp mod">
        <pc:chgData name="Sabina khanam" userId="e598f3a3036b5174" providerId="LiveId" clId="{6A614BB6-9ADC-423F-9D3B-21E742FB9399}" dt="2021-02-26T08:36:36.121" v="100" actId="207"/>
        <pc:sldMkLst>
          <pc:docMk/>
          <pc:sldMk cId="3933248126" sldId="323"/>
        </pc:sldMkLst>
        <pc:spChg chg="mod">
          <ac:chgData name="Sabina khanam" userId="e598f3a3036b5174" providerId="LiveId" clId="{6A614BB6-9ADC-423F-9D3B-21E742FB9399}" dt="2021-02-26T08:36:36.121" v="100" actId="207"/>
          <ac:spMkLst>
            <pc:docMk/>
            <pc:sldMk cId="3933248126" sldId="323"/>
            <ac:spMk id="2" creationId="{937F540F-8016-4581-B8AB-4611D32389DD}"/>
          </ac:spMkLst>
        </pc:spChg>
      </pc:sldChg>
      <pc:sldChg chg="modSp mod">
        <pc:chgData name="Sabina khanam" userId="e598f3a3036b5174" providerId="LiveId" clId="{6A614BB6-9ADC-423F-9D3B-21E742FB9399}" dt="2021-02-26T10:22:20.315" v="132" actId="20577"/>
        <pc:sldMkLst>
          <pc:docMk/>
          <pc:sldMk cId="420773744" sldId="327"/>
        </pc:sldMkLst>
        <pc:spChg chg="mod">
          <ac:chgData name="Sabina khanam" userId="e598f3a3036b5174" providerId="LiveId" clId="{6A614BB6-9ADC-423F-9D3B-21E742FB9399}" dt="2021-02-26T10:22:20.315" v="132" actId="20577"/>
          <ac:spMkLst>
            <pc:docMk/>
            <pc:sldMk cId="420773744" sldId="327"/>
            <ac:spMk id="6" creationId="{A8B5E314-F9CD-4A6E-AACA-2AC61C54054F}"/>
          </ac:spMkLst>
        </pc:spChg>
      </pc:sldChg>
      <pc:sldChg chg="modSp mod">
        <pc:chgData name="Sabina khanam" userId="e598f3a3036b5174" providerId="LiveId" clId="{6A614BB6-9ADC-423F-9D3B-21E742FB9399}" dt="2021-02-26T08:36:23.417" v="98" actId="207"/>
        <pc:sldMkLst>
          <pc:docMk/>
          <pc:sldMk cId="1489733582" sldId="331"/>
        </pc:sldMkLst>
        <pc:spChg chg="mod">
          <ac:chgData name="Sabina khanam" userId="e598f3a3036b5174" providerId="LiveId" clId="{6A614BB6-9ADC-423F-9D3B-21E742FB9399}" dt="2021-02-26T08:36:23.417" v="98" actId="207"/>
          <ac:spMkLst>
            <pc:docMk/>
            <pc:sldMk cId="1489733582" sldId="331"/>
            <ac:spMk id="6" creationId="{E3E78A96-51D3-471A-A1A9-63916DC5AAA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A66772-F185-4D58-B8BB-E9370D7A7A2B}"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6056BFB-47D7-4C5F-BA11-2CB63C56A52D}" type="pres">
      <dgm:prSet presAssocID="{01A66772-F185-4D58-B8BB-E9370D7A7A2B}" presName="root" presStyleCnt="0">
        <dgm:presLayoutVars>
          <dgm:dir/>
          <dgm:resizeHandles val="exact"/>
        </dgm:presLayoutVars>
      </dgm:prSet>
      <dgm:spPr/>
    </dgm:pt>
  </dgm:ptLst>
  <dgm:cxnLst>
    <dgm:cxn modelId="{EC450542-0ED9-4BD6-9E85-5709B80794C5}" type="presOf" srcId="{01A66772-F185-4D58-B8BB-E9370D7A7A2B}" destId="{B6056BFB-47D7-4C5F-BA11-2CB63C56A52D}" srcOrd="0"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C6DBDFE-DD3D-4291-A404-1B97A83A6EA8}" type="datetimeFigureOut">
              <a:rPr lang="en-US" smtClean="0"/>
              <a:t>2/26/2021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456DE3-4E01-4AFD-AD42-42312842ED89}" type="slidenum">
              <a:rPr lang="en-US" smtClean="0"/>
              <a:t>‹#›</a:t>
            </a:fld>
            <a:endParaRPr lang="en-US" dirty="0"/>
          </a:p>
        </p:txBody>
      </p:sp>
    </p:spTree>
    <p:extLst>
      <p:ext uri="{BB962C8B-B14F-4D97-AF65-F5344CB8AC3E}">
        <p14:creationId xmlns:p14="http://schemas.microsoft.com/office/powerpoint/2010/main" val="702961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49870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3AEA074-24A7-4657-AE02-A51F68EA6AA2}"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719048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2/26/2021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1847017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2/26/2021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5758817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2/26/2021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1697321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2/26/2021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5005825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2/26/2021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20732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2/26/2021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735875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2/26/2021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375327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2/26/2021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321606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2/26/2021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099103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2/26/2021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720901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2.xml"/><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eldercare.co.uk/product/fall-detector/" TargetMode="External"/><Relationship Id="rId3" Type="http://schemas.openxmlformats.org/officeDocument/2006/relationships/hyperlink" Target="https://www.ageuk.org.uk/information-advice/care/arranging-care/care-needs-assessment/care-plans/" TargetMode="External"/><Relationship Id="rId7" Type="http://schemas.openxmlformats.org/officeDocument/2006/relationships/hyperlink" Target="https://www.local.gov.uk/sites/default/files/documents/self-study-pack-669.pdf" TargetMode="External"/><Relationship Id="rId12" Type="http://schemas.openxmlformats.org/officeDocument/2006/relationships/hyperlink" Target="https://www.nationalvoices.org.uk/sites/default/files/public/publications/person-centred_care_in_2017_-_national_voices.pdf" TargetMode="External"/><Relationship Id="rId2" Type="http://schemas.openxmlformats.org/officeDocument/2006/relationships/hyperlink" Target="https://ajcasemanagement.com/person-centred-care-principles-definitions-examples/" TargetMode="External"/><Relationship Id="rId1" Type="http://schemas.openxmlformats.org/officeDocument/2006/relationships/slideLayout" Target="../slideLayouts/slideLayout2.xml"/><Relationship Id="rId6" Type="http://schemas.openxmlformats.org/officeDocument/2006/relationships/hyperlink" Target="https://www.cqc.org.uk/guidance-providers/regulations-enforcement/about-guidance" TargetMode="External"/><Relationship Id="rId11" Type="http://schemas.openxmlformats.org/officeDocument/2006/relationships/hyperlink" Target="https://dementia.livebetterwith.com/blogs/advice/how-to-create-a-daily-care-plan-for-someone-with-dementia" TargetMode="External"/><Relationship Id="rId5" Type="http://schemas.openxmlformats.org/officeDocument/2006/relationships/hyperlink" Target="https://www.completecareshop.co.uk/beds-and-bedding/bed-cot-bumpers/crash-mat-view-large?gclid=Cj0KCQiAj9iBBhCJARIsAE9qRtBlts-5hd0bX4rwg2PagormkdqMMMvZcSPEZEIRwuXZmY_yxhbiWREaAtUiEALw_wcB" TargetMode="External"/><Relationship Id="rId10" Type="http://schemas.openxmlformats.org/officeDocument/2006/relationships/hyperlink" Target="https://healthmanagement.org/c/cardio/news/what-s-the-deal-with-patient-centred-care-in-cardiovascular-medicine" TargetMode="External"/><Relationship Id="rId4" Type="http://schemas.openxmlformats.org/officeDocument/2006/relationships/hyperlink" Target="https://www.evidencebasedmentoring.org/what-is-person-centered-analysis/" TargetMode="External"/><Relationship Id="rId9" Type="http://schemas.openxmlformats.org/officeDocument/2006/relationships/hyperlink" Target="https://www.gov.uk/government/publications/care-act-2014-part-1-factsheets/care-act-factsheets"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youthaodtoolbox.org.au/person-centred-partnership" TargetMode="External"/><Relationship Id="rId3" Type="http://schemas.openxmlformats.org/officeDocument/2006/relationships/hyperlink" Target="https://www.nhs.uk/conditions/swallowing-problems-dysphagia/#:~:text=Dysphagia%20can%20sometimes%20lead%20to,which%20require%20urgent%20medical%20treatment." TargetMode="External"/><Relationship Id="rId7" Type="http://schemas.openxmlformats.org/officeDocument/2006/relationships/hyperlink" Target="https://www.outsourcing-pharma.com/Article/2020/02/27/Survey-on-patients-and-trial-participants-voices" TargetMode="External"/><Relationship Id="rId2" Type="http://schemas.openxmlformats.org/officeDocument/2006/relationships/hyperlink" Target="https://www.nhs.uk/conditions/social-care-and-support-guide/help-from-social-services-and-charities/care-for-people-with-mental-health-problems-care-programme-approach/" TargetMode="External"/><Relationship Id="rId1" Type="http://schemas.openxmlformats.org/officeDocument/2006/relationships/slideLayout" Target="../slideLayouts/slideLayout2.xml"/><Relationship Id="rId6" Type="http://schemas.openxmlformats.org/officeDocument/2006/relationships/hyperlink" Target="https://nourishcare.co.uk/care-news/care-planning-management/" TargetMode="External"/><Relationship Id="rId5" Type="http://schemas.openxmlformats.org/officeDocument/2006/relationships/hyperlink" Target="https://www.nice.org.uk/guidance/qs14" TargetMode="External"/><Relationship Id="rId4" Type="http://schemas.openxmlformats.org/officeDocument/2006/relationships/hyperlink" Target="https://www.nice.org.uk/about/nice-communities/social-care/quick-guides/what-to-expect-during-assessment-and-care-plan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flower illustrations">
            <a:extLst>
              <a:ext uri="{FF2B5EF4-FFF2-40B4-BE49-F238E27FC236}">
                <a16:creationId xmlns:a16="http://schemas.microsoft.com/office/drawing/2014/main" id="{46768272-0F6A-4E58-A45C-F10D015D8952}"/>
              </a:ext>
            </a:extLst>
          </p:cNvPr>
          <p:cNvPicPr>
            <a:picLocks noChangeAspect="1"/>
          </p:cNvPicPr>
          <p:nvPr/>
        </p:nvPicPr>
        <p:blipFill rotWithShape="1">
          <a:blip r:embed="rId4">
            <a:extLst>
              <a:ext uri="{28A0092B-C50C-407E-A947-70E740481C1C}">
                <a14:useLocalDpi xmlns:a14="http://schemas.microsoft.com/office/drawing/2010/main" val="0"/>
              </a:ext>
            </a:extLst>
          </a:blip>
          <a:srcRect/>
          <a:stretch/>
        </p:blipFill>
        <p:spPr>
          <a:xfrm>
            <a:off x="-158025" y="0"/>
            <a:ext cx="12191980" cy="6858000"/>
          </a:xfrm>
          <a:prstGeom prst="rect">
            <a:avLst/>
          </a:prstGeom>
        </p:spPr>
      </p:pic>
      <p:sp useBgFill="1">
        <p:nvSpPr>
          <p:cNvPr id="73" name="Rectangle 72">
            <a:extLst>
              <a:ext uri="{FF2B5EF4-FFF2-40B4-BE49-F238E27FC236}">
                <a16:creationId xmlns:a16="http://schemas.microsoft.com/office/drawing/2014/main" id="{BF9FFE17-DE95-4821-ACC1-B90C95449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75" name="Rectangle 74">
            <a:extLst>
              <a:ext uri="{FF2B5EF4-FFF2-40B4-BE49-F238E27FC236}">
                <a16:creationId xmlns:a16="http://schemas.microsoft.com/office/drawing/2014/main" id="{03CF76AF-FF72-4430-A772-058403290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1771132" y="2091263"/>
            <a:ext cx="8649738" cy="2590800"/>
          </a:xfrm>
        </p:spPr>
        <p:txBody>
          <a:bodyPr>
            <a:normAutofit/>
          </a:bodyPr>
          <a:lstStyle/>
          <a:p>
            <a:r>
              <a:rPr lang="en-US" sz="4000" dirty="0">
                <a:latin typeface="Arial" panose="020B0604020202020204" pitchFamily="34" charset="0"/>
                <a:cs typeface="Arial" panose="020B0604020202020204" pitchFamily="34" charset="0"/>
              </a:rPr>
              <a:t>living with care: the older person</a:t>
            </a:r>
            <a:br>
              <a:rPr lang="en-US" sz="4000" dirty="0">
                <a:latin typeface="Arial" panose="020B0604020202020204" pitchFamily="34" charset="0"/>
                <a:cs typeface="Arial" panose="020B0604020202020204" pitchFamily="34" charset="0"/>
              </a:rPr>
            </a:br>
            <a:r>
              <a:rPr lang="en-US" sz="4000" dirty="0">
                <a:latin typeface="Arial" panose="020B0604020202020204" pitchFamily="34" charset="0"/>
                <a:cs typeface="Arial" panose="020B0604020202020204" pitchFamily="34" charset="0"/>
              </a:rPr>
              <a:t>care plan </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1771130" y="4682062"/>
            <a:ext cx="8652788" cy="457201"/>
          </a:xfrm>
        </p:spPr>
        <p:txBody>
          <a:bodyPr>
            <a:normAutofit lnSpcReduction="10000"/>
          </a:bodyPr>
          <a:lstStyle/>
          <a:p>
            <a:pPr>
              <a:spcAft>
                <a:spcPts val="600"/>
              </a:spcAft>
            </a:pPr>
            <a:r>
              <a:rPr lang="en-US" dirty="0"/>
              <a:t>Name: Sabina Khanam 	Student Number: 1713883</a:t>
            </a:r>
          </a:p>
          <a:p>
            <a:pPr>
              <a:spcAft>
                <a:spcPts val="600"/>
              </a:spcAft>
            </a:pPr>
            <a:endParaRPr lang="en-US" sz="1800" dirty="0"/>
          </a:p>
        </p:txBody>
      </p:sp>
      <p:sp>
        <p:nvSpPr>
          <p:cNvPr id="77" name="Rectangle 76">
            <a:extLst>
              <a:ext uri="{FF2B5EF4-FFF2-40B4-BE49-F238E27FC236}">
                <a16:creationId xmlns:a16="http://schemas.microsoft.com/office/drawing/2014/main" id="{0B1C8180-2FDD-4202-8C45-4057CB1AB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9" name="Straight Connector 78">
            <a:extLst>
              <a:ext uri="{FF2B5EF4-FFF2-40B4-BE49-F238E27FC236}">
                <a16:creationId xmlns:a16="http://schemas.microsoft.com/office/drawing/2014/main" id="{D6E86CC6-13EA-4A88-86AD-CF27BF52CC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3F80B441-4F7D-4B40-8A13-FED03A1F3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70C7FD1A-44B1-4E4C-B0C9-A8103DCCD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28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47F5C-50EC-416A-AE8C-6F6BB4225673}"/>
              </a:ext>
            </a:extLst>
          </p:cNvPr>
          <p:cNvSpPr>
            <a:spLocks noGrp="1"/>
          </p:cNvSpPr>
          <p:nvPr>
            <p:ph type="title"/>
          </p:nvPr>
        </p:nvSpPr>
        <p:spPr>
          <a:xfrm>
            <a:off x="1322741" y="1978243"/>
            <a:ext cx="10058400" cy="1450757"/>
          </a:xfrm>
        </p:spPr>
        <p:txBody>
          <a:bodyPr>
            <a:normAutofit/>
          </a:bodyPr>
          <a:lstStyle/>
          <a:p>
            <a:pPr algn="ctr"/>
            <a:r>
              <a:rPr lang="en-US" sz="3600" dirty="0">
                <a:latin typeface="Arial" panose="020B0604020202020204" pitchFamily="34" charset="0"/>
                <a:cs typeface="Arial" panose="020B0604020202020204" pitchFamily="34" charset="0"/>
              </a:rPr>
              <a:t>Module Code: BMHP6009_BIRM</a:t>
            </a: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Lecturer: Joanne Davies</a:t>
            </a:r>
          </a:p>
        </p:txBody>
      </p:sp>
      <p:graphicFrame>
        <p:nvGraphicFramePr>
          <p:cNvPr id="4" name="Content Placeholder 2" descr="SmartArt graphic">
            <a:extLst>
              <a:ext uri="{FF2B5EF4-FFF2-40B4-BE49-F238E27FC236}">
                <a16:creationId xmlns:a16="http://schemas.microsoft.com/office/drawing/2014/main" id="{59F5A1AC-D08D-42AE-B94A-1CAFB517D846}"/>
              </a:ext>
            </a:extLst>
          </p:cNvPr>
          <p:cNvGraphicFramePr>
            <a:graphicFrameLocks noGrp="1"/>
          </p:cNvGraphicFramePr>
          <p:nvPr>
            <p:ph idx="1"/>
            <p:extLst>
              <p:ext uri="{D42A27DB-BD31-4B8C-83A1-F6EECF244321}">
                <p14:modId xmlns:p14="http://schemas.microsoft.com/office/powerpoint/2010/main" val="89093483"/>
              </p:ext>
            </p:extLst>
          </p:nvPr>
        </p:nvGraphicFramePr>
        <p:xfrm>
          <a:off x="961497" y="1535960"/>
          <a:ext cx="10058400" cy="27989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92257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0DC422B-7B74-4D3B-8AE4-1912431C0A93}"/>
              </a:ext>
            </a:extLst>
          </p:cNvPr>
          <p:cNvSpPr txBox="1"/>
          <p:nvPr/>
        </p:nvSpPr>
        <p:spPr>
          <a:xfrm>
            <a:off x="4470400" y="587022"/>
            <a:ext cx="4944534" cy="707886"/>
          </a:xfrm>
          <a:prstGeom prst="rect">
            <a:avLst/>
          </a:prstGeom>
          <a:noFill/>
        </p:spPr>
        <p:txBody>
          <a:bodyPr wrap="square" rtlCol="0">
            <a:spAutoFit/>
          </a:bodyPr>
          <a:lstStyle/>
          <a:p>
            <a:r>
              <a:rPr lang="en-GB" sz="4000" b="1" dirty="0">
                <a:solidFill>
                  <a:srgbClr val="002060"/>
                </a:solidFill>
                <a:latin typeface="Arial" panose="020B0604020202020204" pitchFamily="34" charset="0"/>
                <a:cs typeface="Arial" panose="020B0604020202020204" pitchFamily="34" charset="0"/>
              </a:rPr>
              <a:t>CONTENTS</a:t>
            </a:r>
          </a:p>
        </p:txBody>
      </p:sp>
      <p:sp>
        <p:nvSpPr>
          <p:cNvPr id="2" name="TextBox 1">
            <a:extLst>
              <a:ext uri="{FF2B5EF4-FFF2-40B4-BE49-F238E27FC236}">
                <a16:creationId xmlns:a16="http://schemas.microsoft.com/office/drawing/2014/main" id="{A98DE49E-DE7F-47C6-ABF2-F078F16D04F2}"/>
              </a:ext>
            </a:extLst>
          </p:cNvPr>
          <p:cNvSpPr txBox="1"/>
          <p:nvPr/>
        </p:nvSpPr>
        <p:spPr>
          <a:xfrm>
            <a:off x="3352801" y="1941689"/>
            <a:ext cx="5046133" cy="3693319"/>
          </a:xfrm>
          <a:prstGeom prst="rect">
            <a:avLst/>
          </a:prstGeom>
          <a:noFill/>
        </p:spPr>
        <p:txBody>
          <a:bodyPr wrap="square" rtlCol="0">
            <a:spAutoFit/>
          </a:bodyPr>
          <a:lstStyle/>
          <a:p>
            <a:r>
              <a:rPr lang="en-GB" dirty="0"/>
              <a:t>Introduction			Slide 4</a:t>
            </a:r>
          </a:p>
          <a:p>
            <a:r>
              <a:rPr lang="en-GB" dirty="0"/>
              <a:t>Care Plan Template		Slide 5</a:t>
            </a:r>
          </a:p>
          <a:p>
            <a:r>
              <a:rPr lang="en-GB" dirty="0"/>
              <a:t>How care plan can be effective	Slide 8</a:t>
            </a:r>
          </a:p>
          <a:p>
            <a:r>
              <a:rPr lang="en-GB" dirty="0"/>
              <a:t>Person </a:t>
            </a:r>
            <a:r>
              <a:rPr lang="en-GB" dirty="0" err="1"/>
              <a:t>Centered</a:t>
            </a:r>
            <a:r>
              <a:rPr lang="en-GB" dirty="0"/>
              <a:t> Practice		Slide 9</a:t>
            </a:r>
          </a:p>
          <a:p>
            <a:r>
              <a:rPr lang="en-GB" dirty="0"/>
              <a:t>Statistics				Slide 10</a:t>
            </a:r>
          </a:p>
          <a:p>
            <a:r>
              <a:rPr lang="en-GB" dirty="0"/>
              <a:t>Importance of PCP		Slide 11</a:t>
            </a:r>
          </a:p>
          <a:p>
            <a:r>
              <a:rPr lang="en-GB" dirty="0"/>
              <a:t>Background of Patient		Slide 12</a:t>
            </a:r>
          </a:p>
          <a:p>
            <a:r>
              <a:rPr lang="en-GB" dirty="0"/>
              <a:t>Patients Needs			Slide 13	</a:t>
            </a:r>
          </a:p>
          <a:p>
            <a:r>
              <a:rPr lang="en-GB" dirty="0"/>
              <a:t>Outcome			Slide 14</a:t>
            </a:r>
          </a:p>
          <a:p>
            <a:r>
              <a:rPr lang="en-GB" dirty="0"/>
              <a:t>ICT Required			Slide 15</a:t>
            </a:r>
          </a:p>
          <a:p>
            <a:r>
              <a:rPr lang="en-GB" dirty="0"/>
              <a:t>Risks and Policy			Slide 16</a:t>
            </a:r>
          </a:p>
          <a:p>
            <a:endParaRPr lang="en-GB" dirty="0"/>
          </a:p>
          <a:p>
            <a:endParaRPr lang="en-GB" dirty="0"/>
          </a:p>
        </p:txBody>
      </p:sp>
    </p:spTree>
    <p:extLst>
      <p:ext uri="{BB962C8B-B14F-4D97-AF65-F5344CB8AC3E}">
        <p14:creationId xmlns:p14="http://schemas.microsoft.com/office/powerpoint/2010/main" val="245718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70">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mage result for person centred care">
            <a:extLst>
              <a:ext uri="{FF2B5EF4-FFF2-40B4-BE49-F238E27FC236}">
                <a16:creationId xmlns:a16="http://schemas.microsoft.com/office/drawing/2014/main" id="{ADAAE5A1-2B2E-4695-8F9E-EF09757727C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73" r="5412"/>
          <a:stretch/>
        </p:blipFill>
        <p:spPr bwMode="auto">
          <a:xfrm>
            <a:off x="20" y="10"/>
            <a:ext cx="6392647" cy="6857990"/>
          </a:xfrm>
          <a:prstGeom prst="rect">
            <a:avLst/>
          </a:prstGeom>
          <a:noFill/>
          <a:extLst>
            <a:ext uri="{909E8E84-426E-40DD-AFC4-6F175D3DCCD1}">
              <a14:hiddenFill xmlns:a14="http://schemas.microsoft.com/office/drawing/2010/main">
                <a:solidFill>
                  <a:srgbClr val="FFFFFF"/>
                </a:solidFill>
              </a14:hiddenFill>
            </a:ext>
          </a:extLst>
        </p:spPr>
      </p:pic>
      <p:sp>
        <p:nvSpPr>
          <p:cNvPr id="1029" name="Rectangle 72">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0" name="Rectangle 74">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5B68A05-2262-4D58-9323-34F173DBA39C}"/>
              </a:ext>
            </a:extLst>
          </p:cNvPr>
          <p:cNvSpPr txBox="1"/>
          <p:nvPr/>
        </p:nvSpPr>
        <p:spPr>
          <a:xfrm>
            <a:off x="7719059" y="494454"/>
            <a:ext cx="4472921" cy="13716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solidFill>
                  <a:srgbClr val="002060"/>
                </a:solidFill>
                <a:latin typeface="Arial" panose="020B0604020202020204" pitchFamily="34" charset="0"/>
                <a:cs typeface="Arial" panose="020B0604020202020204" pitchFamily="34" charset="0"/>
              </a:rPr>
              <a:t>Introduction</a:t>
            </a:r>
          </a:p>
        </p:txBody>
      </p:sp>
      <p:sp>
        <p:nvSpPr>
          <p:cNvPr id="2" name="TextBox 1">
            <a:extLst>
              <a:ext uri="{FF2B5EF4-FFF2-40B4-BE49-F238E27FC236}">
                <a16:creationId xmlns:a16="http://schemas.microsoft.com/office/drawing/2014/main" id="{89C01E0A-F002-4DAD-88C5-7CAE2E250CC8}"/>
              </a:ext>
            </a:extLst>
          </p:cNvPr>
          <p:cNvSpPr txBox="1"/>
          <p:nvPr/>
        </p:nvSpPr>
        <p:spPr>
          <a:xfrm>
            <a:off x="7041744" y="1866054"/>
            <a:ext cx="4472922" cy="3931920"/>
          </a:xfrm>
          <a:prstGeom prst="rect">
            <a:avLst/>
          </a:prstGeom>
        </p:spPr>
        <p:txBody>
          <a:bodyPr vert="horz" lIns="91440" tIns="45720" rIns="91440" bIns="45720" rtlCol="0">
            <a:noAutofit/>
          </a:bodyPr>
          <a:lstStyle/>
          <a:p>
            <a:pPr algn="just">
              <a:lnSpc>
                <a:spcPct val="90000"/>
              </a:lnSpc>
              <a:spcAft>
                <a:spcPts val="600"/>
              </a:spcAft>
              <a:buClr>
                <a:schemeClr val="tx1">
                  <a:lumMod val="85000"/>
                  <a:lumOff val="15000"/>
                </a:schemeClr>
              </a:buClr>
            </a:pPr>
            <a:r>
              <a:rPr lang="en-US" dirty="0">
                <a:latin typeface="Arial" panose="020B0604020202020204" pitchFamily="34" charset="0"/>
                <a:cs typeface="Arial" panose="020B0604020202020204" pitchFamily="34" charset="0"/>
              </a:rPr>
              <a:t> </a:t>
            </a:r>
          </a:p>
          <a:p>
            <a:pPr algn="just">
              <a:lnSpc>
                <a:spcPct val="90000"/>
              </a:lnSpc>
              <a:spcAft>
                <a:spcPts val="600"/>
              </a:spcAft>
              <a:buClr>
                <a:schemeClr val="tx1">
                  <a:lumMod val="85000"/>
                  <a:lumOff val="15000"/>
                </a:schemeClr>
              </a:buClr>
            </a:pPr>
            <a:r>
              <a:rPr lang="en-US" b="1" dirty="0">
                <a:latin typeface="Arial" panose="020B0604020202020204" pitchFamily="34" charset="0"/>
                <a:cs typeface="Arial" panose="020B0604020202020204" pitchFamily="34" charset="0"/>
              </a:rPr>
              <a:t>A Care Plan is a written record of the agreed care and treatment plan for an individual (NHS, 2016). </a:t>
            </a:r>
            <a:r>
              <a:rPr lang="en-US" dirty="0">
                <a:latin typeface="Arial" panose="020B0604020202020204" pitchFamily="34" charset="0"/>
                <a:cs typeface="Arial" panose="020B0604020202020204" pitchFamily="34" charset="0"/>
              </a:rPr>
              <a:t> </a:t>
            </a:r>
          </a:p>
          <a:p>
            <a:pPr indent="-182880" algn="just">
              <a:lnSpc>
                <a:spcPct val="90000"/>
              </a:lnSpc>
              <a:spcAft>
                <a:spcPts val="600"/>
              </a:spcAft>
              <a:buClr>
                <a:schemeClr val="tx1">
                  <a:lumMod val="85000"/>
                  <a:lumOff val="15000"/>
                </a:schemeClr>
              </a:buClr>
              <a:buFont typeface="Garamond" pitchFamily="18" charset="0"/>
              <a:buChar char="◦"/>
            </a:pPr>
            <a:endParaRPr lang="en-US" dirty="0">
              <a:latin typeface="Arial" panose="020B0604020202020204" pitchFamily="34" charset="0"/>
              <a:cs typeface="Arial" panose="020B0604020202020204" pitchFamily="34" charset="0"/>
            </a:endParaRPr>
          </a:p>
          <a:p>
            <a:pPr algn="just">
              <a:lnSpc>
                <a:spcPct val="90000"/>
              </a:lnSpc>
              <a:spcAft>
                <a:spcPts val="600"/>
              </a:spcAft>
              <a:buClr>
                <a:schemeClr val="tx1">
                  <a:lumMod val="85000"/>
                  <a:lumOff val="15000"/>
                </a:schemeClr>
              </a:buClr>
            </a:pPr>
            <a:r>
              <a:rPr lang="en-US" dirty="0">
                <a:latin typeface="Arial" panose="020B0604020202020204" pitchFamily="34" charset="0"/>
                <a:cs typeface="Arial" panose="020B0604020202020204" pitchFamily="34" charset="0"/>
              </a:rPr>
              <a:t>Concentrating on an individual with underlying health issues, the main concept via Person Centered Care will be having them focusing on their health issues and adopting their approach effectively to produce a Care Plan.  </a:t>
            </a:r>
          </a:p>
          <a:p>
            <a:pPr algn="just">
              <a:lnSpc>
                <a:spcPct val="90000"/>
              </a:lnSpc>
              <a:spcAft>
                <a:spcPts val="600"/>
              </a:spcAft>
              <a:buClr>
                <a:schemeClr val="tx1">
                  <a:lumMod val="85000"/>
                  <a:lumOff val="15000"/>
                </a:schemeClr>
              </a:buClr>
            </a:pPr>
            <a:r>
              <a:rPr lang="en-US" dirty="0">
                <a:latin typeface="Arial" panose="020B0604020202020204" pitchFamily="34" charset="0"/>
                <a:cs typeface="Arial" panose="020B0604020202020204" pitchFamily="34" charset="0"/>
              </a:rPr>
              <a:t>The Care Act 2014 modernizes social care for adults in England (Gov.UK, 2016)</a:t>
            </a:r>
          </a:p>
          <a:p>
            <a:pPr algn="just">
              <a:lnSpc>
                <a:spcPct val="90000"/>
              </a:lnSpc>
              <a:spcAft>
                <a:spcPts val="600"/>
              </a:spcAft>
              <a:buClr>
                <a:schemeClr val="tx1">
                  <a:lumMod val="85000"/>
                  <a:lumOff val="15000"/>
                </a:schemeClr>
              </a:buClr>
            </a:pPr>
            <a:endParaRPr lang="en-US"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98D8EE46-82B9-4B57-9A5A-C63AD8459124}"/>
              </a:ext>
            </a:extLst>
          </p:cNvPr>
          <p:cNvSpPr txBox="1"/>
          <p:nvPr/>
        </p:nvSpPr>
        <p:spPr>
          <a:xfrm>
            <a:off x="158044" y="6428912"/>
            <a:ext cx="5046134" cy="369332"/>
          </a:xfrm>
          <a:prstGeom prst="rect">
            <a:avLst/>
          </a:prstGeom>
          <a:noFill/>
        </p:spPr>
        <p:txBody>
          <a:bodyPr wrap="square" rtlCol="0">
            <a:spAutoFit/>
          </a:bodyPr>
          <a:lstStyle/>
          <a:p>
            <a:r>
              <a:rPr lang="en-GB" dirty="0"/>
              <a:t>Health Management, 2018)</a:t>
            </a:r>
          </a:p>
        </p:txBody>
      </p:sp>
    </p:spTree>
    <p:extLst>
      <p:ext uri="{BB962C8B-B14F-4D97-AF65-F5344CB8AC3E}">
        <p14:creationId xmlns:p14="http://schemas.microsoft.com/office/powerpoint/2010/main" val="18226345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395ED94-4BE7-4391-9BA1-818FDD0C3F1F}"/>
              </a:ext>
            </a:extLst>
          </p:cNvPr>
          <p:cNvSpPr txBox="1"/>
          <p:nvPr/>
        </p:nvSpPr>
        <p:spPr>
          <a:xfrm>
            <a:off x="4492979" y="145491"/>
            <a:ext cx="2844798" cy="16459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solidFill>
                  <a:srgbClr val="002060"/>
                </a:solidFill>
                <a:latin typeface="Arial" panose="020B0604020202020204" pitchFamily="34" charset="0"/>
                <a:cs typeface="Arial" panose="020B0604020202020204" pitchFamily="34" charset="0"/>
              </a:rPr>
              <a:t>Care Plan</a:t>
            </a:r>
            <a:endParaRPr lang="en-US" sz="4000" b="1" dirty="0">
              <a:solidFill>
                <a:srgbClr val="00206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C4A796A5-94ED-4D72-82E7-CD6F99948CA1}"/>
              </a:ext>
            </a:extLst>
          </p:cNvPr>
          <p:cNvSpPr txBox="1"/>
          <p:nvPr/>
        </p:nvSpPr>
        <p:spPr>
          <a:xfrm>
            <a:off x="1219200" y="1305341"/>
            <a:ext cx="8703734" cy="4247317"/>
          </a:xfrm>
          <a:prstGeom prst="rect">
            <a:avLst/>
          </a:prstGeom>
          <a:noFill/>
        </p:spPr>
        <p:txBody>
          <a:bodyPr wrap="square" rtlCol="0">
            <a:spAutoFit/>
          </a:bodyPr>
          <a:lstStyle/>
          <a:p>
            <a:pPr marL="285750" indent="-285750">
              <a:buFont typeface="Arial" panose="020B0604020202020204" pitchFamily="34" charset="0"/>
              <a:buChar char="•"/>
            </a:pPr>
            <a:r>
              <a:rPr lang="en-US"/>
              <a:t>A Plan of action discussed with the service user to meet </a:t>
            </a:r>
            <a:r>
              <a:rPr lang="en-US" b="1" u="sng"/>
              <a:t>their</a:t>
            </a:r>
            <a:r>
              <a:rPr lang="en-US"/>
              <a:t> Health and Social needs.</a:t>
            </a:r>
          </a:p>
          <a:p>
            <a:pPr marL="285750" indent="-285750">
              <a:buFont typeface="Arial" panose="020B0604020202020204" pitchFamily="34" charset="0"/>
              <a:buChar char="•"/>
            </a:pPr>
            <a:r>
              <a:rPr lang="en-US"/>
              <a:t>What, When and Why outlining aims, actions and responsibilities </a:t>
            </a:r>
          </a:p>
          <a:p>
            <a:pPr marL="285750" indent="-285750">
              <a:buFont typeface="Arial" panose="020B0604020202020204" pitchFamily="34" charset="0"/>
              <a:buChar char="•"/>
            </a:pPr>
            <a:r>
              <a:rPr lang="en-GB"/>
              <a:t>A Plan that can be understood by other service users or professionals if picked up (Burt et al, 2013)</a:t>
            </a:r>
          </a:p>
          <a:p>
            <a:pPr marL="285750" indent="-285750">
              <a:buFont typeface="Arial" panose="020B0604020202020204" pitchFamily="34" charset="0"/>
              <a:buChar char="•"/>
            </a:pPr>
            <a:r>
              <a:rPr lang="en-GB"/>
              <a:t>Based on a thorough assessment of the service user to make it their own</a:t>
            </a:r>
          </a:p>
          <a:p>
            <a:pPr marL="285750" indent="-285750">
              <a:buFont typeface="Arial" panose="020B0604020202020204" pitchFamily="34" charset="0"/>
              <a:buChar char="•"/>
            </a:pPr>
            <a:r>
              <a:rPr lang="en-GB"/>
              <a:t>Produced in trust with all that are involved</a:t>
            </a:r>
          </a:p>
          <a:p>
            <a:pPr marL="285750" indent="-285750">
              <a:buFont typeface="Arial" panose="020B0604020202020204" pitchFamily="34" charset="0"/>
              <a:buChar char="•"/>
            </a:pPr>
            <a:r>
              <a:rPr lang="en-GB"/>
              <a:t>Share effectively to those that are part of it</a:t>
            </a:r>
          </a:p>
          <a:p>
            <a:pPr marL="285750" indent="-285750">
              <a:buFont typeface="Arial" panose="020B0604020202020204" pitchFamily="34" charset="0"/>
              <a:buChar char="•"/>
            </a:pPr>
            <a:r>
              <a:rPr lang="en-GB"/>
              <a:t>Safety and support around them</a:t>
            </a:r>
          </a:p>
          <a:p>
            <a:r>
              <a:rPr lang="en-GB"/>
              <a:t>(AgeUK, 2019)</a:t>
            </a:r>
          </a:p>
          <a:p>
            <a:endParaRPr lang="en-GB"/>
          </a:p>
          <a:p>
            <a:r>
              <a:rPr lang="en-GB" u="sng">
                <a:solidFill>
                  <a:srgbClr val="FF0000"/>
                </a:solidFill>
              </a:rPr>
              <a:t>Supports Care Planning</a:t>
            </a:r>
            <a:r>
              <a:rPr lang="en-GB"/>
              <a:t>:</a:t>
            </a:r>
          </a:p>
          <a:p>
            <a:pPr marL="285750" indent="-285750">
              <a:buFont typeface="Arial" panose="020B0604020202020204" pitchFamily="34" charset="0"/>
              <a:buChar char="•"/>
            </a:pPr>
            <a:r>
              <a:rPr lang="en-GB"/>
              <a:t>Care Programme Approach (NHS, 2018)</a:t>
            </a:r>
            <a:endParaRPr lang="en-GB">
              <a:solidFill>
                <a:srgbClr val="FF0000"/>
              </a:solidFill>
            </a:endParaRPr>
          </a:p>
          <a:p>
            <a:pPr marL="285750" indent="-285750">
              <a:buFont typeface="Arial" panose="020B0604020202020204" pitchFamily="34" charset="0"/>
              <a:buChar char="•"/>
            </a:pPr>
            <a:r>
              <a:rPr lang="en-GB"/>
              <a:t>Long term conditions Planning</a:t>
            </a:r>
          </a:p>
          <a:p>
            <a:pPr marL="285750" indent="-285750">
              <a:buFont typeface="Arial" panose="020B0604020202020204" pitchFamily="34" charset="0"/>
              <a:buChar char="•"/>
            </a:pPr>
            <a:r>
              <a:rPr lang="en-GB"/>
              <a:t>Health Action Planning (Department of Health, 2002)</a:t>
            </a:r>
            <a:endParaRPr lang="en-GB" dirty="0"/>
          </a:p>
        </p:txBody>
      </p:sp>
      <p:pic>
        <p:nvPicPr>
          <p:cNvPr id="1026" name="Picture 2" descr="How to create a daily care plan for someone with dementia – Live Better  With Dementia">
            <a:extLst>
              <a:ext uri="{FF2B5EF4-FFF2-40B4-BE49-F238E27FC236}">
                <a16:creationId xmlns:a16="http://schemas.microsoft.com/office/drawing/2014/main" id="{3A450217-3EA7-404F-A04C-3629F4C075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19688" y="3161339"/>
            <a:ext cx="4467601" cy="197086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6A272DC-A242-42B5-92DF-89609025D296}"/>
              </a:ext>
            </a:extLst>
          </p:cNvPr>
          <p:cNvSpPr txBox="1"/>
          <p:nvPr/>
        </p:nvSpPr>
        <p:spPr>
          <a:xfrm>
            <a:off x="8953488" y="5132202"/>
            <a:ext cx="2551288" cy="369332"/>
          </a:xfrm>
          <a:prstGeom prst="rect">
            <a:avLst/>
          </a:prstGeom>
          <a:noFill/>
        </p:spPr>
        <p:txBody>
          <a:bodyPr wrap="square" rtlCol="0">
            <a:spAutoFit/>
          </a:bodyPr>
          <a:lstStyle/>
          <a:p>
            <a:r>
              <a:rPr lang="en-GB" dirty="0"/>
              <a:t>(</a:t>
            </a:r>
            <a:r>
              <a:rPr lang="en-GB" dirty="0" err="1"/>
              <a:t>LiveBetterwith</a:t>
            </a:r>
            <a:r>
              <a:rPr lang="en-GB" dirty="0"/>
              <a:t>, 2020)</a:t>
            </a:r>
          </a:p>
        </p:txBody>
      </p:sp>
    </p:spTree>
    <p:extLst>
      <p:ext uri="{BB962C8B-B14F-4D97-AF65-F5344CB8AC3E}">
        <p14:creationId xmlns:p14="http://schemas.microsoft.com/office/powerpoint/2010/main" val="28510766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51FAAA0-99E4-4BF4-BAAB-E9A4DCA3BBC9}"/>
              </a:ext>
            </a:extLst>
          </p:cNvPr>
          <p:cNvSpPr txBox="1"/>
          <p:nvPr/>
        </p:nvSpPr>
        <p:spPr>
          <a:xfrm>
            <a:off x="423334" y="474134"/>
            <a:ext cx="11006667" cy="6832640"/>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Patient Name</a:t>
            </a:r>
            <a:r>
              <a:rPr lang="en-GB" sz="1400" dirty="0">
                <a:latin typeface="Arial" panose="020B0604020202020204" pitchFamily="34" charset="0"/>
                <a:cs typeface="Arial" panose="020B0604020202020204" pitchFamily="34" charset="0"/>
              </a:rPr>
              <a:t>:	Donald Richards 				</a:t>
            </a:r>
            <a:r>
              <a:rPr lang="en-GB" sz="1400" b="1" u="sng" dirty="0">
                <a:solidFill>
                  <a:srgbClr val="FF0000"/>
                </a:solidFill>
                <a:latin typeface="Arial" panose="020B0604020202020204" pitchFamily="34" charset="0"/>
                <a:cs typeface="Arial" panose="020B0604020202020204" pitchFamily="34" charset="0"/>
              </a:rPr>
              <a:t>CARE PLAN </a:t>
            </a:r>
            <a:r>
              <a:rPr lang="en-GB" sz="1400" dirty="0">
                <a:latin typeface="Arial" panose="020B0604020202020204" pitchFamily="34" charset="0"/>
                <a:cs typeface="Arial" panose="020B0604020202020204" pitchFamily="34" charset="0"/>
              </a:rPr>
              <a:t>	Next Review Date:</a:t>
            </a:r>
          </a:p>
          <a:p>
            <a:r>
              <a:rPr lang="en-GB" sz="1400" b="1" dirty="0">
                <a:latin typeface="Arial" panose="020B0604020202020204" pitchFamily="34" charset="0"/>
                <a:cs typeface="Arial" panose="020B0604020202020204" pitchFamily="34" charset="0"/>
              </a:rPr>
              <a:t>Preferred Name</a:t>
            </a:r>
            <a:r>
              <a:rPr lang="en-GB" sz="1400" dirty="0">
                <a:latin typeface="Arial" panose="020B0604020202020204" pitchFamily="34" charset="0"/>
                <a:cs typeface="Arial" panose="020B0604020202020204" pitchFamily="34" charset="0"/>
              </a:rPr>
              <a:t>:	 “Preferred to be called Donald”</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Address</a:t>
            </a:r>
            <a:r>
              <a:rPr lang="en-GB" sz="1400" dirty="0">
                <a:latin typeface="Arial" panose="020B0604020202020204" pitchFamily="34" charset="0"/>
                <a:cs typeface="Arial" panose="020B0604020202020204" pitchFamily="34" charset="0"/>
              </a:rPr>
              <a:t>:		Birmingham		</a:t>
            </a:r>
            <a:r>
              <a:rPr lang="en-GB" sz="1400" b="1" dirty="0">
                <a:latin typeface="Arial" panose="020B0604020202020204" pitchFamily="34" charset="0"/>
                <a:cs typeface="Arial" panose="020B0604020202020204" pitchFamily="34" charset="0"/>
              </a:rPr>
              <a:t>NHS Number</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DOB:		10/02/1941		</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Religion/Ethnicity</a:t>
            </a:r>
            <a:r>
              <a:rPr lang="en-GB" sz="1400" dirty="0">
                <a:latin typeface="Arial" panose="020B0604020202020204" pitchFamily="34" charset="0"/>
                <a:cs typeface="Arial" panose="020B0604020202020204" pitchFamily="34" charset="0"/>
              </a:rPr>
              <a:t>:	British/White		</a:t>
            </a:r>
            <a:r>
              <a:rPr lang="en-GB" sz="1400" b="1" dirty="0">
                <a:latin typeface="Arial" panose="020B0604020202020204" pitchFamily="34" charset="0"/>
                <a:cs typeface="Arial" panose="020B0604020202020204" pitchFamily="34" charset="0"/>
              </a:rPr>
              <a:t>Translator</a:t>
            </a:r>
            <a:r>
              <a:rPr lang="en-GB" sz="1400" dirty="0">
                <a:latin typeface="Arial" panose="020B0604020202020204" pitchFamily="34" charset="0"/>
                <a:cs typeface="Arial" panose="020B0604020202020204" pitchFamily="34" charset="0"/>
              </a:rPr>
              <a:t>: No</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Family Details</a:t>
            </a:r>
            <a:r>
              <a:rPr lang="en-GB" sz="1400" dirty="0">
                <a:latin typeface="Arial" panose="020B0604020202020204" pitchFamily="34" charset="0"/>
                <a:cs typeface="Arial" panose="020B0604020202020204" pitchFamily="34" charset="0"/>
              </a:rPr>
              <a:t>:	1 son living in Shropshire with 2 grandchildren / Wife passed away 10 years ago</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Next of Kin details x 2 (24hr crisis)</a:t>
            </a:r>
            <a:r>
              <a:rPr lang="en-GB" sz="1400" dirty="0">
                <a:latin typeface="Arial" panose="020B0604020202020204" pitchFamily="34" charset="0"/>
                <a:cs typeface="Arial" panose="020B0604020202020204" pitchFamily="34" charset="0"/>
              </a:rPr>
              <a:t>: Son </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Health Conditions</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Consent to share Medical Information</a:t>
            </a:r>
            <a:r>
              <a:rPr lang="en-GB" sz="1400" dirty="0">
                <a:latin typeface="Arial" panose="020B0604020202020204" pitchFamily="34" charset="0"/>
                <a:cs typeface="Arial" panose="020B0604020202020204" pitchFamily="34" charset="0"/>
              </a:rPr>
              <a:t>: Yes</a:t>
            </a:r>
          </a:p>
          <a:p>
            <a:r>
              <a:rPr lang="en-GB" sz="1400" b="1" dirty="0">
                <a:latin typeface="Arial" panose="020B0604020202020204" pitchFamily="34" charset="0"/>
                <a:cs typeface="Arial" panose="020B0604020202020204" pitchFamily="34" charset="0"/>
              </a:rPr>
              <a:t>Hospital Treatment if any</a:t>
            </a:r>
            <a:r>
              <a:rPr lang="en-GB" sz="1400" dirty="0">
                <a:latin typeface="Arial" panose="020B0604020202020204" pitchFamily="34" charset="0"/>
                <a:cs typeface="Arial" panose="020B0604020202020204" pitchFamily="34" charset="0"/>
              </a:rPr>
              <a:t>:</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Medication</a:t>
            </a:r>
            <a:r>
              <a:rPr lang="en-GB" sz="1400" dirty="0">
                <a:latin typeface="Arial" panose="020B0604020202020204" pitchFamily="34" charset="0"/>
                <a:cs typeface="Arial" panose="020B0604020202020204" pitchFamily="34" charset="0"/>
              </a:rPr>
              <a:t> (If required to help, details of days and times): Requires Assistance</a:t>
            </a:r>
          </a:p>
          <a:p>
            <a:r>
              <a:rPr lang="en-GB" sz="1400" dirty="0">
                <a:latin typeface="Arial" panose="020B0604020202020204" pitchFamily="34" charset="0"/>
                <a:cs typeface="Arial" panose="020B0604020202020204" pitchFamily="34" charset="0"/>
              </a:rPr>
              <a:t>Mon: AM/PM	Tues: AM/PM	Weds: AM/PM	Thurs: AM/PM	Fri: AM/PM		SAT: AM/PM</a:t>
            </a:r>
          </a:p>
          <a:p>
            <a:r>
              <a:rPr lang="en-GB" sz="1400" dirty="0">
                <a:latin typeface="Arial" panose="020B0604020202020204" pitchFamily="34" charset="0"/>
                <a:cs typeface="Arial" panose="020B0604020202020204" pitchFamily="34" charset="0"/>
              </a:rPr>
              <a:t>Sun: AM/PM</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Allergies</a:t>
            </a:r>
            <a:r>
              <a:rPr lang="en-GB" sz="1400" dirty="0">
                <a:latin typeface="Arial" panose="020B0604020202020204" pitchFamily="34" charset="0"/>
                <a:cs typeface="Arial" panose="020B0604020202020204" pitchFamily="34" charset="0"/>
              </a:rPr>
              <a:t>: YES/</a:t>
            </a:r>
            <a:r>
              <a:rPr lang="en-GB" sz="1400" b="1" u="sng" dirty="0">
                <a:latin typeface="Arial" panose="020B0604020202020204" pitchFamily="34" charset="0"/>
                <a:cs typeface="Arial" panose="020B0604020202020204" pitchFamily="34" charset="0"/>
              </a:rPr>
              <a:t>NO </a:t>
            </a:r>
            <a:r>
              <a:rPr lang="en-GB" sz="1400" dirty="0">
                <a:latin typeface="Arial" panose="020B0604020202020204" pitchFamily="34" charset="0"/>
                <a:cs typeface="Arial" panose="020B0604020202020204" pitchFamily="34" charset="0"/>
              </a:rPr>
              <a:t>	Details:</a:t>
            </a: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Environment</a:t>
            </a:r>
            <a:r>
              <a:rPr lang="en-GB" sz="1400" dirty="0">
                <a:latin typeface="Arial" panose="020B0604020202020204" pitchFamily="34" charset="0"/>
                <a:cs typeface="Arial" panose="020B0604020202020204" pitchFamily="34" charset="0"/>
              </a:rPr>
              <a:t>:	3 Bedroom terraced house	</a:t>
            </a:r>
            <a:r>
              <a:rPr lang="en-GB" sz="1400" b="1" dirty="0">
                <a:latin typeface="Arial" panose="020B0604020202020204" pitchFamily="34" charset="0"/>
                <a:cs typeface="Arial" panose="020B0604020202020204" pitchFamily="34" charset="0"/>
              </a:rPr>
              <a:t>Community Teams involved</a:t>
            </a:r>
            <a:r>
              <a:rPr lang="en-GB" sz="1400" dirty="0">
                <a:latin typeface="Arial" panose="020B0604020202020204" pitchFamily="34" charset="0"/>
                <a:cs typeface="Arial" panose="020B0604020202020204" pitchFamily="34" charset="0"/>
              </a:rPr>
              <a:t>:  Physiotherapy/Speech/Counselling</a:t>
            </a:r>
          </a:p>
          <a:p>
            <a:r>
              <a:rPr lang="en-GB" sz="1400" b="1" dirty="0">
                <a:latin typeface="Arial" panose="020B0604020202020204" pitchFamily="34" charset="0"/>
                <a:cs typeface="Arial" panose="020B0604020202020204" pitchFamily="34" charset="0"/>
              </a:rPr>
              <a:t>Mobility</a:t>
            </a:r>
            <a:r>
              <a:rPr lang="en-GB" sz="1400" dirty="0">
                <a:latin typeface="Arial" panose="020B0604020202020204" pitchFamily="34" charset="0"/>
                <a:cs typeface="Arial" panose="020B0604020202020204" pitchFamily="34" charset="0"/>
              </a:rPr>
              <a:t> details if any:	Zimmer frame required</a:t>
            </a:r>
          </a:p>
          <a:p>
            <a:r>
              <a:rPr lang="en-GB" sz="1400" b="1" dirty="0">
                <a:latin typeface="Arial" panose="020B0604020202020204" pitchFamily="34" charset="0"/>
                <a:cs typeface="Arial" panose="020B0604020202020204" pitchFamily="34" charset="0"/>
              </a:rPr>
              <a:t>Sensory</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disabilities</a:t>
            </a:r>
            <a:r>
              <a:rPr lang="en-GB" sz="1400" dirty="0">
                <a:latin typeface="Arial" panose="020B0604020202020204" pitchFamily="34" charset="0"/>
                <a:cs typeface="Arial" panose="020B0604020202020204" pitchFamily="34" charset="0"/>
              </a:rPr>
              <a:t>: 	details if any: Hearing Aid in place</a:t>
            </a:r>
          </a:p>
          <a:p>
            <a:r>
              <a:rPr lang="en-GB" sz="1400" b="1" dirty="0">
                <a:latin typeface="Arial" panose="020B0604020202020204" pitchFamily="34" charset="0"/>
                <a:cs typeface="Arial" panose="020B0604020202020204" pitchFamily="34" charset="0"/>
              </a:rPr>
              <a:t>Cognitive</a:t>
            </a:r>
            <a:r>
              <a:rPr lang="en-GB" sz="1400" dirty="0">
                <a:latin typeface="Arial" panose="020B0604020202020204" pitchFamily="34" charset="0"/>
                <a:cs typeface="Arial" panose="020B0604020202020204" pitchFamily="34" charset="0"/>
              </a:rPr>
              <a:t> details if any:	Memory starting to get affected</a:t>
            </a:r>
          </a:p>
          <a:p>
            <a:r>
              <a:rPr lang="en-GB" sz="1400" b="1" dirty="0">
                <a:latin typeface="Arial" panose="020B0604020202020204" pitchFamily="34" charset="0"/>
                <a:cs typeface="Arial" panose="020B0604020202020204" pitchFamily="34" charset="0"/>
              </a:rPr>
              <a:t>Diet</a:t>
            </a:r>
            <a:r>
              <a:rPr lang="en-GB" sz="1400" dirty="0">
                <a:latin typeface="Arial" panose="020B0604020202020204" pitchFamily="34" charset="0"/>
                <a:cs typeface="Arial" panose="020B0604020202020204" pitchFamily="34" charset="0"/>
              </a:rPr>
              <a:t> (any special requirements, give details):						</a:t>
            </a:r>
            <a:r>
              <a:rPr lang="en-GB" sz="1400" b="1" dirty="0">
                <a:latin typeface="Arial" panose="020B0604020202020204" pitchFamily="34" charset="0"/>
                <a:cs typeface="Arial" panose="020B0604020202020204" pitchFamily="34" charset="0"/>
              </a:rPr>
              <a:t>Smokes</a:t>
            </a:r>
            <a:r>
              <a:rPr lang="en-GB" sz="1400" dirty="0">
                <a:latin typeface="Arial" panose="020B0604020202020204" pitchFamily="34" charset="0"/>
                <a:cs typeface="Arial" panose="020B0604020202020204" pitchFamily="34" charset="0"/>
              </a:rPr>
              <a:t>: No</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6788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D31F0E8-43B7-4629-8E47-FD6E504C6BF9}"/>
              </a:ext>
            </a:extLst>
          </p:cNvPr>
          <p:cNvSpPr txBox="1"/>
          <p:nvPr/>
        </p:nvSpPr>
        <p:spPr>
          <a:xfrm>
            <a:off x="587022" y="553156"/>
            <a:ext cx="10837334" cy="5693866"/>
          </a:xfrm>
          <a:prstGeom prst="rect">
            <a:avLst/>
          </a:prstGeom>
          <a:noFill/>
        </p:spPr>
        <p:txBody>
          <a:bodyPr wrap="square" rtlCol="0">
            <a:spAutoFit/>
          </a:bodyPr>
          <a:lstStyle/>
          <a:p>
            <a:r>
              <a:rPr lang="en-GB" sz="1400" b="1" dirty="0">
                <a:latin typeface="Arial" panose="020B0604020202020204" pitchFamily="34" charset="0"/>
                <a:cs typeface="Arial" panose="020B0604020202020204" pitchFamily="34" charset="0"/>
              </a:rPr>
              <a:t>Personal Care</a:t>
            </a:r>
            <a:r>
              <a:rPr lang="en-GB" sz="1400" dirty="0">
                <a:latin typeface="Arial" panose="020B0604020202020204" pitchFamily="34" charset="0"/>
                <a:cs typeface="Arial" panose="020B0604020202020204" pitchFamily="34" charset="0"/>
              </a:rPr>
              <a:t>:</a:t>
            </a:r>
          </a:p>
          <a:p>
            <a:r>
              <a:rPr lang="en-GB" sz="1400" dirty="0">
                <a:latin typeface="Arial" panose="020B0604020202020204" pitchFamily="34" charset="0"/>
                <a:cs typeface="Arial" panose="020B0604020202020204" pitchFamily="34" charset="0"/>
              </a:rPr>
              <a:t>(what needs help for them i.e. washing, dressing, toiletry.</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Daily Schedule</a:t>
            </a:r>
            <a:r>
              <a:rPr lang="en-GB" sz="1400" dirty="0">
                <a:latin typeface="Arial" panose="020B0604020202020204" pitchFamily="34" charset="0"/>
                <a:cs typeface="Arial" panose="020B0604020202020204" pitchFamily="34" charset="0"/>
              </a:rPr>
              <a:t>:</a:t>
            </a:r>
          </a:p>
          <a:p>
            <a:r>
              <a:rPr lang="en-GB" sz="1400" dirty="0">
                <a:latin typeface="Arial" panose="020B0604020202020204" pitchFamily="34" charset="0"/>
                <a:cs typeface="Arial" panose="020B0604020202020204" pitchFamily="34" charset="0"/>
              </a:rPr>
              <a:t>(opening curtains/cooking/feeding)</a:t>
            </a: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ICT</a:t>
            </a:r>
            <a:r>
              <a:rPr lang="en-GB" sz="1400"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Patient Aims (Goals):</a:t>
            </a:r>
          </a:p>
          <a:p>
            <a:r>
              <a:rPr lang="en-GB" sz="1400" b="1" dirty="0">
                <a:latin typeface="Arial" panose="020B0604020202020204" pitchFamily="34" charset="0"/>
                <a:cs typeface="Arial" panose="020B0604020202020204" pitchFamily="34" charset="0"/>
              </a:rPr>
              <a:t>What is important to the Patient:		Outcomes:</a:t>
            </a:r>
          </a:p>
          <a:p>
            <a:r>
              <a:rPr lang="en-GB" sz="1400" b="1" dirty="0">
                <a:latin typeface="Arial" panose="020B0604020202020204" pitchFamily="34" charset="0"/>
                <a:cs typeface="Arial" panose="020B0604020202020204" pitchFamily="34" charset="0"/>
              </a:rPr>
              <a:t>Likes and Dislikes: </a:t>
            </a:r>
            <a:r>
              <a:rPr lang="en-GB" sz="1400" dirty="0">
                <a:latin typeface="Arial" panose="020B0604020202020204" pitchFamily="34" charset="0"/>
                <a:cs typeface="Arial" panose="020B0604020202020204" pitchFamily="34" charset="0"/>
              </a:rPr>
              <a:t>Fragile on talk around wife due to depression</a:t>
            </a:r>
          </a:p>
          <a:p>
            <a:r>
              <a:rPr lang="en-GB" sz="1400" b="1" dirty="0">
                <a:latin typeface="Arial" panose="020B0604020202020204" pitchFamily="34" charset="0"/>
                <a:cs typeface="Arial" panose="020B0604020202020204" pitchFamily="34" charset="0"/>
              </a:rPr>
              <a:t>Hobbies/Interests:</a:t>
            </a:r>
          </a:p>
          <a:p>
            <a:r>
              <a:rPr lang="en-GB" sz="1400" b="1" dirty="0">
                <a:latin typeface="Arial" panose="020B0604020202020204" pitchFamily="34" charset="0"/>
                <a:cs typeface="Arial" panose="020B0604020202020204" pitchFamily="34" charset="0"/>
              </a:rPr>
              <a:t>Important Dates</a:t>
            </a:r>
            <a:r>
              <a:rPr lang="en-GB" sz="1400" dirty="0">
                <a:latin typeface="Arial" panose="020B0604020202020204" pitchFamily="34" charset="0"/>
                <a:cs typeface="Arial" panose="020B0604020202020204" pitchFamily="34" charset="0"/>
              </a:rPr>
              <a:t>: Birthday 10</a:t>
            </a:r>
            <a:r>
              <a:rPr lang="en-GB" sz="1400" baseline="30000" dirty="0">
                <a:latin typeface="Arial" panose="020B0604020202020204" pitchFamily="34" charset="0"/>
                <a:cs typeface="Arial" panose="020B0604020202020204" pitchFamily="34" charset="0"/>
              </a:rPr>
              <a:t>th</a:t>
            </a:r>
            <a:r>
              <a:rPr lang="en-GB" sz="1400" dirty="0">
                <a:latin typeface="Arial" panose="020B0604020202020204" pitchFamily="34" charset="0"/>
                <a:cs typeface="Arial" panose="020B0604020202020204" pitchFamily="34" charset="0"/>
              </a:rPr>
              <a:t> February</a:t>
            </a:r>
          </a:p>
        </p:txBody>
      </p:sp>
      <p:graphicFrame>
        <p:nvGraphicFramePr>
          <p:cNvPr id="5" name="Table 5">
            <a:extLst>
              <a:ext uri="{FF2B5EF4-FFF2-40B4-BE49-F238E27FC236}">
                <a16:creationId xmlns:a16="http://schemas.microsoft.com/office/drawing/2014/main" id="{5FC0070B-B348-4590-A139-44354C572523}"/>
              </a:ext>
            </a:extLst>
          </p:cNvPr>
          <p:cNvGraphicFramePr>
            <a:graphicFrameLocks noGrp="1"/>
          </p:cNvGraphicFramePr>
          <p:nvPr>
            <p:extLst>
              <p:ext uri="{D42A27DB-BD31-4B8C-83A1-F6EECF244321}">
                <p14:modId xmlns:p14="http://schemas.microsoft.com/office/powerpoint/2010/main" val="2132837410"/>
              </p:ext>
            </p:extLst>
          </p:nvPr>
        </p:nvGraphicFramePr>
        <p:xfrm>
          <a:off x="666045" y="1084298"/>
          <a:ext cx="9866489" cy="1656080"/>
        </p:xfrm>
        <a:graphic>
          <a:graphicData uri="http://schemas.openxmlformats.org/drawingml/2006/table">
            <a:tbl>
              <a:tblPr firstRow="1" bandRow="1">
                <a:tableStyleId>{5C22544A-7EE6-4342-B048-85BDC9FD1C3A}</a:tableStyleId>
              </a:tblPr>
              <a:tblGrid>
                <a:gridCol w="1274739">
                  <a:extLst>
                    <a:ext uri="{9D8B030D-6E8A-4147-A177-3AD203B41FA5}">
                      <a16:colId xmlns:a16="http://schemas.microsoft.com/office/drawing/2014/main" val="4281701742"/>
                    </a:ext>
                  </a:extLst>
                </a:gridCol>
                <a:gridCol w="953506">
                  <a:extLst>
                    <a:ext uri="{9D8B030D-6E8A-4147-A177-3AD203B41FA5}">
                      <a16:colId xmlns:a16="http://schemas.microsoft.com/office/drawing/2014/main" val="68694410"/>
                    </a:ext>
                  </a:extLst>
                </a:gridCol>
                <a:gridCol w="953506">
                  <a:extLst>
                    <a:ext uri="{9D8B030D-6E8A-4147-A177-3AD203B41FA5}">
                      <a16:colId xmlns:a16="http://schemas.microsoft.com/office/drawing/2014/main" val="1900266642"/>
                    </a:ext>
                  </a:extLst>
                </a:gridCol>
                <a:gridCol w="1114123">
                  <a:extLst>
                    <a:ext uri="{9D8B030D-6E8A-4147-A177-3AD203B41FA5}">
                      <a16:colId xmlns:a16="http://schemas.microsoft.com/office/drawing/2014/main" val="4139157703"/>
                    </a:ext>
                  </a:extLst>
                </a:gridCol>
                <a:gridCol w="1114123">
                  <a:extLst>
                    <a:ext uri="{9D8B030D-6E8A-4147-A177-3AD203B41FA5}">
                      <a16:colId xmlns:a16="http://schemas.microsoft.com/office/drawing/2014/main" val="1456187253"/>
                    </a:ext>
                  </a:extLst>
                </a:gridCol>
                <a:gridCol w="1114123">
                  <a:extLst>
                    <a:ext uri="{9D8B030D-6E8A-4147-A177-3AD203B41FA5}">
                      <a16:colId xmlns:a16="http://schemas.microsoft.com/office/drawing/2014/main" val="904003455"/>
                    </a:ext>
                  </a:extLst>
                </a:gridCol>
                <a:gridCol w="1114123">
                  <a:extLst>
                    <a:ext uri="{9D8B030D-6E8A-4147-A177-3AD203B41FA5}">
                      <a16:colId xmlns:a16="http://schemas.microsoft.com/office/drawing/2014/main" val="3672065857"/>
                    </a:ext>
                  </a:extLst>
                </a:gridCol>
                <a:gridCol w="1114123">
                  <a:extLst>
                    <a:ext uri="{9D8B030D-6E8A-4147-A177-3AD203B41FA5}">
                      <a16:colId xmlns:a16="http://schemas.microsoft.com/office/drawing/2014/main" val="32072373"/>
                    </a:ext>
                  </a:extLst>
                </a:gridCol>
                <a:gridCol w="1114123">
                  <a:extLst>
                    <a:ext uri="{9D8B030D-6E8A-4147-A177-3AD203B41FA5}">
                      <a16:colId xmlns:a16="http://schemas.microsoft.com/office/drawing/2014/main" val="2676192377"/>
                    </a:ext>
                  </a:extLst>
                </a:gridCol>
              </a:tblGrid>
              <a:tr h="379306">
                <a:tc>
                  <a:txBody>
                    <a:bodyPr/>
                    <a:lstStyle/>
                    <a:p>
                      <a:r>
                        <a:rPr lang="en-GB" dirty="0"/>
                        <a:t>Action:</a:t>
                      </a:r>
                    </a:p>
                  </a:txBody>
                  <a:tcPr/>
                </a:tc>
                <a:tc>
                  <a:txBody>
                    <a:bodyPr/>
                    <a:lstStyle/>
                    <a:p>
                      <a:r>
                        <a:rPr lang="en-GB" dirty="0"/>
                        <a:t>Nurse/Date</a:t>
                      </a:r>
                    </a:p>
                  </a:txBody>
                  <a:tcPr/>
                </a:tc>
                <a:tc>
                  <a:txBody>
                    <a:bodyPr/>
                    <a:lstStyle/>
                    <a:p>
                      <a:r>
                        <a:rPr lang="en-GB" dirty="0"/>
                        <a:t>Mon</a:t>
                      </a:r>
                    </a:p>
                    <a:p>
                      <a:r>
                        <a:rPr lang="en-GB" dirty="0"/>
                        <a:t>Am/pm</a:t>
                      </a:r>
                    </a:p>
                  </a:txBody>
                  <a:tcPr/>
                </a:tc>
                <a:tc>
                  <a:txBody>
                    <a:bodyPr/>
                    <a:lstStyle/>
                    <a:p>
                      <a:r>
                        <a:rPr lang="en-GB" dirty="0"/>
                        <a:t>Tues</a:t>
                      </a:r>
                    </a:p>
                    <a:p>
                      <a:r>
                        <a:rPr lang="en-GB" dirty="0"/>
                        <a:t>Am/pm</a:t>
                      </a:r>
                    </a:p>
                  </a:txBody>
                  <a:tcPr/>
                </a:tc>
                <a:tc>
                  <a:txBody>
                    <a:bodyPr/>
                    <a:lstStyle/>
                    <a:p>
                      <a:r>
                        <a:rPr lang="en-GB" dirty="0"/>
                        <a:t>Weds</a:t>
                      </a:r>
                    </a:p>
                    <a:p>
                      <a:r>
                        <a:rPr lang="en-GB" dirty="0"/>
                        <a:t>Am/pm</a:t>
                      </a:r>
                    </a:p>
                  </a:txBody>
                  <a:tcPr/>
                </a:tc>
                <a:tc>
                  <a:txBody>
                    <a:bodyPr/>
                    <a:lstStyle/>
                    <a:p>
                      <a:r>
                        <a:rPr lang="en-GB" dirty="0"/>
                        <a:t>Thurs</a:t>
                      </a:r>
                    </a:p>
                    <a:p>
                      <a:r>
                        <a:rPr lang="en-GB" dirty="0"/>
                        <a:t>Am/pm</a:t>
                      </a:r>
                    </a:p>
                  </a:txBody>
                  <a:tcPr/>
                </a:tc>
                <a:tc>
                  <a:txBody>
                    <a:bodyPr/>
                    <a:lstStyle/>
                    <a:p>
                      <a:r>
                        <a:rPr lang="en-GB" dirty="0"/>
                        <a:t>Fri</a:t>
                      </a:r>
                    </a:p>
                    <a:p>
                      <a:r>
                        <a:rPr lang="en-GB" dirty="0"/>
                        <a:t>Am/pm</a:t>
                      </a:r>
                    </a:p>
                  </a:txBody>
                  <a:tcPr/>
                </a:tc>
                <a:tc>
                  <a:txBody>
                    <a:bodyPr/>
                    <a:lstStyle/>
                    <a:p>
                      <a:r>
                        <a:rPr lang="en-GB" dirty="0"/>
                        <a:t>Sat</a:t>
                      </a:r>
                    </a:p>
                    <a:p>
                      <a:r>
                        <a:rPr lang="en-GB" dirty="0"/>
                        <a:t>Am/pm</a:t>
                      </a:r>
                    </a:p>
                  </a:txBody>
                  <a:tcPr/>
                </a:tc>
                <a:tc>
                  <a:txBody>
                    <a:bodyPr/>
                    <a:lstStyle/>
                    <a:p>
                      <a:r>
                        <a:rPr lang="en-GB" dirty="0"/>
                        <a:t>Sun</a:t>
                      </a:r>
                    </a:p>
                    <a:p>
                      <a:r>
                        <a:rPr lang="en-GB" dirty="0"/>
                        <a:t>Am/pm</a:t>
                      </a:r>
                    </a:p>
                  </a:txBody>
                  <a:tcPr/>
                </a:tc>
                <a:extLst>
                  <a:ext uri="{0D108BD9-81ED-4DB2-BD59-A6C34878D82A}">
                    <a16:rowId xmlns:a16="http://schemas.microsoft.com/office/drawing/2014/main" val="2877849164"/>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212601205"/>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4261667237"/>
                  </a:ext>
                </a:extLst>
              </a:tr>
            </a:tbl>
          </a:graphicData>
        </a:graphic>
      </p:graphicFrame>
      <p:graphicFrame>
        <p:nvGraphicFramePr>
          <p:cNvPr id="6" name="Table 6">
            <a:extLst>
              <a:ext uri="{FF2B5EF4-FFF2-40B4-BE49-F238E27FC236}">
                <a16:creationId xmlns:a16="http://schemas.microsoft.com/office/drawing/2014/main" id="{9D8B3AC7-CFB9-4104-AA1A-534370ECD46C}"/>
              </a:ext>
            </a:extLst>
          </p:cNvPr>
          <p:cNvGraphicFramePr>
            <a:graphicFrameLocks noGrp="1"/>
          </p:cNvGraphicFramePr>
          <p:nvPr>
            <p:extLst>
              <p:ext uri="{D42A27DB-BD31-4B8C-83A1-F6EECF244321}">
                <p14:modId xmlns:p14="http://schemas.microsoft.com/office/powerpoint/2010/main" val="780151522"/>
              </p:ext>
            </p:extLst>
          </p:nvPr>
        </p:nvGraphicFramePr>
        <p:xfrm>
          <a:off x="666045" y="3257409"/>
          <a:ext cx="8675923" cy="1656080"/>
        </p:xfrm>
        <a:graphic>
          <a:graphicData uri="http://schemas.openxmlformats.org/drawingml/2006/table">
            <a:tbl>
              <a:tblPr firstRow="1" bandRow="1">
                <a:tableStyleId>{5C22544A-7EE6-4342-B048-85BDC9FD1C3A}</a:tableStyleId>
              </a:tblPr>
              <a:tblGrid>
                <a:gridCol w="1036955">
                  <a:extLst>
                    <a:ext uri="{9D8B030D-6E8A-4147-A177-3AD203B41FA5}">
                      <a16:colId xmlns:a16="http://schemas.microsoft.com/office/drawing/2014/main" val="1260205470"/>
                    </a:ext>
                  </a:extLst>
                </a:gridCol>
                <a:gridCol w="954871">
                  <a:extLst>
                    <a:ext uri="{9D8B030D-6E8A-4147-A177-3AD203B41FA5}">
                      <a16:colId xmlns:a16="http://schemas.microsoft.com/office/drawing/2014/main" val="3986713551"/>
                    </a:ext>
                  </a:extLst>
                </a:gridCol>
                <a:gridCol w="954871">
                  <a:extLst>
                    <a:ext uri="{9D8B030D-6E8A-4147-A177-3AD203B41FA5}">
                      <a16:colId xmlns:a16="http://schemas.microsoft.com/office/drawing/2014/main" val="237070849"/>
                    </a:ext>
                  </a:extLst>
                </a:gridCol>
                <a:gridCol w="954871">
                  <a:extLst>
                    <a:ext uri="{9D8B030D-6E8A-4147-A177-3AD203B41FA5}">
                      <a16:colId xmlns:a16="http://schemas.microsoft.com/office/drawing/2014/main" val="1008607947"/>
                    </a:ext>
                  </a:extLst>
                </a:gridCol>
                <a:gridCol w="954871">
                  <a:extLst>
                    <a:ext uri="{9D8B030D-6E8A-4147-A177-3AD203B41FA5}">
                      <a16:colId xmlns:a16="http://schemas.microsoft.com/office/drawing/2014/main" val="2310072619"/>
                    </a:ext>
                  </a:extLst>
                </a:gridCol>
                <a:gridCol w="954871">
                  <a:extLst>
                    <a:ext uri="{9D8B030D-6E8A-4147-A177-3AD203B41FA5}">
                      <a16:colId xmlns:a16="http://schemas.microsoft.com/office/drawing/2014/main" val="1625564000"/>
                    </a:ext>
                  </a:extLst>
                </a:gridCol>
                <a:gridCol w="954871">
                  <a:extLst>
                    <a:ext uri="{9D8B030D-6E8A-4147-A177-3AD203B41FA5}">
                      <a16:colId xmlns:a16="http://schemas.microsoft.com/office/drawing/2014/main" val="388235975"/>
                    </a:ext>
                  </a:extLst>
                </a:gridCol>
                <a:gridCol w="954871">
                  <a:extLst>
                    <a:ext uri="{9D8B030D-6E8A-4147-A177-3AD203B41FA5}">
                      <a16:colId xmlns:a16="http://schemas.microsoft.com/office/drawing/2014/main" val="3790041387"/>
                    </a:ext>
                  </a:extLst>
                </a:gridCol>
                <a:gridCol w="954871">
                  <a:extLst>
                    <a:ext uri="{9D8B030D-6E8A-4147-A177-3AD203B41FA5}">
                      <a16:colId xmlns:a16="http://schemas.microsoft.com/office/drawing/2014/main" val="4080049751"/>
                    </a:ext>
                  </a:extLst>
                </a:gridCol>
              </a:tblGrid>
              <a:tr h="370840">
                <a:tc>
                  <a:txBody>
                    <a:bodyPr/>
                    <a:lstStyle/>
                    <a:p>
                      <a:r>
                        <a:rPr lang="en-GB" dirty="0"/>
                        <a:t>Action:</a:t>
                      </a:r>
                    </a:p>
                  </a:txBody>
                  <a:tcPr/>
                </a:tc>
                <a:tc>
                  <a:txBody>
                    <a:bodyPr/>
                    <a:lstStyle/>
                    <a:p>
                      <a:r>
                        <a:rPr lang="en-GB" dirty="0"/>
                        <a:t>Nurse/Date</a:t>
                      </a:r>
                    </a:p>
                  </a:txBody>
                  <a:tcPr/>
                </a:tc>
                <a:tc>
                  <a:txBody>
                    <a:bodyPr/>
                    <a:lstStyle/>
                    <a:p>
                      <a:r>
                        <a:rPr lang="en-GB" dirty="0"/>
                        <a:t>Mon</a:t>
                      </a:r>
                    </a:p>
                    <a:p>
                      <a:r>
                        <a:rPr lang="en-GB" dirty="0"/>
                        <a:t>Am/pm</a:t>
                      </a:r>
                    </a:p>
                  </a:txBody>
                  <a:tcPr/>
                </a:tc>
                <a:tc>
                  <a:txBody>
                    <a:bodyPr/>
                    <a:lstStyle/>
                    <a:p>
                      <a:r>
                        <a:rPr lang="en-GB" dirty="0"/>
                        <a:t>Tues</a:t>
                      </a:r>
                    </a:p>
                    <a:p>
                      <a:r>
                        <a:rPr lang="en-GB" dirty="0"/>
                        <a:t>Am/pm</a:t>
                      </a:r>
                    </a:p>
                  </a:txBody>
                  <a:tcPr/>
                </a:tc>
                <a:tc>
                  <a:txBody>
                    <a:bodyPr/>
                    <a:lstStyle/>
                    <a:p>
                      <a:r>
                        <a:rPr lang="en-GB" dirty="0"/>
                        <a:t>Weds</a:t>
                      </a:r>
                    </a:p>
                    <a:p>
                      <a:r>
                        <a:rPr lang="en-GB" dirty="0"/>
                        <a:t>Am/pm</a:t>
                      </a:r>
                    </a:p>
                  </a:txBody>
                  <a:tcPr/>
                </a:tc>
                <a:tc>
                  <a:txBody>
                    <a:bodyPr/>
                    <a:lstStyle/>
                    <a:p>
                      <a:r>
                        <a:rPr lang="en-GB" dirty="0"/>
                        <a:t>Thurs</a:t>
                      </a:r>
                    </a:p>
                    <a:p>
                      <a:r>
                        <a:rPr lang="en-GB" dirty="0"/>
                        <a:t>Am/pm</a:t>
                      </a:r>
                    </a:p>
                  </a:txBody>
                  <a:tcPr/>
                </a:tc>
                <a:tc>
                  <a:txBody>
                    <a:bodyPr/>
                    <a:lstStyle/>
                    <a:p>
                      <a:r>
                        <a:rPr lang="en-GB" dirty="0"/>
                        <a:t>Fri</a:t>
                      </a:r>
                    </a:p>
                    <a:p>
                      <a:r>
                        <a:rPr lang="en-GB" dirty="0"/>
                        <a:t>Am/pm</a:t>
                      </a:r>
                    </a:p>
                  </a:txBody>
                  <a:tcPr/>
                </a:tc>
                <a:tc>
                  <a:txBody>
                    <a:bodyPr/>
                    <a:lstStyle/>
                    <a:p>
                      <a:r>
                        <a:rPr lang="en-GB" dirty="0"/>
                        <a:t>Sat</a:t>
                      </a:r>
                    </a:p>
                    <a:p>
                      <a:r>
                        <a:rPr lang="en-GB" dirty="0"/>
                        <a:t>Am/pm</a:t>
                      </a:r>
                    </a:p>
                  </a:txBody>
                  <a:tcPr/>
                </a:tc>
                <a:tc>
                  <a:txBody>
                    <a:bodyPr/>
                    <a:lstStyle/>
                    <a:p>
                      <a:r>
                        <a:rPr lang="en-GB" dirty="0"/>
                        <a:t>Sun</a:t>
                      </a:r>
                    </a:p>
                    <a:p>
                      <a:r>
                        <a:rPr lang="en-GB" dirty="0"/>
                        <a:t>Am/pm</a:t>
                      </a:r>
                    </a:p>
                  </a:txBody>
                  <a:tcPr/>
                </a:tc>
                <a:extLst>
                  <a:ext uri="{0D108BD9-81ED-4DB2-BD59-A6C34878D82A}">
                    <a16:rowId xmlns:a16="http://schemas.microsoft.com/office/drawing/2014/main" val="3878159929"/>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58291878"/>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491109580"/>
                  </a:ext>
                </a:extLst>
              </a:tr>
            </a:tbl>
          </a:graphicData>
        </a:graphic>
      </p:graphicFrame>
    </p:spTree>
    <p:extLst>
      <p:ext uri="{BB962C8B-B14F-4D97-AF65-F5344CB8AC3E}">
        <p14:creationId xmlns:p14="http://schemas.microsoft.com/office/powerpoint/2010/main" val="610681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D526E72-ED57-4BBA-8F17-C933D33F0A31}"/>
              </a:ext>
            </a:extLst>
          </p:cNvPr>
          <p:cNvSpPr txBox="1"/>
          <p:nvPr/>
        </p:nvSpPr>
        <p:spPr>
          <a:xfrm>
            <a:off x="1986846" y="337402"/>
            <a:ext cx="9832380" cy="16459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a:solidFill>
                  <a:srgbClr val="002060"/>
                </a:solidFill>
                <a:latin typeface="Arial" panose="020B0604020202020204" pitchFamily="34" charset="0"/>
                <a:cs typeface="Arial" panose="020B0604020202020204" pitchFamily="34" charset="0"/>
              </a:rPr>
              <a:t>How a Care Plan can be effective</a:t>
            </a:r>
            <a:endParaRPr lang="en-US" sz="4000" b="1" dirty="0">
              <a:solidFill>
                <a:srgbClr val="00206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BDFCEAD-F924-485A-B886-991021D523F6}"/>
              </a:ext>
            </a:extLst>
          </p:cNvPr>
          <p:cNvSpPr txBox="1"/>
          <p:nvPr/>
        </p:nvSpPr>
        <p:spPr>
          <a:xfrm>
            <a:off x="632178" y="2246489"/>
            <a:ext cx="8195733" cy="3139321"/>
          </a:xfrm>
          <a:prstGeom prst="rect">
            <a:avLst/>
          </a:prstGeom>
          <a:noFill/>
        </p:spPr>
        <p:txBody>
          <a:bodyPr wrap="square" rtlCol="0">
            <a:spAutoFit/>
          </a:bodyPr>
          <a:lstStyle/>
          <a:p>
            <a:pPr marL="285750" indent="-285750">
              <a:buFont typeface="Wingdings" panose="05000000000000000000" pitchFamily="2" charset="2"/>
              <a:buChar char="q"/>
            </a:pPr>
            <a:r>
              <a:rPr lang="en-US" dirty="0"/>
              <a:t>Using patients own words and phrases and adding to care plan</a:t>
            </a:r>
          </a:p>
          <a:p>
            <a:pPr marL="285750" indent="-285750">
              <a:buFont typeface="Wingdings" panose="05000000000000000000" pitchFamily="2" charset="2"/>
              <a:buChar char="q"/>
            </a:pPr>
            <a:r>
              <a:rPr lang="en-US" dirty="0"/>
              <a:t>Goals, aims and outcome acknowledged by the patient</a:t>
            </a:r>
          </a:p>
          <a:p>
            <a:pPr marL="285750" indent="-285750">
              <a:buFont typeface="Wingdings" panose="05000000000000000000" pitchFamily="2" charset="2"/>
              <a:buChar char="q"/>
            </a:pPr>
            <a:r>
              <a:rPr lang="en-US" dirty="0"/>
              <a:t>Based around the needs of the patient</a:t>
            </a:r>
          </a:p>
          <a:p>
            <a:pPr marL="285750" indent="-285750">
              <a:buFont typeface="Wingdings" panose="05000000000000000000" pitchFamily="2" charset="2"/>
              <a:buChar char="q"/>
            </a:pPr>
            <a:r>
              <a:rPr lang="en-US" dirty="0"/>
              <a:t>Ensuring the patient is in full control over their plan</a:t>
            </a:r>
          </a:p>
          <a:p>
            <a:pPr marL="285750" indent="-285750">
              <a:buFont typeface="Wingdings" panose="05000000000000000000" pitchFamily="2" charset="2"/>
              <a:buChar char="q"/>
            </a:pPr>
            <a:r>
              <a:rPr lang="en-US" dirty="0"/>
              <a:t>Developing and agreeing as much as possible</a:t>
            </a:r>
          </a:p>
          <a:p>
            <a:pPr marL="285750" indent="-285750">
              <a:buFont typeface="Wingdings" panose="05000000000000000000" pitchFamily="2" charset="2"/>
              <a:buChar char="q"/>
            </a:pPr>
            <a:r>
              <a:rPr lang="en-US" dirty="0"/>
              <a:t>Producing in format that patient is comfortable with</a:t>
            </a:r>
          </a:p>
          <a:p>
            <a:pPr marL="285750" indent="-285750">
              <a:buFont typeface="Wingdings" panose="05000000000000000000" pitchFamily="2" charset="2"/>
              <a:buChar char="q"/>
            </a:pPr>
            <a:r>
              <a:rPr lang="en-US" dirty="0"/>
              <a:t>Updated and reviewed when patient needs change</a:t>
            </a:r>
          </a:p>
          <a:p>
            <a:pPr marL="285750" indent="-285750">
              <a:buFont typeface="Wingdings" panose="05000000000000000000" pitchFamily="2" charset="2"/>
              <a:buChar char="q"/>
            </a:pPr>
            <a:r>
              <a:rPr lang="en-US" dirty="0"/>
              <a:t>Family involved where necessary</a:t>
            </a:r>
          </a:p>
          <a:p>
            <a:pPr marL="285750" indent="-285750">
              <a:buFont typeface="Wingdings" panose="05000000000000000000" pitchFamily="2" charset="2"/>
              <a:buChar char="q"/>
            </a:pPr>
            <a:r>
              <a:rPr lang="en-US" dirty="0"/>
              <a:t>Aware of risks involved with patient and professionals</a:t>
            </a:r>
          </a:p>
          <a:p>
            <a:r>
              <a:rPr lang="en-US" dirty="0"/>
              <a:t>(Baxter et al, 2018)</a:t>
            </a:r>
          </a:p>
          <a:p>
            <a:endParaRPr lang="en-GB" dirty="0"/>
          </a:p>
        </p:txBody>
      </p:sp>
      <p:pic>
        <p:nvPicPr>
          <p:cNvPr id="1026" name="Picture 2" descr="Care Planning: Managing frailty, wants and needs - How we do it.">
            <a:extLst>
              <a:ext uri="{FF2B5EF4-FFF2-40B4-BE49-F238E27FC236}">
                <a16:creationId xmlns:a16="http://schemas.microsoft.com/office/drawing/2014/main" id="{DA066573-C35D-4AA5-AE7C-2FBC878C78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03036" y="2894590"/>
            <a:ext cx="4368009" cy="327942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ABC8660-EA97-407A-A308-4082D1BF5485}"/>
              </a:ext>
            </a:extLst>
          </p:cNvPr>
          <p:cNvSpPr txBox="1"/>
          <p:nvPr/>
        </p:nvSpPr>
        <p:spPr>
          <a:xfrm>
            <a:off x="8685374" y="6112412"/>
            <a:ext cx="2585671" cy="369332"/>
          </a:xfrm>
          <a:prstGeom prst="rect">
            <a:avLst/>
          </a:prstGeom>
          <a:noFill/>
        </p:spPr>
        <p:txBody>
          <a:bodyPr wrap="square" rtlCol="0">
            <a:spAutoFit/>
          </a:bodyPr>
          <a:lstStyle/>
          <a:p>
            <a:r>
              <a:rPr lang="en-GB" dirty="0"/>
              <a:t>(</a:t>
            </a:r>
            <a:r>
              <a:rPr lang="en-GB" dirty="0" err="1"/>
              <a:t>Nourishcare</a:t>
            </a:r>
            <a:r>
              <a:rPr lang="en-GB" dirty="0"/>
              <a:t>, 2016)</a:t>
            </a:r>
          </a:p>
        </p:txBody>
      </p:sp>
    </p:spTree>
    <p:extLst>
      <p:ext uri="{BB962C8B-B14F-4D97-AF65-F5344CB8AC3E}">
        <p14:creationId xmlns:p14="http://schemas.microsoft.com/office/powerpoint/2010/main" val="38162096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99B5808-6467-4DFB-AF95-68C7B786C0CE}"/>
              </a:ext>
            </a:extLst>
          </p:cNvPr>
          <p:cNvSpPr txBox="1"/>
          <p:nvPr/>
        </p:nvSpPr>
        <p:spPr>
          <a:xfrm>
            <a:off x="6579449" y="721224"/>
            <a:ext cx="4957553" cy="16459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dirty="0">
                <a:solidFill>
                  <a:srgbClr val="002060"/>
                </a:solidFill>
                <a:latin typeface="Arial" panose="020B0604020202020204" pitchFamily="34" charset="0"/>
                <a:cs typeface="Arial" panose="020B0604020202020204" pitchFamily="34" charset="0"/>
              </a:rPr>
              <a:t>Person Centered Practice(PCP)</a:t>
            </a:r>
          </a:p>
        </p:txBody>
      </p:sp>
      <p:sp>
        <p:nvSpPr>
          <p:cNvPr id="71" name="Rectangle 70">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73" name="Rectangle 72">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1026" name="Picture 2" descr="Image result for what is person centred practice">
            <a:extLst>
              <a:ext uri="{FF2B5EF4-FFF2-40B4-BE49-F238E27FC236}">
                <a16:creationId xmlns:a16="http://schemas.microsoft.com/office/drawing/2014/main" id="{DF7F3A07-5826-494D-BA1C-DF5EAD2A698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05256" y="1615116"/>
            <a:ext cx="4414438" cy="364593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3F1B291-A823-4E02-820A-B64FE2C65F67}"/>
              </a:ext>
            </a:extLst>
          </p:cNvPr>
          <p:cNvSpPr txBox="1"/>
          <p:nvPr/>
        </p:nvSpPr>
        <p:spPr>
          <a:xfrm>
            <a:off x="6579449" y="2547479"/>
            <a:ext cx="4957554" cy="3496120"/>
          </a:xfrm>
          <a:prstGeom prst="rect">
            <a:avLst/>
          </a:prstGeom>
        </p:spPr>
        <p:txBody>
          <a:bodyPr vert="horz" lIns="91440" tIns="45720" rIns="91440" bIns="45720" rtlCol="0">
            <a:normAutofit/>
          </a:bodyPr>
          <a:lstStyle/>
          <a:p>
            <a:pPr marL="285750" indent="-182880">
              <a:spcAft>
                <a:spcPts val="600"/>
              </a:spcAft>
              <a:buClr>
                <a:schemeClr val="tx1">
                  <a:lumMod val="85000"/>
                  <a:lumOff val="15000"/>
                </a:schemeClr>
              </a:buClr>
              <a:buFont typeface="Garamond" pitchFamily="18" charset="0"/>
              <a:buChar char="◦"/>
            </a:pPr>
            <a:r>
              <a:rPr lang="en-US" dirty="0">
                <a:latin typeface="Arial" panose="020B0604020202020204" pitchFamily="34" charset="0"/>
                <a:cs typeface="Arial" panose="020B0604020202020204" pitchFamily="34" charset="0"/>
              </a:rPr>
              <a:t>Focusing on care and needs of an individual</a:t>
            </a:r>
          </a:p>
          <a:p>
            <a:pPr marL="285750" indent="-182880">
              <a:spcAft>
                <a:spcPts val="600"/>
              </a:spcAft>
              <a:buClr>
                <a:schemeClr val="tx1">
                  <a:lumMod val="85000"/>
                  <a:lumOff val="15000"/>
                </a:schemeClr>
              </a:buClr>
              <a:buFont typeface="Garamond" pitchFamily="18" charset="0"/>
              <a:buChar char="◦"/>
            </a:pPr>
            <a:r>
              <a:rPr lang="en-US" dirty="0">
                <a:latin typeface="Arial" panose="020B0604020202020204" pitchFamily="34" charset="0"/>
                <a:cs typeface="Arial" panose="020B0604020202020204" pitchFamily="34" charset="0"/>
              </a:rPr>
              <a:t>Allowing the patients values, clinical decisions their preferences to best of ability.</a:t>
            </a:r>
          </a:p>
          <a:p>
            <a:pPr marL="285750" indent="-182880">
              <a:spcAft>
                <a:spcPts val="600"/>
              </a:spcAft>
              <a:buClr>
                <a:schemeClr val="tx1">
                  <a:lumMod val="85000"/>
                  <a:lumOff val="15000"/>
                </a:schemeClr>
              </a:buClr>
              <a:buFont typeface="Garamond" pitchFamily="18" charset="0"/>
              <a:buChar char="◦"/>
            </a:pPr>
            <a:r>
              <a:rPr lang="en-US" dirty="0">
                <a:latin typeface="Arial" panose="020B0604020202020204" pitchFamily="34" charset="0"/>
                <a:cs typeface="Arial" panose="020B0604020202020204" pitchFamily="34" charset="0"/>
              </a:rPr>
              <a:t>Respecting and having full focus on individual</a:t>
            </a:r>
          </a:p>
          <a:p>
            <a:pPr marL="285750" indent="-182880">
              <a:spcAft>
                <a:spcPts val="600"/>
              </a:spcAft>
              <a:buClr>
                <a:schemeClr val="tx1">
                  <a:lumMod val="85000"/>
                  <a:lumOff val="15000"/>
                </a:schemeClr>
              </a:buClr>
              <a:buFont typeface="Garamond" pitchFamily="18" charset="0"/>
              <a:buChar char="◦"/>
            </a:pPr>
            <a:r>
              <a:rPr lang="en-US" dirty="0">
                <a:latin typeface="Arial" panose="020B0604020202020204" pitchFamily="34" charset="0"/>
                <a:cs typeface="Arial" panose="020B0604020202020204" pitchFamily="34" charset="0"/>
              </a:rPr>
              <a:t>The focus is on what they want to do irrespective of their condition or disability. </a:t>
            </a:r>
          </a:p>
          <a:p>
            <a:pPr marL="285750" indent="-182880">
              <a:spcAft>
                <a:spcPts val="600"/>
              </a:spcAft>
              <a:buClr>
                <a:schemeClr val="tx1">
                  <a:lumMod val="85000"/>
                  <a:lumOff val="15000"/>
                </a:schemeClr>
              </a:buClr>
              <a:buFont typeface="Garamond" pitchFamily="18" charset="0"/>
              <a:buChar char="◦"/>
            </a:pPr>
            <a:r>
              <a:rPr lang="en-US" dirty="0">
                <a:latin typeface="Arial" panose="020B0604020202020204" pitchFamily="34" charset="0"/>
                <a:cs typeface="Arial" panose="020B0604020202020204" pitchFamily="34" charset="0"/>
              </a:rPr>
              <a:t>Individual makes their own decisions </a:t>
            </a:r>
          </a:p>
          <a:p>
            <a:pPr marL="285750" indent="-182880">
              <a:spcAft>
                <a:spcPts val="600"/>
              </a:spcAft>
              <a:buClr>
                <a:schemeClr val="tx1">
                  <a:lumMod val="85000"/>
                  <a:lumOff val="15000"/>
                </a:schemeClr>
              </a:buClr>
              <a:buFont typeface="Garamond" pitchFamily="18" charset="0"/>
              <a:buChar char="◦"/>
            </a:pPr>
            <a:r>
              <a:rPr lang="en-US" dirty="0">
                <a:latin typeface="Arial" panose="020B0604020202020204" pitchFamily="34" charset="0"/>
                <a:cs typeface="Arial" panose="020B0604020202020204" pitchFamily="34" charset="0"/>
              </a:rPr>
              <a:t>Structure, Process and Outcome </a:t>
            </a:r>
            <a:endParaRPr lang="en-US" dirty="0">
              <a:solidFill>
                <a:srgbClr val="FF0000"/>
              </a:solidFill>
              <a:latin typeface="Arial" panose="020B0604020202020204" pitchFamily="34" charset="0"/>
              <a:cs typeface="Arial" panose="020B0604020202020204" pitchFamily="34" charset="0"/>
            </a:endParaRPr>
          </a:p>
          <a:p>
            <a:pPr marL="102870">
              <a:spcAft>
                <a:spcPts val="600"/>
              </a:spcAft>
              <a:buClr>
                <a:schemeClr val="tx1">
                  <a:lumMod val="85000"/>
                  <a:lumOff val="15000"/>
                </a:schemeClr>
              </a:buClr>
            </a:pPr>
            <a:r>
              <a:rPr lang="en-US" dirty="0">
                <a:latin typeface="Arial" panose="020B0604020202020204" pitchFamily="34" charset="0"/>
                <a:cs typeface="Arial" panose="020B0604020202020204" pitchFamily="34" charset="0"/>
              </a:rPr>
              <a:t>(Santana et al, 2018)</a:t>
            </a:r>
          </a:p>
          <a:p>
            <a:pPr marL="285750" indent="-182880">
              <a:spcAft>
                <a:spcPts val="600"/>
              </a:spcAft>
              <a:buClr>
                <a:schemeClr val="tx1">
                  <a:lumMod val="85000"/>
                  <a:lumOff val="15000"/>
                </a:schemeClr>
              </a:buClr>
              <a:buFont typeface="Garamond" pitchFamily="18" charset="0"/>
              <a:buChar char="◦"/>
            </a:pPr>
            <a:endParaRPr lang="en-US" dirty="0">
              <a:latin typeface="Arial" panose="020B0604020202020204" pitchFamily="34" charset="0"/>
              <a:cs typeface="Arial" panose="020B0604020202020204" pitchFamily="34" charset="0"/>
            </a:endParaRPr>
          </a:p>
          <a:p>
            <a:pPr marL="285750" indent="-182880">
              <a:spcAft>
                <a:spcPts val="600"/>
              </a:spcAft>
              <a:buClr>
                <a:schemeClr val="tx1">
                  <a:lumMod val="85000"/>
                  <a:lumOff val="15000"/>
                </a:schemeClr>
              </a:buClr>
              <a:buFont typeface="Garamond" pitchFamily="18" charset="0"/>
              <a:buChar char="◦"/>
            </a:pPr>
            <a:endParaRPr lang="en-US" dirty="0"/>
          </a:p>
        </p:txBody>
      </p:sp>
      <p:sp>
        <p:nvSpPr>
          <p:cNvPr id="9" name="TextBox 8">
            <a:extLst>
              <a:ext uri="{FF2B5EF4-FFF2-40B4-BE49-F238E27FC236}">
                <a16:creationId xmlns:a16="http://schemas.microsoft.com/office/drawing/2014/main" id="{07D4CE62-0EA4-4929-AC48-946D6B8FA883}"/>
              </a:ext>
            </a:extLst>
          </p:cNvPr>
          <p:cNvSpPr txBox="1"/>
          <p:nvPr/>
        </p:nvSpPr>
        <p:spPr>
          <a:xfrm>
            <a:off x="1072444" y="5596448"/>
            <a:ext cx="3601155" cy="369332"/>
          </a:xfrm>
          <a:prstGeom prst="rect">
            <a:avLst/>
          </a:prstGeom>
          <a:noFill/>
        </p:spPr>
        <p:txBody>
          <a:bodyPr wrap="square" rtlCol="0">
            <a:spAutoFit/>
          </a:bodyPr>
          <a:lstStyle/>
          <a:p>
            <a:pPr>
              <a:spcAft>
                <a:spcPts val="600"/>
              </a:spcAft>
            </a:pPr>
            <a:r>
              <a:rPr lang="en-GB" dirty="0" err="1">
                <a:latin typeface="Arial" panose="020B0604020202020204" pitchFamily="34" charset="0"/>
                <a:cs typeface="Arial" panose="020B0604020202020204" pitchFamily="34" charset="0"/>
              </a:rPr>
              <a:t>YouthAODToolbox</a:t>
            </a:r>
            <a:r>
              <a:rPr lang="en-GB" dirty="0">
                <a:latin typeface="Arial" panose="020B0604020202020204" pitchFamily="34" charset="0"/>
                <a:cs typeface="Arial" panose="020B0604020202020204" pitchFamily="34" charset="0"/>
              </a:rPr>
              <a:t>, 2021)</a:t>
            </a:r>
          </a:p>
        </p:txBody>
      </p:sp>
    </p:spTree>
    <p:extLst>
      <p:ext uri="{BB962C8B-B14F-4D97-AF65-F5344CB8AC3E}">
        <p14:creationId xmlns:p14="http://schemas.microsoft.com/office/powerpoint/2010/main" val="18145116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03D5780-A961-4EA7-8E0D-A99E7A28B918}"/>
              </a:ext>
            </a:extLst>
          </p:cNvPr>
          <p:cNvSpPr txBox="1"/>
          <p:nvPr/>
        </p:nvSpPr>
        <p:spPr>
          <a:xfrm>
            <a:off x="1749439" y="657204"/>
            <a:ext cx="2980267" cy="707886"/>
          </a:xfrm>
          <a:prstGeom prst="rect">
            <a:avLst/>
          </a:prstGeom>
          <a:noFill/>
        </p:spPr>
        <p:txBody>
          <a:bodyPr wrap="square" rtlCol="0">
            <a:spAutoFit/>
          </a:bodyPr>
          <a:lstStyle/>
          <a:p>
            <a:r>
              <a:rPr lang="en-GB" sz="4000" b="1" u="sng" dirty="0">
                <a:solidFill>
                  <a:srgbClr val="002060"/>
                </a:solidFill>
                <a:latin typeface="Arial" panose="020B0604020202020204" pitchFamily="34" charset="0"/>
                <a:cs typeface="Arial" panose="020B0604020202020204" pitchFamily="34" charset="0"/>
              </a:rPr>
              <a:t>Statistics</a:t>
            </a:r>
          </a:p>
        </p:txBody>
      </p:sp>
      <p:sp>
        <p:nvSpPr>
          <p:cNvPr id="5" name="TextBox 4">
            <a:extLst>
              <a:ext uri="{FF2B5EF4-FFF2-40B4-BE49-F238E27FC236}">
                <a16:creationId xmlns:a16="http://schemas.microsoft.com/office/drawing/2014/main" id="{77390CDA-1CFE-4186-BB99-DDDDA624F27D}"/>
              </a:ext>
            </a:extLst>
          </p:cNvPr>
          <p:cNvSpPr txBox="1"/>
          <p:nvPr/>
        </p:nvSpPr>
        <p:spPr>
          <a:xfrm>
            <a:off x="620212" y="1684912"/>
            <a:ext cx="5335593" cy="3693319"/>
          </a:xfrm>
          <a:prstGeom prst="rect">
            <a:avLst/>
          </a:prstGeom>
          <a:noFill/>
        </p:spPr>
        <p:txBody>
          <a:bodyPr wrap="square" rtlCol="0">
            <a:spAutoFit/>
          </a:bodyPr>
          <a:lstStyle/>
          <a:p>
            <a:pPr marL="285750" indent="-285750">
              <a:buFontTx/>
              <a:buChar char="-"/>
            </a:pPr>
            <a:r>
              <a:rPr lang="en-GB" dirty="0">
                <a:latin typeface="Arial" panose="020B0604020202020204" pitchFamily="34" charset="0"/>
                <a:cs typeface="Arial" panose="020B0604020202020204" pitchFamily="34" charset="0"/>
              </a:rPr>
              <a:t>82% patients receiving Intermediate care at home</a:t>
            </a:r>
          </a:p>
          <a:p>
            <a:pPr marL="285750" indent="-285750">
              <a:buFontTx/>
              <a:buChar char="-"/>
            </a:pPr>
            <a:r>
              <a:rPr lang="en-GB" dirty="0">
                <a:latin typeface="Arial" panose="020B0604020202020204" pitchFamily="34" charset="0"/>
                <a:cs typeface="Arial" panose="020B0604020202020204" pitchFamily="34" charset="0"/>
              </a:rPr>
              <a:t>78% receiving re-</a:t>
            </a:r>
            <a:r>
              <a:rPr lang="en-GB" dirty="0" err="1">
                <a:latin typeface="Arial" panose="020B0604020202020204" pitchFamily="34" charset="0"/>
                <a:cs typeface="Arial" panose="020B0604020202020204" pitchFamily="34" charset="0"/>
              </a:rPr>
              <a:t>ablement</a:t>
            </a:r>
            <a:r>
              <a:rPr lang="en-GB" dirty="0">
                <a:latin typeface="Arial" panose="020B0604020202020204" pitchFamily="34" charset="0"/>
                <a:cs typeface="Arial" panose="020B0604020202020204" pitchFamily="34" charset="0"/>
              </a:rPr>
              <a:t> services </a:t>
            </a:r>
          </a:p>
          <a:p>
            <a:pPr marL="285750" indent="-285750">
              <a:buFontTx/>
              <a:buChar char="-"/>
            </a:pPr>
            <a:r>
              <a:rPr lang="en-GB" dirty="0">
                <a:latin typeface="Arial" panose="020B0604020202020204" pitchFamily="34" charset="0"/>
                <a:cs typeface="Arial" panose="020B0604020202020204" pitchFamily="34" charset="0"/>
              </a:rPr>
              <a:t>71% long term conditions were involved in putting care plan together.</a:t>
            </a:r>
          </a:p>
          <a:p>
            <a:pPr marL="285750" indent="-285750">
              <a:buFontTx/>
              <a:buChar char="-"/>
            </a:pPr>
            <a:r>
              <a:rPr lang="en-GB" dirty="0">
                <a:latin typeface="Arial" panose="020B0604020202020204" pitchFamily="34" charset="0"/>
                <a:cs typeface="Arial" panose="020B0604020202020204" pitchFamily="34" charset="0"/>
              </a:rPr>
              <a:t>98% receiving home-based services (Intermediate care services)</a:t>
            </a:r>
          </a:p>
          <a:p>
            <a:pPr marL="285750" indent="-285750">
              <a:buFontTx/>
              <a:buChar char="-"/>
            </a:pPr>
            <a:r>
              <a:rPr lang="en-GB" dirty="0">
                <a:latin typeface="Arial" panose="020B0604020202020204" pitchFamily="34" charset="0"/>
                <a:cs typeface="Arial" panose="020B0604020202020204" pitchFamily="34" charset="0"/>
              </a:rPr>
              <a:t>52% agreed with someone with their Care Plan Approach (CPA) compared to 39% with no CPA.</a:t>
            </a:r>
          </a:p>
          <a:p>
            <a:pPr marL="285750" indent="-285750">
              <a:buFontTx/>
              <a:buChar char="-"/>
            </a:pPr>
            <a:r>
              <a:rPr lang="en-GB" dirty="0">
                <a:latin typeface="Arial" panose="020B0604020202020204" pitchFamily="34" charset="0"/>
                <a:cs typeface="Arial" panose="020B0604020202020204" pitchFamily="34" charset="0"/>
              </a:rPr>
              <a:t>Over 90% of adults using community adult social care were involved in their decision-making. </a:t>
            </a:r>
          </a:p>
        </p:txBody>
      </p:sp>
      <p:sp>
        <p:nvSpPr>
          <p:cNvPr id="6" name="TextBox 5">
            <a:extLst>
              <a:ext uri="{FF2B5EF4-FFF2-40B4-BE49-F238E27FC236}">
                <a16:creationId xmlns:a16="http://schemas.microsoft.com/office/drawing/2014/main" id="{65C4CF33-D0FB-4D35-87FB-EE6713B24BFA}"/>
              </a:ext>
            </a:extLst>
          </p:cNvPr>
          <p:cNvSpPr txBox="1"/>
          <p:nvPr/>
        </p:nvSpPr>
        <p:spPr>
          <a:xfrm>
            <a:off x="597634" y="5926666"/>
            <a:ext cx="2845477"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NationalVoices</a:t>
            </a:r>
            <a:r>
              <a:rPr lang="en-GB" dirty="0">
                <a:latin typeface="Arial" panose="020B0604020202020204" pitchFamily="34" charset="0"/>
                <a:cs typeface="Arial" panose="020B0604020202020204" pitchFamily="34" charset="0"/>
              </a:rPr>
              <a:t>, 2017)</a:t>
            </a:r>
          </a:p>
        </p:txBody>
      </p:sp>
      <p:pic>
        <p:nvPicPr>
          <p:cNvPr id="7" name="Picture 2" descr="Image result for what is person centred practice">
            <a:extLst>
              <a:ext uri="{FF2B5EF4-FFF2-40B4-BE49-F238E27FC236}">
                <a16:creationId xmlns:a16="http://schemas.microsoft.com/office/drawing/2014/main" id="{FC54681C-A711-4264-845B-10CE57CB299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01652" y="657204"/>
            <a:ext cx="5229941" cy="5269462"/>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C08CCFB7-A45E-447A-8B7A-B04753EC1152}"/>
              </a:ext>
            </a:extLst>
          </p:cNvPr>
          <p:cNvSpPr txBox="1"/>
          <p:nvPr/>
        </p:nvSpPr>
        <p:spPr>
          <a:xfrm>
            <a:off x="8258738" y="5926666"/>
            <a:ext cx="3172855" cy="369332"/>
          </a:xfrm>
          <a:prstGeom prst="rect">
            <a:avLst/>
          </a:prstGeom>
          <a:noFill/>
        </p:spPr>
        <p:txBody>
          <a:bodyPr wrap="square" rtlCol="0">
            <a:spAutoFit/>
          </a:bodyPr>
          <a:lstStyle/>
          <a:p>
            <a:r>
              <a:rPr lang="en-GB" dirty="0"/>
              <a:t>(</a:t>
            </a:r>
            <a:r>
              <a:rPr lang="en-GB" dirty="0" err="1"/>
              <a:t>Ajcase</a:t>
            </a:r>
            <a:r>
              <a:rPr lang="en-GB" dirty="0"/>
              <a:t> management, 2018)</a:t>
            </a:r>
          </a:p>
        </p:txBody>
      </p:sp>
    </p:spTree>
    <p:extLst>
      <p:ext uri="{BB962C8B-B14F-4D97-AF65-F5344CB8AC3E}">
        <p14:creationId xmlns:p14="http://schemas.microsoft.com/office/powerpoint/2010/main" val="13851531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99B5808-6467-4DFB-AF95-68C7B786C0CE}"/>
              </a:ext>
            </a:extLst>
          </p:cNvPr>
          <p:cNvSpPr txBox="1"/>
          <p:nvPr/>
        </p:nvSpPr>
        <p:spPr>
          <a:xfrm>
            <a:off x="2916820" y="508092"/>
            <a:ext cx="6771190" cy="770312"/>
          </a:xfrm>
          <a:prstGeom prst="rect">
            <a:avLst/>
          </a:prstGeom>
        </p:spPr>
        <p:txBody>
          <a:bodyPr vert="horz" lIns="91440" tIns="45720" rIns="91440" bIns="45720" rtlCol="0">
            <a:noAutofit/>
          </a:bodyPr>
          <a:lstStyle/>
          <a:p>
            <a:pPr indent="-182880">
              <a:spcAft>
                <a:spcPts val="600"/>
              </a:spcAft>
              <a:buClr>
                <a:schemeClr val="tx1">
                  <a:lumMod val="85000"/>
                  <a:lumOff val="15000"/>
                </a:schemeClr>
              </a:buClr>
              <a:buFont typeface="Garamond" pitchFamily="18" charset="0"/>
              <a:buChar char="◦"/>
            </a:pPr>
            <a:r>
              <a:rPr lang="en-US" sz="4000" b="1" dirty="0">
                <a:solidFill>
                  <a:srgbClr val="002060"/>
                </a:solidFill>
                <a:latin typeface="Arial" panose="020B0604020202020204" pitchFamily="34" charset="0"/>
                <a:cs typeface="Arial" panose="020B0604020202020204" pitchFamily="34" charset="0"/>
              </a:rPr>
              <a:t>Importance of PCP</a:t>
            </a:r>
          </a:p>
        </p:txBody>
      </p:sp>
      <p:sp>
        <p:nvSpPr>
          <p:cNvPr id="2" name="TextBox 1">
            <a:extLst>
              <a:ext uri="{FF2B5EF4-FFF2-40B4-BE49-F238E27FC236}">
                <a16:creationId xmlns:a16="http://schemas.microsoft.com/office/drawing/2014/main" id="{627F3495-5C34-4B84-A472-B5DA4BFD1EFA}"/>
              </a:ext>
            </a:extLst>
          </p:cNvPr>
          <p:cNvSpPr txBox="1"/>
          <p:nvPr/>
        </p:nvSpPr>
        <p:spPr>
          <a:xfrm>
            <a:off x="806646" y="1313503"/>
            <a:ext cx="8144121" cy="723275"/>
          </a:xfrm>
          <a:prstGeom prst="rect">
            <a:avLst/>
          </a:prstGeom>
          <a:noFill/>
        </p:spPr>
        <p:txBody>
          <a:bodyPr wrap="square" rtlCol="0">
            <a:spAutoFit/>
          </a:bodyPr>
          <a:lstStyle/>
          <a:p>
            <a:pPr>
              <a:spcAft>
                <a:spcPts val="600"/>
              </a:spcAft>
            </a:pPr>
            <a:r>
              <a:rPr lang="en-GB" b="1" dirty="0">
                <a:solidFill>
                  <a:srgbClr val="FF0000"/>
                </a:solidFill>
                <a:latin typeface="Arial" panose="020B0604020202020204" pitchFamily="34" charset="0"/>
                <a:cs typeface="Arial" panose="020B0604020202020204" pitchFamily="34" charset="0"/>
              </a:rPr>
              <a:t>Why is Person centred Practice important to health care?</a:t>
            </a:r>
          </a:p>
          <a:p>
            <a:pPr>
              <a:spcAft>
                <a:spcPts val="600"/>
              </a:spcAft>
            </a:pPr>
            <a:endParaRPr lang="en-GB" dirty="0"/>
          </a:p>
        </p:txBody>
      </p:sp>
      <p:sp>
        <p:nvSpPr>
          <p:cNvPr id="3" name="TextBox 2">
            <a:extLst>
              <a:ext uri="{FF2B5EF4-FFF2-40B4-BE49-F238E27FC236}">
                <a16:creationId xmlns:a16="http://schemas.microsoft.com/office/drawing/2014/main" id="{393982B9-2ACC-477F-B400-8AD17C19F1F6}"/>
              </a:ext>
            </a:extLst>
          </p:cNvPr>
          <p:cNvSpPr txBox="1"/>
          <p:nvPr/>
        </p:nvSpPr>
        <p:spPr>
          <a:xfrm>
            <a:off x="806646" y="1955766"/>
            <a:ext cx="7307207" cy="2416046"/>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Patients are more likely to stick with treatment plans and take their medicine</a:t>
            </a:r>
          </a:p>
          <a:p>
            <a:pPr marL="285750" indent="-285750">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Hospitals in UK are extremely strained</a:t>
            </a:r>
          </a:p>
          <a:p>
            <a:pPr marL="285750" indent="-285750">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Motivates patients to adopt positive health behaviours</a:t>
            </a:r>
          </a:p>
          <a:p>
            <a:pPr marL="285750" indent="-285750">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Everyone will feel happier</a:t>
            </a:r>
          </a:p>
          <a:p>
            <a:pPr marL="285750" indent="-285750">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Cost efficient (Coulter and Oldham, 2016)</a:t>
            </a:r>
          </a:p>
          <a:p>
            <a:pPr marL="285750" indent="-285750">
              <a:spcAft>
                <a:spcPts val="600"/>
              </a:spcAft>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E5F4D10B-63E4-44C3-A7FB-8C2283441243}"/>
              </a:ext>
            </a:extLst>
          </p:cNvPr>
          <p:cNvSpPr txBox="1"/>
          <p:nvPr/>
        </p:nvSpPr>
        <p:spPr>
          <a:xfrm>
            <a:off x="5451677" y="4371812"/>
            <a:ext cx="8737600" cy="2139047"/>
          </a:xfrm>
          <a:prstGeom prst="rect">
            <a:avLst/>
          </a:prstGeom>
          <a:noFill/>
        </p:spPr>
        <p:txBody>
          <a:bodyPr wrap="square" rtlCol="0">
            <a:spAutoFit/>
          </a:bodyPr>
          <a:lstStyle/>
          <a:p>
            <a:pPr marL="285750" indent="-285750">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Helps individual communicate to best possible way</a:t>
            </a:r>
          </a:p>
          <a:p>
            <a:pPr marL="285750" indent="-285750">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Encourages to have a say in their decisions</a:t>
            </a:r>
          </a:p>
          <a:p>
            <a:pPr marL="285750" indent="-285750">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Meet their emotional and practical needs</a:t>
            </a:r>
          </a:p>
          <a:p>
            <a:pPr marL="285750" indent="-285750">
              <a:spcAft>
                <a:spcPts val="600"/>
              </a:spcAft>
              <a:buFont typeface="Arial" panose="020B0604020202020204" pitchFamily="34" charset="0"/>
              <a:buChar char="•"/>
            </a:pPr>
            <a:r>
              <a:rPr lang="en-GB" dirty="0">
                <a:latin typeface="Arial" panose="020B0604020202020204" pitchFamily="34" charset="0"/>
                <a:cs typeface="Arial" panose="020B0604020202020204" pitchFamily="34" charset="0"/>
              </a:rPr>
              <a:t>Improves Independence</a:t>
            </a:r>
          </a:p>
          <a:p>
            <a:pPr marL="285750" indent="-285750">
              <a:spcAft>
                <a:spcPts val="600"/>
              </a:spcAft>
              <a:buFont typeface="Arial" panose="020B0604020202020204" pitchFamily="34" charset="0"/>
              <a:buChar char="•"/>
            </a:pPr>
            <a:endParaRPr lang="en-GB" dirty="0"/>
          </a:p>
          <a:p>
            <a:pPr marL="285750" indent="-285750">
              <a:spcAft>
                <a:spcPts val="600"/>
              </a:spcAft>
              <a:buFont typeface="Arial" panose="020B0604020202020204" pitchFamily="34" charset="0"/>
              <a:buChar char="•"/>
            </a:pPr>
            <a:endParaRPr lang="en-GB" dirty="0"/>
          </a:p>
        </p:txBody>
      </p:sp>
      <p:sp>
        <p:nvSpPr>
          <p:cNvPr id="6" name="TextBox 5">
            <a:extLst>
              <a:ext uri="{FF2B5EF4-FFF2-40B4-BE49-F238E27FC236}">
                <a16:creationId xmlns:a16="http://schemas.microsoft.com/office/drawing/2014/main" id="{8AE98F74-5B16-4776-A865-E6D271AFCDB2}"/>
              </a:ext>
            </a:extLst>
          </p:cNvPr>
          <p:cNvSpPr txBox="1"/>
          <p:nvPr/>
        </p:nvSpPr>
        <p:spPr>
          <a:xfrm>
            <a:off x="5451677" y="3648537"/>
            <a:ext cx="6495187" cy="723275"/>
          </a:xfrm>
          <a:prstGeom prst="rect">
            <a:avLst/>
          </a:prstGeom>
          <a:noFill/>
        </p:spPr>
        <p:txBody>
          <a:bodyPr wrap="square" rtlCol="0">
            <a:spAutoFit/>
          </a:bodyPr>
          <a:lstStyle/>
          <a:p>
            <a:pPr>
              <a:spcAft>
                <a:spcPts val="600"/>
              </a:spcAft>
            </a:pPr>
            <a:r>
              <a:rPr lang="en-GB" b="1" dirty="0">
                <a:solidFill>
                  <a:srgbClr val="FF0000"/>
                </a:solidFill>
                <a:latin typeface="Arial" panose="020B0604020202020204" pitchFamily="34" charset="0"/>
                <a:cs typeface="Arial" panose="020B0604020202020204" pitchFamily="34" charset="0"/>
              </a:rPr>
              <a:t>Why is Person Centred Practice Important for Patients?</a:t>
            </a:r>
          </a:p>
          <a:p>
            <a:pPr>
              <a:spcAft>
                <a:spcPts val="600"/>
              </a:spcAft>
            </a:pPr>
            <a:endParaRPr lang="en-GB" dirty="0"/>
          </a:p>
        </p:txBody>
      </p:sp>
      <p:sp>
        <p:nvSpPr>
          <p:cNvPr id="7" name="TextBox 6">
            <a:extLst>
              <a:ext uri="{FF2B5EF4-FFF2-40B4-BE49-F238E27FC236}">
                <a16:creationId xmlns:a16="http://schemas.microsoft.com/office/drawing/2014/main" id="{89A0B0A1-2E1F-4093-A2C0-453F80E21341}"/>
              </a:ext>
            </a:extLst>
          </p:cNvPr>
          <p:cNvSpPr txBox="1"/>
          <p:nvPr/>
        </p:nvSpPr>
        <p:spPr>
          <a:xfrm>
            <a:off x="9060789" y="5983571"/>
            <a:ext cx="2886075" cy="369332"/>
          </a:xfrm>
          <a:prstGeom prst="rect">
            <a:avLst/>
          </a:prstGeom>
          <a:noFill/>
        </p:spPr>
        <p:txBody>
          <a:bodyPr wrap="square" rtlCol="0">
            <a:spAutoFit/>
          </a:bodyPr>
          <a:lstStyle/>
          <a:p>
            <a:pPr>
              <a:spcAft>
                <a:spcPts val="600"/>
              </a:spcAft>
            </a:pPr>
            <a:r>
              <a:rPr lang="en-GB" dirty="0">
                <a:latin typeface="Arial" panose="020B0604020202020204" pitchFamily="34" charset="0"/>
                <a:cs typeface="Arial" panose="020B0604020202020204" pitchFamily="34" charset="0"/>
              </a:rPr>
              <a:t>(Lines et al, 2015)</a:t>
            </a:r>
          </a:p>
        </p:txBody>
      </p:sp>
      <p:pic>
        <p:nvPicPr>
          <p:cNvPr id="1026" name="Picture 2">
            <a:extLst>
              <a:ext uri="{FF2B5EF4-FFF2-40B4-BE49-F238E27FC236}">
                <a16:creationId xmlns:a16="http://schemas.microsoft.com/office/drawing/2014/main" id="{AE2FBB44-CEDD-4744-84FC-7328DDA78C5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8090" y="4088440"/>
            <a:ext cx="4282144" cy="185127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FCB2323F-6406-451D-92A9-E7E1D04C2238}"/>
              </a:ext>
            </a:extLst>
          </p:cNvPr>
          <p:cNvSpPr txBox="1"/>
          <p:nvPr/>
        </p:nvSpPr>
        <p:spPr>
          <a:xfrm>
            <a:off x="988090" y="5983571"/>
            <a:ext cx="3607059" cy="366337"/>
          </a:xfrm>
          <a:prstGeom prst="rect">
            <a:avLst/>
          </a:prstGeom>
          <a:noFill/>
        </p:spPr>
        <p:txBody>
          <a:bodyPr wrap="square" rtlCol="0">
            <a:spAutoFit/>
          </a:bodyPr>
          <a:lstStyle/>
          <a:p>
            <a:r>
              <a:rPr lang="en-GB" dirty="0"/>
              <a:t>(Chronicle, 2014)</a:t>
            </a:r>
          </a:p>
        </p:txBody>
      </p:sp>
    </p:spTree>
    <p:extLst>
      <p:ext uri="{BB962C8B-B14F-4D97-AF65-F5344CB8AC3E}">
        <p14:creationId xmlns:p14="http://schemas.microsoft.com/office/powerpoint/2010/main" val="6671182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urvey on patients' and trial participants' voices">
            <a:extLst>
              <a:ext uri="{FF2B5EF4-FFF2-40B4-BE49-F238E27FC236}">
                <a16:creationId xmlns:a16="http://schemas.microsoft.com/office/drawing/2014/main" id="{EEB501E1-0A3A-4138-87F8-DB9C04C2B5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8581" y="4283693"/>
            <a:ext cx="3900350" cy="195017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99B5808-6467-4DFB-AF95-68C7B786C0CE}"/>
              </a:ext>
            </a:extLst>
          </p:cNvPr>
          <p:cNvSpPr txBox="1"/>
          <p:nvPr/>
        </p:nvSpPr>
        <p:spPr>
          <a:xfrm>
            <a:off x="3053644" y="525553"/>
            <a:ext cx="6084711" cy="707886"/>
          </a:xfrm>
          <a:prstGeom prst="rect">
            <a:avLst/>
          </a:prstGeom>
          <a:noFill/>
        </p:spPr>
        <p:txBody>
          <a:bodyPr wrap="square" rtlCol="0">
            <a:spAutoFit/>
          </a:bodyPr>
          <a:lstStyle/>
          <a:p>
            <a:r>
              <a:rPr lang="en-GB" sz="4000" b="1" dirty="0">
                <a:solidFill>
                  <a:srgbClr val="002060"/>
                </a:solidFill>
                <a:latin typeface="Arial" panose="020B0604020202020204" pitchFamily="34" charset="0"/>
                <a:cs typeface="Arial" panose="020B0604020202020204" pitchFamily="34" charset="0"/>
              </a:rPr>
              <a:t>Background of Patient</a:t>
            </a:r>
          </a:p>
        </p:txBody>
      </p:sp>
      <p:sp>
        <p:nvSpPr>
          <p:cNvPr id="2" name="TextBox 1">
            <a:extLst>
              <a:ext uri="{FF2B5EF4-FFF2-40B4-BE49-F238E27FC236}">
                <a16:creationId xmlns:a16="http://schemas.microsoft.com/office/drawing/2014/main" id="{85E1122E-597D-443E-8EBD-2E6237BAF4AE}"/>
              </a:ext>
            </a:extLst>
          </p:cNvPr>
          <p:cNvSpPr txBox="1"/>
          <p:nvPr/>
        </p:nvSpPr>
        <p:spPr>
          <a:xfrm>
            <a:off x="727584" y="3648545"/>
            <a:ext cx="8326105" cy="2585323"/>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Health Issues: 	High Blood Pressure and Cholesterol</a:t>
            </a:r>
          </a:p>
          <a:p>
            <a:r>
              <a:rPr lang="en-GB" dirty="0">
                <a:latin typeface="Arial" panose="020B0604020202020204" pitchFamily="34" charset="0"/>
                <a:cs typeface="Arial" panose="020B0604020202020204" pitchFamily="34" charset="0"/>
              </a:rPr>
              <a:t>		Suffered Stroke causing Dysphagia (Sun et al, 2013)</a:t>
            </a:r>
          </a:p>
          <a:p>
            <a:r>
              <a:rPr lang="en-GB" dirty="0">
                <a:latin typeface="Arial" panose="020B0604020202020204" pitchFamily="34" charset="0"/>
                <a:cs typeface="Arial" panose="020B0604020202020204" pitchFamily="34" charset="0"/>
              </a:rPr>
              <a:t>		Hearing Aid in place since August 2015</a:t>
            </a:r>
          </a:p>
          <a:p>
            <a:r>
              <a:rPr lang="en-GB" dirty="0">
                <a:latin typeface="Arial" panose="020B0604020202020204" pitchFamily="34" charset="0"/>
                <a:cs typeface="Arial" panose="020B0604020202020204" pitchFamily="34" charset="0"/>
              </a:rPr>
              <a:t>		Losing Memory – Record shows from 2019</a:t>
            </a:r>
          </a:p>
          <a:p>
            <a:r>
              <a:rPr lang="en-GB" dirty="0">
                <a:latin typeface="Arial" panose="020B0604020202020204" pitchFamily="34" charset="0"/>
                <a:cs typeface="Arial" panose="020B0604020202020204" pitchFamily="34" charset="0"/>
              </a:rPr>
              <a:t>		Speech Impairment since Stroke – Slurs in speech</a:t>
            </a:r>
          </a:p>
          <a:p>
            <a:r>
              <a:rPr lang="en-GB" dirty="0">
                <a:latin typeface="Arial" panose="020B0604020202020204" pitchFamily="34" charset="0"/>
                <a:cs typeface="Arial" panose="020B0604020202020204" pitchFamily="34" charset="0"/>
              </a:rPr>
              <a:t>		Arthritis since May 1991</a:t>
            </a:r>
          </a:p>
          <a:p>
            <a:r>
              <a:rPr lang="en-GB" dirty="0">
                <a:latin typeface="Arial" panose="020B0604020202020204" pitchFamily="34" charset="0"/>
                <a:cs typeface="Arial" panose="020B0604020202020204" pitchFamily="34" charset="0"/>
              </a:rPr>
              <a:t>		Depression determined in May 2012</a:t>
            </a:r>
          </a:p>
          <a:p>
            <a:endParaRPr lang="en-GB" dirty="0">
              <a:latin typeface="Arial" panose="020B0604020202020204" pitchFamily="34" charset="0"/>
              <a:cs typeface="Arial" panose="020B0604020202020204" pitchFamily="34" charset="0"/>
            </a:endParaRPr>
          </a:p>
          <a:p>
            <a:endParaRPr lang="en-GB" dirty="0"/>
          </a:p>
        </p:txBody>
      </p:sp>
      <p:sp>
        <p:nvSpPr>
          <p:cNvPr id="3" name="TextBox 2">
            <a:extLst>
              <a:ext uri="{FF2B5EF4-FFF2-40B4-BE49-F238E27FC236}">
                <a16:creationId xmlns:a16="http://schemas.microsoft.com/office/drawing/2014/main" id="{55FED5E9-8163-4122-A5D4-E12B79C03546}"/>
              </a:ext>
            </a:extLst>
          </p:cNvPr>
          <p:cNvSpPr txBox="1"/>
          <p:nvPr/>
        </p:nvSpPr>
        <p:spPr>
          <a:xfrm>
            <a:off x="745066" y="1233439"/>
            <a:ext cx="9934223" cy="2862322"/>
          </a:xfrm>
          <a:prstGeom prst="rect">
            <a:avLst/>
          </a:prstGeom>
          <a:noFill/>
        </p:spPr>
        <p:txBody>
          <a:bodyPr wrap="square" rtlCol="0">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Name: 		Mr Donald Jefferies	Like to be called “Donald”</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Age: 			91</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Living Circumstances:	Terraced House / 3 Bedroom /Lives alone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Family:		One Son living an hour away (Shropshire) </a:t>
            </a:r>
          </a:p>
          <a:p>
            <a:pPr lvl="2"/>
            <a:r>
              <a:rPr lang="en-GB" dirty="0">
                <a:latin typeface="Arial" panose="020B0604020202020204" pitchFamily="34" charset="0"/>
                <a:cs typeface="Arial" panose="020B0604020202020204" pitchFamily="34" charset="0"/>
              </a:rPr>
              <a:t>		Wife Passed away 10 years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Hospital Treatment:	Suffered Stroke September 2020</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Allergies:		None</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p>
        </p:txBody>
      </p:sp>
      <p:sp>
        <p:nvSpPr>
          <p:cNvPr id="5" name="TextBox 4">
            <a:extLst>
              <a:ext uri="{FF2B5EF4-FFF2-40B4-BE49-F238E27FC236}">
                <a16:creationId xmlns:a16="http://schemas.microsoft.com/office/drawing/2014/main" id="{EE5BD4A6-BB72-4200-844A-A2C9E400EEE2}"/>
              </a:ext>
            </a:extLst>
          </p:cNvPr>
          <p:cNvSpPr txBox="1"/>
          <p:nvPr/>
        </p:nvSpPr>
        <p:spPr>
          <a:xfrm>
            <a:off x="745066" y="5802489"/>
            <a:ext cx="3285067" cy="376071"/>
          </a:xfrm>
          <a:prstGeom prst="rect">
            <a:avLst/>
          </a:prstGeom>
          <a:noFill/>
        </p:spPr>
        <p:txBody>
          <a:bodyPr wrap="square" rtlCol="0">
            <a:spAutoFit/>
          </a:bodyPr>
          <a:lstStyle/>
          <a:p>
            <a:r>
              <a:rPr lang="en-GB" dirty="0">
                <a:solidFill>
                  <a:srgbClr val="FF0000"/>
                </a:solidFill>
              </a:rPr>
              <a:t>careplan3</a:t>
            </a:r>
          </a:p>
        </p:txBody>
      </p:sp>
      <p:sp>
        <p:nvSpPr>
          <p:cNvPr id="6" name="TextBox 5">
            <a:extLst>
              <a:ext uri="{FF2B5EF4-FFF2-40B4-BE49-F238E27FC236}">
                <a16:creationId xmlns:a16="http://schemas.microsoft.com/office/drawing/2014/main" id="{B3F2CE53-2B8E-4CAE-9B3A-46EE9A056E15}"/>
              </a:ext>
            </a:extLst>
          </p:cNvPr>
          <p:cNvSpPr txBox="1"/>
          <p:nvPr/>
        </p:nvSpPr>
        <p:spPr>
          <a:xfrm>
            <a:off x="8469469" y="6122495"/>
            <a:ext cx="3722531" cy="369332"/>
          </a:xfrm>
          <a:prstGeom prst="rect">
            <a:avLst/>
          </a:prstGeom>
          <a:noFill/>
        </p:spPr>
        <p:txBody>
          <a:bodyPr wrap="square" rtlCol="0">
            <a:spAutoFit/>
          </a:bodyPr>
          <a:lstStyle/>
          <a:p>
            <a:r>
              <a:rPr lang="en-GB" dirty="0"/>
              <a:t>(Outsourcing-Pharma, 2020)</a:t>
            </a:r>
          </a:p>
        </p:txBody>
      </p:sp>
    </p:spTree>
    <p:extLst>
      <p:ext uri="{BB962C8B-B14F-4D97-AF65-F5344CB8AC3E}">
        <p14:creationId xmlns:p14="http://schemas.microsoft.com/office/powerpoint/2010/main" val="16651051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99B5808-6467-4DFB-AF95-68C7B786C0CE}"/>
              </a:ext>
            </a:extLst>
          </p:cNvPr>
          <p:cNvSpPr txBox="1"/>
          <p:nvPr/>
        </p:nvSpPr>
        <p:spPr>
          <a:xfrm>
            <a:off x="2664176" y="440267"/>
            <a:ext cx="7281333" cy="707886"/>
          </a:xfrm>
          <a:prstGeom prst="rect">
            <a:avLst/>
          </a:prstGeom>
          <a:noFill/>
        </p:spPr>
        <p:txBody>
          <a:bodyPr wrap="square" rtlCol="0">
            <a:spAutoFit/>
          </a:bodyPr>
          <a:lstStyle/>
          <a:p>
            <a:r>
              <a:rPr lang="en-GB" sz="4000" b="1" dirty="0">
                <a:solidFill>
                  <a:srgbClr val="002060"/>
                </a:solidFill>
                <a:latin typeface="Arial" panose="020B0604020202020204" pitchFamily="34" charset="0"/>
                <a:cs typeface="Arial" panose="020B0604020202020204" pitchFamily="34" charset="0"/>
              </a:rPr>
              <a:t>Patients Needs </a:t>
            </a:r>
          </a:p>
        </p:txBody>
      </p:sp>
      <p:sp>
        <p:nvSpPr>
          <p:cNvPr id="2" name="TextBox 1">
            <a:extLst>
              <a:ext uri="{FF2B5EF4-FFF2-40B4-BE49-F238E27FC236}">
                <a16:creationId xmlns:a16="http://schemas.microsoft.com/office/drawing/2014/main" id="{C395BB9F-8CCA-49DF-B281-E41E4687C1D5}"/>
              </a:ext>
            </a:extLst>
          </p:cNvPr>
          <p:cNvSpPr txBox="1"/>
          <p:nvPr/>
        </p:nvSpPr>
        <p:spPr>
          <a:xfrm>
            <a:off x="880533" y="1467556"/>
            <a:ext cx="10430933" cy="5078313"/>
          </a:xfrm>
          <a:prstGeom prst="rect">
            <a:avLst/>
          </a:prstGeom>
          <a:noFill/>
        </p:spPr>
        <p:txBody>
          <a:bodyPr wrap="square" rtlCol="0">
            <a:spAutoFit/>
          </a:bodyPr>
          <a:lstStyle/>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Service user requires Domiciliary care setting with Intermediate Care service</a:t>
            </a: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Would like Nurse to attend for the following:</a:t>
            </a:r>
          </a:p>
          <a:p>
            <a:pPr marL="2114550" lvl="4" indent="-285750">
              <a:buFont typeface="Wingdings" panose="05000000000000000000" pitchFamily="2" charset="2"/>
              <a:buChar char="Ø"/>
            </a:pPr>
            <a:r>
              <a:rPr lang="en-GB" dirty="0">
                <a:latin typeface="Arial" panose="020B0604020202020204" pitchFamily="34" charset="0"/>
                <a:cs typeface="Arial" panose="020B0604020202020204" pitchFamily="34" charset="0"/>
              </a:rPr>
              <a:t>Food Preparation: Breakfast (Freshly made) /Lunch &amp; Dinner(Premade for the day)</a:t>
            </a:r>
          </a:p>
          <a:p>
            <a:pPr marL="2114550" lvl="4" indent="-285750">
              <a:buFont typeface="Wingdings" panose="05000000000000000000" pitchFamily="2" charset="2"/>
              <a:buChar char="Ø"/>
            </a:pPr>
            <a:r>
              <a:rPr lang="en-GB" dirty="0">
                <a:latin typeface="Arial" panose="020B0604020202020204" pitchFamily="34" charset="0"/>
                <a:cs typeface="Arial" panose="020B0604020202020204" pitchFamily="34" charset="0"/>
              </a:rPr>
              <a:t>Bed Making/open curtains/daily chores such as washing, cleaning bathroom (Prefer everything to be complete in the mornings)</a:t>
            </a:r>
          </a:p>
          <a:p>
            <a:pPr marL="2114550" lvl="4" indent="-285750">
              <a:buFont typeface="Wingdings" panose="05000000000000000000" pitchFamily="2" charset="2"/>
              <a:buChar char="Ø"/>
            </a:pPr>
            <a:r>
              <a:rPr lang="en-GB" dirty="0">
                <a:latin typeface="Arial" panose="020B0604020202020204" pitchFamily="34" charset="0"/>
                <a:cs typeface="Arial" panose="020B0604020202020204" pitchFamily="34" charset="0"/>
              </a:rPr>
              <a:t>Assist in medication</a:t>
            </a:r>
          </a:p>
          <a:p>
            <a:pPr marL="2114550" lvl="4" indent="-285750">
              <a:buFont typeface="Wingdings" panose="05000000000000000000" pitchFamily="2" charset="2"/>
              <a:buChar char="Ø"/>
            </a:pPr>
            <a:r>
              <a:rPr lang="en-GB" dirty="0">
                <a:latin typeface="Arial" panose="020B0604020202020204" pitchFamily="34" charset="0"/>
                <a:cs typeface="Arial" panose="020B0604020202020204" pitchFamily="34" charset="0"/>
              </a:rPr>
              <a:t>No staying over </a:t>
            </a:r>
          </a:p>
          <a:p>
            <a:pPr marL="285750" indent="-285750">
              <a:buFont typeface="Wingdings" panose="05000000000000000000" pitchFamily="2" charset="2"/>
              <a:buChar char="Ø"/>
            </a:pPr>
            <a:endParaRPr lang="en-GB"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Mobility:	“I want to be able to move around more”/ “I want to improve on speech as 			sometimes slurs”</a:t>
            </a: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Diet:		“I don’t like broccoli and mushrooms but I like my meat, but no spicy 				food, gets my stomach upset”</a:t>
            </a: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“I want to eventually travel to go see my son and grandchild as I feel lonely”</a:t>
            </a:r>
          </a:p>
          <a:p>
            <a:pPr marL="2114550" lvl="4" indent="-285750">
              <a:buFont typeface="Wingdings" panose="05000000000000000000" pitchFamily="2" charset="2"/>
              <a:buChar char="Ø"/>
            </a:pPr>
            <a:r>
              <a:rPr lang="en-GB" dirty="0">
                <a:latin typeface="Arial" panose="020B0604020202020204" pitchFamily="34" charset="0"/>
                <a:cs typeface="Arial" panose="020B0604020202020204" pitchFamily="34" charset="0"/>
              </a:rPr>
              <a:t>Disengagement Theory (Jiang and Fung, 2019)		</a:t>
            </a: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Family:	“I want my son involved in my plan”</a:t>
            </a: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Hobbies:	I like to listen to classical music and talk to my son.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59860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A9B45A3-F788-439A-BC5B-8696371A11A1}"/>
              </a:ext>
            </a:extLst>
          </p:cNvPr>
          <p:cNvSpPr txBox="1"/>
          <p:nvPr/>
        </p:nvSpPr>
        <p:spPr>
          <a:xfrm>
            <a:off x="4310258" y="359478"/>
            <a:ext cx="7281333" cy="707886"/>
          </a:xfrm>
          <a:prstGeom prst="rect">
            <a:avLst/>
          </a:prstGeom>
          <a:noFill/>
        </p:spPr>
        <p:txBody>
          <a:bodyPr wrap="square" rtlCol="0">
            <a:spAutoFit/>
          </a:bodyPr>
          <a:lstStyle/>
          <a:p>
            <a:r>
              <a:rPr lang="en-GB" sz="4000" b="1" dirty="0">
                <a:solidFill>
                  <a:srgbClr val="002060"/>
                </a:solidFill>
                <a:latin typeface="Arial" panose="020B0604020202020204" pitchFamily="34" charset="0"/>
                <a:cs typeface="Arial" panose="020B0604020202020204" pitchFamily="34" charset="0"/>
              </a:rPr>
              <a:t>Outcome</a:t>
            </a:r>
          </a:p>
        </p:txBody>
      </p:sp>
      <p:graphicFrame>
        <p:nvGraphicFramePr>
          <p:cNvPr id="2" name="Table 4">
            <a:extLst>
              <a:ext uri="{FF2B5EF4-FFF2-40B4-BE49-F238E27FC236}">
                <a16:creationId xmlns:a16="http://schemas.microsoft.com/office/drawing/2014/main" id="{CAC2EDAA-51BE-4A4F-BBF9-B99F177A30B1}"/>
              </a:ext>
            </a:extLst>
          </p:cNvPr>
          <p:cNvGraphicFramePr>
            <a:graphicFrameLocks noGrp="1"/>
          </p:cNvGraphicFramePr>
          <p:nvPr>
            <p:extLst>
              <p:ext uri="{D42A27DB-BD31-4B8C-83A1-F6EECF244321}">
                <p14:modId xmlns:p14="http://schemas.microsoft.com/office/powerpoint/2010/main" val="2204027228"/>
              </p:ext>
            </p:extLst>
          </p:nvPr>
        </p:nvGraphicFramePr>
        <p:xfrm>
          <a:off x="600409" y="961322"/>
          <a:ext cx="10476089" cy="5537200"/>
        </p:xfrm>
        <a:graphic>
          <a:graphicData uri="http://schemas.openxmlformats.org/drawingml/2006/table">
            <a:tbl>
              <a:tblPr firstRow="1" bandRow="1">
                <a:tableStyleId>{5C22544A-7EE6-4342-B048-85BDC9FD1C3A}</a:tableStyleId>
              </a:tblPr>
              <a:tblGrid>
                <a:gridCol w="1770258">
                  <a:extLst>
                    <a:ext uri="{9D8B030D-6E8A-4147-A177-3AD203B41FA5}">
                      <a16:colId xmlns:a16="http://schemas.microsoft.com/office/drawing/2014/main" val="1231528893"/>
                    </a:ext>
                  </a:extLst>
                </a:gridCol>
                <a:gridCol w="960869">
                  <a:extLst>
                    <a:ext uri="{9D8B030D-6E8A-4147-A177-3AD203B41FA5}">
                      <a16:colId xmlns:a16="http://schemas.microsoft.com/office/drawing/2014/main" val="479791008"/>
                    </a:ext>
                  </a:extLst>
                </a:gridCol>
                <a:gridCol w="1290827">
                  <a:extLst>
                    <a:ext uri="{9D8B030D-6E8A-4147-A177-3AD203B41FA5}">
                      <a16:colId xmlns:a16="http://schemas.microsoft.com/office/drawing/2014/main" val="1072510051"/>
                    </a:ext>
                  </a:extLst>
                </a:gridCol>
                <a:gridCol w="1290827">
                  <a:extLst>
                    <a:ext uri="{9D8B030D-6E8A-4147-A177-3AD203B41FA5}">
                      <a16:colId xmlns:a16="http://schemas.microsoft.com/office/drawing/2014/main" val="1948790804"/>
                    </a:ext>
                  </a:extLst>
                </a:gridCol>
                <a:gridCol w="1290827">
                  <a:extLst>
                    <a:ext uri="{9D8B030D-6E8A-4147-A177-3AD203B41FA5}">
                      <a16:colId xmlns:a16="http://schemas.microsoft.com/office/drawing/2014/main" val="2511526353"/>
                    </a:ext>
                  </a:extLst>
                </a:gridCol>
                <a:gridCol w="1290827">
                  <a:extLst>
                    <a:ext uri="{9D8B030D-6E8A-4147-A177-3AD203B41FA5}">
                      <a16:colId xmlns:a16="http://schemas.microsoft.com/office/drawing/2014/main" val="3973759018"/>
                    </a:ext>
                  </a:extLst>
                </a:gridCol>
                <a:gridCol w="1290827">
                  <a:extLst>
                    <a:ext uri="{9D8B030D-6E8A-4147-A177-3AD203B41FA5}">
                      <a16:colId xmlns:a16="http://schemas.microsoft.com/office/drawing/2014/main" val="182180604"/>
                    </a:ext>
                  </a:extLst>
                </a:gridCol>
                <a:gridCol w="1290827">
                  <a:extLst>
                    <a:ext uri="{9D8B030D-6E8A-4147-A177-3AD203B41FA5}">
                      <a16:colId xmlns:a16="http://schemas.microsoft.com/office/drawing/2014/main" val="1400037546"/>
                    </a:ext>
                  </a:extLst>
                </a:gridCol>
              </a:tblGrid>
              <a:tr h="370840">
                <a:tc>
                  <a:txBody>
                    <a:bodyPr/>
                    <a:lstStyle/>
                    <a:p>
                      <a:endParaRPr lang="en-GB"/>
                    </a:p>
                  </a:txBody>
                  <a:tcPr/>
                </a:tc>
                <a:tc>
                  <a:txBody>
                    <a:bodyPr/>
                    <a:lstStyle/>
                    <a:p>
                      <a:r>
                        <a:rPr lang="en-GB" dirty="0"/>
                        <a:t>MON</a:t>
                      </a:r>
                    </a:p>
                  </a:txBody>
                  <a:tcPr/>
                </a:tc>
                <a:tc>
                  <a:txBody>
                    <a:bodyPr/>
                    <a:lstStyle/>
                    <a:p>
                      <a:r>
                        <a:rPr lang="en-GB" dirty="0"/>
                        <a:t>TUES</a:t>
                      </a:r>
                    </a:p>
                  </a:txBody>
                  <a:tcPr/>
                </a:tc>
                <a:tc>
                  <a:txBody>
                    <a:bodyPr/>
                    <a:lstStyle/>
                    <a:p>
                      <a:r>
                        <a:rPr lang="en-GB" dirty="0"/>
                        <a:t>WEDS</a:t>
                      </a:r>
                    </a:p>
                  </a:txBody>
                  <a:tcPr/>
                </a:tc>
                <a:tc>
                  <a:txBody>
                    <a:bodyPr/>
                    <a:lstStyle/>
                    <a:p>
                      <a:r>
                        <a:rPr lang="en-GB" dirty="0"/>
                        <a:t>THURS</a:t>
                      </a:r>
                    </a:p>
                  </a:txBody>
                  <a:tcPr/>
                </a:tc>
                <a:tc>
                  <a:txBody>
                    <a:bodyPr/>
                    <a:lstStyle/>
                    <a:p>
                      <a:r>
                        <a:rPr lang="en-GB" dirty="0"/>
                        <a:t>FRI</a:t>
                      </a:r>
                    </a:p>
                  </a:txBody>
                  <a:tcPr/>
                </a:tc>
                <a:tc>
                  <a:txBody>
                    <a:bodyPr/>
                    <a:lstStyle/>
                    <a:p>
                      <a:r>
                        <a:rPr lang="en-GB" dirty="0"/>
                        <a:t>SAT</a:t>
                      </a:r>
                    </a:p>
                  </a:txBody>
                  <a:tcPr/>
                </a:tc>
                <a:tc>
                  <a:txBody>
                    <a:bodyPr/>
                    <a:lstStyle/>
                    <a:p>
                      <a:r>
                        <a:rPr lang="en-GB" dirty="0"/>
                        <a:t>SUN</a:t>
                      </a:r>
                    </a:p>
                  </a:txBody>
                  <a:tcPr/>
                </a:tc>
                <a:extLst>
                  <a:ext uri="{0D108BD9-81ED-4DB2-BD59-A6C34878D82A}">
                    <a16:rowId xmlns:a16="http://schemas.microsoft.com/office/drawing/2014/main" val="1200126598"/>
                  </a:ext>
                </a:extLst>
              </a:tr>
              <a:tr h="370840">
                <a:tc>
                  <a:txBody>
                    <a:bodyPr/>
                    <a:lstStyle/>
                    <a:p>
                      <a:r>
                        <a:rPr lang="en-GB" dirty="0"/>
                        <a:t>Action:</a:t>
                      </a:r>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510913105"/>
                  </a:ext>
                </a:extLst>
              </a:tr>
              <a:tr h="370840">
                <a:tc>
                  <a:txBody>
                    <a:bodyPr/>
                    <a:lstStyle/>
                    <a:p>
                      <a:r>
                        <a:rPr lang="en-GB" sz="1200" dirty="0">
                          <a:solidFill>
                            <a:srgbClr val="FF0000"/>
                          </a:solidFill>
                          <a:latin typeface="Arial" panose="020B0604020202020204" pitchFamily="34" charset="0"/>
                          <a:cs typeface="Arial" panose="020B0604020202020204" pitchFamily="34" charset="0"/>
                        </a:rPr>
                        <a:t>Meal Preparation:</a:t>
                      </a:r>
                    </a:p>
                  </a:txBody>
                  <a:tcPr/>
                </a:tc>
                <a:tc>
                  <a:txBody>
                    <a:bodyPr/>
                    <a:lstStyle/>
                    <a:p>
                      <a:pPr marL="0" indent="0">
                        <a:buFont typeface="Wingdings" panose="05000000000000000000" pitchFamily="2" charset="2"/>
                        <a:buNone/>
                      </a:pPr>
                      <a:r>
                        <a:rPr lang="en-GB" sz="1200" dirty="0">
                          <a:latin typeface="Arial" panose="020B0604020202020204" pitchFamily="34" charset="0"/>
                          <a:cs typeface="Arial" panose="020B0604020202020204" pitchFamily="34" charset="0"/>
                        </a:rPr>
                        <a:t>DAILY –AM/PM</a:t>
                      </a:r>
                    </a:p>
                  </a:txBody>
                  <a:tcPr/>
                </a:tc>
                <a:tc>
                  <a:txBody>
                    <a:bodyPr/>
                    <a:lstStyle/>
                    <a:p>
                      <a:r>
                        <a:rPr lang="en-GB" sz="1200" dirty="0">
                          <a:latin typeface="Arial" panose="020B0604020202020204" pitchFamily="34" charset="0"/>
                          <a:cs typeface="Arial" panose="020B0604020202020204" pitchFamily="34" charset="0"/>
                        </a:rPr>
                        <a:t>DAILY- AM/PM</a:t>
                      </a:r>
                    </a:p>
                  </a:txBody>
                  <a:tcPr/>
                </a:tc>
                <a:tc>
                  <a:txBody>
                    <a:bodyPr/>
                    <a:lstStyle/>
                    <a:p>
                      <a:r>
                        <a:rPr lang="en-GB" sz="1200" dirty="0">
                          <a:latin typeface="Arial" panose="020B0604020202020204" pitchFamily="34" charset="0"/>
                          <a:cs typeface="Arial" panose="020B0604020202020204" pitchFamily="34" charset="0"/>
                        </a:rPr>
                        <a:t>DAILY- AM/PM</a:t>
                      </a:r>
                    </a:p>
                  </a:txBody>
                  <a:tcPr/>
                </a:tc>
                <a:tc>
                  <a:txBody>
                    <a:bodyPr/>
                    <a:lstStyle/>
                    <a:p>
                      <a:r>
                        <a:rPr lang="en-GB" sz="1200" dirty="0">
                          <a:latin typeface="Arial" panose="020B0604020202020204" pitchFamily="34" charset="0"/>
                          <a:cs typeface="Arial" panose="020B0604020202020204" pitchFamily="34" charset="0"/>
                        </a:rPr>
                        <a:t>DAILY- AM/PM</a:t>
                      </a:r>
                    </a:p>
                  </a:txBody>
                  <a:tcPr/>
                </a:tc>
                <a:tc>
                  <a:txBody>
                    <a:bodyPr/>
                    <a:lstStyle/>
                    <a:p>
                      <a:r>
                        <a:rPr lang="en-GB" sz="1200" dirty="0">
                          <a:latin typeface="Arial" panose="020B0604020202020204" pitchFamily="34" charset="0"/>
                          <a:cs typeface="Arial" panose="020B0604020202020204" pitchFamily="34" charset="0"/>
                        </a:rPr>
                        <a:t>DAILY- AM/PM</a:t>
                      </a:r>
                    </a:p>
                  </a:txBody>
                  <a:tcPr/>
                </a:tc>
                <a:tc>
                  <a:txBody>
                    <a:bodyPr/>
                    <a:lstStyle/>
                    <a:p>
                      <a:r>
                        <a:rPr lang="en-GB" sz="1200" dirty="0">
                          <a:latin typeface="Arial" panose="020B0604020202020204" pitchFamily="34" charset="0"/>
                          <a:cs typeface="Arial" panose="020B0604020202020204" pitchFamily="34" charset="0"/>
                        </a:rPr>
                        <a:t>DAILY-AM/PM</a:t>
                      </a:r>
                    </a:p>
                  </a:txBody>
                  <a:tcPr/>
                </a:tc>
                <a:tc>
                  <a:txBody>
                    <a:bodyPr/>
                    <a:lstStyle/>
                    <a:p>
                      <a:r>
                        <a:rPr lang="en-GB" sz="1200" dirty="0">
                          <a:latin typeface="Arial" panose="020B0604020202020204" pitchFamily="34" charset="0"/>
                          <a:cs typeface="Arial" panose="020B0604020202020204" pitchFamily="34" charset="0"/>
                        </a:rPr>
                        <a:t>DAILY- AM/PM</a:t>
                      </a:r>
                    </a:p>
                  </a:txBody>
                  <a:tcPr/>
                </a:tc>
                <a:extLst>
                  <a:ext uri="{0D108BD9-81ED-4DB2-BD59-A6C34878D82A}">
                    <a16:rowId xmlns:a16="http://schemas.microsoft.com/office/drawing/2014/main" val="1194955239"/>
                  </a:ext>
                </a:extLst>
              </a:tr>
              <a:tr h="370840">
                <a:tc>
                  <a:txBody>
                    <a:bodyPr/>
                    <a:lstStyle/>
                    <a:p>
                      <a:r>
                        <a:rPr lang="en-GB" sz="1200" dirty="0">
                          <a:solidFill>
                            <a:srgbClr val="FF0000"/>
                          </a:solidFill>
                          <a:latin typeface="Arial" panose="020B0604020202020204" pitchFamily="34" charset="0"/>
                          <a:cs typeface="Arial" panose="020B0604020202020204" pitchFamily="34" charset="0"/>
                        </a:rPr>
                        <a:t>Daily Chores:</a:t>
                      </a:r>
                    </a:p>
                  </a:txBody>
                  <a:tcPr/>
                </a:tc>
                <a:tc>
                  <a:txBody>
                    <a:bodyPr/>
                    <a:lstStyle/>
                    <a:p>
                      <a:pPr marL="0" indent="0">
                        <a:buFont typeface="Wingdings" panose="05000000000000000000" pitchFamily="2" charset="2"/>
                        <a:buNone/>
                      </a:pPr>
                      <a:r>
                        <a:rPr lang="en-US" sz="1200" dirty="0">
                          <a:latin typeface="Arial" panose="020B0604020202020204" pitchFamily="34" charset="0"/>
                          <a:cs typeface="Arial" panose="020B0604020202020204" pitchFamily="34" charset="0"/>
                        </a:rPr>
                        <a:t>A</a:t>
                      </a:r>
                      <a:r>
                        <a:rPr lang="en-GB" sz="1200" dirty="0">
                          <a:latin typeface="Arial" panose="020B0604020202020204" pitchFamily="34" charset="0"/>
                          <a:cs typeface="Arial" panose="020B0604020202020204" pitchFamily="34" charset="0"/>
                        </a:rPr>
                        <a:t>M</a:t>
                      </a:r>
                    </a:p>
                  </a:txBody>
                  <a:tcPr/>
                </a:tc>
                <a:tc>
                  <a:txBody>
                    <a:bodyPr/>
                    <a:lstStyle/>
                    <a:p>
                      <a:r>
                        <a:rPr lang="en-US" sz="1200" dirty="0">
                          <a:latin typeface="Arial" panose="020B0604020202020204" pitchFamily="34" charset="0"/>
                          <a:cs typeface="Arial" panose="020B0604020202020204" pitchFamily="34" charset="0"/>
                        </a:rPr>
                        <a:t>A</a:t>
                      </a:r>
                      <a:r>
                        <a:rPr lang="en-GB" sz="1200" dirty="0">
                          <a:latin typeface="Arial" panose="020B0604020202020204" pitchFamily="34" charset="0"/>
                          <a:cs typeface="Arial" panose="020B0604020202020204" pitchFamily="34" charset="0"/>
                        </a:rPr>
                        <a:t>M</a:t>
                      </a:r>
                    </a:p>
                  </a:txBody>
                  <a:tcPr/>
                </a:tc>
                <a:tc>
                  <a:txBody>
                    <a:bodyPr/>
                    <a:lstStyle/>
                    <a:p>
                      <a:r>
                        <a:rPr lang="en-US" sz="1200" dirty="0">
                          <a:latin typeface="Arial" panose="020B0604020202020204" pitchFamily="34" charset="0"/>
                          <a:cs typeface="Arial" panose="020B0604020202020204" pitchFamily="34" charset="0"/>
                        </a:rPr>
                        <a:t>A</a:t>
                      </a:r>
                      <a:r>
                        <a:rPr lang="en-GB" sz="1200" dirty="0">
                          <a:latin typeface="Arial" panose="020B0604020202020204" pitchFamily="34" charset="0"/>
                          <a:cs typeface="Arial" panose="020B0604020202020204" pitchFamily="34" charset="0"/>
                        </a:rPr>
                        <a:t>M</a:t>
                      </a:r>
                    </a:p>
                  </a:txBody>
                  <a:tcPr/>
                </a:tc>
                <a:tc>
                  <a:txBody>
                    <a:bodyPr/>
                    <a:lstStyle/>
                    <a:p>
                      <a:r>
                        <a:rPr lang="en-US" sz="1200" dirty="0">
                          <a:latin typeface="Arial" panose="020B0604020202020204" pitchFamily="34" charset="0"/>
                          <a:cs typeface="Arial" panose="020B0604020202020204" pitchFamily="34" charset="0"/>
                        </a:rPr>
                        <a:t>A</a:t>
                      </a:r>
                      <a:r>
                        <a:rPr lang="en-GB" sz="1200" dirty="0">
                          <a:latin typeface="Arial" panose="020B0604020202020204" pitchFamily="34" charset="0"/>
                          <a:cs typeface="Arial" panose="020B0604020202020204" pitchFamily="34" charset="0"/>
                        </a:rPr>
                        <a:t>M</a:t>
                      </a:r>
                    </a:p>
                  </a:txBody>
                  <a:tcPr/>
                </a:tc>
                <a:tc>
                  <a:txBody>
                    <a:bodyPr/>
                    <a:lstStyle/>
                    <a:p>
                      <a:r>
                        <a:rPr lang="en-US" sz="1200" dirty="0">
                          <a:latin typeface="Arial" panose="020B0604020202020204" pitchFamily="34" charset="0"/>
                          <a:cs typeface="Arial" panose="020B0604020202020204" pitchFamily="34" charset="0"/>
                        </a:rPr>
                        <a:t>A</a:t>
                      </a:r>
                      <a:r>
                        <a:rPr lang="en-GB" sz="1200" dirty="0">
                          <a:latin typeface="Arial" panose="020B0604020202020204" pitchFamily="34" charset="0"/>
                          <a:cs typeface="Arial" panose="020B0604020202020204" pitchFamily="34" charset="0"/>
                        </a:rPr>
                        <a:t>M</a:t>
                      </a:r>
                    </a:p>
                  </a:txBody>
                  <a:tcPr/>
                </a:tc>
                <a:tc>
                  <a:txBody>
                    <a:bodyPr/>
                    <a:lstStyle/>
                    <a:p>
                      <a:r>
                        <a:rPr lang="en-US" sz="1200" dirty="0">
                          <a:latin typeface="Arial" panose="020B0604020202020204" pitchFamily="34" charset="0"/>
                          <a:cs typeface="Arial" panose="020B0604020202020204" pitchFamily="34" charset="0"/>
                        </a:rPr>
                        <a:t>A</a:t>
                      </a:r>
                      <a:r>
                        <a:rPr lang="en-GB" sz="1200" dirty="0">
                          <a:latin typeface="Arial" panose="020B0604020202020204" pitchFamily="34" charset="0"/>
                          <a:cs typeface="Arial" panose="020B0604020202020204" pitchFamily="34" charset="0"/>
                        </a:rPr>
                        <a:t>M</a:t>
                      </a:r>
                    </a:p>
                  </a:txBody>
                  <a:tcPr/>
                </a:tc>
                <a:tc>
                  <a:txBody>
                    <a:bodyPr/>
                    <a:lstStyle/>
                    <a:p>
                      <a:r>
                        <a:rPr lang="en-US" sz="1200" dirty="0">
                          <a:latin typeface="Arial" panose="020B0604020202020204" pitchFamily="34" charset="0"/>
                          <a:cs typeface="Arial" panose="020B0604020202020204" pitchFamily="34" charset="0"/>
                        </a:rPr>
                        <a:t>A</a:t>
                      </a:r>
                      <a:r>
                        <a:rPr lang="en-GB" sz="1200" dirty="0">
                          <a:latin typeface="Arial" panose="020B0604020202020204" pitchFamily="34" charset="0"/>
                          <a:cs typeface="Arial" panose="020B0604020202020204" pitchFamily="34" charset="0"/>
                        </a:rPr>
                        <a:t>M</a:t>
                      </a:r>
                    </a:p>
                  </a:txBody>
                  <a:tcPr/>
                </a:tc>
                <a:extLst>
                  <a:ext uri="{0D108BD9-81ED-4DB2-BD59-A6C34878D82A}">
                    <a16:rowId xmlns:a16="http://schemas.microsoft.com/office/drawing/2014/main" val="1534479571"/>
                  </a:ext>
                </a:extLst>
              </a:tr>
              <a:tr h="370840">
                <a:tc>
                  <a:txBody>
                    <a:bodyPr/>
                    <a:lstStyle/>
                    <a:p>
                      <a:r>
                        <a:rPr lang="en-GB" sz="1200" dirty="0">
                          <a:solidFill>
                            <a:srgbClr val="FF0000"/>
                          </a:solidFill>
                          <a:latin typeface="Arial" panose="020B0604020202020204" pitchFamily="34" charset="0"/>
                          <a:cs typeface="Arial" panose="020B0604020202020204" pitchFamily="34" charset="0"/>
                        </a:rPr>
                        <a:t>Medication:</a:t>
                      </a:r>
                    </a:p>
                  </a:txBody>
                  <a:tcPr/>
                </a:tc>
                <a:tc>
                  <a:txBody>
                    <a:bodyPr/>
                    <a:lstStyle/>
                    <a:p>
                      <a:pPr marL="0" indent="0">
                        <a:buFont typeface="Wingdings" panose="05000000000000000000" pitchFamily="2" charset="2"/>
                        <a:buNone/>
                      </a:pPr>
                      <a:r>
                        <a:rPr lang="en-GB" sz="1200" dirty="0">
                          <a:latin typeface="Arial" panose="020B0604020202020204" pitchFamily="34" charset="0"/>
                          <a:cs typeface="Arial" panose="020B0604020202020204" pitchFamily="34" charset="0"/>
                        </a:rPr>
                        <a:t>DAILY</a:t>
                      </a:r>
                    </a:p>
                  </a:txBody>
                  <a:tcPr/>
                </a:tc>
                <a:tc>
                  <a:txBody>
                    <a:bodyPr/>
                    <a:lstStyle/>
                    <a:p>
                      <a:r>
                        <a:rPr lang="en-GB" sz="1200" dirty="0">
                          <a:latin typeface="Arial" panose="020B0604020202020204" pitchFamily="34" charset="0"/>
                          <a:cs typeface="Arial" panose="020B0604020202020204" pitchFamily="34" charset="0"/>
                        </a:rPr>
                        <a:t>DAILY</a:t>
                      </a:r>
                    </a:p>
                  </a:txBody>
                  <a:tcPr/>
                </a:tc>
                <a:tc>
                  <a:txBody>
                    <a:bodyPr/>
                    <a:lstStyle/>
                    <a:p>
                      <a:r>
                        <a:rPr lang="en-GB" sz="1200" dirty="0">
                          <a:latin typeface="Arial" panose="020B0604020202020204" pitchFamily="34" charset="0"/>
                          <a:cs typeface="Arial" panose="020B0604020202020204" pitchFamily="34" charset="0"/>
                        </a:rPr>
                        <a:t>DAILY</a:t>
                      </a:r>
                    </a:p>
                  </a:txBody>
                  <a:tcPr/>
                </a:tc>
                <a:tc>
                  <a:txBody>
                    <a:bodyPr/>
                    <a:lstStyle/>
                    <a:p>
                      <a:r>
                        <a:rPr lang="en-GB" sz="1200" dirty="0">
                          <a:latin typeface="Arial" panose="020B0604020202020204" pitchFamily="34" charset="0"/>
                          <a:cs typeface="Arial" panose="020B0604020202020204" pitchFamily="34" charset="0"/>
                        </a:rPr>
                        <a:t>DAILY</a:t>
                      </a:r>
                    </a:p>
                  </a:txBody>
                  <a:tcPr/>
                </a:tc>
                <a:tc>
                  <a:txBody>
                    <a:bodyPr/>
                    <a:lstStyle/>
                    <a:p>
                      <a:r>
                        <a:rPr lang="en-GB" sz="1200" dirty="0">
                          <a:latin typeface="Arial" panose="020B0604020202020204" pitchFamily="34" charset="0"/>
                          <a:cs typeface="Arial" panose="020B0604020202020204" pitchFamily="34" charset="0"/>
                        </a:rPr>
                        <a:t>DAILY</a:t>
                      </a:r>
                    </a:p>
                  </a:txBody>
                  <a:tcPr/>
                </a:tc>
                <a:tc>
                  <a:txBody>
                    <a:bodyPr/>
                    <a:lstStyle/>
                    <a:p>
                      <a:r>
                        <a:rPr lang="en-GB" sz="1200" dirty="0">
                          <a:latin typeface="Arial" panose="020B0604020202020204" pitchFamily="34" charset="0"/>
                          <a:cs typeface="Arial" panose="020B0604020202020204" pitchFamily="34" charset="0"/>
                        </a:rPr>
                        <a:t>DAILY</a:t>
                      </a:r>
                    </a:p>
                  </a:txBody>
                  <a:tcPr/>
                </a:tc>
                <a:tc>
                  <a:txBody>
                    <a:bodyPr/>
                    <a:lstStyle/>
                    <a:p>
                      <a:r>
                        <a:rPr lang="en-GB" sz="1200" dirty="0">
                          <a:latin typeface="Arial" panose="020B0604020202020204" pitchFamily="34" charset="0"/>
                          <a:cs typeface="Arial" panose="020B0604020202020204" pitchFamily="34" charset="0"/>
                        </a:rPr>
                        <a:t>DAILY</a:t>
                      </a:r>
                    </a:p>
                  </a:txBody>
                  <a:tcPr/>
                </a:tc>
                <a:extLst>
                  <a:ext uri="{0D108BD9-81ED-4DB2-BD59-A6C34878D82A}">
                    <a16:rowId xmlns:a16="http://schemas.microsoft.com/office/drawing/2014/main" val="1936818075"/>
                  </a:ext>
                </a:extLst>
              </a:tr>
              <a:tr h="370840">
                <a:tc>
                  <a:txBody>
                    <a:bodyPr/>
                    <a:lstStyle/>
                    <a:p>
                      <a:r>
                        <a:rPr lang="en-GB" sz="1200" dirty="0">
                          <a:solidFill>
                            <a:srgbClr val="FF0000"/>
                          </a:solidFill>
                          <a:latin typeface="Arial" panose="020B0604020202020204" pitchFamily="34" charset="0"/>
                          <a:cs typeface="Arial" panose="020B0604020202020204" pitchFamily="34" charset="0"/>
                        </a:rPr>
                        <a:t>Speech therapist:</a:t>
                      </a:r>
                    </a:p>
                  </a:txBody>
                  <a:tcPr/>
                </a:tc>
                <a:tc>
                  <a:txBody>
                    <a:bodyPr/>
                    <a:lstStyle/>
                    <a:p>
                      <a:r>
                        <a:rPr lang="en-GB" sz="1200" dirty="0">
                          <a:latin typeface="Arial" panose="020B0604020202020204" pitchFamily="34" charset="0"/>
                          <a:cs typeface="Arial" panose="020B0604020202020204" pitchFamily="34" charset="0"/>
                        </a:rPr>
                        <a:t>Once a week</a:t>
                      </a:r>
                    </a:p>
                  </a:txBody>
                  <a:tcPr/>
                </a:tc>
                <a:tc>
                  <a:txBody>
                    <a:bodyPr/>
                    <a:lstStyle/>
                    <a:p>
                      <a:endParaRPr lang="en-GB" sz="1200" dirty="0">
                        <a:latin typeface="Arial" panose="020B0604020202020204" pitchFamily="34" charset="0"/>
                        <a:cs typeface="Arial" panose="020B0604020202020204" pitchFamily="34" charset="0"/>
                      </a:endParaRPr>
                    </a:p>
                  </a:txBody>
                  <a:tcPr/>
                </a:tc>
                <a:tc>
                  <a:txBody>
                    <a:bodyPr/>
                    <a:lstStyle/>
                    <a:p>
                      <a:endParaRPr lang="en-GB" sz="1200">
                        <a:latin typeface="Arial" panose="020B0604020202020204" pitchFamily="34" charset="0"/>
                        <a:cs typeface="Arial" panose="020B0604020202020204" pitchFamily="34" charset="0"/>
                      </a:endParaRPr>
                    </a:p>
                  </a:txBody>
                  <a:tcPr/>
                </a:tc>
                <a:tc>
                  <a:txBody>
                    <a:bodyPr/>
                    <a:lstStyle/>
                    <a:p>
                      <a:endParaRPr lang="en-GB" sz="1200">
                        <a:latin typeface="Arial" panose="020B0604020202020204" pitchFamily="34" charset="0"/>
                        <a:cs typeface="Arial" panose="020B0604020202020204" pitchFamily="34" charset="0"/>
                      </a:endParaRPr>
                    </a:p>
                  </a:txBody>
                  <a:tcPr/>
                </a:tc>
                <a:tc>
                  <a:txBody>
                    <a:bodyPr/>
                    <a:lstStyle/>
                    <a:p>
                      <a:endParaRPr lang="en-GB" sz="1200" dirty="0">
                        <a:latin typeface="Arial" panose="020B0604020202020204" pitchFamily="34" charset="0"/>
                        <a:cs typeface="Arial" panose="020B0604020202020204" pitchFamily="34" charset="0"/>
                      </a:endParaRPr>
                    </a:p>
                  </a:txBody>
                  <a:tcPr/>
                </a:tc>
                <a:tc>
                  <a:txBody>
                    <a:bodyPr/>
                    <a:lstStyle/>
                    <a:p>
                      <a:endParaRPr lang="en-GB" sz="1200" dirty="0">
                        <a:latin typeface="Arial" panose="020B0604020202020204" pitchFamily="34" charset="0"/>
                        <a:cs typeface="Arial" panose="020B0604020202020204" pitchFamily="34" charset="0"/>
                      </a:endParaRPr>
                    </a:p>
                  </a:txBody>
                  <a:tcPr/>
                </a:tc>
                <a:tc>
                  <a:txBody>
                    <a:bodyPr/>
                    <a:lstStyle/>
                    <a:p>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06980739"/>
                  </a:ext>
                </a:extLst>
              </a:tr>
              <a:tr h="370840">
                <a:tc>
                  <a:txBody>
                    <a:bodyPr/>
                    <a:lstStyle/>
                    <a:p>
                      <a:r>
                        <a:rPr lang="en-GB" sz="1200" dirty="0">
                          <a:solidFill>
                            <a:srgbClr val="FF0000"/>
                          </a:solidFill>
                          <a:latin typeface="Arial" panose="020B0604020202020204" pitchFamily="34" charset="0"/>
                          <a:cs typeface="Arial" panose="020B0604020202020204" pitchFamily="34" charset="0"/>
                        </a:rPr>
                        <a:t>Physiotherapist:</a:t>
                      </a:r>
                    </a:p>
                  </a:txBody>
                  <a:tcPr/>
                </a:tc>
                <a:tc>
                  <a:txBody>
                    <a:bodyPr/>
                    <a:lstStyle/>
                    <a:p>
                      <a:r>
                        <a:rPr lang="en-GB" sz="1200" dirty="0">
                          <a:latin typeface="Arial" panose="020B0604020202020204" pitchFamily="34" charset="0"/>
                          <a:cs typeface="Arial" panose="020B0604020202020204" pitchFamily="34" charset="0"/>
                        </a:rPr>
                        <a:t>Twice a week</a:t>
                      </a:r>
                    </a:p>
                  </a:txBody>
                  <a:tcPr/>
                </a:tc>
                <a:tc>
                  <a:txBody>
                    <a:bodyPr/>
                    <a:lstStyle/>
                    <a:p>
                      <a:endParaRPr lang="en-GB" sz="1200" dirty="0">
                        <a:latin typeface="Arial" panose="020B0604020202020204" pitchFamily="34" charset="0"/>
                        <a:cs typeface="Arial" panose="020B0604020202020204" pitchFamily="34" charset="0"/>
                      </a:endParaRPr>
                    </a:p>
                  </a:txBody>
                  <a:tcPr/>
                </a:tc>
                <a:tc>
                  <a:txBody>
                    <a:bodyPr/>
                    <a:lstStyle/>
                    <a:p>
                      <a:endParaRPr lang="en-GB" sz="1200">
                        <a:latin typeface="Arial" panose="020B0604020202020204" pitchFamily="34" charset="0"/>
                        <a:cs typeface="Arial" panose="020B0604020202020204" pitchFamily="34" charset="0"/>
                      </a:endParaRPr>
                    </a:p>
                  </a:txBody>
                  <a:tcPr/>
                </a:tc>
                <a:tc>
                  <a:txBody>
                    <a:bodyPr/>
                    <a:lstStyle/>
                    <a:p>
                      <a:endParaRPr lang="en-GB" sz="1200">
                        <a:latin typeface="Arial" panose="020B0604020202020204" pitchFamily="34" charset="0"/>
                        <a:cs typeface="Arial" panose="020B0604020202020204" pitchFamily="34" charset="0"/>
                      </a:endParaRPr>
                    </a:p>
                  </a:txBody>
                  <a:tcPr/>
                </a:tc>
                <a:tc>
                  <a:txBody>
                    <a:bodyPr/>
                    <a:lstStyle/>
                    <a:p>
                      <a:endParaRPr lang="en-GB" sz="1200">
                        <a:latin typeface="Arial" panose="020B0604020202020204" pitchFamily="34" charset="0"/>
                        <a:cs typeface="Arial" panose="020B0604020202020204" pitchFamily="34" charset="0"/>
                      </a:endParaRPr>
                    </a:p>
                  </a:txBody>
                  <a:tcPr/>
                </a:tc>
                <a:tc>
                  <a:txBody>
                    <a:bodyPr/>
                    <a:lstStyle/>
                    <a:p>
                      <a:endParaRPr lang="en-GB" sz="1200">
                        <a:latin typeface="Arial" panose="020B0604020202020204" pitchFamily="34" charset="0"/>
                        <a:cs typeface="Arial" panose="020B0604020202020204" pitchFamily="34" charset="0"/>
                      </a:endParaRPr>
                    </a:p>
                  </a:txBody>
                  <a:tcPr/>
                </a:tc>
                <a:tc>
                  <a:txBody>
                    <a:bodyPr/>
                    <a:lstStyle/>
                    <a:p>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916239647"/>
                  </a:ext>
                </a:extLst>
              </a:tr>
              <a:tr h="370840">
                <a:tc>
                  <a:txBody>
                    <a:bodyPr/>
                    <a:lstStyle/>
                    <a:p>
                      <a:r>
                        <a:rPr lang="en-GB" sz="1200" dirty="0">
                          <a:solidFill>
                            <a:srgbClr val="FF0000"/>
                          </a:solidFill>
                          <a:latin typeface="Arial" panose="020B0604020202020204" pitchFamily="34" charset="0"/>
                          <a:cs typeface="Arial" panose="020B0604020202020204" pitchFamily="34" charset="0"/>
                        </a:rPr>
                        <a:t>Counselling:</a:t>
                      </a:r>
                    </a:p>
                  </a:txBody>
                  <a:tcPr/>
                </a:tc>
                <a:tc>
                  <a:txBody>
                    <a:bodyPr/>
                    <a:lstStyle/>
                    <a:p>
                      <a:r>
                        <a:rPr lang="en-GB" sz="1200" dirty="0">
                          <a:latin typeface="Arial" panose="020B0604020202020204" pitchFamily="34" charset="0"/>
                          <a:cs typeface="Arial" panose="020B0604020202020204" pitchFamily="34" charset="0"/>
                        </a:rPr>
                        <a:t>Once a week</a:t>
                      </a:r>
                    </a:p>
                  </a:txBody>
                  <a:tcPr/>
                </a:tc>
                <a:tc>
                  <a:txBody>
                    <a:bodyPr/>
                    <a:lstStyle/>
                    <a:p>
                      <a:endParaRPr lang="en-GB" sz="1200">
                        <a:latin typeface="Arial" panose="020B0604020202020204" pitchFamily="34" charset="0"/>
                        <a:cs typeface="Arial" panose="020B0604020202020204" pitchFamily="34" charset="0"/>
                      </a:endParaRPr>
                    </a:p>
                  </a:txBody>
                  <a:tcPr/>
                </a:tc>
                <a:tc>
                  <a:txBody>
                    <a:bodyPr/>
                    <a:lstStyle/>
                    <a:p>
                      <a:endParaRPr lang="en-GB" sz="1200" dirty="0">
                        <a:latin typeface="Arial" panose="020B0604020202020204" pitchFamily="34" charset="0"/>
                        <a:cs typeface="Arial" panose="020B0604020202020204" pitchFamily="34" charset="0"/>
                      </a:endParaRPr>
                    </a:p>
                  </a:txBody>
                  <a:tcPr/>
                </a:tc>
                <a:tc>
                  <a:txBody>
                    <a:bodyPr/>
                    <a:lstStyle/>
                    <a:p>
                      <a:endParaRPr lang="en-GB" sz="1200" dirty="0">
                        <a:latin typeface="Arial" panose="020B0604020202020204" pitchFamily="34" charset="0"/>
                        <a:cs typeface="Arial" panose="020B0604020202020204" pitchFamily="34" charset="0"/>
                      </a:endParaRPr>
                    </a:p>
                  </a:txBody>
                  <a:tcPr/>
                </a:tc>
                <a:tc>
                  <a:txBody>
                    <a:bodyPr/>
                    <a:lstStyle/>
                    <a:p>
                      <a:endParaRPr lang="en-GB" sz="1200">
                        <a:latin typeface="Arial" panose="020B0604020202020204" pitchFamily="34" charset="0"/>
                        <a:cs typeface="Arial" panose="020B0604020202020204" pitchFamily="34" charset="0"/>
                      </a:endParaRPr>
                    </a:p>
                  </a:txBody>
                  <a:tcPr/>
                </a:tc>
                <a:tc>
                  <a:txBody>
                    <a:bodyPr/>
                    <a:lstStyle/>
                    <a:p>
                      <a:endParaRPr lang="en-GB" sz="1200">
                        <a:latin typeface="Arial" panose="020B0604020202020204" pitchFamily="34" charset="0"/>
                        <a:cs typeface="Arial" panose="020B0604020202020204" pitchFamily="34" charset="0"/>
                      </a:endParaRPr>
                    </a:p>
                  </a:txBody>
                  <a:tcPr/>
                </a:tc>
                <a:tc>
                  <a:txBody>
                    <a:bodyPr/>
                    <a:lstStyle/>
                    <a:p>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063886233"/>
                  </a:ext>
                </a:extLst>
              </a:tr>
              <a:tr h="370840">
                <a:tc>
                  <a:txBody>
                    <a:bodyPr/>
                    <a:lstStyle/>
                    <a:p>
                      <a:r>
                        <a:rPr lang="en-GB" sz="1200" dirty="0">
                          <a:solidFill>
                            <a:srgbClr val="FF0000"/>
                          </a:solidFill>
                          <a:latin typeface="Arial" panose="020B0604020202020204" pitchFamily="34" charset="0"/>
                          <a:cs typeface="Arial" panose="020B0604020202020204" pitchFamily="34" charset="0"/>
                        </a:rPr>
                        <a:t>Call son</a:t>
                      </a:r>
                    </a:p>
                  </a:txBody>
                  <a:tcPr/>
                </a:tc>
                <a:tc>
                  <a:txBody>
                    <a:bodyPr/>
                    <a:lstStyle/>
                    <a:p>
                      <a:r>
                        <a:rPr lang="en-GB" sz="1200" dirty="0">
                          <a:latin typeface="Arial" panose="020B0604020202020204" pitchFamily="34" charset="0"/>
                          <a:cs typeface="Arial" panose="020B0604020202020204" pitchFamily="34" charset="0"/>
                        </a:rPr>
                        <a:t>YES</a:t>
                      </a:r>
                    </a:p>
                  </a:txBody>
                  <a:tcPr/>
                </a:tc>
                <a:tc>
                  <a:txBody>
                    <a:bodyPr/>
                    <a:lstStyle/>
                    <a:p>
                      <a:endParaRPr lang="en-GB" sz="1200" dirty="0">
                        <a:latin typeface="Arial" panose="020B0604020202020204" pitchFamily="34" charset="0"/>
                        <a:cs typeface="Arial" panose="020B0604020202020204" pitchFamily="34" charset="0"/>
                      </a:endParaRPr>
                    </a:p>
                  </a:txBody>
                  <a:tcPr/>
                </a:tc>
                <a:tc>
                  <a:txBody>
                    <a:bodyPr/>
                    <a:lstStyle/>
                    <a:p>
                      <a:endParaRPr lang="en-GB" sz="1200" dirty="0">
                        <a:latin typeface="Arial" panose="020B0604020202020204" pitchFamily="34" charset="0"/>
                        <a:cs typeface="Arial" panose="020B0604020202020204" pitchFamily="34" charset="0"/>
                      </a:endParaRPr>
                    </a:p>
                  </a:txBody>
                  <a:tcPr/>
                </a:tc>
                <a:tc>
                  <a:txBody>
                    <a:bodyPr/>
                    <a:lstStyle/>
                    <a:p>
                      <a:endParaRPr lang="en-GB" sz="1200" dirty="0">
                        <a:latin typeface="Arial" panose="020B0604020202020204" pitchFamily="34" charset="0"/>
                        <a:cs typeface="Arial" panose="020B0604020202020204" pitchFamily="34" charset="0"/>
                      </a:endParaRPr>
                    </a:p>
                  </a:txBody>
                  <a:tcPr/>
                </a:tc>
                <a:tc>
                  <a:txBody>
                    <a:bodyPr/>
                    <a:lstStyle/>
                    <a:p>
                      <a:r>
                        <a:rPr lang="en-GB" sz="1200" dirty="0">
                          <a:latin typeface="Arial" panose="020B0604020202020204" pitchFamily="34" charset="0"/>
                          <a:cs typeface="Arial" panose="020B0604020202020204" pitchFamily="34" charset="0"/>
                        </a:rPr>
                        <a:t>YES</a:t>
                      </a:r>
                    </a:p>
                  </a:txBody>
                  <a:tcPr/>
                </a:tc>
                <a:tc>
                  <a:txBody>
                    <a:bodyPr/>
                    <a:lstStyle/>
                    <a:p>
                      <a:endParaRPr lang="en-GB" sz="1200">
                        <a:latin typeface="Arial" panose="020B0604020202020204" pitchFamily="34" charset="0"/>
                        <a:cs typeface="Arial" panose="020B0604020202020204" pitchFamily="34" charset="0"/>
                      </a:endParaRPr>
                    </a:p>
                  </a:txBody>
                  <a:tcPr/>
                </a:tc>
                <a:tc>
                  <a:txBody>
                    <a:bodyPr/>
                    <a:lstStyle/>
                    <a:p>
                      <a:endParaRPr lang="en-GB" sz="12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4023425325"/>
                  </a:ext>
                </a:extLst>
              </a:tr>
              <a:tr h="370840">
                <a:tc>
                  <a:txBody>
                    <a:bodyPr/>
                    <a:lstStyle/>
                    <a:p>
                      <a:r>
                        <a:rPr lang="en-GB" sz="1400" dirty="0">
                          <a:solidFill>
                            <a:srgbClr val="FF0000"/>
                          </a:solidFill>
                          <a:latin typeface="Arial" panose="020B0604020202020204" pitchFamily="34" charset="0"/>
                          <a:cs typeface="Arial" panose="020B0604020202020204" pitchFamily="34" charset="0"/>
                        </a:rPr>
                        <a:t>Bathroom</a:t>
                      </a:r>
                    </a:p>
                  </a:txBody>
                  <a:tcPr/>
                </a:tc>
                <a:tc>
                  <a:txBody>
                    <a:bodyPr/>
                    <a:lstStyle/>
                    <a:p>
                      <a:pPr marL="0" indent="0">
                        <a:buFont typeface="Wingdings" panose="05000000000000000000" pitchFamily="2" charset="2"/>
                        <a:buNone/>
                      </a:pPr>
                      <a:r>
                        <a:rPr lang="en-GB" sz="1200" dirty="0">
                          <a:latin typeface="Arial" panose="020B0604020202020204" pitchFamily="34" charset="0"/>
                          <a:cs typeface="Arial" panose="020B0604020202020204" pitchFamily="34" charset="0"/>
                        </a:rPr>
                        <a:t>DAILY</a:t>
                      </a:r>
                    </a:p>
                  </a:txBody>
                  <a:tcPr/>
                </a:tc>
                <a:tc>
                  <a:txBody>
                    <a:bodyPr/>
                    <a:lstStyle/>
                    <a:p>
                      <a:r>
                        <a:rPr lang="en-GB" sz="1200" dirty="0">
                          <a:latin typeface="Arial" panose="020B0604020202020204" pitchFamily="34" charset="0"/>
                          <a:cs typeface="Arial" panose="020B0604020202020204" pitchFamily="34" charset="0"/>
                        </a:rPr>
                        <a:t>DAILY</a:t>
                      </a:r>
                    </a:p>
                  </a:txBody>
                  <a:tcPr/>
                </a:tc>
                <a:tc>
                  <a:txBody>
                    <a:bodyPr/>
                    <a:lstStyle/>
                    <a:p>
                      <a:r>
                        <a:rPr lang="en-GB" sz="1200" dirty="0">
                          <a:latin typeface="Arial" panose="020B0604020202020204" pitchFamily="34" charset="0"/>
                          <a:cs typeface="Arial" panose="020B0604020202020204" pitchFamily="34" charset="0"/>
                        </a:rPr>
                        <a:t>DAILY</a:t>
                      </a:r>
                    </a:p>
                  </a:txBody>
                  <a:tcPr/>
                </a:tc>
                <a:tc>
                  <a:txBody>
                    <a:bodyPr/>
                    <a:lstStyle/>
                    <a:p>
                      <a:r>
                        <a:rPr lang="en-GB" sz="1200" dirty="0">
                          <a:latin typeface="Arial" panose="020B0604020202020204" pitchFamily="34" charset="0"/>
                          <a:cs typeface="Arial" panose="020B0604020202020204" pitchFamily="34" charset="0"/>
                        </a:rPr>
                        <a:t>DAILY</a:t>
                      </a:r>
                    </a:p>
                  </a:txBody>
                  <a:tcPr/>
                </a:tc>
                <a:tc>
                  <a:txBody>
                    <a:bodyPr/>
                    <a:lstStyle/>
                    <a:p>
                      <a:r>
                        <a:rPr lang="en-GB" sz="1200" dirty="0">
                          <a:latin typeface="Arial" panose="020B0604020202020204" pitchFamily="34" charset="0"/>
                          <a:cs typeface="Arial" panose="020B0604020202020204" pitchFamily="34" charset="0"/>
                        </a:rPr>
                        <a:t>DAILY</a:t>
                      </a:r>
                    </a:p>
                  </a:txBody>
                  <a:tcPr/>
                </a:tc>
                <a:tc>
                  <a:txBody>
                    <a:bodyPr/>
                    <a:lstStyle/>
                    <a:p>
                      <a:r>
                        <a:rPr lang="en-GB" sz="1200" dirty="0">
                          <a:latin typeface="Arial" panose="020B0604020202020204" pitchFamily="34" charset="0"/>
                          <a:cs typeface="Arial" panose="020B0604020202020204" pitchFamily="34" charset="0"/>
                        </a:rPr>
                        <a:t>DAILY</a:t>
                      </a:r>
                    </a:p>
                  </a:txBody>
                  <a:tcPr/>
                </a:tc>
                <a:tc>
                  <a:txBody>
                    <a:bodyPr/>
                    <a:lstStyle/>
                    <a:p>
                      <a:r>
                        <a:rPr lang="en-GB" sz="1200" dirty="0">
                          <a:latin typeface="Arial" panose="020B0604020202020204" pitchFamily="34" charset="0"/>
                          <a:cs typeface="Arial" panose="020B0604020202020204" pitchFamily="34" charset="0"/>
                        </a:rPr>
                        <a:t>DAILY</a:t>
                      </a:r>
                    </a:p>
                  </a:txBody>
                  <a:tcPr/>
                </a:tc>
                <a:extLst>
                  <a:ext uri="{0D108BD9-81ED-4DB2-BD59-A6C34878D82A}">
                    <a16:rowId xmlns:a16="http://schemas.microsoft.com/office/drawing/2014/main" val="2486394486"/>
                  </a:ext>
                </a:extLst>
              </a:tr>
              <a:tr h="370840">
                <a:tc>
                  <a:txBody>
                    <a:bodyPr/>
                    <a:lstStyle/>
                    <a:p>
                      <a:r>
                        <a:rPr lang="en-GB" sz="1200" dirty="0">
                          <a:solidFill>
                            <a:srgbClr val="FF0000"/>
                          </a:solidFill>
                          <a:latin typeface="Arial" panose="020B0604020202020204" pitchFamily="34" charset="0"/>
                          <a:cs typeface="Arial" panose="020B0604020202020204" pitchFamily="34" charset="0"/>
                        </a:rPr>
                        <a:t>BP/Pulse Rate:</a:t>
                      </a:r>
                    </a:p>
                  </a:txBody>
                  <a:tcPr/>
                </a:tc>
                <a:tc>
                  <a:txBody>
                    <a:bodyPr/>
                    <a:lstStyle/>
                    <a:p>
                      <a:pPr marL="0" indent="0">
                        <a:buFont typeface="Wingdings" panose="05000000000000000000" pitchFamily="2" charset="2"/>
                        <a:buNone/>
                      </a:pPr>
                      <a:r>
                        <a:rPr lang="en-GB" sz="1200" dirty="0">
                          <a:latin typeface="Arial" panose="020B0604020202020204" pitchFamily="34" charset="0"/>
                          <a:cs typeface="Arial" panose="020B0604020202020204" pitchFamily="34" charset="0"/>
                        </a:rPr>
                        <a:t>DAILY</a:t>
                      </a:r>
                    </a:p>
                  </a:txBody>
                  <a:tcPr/>
                </a:tc>
                <a:tc>
                  <a:txBody>
                    <a:bodyPr/>
                    <a:lstStyle/>
                    <a:p>
                      <a:r>
                        <a:rPr lang="en-GB" sz="1200" dirty="0">
                          <a:latin typeface="Arial" panose="020B0604020202020204" pitchFamily="34" charset="0"/>
                          <a:cs typeface="Arial" panose="020B0604020202020204" pitchFamily="34" charset="0"/>
                        </a:rPr>
                        <a:t>DAILY</a:t>
                      </a:r>
                    </a:p>
                  </a:txBody>
                  <a:tcPr/>
                </a:tc>
                <a:tc>
                  <a:txBody>
                    <a:bodyPr/>
                    <a:lstStyle/>
                    <a:p>
                      <a:r>
                        <a:rPr lang="en-GB" sz="1200" dirty="0">
                          <a:latin typeface="Arial" panose="020B0604020202020204" pitchFamily="34" charset="0"/>
                          <a:cs typeface="Arial" panose="020B0604020202020204" pitchFamily="34" charset="0"/>
                        </a:rPr>
                        <a:t>DAILY</a:t>
                      </a:r>
                    </a:p>
                  </a:txBody>
                  <a:tcPr/>
                </a:tc>
                <a:tc>
                  <a:txBody>
                    <a:bodyPr/>
                    <a:lstStyle/>
                    <a:p>
                      <a:r>
                        <a:rPr lang="en-GB" sz="1200" dirty="0">
                          <a:latin typeface="Arial" panose="020B0604020202020204" pitchFamily="34" charset="0"/>
                          <a:cs typeface="Arial" panose="020B0604020202020204" pitchFamily="34" charset="0"/>
                        </a:rPr>
                        <a:t>DAILY</a:t>
                      </a:r>
                    </a:p>
                  </a:txBody>
                  <a:tcPr/>
                </a:tc>
                <a:tc>
                  <a:txBody>
                    <a:bodyPr/>
                    <a:lstStyle/>
                    <a:p>
                      <a:r>
                        <a:rPr lang="en-GB" sz="1200" dirty="0">
                          <a:latin typeface="Arial" panose="020B0604020202020204" pitchFamily="34" charset="0"/>
                          <a:cs typeface="Arial" panose="020B0604020202020204" pitchFamily="34" charset="0"/>
                        </a:rPr>
                        <a:t>DAILY</a:t>
                      </a:r>
                    </a:p>
                  </a:txBody>
                  <a:tcPr/>
                </a:tc>
                <a:tc>
                  <a:txBody>
                    <a:bodyPr/>
                    <a:lstStyle/>
                    <a:p>
                      <a:r>
                        <a:rPr lang="en-GB" sz="1200" dirty="0">
                          <a:latin typeface="Arial" panose="020B0604020202020204" pitchFamily="34" charset="0"/>
                          <a:cs typeface="Arial" panose="020B0604020202020204" pitchFamily="34" charset="0"/>
                        </a:rPr>
                        <a:t>DAILY</a:t>
                      </a:r>
                    </a:p>
                  </a:txBody>
                  <a:tcPr/>
                </a:tc>
                <a:tc>
                  <a:txBody>
                    <a:bodyPr/>
                    <a:lstStyle/>
                    <a:p>
                      <a:r>
                        <a:rPr lang="en-GB" sz="1200" dirty="0">
                          <a:latin typeface="Arial" panose="020B0604020202020204" pitchFamily="34" charset="0"/>
                          <a:cs typeface="Arial" panose="020B0604020202020204" pitchFamily="34" charset="0"/>
                        </a:rPr>
                        <a:t>DAILY</a:t>
                      </a:r>
                    </a:p>
                  </a:txBody>
                  <a:tcPr/>
                </a:tc>
                <a:extLst>
                  <a:ext uri="{0D108BD9-81ED-4DB2-BD59-A6C34878D82A}">
                    <a16:rowId xmlns:a16="http://schemas.microsoft.com/office/drawing/2014/main" val="455028265"/>
                  </a:ext>
                </a:extLst>
              </a:tr>
              <a:tr h="370840">
                <a:tc>
                  <a:txBody>
                    <a:bodyPr/>
                    <a:lstStyle/>
                    <a:p>
                      <a:r>
                        <a:rPr lang="en-GB" dirty="0"/>
                        <a:t>Date/Time:</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007368531"/>
                  </a:ext>
                </a:extLst>
              </a:tr>
              <a:tr h="370840">
                <a:tc>
                  <a:txBody>
                    <a:bodyPr/>
                    <a:lstStyle/>
                    <a:p>
                      <a:r>
                        <a:rPr lang="en-GB" dirty="0"/>
                        <a:t>Nurse:</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992303967"/>
                  </a:ext>
                </a:extLst>
              </a:tr>
              <a:tr h="370840">
                <a:tc>
                  <a:txBody>
                    <a:bodyPr/>
                    <a:lstStyle/>
                    <a:p>
                      <a:r>
                        <a:rPr lang="en-GB" dirty="0"/>
                        <a:t>Complete:</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15930173"/>
                  </a:ext>
                </a:extLst>
              </a:tr>
            </a:tbl>
          </a:graphicData>
        </a:graphic>
      </p:graphicFrame>
    </p:spTree>
    <p:extLst>
      <p:ext uri="{BB962C8B-B14F-4D97-AF65-F5344CB8AC3E}">
        <p14:creationId xmlns:p14="http://schemas.microsoft.com/office/powerpoint/2010/main" val="13581063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99B5808-6467-4DFB-AF95-68C7B786C0CE}"/>
              </a:ext>
            </a:extLst>
          </p:cNvPr>
          <p:cNvSpPr txBox="1"/>
          <p:nvPr/>
        </p:nvSpPr>
        <p:spPr>
          <a:xfrm>
            <a:off x="3262488" y="541867"/>
            <a:ext cx="5881511" cy="707886"/>
          </a:xfrm>
          <a:prstGeom prst="rect">
            <a:avLst/>
          </a:prstGeom>
          <a:noFill/>
        </p:spPr>
        <p:txBody>
          <a:bodyPr wrap="square" rtlCol="0">
            <a:spAutoFit/>
          </a:bodyPr>
          <a:lstStyle/>
          <a:p>
            <a:r>
              <a:rPr lang="en-GB" sz="4000" b="1" dirty="0">
                <a:solidFill>
                  <a:srgbClr val="002060"/>
                </a:solidFill>
                <a:latin typeface="Arial" panose="020B0604020202020204" pitchFamily="34" charset="0"/>
                <a:cs typeface="Arial" panose="020B0604020202020204" pitchFamily="34" charset="0"/>
              </a:rPr>
              <a:t>What is required: ICT</a:t>
            </a:r>
          </a:p>
        </p:txBody>
      </p:sp>
      <p:sp>
        <p:nvSpPr>
          <p:cNvPr id="2" name="TextBox 1">
            <a:extLst>
              <a:ext uri="{FF2B5EF4-FFF2-40B4-BE49-F238E27FC236}">
                <a16:creationId xmlns:a16="http://schemas.microsoft.com/office/drawing/2014/main" id="{2443E42E-50B1-4BD6-914D-5B9CC4B399FD}"/>
              </a:ext>
            </a:extLst>
          </p:cNvPr>
          <p:cNvSpPr txBox="1"/>
          <p:nvPr/>
        </p:nvSpPr>
        <p:spPr>
          <a:xfrm>
            <a:off x="982133" y="1444978"/>
            <a:ext cx="9042400" cy="4801314"/>
          </a:xfrm>
          <a:prstGeom prst="rect">
            <a:avLst/>
          </a:prstGeom>
          <a:noFill/>
        </p:spPr>
        <p:txBody>
          <a:bodyPr wrap="square" rtlCol="0">
            <a:spAutoFit/>
          </a:bodyPr>
          <a:lstStyle/>
          <a:p>
            <a:r>
              <a:rPr lang="en-GB" dirty="0">
                <a:solidFill>
                  <a:srgbClr val="FF0000"/>
                </a:solidFill>
              </a:rPr>
              <a:t>What is already available by patient? </a:t>
            </a:r>
          </a:p>
          <a:p>
            <a:pPr marL="285750" indent="-285750">
              <a:buFont typeface="Wingdings" panose="05000000000000000000" pitchFamily="2" charset="2"/>
              <a:buChar char="ü"/>
            </a:pPr>
            <a:r>
              <a:rPr lang="en-GB" dirty="0"/>
              <a:t>Amazon Alexa </a:t>
            </a:r>
          </a:p>
          <a:p>
            <a:pPr marL="285750" indent="-285750">
              <a:buFont typeface="Wingdings" panose="05000000000000000000" pitchFamily="2" charset="2"/>
              <a:buChar char="ü"/>
            </a:pPr>
            <a:r>
              <a:rPr lang="en-GB" dirty="0"/>
              <a:t>Outdoor Cameras</a:t>
            </a:r>
          </a:p>
          <a:p>
            <a:pPr marL="285750" indent="-285750">
              <a:buFont typeface="Wingdings" panose="05000000000000000000" pitchFamily="2" charset="2"/>
              <a:buChar char="ü"/>
            </a:pPr>
            <a:r>
              <a:rPr lang="en-GB" dirty="0"/>
              <a:t>Zimmer Frame</a:t>
            </a:r>
          </a:p>
          <a:p>
            <a:endParaRPr lang="en-GB" dirty="0"/>
          </a:p>
          <a:p>
            <a:r>
              <a:rPr lang="en-GB" dirty="0">
                <a:solidFill>
                  <a:srgbClr val="FF0000"/>
                </a:solidFill>
              </a:rPr>
              <a:t>What is required for ease of patient what they want?</a:t>
            </a:r>
          </a:p>
          <a:p>
            <a:pPr marL="285750" indent="-285750">
              <a:buFont typeface="Wingdings" panose="05000000000000000000" pitchFamily="2" charset="2"/>
              <a:buChar char="q"/>
            </a:pPr>
            <a:r>
              <a:rPr lang="en-GB" dirty="0"/>
              <a:t>Bed Exit Sensors</a:t>
            </a:r>
          </a:p>
          <a:p>
            <a:pPr marL="285750" indent="-285750">
              <a:buFont typeface="Wingdings" panose="05000000000000000000" pitchFamily="2" charset="2"/>
              <a:buChar char="q"/>
            </a:pPr>
            <a:r>
              <a:rPr lang="en-GB" dirty="0"/>
              <a:t>Upstairs Door and window sensors (Activity)</a:t>
            </a:r>
          </a:p>
          <a:p>
            <a:pPr marL="285750" indent="-285750">
              <a:buFont typeface="Wingdings" panose="05000000000000000000" pitchFamily="2" charset="2"/>
              <a:buChar char="q"/>
            </a:pPr>
            <a:r>
              <a:rPr lang="en-GB" dirty="0"/>
              <a:t>Electrical adjustable mobility Bed</a:t>
            </a:r>
          </a:p>
          <a:p>
            <a:pPr marL="285750" indent="-285750">
              <a:buFont typeface="Wingdings" panose="05000000000000000000" pitchFamily="2" charset="2"/>
              <a:buChar char="q"/>
            </a:pPr>
            <a:r>
              <a:rPr lang="en-GB" dirty="0"/>
              <a:t>High Back orthopaedic mobility chair</a:t>
            </a:r>
          </a:p>
          <a:p>
            <a:pPr marL="285750" indent="-285750">
              <a:buFont typeface="Wingdings" panose="05000000000000000000" pitchFamily="2" charset="2"/>
              <a:buChar char="q"/>
            </a:pPr>
            <a:r>
              <a:rPr lang="en-GB" dirty="0"/>
              <a:t>Fall Detector </a:t>
            </a:r>
          </a:p>
          <a:p>
            <a:pPr marL="285750" indent="-285750">
              <a:buFont typeface="Wingdings" panose="05000000000000000000" pitchFamily="2" charset="2"/>
              <a:buChar char="q"/>
            </a:pPr>
            <a:r>
              <a:rPr lang="en-GB" dirty="0"/>
              <a:t>Personal Alarm with Monitoring</a:t>
            </a:r>
          </a:p>
          <a:p>
            <a:pPr marL="285750" indent="-285750">
              <a:buFont typeface="Wingdings" panose="05000000000000000000" pitchFamily="2" charset="2"/>
              <a:buChar char="q"/>
            </a:pPr>
            <a:r>
              <a:rPr lang="en-GB" dirty="0" err="1"/>
              <a:t>Bathlift</a:t>
            </a:r>
            <a:r>
              <a:rPr lang="en-GB" dirty="0"/>
              <a:t> Complete</a:t>
            </a:r>
          </a:p>
          <a:p>
            <a:pPr marL="285750" indent="-285750">
              <a:buFont typeface="Wingdings" panose="05000000000000000000" pitchFamily="2" charset="2"/>
              <a:buChar char="q"/>
            </a:pPr>
            <a:r>
              <a:rPr lang="en-GB" dirty="0"/>
              <a:t>Outdoor Mini Key safe</a:t>
            </a:r>
          </a:p>
          <a:p>
            <a:pPr marL="285750" indent="-285750">
              <a:buFont typeface="Wingdings" panose="05000000000000000000" pitchFamily="2" charset="2"/>
              <a:buChar char="q"/>
            </a:pPr>
            <a:r>
              <a:rPr lang="en-GB" dirty="0"/>
              <a:t>Absorbent Enuresis Sensor - breathable</a:t>
            </a:r>
          </a:p>
          <a:p>
            <a:endParaRPr lang="en-GB" dirty="0"/>
          </a:p>
          <a:p>
            <a:r>
              <a:rPr lang="en-GB" dirty="0"/>
              <a:t>(Eldercare, 2021)</a:t>
            </a:r>
          </a:p>
        </p:txBody>
      </p:sp>
      <p:pic>
        <p:nvPicPr>
          <p:cNvPr id="3074" name="Picture 2" descr="key safes">
            <a:extLst>
              <a:ext uri="{FF2B5EF4-FFF2-40B4-BE49-F238E27FC236}">
                <a16:creationId xmlns:a16="http://schemas.microsoft.com/office/drawing/2014/main" id="{94CC4161-A5BE-43D2-8FFB-C1F95C95A4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7132" y="1444978"/>
            <a:ext cx="2198511" cy="203168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fall detector">
            <a:extLst>
              <a:ext uri="{FF2B5EF4-FFF2-40B4-BE49-F238E27FC236}">
                <a16:creationId xmlns:a16="http://schemas.microsoft.com/office/drawing/2014/main" id="{508C2112-7A3E-4BD2-9A69-C32C8BAD13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7133" y="3883377"/>
            <a:ext cx="2198511" cy="2362915"/>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bed exit monitor">
            <a:extLst>
              <a:ext uri="{FF2B5EF4-FFF2-40B4-BE49-F238E27FC236}">
                <a16:creationId xmlns:a16="http://schemas.microsoft.com/office/drawing/2014/main" id="{4E83EC07-658A-4078-A08A-782F5EF07CB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07123" y="2967790"/>
            <a:ext cx="2620433" cy="17556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38074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DB06DE4-A499-4F0F-B844-420C976A1AA2}"/>
              </a:ext>
            </a:extLst>
          </p:cNvPr>
          <p:cNvSpPr txBox="1"/>
          <p:nvPr/>
        </p:nvSpPr>
        <p:spPr>
          <a:xfrm>
            <a:off x="3262489" y="519430"/>
            <a:ext cx="5057422" cy="707886"/>
          </a:xfrm>
          <a:prstGeom prst="rect">
            <a:avLst/>
          </a:prstGeom>
          <a:noFill/>
        </p:spPr>
        <p:txBody>
          <a:bodyPr wrap="square" rtlCol="0">
            <a:spAutoFit/>
          </a:bodyPr>
          <a:lstStyle/>
          <a:p>
            <a:r>
              <a:rPr lang="en-GB" sz="4000" b="1" dirty="0">
                <a:solidFill>
                  <a:srgbClr val="002060"/>
                </a:solidFill>
                <a:latin typeface="Arial" panose="020B0604020202020204" pitchFamily="34" charset="0"/>
                <a:cs typeface="Arial" panose="020B0604020202020204" pitchFamily="34" charset="0"/>
              </a:rPr>
              <a:t>Risks and Policies</a:t>
            </a:r>
          </a:p>
        </p:txBody>
      </p:sp>
      <p:sp>
        <p:nvSpPr>
          <p:cNvPr id="2" name="TextBox 1">
            <a:extLst>
              <a:ext uri="{FF2B5EF4-FFF2-40B4-BE49-F238E27FC236}">
                <a16:creationId xmlns:a16="http://schemas.microsoft.com/office/drawing/2014/main" id="{79606A92-3189-4C0C-BE18-7C75D275E22C}"/>
              </a:ext>
            </a:extLst>
          </p:cNvPr>
          <p:cNvSpPr txBox="1"/>
          <p:nvPr/>
        </p:nvSpPr>
        <p:spPr>
          <a:xfrm>
            <a:off x="857956" y="1275658"/>
            <a:ext cx="5373511" cy="1754326"/>
          </a:xfrm>
          <a:prstGeom prst="rect">
            <a:avLst/>
          </a:prstGeom>
          <a:noFill/>
        </p:spPr>
        <p:txBody>
          <a:bodyPr wrap="square" rtlCol="0">
            <a:spAutoFit/>
          </a:bodyPr>
          <a:lstStyle/>
          <a:p>
            <a:pPr marL="285750" indent="-285750">
              <a:buFont typeface="Wingdings" panose="05000000000000000000" pitchFamily="2" charset="2"/>
              <a:buChar char="q"/>
            </a:pPr>
            <a:r>
              <a:rPr lang="en-US" dirty="0">
                <a:latin typeface="Arial" panose="020B0604020202020204" pitchFamily="34" charset="0"/>
                <a:cs typeface="Arial" panose="020B0604020202020204" pitchFamily="34" charset="0"/>
              </a:rPr>
              <a:t>Food choking due to Dysphagia (NHS, 2018)</a:t>
            </a:r>
          </a:p>
          <a:p>
            <a:pPr marL="285750" indent="-285750">
              <a:buFont typeface="Wingdings" panose="05000000000000000000" pitchFamily="2" charset="2"/>
              <a:buChar char="q"/>
            </a:pPr>
            <a:r>
              <a:rPr lang="en-US" dirty="0">
                <a:latin typeface="Arial" panose="020B0604020202020204" pitchFamily="34" charset="0"/>
                <a:cs typeface="Arial" panose="020B0604020202020204" pitchFamily="34" charset="0"/>
              </a:rPr>
              <a:t>Prone to another Stroke due to high blood pressure</a:t>
            </a:r>
          </a:p>
          <a:p>
            <a:r>
              <a:rPr lang="en-US" dirty="0"/>
              <a:t> </a:t>
            </a:r>
          </a:p>
          <a:p>
            <a:endParaRPr lang="en-US" dirty="0"/>
          </a:p>
          <a:p>
            <a:endParaRPr lang="en-GB" dirty="0"/>
          </a:p>
        </p:txBody>
      </p:sp>
      <p:sp>
        <p:nvSpPr>
          <p:cNvPr id="3" name="TextBox 2">
            <a:extLst>
              <a:ext uri="{FF2B5EF4-FFF2-40B4-BE49-F238E27FC236}">
                <a16:creationId xmlns:a16="http://schemas.microsoft.com/office/drawing/2014/main" id="{9150B246-4BFA-4368-960A-11477C847833}"/>
              </a:ext>
            </a:extLst>
          </p:cNvPr>
          <p:cNvSpPr txBox="1"/>
          <p:nvPr/>
        </p:nvSpPr>
        <p:spPr>
          <a:xfrm>
            <a:off x="857956" y="2291320"/>
            <a:ext cx="5373511" cy="1477328"/>
          </a:xfrm>
          <a:prstGeom prst="rect">
            <a:avLst/>
          </a:prstGeom>
          <a:noFill/>
        </p:spPr>
        <p:txBody>
          <a:bodyPr wrap="square" rtlCol="0">
            <a:spAutoFit/>
          </a:bodyPr>
          <a:lstStyle/>
          <a:p>
            <a:pPr marL="285750" indent="-285750">
              <a:buFont typeface="Wingdings" panose="05000000000000000000" pitchFamily="2" charset="2"/>
              <a:buChar char="q"/>
            </a:pPr>
            <a:r>
              <a:rPr lang="en-US" sz="1800" dirty="0">
                <a:effectLst/>
                <a:latin typeface="Arial" panose="020B0604020202020204" pitchFamily="34" charset="0"/>
                <a:ea typeface="Arial Unicode MS"/>
                <a:cs typeface="Arial" panose="020B0604020202020204" pitchFamily="34" charset="0"/>
              </a:rPr>
              <a:t>Trip and Fall: A stroke can affect your balance system, and the way in which the parts work together. Balance involves co-ordination and stability. Using a Crash mat could minimize the risk of the user</a:t>
            </a:r>
            <a:endParaRPr lang="en-GB" dirty="0"/>
          </a:p>
        </p:txBody>
      </p:sp>
      <p:sp>
        <p:nvSpPr>
          <p:cNvPr id="6" name="TextBox 5">
            <a:extLst>
              <a:ext uri="{FF2B5EF4-FFF2-40B4-BE49-F238E27FC236}">
                <a16:creationId xmlns:a16="http://schemas.microsoft.com/office/drawing/2014/main" id="{A8B5E314-F9CD-4A6E-AACA-2AC61C54054F}"/>
              </a:ext>
            </a:extLst>
          </p:cNvPr>
          <p:cNvSpPr txBox="1"/>
          <p:nvPr/>
        </p:nvSpPr>
        <p:spPr>
          <a:xfrm>
            <a:off x="6524978" y="2337487"/>
            <a:ext cx="4955822" cy="3416320"/>
          </a:xfrm>
          <a:prstGeom prst="rect">
            <a:avLst/>
          </a:prstGeom>
          <a:noFill/>
        </p:spPr>
        <p:txBody>
          <a:bodyPr wrap="square">
            <a:spAutoFit/>
          </a:bodyPr>
          <a:lstStyle/>
          <a:p>
            <a:endParaRPr lang="en-US"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US" dirty="0">
                <a:latin typeface="Arial" panose="020B0604020202020204" pitchFamily="34" charset="0"/>
                <a:cs typeface="Arial" panose="020B0604020202020204" pitchFamily="34" charset="0"/>
              </a:rPr>
              <a:t>Meeting the National Care standards of Care Quality Commissions – ‘Essential standards of quality and safety’ (CQC, 2017)</a:t>
            </a:r>
          </a:p>
          <a:p>
            <a:pPr marL="285750" indent="-285750">
              <a:buFont typeface="Wingdings" panose="05000000000000000000" pitchFamily="2" charset="2"/>
              <a:buChar char="ü"/>
            </a:pPr>
            <a:r>
              <a:rPr lang="en-US" dirty="0">
                <a:latin typeface="Arial" panose="020B0604020202020204" pitchFamily="34" charset="0"/>
                <a:cs typeface="Arial" panose="020B0604020202020204" pitchFamily="34" charset="0"/>
              </a:rPr>
              <a:t>Human Acts Right 1998</a:t>
            </a:r>
          </a:p>
          <a:p>
            <a:pPr marL="285750" indent="-285750">
              <a:buFont typeface="Wingdings" panose="05000000000000000000" pitchFamily="2" charset="2"/>
              <a:buChar char="ü"/>
            </a:pPr>
            <a:r>
              <a:rPr lang="en-US" dirty="0">
                <a:latin typeface="Arial" panose="020B0604020202020204" pitchFamily="34" charset="0"/>
                <a:cs typeface="Arial" panose="020B0604020202020204" pitchFamily="34" charset="0"/>
              </a:rPr>
              <a:t>NICE standard using ‘Service user experience in adult mental health services’ (Nice.org, 2019) </a:t>
            </a:r>
          </a:p>
          <a:p>
            <a:pPr marL="285750" indent="-285750">
              <a:buFont typeface="Wingdings" panose="05000000000000000000" pitchFamily="2" charset="2"/>
              <a:buChar char="ü"/>
            </a:pPr>
            <a:r>
              <a:rPr lang="en-US" dirty="0">
                <a:latin typeface="Arial" panose="020B0604020202020204" pitchFamily="34" charset="0"/>
                <a:cs typeface="Arial" panose="020B0604020202020204" pitchFamily="34" charset="0"/>
              </a:rPr>
              <a:t>Care Act 2014 (Gov.UK, 2016) </a:t>
            </a:r>
          </a:p>
          <a:p>
            <a:pPr marL="285750" indent="-285750">
              <a:buFont typeface="Wingdings" panose="05000000000000000000" pitchFamily="2" charset="2"/>
              <a:buChar char="ü"/>
            </a:pPr>
            <a:r>
              <a:rPr lang="en-US" dirty="0">
                <a:latin typeface="Arial" panose="020B0604020202020204" pitchFamily="34" charset="0"/>
                <a:cs typeface="Arial" panose="020B0604020202020204" pitchFamily="34" charset="0"/>
              </a:rPr>
              <a:t>Mental Capacity Act 2005</a:t>
            </a:r>
          </a:p>
          <a:p>
            <a:pPr marL="285750" indent="-285750">
              <a:buFont typeface="Wingdings" panose="05000000000000000000" pitchFamily="2" charset="2"/>
              <a:buChar char="ü"/>
            </a:pPr>
            <a:r>
              <a:rPr lang="en-US" dirty="0">
                <a:latin typeface="Arial" panose="020B0604020202020204" pitchFamily="34" charset="0"/>
                <a:cs typeface="Arial" panose="020B0604020202020204" pitchFamily="34" charset="0"/>
              </a:rPr>
              <a:t>Equality Act 2010</a:t>
            </a:r>
          </a:p>
        </p:txBody>
      </p:sp>
      <p:pic>
        <p:nvPicPr>
          <p:cNvPr id="4098" name="Picture 2" descr="Crash Mat">
            <a:extLst>
              <a:ext uri="{FF2B5EF4-FFF2-40B4-BE49-F238E27FC236}">
                <a16:creationId xmlns:a16="http://schemas.microsoft.com/office/drawing/2014/main" id="{904DB036-42F7-4390-8D84-B560B6FF46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37417" y="3715703"/>
            <a:ext cx="2381250" cy="23812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DE4A2A5-439D-470E-BE26-B16D52A90546}"/>
              </a:ext>
            </a:extLst>
          </p:cNvPr>
          <p:cNvSpPr txBox="1"/>
          <p:nvPr/>
        </p:nvSpPr>
        <p:spPr>
          <a:xfrm>
            <a:off x="745067" y="6096953"/>
            <a:ext cx="3556000" cy="369332"/>
          </a:xfrm>
          <a:prstGeom prst="rect">
            <a:avLst/>
          </a:prstGeom>
          <a:noFill/>
        </p:spPr>
        <p:txBody>
          <a:bodyPr wrap="square" rtlCol="0">
            <a:spAutoFit/>
          </a:bodyPr>
          <a:lstStyle/>
          <a:p>
            <a:r>
              <a:rPr lang="en-GB" dirty="0"/>
              <a:t>(</a:t>
            </a:r>
            <a:r>
              <a:rPr lang="en-GB" dirty="0" err="1"/>
              <a:t>Completecareshop</a:t>
            </a:r>
            <a:r>
              <a:rPr lang="en-GB" dirty="0"/>
              <a:t>, 2021)</a:t>
            </a:r>
          </a:p>
        </p:txBody>
      </p:sp>
    </p:spTree>
    <p:extLst>
      <p:ext uri="{BB962C8B-B14F-4D97-AF65-F5344CB8AC3E}">
        <p14:creationId xmlns:p14="http://schemas.microsoft.com/office/powerpoint/2010/main" val="4207737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99B5808-6467-4DFB-AF95-68C7B786C0CE}"/>
              </a:ext>
            </a:extLst>
          </p:cNvPr>
          <p:cNvSpPr txBox="1"/>
          <p:nvPr/>
        </p:nvSpPr>
        <p:spPr>
          <a:xfrm>
            <a:off x="3262489" y="541867"/>
            <a:ext cx="5057422"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References</a:t>
            </a:r>
          </a:p>
        </p:txBody>
      </p:sp>
      <p:sp>
        <p:nvSpPr>
          <p:cNvPr id="2" name="TextBox 1">
            <a:extLst>
              <a:ext uri="{FF2B5EF4-FFF2-40B4-BE49-F238E27FC236}">
                <a16:creationId xmlns:a16="http://schemas.microsoft.com/office/drawing/2014/main" id="{937F540F-8016-4581-B8AB-4611D32389DD}"/>
              </a:ext>
            </a:extLst>
          </p:cNvPr>
          <p:cNvSpPr txBox="1"/>
          <p:nvPr/>
        </p:nvSpPr>
        <p:spPr>
          <a:xfrm>
            <a:off x="891822" y="1207911"/>
            <a:ext cx="10453511" cy="4493538"/>
          </a:xfrm>
          <a:prstGeom prst="rect">
            <a:avLst/>
          </a:prstGeom>
          <a:noFill/>
        </p:spPr>
        <p:txBody>
          <a:bodyPr wrap="square" rtlCol="0">
            <a:spAutoFit/>
          </a:bodyPr>
          <a:lstStyle/>
          <a:p>
            <a:pPr marL="285750" indent="-285750">
              <a:buFontTx/>
              <a:buChar char="-"/>
            </a:pPr>
            <a:r>
              <a:rPr lang="en-GB" sz="1100" dirty="0">
                <a:latin typeface="Arial" panose="020B0604020202020204" pitchFamily="34" charset="0"/>
                <a:cs typeface="Arial" panose="020B0604020202020204" pitchFamily="34" charset="0"/>
              </a:rPr>
              <a:t>AJ case Management (2018) What is Person </a:t>
            </a:r>
            <a:r>
              <a:rPr lang="en-GB" sz="1100" dirty="0" err="1">
                <a:latin typeface="Arial" panose="020B0604020202020204" pitchFamily="34" charset="0"/>
                <a:cs typeface="Arial" panose="020B0604020202020204" pitchFamily="34" charset="0"/>
              </a:rPr>
              <a:t>centered</a:t>
            </a:r>
            <a:r>
              <a:rPr lang="en-GB" sz="1100" dirty="0">
                <a:latin typeface="Arial" panose="020B0604020202020204" pitchFamily="34" charset="0"/>
                <a:cs typeface="Arial" panose="020B0604020202020204" pitchFamily="34" charset="0"/>
              </a:rPr>
              <a:t> care? Principles, definitions and examples. Available at: </a:t>
            </a:r>
            <a:r>
              <a:rPr lang="en-US" sz="11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What is Person </a:t>
            </a:r>
            <a:r>
              <a:rPr lang="en-US" sz="11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Centred</a:t>
            </a:r>
            <a:r>
              <a:rPr lang="en-US" sz="11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Care? Principles, Definitions &amp; Examples | AJ Case Management</a:t>
            </a:r>
            <a:r>
              <a:rPr lang="en-US" sz="1100" dirty="0">
                <a:latin typeface="Arial" panose="020B0604020202020204" pitchFamily="34" charset="0"/>
                <a:cs typeface="Arial" panose="020B0604020202020204" pitchFamily="34" charset="0"/>
              </a:rPr>
              <a:t> (Accessed: 17</a:t>
            </a:r>
            <a:r>
              <a:rPr lang="en-US" sz="1100" baseline="30000" dirty="0">
                <a:latin typeface="Arial" panose="020B0604020202020204" pitchFamily="34" charset="0"/>
                <a:cs typeface="Arial" panose="020B0604020202020204" pitchFamily="34" charset="0"/>
              </a:rPr>
              <a:t>th</a:t>
            </a:r>
            <a:r>
              <a:rPr lang="en-US" sz="1100" dirty="0">
                <a:latin typeface="Arial" panose="020B0604020202020204" pitchFamily="34" charset="0"/>
                <a:cs typeface="Arial" panose="020B0604020202020204" pitchFamily="34" charset="0"/>
              </a:rPr>
              <a:t> February 2021). </a:t>
            </a:r>
            <a:endParaRPr lang="en-GB" sz="1100" dirty="0">
              <a:latin typeface="Arial" panose="020B0604020202020204" pitchFamily="34" charset="0"/>
              <a:cs typeface="Arial" panose="020B0604020202020204" pitchFamily="34" charset="0"/>
            </a:endParaRPr>
          </a:p>
          <a:p>
            <a:pPr marL="285750" indent="-285750">
              <a:buFontTx/>
              <a:buChar char="-"/>
            </a:pPr>
            <a:r>
              <a:rPr lang="en-GB" sz="1100" dirty="0" err="1">
                <a:latin typeface="Arial" panose="020B0604020202020204" pitchFamily="34" charset="0"/>
                <a:cs typeface="Arial" panose="020B0604020202020204" pitchFamily="34" charset="0"/>
              </a:rPr>
              <a:t>AgeUK</a:t>
            </a:r>
            <a:r>
              <a:rPr lang="en-GB" sz="1100" dirty="0">
                <a:latin typeface="Arial" panose="020B0604020202020204" pitchFamily="34" charset="0"/>
                <a:cs typeface="Arial" panose="020B0604020202020204" pitchFamily="34" charset="0"/>
              </a:rPr>
              <a:t> (2019) </a:t>
            </a:r>
            <a:r>
              <a:rPr lang="en-GB" sz="1100" dirty="0" err="1">
                <a:latin typeface="Arial" panose="020B0604020202020204" pitchFamily="34" charset="0"/>
                <a:cs typeface="Arial" panose="020B0604020202020204" pitchFamily="34" charset="0"/>
              </a:rPr>
              <a:t>CarePlans</a:t>
            </a:r>
            <a:r>
              <a:rPr lang="en-GB"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Care Plan: What it is and why you need it | Age UK</a:t>
            </a:r>
            <a:r>
              <a:rPr lang="en-GB" sz="1100" dirty="0">
                <a:latin typeface="Arial" panose="020B0604020202020204" pitchFamily="34" charset="0"/>
                <a:cs typeface="Arial" panose="020B0604020202020204" pitchFamily="34" charset="0"/>
              </a:rPr>
              <a:t> (Accessed: 15</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February 2021).</a:t>
            </a:r>
          </a:p>
          <a:p>
            <a:pPr marL="285750" indent="-285750">
              <a:buFontTx/>
              <a:buChar char="-"/>
            </a:pPr>
            <a:r>
              <a:rPr lang="en-GB" sz="1100" dirty="0">
                <a:latin typeface="Arial" panose="020B0604020202020204" pitchFamily="34" charset="0"/>
                <a:cs typeface="Arial" panose="020B0604020202020204" pitchFamily="34" charset="0"/>
              </a:rPr>
              <a:t>Baxter, S., Johnson, M., Chambers, D., Sutton, A., Goyder, E. (2018) ‘The effects of integrated care: a systematic review of UK and international evidence’, </a:t>
            </a:r>
            <a:r>
              <a:rPr lang="en-GB" sz="1100" i="1" dirty="0">
                <a:latin typeface="Arial" panose="020B0604020202020204" pitchFamily="34" charset="0"/>
                <a:cs typeface="Arial" panose="020B0604020202020204" pitchFamily="34" charset="0"/>
              </a:rPr>
              <a:t>BMC Health Services Research</a:t>
            </a:r>
            <a:r>
              <a:rPr lang="en-GB" sz="1100" dirty="0">
                <a:latin typeface="Arial" panose="020B0604020202020204" pitchFamily="34" charset="0"/>
                <a:cs typeface="Arial" panose="020B0604020202020204" pitchFamily="34" charset="0"/>
              </a:rPr>
              <a:t>, 18(1), pp. 1-14. </a:t>
            </a:r>
          </a:p>
          <a:p>
            <a:pPr marL="285750" indent="-285750">
              <a:buFontTx/>
              <a:buChar char="-"/>
            </a:pPr>
            <a:r>
              <a:rPr lang="en-GB" sz="1100" dirty="0">
                <a:latin typeface="Arial" panose="020B0604020202020204" pitchFamily="34" charset="0"/>
                <a:cs typeface="Arial" panose="020B0604020202020204" pitchFamily="34" charset="0"/>
              </a:rPr>
              <a:t>Burt, J., Rick, J., Blakeman, T., </a:t>
            </a:r>
            <a:r>
              <a:rPr lang="en-GB" sz="1100" dirty="0" err="1">
                <a:latin typeface="Arial" panose="020B0604020202020204" pitchFamily="34" charset="0"/>
                <a:cs typeface="Arial" panose="020B0604020202020204" pitchFamily="34" charset="0"/>
              </a:rPr>
              <a:t>Protheroe</a:t>
            </a:r>
            <a:r>
              <a:rPr lang="en-GB" sz="1100" dirty="0">
                <a:latin typeface="Arial" panose="020B0604020202020204" pitchFamily="34" charset="0"/>
                <a:cs typeface="Arial" panose="020B0604020202020204" pitchFamily="34" charset="0"/>
              </a:rPr>
              <a:t>, J., Roland, M., Bower, P. (2013) ‘Care Plans and care planning in long term conditions: a conceptual model’, 15(4), pp. 342-354.</a:t>
            </a:r>
          </a:p>
          <a:p>
            <a:pPr marL="285750" indent="-285750">
              <a:buFontTx/>
              <a:buChar char="-"/>
            </a:pPr>
            <a:r>
              <a:rPr lang="en-GB" sz="1100" dirty="0">
                <a:latin typeface="Arial" panose="020B0604020202020204" pitchFamily="34" charset="0"/>
                <a:cs typeface="Arial" panose="020B0604020202020204" pitchFamily="34" charset="0"/>
              </a:rPr>
              <a:t>Chronicle of Evidence based mentoring (2014) What is Person </a:t>
            </a:r>
            <a:r>
              <a:rPr lang="en-GB" sz="1100" dirty="0" err="1">
                <a:latin typeface="Arial" panose="020B0604020202020204" pitchFamily="34" charset="0"/>
                <a:cs typeface="Arial" panose="020B0604020202020204" pitchFamily="34" charset="0"/>
              </a:rPr>
              <a:t>centered</a:t>
            </a:r>
            <a:r>
              <a:rPr lang="en-GB" sz="1100" dirty="0">
                <a:latin typeface="Arial" panose="020B0604020202020204" pitchFamily="34" charset="0"/>
                <a:cs typeface="Arial" panose="020B0604020202020204" pitchFamily="34" charset="0"/>
              </a:rPr>
              <a:t> analysis?. Available at: </a:t>
            </a:r>
            <a:r>
              <a:rPr lang="en-US" sz="11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The Chronicle of Evidence-Based Mentoring | What is person-centered analysis?</a:t>
            </a:r>
            <a:r>
              <a:rPr lang="en-US" sz="1100" dirty="0">
                <a:latin typeface="Arial" panose="020B0604020202020204" pitchFamily="34" charset="0"/>
                <a:cs typeface="Arial" panose="020B0604020202020204" pitchFamily="34" charset="0"/>
              </a:rPr>
              <a:t> (Accessed: 5</a:t>
            </a:r>
            <a:r>
              <a:rPr lang="en-US" sz="1100" baseline="30000" dirty="0">
                <a:latin typeface="Arial" panose="020B0604020202020204" pitchFamily="34" charset="0"/>
                <a:cs typeface="Arial" panose="020B0604020202020204" pitchFamily="34" charset="0"/>
              </a:rPr>
              <a:t>th</a:t>
            </a:r>
            <a:r>
              <a:rPr lang="en-US" sz="1100" dirty="0">
                <a:latin typeface="Arial" panose="020B0604020202020204" pitchFamily="34" charset="0"/>
                <a:cs typeface="Arial" panose="020B0604020202020204" pitchFamily="34" charset="0"/>
              </a:rPr>
              <a:t> February 2021). </a:t>
            </a:r>
          </a:p>
          <a:p>
            <a:pPr marL="285750" indent="-285750">
              <a:buFontTx/>
              <a:buChar char="-"/>
            </a:pPr>
            <a:r>
              <a:rPr lang="en-US" sz="1100" dirty="0">
                <a:latin typeface="Arial" panose="020B0604020202020204" pitchFamily="34" charset="0"/>
                <a:cs typeface="Arial" panose="020B0604020202020204" pitchFamily="34" charset="0"/>
              </a:rPr>
              <a:t>Coulter, A., Oldham, J. (2016) ‘Person centered care: why is it and how do we get there?’, </a:t>
            </a:r>
            <a:r>
              <a:rPr lang="en-US" sz="1100" i="1" dirty="0">
                <a:latin typeface="Arial" panose="020B0604020202020204" pitchFamily="34" charset="0"/>
                <a:cs typeface="Arial" panose="020B0604020202020204" pitchFamily="34" charset="0"/>
              </a:rPr>
              <a:t>Future Healthcare Journal</a:t>
            </a:r>
            <a:r>
              <a:rPr lang="en-US" sz="1100" dirty="0">
                <a:latin typeface="Arial" panose="020B0604020202020204" pitchFamily="34" charset="0"/>
                <a:cs typeface="Arial" panose="020B0604020202020204" pitchFamily="34" charset="0"/>
              </a:rPr>
              <a:t>, 3(2), pp. 114-116. </a:t>
            </a:r>
          </a:p>
          <a:p>
            <a:pPr marL="285750" indent="-285750">
              <a:buFontTx/>
              <a:buChar char="-"/>
            </a:pPr>
            <a:r>
              <a:rPr lang="en-US" sz="1100" dirty="0">
                <a:latin typeface="Arial" panose="020B0604020202020204" pitchFamily="34" charset="0"/>
                <a:cs typeface="Arial" panose="020B0604020202020204" pitchFamily="34" charset="0"/>
              </a:rPr>
              <a:t>Complete Care Shop (2021) Crash Mat. Available at: </a:t>
            </a:r>
            <a:r>
              <a:rPr lang="en-US" sz="11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Crash Mat - Bed Cot Bumpers : Complete Care Shop</a:t>
            </a:r>
            <a:r>
              <a:rPr lang="en-US" sz="1100" dirty="0">
                <a:latin typeface="Arial" panose="020B0604020202020204" pitchFamily="34" charset="0"/>
                <a:cs typeface="Arial" panose="020B0604020202020204" pitchFamily="34" charset="0"/>
              </a:rPr>
              <a:t> (Accessed: 24</a:t>
            </a:r>
            <a:r>
              <a:rPr lang="en-US" sz="1100" baseline="30000" dirty="0">
                <a:latin typeface="Arial" panose="020B0604020202020204" pitchFamily="34" charset="0"/>
                <a:cs typeface="Arial" panose="020B0604020202020204" pitchFamily="34" charset="0"/>
              </a:rPr>
              <a:t>th</a:t>
            </a:r>
            <a:r>
              <a:rPr lang="en-US" sz="1100" dirty="0">
                <a:latin typeface="Arial" panose="020B0604020202020204" pitchFamily="34" charset="0"/>
                <a:cs typeface="Arial" panose="020B0604020202020204" pitchFamily="34" charset="0"/>
              </a:rPr>
              <a:t> February 2021). </a:t>
            </a:r>
          </a:p>
          <a:p>
            <a:pPr marL="285750" indent="-285750">
              <a:buFontTx/>
              <a:buChar char="-"/>
            </a:pPr>
            <a:r>
              <a:rPr lang="en-US" sz="1100" dirty="0">
                <a:latin typeface="Arial" panose="020B0604020202020204" pitchFamily="34" charset="0"/>
                <a:cs typeface="Arial" panose="020B0604020202020204" pitchFamily="34" charset="0"/>
              </a:rPr>
              <a:t>CQC (2017) About this guidance. Available at: </a:t>
            </a:r>
            <a:r>
              <a:rPr lang="en-US" sz="11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About this guidance | Care Quality Commission (cqc.org.uk)</a:t>
            </a:r>
            <a:r>
              <a:rPr lang="en-US" sz="1100" dirty="0">
                <a:latin typeface="Arial" panose="020B0604020202020204" pitchFamily="34" charset="0"/>
                <a:cs typeface="Arial" panose="020B0604020202020204" pitchFamily="34" charset="0"/>
              </a:rPr>
              <a:t> (Accessed: 17</a:t>
            </a:r>
            <a:r>
              <a:rPr lang="en-US" sz="1100" baseline="30000" dirty="0">
                <a:latin typeface="Arial" panose="020B0604020202020204" pitchFamily="34" charset="0"/>
                <a:cs typeface="Arial" panose="020B0604020202020204" pitchFamily="34" charset="0"/>
              </a:rPr>
              <a:t>th</a:t>
            </a:r>
            <a:r>
              <a:rPr lang="en-US" sz="1100" dirty="0">
                <a:latin typeface="Arial" panose="020B0604020202020204" pitchFamily="34" charset="0"/>
                <a:cs typeface="Arial" panose="020B0604020202020204" pitchFamily="34" charset="0"/>
              </a:rPr>
              <a:t> February 2021). </a:t>
            </a:r>
            <a:endParaRPr lang="en-GB" sz="1100" dirty="0">
              <a:latin typeface="Arial" panose="020B0604020202020204" pitchFamily="34" charset="0"/>
              <a:cs typeface="Arial" panose="020B0604020202020204" pitchFamily="34" charset="0"/>
            </a:endParaRPr>
          </a:p>
          <a:p>
            <a:pPr marL="285750" indent="-285750">
              <a:buFontTx/>
              <a:buChar char="-"/>
            </a:pPr>
            <a:r>
              <a:rPr lang="en-GB" sz="1100" dirty="0">
                <a:latin typeface="Arial" panose="020B0604020202020204" pitchFamily="34" charset="0"/>
                <a:cs typeface="Arial" panose="020B0604020202020204" pitchFamily="34" charset="0"/>
              </a:rPr>
              <a:t>Department of Health (2002) </a:t>
            </a:r>
            <a:r>
              <a:rPr lang="en-GB" sz="1100" i="1" dirty="0">
                <a:latin typeface="Arial" panose="020B0604020202020204" pitchFamily="34" charset="0"/>
                <a:cs typeface="Arial" panose="020B0604020202020204" pitchFamily="34" charset="0"/>
              </a:rPr>
              <a:t>Health Action Plans</a:t>
            </a:r>
            <a:r>
              <a:rPr lang="en-GB" sz="1100" dirty="0">
                <a:latin typeface="Arial" panose="020B0604020202020204" pitchFamily="34" charset="0"/>
                <a:cs typeface="Arial" panose="020B0604020202020204" pitchFamily="34" charset="0"/>
              </a:rPr>
              <a:t>. London: Department of Health Publications</a:t>
            </a:r>
          </a:p>
          <a:p>
            <a:pPr marL="285750" indent="-285750">
              <a:buFontTx/>
              <a:buChar char="-"/>
            </a:pPr>
            <a:r>
              <a:rPr lang="en-GB" sz="1100" dirty="0">
                <a:latin typeface="Arial" panose="020B0604020202020204" pitchFamily="34" charset="0"/>
                <a:cs typeface="Arial" panose="020B0604020202020204" pitchFamily="34" charset="0"/>
              </a:rPr>
              <a:t>Department of Health (2020) Providing Independent Advocacy under the care Act. Available at: </a:t>
            </a:r>
            <a:r>
              <a:rPr lang="en-US" sz="11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Providing independent advocacy under the Care Act: self study pack for independent advocates (local.gov.uk)</a:t>
            </a:r>
            <a:r>
              <a:rPr lang="en-GB" sz="1100" dirty="0">
                <a:latin typeface="Arial" panose="020B0604020202020204" pitchFamily="34" charset="0"/>
                <a:cs typeface="Arial" panose="020B0604020202020204" pitchFamily="34" charset="0"/>
              </a:rPr>
              <a:t> (Accessed: 14</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February 2021). </a:t>
            </a:r>
          </a:p>
          <a:p>
            <a:pPr marL="285750" indent="-285750">
              <a:buFontTx/>
              <a:buChar char="-"/>
            </a:pPr>
            <a:r>
              <a:rPr lang="en-GB" sz="1100" dirty="0">
                <a:latin typeface="Arial" panose="020B0604020202020204" pitchFamily="34" charset="0"/>
                <a:cs typeface="Arial" panose="020B0604020202020204" pitchFamily="34" charset="0"/>
              </a:rPr>
              <a:t>Eldercare (2021) Products: Fall Detector. Available at: </a:t>
            </a:r>
            <a:r>
              <a:rPr lang="en-GB" sz="11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Fall Detector - Eldercare (UK) Ltd</a:t>
            </a:r>
            <a:r>
              <a:rPr lang="en-GB" sz="1100" dirty="0">
                <a:latin typeface="Arial" panose="020B0604020202020204" pitchFamily="34" charset="0"/>
                <a:cs typeface="Arial" panose="020B0604020202020204" pitchFamily="34" charset="0"/>
              </a:rPr>
              <a:t> (Accessed: 18</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February 2021). </a:t>
            </a:r>
          </a:p>
          <a:p>
            <a:pPr marL="285750" indent="-285750">
              <a:buFontTx/>
              <a:buChar char="-"/>
            </a:pPr>
            <a:r>
              <a:rPr lang="en-GB" sz="1100" dirty="0">
                <a:latin typeface="Arial" panose="020B0604020202020204" pitchFamily="34" charset="0"/>
                <a:cs typeface="Arial" panose="020B0604020202020204" pitchFamily="34" charset="0"/>
              </a:rPr>
              <a:t>Gov.UK (2016) </a:t>
            </a:r>
            <a:r>
              <a:rPr lang="en-GB" sz="1100" i="1" dirty="0">
                <a:latin typeface="Arial" panose="020B0604020202020204" pitchFamily="34" charset="0"/>
                <a:cs typeface="Arial" panose="020B0604020202020204" pitchFamily="34" charset="0"/>
              </a:rPr>
              <a:t>Care Act Factsheets</a:t>
            </a:r>
            <a:r>
              <a:rPr lang="en-GB"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Care Act factsheets - GOV.UK (www.gov.uk)</a:t>
            </a:r>
            <a:r>
              <a:rPr lang="en-GB" sz="1100" dirty="0">
                <a:latin typeface="Arial" panose="020B0604020202020204" pitchFamily="34" charset="0"/>
                <a:cs typeface="Arial" panose="020B0604020202020204" pitchFamily="34" charset="0"/>
              </a:rPr>
              <a:t> (Accessed: 16</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February 2021). </a:t>
            </a:r>
          </a:p>
          <a:p>
            <a:pPr marL="171450" indent="-171450">
              <a:buFontTx/>
              <a:buChar char="-"/>
            </a:pPr>
            <a:r>
              <a:rPr lang="en-GB" sz="1100" dirty="0">
                <a:latin typeface="Arial" panose="020B0604020202020204" pitchFamily="34" charset="0"/>
                <a:cs typeface="Arial" panose="020B0604020202020204" pitchFamily="34" charset="0"/>
              </a:rPr>
              <a:t>Gov. UK (2016) </a:t>
            </a:r>
            <a:r>
              <a:rPr lang="en-GB" sz="1100" dirty="0" err="1">
                <a:latin typeface="Arial" panose="020B0604020202020204" pitchFamily="34" charset="0"/>
                <a:cs typeface="Arial" panose="020B0604020202020204" pitchFamily="34" charset="0"/>
              </a:rPr>
              <a:t>CareAct</a:t>
            </a:r>
            <a:r>
              <a:rPr lang="en-GB" sz="1100" dirty="0">
                <a:latin typeface="Arial" panose="020B0604020202020204" pitchFamily="34" charset="0"/>
                <a:cs typeface="Arial" panose="020B0604020202020204" pitchFamily="34" charset="0"/>
              </a:rPr>
              <a:t> Factsheet. Available at: </a:t>
            </a:r>
            <a:r>
              <a:rPr lang="en-US" sz="1100"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Care Act factsheets - GOV.UK (www.gov.uk)</a:t>
            </a:r>
            <a:r>
              <a:rPr lang="en-US" sz="1100" dirty="0">
                <a:latin typeface="Arial" panose="020B0604020202020204" pitchFamily="34" charset="0"/>
                <a:cs typeface="Arial" panose="020B0604020202020204" pitchFamily="34" charset="0"/>
              </a:rPr>
              <a:t> </a:t>
            </a:r>
          </a:p>
          <a:p>
            <a:pPr marL="171450" indent="-171450">
              <a:buFontTx/>
              <a:buChar char="-"/>
            </a:pPr>
            <a:r>
              <a:rPr lang="en-US" sz="1100" dirty="0">
                <a:latin typeface="Arial" panose="020B0604020202020204" pitchFamily="34" charset="0"/>
                <a:cs typeface="Arial" panose="020B0604020202020204" pitchFamily="34" charset="0"/>
              </a:rPr>
              <a:t>Health Management (2018) What's the deal with Patient centered care in cardiovascular medicine. Available at: </a:t>
            </a:r>
            <a:r>
              <a:rPr lang="en-US" sz="1100" dirty="0">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What’s the deal with patient-</a:t>
            </a:r>
            <a:r>
              <a:rPr lang="en-US" sz="1100" dirty="0" err="1">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centred</a:t>
            </a:r>
            <a:r>
              <a:rPr lang="en-US" sz="1100" dirty="0">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 care in cardiovascular medicine? - HealthManagement.org</a:t>
            </a:r>
            <a:r>
              <a:rPr lang="en-US" sz="1100" dirty="0">
                <a:latin typeface="Arial" panose="020B0604020202020204" pitchFamily="34" charset="0"/>
                <a:cs typeface="Arial" panose="020B0604020202020204" pitchFamily="34" charset="0"/>
              </a:rPr>
              <a:t> (Accessed: 2</a:t>
            </a:r>
            <a:r>
              <a:rPr lang="en-US" sz="1100" baseline="30000" dirty="0">
                <a:latin typeface="Arial" panose="020B0604020202020204" pitchFamily="34" charset="0"/>
                <a:cs typeface="Arial" panose="020B0604020202020204" pitchFamily="34" charset="0"/>
              </a:rPr>
              <a:t>nd</a:t>
            </a:r>
            <a:r>
              <a:rPr lang="en-US" sz="1100" dirty="0">
                <a:latin typeface="Arial" panose="020B0604020202020204" pitchFamily="34" charset="0"/>
                <a:cs typeface="Arial" panose="020B0604020202020204" pitchFamily="34" charset="0"/>
              </a:rPr>
              <a:t> February 2021). </a:t>
            </a:r>
          </a:p>
          <a:p>
            <a:pPr marL="171450" indent="-171450">
              <a:buFontTx/>
              <a:buChar char="-"/>
            </a:pPr>
            <a:r>
              <a:rPr lang="en-US" sz="1100" dirty="0">
                <a:latin typeface="Arial" panose="020B0604020202020204" pitchFamily="34" charset="0"/>
                <a:cs typeface="Arial" panose="020B0604020202020204" pitchFamily="34" charset="0"/>
              </a:rPr>
              <a:t>Jiang, D., Fung, H,H. (2019) ‘Chapter 6- Social and Emotional Theories of Aging’, </a:t>
            </a:r>
            <a:r>
              <a:rPr lang="en-US" sz="1100" i="1" dirty="0">
                <a:latin typeface="Arial" panose="020B0604020202020204" pitchFamily="34" charset="0"/>
                <a:cs typeface="Arial" panose="020B0604020202020204" pitchFamily="34" charset="0"/>
              </a:rPr>
              <a:t>Work Across the Lifespan</a:t>
            </a:r>
            <a:r>
              <a:rPr lang="en-US" sz="1100" dirty="0">
                <a:latin typeface="Arial" panose="020B0604020202020204" pitchFamily="34" charset="0"/>
                <a:cs typeface="Arial" panose="020B0604020202020204" pitchFamily="34" charset="0"/>
              </a:rPr>
              <a:t>, pp.135-153.  </a:t>
            </a:r>
          </a:p>
          <a:p>
            <a:pPr marL="171450" indent="-171450">
              <a:buFontTx/>
              <a:buChar char="-"/>
            </a:pPr>
            <a:r>
              <a:rPr lang="en-US" sz="1100" dirty="0">
                <a:latin typeface="Arial" panose="020B0604020202020204" pitchFamily="34" charset="0"/>
                <a:cs typeface="Arial" panose="020B0604020202020204" pitchFamily="34" charset="0"/>
              </a:rPr>
              <a:t>Lines, M,L., Lepore, M., Wiener, M,J. (2015) ‘Patient centered, Person centered and person directed care: They are not the same’, </a:t>
            </a:r>
            <a:r>
              <a:rPr lang="en-US" sz="1100" i="1" dirty="0">
                <a:latin typeface="Arial" panose="020B0604020202020204" pitchFamily="34" charset="0"/>
                <a:cs typeface="Arial" panose="020B0604020202020204" pitchFamily="34" charset="0"/>
              </a:rPr>
              <a:t>Medical Care</a:t>
            </a:r>
            <a:r>
              <a:rPr lang="en-US" sz="1100" dirty="0">
                <a:latin typeface="Arial" panose="020B0604020202020204" pitchFamily="34" charset="0"/>
                <a:cs typeface="Arial" panose="020B0604020202020204" pitchFamily="34" charset="0"/>
              </a:rPr>
              <a:t>, 53(7), pp. 561-563. </a:t>
            </a:r>
          </a:p>
          <a:p>
            <a:pPr marL="171450" indent="-171450">
              <a:buFontTx/>
              <a:buChar char="-"/>
            </a:pPr>
            <a:r>
              <a:rPr lang="en-US" sz="1100" dirty="0">
                <a:latin typeface="Arial" panose="020B0604020202020204" pitchFamily="34" charset="0"/>
                <a:cs typeface="Arial" panose="020B0604020202020204" pitchFamily="34" charset="0"/>
              </a:rPr>
              <a:t>Live Better With (2020) How to create a better care plan for someone with dementia. Available at: </a:t>
            </a:r>
            <a:r>
              <a:rPr lang="en-US" sz="1100" dirty="0">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How to create a daily care plan for someone with dementia – Live Better With Dementia</a:t>
            </a:r>
            <a:r>
              <a:rPr lang="en-US" sz="1100" dirty="0">
                <a:latin typeface="Arial" panose="020B0604020202020204" pitchFamily="34" charset="0"/>
                <a:cs typeface="Arial" panose="020B0604020202020204" pitchFamily="34" charset="0"/>
              </a:rPr>
              <a:t> (Accessed: 24</a:t>
            </a:r>
            <a:r>
              <a:rPr lang="en-US" sz="1100" baseline="30000" dirty="0">
                <a:latin typeface="Arial" panose="020B0604020202020204" pitchFamily="34" charset="0"/>
                <a:cs typeface="Arial" panose="020B0604020202020204" pitchFamily="34" charset="0"/>
              </a:rPr>
              <a:t>th</a:t>
            </a:r>
            <a:r>
              <a:rPr lang="en-US" sz="1100" dirty="0">
                <a:latin typeface="Arial" panose="020B0604020202020204" pitchFamily="34" charset="0"/>
                <a:cs typeface="Arial" panose="020B0604020202020204" pitchFamily="34" charset="0"/>
              </a:rPr>
              <a:t> February 2021). </a:t>
            </a:r>
          </a:p>
          <a:p>
            <a:pPr marL="171450" indent="-171450">
              <a:buFontTx/>
              <a:buChar char="-"/>
            </a:pPr>
            <a:r>
              <a:rPr lang="en-US" sz="1100" dirty="0">
                <a:latin typeface="Arial" panose="020B0604020202020204" pitchFamily="34" charset="0"/>
                <a:cs typeface="Arial" panose="020B0604020202020204" pitchFamily="34" charset="0"/>
              </a:rPr>
              <a:t>National Voices (2017) </a:t>
            </a:r>
            <a:r>
              <a:rPr lang="en-US" sz="1100" i="1" dirty="0">
                <a:latin typeface="Arial" panose="020B0604020202020204" pitchFamily="34" charset="0"/>
                <a:cs typeface="Arial" panose="020B0604020202020204" pitchFamily="34" charset="0"/>
              </a:rPr>
              <a:t>Person Centered Care in 2017</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person-centred_care_in_2017_-_national_voices.pdf</a:t>
            </a:r>
            <a:r>
              <a:rPr lang="en-US" sz="1100" dirty="0">
                <a:latin typeface="Arial" panose="020B0604020202020204" pitchFamily="34" charset="0"/>
                <a:cs typeface="Arial" panose="020B0604020202020204" pitchFamily="34" charset="0"/>
              </a:rPr>
              <a:t> (Accessed: 17</a:t>
            </a:r>
            <a:r>
              <a:rPr lang="en-US" sz="1100" baseline="30000" dirty="0">
                <a:latin typeface="Arial" panose="020B0604020202020204" pitchFamily="34" charset="0"/>
                <a:cs typeface="Arial" panose="020B0604020202020204" pitchFamily="34" charset="0"/>
              </a:rPr>
              <a:t>th</a:t>
            </a:r>
            <a:r>
              <a:rPr lang="en-US" sz="1100" dirty="0">
                <a:latin typeface="Arial" panose="020B0604020202020204" pitchFamily="34" charset="0"/>
                <a:cs typeface="Arial" panose="020B0604020202020204" pitchFamily="34" charset="0"/>
              </a:rPr>
              <a:t> February 2021). </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32481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0A7DA4B-78C7-4F16-B14F-F43D38625558}"/>
              </a:ext>
            </a:extLst>
          </p:cNvPr>
          <p:cNvSpPr txBox="1"/>
          <p:nvPr/>
        </p:nvSpPr>
        <p:spPr>
          <a:xfrm>
            <a:off x="3262489" y="541867"/>
            <a:ext cx="5057422" cy="46166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References</a:t>
            </a:r>
          </a:p>
        </p:txBody>
      </p:sp>
      <p:sp>
        <p:nvSpPr>
          <p:cNvPr id="6" name="TextBox 5">
            <a:extLst>
              <a:ext uri="{FF2B5EF4-FFF2-40B4-BE49-F238E27FC236}">
                <a16:creationId xmlns:a16="http://schemas.microsoft.com/office/drawing/2014/main" id="{E3E78A96-51D3-471A-A1A9-63916DC5AAA1}"/>
              </a:ext>
            </a:extLst>
          </p:cNvPr>
          <p:cNvSpPr txBox="1"/>
          <p:nvPr/>
        </p:nvSpPr>
        <p:spPr>
          <a:xfrm>
            <a:off x="745066" y="1104121"/>
            <a:ext cx="10701867" cy="2970044"/>
          </a:xfrm>
          <a:prstGeom prst="rect">
            <a:avLst/>
          </a:prstGeom>
          <a:noFill/>
        </p:spPr>
        <p:txBody>
          <a:bodyPr wrap="square">
            <a:spAutoFit/>
          </a:bodyPr>
          <a:lstStyle/>
          <a:p>
            <a:pPr marL="171450" indent="-171450">
              <a:buFontTx/>
              <a:buChar char="-"/>
            </a:pPr>
            <a:r>
              <a:rPr lang="en-GB" sz="1100" dirty="0">
                <a:latin typeface="Arial" panose="020B0604020202020204" pitchFamily="34" charset="0"/>
                <a:cs typeface="Arial" panose="020B0604020202020204" pitchFamily="34" charset="0"/>
              </a:rPr>
              <a:t>NHS (2016) </a:t>
            </a:r>
            <a:r>
              <a:rPr lang="en-GB" sz="1100" i="1" dirty="0">
                <a:latin typeface="Arial" panose="020B0604020202020204" pitchFamily="34" charset="0"/>
                <a:cs typeface="Arial" panose="020B0604020202020204" pitchFamily="34" charset="0"/>
              </a:rPr>
              <a:t>Personalised care and support Planning Handbook</a:t>
            </a:r>
            <a:r>
              <a:rPr lang="en-GB" sz="1100" dirty="0">
                <a:latin typeface="Arial" panose="020B0604020202020204" pitchFamily="34" charset="0"/>
                <a:cs typeface="Arial" panose="020B0604020202020204" pitchFamily="34" charset="0"/>
              </a:rPr>
              <a:t>. Leeds: Coalition of Collaborate Care.</a:t>
            </a:r>
          </a:p>
          <a:p>
            <a:pPr marL="171450" indent="-171450">
              <a:buFontTx/>
              <a:buChar char="-"/>
            </a:pPr>
            <a:r>
              <a:rPr lang="en-GB" sz="1100" dirty="0">
                <a:latin typeface="Arial" panose="020B0604020202020204" pitchFamily="34" charset="0"/>
                <a:cs typeface="Arial" panose="020B0604020202020204" pitchFamily="34" charset="0"/>
              </a:rPr>
              <a:t>NHS (2018) </a:t>
            </a:r>
            <a:r>
              <a:rPr lang="en-GB" sz="1100" i="1" dirty="0">
                <a:latin typeface="Arial" panose="020B0604020202020204" pitchFamily="34" charset="0"/>
                <a:cs typeface="Arial" panose="020B0604020202020204" pitchFamily="34" charset="0"/>
              </a:rPr>
              <a:t>Care for people with mental health problems (Care Programme Approach) </a:t>
            </a:r>
            <a:r>
              <a:rPr lang="en-GB" sz="1100" dirty="0">
                <a:latin typeface="Arial" panose="020B0604020202020204" pitchFamily="34" charset="0"/>
                <a:cs typeface="Arial" panose="020B0604020202020204" pitchFamily="34" charset="0"/>
              </a:rPr>
              <a:t>Available at: </a:t>
            </a:r>
            <a:r>
              <a:rPr lang="en-US" sz="11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Care for people with mental health problems (Care </a:t>
            </a:r>
            <a:r>
              <a:rPr lang="en-US" sz="1100"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Programme</a:t>
            </a:r>
            <a:r>
              <a:rPr lang="en-US" sz="11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Approach) - NHS (www.nhs.uk)</a:t>
            </a:r>
            <a:r>
              <a:rPr lang="en-US" sz="1100" dirty="0">
                <a:latin typeface="Arial" panose="020B0604020202020204" pitchFamily="34" charset="0"/>
                <a:cs typeface="Arial" panose="020B0604020202020204" pitchFamily="34" charset="0"/>
              </a:rPr>
              <a:t> (Accessed: 15</a:t>
            </a:r>
            <a:r>
              <a:rPr lang="en-US" sz="1100" baseline="30000" dirty="0">
                <a:latin typeface="Arial" panose="020B0604020202020204" pitchFamily="34" charset="0"/>
                <a:cs typeface="Arial" panose="020B0604020202020204" pitchFamily="34" charset="0"/>
              </a:rPr>
              <a:t>th</a:t>
            </a:r>
            <a:r>
              <a:rPr lang="en-US" sz="1100" dirty="0">
                <a:latin typeface="Arial" panose="020B0604020202020204" pitchFamily="34" charset="0"/>
                <a:cs typeface="Arial" panose="020B0604020202020204" pitchFamily="34" charset="0"/>
              </a:rPr>
              <a:t> February 2021).</a:t>
            </a:r>
          </a:p>
          <a:p>
            <a:pPr marL="171450" indent="-171450">
              <a:buFontTx/>
              <a:buChar char="-"/>
            </a:pPr>
            <a:r>
              <a:rPr lang="en-US" sz="1100" dirty="0">
                <a:latin typeface="Arial" panose="020B0604020202020204" pitchFamily="34" charset="0"/>
                <a:cs typeface="Arial" panose="020B0604020202020204" pitchFamily="34" charset="0"/>
              </a:rPr>
              <a:t>NHS (2018) Overview: Dysphagia. Available at: </a:t>
            </a:r>
            <a:r>
              <a:rPr lang="en-US" sz="11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Dysphagia (swallowing problems) - NHS (www.nhs.uk)</a:t>
            </a:r>
            <a:r>
              <a:rPr lang="en-US" sz="1100" dirty="0">
                <a:latin typeface="Arial" panose="020B0604020202020204" pitchFamily="34" charset="0"/>
                <a:cs typeface="Arial" panose="020B0604020202020204" pitchFamily="34" charset="0"/>
              </a:rPr>
              <a:t> (Accessed: 12</a:t>
            </a:r>
            <a:r>
              <a:rPr lang="en-US" sz="1100" baseline="30000" dirty="0">
                <a:latin typeface="Arial" panose="020B0604020202020204" pitchFamily="34" charset="0"/>
                <a:cs typeface="Arial" panose="020B0604020202020204" pitchFamily="34" charset="0"/>
              </a:rPr>
              <a:t>th</a:t>
            </a:r>
            <a:r>
              <a:rPr lang="en-US" sz="1100" dirty="0">
                <a:latin typeface="Arial" panose="020B0604020202020204" pitchFamily="34" charset="0"/>
                <a:cs typeface="Arial" panose="020B0604020202020204" pitchFamily="34" charset="0"/>
              </a:rPr>
              <a:t> February 2021). </a:t>
            </a:r>
            <a:endParaRPr lang="en-GB" sz="1100" dirty="0">
              <a:latin typeface="Arial" panose="020B0604020202020204" pitchFamily="34" charset="0"/>
              <a:cs typeface="Arial" panose="020B0604020202020204" pitchFamily="34" charset="0"/>
            </a:endParaRPr>
          </a:p>
          <a:p>
            <a:pPr marL="171450" indent="-171450">
              <a:buFontTx/>
              <a:buChar char="-"/>
            </a:pPr>
            <a:r>
              <a:rPr lang="en-GB" sz="1100" dirty="0">
                <a:latin typeface="Arial" panose="020B0604020202020204" pitchFamily="34" charset="0"/>
                <a:cs typeface="Arial" panose="020B0604020202020204" pitchFamily="34" charset="0"/>
              </a:rPr>
              <a:t>Nice.org (2020) </a:t>
            </a:r>
            <a:r>
              <a:rPr lang="en-GB" sz="1100" i="1" dirty="0">
                <a:latin typeface="Arial" panose="020B0604020202020204" pitchFamily="34" charset="0"/>
                <a:cs typeface="Arial" panose="020B0604020202020204" pitchFamily="34" charset="0"/>
              </a:rPr>
              <a:t>What to expect during assessment and care planning. </a:t>
            </a:r>
            <a:r>
              <a:rPr lang="en-GB" sz="1100" dirty="0">
                <a:latin typeface="Arial" panose="020B0604020202020204" pitchFamily="34" charset="0"/>
                <a:cs typeface="Arial" panose="020B0604020202020204" pitchFamily="34" charset="0"/>
              </a:rPr>
              <a:t>Available at: </a:t>
            </a:r>
            <a:r>
              <a:rPr lang="en-US" sz="11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What to expect during assessment and care planning | Quick guides to social care topics | Social care | NICE Communities | About | NICE</a:t>
            </a:r>
            <a:r>
              <a:rPr lang="en-US" sz="1100" dirty="0">
                <a:latin typeface="Arial" panose="020B0604020202020204" pitchFamily="34" charset="0"/>
                <a:cs typeface="Arial" panose="020B0604020202020204" pitchFamily="34" charset="0"/>
              </a:rPr>
              <a:t> (Assessed: 9</a:t>
            </a:r>
            <a:r>
              <a:rPr lang="en-US" sz="1100" baseline="30000" dirty="0">
                <a:latin typeface="Arial" panose="020B0604020202020204" pitchFamily="34" charset="0"/>
                <a:cs typeface="Arial" panose="020B0604020202020204" pitchFamily="34" charset="0"/>
              </a:rPr>
              <a:t>th</a:t>
            </a:r>
            <a:r>
              <a:rPr lang="en-US" sz="1100" dirty="0">
                <a:latin typeface="Arial" panose="020B0604020202020204" pitchFamily="34" charset="0"/>
                <a:cs typeface="Arial" panose="020B0604020202020204" pitchFamily="34" charset="0"/>
              </a:rPr>
              <a:t> February 2021). </a:t>
            </a:r>
          </a:p>
          <a:p>
            <a:pPr marL="171450" indent="-171450">
              <a:buFontTx/>
              <a:buChar char="-"/>
            </a:pPr>
            <a:r>
              <a:rPr lang="en-US" sz="1100" dirty="0">
                <a:latin typeface="Arial" panose="020B0604020202020204" pitchFamily="34" charset="0"/>
                <a:cs typeface="Arial" panose="020B0604020202020204" pitchFamily="34" charset="0"/>
              </a:rPr>
              <a:t>Nice.org (2019) </a:t>
            </a:r>
            <a:r>
              <a:rPr lang="en-US" sz="1100" i="1" dirty="0">
                <a:latin typeface="Arial" panose="020B0604020202020204" pitchFamily="34" charset="0"/>
                <a:cs typeface="Arial" panose="020B0604020202020204" pitchFamily="34" charset="0"/>
              </a:rPr>
              <a:t>Service user experience in adult mental health services</a:t>
            </a:r>
            <a:r>
              <a:rPr lang="en-US" sz="1100" dirty="0">
                <a:latin typeface="Arial" panose="020B0604020202020204" pitchFamily="34" charset="0"/>
                <a:cs typeface="Arial" panose="020B0604020202020204" pitchFamily="34" charset="0"/>
              </a:rPr>
              <a:t>. Available at: </a:t>
            </a:r>
            <a:r>
              <a:rPr lang="en-US" sz="11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Overview | Service user experience in adult mental health services | Quality standards | NICE</a:t>
            </a:r>
            <a:r>
              <a:rPr lang="en-US" sz="1100" dirty="0">
                <a:latin typeface="Arial" panose="020B0604020202020204" pitchFamily="34" charset="0"/>
                <a:cs typeface="Arial" panose="020B0604020202020204" pitchFamily="34" charset="0"/>
              </a:rPr>
              <a:t> (Accessed: 14</a:t>
            </a:r>
            <a:r>
              <a:rPr lang="en-US" sz="1100" baseline="30000" dirty="0">
                <a:latin typeface="Arial" panose="020B0604020202020204" pitchFamily="34" charset="0"/>
                <a:cs typeface="Arial" panose="020B0604020202020204" pitchFamily="34" charset="0"/>
              </a:rPr>
              <a:t>th</a:t>
            </a:r>
            <a:r>
              <a:rPr lang="en-US" sz="1100" dirty="0">
                <a:latin typeface="Arial" panose="020B0604020202020204" pitchFamily="34" charset="0"/>
                <a:cs typeface="Arial" panose="020B0604020202020204" pitchFamily="34" charset="0"/>
              </a:rPr>
              <a:t> February 2021). </a:t>
            </a:r>
          </a:p>
          <a:p>
            <a:pPr marL="171450" indent="-171450">
              <a:buFontTx/>
              <a:buChar char="-"/>
            </a:pPr>
            <a:r>
              <a:rPr lang="en-US" sz="1100" dirty="0" err="1">
                <a:latin typeface="Arial" panose="020B0604020202020204" pitchFamily="34" charset="0"/>
                <a:cs typeface="Arial" panose="020B0604020202020204" pitchFamily="34" charset="0"/>
              </a:rPr>
              <a:t>NourishCare</a:t>
            </a:r>
            <a:r>
              <a:rPr lang="en-US" sz="1100" dirty="0">
                <a:latin typeface="Arial" panose="020B0604020202020204" pitchFamily="34" charset="0"/>
                <a:cs typeface="Arial" panose="020B0604020202020204" pitchFamily="34" charset="0"/>
              </a:rPr>
              <a:t> (2016) Care Planning: Framing Person hood to manage frailty, needs and wants. Available at: </a:t>
            </a:r>
            <a:r>
              <a:rPr lang="en-US" sz="11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Care Planning: Managing frailty, wants and needs - How we do it. (nourishcare.co.uk)</a:t>
            </a:r>
            <a:r>
              <a:rPr lang="en-US" sz="1100" dirty="0">
                <a:latin typeface="Arial" panose="020B0604020202020204" pitchFamily="34" charset="0"/>
                <a:cs typeface="Arial" panose="020B0604020202020204" pitchFamily="34" charset="0"/>
              </a:rPr>
              <a:t> (Accessed: 24</a:t>
            </a:r>
            <a:r>
              <a:rPr lang="en-US" sz="1100" baseline="30000" dirty="0">
                <a:latin typeface="Arial" panose="020B0604020202020204" pitchFamily="34" charset="0"/>
                <a:cs typeface="Arial" panose="020B0604020202020204" pitchFamily="34" charset="0"/>
              </a:rPr>
              <a:t>th</a:t>
            </a:r>
            <a:r>
              <a:rPr lang="en-US" sz="1100" dirty="0">
                <a:latin typeface="Arial" panose="020B0604020202020204" pitchFamily="34" charset="0"/>
                <a:cs typeface="Arial" panose="020B0604020202020204" pitchFamily="34" charset="0"/>
              </a:rPr>
              <a:t> February 2021).</a:t>
            </a:r>
          </a:p>
          <a:p>
            <a:pPr marL="171450" indent="-171450">
              <a:buFontTx/>
              <a:buChar char="-"/>
            </a:pPr>
            <a:r>
              <a:rPr lang="en-US" sz="1100" dirty="0">
                <a:latin typeface="Arial" panose="020B0604020202020204" pitchFamily="34" charset="0"/>
                <a:cs typeface="Arial" panose="020B0604020202020204" pitchFamily="34" charset="0"/>
              </a:rPr>
              <a:t>Outsourcing-Pharma (2020) BBK: Patient, trial participants, share a voice. Available at: </a:t>
            </a:r>
            <a:r>
              <a:rPr lang="en-US" sz="11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Survey on patients' and trial participants' voices (outsourcing-pharma.com)</a:t>
            </a:r>
            <a:r>
              <a:rPr lang="en-US" sz="1100" dirty="0">
                <a:latin typeface="Arial" panose="020B0604020202020204" pitchFamily="34" charset="0"/>
                <a:cs typeface="Arial" panose="020B0604020202020204" pitchFamily="34" charset="0"/>
              </a:rPr>
              <a:t> (Accessed: 24</a:t>
            </a:r>
            <a:r>
              <a:rPr lang="en-US" sz="1100" baseline="30000" dirty="0">
                <a:latin typeface="Arial" panose="020B0604020202020204" pitchFamily="34" charset="0"/>
                <a:cs typeface="Arial" panose="020B0604020202020204" pitchFamily="34" charset="0"/>
              </a:rPr>
              <a:t>th</a:t>
            </a:r>
            <a:r>
              <a:rPr lang="en-US" sz="1100" dirty="0">
                <a:latin typeface="Arial" panose="020B0604020202020204" pitchFamily="34" charset="0"/>
                <a:cs typeface="Arial" panose="020B0604020202020204" pitchFamily="34" charset="0"/>
              </a:rPr>
              <a:t> February 2021). </a:t>
            </a:r>
          </a:p>
          <a:p>
            <a:pPr marL="171450" indent="-171450">
              <a:buFontTx/>
              <a:buChar char="-"/>
            </a:pPr>
            <a:r>
              <a:rPr lang="en-US" sz="1100" dirty="0">
                <a:latin typeface="Arial" panose="020B0604020202020204" pitchFamily="34" charset="0"/>
                <a:cs typeface="Arial" panose="020B0604020202020204" pitchFamily="34" charset="0"/>
              </a:rPr>
              <a:t>Santana, M.J., </a:t>
            </a:r>
            <a:r>
              <a:rPr lang="en-US" sz="1100" dirty="0" err="1">
                <a:latin typeface="Arial" panose="020B0604020202020204" pitchFamily="34" charset="0"/>
                <a:cs typeface="Arial" panose="020B0604020202020204" pitchFamily="34" charset="0"/>
              </a:rPr>
              <a:t>Manalili</a:t>
            </a:r>
            <a:r>
              <a:rPr lang="en-US" sz="1100" dirty="0">
                <a:latin typeface="Arial" panose="020B0604020202020204" pitchFamily="34" charset="0"/>
                <a:cs typeface="Arial" panose="020B0604020202020204" pitchFamily="34" charset="0"/>
              </a:rPr>
              <a:t>, K., Jolley, R., </a:t>
            </a:r>
            <a:r>
              <a:rPr lang="en-US" sz="1100" dirty="0" err="1">
                <a:latin typeface="Arial" panose="020B0604020202020204" pitchFamily="34" charset="0"/>
                <a:cs typeface="Arial" panose="020B0604020202020204" pitchFamily="34" charset="0"/>
              </a:rPr>
              <a:t>Zelinsky</a:t>
            </a:r>
            <a:r>
              <a:rPr lang="en-US" sz="1100" dirty="0">
                <a:latin typeface="Arial" panose="020B0604020202020204" pitchFamily="34" charset="0"/>
                <a:cs typeface="Arial" panose="020B0604020202020204" pitchFamily="34" charset="0"/>
              </a:rPr>
              <a:t>, S., Quan, H., Lu, M. (2018) ‘How to Practice Person centered Care: A conceptual framework’, </a:t>
            </a:r>
            <a:r>
              <a:rPr lang="en-US" sz="1100" i="1" dirty="0">
                <a:latin typeface="Arial" panose="020B0604020202020204" pitchFamily="34" charset="0"/>
                <a:cs typeface="Arial" panose="020B0604020202020204" pitchFamily="34" charset="0"/>
              </a:rPr>
              <a:t>Health Expectations</a:t>
            </a:r>
            <a:r>
              <a:rPr lang="en-US" sz="1100" dirty="0">
                <a:latin typeface="Arial" panose="020B0604020202020204" pitchFamily="34" charset="0"/>
                <a:cs typeface="Arial" panose="020B0604020202020204" pitchFamily="34" charset="0"/>
              </a:rPr>
              <a:t>, 21(2), pp. 429-440. </a:t>
            </a:r>
          </a:p>
          <a:p>
            <a:pPr marL="171450" indent="-171450">
              <a:buFontTx/>
              <a:buChar char="-"/>
            </a:pPr>
            <a:r>
              <a:rPr lang="en-US" sz="1100" dirty="0">
                <a:latin typeface="Arial" panose="020B0604020202020204" pitchFamily="34" charset="0"/>
                <a:cs typeface="Arial" panose="020B0604020202020204" pitchFamily="34" charset="0"/>
              </a:rPr>
              <a:t>Sun, S,F., Hsu, C-W., Lin, H-S., Sun, H-P., Chang, P-H., Hsieh, W-L., Wang, J-L. (2013) ‘Combined Neuromuscular Electrical Stimulation (NMES) with Fiberoptic Endoscopic Evaluation of swallowing (FEES) and traditional swallowing </a:t>
            </a:r>
            <a:r>
              <a:rPr lang="en-US" sz="1100" dirty="0" err="1">
                <a:latin typeface="Arial" panose="020B0604020202020204" pitchFamily="34" charset="0"/>
                <a:cs typeface="Arial" panose="020B0604020202020204" pitchFamily="34" charset="0"/>
              </a:rPr>
              <a:t>Rehibilitation</a:t>
            </a:r>
            <a:r>
              <a:rPr lang="en-US" sz="1100" dirty="0">
                <a:latin typeface="Arial" panose="020B0604020202020204" pitchFamily="34" charset="0"/>
                <a:cs typeface="Arial" panose="020B0604020202020204" pitchFamily="34" charset="0"/>
              </a:rPr>
              <a:t> in the treatment of Stroke related Dysphagia’, </a:t>
            </a:r>
            <a:r>
              <a:rPr lang="en-US" sz="1100" i="1" dirty="0">
                <a:latin typeface="Arial" panose="020B0604020202020204" pitchFamily="34" charset="0"/>
                <a:cs typeface="Arial" panose="020B0604020202020204" pitchFamily="34" charset="0"/>
              </a:rPr>
              <a:t>Dysphagia,</a:t>
            </a:r>
            <a:r>
              <a:rPr lang="en-US" sz="1100" dirty="0">
                <a:latin typeface="Arial" panose="020B0604020202020204" pitchFamily="34" charset="0"/>
                <a:cs typeface="Arial" panose="020B0604020202020204" pitchFamily="34" charset="0"/>
              </a:rPr>
              <a:t> 28(4), pp. 557-566.  </a:t>
            </a:r>
          </a:p>
          <a:p>
            <a:pPr marL="171450" indent="-171450">
              <a:buFontTx/>
              <a:buChar char="-"/>
            </a:pPr>
            <a:r>
              <a:rPr lang="en-US" sz="1100" dirty="0" err="1">
                <a:latin typeface="Arial" panose="020B0604020202020204" pitchFamily="34" charset="0"/>
                <a:cs typeface="Arial" panose="020B0604020202020204" pitchFamily="34" charset="0"/>
              </a:rPr>
              <a:t>YouthAOD</a:t>
            </a:r>
            <a:r>
              <a:rPr lang="en-US" sz="1100" dirty="0">
                <a:latin typeface="Arial" panose="020B0604020202020204" pitchFamily="34" charset="0"/>
                <a:cs typeface="Arial" panose="020B0604020202020204" pitchFamily="34" charset="0"/>
              </a:rPr>
              <a:t> Toolbox (2021) Person Centered Partnership. Available at: </a:t>
            </a:r>
            <a:r>
              <a:rPr lang="en-GB" sz="11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Person-centred Partnership | </a:t>
            </a:r>
            <a:r>
              <a:rPr lang="en-GB" sz="1100" dirty="0" err="1">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YouthAOD</a:t>
            </a:r>
            <a:r>
              <a:rPr lang="en-GB" sz="11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 Toolbox</a:t>
            </a:r>
            <a:r>
              <a:rPr lang="en-GB" sz="1100" dirty="0">
                <a:latin typeface="Arial" panose="020B0604020202020204" pitchFamily="34" charset="0"/>
                <a:cs typeface="Arial" panose="020B0604020202020204" pitchFamily="34" charset="0"/>
              </a:rPr>
              <a:t> (Accessed: 10</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February 2021). </a:t>
            </a:r>
          </a:p>
        </p:txBody>
      </p:sp>
    </p:spTree>
    <p:extLst>
      <p:ext uri="{BB962C8B-B14F-4D97-AF65-F5344CB8AC3E}">
        <p14:creationId xmlns:p14="http://schemas.microsoft.com/office/powerpoint/2010/main" val="148973358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Custom 46">
    <a:dk1>
      <a:sysClr val="windowText" lastClr="000000"/>
    </a:dk1>
    <a:lt1>
      <a:sysClr val="window" lastClr="FFFFFF"/>
    </a:lt1>
    <a:dk2>
      <a:srgbClr val="121316"/>
    </a:dk2>
    <a:lt2>
      <a:srgbClr val="FEFCF7"/>
    </a:lt2>
    <a:accent1>
      <a:srgbClr val="8394A4"/>
    </a:accent1>
    <a:accent2>
      <a:srgbClr val="65739F"/>
    </a:accent2>
    <a:accent3>
      <a:srgbClr val="B2AC8A"/>
    </a:accent3>
    <a:accent4>
      <a:srgbClr val="879BB3"/>
    </a:accent4>
    <a:accent5>
      <a:srgbClr val="D7B579"/>
    </a:accent5>
    <a:accent6>
      <a:srgbClr val="8A9B89"/>
    </a:accent6>
    <a:hlink>
      <a:srgbClr val="85C4D2"/>
    </a:hlink>
    <a:folHlink>
      <a:srgbClr val="8E8CA7"/>
    </a:folHlink>
  </a:clrScheme>
</a:themeOverride>
</file>

<file path=ppt/theme/themeOverride2.xml><?xml version="1.0" encoding="utf-8"?>
<a:themeOverride xmlns:a="http://schemas.openxmlformats.org/drawingml/2006/main">
  <a:clrScheme name="Custom 46">
    <a:dk1>
      <a:sysClr val="windowText" lastClr="000000"/>
    </a:dk1>
    <a:lt1>
      <a:sysClr val="window" lastClr="FFFFFF"/>
    </a:lt1>
    <a:dk2>
      <a:srgbClr val="121316"/>
    </a:dk2>
    <a:lt2>
      <a:srgbClr val="FEFCF7"/>
    </a:lt2>
    <a:accent1>
      <a:srgbClr val="8394A4"/>
    </a:accent1>
    <a:accent2>
      <a:srgbClr val="65739F"/>
    </a:accent2>
    <a:accent3>
      <a:srgbClr val="B2AC8A"/>
    </a:accent3>
    <a:accent4>
      <a:srgbClr val="879BB3"/>
    </a:accent4>
    <a:accent5>
      <a:srgbClr val="D7B579"/>
    </a:accent5>
    <a:accent6>
      <a:srgbClr val="8A9B89"/>
    </a:accent6>
    <a:hlink>
      <a:srgbClr val="85C4D2"/>
    </a:hlink>
    <a:folHlink>
      <a:srgbClr val="8E8CA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6BCBFB-BBC7-42F1-95CD-058E172363A0}">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1259D436-C82E-43E0-8A01-53DF9CED6032}">
  <ds:schemaRefs>
    <ds:schemaRef ds:uri="http://schemas.microsoft.com/sharepoint/v3/contenttype/forms"/>
  </ds:schemaRefs>
</ds:datastoreItem>
</file>

<file path=customXml/itemProps3.xml><?xml version="1.0" encoding="utf-8"?>
<ds:datastoreItem xmlns:ds="http://schemas.openxmlformats.org/officeDocument/2006/customXml" ds:itemID="{1F91CDEB-92ED-41DC-BF33-2916A768762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{A10CE110-4EC8-4E82-B1C4-45EB0367BE61}tf11531919_win32</Template>
  <TotalTime>1169</TotalTime>
  <Words>2751</Words>
  <Application>Microsoft Office PowerPoint</Application>
  <PresentationFormat>Widescreen</PresentationFormat>
  <Paragraphs>324</Paragraphs>
  <Slides>18</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Avenir Next LT Pro</vt:lpstr>
      <vt:lpstr>Avenir Next LT Pro Light</vt:lpstr>
      <vt:lpstr>Calibri</vt:lpstr>
      <vt:lpstr>Garamond</vt:lpstr>
      <vt:lpstr>Wingdings</vt:lpstr>
      <vt:lpstr>SavonVTI</vt:lpstr>
      <vt:lpstr>living with care: the older person care plan </vt:lpstr>
      <vt:lpstr>Module Code: BMHP6009_BIRM Lecturer: Joanne Davies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living with care: the older person care plan </dc:title>
  <dc:creator>Sabina khanam</dc:creator>
  <cp:lastModifiedBy>Sabina khanam</cp:lastModifiedBy>
  <cp:revision>1</cp:revision>
  <dcterms:created xsi:type="dcterms:W3CDTF">2021-02-06T14:32:10Z</dcterms:created>
  <dcterms:modified xsi:type="dcterms:W3CDTF">2021-02-26T10:22:45Z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