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0" r:id="rId6"/>
    <p:sldId id="261" r:id="rId7"/>
    <p:sldId id="264" r:id="rId8"/>
    <p:sldId id="263" r:id="rId9"/>
    <p:sldId id="267" r:id="rId10"/>
    <p:sldId id="265" r:id="rId11"/>
    <p:sldId id="268" r:id="rId12"/>
    <p:sldId id="266"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3C2143-3DA0-8228-E47E-D55AB0F37259}" v="1006" dt="2024-01-21T18:05:10.8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ira Jenkins (2317112)" userId="S::2317112@student.uwtsd.ac.uk::a12ed089-ae6a-4c84-ac18-1fa8f28713e8" providerId="AD" clId="Web-{46A968E2-0BB4-E8B1-FF38-7C5F5B9E1140}"/>
    <pc:docChg chg="modSld">
      <pc:chgData name="Keira Jenkins (2317112)" userId="S::2317112@student.uwtsd.ac.uk::a12ed089-ae6a-4c84-ac18-1fa8f28713e8" providerId="AD" clId="Web-{46A968E2-0BB4-E8B1-FF38-7C5F5B9E1140}" dt="2024-01-16T21:34:40.953" v="2" actId="1076"/>
      <pc:docMkLst>
        <pc:docMk/>
      </pc:docMkLst>
      <pc:sldChg chg="modSp">
        <pc:chgData name="Keira Jenkins (2317112)" userId="S::2317112@student.uwtsd.ac.uk::a12ed089-ae6a-4c84-ac18-1fa8f28713e8" providerId="AD" clId="Web-{46A968E2-0BB4-E8B1-FF38-7C5F5B9E1140}" dt="2024-01-16T21:34:40.953" v="2" actId="1076"/>
        <pc:sldMkLst>
          <pc:docMk/>
          <pc:sldMk cId="3461355602" sldId="261"/>
        </pc:sldMkLst>
        <pc:spChg chg="mod">
          <ac:chgData name="Keira Jenkins (2317112)" userId="S::2317112@student.uwtsd.ac.uk::a12ed089-ae6a-4c84-ac18-1fa8f28713e8" providerId="AD" clId="Web-{46A968E2-0BB4-E8B1-FF38-7C5F5B9E1140}" dt="2024-01-16T21:34:40.953" v="2" actId="1076"/>
          <ac:spMkLst>
            <pc:docMk/>
            <pc:sldMk cId="3461355602" sldId="261"/>
            <ac:spMk id="2" creationId="{35A88F16-3B0D-1FC2-5EBD-79E0A03DC1E2}"/>
          </ac:spMkLst>
        </pc:spChg>
      </pc:sldChg>
    </pc:docChg>
  </pc:docChgLst>
  <pc:docChgLst>
    <pc:chgData name="Keira Jenkins (2317112)" userId="S::2317112@student.uwtsd.ac.uk::a12ed089-ae6a-4c84-ac18-1fa8f28713e8" providerId="AD" clId="Web-{9FE8C436-855D-90AD-E55E-5CAEC5F06A29}"/>
    <pc:docChg chg="addSld delSld modSld sldOrd">
      <pc:chgData name="Keira Jenkins (2317112)" userId="S::2317112@student.uwtsd.ac.uk::a12ed089-ae6a-4c84-ac18-1fa8f28713e8" providerId="AD" clId="Web-{9FE8C436-855D-90AD-E55E-5CAEC5F06A29}" dt="2024-01-19T17:30:23.872" v="209" actId="1076"/>
      <pc:docMkLst>
        <pc:docMk/>
      </pc:docMkLst>
      <pc:sldChg chg="modSp">
        <pc:chgData name="Keira Jenkins (2317112)" userId="S::2317112@student.uwtsd.ac.uk::a12ed089-ae6a-4c84-ac18-1fa8f28713e8" providerId="AD" clId="Web-{9FE8C436-855D-90AD-E55E-5CAEC5F06A29}" dt="2024-01-19T17:24:02.566" v="172" actId="20577"/>
        <pc:sldMkLst>
          <pc:docMk/>
          <pc:sldMk cId="3461355602" sldId="261"/>
        </pc:sldMkLst>
        <pc:spChg chg="mod">
          <ac:chgData name="Keira Jenkins (2317112)" userId="S::2317112@student.uwtsd.ac.uk::a12ed089-ae6a-4c84-ac18-1fa8f28713e8" providerId="AD" clId="Web-{9FE8C436-855D-90AD-E55E-5CAEC5F06A29}" dt="2024-01-19T17:24:02.566" v="172" actId="20577"/>
          <ac:spMkLst>
            <pc:docMk/>
            <pc:sldMk cId="3461355602" sldId="261"/>
            <ac:spMk id="3" creationId="{B9157E88-30B0-1B76-0E7C-004A93D066DE}"/>
          </ac:spMkLst>
        </pc:spChg>
      </pc:sldChg>
      <pc:sldChg chg="del">
        <pc:chgData name="Keira Jenkins (2317112)" userId="S::2317112@student.uwtsd.ac.uk::a12ed089-ae6a-4c84-ac18-1fa8f28713e8" providerId="AD" clId="Web-{9FE8C436-855D-90AD-E55E-5CAEC5F06A29}" dt="2024-01-19T12:28:48.937" v="17"/>
        <pc:sldMkLst>
          <pc:docMk/>
          <pc:sldMk cId="859384794" sldId="262"/>
        </pc:sldMkLst>
      </pc:sldChg>
      <pc:sldChg chg="addSp modSp mod modClrScheme chgLayout">
        <pc:chgData name="Keira Jenkins (2317112)" userId="S::2317112@student.uwtsd.ac.uk::a12ed089-ae6a-4c84-ac18-1fa8f28713e8" providerId="AD" clId="Web-{9FE8C436-855D-90AD-E55E-5CAEC5F06A29}" dt="2024-01-19T13:11:49.082" v="56" actId="20577"/>
        <pc:sldMkLst>
          <pc:docMk/>
          <pc:sldMk cId="2887887735" sldId="263"/>
        </pc:sldMkLst>
        <pc:spChg chg="mod ord">
          <ac:chgData name="Keira Jenkins (2317112)" userId="S::2317112@student.uwtsd.ac.uk::a12ed089-ae6a-4c84-ac18-1fa8f28713e8" providerId="AD" clId="Web-{9FE8C436-855D-90AD-E55E-5CAEC5F06A29}" dt="2024-01-19T12:27:27.700" v="12" actId="1076"/>
          <ac:spMkLst>
            <pc:docMk/>
            <pc:sldMk cId="2887887735" sldId="263"/>
            <ac:spMk id="2" creationId="{13E6959B-AC6D-7915-4C41-66361FCD194F}"/>
          </ac:spMkLst>
        </pc:spChg>
        <pc:spChg chg="mod ord">
          <ac:chgData name="Keira Jenkins (2317112)" userId="S::2317112@student.uwtsd.ac.uk::a12ed089-ae6a-4c84-ac18-1fa8f28713e8" providerId="AD" clId="Web-{9FE8C436-855D-90AD-E55E-5CAEC5F06A29}" dt="2024-01-19T13:11:49.082" v="56" actId="20577"/>
          <ac:spMkLst>
            <pc:docMk/>
            <pc:sldMk cId="2887887735" sldId="263"/>
            <ac:spMk id="3" creationId="{2DC5C991-7280-4675-989A-0649E76A7A96}"/>
          </ac:spMkLst>
        </pc:spChg>
        <pc:spChg chg="add mod">
          <ac:chgData name="Keira Jenkins (2317112)" userId="S::2317112@student.uwtsd.ac.uk::a12ed089-ae6a-4c84-ac18-1fa8f28713e8" providerId="AD" clId="Web-{9FE8C436-855D-90AD-E55E-5CAEC5F06A29}" dt="2024-01-19T13:07:51.785" v="49" actId="1076"/>
          <ac:spMkLst>
            <pc:docMk/>
            <pc:sldMk cId="2887887735" sldId="263"/>
            <ac:spMk id="6" creationId="{1E66F12C-23FC-6DB3-FF9F-795E509F90F2}"/>
          </ac:spMkLst>
        </pc:spChg>
        <pc:picChg chg="add mod">
          <ac:chgData name="Keira Jenkins (2317112)" userId="S::2317112@student.uwtsd.ac.uk::a12ed089-ae6a-4c84-ac18-1fa8f28713e8" providerId="AD" clId="Web-{9FE8C436-855D-90AD-E55E-5CAEC5F06A29}" dt="2024-01-19T13:04:57.336" v="32" actId="1076"/>
          <ac:picMkLst>
            <pc:docMk/>
            <pc:sldMk cId="2887887735" sldId="263"/>
            <ac:picMk id="5" creationId="{27A31CCF-32DB-5AB7-CC35-B95D01EE3AE3}"/>
          </ac:picMkLst>
        </pc:picChg>
      </pc:sldChg>
      <pc:sldChg chg="modSp">
        <pc:chgData name="Keira Jenkins (2317112)" userId="S::2317112@student.uwtsd.ac.uk::a12ed089-ae6a-4c84-ac18-1fa8f28713e8" providerId="AD" clId="Web-{9FE8C436-855D-90AD-E55E-5CAEC5F06A29}" dt="2024-01-19T17:26:49.898" v="193" actId="20577"/>
        <pc:sldMkLst>
          <pc:docMk/>
          <pc:sldMk cId="2472740365" sldId="265"/>
        </pc:sldMkLst>
        <pc:spChg chg="mod">
          <ac:chgData name="Keira Jenkins (2317112)" userId="S::2317112@student.uwtsd.ac.uk::a12ed089-ae6a-4c84-ac18-1fa8f28713e8" providerId="AD" clId="Web-{9FE8C436-855D-90AD-E55E-5CAEC5F06A29}" dt="2024-01-19T17:26:49.898" v="193" actId="20577"/>
          <ac:spMkLst>
            <pc:docMk/>
            <pc:sldMk cId="2472740365" sldId="265"/>
            <ac:spMk id="2" creationId="{2665AD87-7E0D-D9DA-627C-D9C7B28D46F9}"/>
          </ac:spMkLst>
        </pc:spChg>
      </pc:sldChg>
      <pc:sldChg chg="modSp">
        <pc:chgData name="Keira Jenkins (2317112)" userId="S::2317112@student.uwtsd.ac.uk::a12ed089-ae6a-4c84-ac18-1fa8f28713e8" providerId="AD" clId="Web-{9FE8C436-855D-90AD-E55E-5CAEC5F06A29}" dt="2024-01-19T17:30:23.872" v="209" actId="1076"/>
        <pc:sldMkLst>
          <pc:docMk/>
          <pc:sldMk cId="2042111998" sldId="266"/>
        </pc:sldMkLst>
        <pc:spChg chg="mod">
          <ac:chgData name="Keira Jenkins (2317112)" userId="S::2317112@student.uwtsd.ac.uk::a12ed089-ae6a-4c84-ac18-1fa8f28713e8" providerId="AD" clId="Web-{9FE8C436-855D-90AD-E55E-5CAEC5F06A29}" dt="2024-01-19T17:30:23.872" v="209" actId="1076"/>
          <ac:spMkLst>
            <pc:docMk/>
            <pc:sldMk cId="2042111998" sldId="266"/>
            <ac:spMk id="2" creationId="{0F9FEF2E-36E6-95D2-07F3-81102D6AA35B}"/>
          </ac:spMkLst>
        </pc:spChg>
      </pc:sldChg>
      <pc:sldChg chg="addSp modSp mod modClrScheme chgLayout">
        <pc:chgData name="Keira Jenkins (2317112)" userId="S::2317112@student.uwtsd.ac.uk::a12ed089-ae6a-4c84-ac18-1fa8f28713e8" providerId="AD" clId="Web-{9FE8C436-855D-90AD-E55E-5CAEC5F06A29}" dt="2024-01-19T17:24:51.193" v="176" actId="20577"/>
        <pc:sldMkLst>
          <pc:docMk/>
          <pc:sldMk cId="527158609" sldId="267"/>
        </pc:sldMkLst>
        <pc:spChg chg="mod ord">
          <ac:chgData name="Keira Jenkins (2317112)" userId="S::2317112@student.uwtsd.ac.uk::a12ed089-ae6a-4c84-ac18-1fa8f28713e8" providerId="AD" clId="Web-{9FE8C436-855D-90AD-E55E-5CAEC5F06A29}" dt="2024-01-19T17:15:24.399" v="168" actId="1076"/>
          <ac:spMkLst>
            <pc:docMk/>
            <pc:sldMk cId="527158609" sldId="267"/>
            <ac:spMk id="2" creationId="{6298EF0C-D206-A61E-0B48-B346C3C86328}"/>
          </ac:spMkLst>
        </pc:spChg>
        <pc:spChg chg="mod ord">
          <ac:chgData name="Keira Jenkins (2317112)" userId="S::2317112@student.uwtsd.ac.uk::a12ed089-ae6a-4c84-ac18-1fa8f28713e8" providerId="AD" clId="Web-{9FE8C436-855D-90AD-E55E-5CAEC5F06A29}" dt="2024-01-19T17:15:18.492" v="167" actId="1076"/>
          <ac:spMkLst>
            <pc:docMk/>
            <pc:sldMk cId="527158609" sldId="267"/>
            <ac:spMk id="3" creationId="{DCDAA702-B965-FAFB-A297-9FCDCD1D4884}"/>
          </ac:spMkLst>
        </pc:spChg>
        <pc:spChg chg="mod">
          <ac:chgData name="Keira Jenkins (2317112)" userId="S::2317112@student.uwtsd.ac.uk::a12ed089-ae6a-4c84-ac18-1fa8f28713e8" providerId="AD" clId="Web-{9FE8C436-855D-90AD-E55E-5CAEC5F06A29}" dt="2024-01-19T17:24:51.193" v="176" actId="20577"/>
          <ac:spMkLst>
            <pc:docMk/>
            <pc:sldMk cId="527158609" sldId="267"/>
            <ac:spMk id="4" creationId="{50703A61-C035-9E37-7065-E85FD09E4821}"/>
          </ac:spMkLst>
        </pc:spChg>
        <pc:spChg chg="add mod">
          <ac:chgData name="Keira Jenkins (2317112)" userId="S::2317112@student.uwtsd.ac.uk::a12ed089-ae6a-4c84-ac18-1fa8f28713e8" providerId="AD" clId="Web-{9FE8C436-855D-90AD-E55E-5CAEC5F06A29}" dt="2024-01-19T17:15:29.258" v="169" actId="1076"/>
          <ac:spMkLst>
            <pc:docMk/>
            <pc:sldMk cId="527158609" sldId="267"/>
            <ac:spMk id="6" creationId="{61C48F66-AC46-F7E8-AD6C-5383ADE29D9E}"/>
          </ac:spMkLst>
        </pc:spChg>
        <pc:picChg chg="add mod">
          <ac:chgData name="Keira Jenkins (2317112)" userId="S::2317112@student.uwtsd.ac.uk::a12ed089-ae6a-4c84-ac18-1fa8f28713e8" providerId="AD" clId="Web-{9FE8C436-855D-90AD-E55E-5CAEC5F06A29}" dt="2024-01-19T17:15:33.555" v="170" actId="1076"/>
          <ac:picMkLst>
            <pc:docMk/>
            <pc:sldMk cId="527158609" sldId="267"/>
            <ac:picMk id="5" creationId="{A5F4C5AA-A95E-C503-EC4E-ED285AC504B7}"/>
          </ac:picMkLst>
        </pc:picChg>
      </pc:sldChg>
      <pc:sldChg chg="addSp modSp new ord">
        <pc:chgData name="Keira Jenkins (2317112)" userId="S::2317112@student.uwtsd.ac.uk::a12ed089-ae6a-4c84-ac18-1fa8f28713e8" providerId="AD" clId="Web-{9FE8C436-855D-90AD-E55E-5CAEC5F06A29}" dt="2024-01-19T17:30:11.293" v="208"/>
        <pc:sldMkLst>
          <pc:docMk/>
          <pc:sldMk cId="2340785748" sldId="268"/>
        </pc:sldMkLst>
        <pc:spChg chg="mod">
          <ac:chgData name="Keira Jenkins (2317112)" userId="S::2317112@student.uwtsd.ac.uk::a12ed089-ae6a-4c84-ac18-1fa8f28713e8" providerId="AD" clId="Web-{9FE8C436-855D-90AD-E55E-5CAEC5F06A29}" dt="2024-01-19T17:29:08.776" v="207" actId="20577"/>
          <ac:spMkLst>
            <pc:docMk/>
            <pc:sldMk cId="2340785748" sldId="268"/>
            <ac:spMk id="2" creationId="{6E3A379A-B42B-A02E-CA7B-BCA72A1EDD43}"/>
          </ac:spMkLst>
        </pc:spChg>
        <pc:spChg chg="add mod">
          <ac:chgData name="Keira Jenkins (2317112)" userId="S::2317112@student.uwtsd.ac.uk::a12ed089-ae6a-4c84-ac18-1fa8f28713e8" providerId="AD" clId="Web-{9FE8C436-855D-90AD-E55E-5CAEC5F06A29}" dt="2024-01-19T17:28:52.823" v="206" actId="1076"/>
          <ac:spMkLst>
            <pc:docMk/>
            <pc:sldMk cId="2340785748" sldId="268"/>
            <ac:spMk id="4" creationId="{017ADDE4-2492-C183-E1DC-29AE4124BE37}"/>
          </ac:spMkLst>
        </pc:spChg>
      </pc:sldChg>
    </pc:docChg>
  </pc:docChgLst>
  <pc:docChgLst>
    <pc:chgData name="Keira Jenkins (2317112)" userId="S::2317112@student.uwtsd.ac.uk::a12ed089-ae6a-4c84-ac18-1fa8f28713e8" providerId="AD" clId="Web-{28B008C9-3CD1-EECA-ED50-D68C4DA1DF36}"/>
    <pc:docChg chg="addSld modSld sldOrd">
      <pc:chgData name="Keira Jenkins (2317112)" userId="S::2317112@student.uwtsd.ac.uk::a12ed089-ae6a-4c84-ac18-1fa8f28713e8" providerId="AD" clId="Web-{28B008C9-3CD1-EECA-ED50-D68C4DA1DF36}" dt="2024-01-12T22:43:40.652" v="70" actId="20577"/>
      <pc:docMkLst>
        <pc:docMk/>
      </pc:docMkLst>
      <pc:sldChg chg="modSp new ord">
        <pc:chgData name="Keira Jenkins (2317112)" userId="S::2317112@student.uwtsd.ac.uk::a12ed089-ae6a-4c84-ac18-1fa8f28713e8" providerId="AD" clId="Web-{28B008C9-3CD1-EECA-ED50-D68C4DA1DF36}" dt="2024-01-12T22:43:40.652" v="70" actId="20577"/>
        <pc:sldMkLst>
          <pc:docMk/>
          <pc:sldMk cId="2960321774" sldId="259"/>
        </pc:sldMkLst>
        <pc:spChg chg="mod">
          <ac:chgData name="Keira Jenkins (2317112)" userId="S::2317112@student.uwtsd.ac.uk::a12ed089-ae6a-4c84-ac18-1fa8f28713e8" providerId="AD" clId="Web-{28B008C9-3CD1-EECA-ED50-D68C4DA1DF36}" dt="2024-01-12T22:43:40.652" v="70" actId="20577"/>
          <ac:spMkLst>
            <pc:docMk/>
            <pc:sldMk cId="2960321774" sldId="259"/>
            <ac:spMk id="2" creationId="{75AE41B6-1279-C882-8EE4-770B65E32DAD}"/>
          </ac:spMkLst>
        </pc:spChg>
        <pc:spChg chg="mod">
          <ac:chgData name="Keira Jenkins (2317112)" userId="S::2317112@student.uwtsd.ac.uk::a12ed089-ae6a-4c84-ac18-1fa8f28713e8" providerId="AD" clId="Web-{28B008C9-3CD1-EECA-ED50-D68C4DA1DF36}" dt="2024-01-12T22:33:02.158" v="69" actId="20577"/>
          <ac:spMkLst>
            <pc:docMk/>
            <pc:sldMk cId="2960321774" sldId="259"/>
            <ac:spMk id="3" creationId="{5D46EE91-04C3-E869-EAFE-E0A307C54C78}"/>
          </ac:spMkLst>
        </pc:spChg>
        <pc:spChg chg="mod">
          <ac:chgData name="Keira Jenkins (2317112)" userId="S::2317112@student.uwtsd.ac.uk::a12ed089-ae6a-4c84-ac18-1fa8f28713e8" providerId="AD" clId="Web-{28B008C9-3CD1-EECA-ED50-D68C4DA1DF36}" dt="2024-01-10T19:37:20.217" v="16" actId="20577"/>
          <ac:spMkLst>
            <pc:docMk/>
            <pc:sldMk cId="2960321774" sldId="259"/>
            <ac:spMk id="4" creationId="{9EBF2929-D746-A1F8-34B9-D4E5A335B88B}"/>
          </ac:spMkLst>
        </pc:spChg>
      </pc:sldChg>
    </pc:docChg>
  </pc:docChgLst>
  <pc:docChgLst>
    <pc:chgData name="Keira Jenkins (2317112)" userId="S::2317112@student.uwtsd.ac.uk::a12ed089-ae6a-4c84-ac18-1fa8f28713e8" providerId="AD" clId="Web-{7E95CB21-2F82-0441-7E3A-EF100C69FB3D}"/>
    <pc:docChg chg="addSld modSld">
      <pc:chgData name="Keira Jenkins (2317112)" userId="S::2317112@student.uwtsd.ac.uk::a12ed089-ae6a-4c84-ac18-1fa8f28713e8" providerId="AD" clId="Web-{7E95CB21-2F82-0441-7E3A-EF100C69FB3D}" dt="2024-01-13T23:26:20.002" v="65" actId="1076"/>
      <pc:docMkLst>
        <pc:docMk/>
      </pc:docMkLst>
      <pc:sldChg chg="delSp modSp mod modClrScheme delDesignElem chgLayout">
        <pc:chgData name="Keira Jenkins (2317112)" userId="S::2317112@student.uwtsd.ac.uk::a12ed089-ae6a-4c84-ac18-1fa8f28713e8" providerId="AD" clId="Web-{7E95CB21-2F82-0441-7E3A-EF100C69FB3D}" dt="2024-01-13T23:17:53.968" v="45" actId="1076"/>
        <pc:sldMkLst>
          <pc:docMk/>
          <pc:sldMk cId="3671313680" sldId="257"/>
        </pc:sldMkLst>
        <pc:spChg chg="mod ord">
          <ac:chgData name="Keira Jenkins (2317112)" userId="S::2317112@student.uwtsd.ac.uk::a12ed089-ae6a-4c84-ac18-1fa8f28713e8" providerId="AD" clId="Web-{7E95CB21-2F82-0441-7E3A-EF100C69FB3D}" dt="2024-01-13T23:17:40.124" v="42" actId="20577"/>
          <ac:spMkLst>
            <pc:docMk/>
            <pc:sldMk cId="3671313680" sldId="257"/>
            <ac:spMk id="2" creationId="{7E086E19-C157-3F37-A6A8-49FCA5859D62}"/>
          </ac:spMkLst>
        </pc:spChg>
        <pc:spChg chg="mod ord">
          <ac:chgData name="Keira Jenkins (2317112)" userId="S::2317112@student.uwtsd.ac.uk::a12ed089-ae6a-4c84-ac18-1fa8f28713e8" providerId="AD" clId="Web-{7E95CB21-2F82-0441-7E3A-EF100C69FB3D}" dt="2024-01-13T23:17:53.968" v="45" actId="1076"/>
          <ac:spMkLst>
            <pc:docMk/>
            <pc:sldMk cId="3671313680" sldId="257"/>
            <ac:spMk id="4" creationId="{B3D12A96-2FE2-0818-1682-CBBB67D387F3}"/>
          </ac:spMkLst>
        </pc:spChg>
        <pc:grpChg chg="del">
          <ac:chgData name="Keira Jenkins (2317112)" userId="S::2317112@student.uwtsd.ac.uk::a12ed089-ae6a-4c84-ac18-1fa8f28713e8" providerId="AD" clId="Web-{7E95CB21-2F82-0441-7E3A-EF100C69FB3D}" dt="2024-01-13T23:17:17.670" v="38"/>
          <ac:grpSpMkLst>
            <pc:docMk/>
            <pc:sldMk cId="3671313680" sldId="257"/>
            <ac:grpSpMk id="10" creationId="{0E0452C8-EFAC-4BBE-B829-CFE413A388B8}"/>
          </ac:grpSpMkLst>
        </pc:grpChg>
        <pc:picChg chg="mod ord">
          <ac:chgData name="Keira Jenkins (2317112)" userId="S::2317112@student.uwtsd.ac.uk::a12ed089-ae6a-4c84-ac18-1fa8f28713e8" providerId="AD" clId="Web-{7E95CB21-2F82-0441-7E3A-EF100C69FB3D}" dt="2024-01-13T23:17:22.608" v="39" actId="1076"/>
          <ac:picMkLst>
            <pc:docMk/>
            <pc:sldMk cId="3671313680" sldId="257"/>
            <ac:picMk id="5" creationId="{A9477522-DDFB-2E1E-9C26-BCB8A8B00FB2}"/>
          </ac:picMkLst>
        </pc:picChg>
        <pc:cxnChg chg="del">
          <ac:chgData name="Keira Jenkins (2317112)" userId="S::2317112@student.uwtsd.ac.uk::a12ed089-ae6a-4c84-ac18-1fa8f28713e8" providerId="AD" clId="Web-{7E95CB21-2F82-0441-7E3A-EF100C69FB3D}" dt="2024-01-13T23:17:17.670" v="38"/>
          <ac:cxnSpMkLst>
            <pc:docMk/>
            <pc:sldMk cId="3671313680" sldId="257"/>
            <ac:cxnSpMk id="16" creationId="{CB3B6ABF-EFD9-487E-8DE4-362FB18D4BF2}"/>
          </ac:cxnSpMkLst>
        </pc:cxnChg>
      </pc:sldChg>
      <pc:sldChg chg="modSp">
        <pc:chgData name="Keira Jenkins (2317112)" userId="S::2317112@student.uwtsd.ac.uk::a12ed089-ae6a-4c84-ac18-1fa8f28713e8" providerId="AD" clId="Web-{7E95CB21-2F82-0441-7E3A-EF100C69FB3D}" dt="2024-01-13T23:17:05.310" v="37" actId="20577"/>
        <pc:sldMkLst>
          <pc:docMk/>
          <pc:sldMk cId="1275590072" sldId="258"/>
        </pc:sldMkLst>
        <pc:spChg chg="mod">
          <ac:chgData name="Keira Jenkins (2317112)" userId="S::2317112@student.uwtsd.ac.uk::a12ed089-ae6a-4c84-ac18-1fa8f28713e8" providerId="AD" clId="Web-{7E95CB21-2F82-0441-7E3A-EF100C69FB3D}" dt="2024-01-13T23:17:05.310" v="37" actId="20577"/>
          <ac:spMkLst>
            <pc:docMk/>
            <pc:sldMk cId="1275590072" sldId="258"/>
            <ac:spMk id="2" creationId="{8DE8FB95-3CEB-D86D-E50A-9101DF225520}"/>
          </ac:spMkLst>
        </pc:spChg>
      </pc:sldChg>
      <pc:sldChg chg="addSp delSp modSp mod modClrScheme chgLayout">
        <pc:chgData name="Keira Jenkins (2317112)" userId="S::2317112@student.uwtsd.ac.uk::a12ed089-ae6a-4c84-ac18-1fa8f28713e8" providerId="AD" clId="Web-{7E95CB21-2F82-0441-7E3A-EF100C69FB3D}" dt="2024-01-13T23:25:15.969" v="61" actId="1076"/>
        <pc:sldMkLst>
          <pc:docMk/>
          <pc:sldMk cId="2960321774" sldId="259"/>
        </pc:sldMkLst>
        <pc:spChg chg="mod ord">
          <ac:chgData name="Keira Jenkins (2317112)" userId="S::2317112@student.uwtsd.ac.uk::a12ed089-ae6a-4c84-ac18-1fa8f28713e8" providerId="AD" clId="Web-{7E95CB21-2F82-0441-7E3A-EF100C69FB3D}" dt="2024-01-13T23:16:54.279" v="36" actId="20577"/>
          <ac:spMkLst>
            <pc:docMk/>
            <pc:sldMk cId="2960321774" sldId="259"/>
            <ac:spMk id="2" creationId="{75AE41B6-1279-C882-8EE4-770B65E32DAD}"/>
          </ac:spMkLst>
        </pc:spChg>
        <pc:spChg chg="mod ord">
          <ac:chgData name="Keira Jenkins (2317112)" userId="S::2317112@student.uwtsd.ac.uk::a12ed089-ae6a-4c84-ac18-1fa8f28713e8" providerId="AD" clId="Web-{7E95CB21-2F82-0441-7E3A-EF100C69FB3D}" dt="2024-01-13T23:16:42.481" v="35" actId="20577"/>
          <ac:spMkLst>
            <pc:docMk/>
            <pc:sldMk cId="2960321774" sldId="259"/>
            <ac:spMk id="3" creationId="{5D46EE91-04C3-E869-EAFE-E0A307C54C78}"/>
          </ac:spMkLst>
        </pc:spChg>
        <pc:spChg chg="del">
          <ac:chgData name="Keira Jenkins (2317112)" userId="S::2317112@student.uwtsd.ac.uk::a12ed089-ae6a-4c84-ac18-1fa8f28713e8" providerId="AD" clId="Web-{7E95CB21-2F82-0441-7E3A-EF100C69FB3D}" dt="2024-01-13T23:15:55.652" v="31"/>
          <ac:spMkLst>
            <pc:docMk/>
            <pc:sldMk cId="2960321774" sldId="259"/>
            <ac:spMk id="4" creationId="{9EBF2929-D746-A1F8-34B9-D4E5A335B88B}"/>
          </ac:spMkLst>
        </pc:spChg>
        <pc:picChg chg="add del mod">
          <ac:chgData name="Keira Jenkins (2317112)" userId="S::2317112@student.uwtsd.ac.uk::a12ed089-ae6a-4c84-ac18-1fa8f28713e8" providerId="AD" clId="Web-{7E95CB21-2F82-0441-7E3A-EF100C69FB3D}" dt="2024-01-13T23:22:53.913" v="57"/>
          <ac:picMkLst>
            <pc:docMk/>
            <pc:sldMk cId="2960321774" sldId="259"/>
            <ac:picMk id="5" creationId="{50E6DA4F-F222-1127-AABF-D202940FFAC0}"/>
          </ac:picMkLst>
        </pc:picChg>
        <pc:picChg chg="add mod">
          <ac:chgData name="Keira Jenkins (2317112)" userId="S::2317112@student.uwtsd.ac.uk::a12ed089-ae6a-4c84-ac18-1fa8f28713e8" providerId="AD" clId="Web-{7E95CB21-2F82-0441-7E3A-EF100C69FB3D}" dt="2024-01-13T23:25:15.969" v="61" actId="1076"/>
          <ac:picMkLst>
            <pc:docMk/>
            <pc:sldMk cId="2960321774" sldId="259"/>
            <ac:picMk id="6" creationId="{352B484B-8CED-EFBF-3710-520292DD1387}"/>
          </ac:picMkLst>
        </pc:picChg>
      </pc:sldChg>
      <pc:sldChg chg="addSp delSp modSp new mod modClrScheme chgLayout">
        <pc:chgData name="Keira Jenkins (2317112)" userId="S::2317112@student.uwtsd.ac.uk::a12ed089-ae6a-4c84-ac18-1fa8f28713e8" providerId="AD" clId="Web-{7E95CB21-2F82-0441-7E3A-EF100C69FB3D}" dt="2024-01-13T23:26:20.002" v="65" actId="1076"/>
        <pc:sldMkLst>
          <pc:docMk/>
          <pc:sldMk cId="4218756576" sldId="260"/>
        </pc:sldMkLst>
        <pc:spChg chg="mod ord">
          <ac:chgData name="Keira Jenkins (2317112)" userId="S::2317112@student.uwtsd.ac.uk::a12ed089-ae6a-4c84-ac18-1fa8f28713e8" providerId="AD" clId="Web-{7E95CB21-2F82-0441-7E3A-EF100C69FB3D}" dt="2024-01-13T23:19:01.470" v="53" actId="1076"/>
          <ac:spMkLst>
            <pc:docMk/>
            <pc:sldMk cId="4218756576" sldId="260"/>
            <ac:spMk id="2" creationId="{0F5EAE17-8BD8-7B1C-0648-9DD20C5243A8}"/>
          </ac:spMkLst>
        </pc:spChg>
        <pc:spChg chg="mod ord">
          <ac:chgData name="Keira Jenkins (2317112)" userId="S::2317112@student.uwtsd.ac.uk::a12ed089-ae6a-4c84-ac18-1fa8f28713e8" providerId="AD" clId="Web-{7E95CB21-2F82-0441-7E3A-EF100C69FB3D}" dt="2024-01-13T23:18:53.219" v="52" actId="1076"/>
          <ac:spMkLst>
            <pc:docMk/>
            <pc:sldMk cId="4218756576" sldId="260"/>
            <ac:spMk id="3" creationId="{62D6CEB0-7ACA-D487-B6FC-05471618EE58}"/>
          </ac:spMkLst>
        </pc:spChg>
        <pc:spChg chg="del">
          <ac:chgData name="Keira Jenkins (2317112)" userId="S::2317112@student.uwtsd.ac.uk::a12ed089-ae6a-4c84-ac18-1fa8f28713e8" providerId="AD" clId="Web-{7E95CB21-2F82-0441-7E3A-EF100C69FB3D}" dt="2024-01-13T23:18:09.031" v="46"/>
          <ac:spMkLst>
            <pc:docMk/>
            <pc:sldMk cId="4218756576" sldId="260"/>
            <ac:spMk id="4" creationId="{DDF2826A-FA94-C0E0-F571-91B28A87F594}"/>
          </ac:spMkLst>
        </pc:spChg>
        <pc:picChg chg="add mod">
          <ac:chgData name="Keira Jenkins (2317112)" userId="S::2317112@student.uwtsd.ac.uk::a12ed089-ae6a-4c84-ac18-1fa8f28713e8" providerId="AD" clId="Web-{7E95CB21-2F82-0441-7E3A-EF100C69FB3D}" dt="2024-01-13T23:26:20.002" v="65" actId="1076"/>
          <ac:picMkLst>
            <pc:docMk/>
            <pc:sldMk cId="4218756576" sldId="260"/>
            <ac:picMk id="5" creationId="{3E210276-E967-078C-A16D-1336DEB64BE2}"/>
          </ac:picMkLst>
        </pc:picChg>
      </pc:sldChg>
    </pc:docChg>
  </pc:docChgLst>
  <pc:docChgLst>
    <pc:chgData name="Keira Jenkins (2317112)" userId="S::2317112@student.uwtsd.ac.uk::a12ed089-ae6a-4c84-ac18-1fa8f28713e8" providerId="AD" clId="Web-{C78B892C-73EA-3FB6-E004-57705D60D3CC}"/>
    <pc:docChg chg="addSld modSld">
      <pc:chgData name="Keira Jenkins (2317112)" userId="S::2317112@student.uwtsd.ac.uk::a12ed089-ae6a-4c84-ac18-1fa8f28713e8" providerId="AD" clId="Web-{C78B892C-73EA-3FB6-E004-57705D60D3CC}" dt="2024-01-17T21:45:07.956" v="320" actId="20577"/>
      <pc:docMkLst>
        <pc:docMk/>
      </pc:docMkLst>
      <pc:sldChg chg="addSp delSp modSp">
        <pc:chgData name="Keira Jenkins (2317112)" userId="S::2317112@student.uwtsd.ac.uk::a12ed089-ae6a-4c84-ac18-1fa8f28713e8" providerId="AD" clId="Web-{C78B892C-73EA-3FB6-E004-57705D60D3CC}" dt="2024-01-17T21:41:49.434" v="259" actId="20577"/>
        <pc:sldMkLst>
          <pc:docMk/>
          <pc:sldMk cId="109857222" sldId="256"/>
        </pc:sldMkLst>
        <pc:spChg chg="mod ord">
          <ac:chgData name="Keira Jenkins (2317112)" userId="S::2317112@student.uwtsd.ac.uk::a12ed089-ae6a-4c84-ac18-1fa8f28713e8" providerId="AD" clId="Web-{C78B892C-73EA-3FB6-E004-57705D60D3CC}" dt="2024-01-17T21:14:47.825" v="63" actId="1076"/>
          <ac:spMkLst>
            <pc:docMk/>
            <pc:sldMk cId="109857222" sldId="256"/>
            <ac:spMk id="2" creationId="{00000000-0000-0000-0000-000000000000}"/>
          </ac:spMkLst>
        </pc:spChg>
        <pc:spChg chg="add mod">
          <ac:chgData name="Keira Jenkins (2317112)" userId="S::2317112@student.uwtsd.ac.uk::a12ed089-ae6a-4c84-ac18-1fa8f28713e8" providerId="AD" clId="Web-{C78B892C-73EA-3FB6-E004-57705D60D3CC}" dt="2024-01-17T21:41:49.434" v="259" actId="20577"/>
          <ac:spMkLst>
            <pc:docMk/>
            <pc:sldMk cId="109857222" sldId="256"/>
            <ac:spMk id="4" creationId="{4BF6655F-7AD2-3A99-D38F-2DC08F3F90D5}"/>
          </ac:spMkLst>
        </pc:spChg>
        <pc:spChg chg="del">
          <ac:chgData name="Keira Jenkins (2317112)" userId="S::2317112@student.uwtsd.ac.uk::a12ed089-ae6a-4c84-ac18-1fa8f28713e8" providerId="AD" clId="Web-{C78B892C-73EA-3FB6-E004-57705D60D3CC}" dt="2024-01-17T21:14:18.418" v="59"/>
          <ac:spMkLst>
            <pc:docMk/>
            <pc:sldMk cId="109857222" sldId="256"/>
            <ac:spMk id="36" creationId="{12A3A34B-F13A-40B6-99A9-41598F4401E9}"/>
          </ac:spMkLst>
        </pc:spChg>
        <pc:spChg chg="add del">
          <ac:chgData name="Keira Jenkins (2317112)" userId="S::2317112@student.uwtsd.ac.uk::a12ed089-ae6a-4c84-ac18-1fa8f28713e8" providerId="AD" clId="Web-{C78B892C-73EA-3FB6-E004-57705D60D3CC}" dt="2024-01-17T21:14:26.105" v="61"/>
          <ac:spMkLst>
            <pc:docMk/>
            <pc:sldMk cId="109857222" sldId="256"/>
            <ac:spMk id="58" creationId="{4CB3EA36-32FA-45B8-9C8E-B9F3520EE418}"/>
          </ac:spMkLst>
        </pc:spChg>
        <pc:spChg chg="add">
          <ac:chgData name="Keira Jenkins (2317112)" userId="S::2317112@student.uwtsd.ac.uk::a12ed089-ae6a-4c84-ac18-1fa8f28713e8" providerId="AD" clId="Web-{C78B892C-73EA-3FB6-E004-57705D60D3CC}" dt="2024-01-17T21:14:26.105" v="61"/>
          <ac:spMkLst>
            <pc:docMk/>
            <pc:sldMk cId="109857222" sldId="256"/>
            <ac:spMk id="73" creationId="{95177EBB-CFE5-4956-BEF9-46051963BE04}"/>
          </ac:spMkLst>
        </pc:spChg>
        <pc:spChg chg="add">
          <ac:chgData name="Keira Jenkins (2317112)" userId="S::2317112@student.uwtsd.ac.uk::a12ed089-ae6a-4c84-ac18-1fa8f28713e8" providerId="AD" clId="Web-{C78B892C-73EA-3FB6-E004-57705D60D3CC}" dt="2024-01-17T21:14:26.105" v="61"/>
          <ac:spMkLst>
            <pc:docMk/>
            <pc:sldMk cId="109857222" sldId="256"/>
            <ac:spMk id="75" creationId="{42B1246B-BFF7-432E-91F4-BD5976CDA7EC}"/>
          </ac:spMkLst>
        </pc:spChg>
        <pc:spChg chg="add">
          <ac:chgData name="Keira Jenkins (2317112)" userId="S::2317112@student.uwtsd.ac.uk::a12ed089-ae6a-4c84-ac18-1fa8f28713e8" providerId="AD" clId="Web-{C78B892C-73EA-3FB6-E004-57705D60D3CC}" dt="2024-01-17T21:14:26.105" v="61"/>
          <ac:spMkLst>
            <pc:docMk/>
            <pc:sldMk cId="109857222" sldId="256"/>
            <ac:spMk id="79" creationId="{4C6BCF18-14D6-4F32-8F14-1BDDACB638F0}"/>
          </ac:spMkLst>
        </pc:spChg>
        <pc:grpChg chg="del">
          <ac:chgData name="Keira Jenkins (2317112)" userId="S::2317112@student.uwtsd.ac.uk::a12ed089-ae6a-4c84-ac18-1fa8f28713e8" providerId="AD" clId="Web-{C78B892C-73EA-3FB6-E004-57705D60D3CC}" dt="2024-01-17T21:14:18.418" v="59"/>
          <ac:grpSpMkLst>
            <pc:docMk/>
            <pc:sldMk cId="109857222" sldId="256"/>
            <ac:grpSpMk id="32" creationId="{70F82E3E-E291-4077-9561-D03BD8817A6B}"/>
          </ac:grpSpMkLst>
        </pc:grpChg>
        <pc:grpChg chg="del">
          <ac:chgData name="Keira Jenkins (2317112)" userId="S::2317112@student.uwtsd.ac.uk::a12ed089-ae6a-4c84-ac18-1fa8f28713e8" providerId="AD" clId="Web-{C78B892C-73EA-3FB6-E004-57705D60D3CC}" dt="2024-01-17T21:14:18.418" v="59"/>
          <ac:grpSpMkLst>
            <pc:docMk/>
            <pc:sldMk cId="109857222" sldId="256"/>
            <ac:grpSpMk id="34" creationId="{17E54A9A-C353-44DE-A4F2-CB4451345A22}"/>
          </ac:grpSpMkLst>
        </pc:grpChg>
        <pc:grpChg chg="add del">
          <ac:chgData name="Keira Jenkins (2317112)" userId="S::2317112@student.uwtsd.ac.uk::a12ed089-ae6a-4c84-ac18-1fa8f28713e8" providerId="AD" clId="Web-{C78B892C-73EA-3FB6-E004-57705D60D3CC}" dt="2024-01-17T21:14:26.105" v="61"/>
          <ac:grpSpMkLst>
            <pc:docMk/>
            <pc:sldMk cId="109857222" sldId="256"/>
            <ac:grpSpMk id="42" creationId="{F3A9D86E-2110-414C-A789-1B14FCD552E5}"/>
          </ac:grpSpMkLst>
        </pc:grpChg>
        <pc:grpChg chg="add del">
          <ac:chgData name="Keira Jenkins (2317112)" userId="S::2317112@student.uwtsd.ac.uk::a12ed089-ae6a-4c84-ac18-1fa8f28713e8" providerId="AD" clId="Web-{C78B892C-73EA-3FB6-E004-57705D60D3CC}" dt="2024-01-17T21:14:26.105" v="61"/>
          <ac:grpSpMkLst>
            <pc:docMk/>
            <pc:sldMk cId="109857222" sldId="256"/>
            <ac:grpSpMk id="50" creationId="{B9A024A3-1C22-4ECE-9940-39AA528523BC}"/>
          </ac:grpSpMkLst>
        </pc:grpChg>
        <pc:grpChg chg="add">
          <ac:chgData name="Keira Jenkins (2317112)" userId="S::2317112@student.uwtsd.ac.uk::a12ed089-ae6a-4c84-ac18-1fa8f28713e8" providerId="AD" clId="Web-{C78B892C-73EA-3FB6-E004-57705D60D3CC}" dt="2024-01-17T21:14:26.105" v="61"/>
          <ac:grpSpMkLst>
            <pc:docMk/>
            <pc:sldMk cId="109857222" sldId="256"/>
            <ac:grpSpMk id="65" creationId="{F3A9D86E-2110-414C-A789-1B14FCD552E5}"/>
          </ac:grpSpMkLst>
        </pc:grpChg>
        <pc:grpChg chg="add">
          <ac:chgData name="Keira Jenkins (2317112)" userId="S::2317112@student.uwtsd.ac.uk::a12ed089-ae6a-4c84-ac18-1fa8f28713e8" providerId="AD" clId="Web-{C78B892C-73EA-3FB6-E004-57705D60D3CC}" dt="2024-01-17T21:14:26.105" v="61"/>
          <ac:grpSpMkLst>
            <pc:docMk/>
            <pc:sldMk cId="109857222" sldId="256"/>
            <ac:grpSpMk id="81" creationId="{8EE0B2C4-662B-49D2-9347-AE3E1A3FDA17}"/>
          </ac:grpSpMkLst>
        </pc:grpChg>
        <pc:picChg chg="add mod">
          <ac:chgData name="Keira Jenkins (2317112)" userId="S::2317112@student.uwtsd.ac.uk::a12ed089-ae6a-4c84-ac18-1fa8f28713e8" providerId="AD" clId="Web-{C78B892C-73EA-3FB6-E004-57705D60D3CC}" dt="2024-01-17T21:41:29.620" v="253" actId="1076"/>
          <ac:picMkLst>
            <pc:docMk/>
            <pc:sldMk cId="109857222" sldId="256"/>
            <ac:picMk id="3" creationId="{DF030C57-9316-2964-82DD-40FDF4D643D3}"/>
          </ac:picMkLst>
        </pc:picChg>
        <pc:picChg chg="del">
          <ac:chgData name="Keira Jenkins (2317112)" userId="S::2317112@student.uwtsd.ac.uk::a12ed089-ae6a-4c84-ac18-1fa8f28713e8" providerId="AD" clId="Web-{C78B892C-73EA-3FB6-E004-57705D60D3CC}" dt="2024-01-17T21:13:39.901" v="53"/>
          <ac:picMkLst>
            <pc:docMk/>
            <pc:sldMk cId="109857222" sldId="256"/>
            <ac:picMk id="5" creationId="{D716BBF8-3C9F-F8CF-425D-2D59F2FC5354}"/>
          </ac:picMkLst>
        </pc:picChg>
        <pc:cxnChg chg="del">
          <ac:chgData name="Keira Jenkins (2317112)" userId="S::2317112@student.uwtsd.ac.uk::a12ed089-ae6a-4c84-ac18-1fa8f28713e8" providerId="AD" clId="Web-{C78B892C-73EA-3FB6-E004-57705D60D3CC}" dt="2024-01-17T21:14:18.418" v="59"/>
          <ac:cxnSpMkLst>
            <pc:docMk/>
            <pc:sldMk cId="109857222" sldId="256"/>
            <ac:cxnSpMk id="33" creationId="{9A5BFCFB-CCDF-43A8-888F-E16CF73D2F8D}"/>
          </ac:cxnSpMkLst>
        </pc:cxnChg>
        <pc:cxnChg chg="del">
          <ac:chgData name="Keira Jenkins (2317112)" userId="S::2317112@student.uwtsd.ac.uk::a12ed089-ae6a-4c84-ac18-1fa8f28713e8" providerId="AD" clId="Web-{C78B892C-73EA-3FB6-E004-57705D60D3CC}" dt="2024-01-17T21:14:18.418" v="59"/>
          <ac:cxnSpMkLst>
            <pc:docMk/>
            <pc:sldMk cId="109857222" sldId="256"/>
            <ac:cxnSpMk id="37" creationId="{0ADC4750-67CB-4B67-B80F-E157788C031F}"/>
          </ac:cxnSpMkLst>
        </pc:cxnChg>
        <pc:cxnChg chg="add del">
          <ac:chgData name="Keira Jenkins (2317112)" userId="S::2317112@student.uwtsd.ac.uk::a12ed089-ae6a-4c84-ac18-1fa8f28713e8" providerId="AD" clId="Web-{C78B892C-73EA-3FB6-E004-57705D60D3CC}" dt="2024-01-17T21:14:26.105" v="61"/>
          <ac:cxnSpMkLst>
            <pc:docMk/>
            <pc:sldMk cId="109857222" sldId="256"/>
            <ac:cxnSpMk id="48" creationId="{48A3ACA9-28FE-44FE-8439-756750473DB7}"/>
          </ac:cxnSpMkLst>
        </pc:cxnChg>
        <pc:cxnChg chg="add del">
          <ac:chgData name="Keira Jenkins (2317112)" userId="S::2317112@student.uwtsd.ac.uk::a12ed089-ae6a-4c84-ac18-1fa8f28713e8" providerId="AD" clId="Web-{C78B892C-73EA-3FB6-E004-57705D60D3CC}" dt="2024-01-17T21:14:26.105" v="61"/>
          <ac:cxnSpMkLst>
            <pc:docMk/>
            <pc:sldMk cId="109857222" sldId="256"/>
            <ac:cxnSpMk id="60" creationId="{62DC478F-1B0E-4A8A-B3B9-460AB0A0F17B}"/>
          </ac:cxnSpMkLst>
        </pc:cxnChg>
        <pc:cxnChg chg="add">
          <ac:chgData name="Keira Jenkins (2317112)" userId="S::2317112@student.uwtsd.ac.uk::a12ed089-ae6a-4c84-ac18-1fa8f28713e8" providerId="AD" clId="Web-{C78B892C-73EA-3FB6-E004-57705D60D3CC}" dt="2024-01-17T21:14:26.105" v="61"/>
          <ac:cxnSpMkLst>
            <pc:docMk/>
            <pc:sldMk cId="109857222" sldId="256"/>
            <ac:cxnSpMk id="71" creationId="{48A3ACA9-28FE-44FE-8439-756750473DB7}"/>
          </ac:cxnSpMkLst>
        </pc:cxnChg>
        <pc:cxnChg chg="add">
          <ac:chgData name="Keira Jenkins (2317112)" userId="S::2317112@student.uwtsd.ac.uk::a12ed089-ae6a-4c84-ac18-1fa8f28713e8" providerId="AD" clId="Web-{C78B892C-73EA-3FB6-E004-57705D60D3CC}" dt="2024-01-17T21:14:26.105" v="61"/>
          <ac:cxnSpMkLst>
            <pc:docMk/>
            <pc:sldMk cId="109857222" sldId="256"/>
            <ac:cxnSpMk id="77" creationId="{A8AD5635-2280-43AD-B912-ABA456022C67}"/>
          </ac:cxnSpMkLst>
        </pc:cxnChg>
      </pc:sldChg>
      <pc:sldChg chg="addSp modSp">
        <pc:chgData name="Keira Jenkins (2317112)" userId="S::2317112@student.uwtsd.ac.uk::a12ed089-ae6a-4c84-ac18-1fa8f28713e8" providerId="AD" clId="Web-{C78B892C-73EA-3FB6-E004-57705D60D3CC}" dt="2024-01-17T21:42:53.076" v="272" actId="20577"/>
        <pc:sldMkLst>
          <pc:docMk/>
          <pc:sldMk cId="3671313680" sldId="257"/>
        </pc:sldMkLst>
        <pc:spChg chg="add mod">
          <ac:chgData name="Keira Jenkins (2317112)" userId="S::2317112@student.uwtsd.ac.uk::a12ed089-ae6a-4c84-ac18-1fa8f28713e8" providerId="AD" clId="Web-{C78B892C-73EA-3FB6-E004-57705D60D3CC}" dt="2024-01-17T21:19:50.867" v="84" actId="1076"/>
          <ac:spMkLst>
            <pc:docMk/>
            <pc:sldMk cId="3671313680" sldId="257"/>
            <ac:spMk id="3" creationId="{BAB71BB8-D1F7-01DC-6662-5F3FE1245CAA}"/>
          </ac:spMkLst>
        </pc:spChg>
        <pc:spChg chg="add mod">
          <ac:chgData name="Keira Jenkins (2317112)" userId="S::2317112@student.uwtsd.ac.uk::a12ed089-ae6a-4c84-ac18-1fa8f28713e8" providerId="AD" clId="Web-{C78B892C-73EA-3FB6-E004-57705D60D3CC}" dt="2024-01-17T21:42:53.076" v="272" actId="20577"/>
          <ac:spMkLst>
            <pc:docMk/>
            <pc:sldMk cId="3671313680" sldId="257"/>
            <ac:spMk id="6" creationId="{341E6923-0E85-5D8B-4F3D-3D4EA0288167}"/>
          </ac:spMkLst>
        </pc:spChg>
      </pc:sldChg>
      <pc:sldChg chg="addSp modSp">
        <pc:chgData name="Keira Jenkins (2317112)" userId="S::2317112@student.uwtsd.ac.uk::a12ed089-ae6a-4c84-ac18-1fa8f28713e8" providerId="AD" clId="Web-{C78B892C-73EA-3FB6-E004-57705D60D3CC}" dt="2024-01-17T21:42:48.733" v="271" actId="1076"/>
        <pc:sldMkLst>
          <pc:docMk/>
          <pc:sldMk cId="1275590072" sldId="258"/>
        </pc:sldMkLst>
        <pc:spChg chg="add mod">
          <ac:chgData name="Keira Jenkins (2317112)" userId="S::2317112@student.uwtsd.ac.uk::a12ed089-ae6a-4c84-ac18-1fa8f28713e8" providerId="AD" clId="Web-{C78B892C-73EA-3FB6-E004-57705D60D3CC}" dt="2024-01-17T21:23:13.299" v="103" actId="1076"/>
          <ac:spMkLst>
            <pc:docMk/>
            <pc:sldMk cId="1275590072" sldId="258"/>
            <ac:spMk id="3" creationId="{6B76C015-BF62-201E-12FF-6844B9BBF9A6}"/>
          </ac:spMkLst>
        </pc:spChg>
        <pc:spChg chg="add mod">
          <ac:chgData name="Keira Jenkins (2317112)" userId="S::2317112@student.uwtsd.ac.uk::a12ed089-ae6a-4c84-ac18-1fa8f28713e8" providerId="AD" clId="Web-{C78B892C-73EA-3FB6-E004-57705D60D3CC}" dt="2024-01-17T21:42:48.733" v="271" actId="1076"/>
          <ac:spMkLst>
            <pc:docMk/>
            <pc:sldMk cId="1275590072" sldId="258"/>
            <ac:spMk id="6" creationId="{0F223106-6B0D-ED20-F46A-DBCE518EB075}"/>
          </ac:spMkLst>
        </pc:spChg>
      </pc:sldChg>
      <pc:sldChg chg="addSp modSp">
        <pc:chgData name="Keira Jenkins (2317112)" userId="S::2317112@student.uwtsd.ac.uk::a12ed089-ae6a-4c84-ac18-1fa8f28713e8" providerId="AD" clId="Web-{C78B892C-73EA-3FB6-E004-57705D60D3CC}" dt="2024-01-17T21:43:15.093" v="276" actId="20577"/>
        <pc:sldMkLst>
          <pc:docMk/>
          <pc:sldMk cId="2960321774" sldId="259"/>
        </pc:sldMkLst>
        <pc:spChg chg="add mod">
          <ac:chgData name="Keira Jenkins (2317112)" userId="S::2317112@student.uwtsd.ac.uk::a12ed089-ae6a-4c84-ac18-1fa8f28713e8" providerId="AD" clId="Web-{C78B892C-73EA-3FB6-E004-57705D60D3CC}" dt="2024-01-17T21:27:03.401" v="119" actId="1076"/>
          <ac:spMkLst>
            <pc:docMk/>
            <pc:sldMk cId="2960321774" sldId="259"/>
            <ac:spMk id="4" creationId="{CBA84D30-99C2-3537-A44B-4E601EF00131}"/>
          </ac:spMkLst>
        </pc:spChg>
        <pc:spChg chg="add mod">
          <ac:chgData name="Keira Jenkins (2317112)" userId="S::2317112@student.uwtsd.ac.uk::a12ed089-ae6a-4c84-ac18-1fa8f28713e8" providerId="AD" clId="Web-{C78B892C-73EA-3FB6-E004-57705D60D3CC}" dt="2024-01-17T21:43:15.093" v="276" actId="20577"/>
          <ac:spMkLst>
            <pc:docMk/>
            <pc:sldMk cId="2960321774" sldId="259"/>
            <ac:spMk id="5" creationId="{BC5BFD39-5EFD-929E-6719-BDFAD97B380B}"/>
          </ac:spMkLst>
        </pc:spChg>
      </pc:sldChg>
      <pc:sldChg chg="addSp delSp modSp">
        <pc:chgData name="Keira Jenkins (2317112)" userId="S::2317112@student.uwtsd.ac.uk::a12ed089-ae6a-4c84-ac18-1fa8f28713e8" providerId="AD" clId="Web-{C78B892C-73EA-3FB6-E004-57705D60D3CC}" dt="2024-01-17T21:43:36.422" v="284" actId="20577"/>
        <pc:sldMkLst>
          <pc:docMk/>
          <pc:sldMk cId="4218756576" sldId="260"/>
        </pc:sldMkLst>
        <pc:spChg chg="mod">
          <ac:chgData name="Keira Jenkins (2317112)" userId="S::2317112@student.uwtsd.ac.uk::a12ed089-ae6a-4c84-ac18-1fa8f28713e8" providerId="AD" clId="Web-{C78B892C-73EA-3FB6-E004-57705D60D3CC}" dt="2024-01-17T21:43:27.796" v="281" actId="20577"/>
          <ac:spMkLst>
            <pc:docMk/>
            <pc:sldMk cId="4218756576" sldId="260"/>
            <ac:spMk id="3" creationId="{62D6CEB0-7ACA-D487-B6FC-05471618EE58}"/>
          </ac:spMkLst>
        </pc:spChg>
        <pc:spChg chg="add mod">
          <ac:chgData name="Keira Jenkins (2317112)" userId="S::2317112@student.uwtsd.ac.uk::a12ed089-ae6a-4c84-ac18-1fa8f28713e8" providerId="AD" clId="Web-{C78B892C-73EA-3FB6-E004-57705D60D3CC}" dt="2024-01-17T21:30:47.379" v="139" actId="1076"/>
          <ac:spMkLst>
            <pc:docMk/>
            <pc:sldMk cId="4218756576" sldId="260"/>
            <ac:spMk id="6" creationId="{593B7748-EC14-404A-484C-6F731DB840C8}"/>
          </ac:spMkLst>
        </pc:spChg>
        <pc:spChg chg="add mod">
          <ac:chgData name="Keira Jenkins (2317112)" userId="S::2317112@student.uwtsd.ac.uk::a12ed089-ae6a-4c84-ac18-1fa8f28713e8" providerId="AD" clId="Web-{C78B892C-73EA-3FB6-E004-57705D60D3CC}" dt="2024-01-17T21:43:36.422" v="284" actId="20577"/>
          <ac:spMkLst>
            <pc:docMk/>
            <pc:sldMk cId="4218756576" sldId="260"/>
            <ac:spMk id="7" creationId="{5F330B90-7D92-B493-C752-035A2EC0CD3E}"/>
          </ac:spMkLst>
        </pc:spChg>
        <pc:graphicFrameChg chg="add del modGraphic">
          <ac:chgData name="Keira Jenkins (2317112)" userId="S::2317112@student.uwtsd.ac.uk::a12ed089-ae6a-4c84-ac18-1fa8f28713e8" providerId="AD" clId="Web-{C78B892C-73EA-3FB6-E004-57705D60D3CC}" dt="2024-01-17T21:29:58.612" v="123"/>
          <ac:graphicFrameMkLst>
            <pc:docMk/>
            <pc:sldMk cId="4218756576" sldId="260"/>
            <ac:graphicFrameMk id="4" creationId="{AF34B2DA-4C03-82AA-941E-41B2407A20D8}"/>
          </ac:graphicFrameMkLst>
        </pc:graphicFrameChg>
      </pc:sldChg>
      <pc:sldChg chg="addSp modSp">
        <pc:chgData name="Keira Jenkins (2317112)" userId="S::2317112@student.uwtsd.ac.uk::a12ed089-ae6a-4c84-ac18-1fa8f28713e8" providerId="AD" clId="Web-{C78B892C-73EA-3FB6-E004-57705D60D3CC}" dt="2024-01-17T21:43:52.625" v="290" actId="1076"/>
        <pc:sldMkLst>
          <pc:docMk/>
          <pc:sldMk cId="3461355602" sldId="261"/>
        </pc:sldMkLst>
        <pc:spChg chg="mod">
          <ac:chgData name="Keira Jenkins (2317112)" userId="S::2317112@student.uwtsd.ac.uk::a12ed089-ae6a-4c84-ac18-1fa8f28713e8" providerId="AD" clId="Web-{C78B892C-73EA-3FB6-E004-57705D60D3CC}" dt="2024-01-17T21:43:42.734" v="285" actId="1076"/>
          <ac:spMkLst>
            <pc:docMk/>
            <pc:sldMk cId="3461355602" sldId="261"/>
            <ac:spMk id="2" creationId="{35A88F16-3B0D-1FC2-5EBD-79E0A03DC1E2}"/>
          </ac:spMkLst>
        </pc:spChg>
        <pc:spChg chg="add mod">
          <ac:chgData name="Keira Jenkins (2317112)" userId="S::2317112@student.uwtsd.ac.uk::a12ed089-ae6a-4c84-ac18-1fa8f28713e8" providerId="AD" clId="Web-{C78B892C-73EA-3FB6-E004-57705D60D3CC}" dt="2024-01-17T20:11:03.906" v="23" actId="1076"/>
          <ac:spMkLst>
            <pc:docMk/>
            <pc:sldMk cId="3461355602" sldId="261"/>
            <ac:spMk id="3" creationId="{B9157E88-30B0-1B76-0E7C-004A93D066DE}"/>
          </ac:spMkLst>
        </pc:spChg>
        <pc:spChg chg="add mod">
          <ac:chgData name="Keira Jenkins (2317112)" userId="S::2317112@student.uwtsd.ac.uk::a12ed089-ae6a-4c84-ac18-1fa8f28713e8" providerId="AD" clId="Web-{C78B892C-73EA-3FB6-E004-57705D60D3CC}" dt="2024-01-17T21:12:08.522" v="52" actId="1076"/>
          <ac:spMkLst>
            <pc:docMk/>
            <pc:sldMk cId="3461355602" sldId="261"/>
            <ac:spMk id="5" creationId="{75F1D4A8-9F88-B7EA-410C-CEA8C4FEB502}"/>
          </ac:spMkLst>
        </pc:spChg>
        <pc:spChg chg="add mod">
          <ac:chgData name="Keira Jenkins (2317112)" userId="S::2317112@student.uwtsd.ac.uk::a12ed089-ae6a-4c84-ac18-1fa8f28713e8" providerId="AD" clId="Web-{C78B892C-73EA-3FB6-E004-57705D60D3CC}" dt="2024-01-17T21:43:52.625" v="290" actId="1076"/>
          <ac:spMkLst>
            <pc:docMk/>
            <pc:sldMk cId="3461355602" sldId="261"/>
            <ac:spMk id="6" creationId="{7B9C2CC8-7D3B-A923-51F7-488AB76C0915}"/>
          </ac:spMkLst>
        </pc:spChg>
        <pc:picChg chg="add mod">
          <ac:chgData name="Keira Jenkins (2317112)" userId="S::2317112@student.uwtsd.ac.uk::a12ed089-ae6a-4c84-ac18-1fa8f28713e8" providerId="AD" clId="Web-{C78B892C-73EA-3FB6-E004-57705D60D3CC}" dt="2024-01-17T20:10:46.468" v="21" actId="1076"/>
          <ac:picMkLst>
            <pc:docMk/>
            <pc:sldMk cId="3461355602" sldId="261"/>
            <ac:picMk id="4" creationId="{867F14D3-176A-A22F-919A-3955A38E469D}"/>
          </ac:picMkLst>
        </pc:picChg>
      </pc:sldChg>
      <pc:sldChg chg="addSp modSp mod modClrScheme chgLayout">
        <pc:chgData name="Keira Jenkins (2317112)" userId="S::2317112@student.uwtsd.ac.uk::a12ed089-ae6a-4c84-ac18-1fa8f28713e8" providerId="AD" clId="Web-{C78B892C-73EA-3FB6-E004-57705D60D3CC}" dt="2024-01-17T21:44:32.408" v="305" actId="1076"/>
        <pc:sldMkLst>
          <pc:docMk/>
          <pc:sldMk cId="859384794" sldId="262"/>
        </pc:sldMkLst>
        <pc:spChg chg="add mod">
          <ac:chgData name="Keira Jenkins (2317112)" userId="S::2317112@student.uwtsd.ac.uk::a12ed089-ae6a-4c84-ac18-1fa8f28713e8" providerId="AD" clId="Web-{C78B892C-73EA-3FB6-E004-57705D60D3CC}" dt="2024-01-17T21:36:17.031" v="232" actId="20577"/>
          <ac:spMkLst>
            <pc:docMk/>
            <pc:sldMk cId="859384794" sldId="262"/>
            <ac:spMk id="2" creationId="{69F4C9F8-DDB9-EC12-99ED-E1C23C4988D7}"/>
          </ac:spMkLst>
        </pc:spChg>
        <pc:spChg chg="add mod">
          <ac:chgData name="Keira Jenkins (2317112)" userId="S::2317112@student.uwtsd.ac.uk::a12ed089-ae6a-4c84-ac18-1fa8f28713e8" providerId="AD" clId="Web-{C78B892C-73EA-3FB6-E004-57705D60D3CC}" dt="2024-01-17T21:32:17.648" v="173"/>
          <ac:spMkLst>
            <pc:docMk/>
            <pc:sldMk cId="859384794" sldId="262"/>
            <ac:spMk id="3" creationId="{625FF8E3-DD5D-69EC-696C-6A41A154C9F0}"/>
          </ac:spMkLst>
        </pc:spChg>
        <pc:spChg chg="add mod">
          <ac:chgData name="Keira Jenkins (2317112)" userId="S::2317112@student.uwtsd.ac.uk::a12ed089-ae6a-4c84-ac18-1fa8f28713e8" providerId="AD" clId="Web-{C78B892C-73EA-3FB6-E004-57705D60D3CC}" dt="2024-01-17T21:44:32.408" v="305" actId="1076"/>
          <ac:spMkLst>
            <pc:docMk/>
            <pc:sldMk cId="859384794" sldId="262"/>
            <ac:spMk id="4" creationId="{9F87F9D7-5E3B-E4E2-87AA-57D94986B305}"/>
          </ac:spMkLst>
        </pc:spChg>
      </pc:sldChg>
      <pc:sldChg chg="addSp modSp">
        <pc:chgData name="Keira Jenkins (2317112)" userId="S::2317112@student.uwtsd.ac.uk::a12ed089-ae6a-4c84-ac18-1fa8f28713e8" providerId="AD" clId="Web-{C78B892C-73EA-3FB6-E004-57705D60D3CC}" dt="2024-01-17T21:44:21.533" v="300" actId="1076"/>
        <pc:sldMkLst>
          <pc:docMk/>
          <pc:sldMk cId="2887887735" sldId="263"/>
        </pc:sldMkLst>
        <pc:spChg chg="mod">
          <ac:chgData name="Keira Jenkins (2317112)" userId="S::2317112@student.uwtsd.ac.uk::a12ed089-ae6a-4c84-ac18-1fa8f28713e8" providerId="AD" clId="Web-{C78B892C-73EA-3FB6-E004-57705D60D3CC}" dt="2024-01-17T21:36:11.234" v="231" actId="20577"/>
          <ac:spMkLst>
            <pc:docMk/>
            <pc:sldMk cId="2887887735" sldId="263"/>
            <ac:spMk id="2" creationId="{13E6959B-AC6D-7915-4C41-66361FCD194F}"/>
          </ac:spMkLst>
        </pc:spChg>
        <pc:spChg chg="add mod">
          <ac:chgData name="Keira Jenkins (2317112)" userId="S::2317112@student.uwtsd.ac.uk::a12ed089-ae6a-4c84-ac18-1fa8f28713e8" providerId="AD" clId="Web-{C78B892C-73EA-3FB6-E004-57705D60D3CC}" dt="2024-01-17T21:44:21.533" v="300" actId="1076"/>
          <ac:spMkLst>
            <pc:docMk/>
            <pc:sldMk cId="2887887735" sldId="263"/>
            <ac:spMk id="4" creationId="{440F1848-C15E-153F-0707-514C2BFC047D}"/>
          </ac:spMkLst>
        </pc:spChg>
      </pc:sldChg>
      <pc:sldChg chg="addSp modSp">
        <pc:chgData name="Keira Jenkins (2317112)" userId="S::2317112@student.uwtsd.ac.uk::a12ed089-ae6a-4c84-ac18-1fa8f28713e8" providerId="AD" clId="Web-{C78B892C-73EA-3FB6-E004-57705D60D3CC}" dt="2024-01-17T21:44:09.095" v="295" actId="1076"/>
        <pc:sldMkLst>
          <pc:docMk/>
          <pc:sldMk cId="836129210" sldId="264"/>
        </pc:sldMkLst>
        <pc:spChg chg="mod">
          <ac:chgData name="Keira Jenkins (2317112)" userId="S::2317112@student.uwtsd.ac.uk::a12ed089-ae6a-4c84-ac18-1fa8f28713e8" providerId="AD" clId="Web-{C78B892C-73EA-3FB6-E004-57705D60D3CC}" dt="2024-01-17T21:36:03.015" v="230" actId="20577"/>
          <ac:spMkLst>
            <pc:docMk/>
            <pc:sldMk cId="836129210" sldId="264"/>
            <ac:spMk id="2" creationId="{46BF5964-B56A-7242-816C-43280C2DF511}"/>
          </ac:spMkLst>
        </pc:spChg>
        <pc:spChg chg="add mod">
          <ac:chgData name="Keira Jenkins (2317112)" userId="S::2317112@student.uwtsd.ac.uk::a12ed089-ae6a-4c84-ac18-1fa8f28713e8" providerId="AD" clId="Web-{C78B892C-73EA-3FB6-E004-57705D60D3CC}" dt="2024-01-17T21:44:09.095" v="295" actId="1076"/>
          <ac:spMkLst>
            <pc:docMk/>
            <pc:sldMk cId="836129210" sldId="264"/>
            <ac:spMk id="3" creationId="{CF70B02D-92F3-C0FD-F226-CD2F18254D9B}"/>
          </ac:spMkLst>
        </pc:spChg>
        <pc:spChg chg="mod">
          <ac:chgData name="Keira Jenkins (2317112)" userId="S::2317112@student.uwtsd.ac.uk::a12ed089-ae6a-4c84-ac18-1fa8f28713e8" providerId="AD" clId="Web-{C78B892C-73EA-3FB6-E004-57705D60D3CC}" dt="2024-01-17T18:46:43.182" v="0" actId="1076"/>
          <ac:spMkLst>
            <pc:docMk/>
            <pc:sldMk cId="836129210" sldId="264"/>
            <ac:spMk id="4" creationId="{CE025B71-A081-97DD-8B07-433A41E8720B}"/>
          </ac:spMkLst>
        </pc:spChg>
      </pc:sldChg>
      <pc:sldChg chg="addSp modSp new">
        <pc:chgData name="Keira Jenkins (2317112)" userId="S::2317112@student.uwtsd.ac.uk::a12ed089-ae6a-4c84-ac18-1fa8f28713e8" providerId="AD" clId="Web-{C78B892C-73EA-3FB6-E004-57705D60D3CC}" dt="2024-01-17T21:44:55.784" v="315" actId="1076"/>
        <pc:sldMkLst>
          <pc:docMk/>
          <pc:sldMk cId="2472740365" sldId="265"/>
        </pc:sldMkLst>
        <pc:spChg chg="mod">
          <ac:chgData name="Keira Jenkins (2317112)" userId="S::2317112@student.uwtsd.ac.uk::a12ed089-ae6a-4c84-ac18-1fa8f28713e8" providerId="AD" clId="Web-{C78B892C-73EA-3FB6-E004-57705D60D3CC}" dt="2024-01-17T21:36:40.329" v="234" actId="20577"/>
          <ac:spMkLst>
            <pc:docMk/>
            <pc:sldMk cId="2472740365" sldId="265"/>
            <ac:spMk id="2" creationId="{2665AD87-7E0D-D9DA-627C-D9C7B28D46F9}"/>
          </ac:spMkLst>
        </pc:spChg>
        <pc:spChg chg="add mod">
          <ac:chgData name="Keira Jenkins (2317112)" userId="S::2317112@student.uwtsd.ac.uk::a12ed089-ae6a-4c84-ac18-1fa8f28713e8" providerId="AD" clId="Web-{C78B892C-73EA-3FB6-E004-57705D60D3CC}" dt="2024-01-17T21:44:55.784" v="315" actId="1076"/>
          <ac:spMkLst>
            <pc:docMk/>
            <pc:sldMk cId="2472740365" sldId="265"/>
            <ac:spMk id="4" creationId="{CD60B61E-A510-ADAD-A25A-BF7129040EF0}"/>
          </ac:spMkLst>
        </pc:spChg>
      </pc:sldChg>
      <pc:sldChg chg="addSp modSp new">
        <pc:chgData name="Keira Jenkins (2317112)" userId="S::2317112@student.uwtsd.ac.uk::a12ed089-ae6a-4c84-ac18-1fa8f28713e8" providerId="AD" clId="Web-{C78B892C-73EA-3FB6-E004-57705D60D3CC}" dt="2024-01-17T21:45:07.956" v="320" actId="20577"/>
        <pc:sldMkLst>
          <pc:docMk/>
          <pc:sldMk cId="2042111998" sldId="266"/>
        </pc:sldMkLst>
        <pc:spChg chg="mod">
          <ac:chgData name="Keira Jenkins (2317112)" userId="S::2317112@student.uwtsd.ac.uk::a12ed089-ae6a-4c84-ac18-1fa8f28713e8" providerId="AD" clId="Web-{C78B892C-73EA-3FB6-E004-57705D60D3CC}" dt="2024-01-17T21:36:53.423" v="235" actId="20577"/>
          <ac:spMkLst>
            <pc:docMk/>
            <pc:sldMk cId="2042111998" sldId="266"/>
            <ac:spMk id="2" creationId="{0F9FEF2E-36E6-95D2-07F3-81102D6AA35B}"/>
          </ac:spMkLst>
        </pc:spChg>
        <pc:spChg chg="add mod">
          <ac:chgData name="Keira Jenkins (2317112)" userId="S::2317112@student.uwtsd.ac.uk::a12ed089-ae6a-4c84-ac18-1fa8f28713e8" providerId="AD" clId="Web-{C78B892C-73EA-3FB6-E004-57705D60D3CC}" dt="2024-01-17T21:45:07.956" v="320" actId="20577"/>
          <ac:spMkLst>
            <pc:docMk/>
            <pc:sldMk cId="2042111998" sldId="266"/>
            <ac:spMk id="4" creationId="{B24A6003-631B-80C5-29FC-269D8FF2F7BB}"/>
          </ac:spMkLst>
        </pc:spChg>
      </pc:sldChg>
      <pc:sldChg chg="addSp modSp new">
        <pc:chgData name="Keira Jenkins (2317112)" userId="S::2317112@student.uwtsd.ac.uk::a12ed089-ae6a-4c84-ac18-1fa8f28713e8" providerId="AD" clId="Web-{C78B892C-73EA-3FB6-E004-57705D60D3CC}" dt="2024-01-17T21:44:45.643" v="310" actId="20577"/>
        <pc:sldMkLst>
          <pc:docMk/>
          <pc:sldMk cId="527158609" sldId="267"/>
        </pc:sldMkLst>
        <pc:spChg chg="mod">
          <ac:chgData name="Keira Jenkins (2317112)" userId="S::2317112@student.uwtsd.ac.uk::a12ed089-ae6a-4c84-ac18-1fa8f28713e8" providerId="AD" clId="Web-{C78B892C-73EA-3FB6-E004-57705D60D3CC}" dt="2024-01-17T21:36:27.938" v="233" actId="20577"/>
          <ac:spMkLst>
            <pc:docMk/>
            <pc:sldMk cId="527158609" sldId="267"/>
            <ac:spMk id="2" creationId="{6298EF0C-D206-A61E-0B48-B346C3C86328}"/>
          </ac:spMkLst>
        </pc:spChg>
        <pc:spChg chg="add mod">
          <ac:chgData name="Keira Jenkins (2317112)" userId="S::2317112@student.uwtsd.ac.uk::a12ed089-ae6a-4c84-ac18-1fa8f28713e8" providerId="AD" clId="Web-{C78B892C-73EA-3FB6-E004-57705D60D3CC}" dt="2024-01-17T21:44:45.643" v="310" actId="20577"/>
          <ac:spMkLst>
            <pc:docMk/>
            <pc:sldMk cId="527158609" sldId="267"/>
            <ac:spMk id="4" creationId="{50703A61-C035-9E37-7065-E85FD09E4821}"/>
          </ac:spMkLst>
        </pc:spChg>
      </pc:sldChg>
    </pc:docChg>
  </pc:docChgLst>
  <pc:docChgLst>
    <pc:chgData name="Keira Jenkins (2317112)" userId="S::2317112@student.uwtsd.ac.uk::a12ed089-ae6a-4c84-ac18-1fa8f28713e8" providerId="AD" clId="Web-{383C2143-3DA0-8228-E47E-D55AB0F37259}"/>
    <pc:docChg chg="addSld modSld">
      <pc:chgData name="Keira Jenkins (2317112)" userId="S::2317112@student.uwtsd.ac.uk::a12ed089-ae6a-4c84-ac18-1fa8f28713e8" providerId="AD" clId="Web-{383C2143-3DA0-8228-E47E-D55AB0F37259}" dt="2024-01-21T18:05:10.820" v="623" actId="1076"/>
      <pc:docMkLst>
        <pc:docMk/>
      </pc:docMkLst>
      <pc:sldChg chg="modSp">
        <pc:chgData name="Keira Jenkins (2317112)" userId="S::2317112@student.uwtsd.ac.uk::a12ed089-ae6a-4c84-ac18-1fa8f28713e8" providerId="AD" clId="Web-{383C2143-3DA0-8228-E47E-D55AB0F37259}" dt="2024-01-21T18:05:10.820" v="623" actId="1076"/>
        <pc:sldMkLst>
          <pc:docMk/>
          <pc:sldMk cId="109857222" sldId="256"/>
        </pc:sldMkLst>
        <pc:spChg chg="mod">
          <ac:chgData name="Keira Jenkins (2317112)" userId="S::2317112@student.uwtsd.ac.uk::a12ed089-ae6a-4c84-ac18-1fa8f28713e8" providerId="AD" clId="Web-{383C2143-3DA0-8228-E47E-D55AB0F37259}" dt="2024-01-21T18:05:04.367" v="621" actId="20577"/>
          <ac:spMkLst>
            <pc:docMk/>
            <pc:sldMk cId="109857222" sldId="256"/>
            <ac:spMk id="4" creationId="{4BF6655F-7AD2-3A99-D38F-2DC08F3F90D5}"/>
          </ac:spMkLst>
        </pc:spChg>
        <pc:picChg chg="mod">
          <ac:chgData name="Keira Jenkins (2317112)" userId="S::2317112@student.uwtsd.ac.uk::a12ed089-ae6a-4c84-ac18-1fa8f28713e8" providerId="AD" clId="Web-{383C2143-3DA0-8228-E47E-D55AB0F37259}" dt="2024-01-21T18:05:10.820" v="623" actId="1076"/>
          <ac:picMkLst>
            <pc:docMk/>
            <pc:sldMk cId="109857222" sldId="256"/>
            <ac:picMk id="3" creationId="{DF030C57-9316-2964-82DD-40FDF4D643D3}"/>
          </ac:picMkLst>
        </pc:picChg>
      </pc:sldChg>
      <pc:sldChg chg="modSp">
        <pc:chgData name="Keira Jenkins (2317112)" userId="S::2317112@student.uwtsd.ac.uk::a12ed089-ae6a-4c84-ac18-1fa8f28713e8" providerId="AD" clId="Web-{383C2143-3DA0-8228-E47E-D55AB0F37259}" dt="2024-01-21T18:04:55.914" v="619" actId="20577"/>
        <pc:sldMkLst>
          <pc:docMk/>
          <pc:sldMk cId="3671313680" sldId="257"/>
        </pc:sldMkLst>
        <pc:spChg chg="mod">
          <ac:chgData name="Keira Jenkins (2317112)" userId="S::2317112@student.uwtsd.ac.uk::a12ed089-ae6a-4c84-ac18-1fa8f28713e8" providerId="AD" clId="Web-{383C2143-3DA0-8228-E47E-D55AB0F37259}" dt="2024-01-21T18:04:55.914" v="619" actId="20577"/>
          <ac:spMkLst>
            <pc:docMk/>
            <pc:sldMk cId="3671313680" sldId="257"/>
            <ac:spMk id="6" creationId="{341E6923-0E85-5D8B-4F3D-3D4EA0288167}"/>
          </ac:spMkLst>
        </pc:spChg>
      </pc:sldChg>
      <pc:sldChg chg="modSp">
        <pc:chgData name="Keira Jenkins (2317112)" userId="S::2317112@student.uwtsd.ac.uk::a12ed089-ae6a-4c84-ac18-1fa8f28713e8" providerId="AD" clId="Web-{383C2143-3DA0-8228-E47E-D55AB0F37259}" dt="2024-01-21T18:04:50.804" v="617" actId="20577"/>
        <pc:sldMkLst>
          <pc:docMk/>
          <pc:sldMk cId="1275590072" sldId="258"/>
        </pc:sldMkLst>
        <pc:spChg chg="mod">
          <ac:chgData name="Keira Jenkins (2317112)" userId="S::2317112@student.uwtsd.ac.uk::a12ed089-ae6a-4c84-ac18-1fa8f28713e8" providerId="AD" clId="Web-{383C2143-3DA0-8228-E47E-D55AB0F37259}" dt="2024-01-21T18:01:29.832" v="579" actId="20577"/>
          <ac:spMkLst>
            <pc:docMk/>
            <pc:sldMk cId="1275590072" sldId="258"/>
            <ac:spMk id="2" creationId="{8DE8FB95-3CEB-D86D-E50A-9101DF225520}"/>
          </ac:spMkLst>
        </pc:spChg>
        <pc:spChg chg="mod">
          <ac:chgData name="Keira Jenkins (2317112)" userId="S::2317112@student.uwtsd.ac.uk::a12ed089-ae6a-4c84-ac18-1fa8f28713e8" providerId="AD" clId="Web-{383C2143-3DA0-8228-E47E-D55AB0F37259}" dt="2024-01-21T18:04:50.804" v="617" actId="20577"/>
          <ac:spMkLst>
            <pc:docMk/>
            <pc:sldMk cId="1275590072" sldId="258"/>
            <ac:spMk id="6" creationId="{0F223106-6B0D-ED20-F46A-DBCE518EB075}"/>
          </ac:spMkLst>
        </pc:spChg>
      </pc:sldChg>
      <pc:sldChg chg="modSp">
        <pc:chgData name="Keira Jenkins (2317112)" userId="S::2317112@student.uwtsd.ac.uk::a12ed089-ae6a-4c84-ac18-1fa8f28713e8" providerId="AD" clId="Web-{383C2143-3DA0-8228-E47E-D55AB0F37259}" dt="2024-01-21T18:04:45.585" v="613" actId="20577"/>
        <pc:sldMkLst>
          <pc:docMk/>
          <pc:sldMk cId="2960321774" sldId="259"/>
        </pc:sldMkLst>
        <pc:spChg chg="mod">
          <ac:chgData name="Keira Jenkins (2317112)" userId="S::2317112@student.uwtsd.ac.uk::a12ed089-ae6a-4c84-ac18-1fa8f28713e8" providerId="AD" clId="Web-{383C2143-3DA0-8228-E47E-D55AB0F37259}" dt="2024-01-21T18:04:45.585" v="613" actId="20577"/>
          <ac:spMkLst>
            <pc:docMk/>
            <pc:sldMk cId="2960321774" sldId="259"/>
            <ac:spMk id="5" creationId="{BC5BFD39-5EFD-929E-6719-BDFAD97B380B}"/>
          </ac:spMkLst>
        </pc:spChg>
      </pc:sldChg>
      <pc:sldChg chg="modSp">
        <pc:chgData name="Keira Jenkins (2317112)" userId="S::2317112@student.uwtsd.ac.uk::a12ed089-ae6a-4c84-ac18-1fa8f28713e8" providerId="AD" clId="Web-{383C2143-3DA0-8228-E47E-D55AB0F37259}" dt="2024-01-21T18:04:39.945" v="610" actId="20577"/>
        <pc:sldMkLst>
          <pc:docMk/>
          <pc:sldMk cId="4218756576" sldId="260"/>
        </pc:sldMkLst>
        <pc:spChg chg="mod">
          <ac:chgData name="Keira Jenkins (2317112)" userId="S::2317112@student.uwtsd.ac.uk::a12ed089-ae6a-4c84-ac18-1fa8f28713e8" providerId="AD" clId="Web-{383C2143-3DA0-8228-E47E-D55AB0F37259}" dt="2024-01-21T18:04:39.945" v="610" actId="20577"/>
          <ac:spMkLst>
            <pc:docMk/>
            <pc:sldMk cId="4218756576" sldId="260"/>
            <ac:spMk id="7" creationId="{5F330B90-7D92-B493-C752-035A2EC0CD3E}"/>
          </ac:spMkLst>
        </pc:spChg>
      </pc:sldChg>
      <pc:sldChg chg="modSp">
        <pc:chgData name="Keira Jenkins (2317112)" userId="S::2317112@student.uwtsd.ac.uk::a12ed089-ae6a-4c84-ac18-1fa8f28713e8" providerId="AD" clId="Web-{383C2143-3DA0-8228-E47E-D55AB0F37259}" dt="2024-01-21T18:04:35.476" v="608" actId="20577"/>
        <pc:sldMkLst>
          <pc:docMk/>
          <pc:sldMk cId="3461355602" sldId="261"/>
        </pc:sldMkLst>
        <pc:spChg chg="mod">
          <ac:chgData name="Keira Jenkins (2317112)" userId="S::2317112@student.uwtsd.ac.uk::a12ed089-ae6a-4c84-ac18-1fa8f28713e8" providerId="AD" clId="Web-{383C2143-3DA0-8228-E47E-D55AB0F37259}" dt="2024-01-21T18:04:35.476" v="608" actId="20577"/>
          <ac:spMkLst>
            <pc:docMk/>
            <pc:sldMk cId="3461355602" sldId="261"/>
            <ac:spMk id="6" creationId="{7B9C2CC8-7D3B-A923-51F7-488AB76C0915}"/>
          </ac:spMkLst>
        </pc:spChg>
      </pc:sldChg>
      <pc:sldChg chg="modSp">
        <pc:chgData name="Keira Jenkins (2317112)" userId="S::2317112@student.uwtsd.ac.uk::a12ed089-ae6a-4c84-ac18-1fa8f28713e8" providerId="AD" clId="Web-{383C2143-3DA0-8228-E47E-D55AB0F37259}" dt="2024-01-21T18:04:22.304" v="603" actId="20577"/>
        <pc:sldMkLst>
          <pc:docMk/>
          <pc:sldMk cId="2887887735" sldId="263"/>
        </pc:sldMkLst>
        <pc:spChg chg="mod">
          <ac:chgData name="Keira Jenkins (2317112)" userId="S::2317112@student.uwtsd.ac.uk::a12ed089-ae6a-4c84-ac18-1fa8f28713e8" providerId="AD" clId="Web-{383C2143-3DA0-8228-E47E-D55AB0F37259}" dt="2024-01-21T18:04:22.304" v="603" actId="20577"/>
          <ac:spMkLst>
            <pc:docMk/>
            <pc:sldMk cId="2887887735" sldId="263"/>
            <ac:spMk id="4" creationId="{440F1848-C15E-153F-0707-514C2BFC047D}"/>
          </ac:spMkLst>
        </pc:spChg>
      </pc:sldChg>
      <pc:sldChg chg="modSp">
        <pc:chgData name="Keira Jenkins (2317112)" userId="S::2317112@student.uwtsd.ac.uk::a12ed089-ae6a-4c84-ac18-1fa8f28713e8" providerId="AD" clId="Web-{383C2143-3DA0-8228-E47E-D55AB0F37259}" dt="2024-01-21T18:04:29.397" v="606" actId="20577"/>
        <pc:sldMkLst>
          <pc:docMk/>
          <pc:sldMk cId="836129210" sldId="264"/>
        </pc:sldMkLst>
        <pc:spChg chg="mod">
          <ac:chgData name="Keira Jenkins (2317112)" userId="S::2317112@student.uwtsd.ac.uk::a12ed089-ae6a-4c84-ac18-1fa8f28713e8" providerId="AD" clId="Web-{383C2143-3DA0-8228-E47E-D55AB0F37259}" dt="2024-01-21T18:04:29.397" v="606" actId="20577"/>
          <ac:spMkLst>
            <pc:docMk/>
            <pc:sldMk cId="836129210" sldId="264"/>
            <ac:spMk id="3" creationId="{CF70B02D-92F3-C0FD-F226-CD2F18254D9B}"/>
          </ac:spMkLst>
        </pc:spChg>
      </pc:sldChg>
      <pc:sldChg chg="addSp modSp mod modClrScheme chgLayout">
        <pc:chgData name="Keira Jenkins (2317112)" userId="S::2317112@student.uwtsd.ac.uk::a12ed089-ae6a-4c84-ac18-1fa8f28713e8" providerId="AD" clId="Web-{383C2143-3DA0-8228-E47E-D55AB0F37259}" dt="2024-01-21T18:04:10.569" v="600" actId="20577"/>
        <pc:sldMkLst>
          <pc:docMk/>
          <pc:sldMk cId="2472740365" sldId="265"/>
        </pc:sldMkLst>
        <pc:spChg chg="mod ord">
          <ac:chgData name="Keira Jenkins (2317112)" userId="S::2317112@student.uwtsd.ac.uk::a12ed089-ae6a-4c84-ac18-1fa8f28713e8" providerId="AD" clId="Web-{383C2143-3DA0-8228-E47E-D55AB0F37259}" dt="2024-01-21T10:57:23.778" v="17" actId="1076"/>
          <ac:spMkLst>
            <pc:docMk/>
            <pc:sldMk cId="2472740365" sldId="265"/>
            <ac:spMk id="2" creationId="{2665AD87-7E0D-D9DA-627C-D9C7B28D46F9}"/>
          </ac:spMkLst>
        </pc:spChg>
        <pc:spChg chg="mod ord">
          <ac:chgData name="Keira Jenkins (2317112)" userId="S::2317112@student.uwtsd.ac.uk::a12ed089-ae6a-4c84-ac18-1fa8f28713e8" providerId="AD" clId="Web-{383C2143-3DA0-8228-E47E-D55AB0F37259}" dt="2024-01-21T10:57:19.684" v="16" actId="14100"/>
          <ac:spMkLst>
            <pc:docMk/>
            <pc:sldMk cId="2472740365" sldId="265"/>
            <ac:spMk id="3" creationId="{C6EC8247-EF6B-DC6D-6F7D-348F3BED2552}"/>
          </ac:spMkLst>
        </pc:spChg>
        <pc:spChg chg="mod">
          <ac:chgData name="Keira Jenkins (2317112)" userId="S::2317112@student.uwtsd.ac.uk::a12ed089-ae6a-4c84-ac18-1fa8f28713e8" providerId="AD" clId="Web-{383C2143-3DA0-8228-E47E-D55AB0F37259}" dt="2024-01-21T18:04:10.569" v="600" actId="20577"/>
          <ac:spMkLst>
            <pc:docMk/>
            <pc:sldMk cId="2472740365" sldId="265"/>
            <ac:spMk id="4" creationId="{CD60B61E-A510-ADAD-A25A-BF7129040EF0}"/>
          </ac:spMkLst>
        </pc:spChg>
        <pc:spChg chg="add mod">
          <ac:chgData name="Keira Jenkins (2317112)" userId="S::2317112@student.uwtsd.ac.uk::a12ed089-ae6a-4c84-ac18-1fa8f28713e8" providerId="AD" clId="Web-{383C2143-3DA0-8228-E47E-D55AB0F37259}" dt="2024-01-21T11:00:35.379" v="41" actId="20577"/>
          <ac:spMkLst>
            <pc:docMk/>
            <pc:sldMk cId="2472740365" sldId="265"/>
            <ac:spMk id="6" creationId="{F84050FA-847F-AD2F-5B18-4E7DB55BF390}"/>
          </ac:spMkLst>
        </pc:spChg>
        <pc:picChg chg="add mod">
          <ac:chgData name="Keira Jenkins (2317112)" userId="S::2317112@student.uwtsd.ac.uk::a12ed089-ae6a-4c84-ac18-1fa8f28713e8" providerId="AD" clId="Web-{383C2143-3DA0-8228-E47E-D55AB0F37259}" dt="2024-01-21T10:57:16.997" v="15" actId="1076"/>
          <ac:picMkLst>
            <pc:docMk/>
            <pc:sldMk cId="2472740365" sldId="265"/>
            <ac:picMk id="5" creationId="{44B59D7C-DEA3-8006-8020-7E4856962433}"/>
          </ac:picMkLst>
        </pc:picChg>
      </pc:sldChg>
      <pc:sldChg chg="addSp delSp modSp mod modClrScheme chgLayout">
        <pc:chgData name="Keira Jenkins (2317112)" userId="S::2317112@student.uwtsd.ac.uk::a12ed089-ae6a-4c84-ac18-1fa8f28713e8" providerId="AD" clId="Web-{383C2143-3DA0-8228-E47E-D55AB0F37259}" dt="2024-01-21T18:03:56.069" v="593" actId="20577"/>
        <pc:sldMkLst>
          <pc:docMk/>
          <pc:sldMk cId="2042111998" sldId="266"/>
        </pc:sldMkLst>
        <pc:spChg chg="mod ord">
          <ac:chgData name="Keira Jenkins (2317112)" userId="S::2317112@student.uwtsd.ac.uk::a12ed089-ae6a-4c84-ac18-1fa8f28713e8" providerId="AD" clId="Web-{383C2143-3DA0-8228-E47E-D55AB0F37259}" dt="2024-01-21T15:43:29.796" v="250" actId="20577"/>
          <ac:spMkLst>
            <pc:docMk/>
            <pc:sldMk cId="2042111998" sldId="266"/>
            <ac:spMk id="2" creationId="{0F9FEF2E-36E6-95D2-07F3-81102D6AA35B}"/>
          </ac:spMkLst>
        </pc:spChg>
        <pc:spChg chg="mod ord">
          <ac:chgData name="Keira Jenkins (2317112)" userId="S::2317112@student.uwtsd.ac.uk::a12ed089-ae6a-4c84-ac18-1fa8f28713e8" providerId="AD" clId="Web-{383C2143-3DA0-8228-E47E-D55AB0F37259}" dt="2024-01-21T15:37:23.507" v="244" actId="20577"/>
          <ac:spMkLst>
            <pc:docMk/>
            <pc:sldMk cId="2042111998" sldId="266"/>
            <ac:spMk id="3" creationId="{0B90F116-C155-36F5-A7EF-605000B495CC}"/>
          </ac:spMkLst>
        </pc:spChg>
        <pc:spChg chg="mod">
          <ac:chgData name="Keira Jenkins (2317112)" userId="S::2317112@student.uwtsd.ac.uk::a12ed089-ae6a-4c84-ac18-1fa8f28713e8" providerId="AD" clId="Web-{383C2143-3DA0-8228-E47E-D55AB0F37259}" dt="2024-01-21T18:03:56.069" v="593" actId="20577"/>
          <ac:spMkLst>
            <pc:docMk/>
            <pc:sldMk cId="2042111998" sldId="266"/>
            <ac:spMk id="4" creationId="{B24A6003-631B-80C5-29FC-269D8FF2F7BB}"/>
          </ac:spMkLst>
        </pc:spChg>
        <pc:spChg chg="add mod">
          <ac:chgData name="Keira Jenkins (2317112)" userId="S::2317112@student.uwtsd.ac.uk::a12ed089-ae6a-4c84-ac18-1fa8f28713e8" providerId="AD" clId="Web-{383C2143-3DA0-8228-E47E-D55AB0F37259}" dt="2024-01-21T15:48:09.474" v="300" actId="1076"/>
          <ac:spMkLst>
            <pc:docMk/>
            <pc:sldMk cId="2042111998" sldId="266"/>
            <ac:spMk id="6" creationId="{13F5ED07-6174-9610-9A3F-E6DEAA1E111B}"/>
          </ac:spMkLst>
        </pc:spChg>
        <pc:picChg chg="add del mod modCrop">
          <ac:chgData name="Keira Jenkins (2317112)" userId="S::2317112@student.uwtsd.ac.uk::a12ed089-ae6a-4c84-ac18-1fa8f28713e8" providerId="AD" clId="Web-{383C2143-3DA0-8228-E47E-D55AB0F37259}" dt="2024-01-21T15:45:23.064" v="270" actId="1076"/>
          <ac:picMkLst>
            <pc:docMk/>
            <pc:sldMk cId="2042111998" sldId="266"/>
            <ac:picMk id="5" creationId="{1EFD696A-3FA0-8795-1432-723D1C99C6E2}"/>
          </ac:picMkLst>
        </pc:picChg>
      </pc:sldChg>
      <pc:sldChg chg="addSp delSp modSp">
        <pc:chgData name="Keira Jenkins (2317112)" userId="S::2317112@student.uwtsd.ac.uk::a12ed089-ae6a-4c84-ac18-1fa8f28713e8" providerId="AD" clId="Web-{383C2143-3DA0-8228-E47E-D55AB0F37259}" dt="2024-01-21T18:04:17.007" v="601" actId="20577"/>
        <pc:sldMkLst>
          <pc:docMk/>
          <pc:sldMk cId="527158609" sldId="267"/>
        </pc:sldMkLst>
        <pc:spChg chg="mod">
          <ac:chgData name="Keira Jenkins (2317112)" userId="S::2317112@student.uwtsd.ac.uk::a12ed089-ae6a-4c84-ac18-1fa8f28713e8" providerId="AD" clId="Web-{383C2143-3DA0-8228-E47E-D55AB0F37259}" dt="2024-01-21T18:04:17.007" v="601" actId="20577"/>
          <ac:spMkLst>
            <pc:docMk/>
            <pc:sldMk cId="527158609" sldId="267"/>
            <ac:spMk id="4" creationId="{50703A61-C035-9E37-7065-E85FD09E4821}"/>
          </ac:spMkLst>
        </pc:spChg>
        <pc:spChg chg="add del mod">
          <ac:chgData name="Keira Jenkins (2317112)" userId="S::2317112@student.uwtsd.ac.uk::a12ed089-ae6a-4c84-ac18-1fa8f28713e8" providerId="AD" clId="Web-{383C2143-3DA0-8228-E47E-D55AB0F37259}" dt="2024-01-21T18:01:52.817" v="583" actId="20577"/>
          <ac:spMkLst>
            <pc:docMk/>
            <pc:sldMk cId="527158609" sldId="267"/>
            <ac:spMk id="6" creationId="{61C48F66-AC46-F7E8-AD6C-5383ADE29D9E}"/>
          </ac:spMkLst>
        </pc:spChg>
      </pc:sldChg>
      <pc:sldChg chg="addSp delSp modSp mod modClrScheme chgLayout">
        <pc:chgData name="Keira Jenkins (2317112)" userId="S::2317112@student.uwtsd.ac.uk::a12ed089-ae6a-4c84-ac18-1fa8f28713e8" providerId="AD" clId="Web-{383C2143-3DA0-8228-E47E-D55AB0F37259}" dt="2024-01-21T18:04:01.881" v="596" actId="20577"/>
        <pc:sldMkLst>
          <pc:docMk/>
          <pc:sldMk cId="2340785748" sldId="268"/>
        </pc:sldMkLst>
        <pc:spChg chg="mod ord">
          <ac:chgData name="Keira Jenkins (2317112)" userId="S::2317112@student.uwtsd.ac.uk::a12ed089-ae6a-4c84-ac18-1fa8f28713e8" providerId="AD" clId="Web-{383C2143-3DA0-8228-E47E-D55AB0F37259}" dt="2024-01-21T11:16:12.989" v="105" actId="1076"/>
          <ac:spMkLst>
            <pc:docMk/>
            <pc:sldMk cId="2340785748" sldId="268"/>
            <ac:spMk id="2" creationId="{6E3A379A-B42B-A02E-CA7B-BCA72A1EDD43}"/>
          </ac:spMkLst>
        </pc:spChg>
        <pc:spChg chg="mod ord">
          <ac:chgData name="Keira Jenkins (2317112)" userId="S::2317112@student.uwtsd.ac.uk::a12ed089-ae6a-4c84-ac18-1fa8f28713e8" providerId="AD" clId="Web-{383C2143-3DA0-8228-E47E-D55AB0F37259}" dt="2024-01-21T17:58:53.860" v="566" actId="20577"/>
          <ac:spMkLst>
            <pc:docMk/>
            <pc:sldMk cId="2340785748" sldId="268"/>
            <ac:spMk id="3" creationId="{7F20E017-18A7-5960-1544-FA6468E85B04}"/>
          </ac:spMkLst>
        </pc:spChg>
        <pc:spChg chg="mod">
          <ac:chgData name="Keira Jenkins (2317112)" userId="S::2317112@student.uwtsd.ac.uk::a12ed089-ae6a-4c84-ac18-1fa8f28713e8" providerId="AD" clId="Web-{383C2143-3DA0-8228-E47E-D55AB0F37259}" dt="2024-01-21T18:04:01.881" v="596" actId="20577"/>
          <ac:spMkLst>
            <pc:docMk/>
            <pc:sldMk cId="2340785748" sldId="268"/>
            <ac:spMk id="4" creationId="{017ADDE4-2492-C183-E1DC-29AE4124BE37}"/>
          </ac:spMkLst>
        </pc:spChg>
        <pc:spChg chg="add del mod">
          <ac:chgData name="Keira Jenkins (2317112)" userId="S::2317112@student.uwtsd.ac.uk::a12ed089-ae6a-4c84-ac18-1fa8f28713e8" providerId="AD" clId="Web-{383C2143-3DA0-8228-E47E-D55AB0F37259}" dt="2024-01-21T11:25:15.366" v="186"/>
          <ac:spMkLst>
            <pc:docMk/>
            <pc:sldMk cId="2340785748" sldId="268"/>
            <ac:spMk id="5" creationId="{9F68DE0C-A6E4-0E9D-2902-7B99FD602BC3}"/>
          </ac:spMkLst>
        </pc:spChg>
        <pc:spChg chg="add mod">
          <ac:chgData name="Keira Jenkins (2317112)" userId="S::2317112@student.uwtsd.ac.uk::a12ed089-ae6a-4c84-ac18-1fa8f28713e8" providerId="AD" clId="Web-{383C2143-3DA0-8228-E47E-D55AB0F37259}" dt="2024-01-21T17:42:25.296" v="464" actId="20577"/>
          <ac:spMkLst>
            <pc:docMk/>
            <pc:sldMk cId="2340785748" sldId="268"/>
            <ac:spMk id="6" creationId="{388D6780-6C9D-5DB3-A89E-972A56E64C35}"/>
          </ac:spMkLst>
        </pc:spChg>
        <pc:spChg chg="add mod">
          <ac:chgData name="Keira Jenkins (2317112)" userId="S::2317112@student.uwtsd.ac.uk::a12ed089-ae6a-4c84-ac18-1fa8f28713e8" providerId="AD" clId="Web-{383C2143-3DA0-8228-E47E-D55AB0F37259}" dt="2024-01-21T17:42:03.921" v="455" actId="20577"/>
          <ac:spMkLst>
            <pc:docMk/>
            <pc:sldMk cId="2340785748" sldId="268"/>
            <ac:spMk id="7" creationId="{2C69563B-68BB-D007-FC3F-CCBA7650C2FC}"/>
          </ac:spMkLst>
        </pc:spChg>
        <pc:spChg chg="add mod">
          <ac:chgData name="Keira Jenkins (2317112)" userId="S::2317112@student.uwtsd.ac.uk::a12ed089-ae6a-4c84-ac18-1fa8f28713e8" providerId="AD" clId="Web-{383C2143-3DA0-8228-E47E-D55AB0F37259}" dt="2024-01-21T17:42:56.250" v="476" actId="20577"/>
          <ac:spMkLst>
            <pc:docMk/>
            <pc:sldMk cId="2340785748" sldId="268"/>
            <ac:spMk id="8" creationId="{32EBD9CD-9A2C-E4CF-C6C9-B3CB08C412C2}"/>
          </ac:spMkLst>
        </pc:spChg>
        <pc:spChg chg="add mod">
          <ac:chgData name="Keira Jenkins (2317112)" userId="S::2317112@student.uwtsd.ac.uk::a12ed089-ae6a-4c84-ac18-1fa8f28713e8" providerId="AD" clId="Web-{383C2143-3DA0-8228-E47E-D55AB0F37259}" dt="2024-01-21T17:42:42.781" v="471" actId="20577"/>
          <ac:spMkLst>
            <pc:docMk/>
            <pc:sldMk cId="2340785748" sldId="268"/>
            <ac:spMk id="9" creationId="{4CD2C225-6CAF-2296-7601-06A267B21A78}"/>
          </ac:spMkLst>
        </pc:spChg>
        <pc:spChg chg="add mod">
          <ac:chgData name="Keira Jenkins (2317112)" userId="S::2317112@student.uwtsd.ac.uk::a12ed089-ae6a-4c84-ac18-1fa8f28713e8" providerId="AD" clId="Web-{383C2143-3DA0-8228-E47E-D55AB0F37259}" dt="2024-01-21T17:42:13.343" v="460" actId="20577"/>
          <ac:spMkLst>
            <pc:docMk/>
            <pc:sldMk cId="2340785748" sldId="268"/>
            <ac:spMk id="10" creationId="{000097BB-00E4-1F8D-9B4B-5C60CE820E5E}"/>
          </ac:spMkLst>
        </pc:spChg>
        <pc:spChg chg="add mod">
          <ac:chgData name="Keira Jenkins (2317112)" userId="S::2317112@student.uwtsd.ac.uk::a12ed089-ae6a-4c84-ac18-1fa8f28713e8" providerId="AD" clId="Web-{383C2143-3DA0-8228-E47E-D55AB0F37259}" dt="2024-01-21T11:33:32.994" v="221" actId="1076"/>
          <ac:spMkLst>
            <pc:docMk/>
            <pc:sldMk cId="2340785748" sldId="268"/>
            <ac:spMk id="13" creationId="{60AC084A-BDC1-ABB0-2A7E-E1E73ED34A4B}"/>
          </ac:spMkLst>
        </pc:spChg>
        <pc:spChg chg="add mod">
          <ac:chgData name="Keira Jenkins (2317112)" userId="S::2317112@student.uwtsd.ac.uk::a12ed089-ae6a-4c84-ac18-1fa8f28713e8" providerId="AD" clId="Web-{383C2143-3DA0-8228-E47E-D55AB0F37259}" dt="2024-01-21T11:33:45.885" v="226" actId="1076"/>
          <ac:spMkLst>
            <pc:docMk/>
            <pc:sldMk cId="2340785748" sldId="268"/>
            <ac:spMk id="14" creationId="{72C9C50B-66D5-EDA7-EE62-F62E25019995}"/>
          </ac:spMkLst>
        </pc:spChg>
        <pc:picChg chg="add mod">
          <ac:chgData name="Keira Jenkins (2317112)" userId="S::2317112@student.uwtsd.ac.uk::a12ed089-ae6a-4c84-ac18-1fa8f28713e8" providerId="AD" clId="Web-{383C2143-3DA0-8228-E47E-D55AB0F37259}" dt="2024-01-21T11:33:40.588" v="225" actId="1076"/>
          <ac:picMkLst>
            <pc:docMk/>
            <pc:sldMk cId="2340785748" sldId="268"/>
            <ac:picMk id="11" creationId="{A1BDCAB8-025D-F503-2CA4-93A436D00451}"/>
          </ac:picMkLst>
        </pc:picChg>
        <pc:picChg chg="add mod">
          <ac:chgData name="Keira Jenkins (2317112)" userId="S::2317112@student.uwtsd.ac.uk::a12ed089-ae6a-4c84-ac18-1fa8f28713e8" providerId="AD" clId="Web-{383C2143-3DA0-8228-E47E-D55AB0F37259}" dt="2024-01-21T11:30:46.534" v="201" actId="1076"/>
          <ac:picMkLst>
            <pc:docMk/>
            <pc:sldMk cId="2340785748" sldId="268"/>
            <ac:picMk id="12" creationId="{C838E178-F963-D628-356E-2DC96BEE66A0}"/>
          </ac:picMkLst>
        </pc:picChg>
      </pc:sldChg>
      <pc:sldChg chg="addSp modSp new">
        <pc:chgData name="Keira Jenkins (2317112)" userId="S::2317112@student.uwtsd.ac.uk::a12ed089-ae6a-4c84-ac18-1fa8f28713e8" providerId="AD" clId="Web-{383C2143-3DA0-8228-E47E-D55AB0F37259}" dt="2024-01-21T18:03:45.022" v="589" actId="20577"/>
        <pc:sldMkLst>
          <pc:docMk/>
          <pc:sldMk cId="3022570209" sldId="269"/>
        </pc:sldMkLst>
        <pc:spChg chg="add mod">
          <ac:chgData name="Keira Jenkins (2317112)" userId="S::2317112@student.uwtsd.ac.uk::a12ed089-ae6a-4c84-ac18-1fa8f28713e8" providerId="AD" clId="Web-{383C2143-3DA0-8228-E47E-D55AB0F37259}" dt="2024-01-21T17:49:39.523" v="547" actId="1076"/>
          <ac:spMkLst>
            <pc:docMk/>
            <pc:sldMk cId="3022570209" sldId="269"/>
            <ac:spMk id="2" creationId="{D736594C-2B21-9E1B-5BB2-6A1F22CDE623}"/>
          </ac:spMkLst>
        </pc:spChg>
        <pc:spChg chg="add mod">
          <ac:chgData name="Keira Jenkins (2317112)" userId="S::2317112@student.uwtsd.ac.uk::a12ed089-ae6a-4c84-ac18-1fa8f28713e8" providerId="AD" clId="Web-{383C2143-3DA0-8228-E47E-D55AB0F37259}" dt="2024-01-21T18:02:59.271" v="585" actId="1076"/>
          <ac:spMkLst>
            <pc:docMk/>
            <pc:sldMk cId="3022570209" sldId="269"/>
            <ac:spMk id="3" creationId="{2E2F6985-E1A1-D734-1C8C-4559ABEDABC3}"/>
          </ac:spMkLst>
        </pc:spChg>
        <pc:spChg chg="add mod">
          <ac:chgData name="Keira Jenkins (2317112)" userId="S::2317112@student.uwtsd.ac.uk::a12ed089-ae6a-4c84-ac18-1fa8f28713e8" providerId="AD" clId="Web-{383C2143-3DA0-8228-E47E-D55AB0F37259}" dt="2024-01-21T18:03:45.022" v="589" actId="20577"/>
          <ac:spMkLst>
            <pc:docMk/>
            <pc:sldMk cId="3022570209" sldId="269"/>
            <ac:spMk id="4" creationId="{BA2FC5C3-E651-DF94-C500-B3404920EF2F}"/>
          </ac:spMkLst>
        </pc:spChg>
        <pc:spChg chg="add mod">
          <ac:chgData name="Keira Jenkins (2317112)" userId="S::2317112@student.uwtsd.ac.uk::a12ed089-ae6a-4c84-ac18-1fa8f28713e8" providerId="AD" clId="Web-{383C2143-3DA0-8228-E47E-D55AB0F37259}" dt="2024-01-21T17:25:34.013" v="367" actId="1076"/>
          <ac:spMkLst>
            <pc:docMk/>
            <pc:sldMk cId="3022570209" sldId="269"/>
            <ac:spMk id="6" creationId="{6E426EFB-0F04-A6C2-0741-0FE0A58A4C4B}"/>
          </ac:spMkLst>
        </pc:spChg>
        <pc:picChg chg="add mod">
          <ac:chgData name="Keira Jenkins (2317112)" userId="S::2317112@student.uwtsd.ac.uk::a12ed089-ae6a-4c84-ac18-1fa8f28713e8" providerId="AD" clId="Web-{383C2143-3DA0-8228-E47E-D55AB0F37259}" dt="2024-01-21T17:24:34.356" v="344" actId="1076"/>
          <ac:picMkLst>
            <pc:docMk/>
            <pc:sldMk cId="3022570209" sldId="269"/>
            <ac:picMk id="5" creationId="{36ECD307-CC66-FA5E-6C38-4E9C5B300386}"/>
          </ac:picMkLst>
        </pc:picChg>
      </pc:sldChg>
      <pc:sldChg chg="addSp modSp new">
        <pc:chgData name="Keira Jenkins (2317112)" userId="S::2317112@student.uwtsd.ac.uk::a12ed089-ae6a-4c84-ac18-1fa8f28713e8" providerId="AD" clId="Web-{383C2143-3DA0-8228-E47E-D55AB0F37259}" dt="2024-01-21T17:38:21.323" v="439" actId="20577"/>
        <pc:sldMkLst>
          <pc:docMk/>
          <pc:sldMk cId="3771245892" sldId="270"/>
        </pc:sldMkLst>
        <pc:spChg chg="add mod">
          <ac:chgData name="Keira Jenkins (2317112)" userId="S::2317112@student.uwtsd.ac.uk::a12ed089-ae6a-4c84-ac18-1fa8f28713e8" providerId="AD" clId="Web-{383C2143-3DA0-8228-E47E-D55AB0F37259}" dt="2024-01-21T17:37:12.229" v="417" actId="20577"/>
          <ac:spMkLst>
            <pc:docMk/>
            <pc:sldMk cId="3771245892" sldId="270"/>
            <ac:spMk id="2" creationId="{C9470472-85EA-7E47-A550-7919F5D0B852}"/>
          </ac:spMkLst>
        </pc:spChg>
        <pc:spChg chg="add mod">
          <ac:chgData name="Keira Jenkins (2317112)" userId="S::2317112@student.uwtsd.ac.uk::a12ed089-ae6a-4c84-ac18-1fa8f28713e8" providerId="AD" clId="Web-{383C2143-3DA0-8228-E47E-D55AB0F37259}" dt="2024-01-21T17:38:21.323" v="439" actId="20577"/>
          <ac:spMkLst>
            <pc:docMk/>
            <pc:sldMk cId="3771245892" sldId="270"/>
            <ac:spMk id="3" creationId="{E0B71437-2FBF-0EB7-2318-B51C9BD3B6BC}"/>
          </ac:spMkLst>
        </pc:spChg>
      </pc:sldChg>
      <pc:sldChg chg="addSp modSp new">
        <pc:chgData name="Keira Jenkins (2317112)" userId="S::2317112@student.uwtsd.ac.uk::a12ed089-ae6a-4c84-ac18-1fa8f28713e8" providerId="AD" clId="Web-{383C2143-3DA0-8228-E47E-D55AB0F37259}" dt="2024-01-21T17:37:47.104" v="427" actId="1076"/>
        <pc:sldMkLst>
          <pc:docMk/>
          <pc:sldMk cId="1887201520" sldId="271"/>
        </pc:sldMkLst>
        <pc:spChg chg="add mod">
          <ac:chgData name="Keira Jenkins (2317112)" userId="S::2317112@student.uwtsd.ac.uk::a12ed089-ae6a-4c84-ac18-1fa8f28713e8" providerId="AD" clId="Web-{383C2143-3DA0-8228-E47E-D55AB0F37259}" dt="2024-01-21T17:37:47.104" v="427" actId="1076"/>
          <ac:spMkLst>
            <pc:docMk/>
            <pc:sldMk cId="1887201520" sldId="271"/>
            <ac:spMk id="2" creationId="{CE439D62-21F0-DFB9-F423-C7AD06660A12}"/>
          </ac:spMkLst>
        </pc:spChg>
      </pc:sldChg>
    </pc:docChg>
  </pc:docChgLst>
  <pc:docChgLst>
    <pc:chgData name="Keira Jenkins (2317112)" userId="S::2317112@student.uwtsd.ac.uk::a12ed089-ae6a-4c84-ac18-1fa8f28713e8" providerId="AD" clId="Web-{48FDF1AC-7A06-30DC-B149-44F3AA17AE00}"/>
    <pc:docChg chg="addSld modSld">
      <pc:chgData name="Keira Jenkins (2317112)" userId="S::2317112@student.uwtsd.ac.uk::a12ed089-ae6a-4c84-ac18-1fa8f28713e8" providerId="AD" clId="Web-{48FDF1AC-7A06-30DC-B149-44F3AA17AE00}" dt="2024-01-15T18:18:42.827" v="116" actId="1076"/>
      <pc:docMkLst>
        <pc:docMk/>
      </pc:docMkLst>
      <pc:sldChg chg="addSp modSp new mod modClrScheme chgLayout">
        <pc:chgData name="Keira Jenkins (2317112)" userId="S::2317112@student.uwtsd.ac.uk::a12ed089-ae6a-4c84-ac18-1fa8f28713e8" providerId="AD" clId="Web-{48FDF1AC-7A06-30DC-B149-44F3AA17AE00}" dt="2024-01-15T18:16:13.167" v="73"/>
        <pc:sldMkLst>
          <pc:docMk/>
          <pc:sldMk cId="3461355602" sldId="261"/>
        </pc:sldMkLst>
        <pc:spChg chg="add mod ord">
          <ac:chgData name="Keira Jenkins (2317112)" userId="S::2317112@student.uwtsd.ac.uk::a12ed089-ae6a-4c84-ac18-1fa8f28713e8" providerId="AD" clId="Web-{48FDF1AC-7A06-30DC-B149-44F3AA17AE00}" dt="2024-01-15T18:16:13.167" v="73"/>
          <ac:spMkLst>
            <pc:docMk/>
            <pc:sldMk cId="3461355602" sldId="261"/>
            <ac:spMk id="2" creationId="{35A88F16-3B0D-1FC2-5EBD-79E0A03DC1E2}"/>
          </ac:spMkLst>
        </pc:spChg>
      </pc:sldChg>
      <pc:sldChg chg="new">
        <pc:chgData name="Keira Jenkins (2317112)" userId="S::2317112@student.uwtsd.ac.uk::a12ed089-ae6a-4c84-ac18-1fa8f28713e8" providerId="AD" clId="Web-{48FDF1AC-7A06-30DC-B149-44F3AA17AE00}" dt="2024-01-15T18:13:07.725" v="1"/>
        <pc:sldMkLst>
          <pc:docMk/>
          <pc:sldMk cId="859384794" sldId="262"/>
        </pc:sldMkLst>
      </pc:sldChg>
      <pc:sldChg chg="modSp new">
        <pc:chgData name="Keira Jenkins (2317112)" userId="S::2317112@student.uwtsd.ac.uk::a12ed089-ae6a-4c84-ac18-1fa8f28713e8" providerId="AD" clId="Web-{48FDF1AC-7A06-30DC-B149-44F3AA17AE00}" dt="2024-01-15T18:14:31.399" v="5" actId="20577"/>
        <pc:sldMkLst>
          <pc:docMk/>
          <pc:sldMk cId="2887887735" sldId="263"/>
        </pc:sldMkLst>
        <pc:spChg chg="mod">
          <ac:chgData name="Keira Jenkins (2317112)" userId="S::2317112@student.uwtsd.ac.uk::a12ed089-ae6a-4c84-ac18-1fa8f28713e8" providerId="AD" clId="Web-{48FDF1AC-7A06-30DC-B149-44F3AA17AE00}" dt="2024-01-15T18:14:31.399" v="5" actId="20577"/>
          <ac:spMkLst>
            <pc:docMk/>
            <pc:sldMk cId="2887887735" sldId="263"/>
            <ac:spMk id="2" creationId="{13E6959B-AC6D-7915-4C41-66361FCD194F}"/>
          </ac:spMkLst>
        </pc:spChg>
      </pc:sldChg>
      <pc:sldChg chg="addSp delSp modSp new mod modClrScheme chgLayout">
        <pc:chgData name="Keira Jenkins (2317112)" userId="S::2317112@student.uwtsd.ac.uk::a12ed089-ae6a-4c84-ac18-1fa8f28713e8" providerId="AD" clId="Web-{48FDF1AC-7A06-30DC-B149-44F3AA17AE00}" dt="2024-01-15T18:18:42.827" v="116" actId="1076"/>
        <pc:sldMkLst>
          <pc:docMk/>
          <pc:sldMk cId="836129210" sldId="264"/>
        </pc:sldMkLst>
        <pc:spChg chg="mod ord">
          <ac:chgData name="Keira Jenkins (2317112)" userId="S::2317112@student.uwtsd.ac.uk::a12ed089-ae6a-4c84-ac18-1fa8f28713e8" providerId="AD" clId="Web-{48FDF1AC-7A06-30DC-B149-44F3AA17AE00}" dt="2024-01-15T18:18:42.827" v="116" actId="1076"/>
          <ac:spMkLst>
            <pc:docMk/>
            <pc:sldMk cId="836129210" sldId="264"/>
            <ac:spMk id="2" creationId="{46BF5964-B56A-7242-816C-43280C2DF511}"/>
          </ac:spMkLst>
        </pc:spChg>
        <pc:spChg chg="del">
          <ac:chgData name="Keira Jenkins (2317112)" userId="S::2317112@student.uwtsd.ac.uk::a12ed089-ae6a-4c84-ac18-1fa8f28713e8" providerId="AD" clId="Web-{48FDF1AC-7A06-30DC-B149-44F3AA17AE00}" dt="2024-01-15T18:15:40.823" v="52"/>
          <ac:spMkLst>
            <pc:docMk/>
            <pc:sldMk cId="836129210" sldId="264"/>
            <ac:spMk id="3" creationId="{DB9CBB6C-AF20-6CE4-335B-AD8BD9C2B65B}"/>
          </ac:spMkLst>
        </pc:spChg>
        <pc:spChg chg="add mod ord">
          <ac:chgData name="Keira Jenkins (2317112)" userId="S::2317112@student.uwtsd.ac.uk::a12ed089-ae6a-4c84-ac18-1fa8f28713e8" providerId="AD" clId="Web-{48FDF1AC-7A06-30DC-B149-44F3AA17AE00}" dt="2024-01-15T18:18:37.827" v="115" actId="1076"/>
          <ac:spMkLst>
            <pc:docMk/>
            <pc:sldMk cId="836129210" sldId="264"/>
            <ac:spMk id="4" creationId="{CE025B71-A081-97DD-8B07-433A41E8720B}"/>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67073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BFA754-D5C3-4E66-96A6-867B257F58DC}" type="datetimeFigureOut">
              <a:rPr lang="en-US" dirty="0"/>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2437045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549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8240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7648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65872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16784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3144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42535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19170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849160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59071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84707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89562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8125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786382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5451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1/21/2024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108179019"/>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7.jpe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s://www.nurseryworld.co.uk/features/article/nursery-management-working-with-parents-more-than-words" TargetMode="External"/><Relationship Id="rId3" Type="http://schemas.openxmlformats.org/officeDocument/2006/relationships/hyperlink" Target="https://bornsmartparenting.wordpress.com/2017/09/22/te-whariki-and-your-childs-toybox/" TargetMode="External"/><Relationship Id="rId7" Type="http://schemas.openxmlformats.org/officeDocument/2006/relationships/hyperlink" Target="https://www.myece.org.nz/te-whariki-curriculum/" TargetMode="External"/><Relationship Id="rId2" Type="http://schemas.openxmlformats.org/officeDocument/2006/relationships/hyperlink" Target="https://birthto5matters.org.uk/child-development/" TargetMode="External"/><Relationship Id="rId1" Type="http://schemas.openxmlformats.org/officeDocument/2006/relationships/slideLayout" Target="../slideLayouts/slideLayout7.xml"/><Relationship Id="rId6" Type="http://schemas.openxmlformats.org/officeDocument/2006/relationships/hyperlink" Target="https://www.linkedin.com/pulse/early-intervention-focus-first-1000-days-childs-life-factories-qcqxf" TargetMode="External"/><Relationship Id="rId5" Type="http://schemas.openxmlformats.org/officeDocument/2006/relationships/hyperlink" Target="https://doi.org/10.7759%2Fcureus.30083" TargetMode="External"/><Relationship Id="rId4" Type="http://schemas.openxmlformats.org/officeDocument/2006/relationships/hyperlink" Target="https://www.teachingforchange.org/wp-content/uploads/2012/08/ec_nonenglishspeakingfamilies_english.pdf"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tiney.co/blog/sensory-play/" TargetMode="External"/><Relationship Id="rId3" Type="http://schemas.openxmlformats.org/officeDocument/2006/relationships/hyperlink" Target="https://www.pacey.org.uk/working-in-childcare/spotlight-on/supporting-families/" TargetMode="External"/><Relationship Id="rId7" Type="http://schemas.openxmlformats.org/officeDocument/2006/relationships/hyperlink" Target="https://www.stthomass.com/en/early-childhood-2/" TargetMode="External"/><Relationship Id="rId12" Type="http://schemas.openxmlformats.org/officeDocument/2006/relationships/hyperlink" Target="https://www.worcestereyc.co.uk/baby-care.htm" TargetMode="External"/><Relationship Id="rId2" Type="http://schemas.openxmlformats.org/officeDocument/2006/relationships/hyperlink" Target="https://www.oac.edu.au/news-views/sensory-play/#:~:text=Piaget%20proposed%20that%20children%20need,to%20a%20child's%20brain%20development" TargetMode="External"/><Relationship Id="rId1" Type="http://schemas.openxmlformats.org/officeDocument/2006/relationships/slideLayout" Target="../slideLayouts/slideLayout7.xml"/><Relationship Id="rId6" Type="http://schemas.openxmlformats.org/officeDocument/2006/relationships/hyperlink" Target="https://www.stemlittleexplorers.com/en/sensorimotor-activities-children/" TargetMode="External"/><Relationship Id="rId11" Type="http://schemas.openxmlformats.org/officeDocument/2006/relationships/hyperlink" Target="https://wyqualitycounts.org/how-does-nutrition-affect-the-developing-brain/(Accessed" TargetMode="External"/><Relationship Id="rId5" Type="http://schemas.openxmlformats.org/officeDocument/2006/relationships/hyperlink" Target="https://www.simplypsychology.org/maslow.html" TargetMode="External"/><Relationship Id="rId10" Type="http://schemas.openxmlformats.org/officeDocument/2006/relationships/hyperlink" Target="https://www.unicef-irc.org/article/958-the-first-1000-days-of-life-the-brains-window-of-opportunity.html" TargetMode="External"/><Relationship Id="rId4" Type="http://schemas.openxmlformats.org/officeDocument/2006/relationships/hyperlink" Target="https://www.eyalliance.org.uk/news/2023/11/ongoing-early-years-staffing-challenge-highlighted-ofsted%E2%80%99s-annual-report" TargetMode="External"/><Relationship Id="rId9" Type="http://schemas.openxmlformats.org/officeDocument/2006/relationships/hyperlink" Target="https://www.tts-group.co.uk/blog/2019/05/07/inspiring-early-years-environment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65" name="Group 64">
            <a:extLst>
              <a:ext uri="{FF2B5EF4-FFF2-40B4-BE49-F238E27FC236}">
                <a16:creationId xmlns:a16="http://schemas.microsoft.com/office/drawing/2014/main" id="{F3A9D86E-2110-414C-A789-1B14FCD552E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825" cy="6872226"/>
            <a:chOff x="0" y="0"/>
            <a:chExt cx="12188825" cy="6872226"/>
          </a:xfrm>
        </p:grpSpPr>
        <p:pic>
          <p:nvPicPr>
            <p:cNvPr id="66" name="Picture 65">
              <a:extLst>
                <a:ext uri="{FF2B5EF4-FFF2-40B4-BE49-F238E27FC236}">
                  <a16:creationId xmlns:a16="http://schemas.microsoft.com/office/drawing/2014/main" id="{6D3F86C2-6800-4B48-AA85-2C7CD1B53D0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67" name="Rectangle 66">
              <a:extLst>
                <a:ext uri="{FF2B5EF4-FFF2-40B4-BE49-F238E27FC236}">
                  <a16:creationId xmlns:a16="http://schemas.microsoft.com/office/drawing/2014/main" id="{EE59C5B5-C483-49A7-8EA0-506138526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68" name="Picture 67">
              <a:extLst>
                <a:ext uri="{FF2B5EF4-FFF2-40B4-BE49-F238E27FC236}">
                  <a16:creationId xmlns:a16="http://schemas.microsoft.com/office/drawing/2014/main" id="{BD6C58B8-7BB1-49FF-830C-A105A4CE53F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69" name="Picture 68">
              <a:extLst>
                <a:ext uri="{FF2B5EF4-FFF2-40B4-BE49-F238E27FC236}">
                  <a16:creationId xmlns:a16="http://schemas.microsoft.com/office/drawing/2014/main" id="{3EF8675D-B8F2-4363-95EB-AB8CE5FA01C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cxnSp>
        <p:nvCxnSpPr>
          <p:cNvPr id="71" name="Straight Connector 70">
            <a:extLst>
              <a:ext uri="{FF2B5EF4-FFF2-40B4-BE49-F238E27FC236}">
                <a16:creationId xmlns:a16="http://schemas.microsoft.com/office/drawing/2014/main" id="{48A3ACA9-28FE-44FE-8439-756750473DB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useBgFill="1">
        <p:nvSpPr>
          <p:cNvPr id="73" name="Rectangle 72">
            <a:extLst>
              <a:ext uri="{FF2B5EF4-FFF2-40B4-BE49-F238E27FC236}">
                <a16:creationId xmlns:a16="http://schemas.microsoft.com/office/drawing/2014/main" id="{95177EBB-CFE5-4956-BEF9-46051963BE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5"/>
            <a:ext cx="12192000" cy="68562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2B1246B-BFF7-432E-91F4-BD5976CDA7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88137"/>
            <a:ext cx="11227442" cy="5883295"/>
          </a:xfrm>
          <a:prstGeom prst="rect">
            <a:avLst/>
          </a:prstGeom>
          <a:solidFill>
            <a:schemeClr val="tx2"/>
          </a:solidFill>
          <a:ln>
            <a:noFill/>
          </a:ln>
          <a:effectLst>
            <a:outerShdw blurRad="114300" dist="127000" dir="5400000" sx="99000" sy="99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3" name="Picture 2" descr="The Importance Of A Professional Early Years Practitioner - Early Years  Careers">
            <a:extLst>
              <a:ext uri="{FF2B5EF4-FFF2-40B4-BE49-F238E27FC236}">
                <a16:creationId xmlns:a16="http://schemas.microsoft.com/office/drawing/2014/main" id="{DF030C57-9316-2964-82DD-40FDF4D643D3}"/>
              </a:ext>
            </a:extLst>
          </p:cNvPr>
          <p:cNvPicPr>
            <a:picLocks noChangeAspect="1"/>
          </p:cNvPicPr>
          <p:nvPr/>
        </p:nvPicPr>
        <p:blipFill rotWithShape="1">
          <a:blip r:embed="rId5">
            <a:alphaModFix amt="35000"/>
          </a:blip>
          <a:srcRect r="1" b="21570"/>
          <a:stretch/>
        </p:blipFill>
        <p:spPr>
          <a:xfrm>
            <a:off x="486137" y="500729"/>
            <a:ext cx="11227443" cy="5877900"/>
          </a:xfrm>
          <a:prstGeom prst="rect">
            <a:avLst/>
          </a:prstGeom>
        </p:spPr>
      </p:pic>
      <p:cxnSp>
        <p:nvCxnSpPr>
          <p:cNvPr id="77" name="Straight Connector 76">
            <a:extLst>
              <a:ext uri="{FF2B5EF4-FFF2-40B4-BE49-F238E27FC236}">
                <a16:creationId xmlns:a16="http://schemas.microsoft.com/office/drawing/2014/main" id="{A8AD5635-2280-43AD-B912-ABA456022C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70123" y="3594428"/>
            <a:ext cx="813816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79" name="Rectangle 78">
            <a:extLst>
              <a:ext uri="{FF2B5EF4-FFF2-40B4-BE49-F238E27FC236}">
                <a16:creationId xmlns:a16="http://schemas.microsoft.com/office/drawing/2014/main" id="{4C6BCF18-14D6-4F32-8F14-1BDDACB63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solidFill>
              <a:schemeClr val="bg1"/>
            </a:solidFill>
            <a:miter lim="800000"/>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2181271" y="2278264"/>
            <a:ext cx="8229600" cy="2345264"/>
          </a:xfrm>
        </p:spPr>
        <p:txBody>
          <a:bodyPr vert="horz" lIns="91440" tIns="45720" rIns="91440" bIns="45720" rtlCol="0" anchor="b">
            <a:normAutofit/>
          </a:bodyPr>
          <a:lstStyle/>
          <a:p>
            <a:r>
              <a:rPr lang="en-US" sz="7200">
                <a:solidFill>
                  <a:schemeClr val="bg1"/>
                </a:solidFill>
              </a:rPr>
              <a:t>Exceptional Care In The First 1000 Days </a:t>
            </a:r>
          </a:p>
        </p:txBody>
      </p:sp>
      <p:grpSp>
        <p:nvGrpSpPr>
          <p:cNvPr id="81" name="Group 80">
            <a:extLst>
              <a:ext uri="{FF2B5EF4-FFF2-40B4-BE49-F238E27FC236}">
                <a16:creationId xmlns:a16="http://schemas.microsoft.com/office/drawing/2014/main" id="{8EE0B2C4-662B-49D2-9347-AE3E1A3FDA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56762" y="2"/>
            <a:ext cx="658368" cy="6856213"/>
            <a:chOff x="5756762" y="2"/>
            <a:chExt cx="658368" cy="6856213"/>
          </a:xfrm>
        </p:grpSpPr>
        <p:sp useBgFill="1">
          <p:nvSpPr>
            <p:cNvPr id="82" name="Rounded Rectangle 20">
              <a:extLst>
                <a:ext uri="{FF2B5EF4-FFF2-40B4-BE49-F238E27FC236}">
                  <a16:creationId xmlns:a16="http://schemas.microsoft.com/office/drawing/2014/main" id="{0198DF46-6765-4000-86C1-DE523729E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63086" y="426382"/>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 name="Picture 82">
              <a:extLst>
                <a:ext uri="{FF2B5EF4-FFF2-40B4-BE49-F238E27FC236}">
                  <a16:creationId xmlns:a16="http://schemas.microsoft.com/office/drawing/2014/main" id="{0A51A0C6-8760-4900-9C84-407DA025BCD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sp useBgFill="1">
          <p:nvSpPr>
            <p:cNvPr id="84" name="Rounded Rectangle 23">
              <a:extLst>
                <a:ext uri="{FF2B5EF4-FFF2-40B4-BE49-F238E27FC236}">
                  <a16:creationId xmlns:a16="http://schemas.microsoft.com/office/drawing/2014/main" id="{733FE318-0DA3-4162-95B3-12B2C6C43D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63086" y="5769570"/>
              <a:ext cx="45720" cy="658368"/>
            </a:xfrm>
            <a:prstGeom prst="roundRect">
              <a:avLst>
                <a:gd name="adj" fmla="val 50000"/>
              </a:avLst>
            </a:prstGeom>
            <a:ln w="9525">
              <a:noFill/>
            </a:ln>
            <a:effectLst>
              <a:innerShdw blurRad="114300">
                <a:prstClr val="black">
                  <a:alpha val="86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5" name="Picture 84">
              <a:extLst>
                <a:ext uri="{FF2B5EF4-FFF2-40B4-BE49-F238E27FC236}">
                  <a16:creationId xmlns:a16="http://schemas.microsoft.com/office/drawing/2014/main" id="{67669D81-1C5E-4899-B0ED-9CB1D8CDB14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4" name="TextBox 3">
            <a:extLst>
              <a:ext uri="{FF2B5EF4-FFF2-40B4-BE49-F238E27FC236}">
                <a16:creationId xmlns:a16="http://schemas.microsoft.com/office/drawing/2014/main" id="{4BF6655F-7AD2-3A99-D38F-2DC08F3F90D5}"/>
              </a:ext>
            </a:extLst>
          </p:cNvPr>
          <p:cNvSpPr txBox="1"/>
          <p:nvPr/>
        </p:nvSpPr>
        <p:spPr>
          <a:xfrm>
            <a:off x="8838261" y="667519"/>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rPr>
              <a:t>ECEY4005</a:t>
            </a:r>
            <a:endParaRPr lang="en-US" sz="1200" b="1">
              <a:latin typeface="Arial Nova"/>
            </a:endParaRPr>
          </a:p>
          <a:p>
            <a:pPr algn="r"/>
            <a:r>
              <a:rPr lang="en-US" sz="1200" b="1" dirty="0">
                <a:solidFill>
                  <a:srgbClr val="242130"/>
                </a:solidFill>
                <a:latin typeface="Arial Nova"/>
              </a:rPr>
              <a:t>2317112</a:t>
            </a:r>
          </a:p>
          <a:p>
            <a:pPr algn="r"/>
            <a:r>
              <a:rPr lang="en-US" sz="1200" b="1" dirty="0">
                <a:solidFill>
                  <a:srgbClr val="242130"/>
                </a:solidFill>
                <a:latin typeface="Arial Nova"/>
              </a:rPr>
              <a:t>3173</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86E19-C157-3F37-A6A8-49FCA5859D62}"/>
              </a:ext>
            </a:extLst>
          </p:cNvPr>
          <p:cNvSpPr>
            <a:spLocks noGrp="1"/>
          </p:cNvSpPr>
          <p:nvPr>
            <p:ph type="title" idx="4294967295"/>
          </p:nvPr>
        </p:nvSpPr>
        <p:spPr>
          <a:xfrm>
            <a:off x="1293962" y="925154"/>
            <a:ext cx="9601200" cy="1303337"/>
          </a:xfrm>
        </p:spPr>
        <p:txBody>
          <a:bodyPr vert="horz" lIns="91440" tIns="45720" rIns="91440" bIns="45720" rtlCol="0" anchor="ctr">
            <a:normAutofit/>
          </a:bodyPr>
          <a:lstStyle/>
          <a:p>
            <a:r>
              <a:rPr lang="en-US" sz="4400" u="sng">
                <a:latin typeface="Garamond"/>
              </a:rPr>
              <a:t>What is the first 1000 days?</a:t>
            </a:r>
          </a:p>
        </p:txBody>
      </p:sp>
      <p:sp>
        <p:nvSpPr>
          <p:cNvPr id="4" name="Text Placeholder 3">
            <a:extLst>
              <a:ext uri="{FF2B5EF4-FFF2-40B4-BE49-F238E27FC236}">
                <a16:creationId xmlns:a16="http://schemas.microsoft.com/office/drawing/2014/main" id="{B3D12A96-2FE2-0818-1682-CBBB67D387F3}"/>
              </a:ext>
            </a:extLst>
          </p:cNvPr>
          <p:cNvSpPr>
            <a:spLocks noGrp="1"/>
          </p:cNvSpPr>
          <p:nvPr>
            <p:ph type="body" sz="half" idx="4294967295"/>
          </p:nvPr>
        </p:nvSpPr>
        <p:spPr>
          <a:xfrm>
            <a:off x="905773" y="2284293"/>
            <a:ext cx="6256338" cy="3317875"/>
          </a:xfrm>
        </p:spPr>
        <p:txBody>
          <a:bodyPr vert="horz" lIns="91440" tIns="45720" rIns="91440" bIns="45720" rtlCol="0" anchor="t">
            <a:normAutofit/>
          </a:bodyPr>
          <a:lstStyle/>
          <a:p>
            <a:pPr marL="0" indent="0" algn="l">
              <a:buNone/>
            </a:pPr>
            <a:r>
              <a:rPr lang="en-US" sz="1200">
                <a:solidFill>
                  <a:srgbClr val="000000"/>
                </a:solidFill>
                <a:latin typeface="Arial Nova"/>
                <a:ea typeface="+mn-lt"/>
                <a:cs typeface="+mn-lt"/>
              </a:rPr>
              <a:t>According to </a:t>
            </a:r>
            <a:r>
              <a:rPr lang="en-US" sz="1200" err="1">
                <a:solidFill>
                  <a:srgbClr val="000000"/>
                </a:solidFill>
                <a:latin typeface="Arial Nova"/>
                <a:ea typeface="+mn-lt"/>
                <a:cs typeface="+mn-lt"/>
              </a:rPr>
              <a:t>Unicef</a:t>
            </a:r>
            <a:r>
              <a:rPr lang="en-US" sz="1200">
                <a:solidFill>
                  <a:srgbClr val="000000"/>
                </a:solidFill>
                <a:latin typeface="Arial Nova"/>
                <a:ea typeface="+mn-lt"/>
                <a:cs typeface="+mn-lt"/>
              </a:rPr>
              <a:t> (2013) the first 1000 days is the period of time from conception to around the age of two years old. During this time, a child’s health, growth and neurodevelopment are founded. The brain's growth is the most active from the last trimester in the pregnancy and within the first two years of life. At birth, an infant's brain develops the hippocampus and the visual and auditory areas, and in the first year of life the brain develops the language processing areas and the area that controls attention, inhibition and flexibility. It is therefore essential that during this time both mother and child are provided with the optimal nutrition as it has been shown that malnutrition can have an impact on the brain and reduce development. </a:t>
            </a:r>
            <a:endParaRPr lang="en-US"/>
          </a:p>
          <a:p>
            <a:pPr marL="0" indent="0" algn="l">
              <a:buNone/>
            </a:pPr>
            <a:r>
              <a:rPr lang="en-US" sz="1200" err="1">
                <a:solidFill>
                  <a:srgbClr val="000000"/>
                </a:solidFill>
                <a:latin typeface="Arial Nova"/>
                <a:ea typeface="+mn-lt"/>
                <a:cs typeface="+mn-lt"/>
              </a:rPr>
              <a:t>Likhar</a:t>
            </a:r>
            <a:r>
              <a:rPr lang="en-US" sz="1200">
                <a:solidFill>
                  <a:srgbClr val="000000"/>
                </a:solidFill>
                <a:latin typeface="Arial Nova"/>
                <a:ea typeface="+mn-lt"/>
                <a:cs typeface="+mn-lt"/>
              </a:rPr>
              <a:t> and Patil (2022) agree that the first 1000 days are a significant time for a child’s development and that this can be impacted by how mothers and children are cared for and fed. During this time a child’s brain, every second, can make 1000 new neural connections. These connections, by the age of three years, are twice as active as that of an adult's brain and therefore provide the foundations for the child’s future. </a:t>
            </a:r>
          </a:p>
        </p:txBody>
      </p:sp>
      <p:pic>
        <p:nvPicPr>
          <p:cNvPr id="5" name="Content Placeholder 4">
            <a:extLst>
              <a:ext uri="{FF2B5EF4-FFF2-40B4-BE49-F238E27FC236}">
                <a16:creationId xmlns:a16="http://schemas.microsoft.com/office/drawing/2014/main" id="{A9477522-DDFB-2E1E-9C26-BCB8A8B00FB2}"/>
              </a:ext>
            </a:extLst>
          </p:cNvPr>
          <p:cNvPicPr>
            <a:picLocks noGrp="1" noChangeAspect="1"/>
          </p:cNvPicPr>
          <p:nvPr>
            <p:ph idx="4294967295"/>
          </p:nvPr>
        </p:nvPicPr>
        <p:blipFill>
          <a:blip r:embed="rId3"/>
          <a:stretch>
            <a:fillRect/>
          </a:stretch>
        </p:blipFill>
        <p:spPr>
          <a:xfrm>
            <a:off x="7383073" y="3087118"/>
            <a:ext cx="3730625" cy="1893888"/>
          </a:xfrm>
          <a:prstGeom prst="rect">
            <a:avLst/>
          </a:prstGeom>
          <a:ln w="57150" cmpd="thickThin">
            <a:solidFill>
              <a:schemeClr val="tx1">
                <a:lumMod val="50000"/>
                <a:lumOff val="50000"/>
              </a:schemeClr>
            </a:solidFill>
            <a:miter lim="800000"/>
          </a:ln>
        </p:spPr>
      </p:pic>
      <p:sp>
        <p:nvSpPr>
          <p:cNvPr id="3" name="TextBox 2">
            <a:extLst>
              <a:ext uri="{FF2B5EF4-FFF2-40B4-BE49-F238E27FC236}">
                <a16:creationId xmlns:a16="http://schemas.microsoft.com/office/drawing/2014/main" id="{BAB71BB8-D1F7-01DC-6662-5F3FE1245CAA}"/>
              </a:ext>
            </a:extLst>
          </p:cNvPr>
          <p:cNvSpPr txBox="1"/>
          <p:nvPr/>
        </p:nvSpPr>
        <p:spPr>
          <a:xfrm>
            <a:off x="8427007" y="5142718"/>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LinkedIn, 2023)</a:t>
            </a:r>
          </a:p>
        </p:txBody>
      </p:sp>
      <p:sp>
        <p:nvSpPr>
          <p:cNvPr id="6" name="TextBox 5">
            <a:extLst>
              <a:ext uri="{FF2B5EF4-FFF2-40B4-BE49-F238E27FC236}">
                <a16:creationId xmlns:a16="http://schemas.microsoft.com/office/drawing/2014/main" id="{341E6923-0E85-5D8B-4F3D-3D4EA0288167}"/>
              </a:ext>
            </a:extLst>
          </p:cNvPr>
          <p:cNvSpPr txBox="1"/>
          <p:nvPr/>
        </p:nvSpPr>
        <p:spPr>
          <a:xfrm>
            <a:off x="8858800" y="602382"/>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ea typeface="+mn-lt"/>
                <a:cs typeface="+mn-lt"/>
              </a:rPr>
              <a:t>ECEY4005</a:t>
            </a:r>
            <a:endParaRPr lang="en-US" sz="1200">
              <a:solidFill>
                <a:srgbClr val="1D2125"/>
              </a:solidFill>
              <a:latin typeface="Arial Nova"/>
              <a:ea typeface="+mn-lt"/>
              <a:cs typeface="+mn-lt"/>
            </a:endParaRPr>
          </a:p>
          <a:p>
            <a:pPr algn="r"/>
            <a:r>
              <a:rPr lang="en-US" sz="1200" b="1" dirty="0">
                <a:solidFill>
                  <a:srgbClr val="242130"/>
                </a:solidFill>
                <a:latin typeface="Arial Nova"/>
                <a:ea typeface="+mn-lt"/>
                <a:cs typeface="+mn-lt"/>
              </a:rPr>
              <a:t>2317112</a:t>
            </a:r>
            <a:endParaRPr lang="en-US" sz="1200">
              <a:solidFill>
                <a:srgbClr val="242130"/>
              </a:solidFill>
              <a:latin typeface="Arial Nova"/>
              <a:ea typeface="+mn-lt"/>
              <a:cs typeface="+mn-lt"/>
            </a:endParaRPr>
          </a:p>
          <a:p>
            <a:pPr algn="r"/>
            <a:r>
              <a:rPr lang="en-US" sz="1200" b="1" dirty="0">
                <a:solidFill>
                  <a:srgbClr val="242130"/>
                </a:solidFill>
                <a:latin typeface="Arial Nova"/>
                <a:ea typeface="+mn-lt"/>
                <a:cs typeface="+mn-lt"/>
              </a:rPr>
              <a:t>3173</a:t>
            </a:r>
            <a:endParaRPr lang="en-US" sz="1200" dirty="0">
              <a:latin typeface="Arial Nova"/>
            </a:endParaRPr>
          </a:p>
        </p:txBody>
      </p:sp>
    </p:spTree>
    <p:extLst>
      <p:ext uri="{BB962C8B-B14F-4D97-AF65-F5344CB8AC3E}">
        <p14:creationId xmlns:p14="http://schemas.microsoft.com/office/powerpoint/2010/main" val="3671313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8FB95-3CEB-D86D-E50A-9101DF225520}"/>
              </a:ext>
            </a:extLst>
          </p:cNvPr>
          <p:cNvSpPr>
            <a:spLocks noGrp="1"/>
          </p:cNvSpPr>
          <p:nvPr>
            <p:ph type="title" idx="4294967295"/>
          </p:nvPr>
        </p:nvSpPr>
        <p:spPr>
          <a:xfrm>
            <a:off x="0" y="508000"/>
            <a:ext cx="9601200" cy="1303338"/>
          </a:xfrm>
        </p:spPr>
        <p:txBody>
          <a:bodyPr vert="horz" lIns="91440" tIns="45720" rIns="91440" bIns="45720" rtlCol="0" anchor="ctr">
            <a:normAutofit/>
          </a:bodyPr>
          <a:lstStyle/>
          <a:p>
            <a:r>
              <a:rPr lang="en-US" sz="4400" u="sng" dirty="0"/>
              <a:t>Why is the first 1000 days important?</a:t>
            </a:r>
          </a:p>
        </p:txBody>
      </p:sp>
      <p:sp>
        <p:nvSpPr>
          <p:cNvPr id="4" name="Text Placeholder 3">
            <a:extLst>
              <a:ext uri="{FF2B5EF4-FFF2-40B4-BE49-F238E27FC236}">
                <a16:creationId xmlns:a16="http://schemas.microsoft.com/office/drawing/2014/main" id="{F4AE1C6C-CEB9-E056-CE37-D62CB4537EB5}"/>
              </a:ext>
            </a:extLst>
          </p:cNvPr>
          <p:cNvSpPr>
            <a:spLocks noGrp="1"/>
          </p:cNvSpPr>
          <p:nvPr>
            <p:ph type="body" sz="half" idx="4294967295"/>
          </p:nvPr>
        </p:nvSpPr>
        <p:spPr>
          <a:xfrm>
            <a:off x="690113" y="1665018"/>
            <a:ext cx="7766050" cy="4542257"/>
          </a:xfrm>
        </p:spPr>
        <p:txBody>
          <a:bodyPr vert="horz" lIns="91440" tIns="45720" rIns="91440" bIns="45720" rtlCol="0" anchor="t">
            <a:noAutofit/>
          </a:bodyPr>
          <a:lstStyle/>
          <a:p>
            <a:pPr marL="0" indent="0" algn="l">
              <a:lnSpc>
                <a:spcPct val="90000"/>
              </a:lnSpc>
              <a:buNone/>
            </a:pPr>
            <a:r>
              <a:rPr lang="en-US" sz="1200">
                <a:latin typeface="Arial Nova"/>
              </a:rPr>
              <a:t>As stated by </a:t>
            </a:r>
            <a:r>
              <a:rPr lang="en-US" sz="1200" err="1">
                <a:latin typeface="Arial Nova"/>
              </a:rPr>
              <a:t>Likhar</a:t>
            </a:r>
            <a:r>
              <a:rPr lang="en-US" sz="1200">
                <a:latin typeface="Arial Nova"/>
              </a:rPr>
              <a:t> and Patil (2022), when children are provided with appropriate nutrition during the first 1000 days they are more likely to be born at a healthy weight, be less likely to develop a number of health conditions, such as obesity or diabetes, and they will also have a higher likelihood of becoming better learners and have less </a:t>
            </a:r>
            <a:r>
              <a:rPr lang="en-US" sz="1200" err="1">
                <a:latin typeface="Arial Nova"/>
              </a:rPr>
              <a:t>behavioural</a:t>
            </a:r>
            <a:r>
              <a:rPr lang="en-US" sz="1200">
                <a:latin typeface="Arial Nova"/>
              </a:rPr>
              <a:t> issues. The development of a child in the first 1000 days is placed into four stages, these stages are:</a:t>
            </a:r>
            <a:endParaRPr lang="en-US"/>
          </a:p>
          <a:p>
            <a:pPr marL="285750" indent="-285750" algn="l">
              <a:lnSpc>
                <a:spcPct val="90000"/>
              </a:lnSpc>
              <a:buFont typeface="Arial"/>
              <a:buChar char="•"/>
            </a:pPr>
            <a:r>
              <a:rPr lang="en-US" sz="1200">
                <a:latin typeface="Arial Nova"/>
              </a:rPr>
              <a:t>Nine months to zero months: pregnancy – During pregnancy, a healthy balanced diet will help aid to nourish the growing fetus, as well as prepare the mother's body for breastfeeding. Inadequate and excessive nutrition and weight during pregnancy can cause complications which can impact the mother and the child. The child’s development requires a range of vitamins and proteins as well as iron and folic acid, therefore it is essential to the child that the mother meets these needs by providing them. </a:t>
            </a:r>
          </a:p>
          <a:p>
            <a:pPr marL="285750" indent="-285750" algn="l">
              <a:lnSpc>
                <a:spcPct val="90000"/>
              </a:lnSpc>
              <a:buFont typeface="Arial"/>
              <a:buChar char="•"/>
            </a:pPr>
            <a:r>
              <a:rPr lang="en-US" sz="1200">
                <a:latin typeface="Arial Nova"/>
              </a:rPr>
              <a:t>Zero to six months: breastfeeding – Pediatricians recommend that newborns, until they are six months old, should be exclusively breastfed as breastmilk contains all the necessary nutrients required for a baby to grow and develop, as for a baby under size months of age breastmilk is a healthy and complete diet.</a:t>
            </a:r>
          </a:p>
          <a:p>
            <a:pPr marL="285750" indent="-285750" algn="l">
              <a:lnSpc>
                <a:spcPct val="90000"/>
              </a:lnSpc>
              <a:buFont typeface="Arial"/>
              <a:buChar char="•"/>
            </a:pPr>
            <a:r>
              <a:rPr lang="en-US" sz="1200">
                <a:latin typeface="Arial Nova"/>
              </a:rPr>
              <a:t>Six months to 12 months: introduction to solid food – From six months of age nutrient rich foods should be offered alongside breastmilk or formula, which provide the baby with the majority of their nourishment until they are 12 months old, to a baby as this will aid in healthy eating habits. </a:t>
            </a:r>
          </a:p>
          <a:p>
            <a:pPr marL="285750" indent="-285750" algn="l">
              <a:lnSpc>
                <a:spcPct val="90000"/>
              </a:lnSpc>
              <a:buFont typeface="Arial"/>
              <a:buChar char="•"/>
            </a:pPr>
            <a:r>
              <a:rPr lang="en-US" sz="1200">
                <a:latin typeface="Arial Nova"/>
              </a:rPr>
              <a:t>&gt;12 months: transition to the family diet – A child’s growth slightly slows down when they are in their toddler years, although eating remains vastly important. Encouraging children to eat a variety of meals is essential. Children will often need a food type offered on more than one occasion and with different meals until it may be accepted. </a:t>
            </a:r>
          </a:p>
          <a:p>
            <a:pPr marL="0" indent="0">
              <a:lnSpc>
                <a:spcPct val="90000"/>
              </a:lnSpc>
              <a:buNone/>
            </a:pPr>
            <a:r>
              <a:rPr lang="en-US" sz="1200">
                <a:latin typeface="Arial Nova"/>
              </a:rPr>
              <a:t>Appropriate nutrition during the first 1000 days is essential for a child’s future health and can have impacts on their immune system, organ development and metabolism, therefore ensuring healthy nutrition during the first 1000 days is essential for the child to have the best start in life, so they are able to have the best possible outcome for their future. </a:t>
            </a:r>
          </a:p>
          <a:p>
            <a:pPr algn="l">
              <a:lnSpc>
                <a:spcPct val="90000"/>
              </a:lnSpc>
              <a:buFont typeface="Arial"/>
              <a:buChar char="•"/>
            </a:pPr>
            <a:endParaRPr lang="en-US" sz="900"/>
          </a:p>
        </p:txBody>
      </p:sp>
      <p:pic>
        <p:nvPicPr>
          <p:cNvPr id="5" name="Content Placeholder 4" descr="How does nutrition affect the developing brain? - WY Quality Counts">
            <a:extLst>
              <a:ext uri="{FF2B5EF4-FFF2-40B4-BE49-F238E27FC236}">
                <a16:creationId xmlns:a16="http://schemas.microsoft.com/office/drawing/2014/main" id="{B649203A-F043-03BE-D00A-F5547D785452}"/>
              </a:ext>
            </a:extLst>
          </p:cNvPr>
          <p:cNvPicPr>
            <a:picLocks noGrp="1" noChangeAspect="1"/>
          </p:cNvPicPr>
          <p:nvPr>
            <p:ph idx="4294967295"/>
          </p:nvPr>
        </p:nvPicPr>
        <p:blipFill>
          <a:blip r:embed="rId3"/>
          <a:stretch>
            <a:fillRect/>
          </a:stretch>
        </p:blipFill>
        <p:spPr>
          <a:xfrm>
            <a:off x="8646843" y="2871518"/>
            <a:ext cx="2740025" cy="1562100"/>
          </a:xfrm>
          <a:prstGeom prst="rect">
            <a:avLst/>
          </a:prstGeom>
          <a:ln w="57150" cmpd="thickThin">
            <a:solidFill>
              <a:schemeClr val="tx1">
                <a:lumMod val="50000"/>
                <a:lumOff val="50000"/>
              </a:schemeClr>
            </a:solidFill>
            <a:miter lim="800000"/>
          </a:ln>
        </p:spPr>
      </p:pic>
      <p:sp>
        <p:nvSpPr>
          <p:cNvPr id="3" name="TextBox 2">
            <a:extLst>
              <a:ext uri="{FF2B5EF4-FFF2-40B4-BE49-F238E27FC236}">
                <a16:creationId xmlns:a16="http://schemas.microsoft.com/office/drawing/2014/main" id="{6B76C015-BF62-201E-12FF-6844B9BBF9A6}"/>
              </a:ext>
            </a:extLst>
          </p:cNvPr>
          <p:cNvSpPr txBox="1"/>
          <p:nvPr/>
        </p:nvSpPr>
        <p:spPr>
          <a:xfrm>
            <a:off x="8756105" y="4535616"/>
            <a:ext cx="364897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Why Quality Counts, 2018)</a:t>
            </a:r>
          </a:p>
        </p:txBody>
      </p:sp>
      <p:sp>
        <p:nvSpPr>
          <p:cNvPr id="6" name="TextBox 5">
            <a:extLst>
              <a:ext uri="{FF2B5EF4-FFF2-40B4-BE49-F238E27FC236}">
                <a16:creationId xmlns:a16="http://schemas.microsoft.com/office/drawing/2014/main" id="{0F223106-6B0D-ED20-F46A-DBCE518EB075}"/>
              </a:ext>
            </a:extLst>
          </p:cNvPr>
          <p:cNvSpPr txBox="1"/>
          <p:nvPr/>
        </p:nvSpPr>
        <p:spPr>
          <a:xfrm>
            <a:off x="8879457" y="626853"/>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endParaRPr lang="en-US" dirty="0"/>
          </a:p>
        </p:txBody>
      </p:sp>
    </p:spTree>
    <p:extLst>
      <p:ext uri="{BB962C8B-B14F-4D97-AF65-F5344CB8AC3E}">
        <p14:creationId xmlns:p14="http://schemas.microsoft.com/office/powerpoint/2010/main" val="1275590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E41B6-1279-C882-8EE4-770B65E32DAD}"/>
              </a:ext>
            </a:extLst>
          </p:cNvPr>
          <p:cNvSpPr>
            <a:spLocks noGrp="1"/>
          </p:cNvSpPr>
          <p:nvPr>
            <p:ph type="title" idx="4294967295"/>
          </p:nvPr>
        </p:nvSpPr>
        <p:spPr>
          <a:xfrm>
            <a:off x="1178943" y="407569"/>
            <a:ext cx="9601200" cy="1303337"/>
          </a:xfrm>
        </p:spPr>
        <p:txBody>
          <a:bodyPr>
            <a:noAutofit/>
          </a:bodyPr>
          <a:lstStyle/>
          <a:p>
            <a:r>
              <a:rPr lang="en-US" sz="4400" u="sng"/>
              <a:t>What is exceptional care?</a:t>
            </a:r>
          </a:p>
        </p:txBody>
      </p:sp>
      <p:sp>
        <p:nvSpPr>
          <p:cNvPr id="3" name="Content Placeholder 2">
            <a:extLst>
              <a:ext uri="{FF2B5EF4-FFF2-40B4-BE49-F238E27FC236}">
                <a16:creationId xmlns:a16="http://schemas.microsoft.com/office/drawing/2014/main" id="{5D46EE91-04C3-E869-EAFE-E0A307C54C78}"/>
              </a:ext>
            </a:extLst>
          </p:cNvPr>
          <p:cNvSpPr>
            <a:spLocks noGrp="1"/>
          </p:cNvSpPr>
          <p:nvPr>
            <p:ph idx="4294967295"/>
          </p:nvPr>
        </p:nvSpPr>
        <p:spPr>
          <a:xfrm>
            <a:off x="733245" y="2384935"/>
            <a:ext cx="9601200" cy="3317875"/>
          </a:xfrm>
        </p:spPr>
        <p:txBody>
          <a:bodyPr vert="horz" lIns="91440" tIns="45720" rIns="91440" bIns="45720" rtlCol="0" anchor="ctr">
            <a:noAutofit/>
          </a:bodyPr>
          <a:lstStyle/>
          <a:p>
            <a:pPr marL="0" indent="0">
              <a:buNone/>
            </a:pPr>
            <a:r>
              <a:rPr lang="en-US" sz="1200">
                <a:latin typeface="Arial Nova"/>
                <a:ea typeface="+mn-lt"/>
                <a:cs typeface="+mn-lt"/>
              </a:rPr>
              <a:t>Brodie (2018) noted that early years practitioners are an extremely important part in children’s holistic care and development. Children should be provided with quality experiences within their setting, as children learn and develop holistically and the level and quality of care that is provided can impact their cognitive, physical, social and emotional, language and their overall development. To ensure children are being provided with quality care there must be practitioners in their setting that possess skills, which enable them to understand a child’s development, to therefore be able to understand and meet the needs of the children in their setting. </a:t>
            </a:r>
            <a:endParaRPr lang="en-US" sz="1200">
              <a:latin typeface="Arial Nova"/>
            </a:endParaRPr>
          </a:p>
          <a:p>
            <a:pPr marL="0" indent="0">
              <a:buSzPct val="114999"/>
              <a:buNone/>
            </a:pPr>
            <a:r>
              <a:rPr lang="en-US" sz="1200">
                <a:latin typeface="Arial Nova"/>
                <a:ea typeface="+mn-lt"/>
                <a:cs typeface="+mn-lt"/>
              </a:rPr>
              <a:t>According to Brodie (2018), research indicates good practice and pedagogy already exists in early years settings. This research identified four key dimensions of pedagogy and stated five key quality conditions for practitioners working with children from birth to three years. </a:t>
            </a:r>
          </a:p>
          <a:p>
            <a:pPr marL="0" indent="0">
              <a:buSzPct val="114999"/>
              <a:buNone/>
            </a:pPr>
            <a:r>
              <a:rPr lang="en-US" sz="1200">
                <a:latin typeface="Arial Nova"/>
                <a:ea typeface="+mn-lt"/>
                <a:cs typeface="+mn-lt"/>
              </a:rPr>
              <a:t>Four key dimensions:</a:t>
            </a:r>
          </a:p>
          <a:p>
            <a:pPr>
              <a:buSzPct val="114999"/>
            </a:pPr>
            <a:r>
              <a:rPr lang="en-US" sz="1200">
                <a:latin typeface="Arial Nova"/>
                <a:ea typeface="Verdana"/>
              </a:rPr>
              <a:t>Stable relationships and interactions with adults</a:t>
            </a:r>
          </a:p>
          <a:p>
            <a:pPr>
              <a:buSzPct val="114999"/>
            </a:pPr>
            <a:r>
              <a:rPr lang="en-US" sz="1200">
                <a:latin typeface="Arial Nova"/>
                <a:ea typeface="Verdana"/>
              </a:rPr>
              <a:t>Play based activities to allow children to lead their own learning</a:t>
            </a:r>
          </a:p>
          <a:p>
            <a:pPr>
              <a:buSzPct val="114999"/>
            </a:pPr>
            <a:r>
              <a:rPr lang="en-US" sz="1200">
                <a:latin typeface="Arial Nova"/>
                <a:ea typeface="Verdana"/>
              </a:rPr>
              <a:t>Communication and language support</a:t>
            </a:r>
          </a:p>
          <a:p>
            <a:pPr>
              <a:buSzPct val="114999"/>
            </a:pPr>
            <a:r>
              <a:rPr lang="en-US" sz="1200">
                <a:latin typeface="Arial Nova"/>
                <a:ea typeface="Verdana"/>
              </a:rPr>
              <a:t>Opportunities to be physically active</a:t>
            </a:r>
          </a:p>
          <a:p>
            <a:pPr marL="0" indent="0">
              <a:buSzPct val="114999"/>
              <a:buNone/>
            </a:pPr>
            <a:r>
              <a:rPr lang="en-US" sz="1200">
                <a:latin typeface="Arial Nova"/>
                <a:ea typeface="+mn-lt"/>
                <a:cs typeface="+mn-lt"/>
              </a:rPr>
              <a:t>Five key conditions:</a:t>
            </a:r>
          </a:p>
          <a:p>
            <a:pPr>
              <a:buSzPct val="114999"/>
            </a:pPr>
            <a:r>
              <a:rPr lang="en-US" sz="1200">
                <a:latin typeface="Arial Nova"/>
                <a:ea typeface="Verdana"/>
              </a:rPr>
              <a:t>Knowledgeable and capable practitioners</a:t>
            </a:r>
          </a:p>
          <a:p>
            <a:pPr>
              <a:buSzPct val="114999"/>
            </a:pPr>
            <a:r>
              <a:rPr lang="en-US" sz="1200">
                <a:latin typeface="Arial Nova"/>
                <a:ea typeface="Verdana"/>
              </a:rPr>
              <a:t>A team of staff with low turnover</a:t>
            </a:r>
          </a:p>
          <a:p>
            <a:pPr>
              <a:buSzPct val="114999"/>
            </a:pPr>
            <a:r>
              <a:rPr lang="en-US" sz="1200">
                <a:latin typeface="Arial Nova"/>
                <a:ea typeface="Verdana"/>
              </a:rPr>
              <a:t>Effective staff development</a:t>
            </a:r>
          </a:p>
          <a:p>
            <a:pPr>
              <a:buSzPct val="114999"/>
            </a:pPr>
            <a:r>
              <a:rPr lang="en-US" sz="1200">
                <a:latin typeface="Arial Nova"/>
                <a:ea typeface="Verdana"/>
              </a:rPr>
              <a:t>Stimulating physical environments that are secure</a:t>
            </a:r>
          </a:p>
          <a:p>
            <a:pPr>
              <a:buSzPct val="114999"/>
            </a:pPr>
            <a:r>
              <a:rPr lang="en-US" sz="1200">
                <a:latin typeface="Arial Nova"/>
                <a:ea typeface="Verdana"/>
              </a:rPr>
              <a:t>Families that are engaged and involved</a:t>
            </a:r>
          </a:p>
          <a:p>
            <a:pPr>
              <a:buSzPct val="114999"/>
            </a:pPr>
            <a:endParaRPr lang="en-US"/>
          </a:p>
        </p:txBody>
      </p:sp>
      <p:pic>
        <p:nvPicPr>
          <p:cNvPr id="6" name="Picture 5" descr="Baby Care Nursery in Worcester | Baby Care at Worcester Early Years Centre">
            <a:extLst>
              <a:ext uri="{FF2B5EF4-FFF2-40B4-BE49-F238E27FC236}">
                <a16:creationId xmlns:a16="http://schemas.microsoft.com/office/drawing/2014/main" id="{352B484B-8CED-EFBF-3710-520292DD1387}"/>
              </a:ext>
            </a:extLst>
          </p:cNvPr>
          <p:cNvPicPr>
            <a:picLocks noChangeAspect="1"/>
          </p:cNvPicPr>
          <p:nvPr/>
        </p:nvPicPr>
        <p:blipFill>
          <a:blip r:embed="rId2"/>
          <a:stretch>
            <a:fillRect/>
          </a:stretch>
        </p:blipFill>
        <p:spPr>
          <a:xfrm>
            <a:off x="7154174" y="3339360"/>
            <a:ext cx="3634595" cy="2537167"/>
          </a:xfrm>
          <a:prstGeom prst="rect">
            <a:avLst/>
          </a:prstGeom>
        </p:spPr>
      </p:pic>
      <p:sp>
        <p:nvSpPr>
          <p:cNvPr id="4" name="TextBox 3">
            <a:extLst>
              <a:ext uri="{FF2B5EF4-FFF2-40B4-BE49-F238E27FC236}">
                <a16:creationId xmlns:a16="http://schemas.microsoft.com/office/drawing/2014/main" id="{CBA84D30-99C2-3537-A44B-4E601EF00131}"/>
              </a:ext>
            </a:extLst>
          </p:cNvPr>
          <p:cNvSpPr txBox="1"/>
          <p:nvPr/>
        </p:nvSpPr>
        <p:spPr>
          <a:xfrm>
            <a:off x="7453633" y="5925819"/>
            <a:ext cx="366335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a:t>
            </a:r>
            <a:r>
              <a:rPr lang="en-US" sz="1200" dirty="0">
                <a:latin typeface="Arial Nova"/>
                <a:ea typeface="+mn-lt"/>
                <a:cs typeface="+mn-lt"/>
              </a:rPr>
              <a:t>Worcester Early Years Centre, 2024)</a:t>
            </a:r>
            <a:endParaRPr lang="en-US" dirty="0">
              <a:latin typeface="Arial Nova"/>
              <a:ea typeface="+mn-lt"/>
              <a:cs typeface="+mn-lt"/>
            </a:endParaRPr>
          </a:p>
        </p:txBody>
      </p:sp>
      <p:sp>
        <p:nvSpPr>
          <p:cNvPr id="5" name="TextBox 4">
            <a:extLst>
              <a:ext uri="{FF2B5EF4-FFF2-40B4-BE49-F238E27FC236}">
                <a16:creationId xmlns:a16="http://schemas.microsoft.com/office/drawing/2014/main" id="{BC5BFD39-5EFD-929E-6719-BDFAD97B380B}"/>
              </a:ext>
            </a:extLst>
          </p:cNvPr>
          <p:cNvSpPr txBox="1"/>
          <p:nvPr/>
        </p:nvSpPr>
        <p:spPr>
          <a:xfrm>
            <a:off x="8865079" y="59809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spTree>
    <p:extLst>
      <p:ext uri="{BB962C8B-B14F-4D97-AF65-F5344CB8AC3E}">
        <p14:creationId xmlns:p14="http://schemas.microsoft.com/office/powerpoint/2010/main" val="2960321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EAE17-8BD8-7B1C-0648-9DD20C5243A8}"/>
              </a:ext>
            </a:extLst>
          </p:cNvPr>
          <p:cNvSpPr>
            <a:spLocks noGrp="1"/>
          </p:cNvSpPr>
          <p:nvPr>
            <p:ph type="title" idx="4294967295"/>
          </p:nvPr>
        </p:nvSpPr>
        <p:spPr>
          <a:xfrm>
            <a:off x="1969698" y="353893"/>
            <a:ext cx="8031132" cy="1371600"/>
          </a:xfrm>
        </p:spPr>
        <p:txBody>
          <a:bodyPr vert="horz" lIns="91440" tIns="45720" rIns="91440" bIns="45720" rtlCol="0" anchor="b">
            <a:noAutofit/>
          </a:bodyPr>
          <a:lstStyle/>
          <a:p>
            <a:r>
              <a:rPr lang="en-US" sz="4400" u="sng"/>
              <a:t>Why is exceptional care important?</a:t>
            </a:r>
          </a:p>
        </p:txBody>
      </p:sp>
      <p:sp>
        <p:nvSpPr>
          <p:cNvPr id="3" name="Content Placeholder 2">
            <a:extLst>
              <a:ext uri="{FF2B5EF4-FFF2-40B4-BE49-F238E27FC236}">
                <a16:creationId xmlns:a16="http://schemas.microsoft.com/office/drawing/2014/main" id="{62D6CEB0-7ACA-D487-B6FC-05471618EE58}"/>
              </a:ext>
            </a:extLst>
          </p:cNvPr>
          <p:cNvSpPr>
            <a:spLocks noGrp="1"/>
          </p:cNvSpPr>
          <p:nvPr>
            <p:ph idx="4294967295"/>
          </p:nvPr>
        </p:nvSpPr>
        <p:spPr>
          <a:xfrm>
            <a:off x="4637448" y="2175684"/>
            <a:ext cx="6806930" cy="3859093"/>
          </a:xfrm>
        </p:spPr>
        <p:txBody>
          <a:bodyPr vert="horz" lIns="91440" tIns="45720" rIns="91440" bIns="45720" rtlCol="0" anchor="ctr">
            <a:noAutofit/>
          </a:bodyPr>
          <a:lstStyle/>
          <a:p>
            <a:pPr marL="0" indent="0">
              <a:buNone/>
            </a:pPr>
            <a:r>
              <a:rPr lang="en-US" sz="1200" dirty="0">
                <a:latin typeface="Arial Nova"/>
                <a:ea typeface="+mn-lt"/>
                <a:cs typeface="+mn-lt"/>
              </a:rPr>
              <a:t>Birth to 5 Matters (no date) state that during the early years a child’s future development is influenced by the experiences they encounter. Neurological connections are formed based on external stimulation from different experiences, through observation and interaction with other people. Therefore, a practitioner’s role is vital for a child’s development. It is essential for practitioners to provide support for a child’s development by being sensitive to their needs and skillful in their role to provide exceptional care to the child. </a:t>
            </a:r>
          </a:p>
          <a:p>
            <a:pPr marL="0" indent="0">
              <a:buSzPct val="114999"/>
              <a:buNone/>
            </a:pPr>
            <a:r>
              <a:rPr lang="en-US" sz="1200" dirty="0">
                <a:latin typeface="Arial Nova"/>
                <a:ea typeface="+mn-lt"/>
                <a:cs typeface="+mn-lt"/>
              </a:rPr>
              <a:t>By providing children with a positive relationship, practitioners can support the child’s well-being and the development of their self-regulation. When there is a positive relationship with a child, the practitioner can be in tune with the child’s signals and respond consistently to meet their needs, which will help support their development (Birth to 5 Matters, no date). </a:t>
            </a:r>
          </a:p>
          <a:p>
            <a:pPr marL="0" indent="0">
              <a:buSzPct val="114999"/>
              <a:buNone/>
            </a:pPr>
            <a:r>
              <a:rPr lang="en-US" sz="1200" dirty="0">
                <a:latin typeface="Arial Nova"/>
                <a:ea typeface="+mn-lt"/>
                <a:cs typeface="+mn-lt"/>
              </a:rPr>
              <a:t>Furthermore, Dunlap (2004) agrees that when a child’s basic needs are met their development is supported as meeting the basic needs of a child is vital for them as they are still growing compared to an adult. Without these essential needs being met children would not thrive and will not be able to develop to their full potential. </a:t>
            </a:r>
          </a:p>
          <a:p>
            <a:pPr marL="0" indent="0">
              <a:buSzPct val="114999"/>
              <a:buNone/>
            </a:pPr>
            <a:r>
              <a:rPr lang="en-US" sz="1200" dirty="0">
                <a:latin typeface="Arial Nova"/>
                <a:ea typeface="+mn-lt"/>
                <a:cs typeface="+mn-lt"/>
              </a:rPr>
              <a:t>Dunlap (2004) discusses Maslow’s Hierarchy of Needs; Maslow maintained the idea that basic deficiency needs needed to be met before a child’s growth needs could be met. These basic deficiency needs include safety and security, physiological, love and belonging and self-esteem, all of which must be met before a child can grow and develop. It is therefore essential that practitioners ensure they provide children with exceptional care and meet these basic needs.</a:t>
            </a:r>
          </a:p>
          <a:p>
            <a:pPr>
              <a:buSzPct val="114999"/>
            </a:pPr>
            <a:endParaRPr lang="en-US"/>
          </a:p>
        </p:txBody>
      </p:sp>
      <p:pic>
        <p:nvPicPr>
          <p:cNvPr id="5" name="Picture 4" descr="Maslow's Hierarchy of Needs">
            <a:extLst>
              <a:ext uri="{FF2B5EF4-FFF2-40B4-BE49-F238E27FC236}">
                <a16:creationId xmlns:a16="http://schemas.microsoft.com/office/drawing/2014/main" id="{3E210276-E967-078C-A16D-1336DEB64BE2}"/>
              </a:ext>
            </a:extLst>
          </p:cNvPr>
          <p:cNvPicPr>
            <a:picLocks noChangeAspect="1"/>
          </p:cNvPicPr>
          <p:nvPr/>
        </p:nvPicPr>
        <p:blipFill>
          <a:blip r:embed="rId2"/>
          <a:stretch>
            <a:fillRect/>
          </a:stretch>
        </p:blipFill>
        <p:spPr>
          <a:xfrm>
            <a:off x="756249" y="1827362"/>
            <a:ext cx="3835879" cy="3864633"/>
          </a:xfrm>
          <a:prstGeom prst="rect">
            <a:avLst/>
          </a:prstGeom>
        </p:spPr>
      </p:pic>
      <p:sp>
        <p:nvSpPr>
          <p:cNvPr id="6" name="TextBox 5">
            <a:extLst>
              <a:ext uri="{FF2B5EF4-FFF2-40B4-BE49-F238E27FC236}">
                <a16:creationId xmlns:a16="http://schemas.microsoft.com/office/drawing/2014/main" id="{593B7748-EC14-404A-484C-6F731DB840C8}"/>
              </a:ext>
            </a:extLst>
          </p:cNvPr>
          <p:cNvSpPr txBox="1"/>
          <p:nvPr/>
        </p:nvSpPr>
        <p:spPr>
          <a:xfrm>
            <a:off x="1393723" y="5564330"/>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a:t>
            </a:r>
            <a:r>
              <a:rPr lang="en-US" sz="1200" dirty="0">
                <a:latin typeface="Arial Nova"/>
                <a:ea typeface="+mn-lt"/>
                <a:cs typeface="+mn-lt"/>
              </a:rPr>
              <a:t>Simply Psychology, 2024)</a:t>
            </a:r>
            <a:endParaRPr lang="en-US" dirty="0">
              <a:latin typeface="Arial Nova"/>
            </a:endParaRPr>
          </a:p>
        </p:txBody>
      </p:sp>
      <p:sp>
        <p:nvSpPr>
          <p:cNvPr id="7" name="TextBox 6">
            <a:extLst>
              <a:ext uri="{FF2B5EF4-FFF2-40B4-BE49-F238E27FC236}">
                <a16:creationId xmlns:a16="http://schemas.microsoft.com/office/drawing/2014/main" id="{5F330B90-7D92-B493-C752-035A2EC0CD3E}"/>
              </a:ext>
            </a:extLst>
          </p:cNvPr>
          <p:cNvSpPr txBox="1"/>
          <p:nvPr/>
        </p:nvSpPr>
        <p:spPr>
          <a:xfrm>
            <a:off x="8879457" y="61247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spTree>
    <p:extLst>
      <p:ext uri="{BB962C8B-B14F-4D97-AF65-F5344CB8AC3E}">
        <p14:creationId xmlns:p14="http://schemas.microsoft.com/office/powerpoint/2010/main" val="4218756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88F16-3B0D-1FC2-5EBD-79E0A03DC1E2}"/>
              </a:ext>
            </a:extLst>
          </p:cNvPr>
          <p:cNvSpPr>
            <a:spLocks noGrp="1"/>
          </p:cNvSpPr>
          <p:nvPr>
            <p:ph type="title" idx="4294967295"/>
          </p:nvPr>
        </p:nvSpPr>
        <p:spPr>
          <a:xfrm>
            <a:off x="402566" y="910776"/>
            <a:ext cx="11383992" cy="1303337"/>
          </a:xfrm>
        </p:spPr>
        <p:txBody>
          <a:bodyPr>
            <a:normAutofit fontScale="90000"/>
          </a:bodyPr>
          <a:lstStyle/>
          <a:p>
            <a:r>
              <a:rPr lang="en-US" u="sng" dirty="0"/>
              <a:t>What is the role of an early years practitioner in supporting children and families in the first 1000 days?</a:t>
            </a:r>
          </a:p>
        </p:txBody>
      </p:sp>
      <p:sp>
        <p:nvSpPr>
          <p:cNvPr id="3" name="TextBox 2">
            <a:extLst>
              <a:ext uri="{FF2B5EF4-FFF2-40B4-BE49-F238E27FC236}">
                <a16:creationId xmlns:a16="http://schemas.microsoft.com/office/drawing/2014/main" id="{B9157E88-30B0-1B76-0E7C-004A93D066DE}"/>
              </a:ext>
            </a:extLst>
          </p:cNvPr>
          <p:cNvSpPr txBox="1"/>
          <p:nvPr/>
        </p:nvSpPr>
        <p:spPr>
          <a:xfrm>
            <a:off x="987049" y="2281012"/>
            <a:ext cx="5748069"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ea typeface="+mn-lt"/>
                <a:cs typeface="+mn-lt"/>
              </a:rPr>
              <a:t>Wilson (2016) suggests that when early years practitioners support children and their families, they will support the child’s learning and development as children require healthy and positive relationships with their parent to develop. John Bowlby developed the attachment theory. His theory proposed that children need to develop a relationship with their primary carer, which is usually their mother, this provides a secure attachment. Without this relationship, the child will feel separation and loss, which will impact their learning and social and emotional development. When a child has a secure attachment with their primary carer, it provides them with a secure base where they can explore and learn.</a:t>
            </a:r>
          </a:p>
          <a:p>
            <a:endParaRPr lang="en-US" sz="1200" dirty="0">
              <a:latin typeface="Arial Nova"/>
              <a:ea typeface="+mn-lt"/>
              <a:cs typeface="+mn-lt"/>
            </a:endParaRPr>
          </a:p>
          <a:p>
            <a:r>
              <a:rPr lang="en-US" sz="1200" dirty="0">
                <a:latin typeface="Arial Nova"/>
                <a:ea typeface="+mn-lt"/>
                <a:cs typeface="+mn-lt"/>
              </a:rPr>
              <a:t>Wilson (2016) adds that it is important for a practitioner to support children and their families to ensure the child has the best possible outcomes in life. By supporting children and their families, practitioners can build trust with the child’s parents, which enables the parents to share any concerns they may have. Practitioners are then able to either share ideas and support with parents and signpost parents to forms of intervention which can both support children to secure stable </a:t>
            </a:r>
            <a:r>
              <a:rPr lang="en-US" sz="1200" dirty="0" err="1">
                <a:latin typeface="Arial Nova"/>
                <a:ea typeface="+mn-lt"/>
                <a:cs typeface="+mn-lt"/>
              </a:rPr>
              <a:t>behaviour</a:t>
            </a:r>
            <a:r>
              <a:rPr lang="en-US" sz="1200" dirty="0">
                <a:latin typeface="Arial Nova"/>
                <a:ea typeface="+mn-lt"/>
                <a:cs typeface="+mn-lt"/>
              </a:rPr>
              <a:t> patterns.</a:t>
            </a:r>
            <a:r>
              <a:rPr lang="en-US" sz="1400" dirty="0">
                <a:ea typeface="+mn-lt"/>
                <a:cs typeface="+mn-lt"/>
              </a:rPr>
              <a:t> </a:t>
            </a:r>
          </a:p>
          <a:p>
            <a:pPr algn="l"/>
            <a:endParaRPr lang="en-US" dirty="0"/>
          </a:p>
        </p:txBody>
      </p:sp>
      <p:pic>
        <p:nvPicPr>
          <p:cNvPr id="4" name="Picture 3" descr="Supporting families | PACEY">
            <a:extLst>
              <a:ext uri="{FF2B5EF4-FFF2-40B4-BE49-F238E27FC236}">
                <a16:creationId xmlns:a16="http://schemas.microsoft.com/office/drawing/2014/main" id="{867F14D3-176A-A22F-919A-3955A38E469D}"/>
              </a:ext>
            </a:extLst>
          </p:cNvPr>
          <p:cNvPicPr>
            <a:picLocks noChangeAspect="1"/>
          </p:cNvPicPr>
          <p:nvPr/>
        </p:nvPicPr>
        <p:blipFill>
          <a:blip r:embed="rId2"/>
          <a:stretch>
            <a:fillRect/>
          </a:stretch>
        </p:blipFill>
        <p:spPr>
          <a:xfrm>
            <a:off x="7001774" y="2840420"/>
            <a:ext cx="4298830" cy="2327349"/>
          </a:xfrm>
          <a:prstGeom prst="rect">
            <a:avLst/>
          </a:prstGeom>
        </p:spPr>
      </p:pic>
      <p:sp>
        <p:nvSpPr>
          <p:cNvPr id="5" name="TextBox 4">
            <a:extLst>
              <a:ext uri="{FF2B5EF4-FFF2-40B4-BE49-F238E27FC236}">
                <a16:creationId xmlns:a16="http://schemas.microsoft.com/office/drawing/2014/main" id="{75F1D4A8-9F88-B7EA-410C-CEA8C4FEB502}"/>
              </a:ext>
            </a:extLst>
          </p:cNvPr>
          <p:cNvSpPr txBox="1"/>
          <p:nvPr/>
        </p:nvSpPr>
        <p:spPr>
          <a:xfrm>
            <a:off x="8288400" y="5211646"/>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PACEY, no date)</a:t>
            </a:r>
          </a:p>
        </p:txBody>
      </p:sp>
      <p:sp>
        <p:nvSpPr>
          <p:cNvPr id="6" name="TextBox 5">
            <a:extLst>
              <a:ext uri="{FF2B5EF4-FFF2-40B4-BE49-F238E27FC236}">
                <a16:creationId xmlns:a16="http://schemas.microsoft.com/office/drawing/2014/main" id="{7B9C2CC8-7D3B-A923-51F7-488AB76C0915}"/>
              </a:ext>
            </a:extLst>
          </p:cNvPr>
          <p:cNvSpPr txBox="1"/>
          <p:nvPr/>
        </p:nvSpPr>
        <p:spPr>
          <a:xfrm>
            <a:off x="8893834" y="58372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spTree>
    <p:extLst>
      <p:ext uri="{BB962C8B-B14F-4D97-AF65-F5344CB8AC3E}">
        <p14:creationId xmlns:p14="http://schemas.microsoft.com/office/powerpoint/2010/main" val="3461355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F5964-B56A-7242-816C-43280C2DF511}"/>
              </a:ext>
            </a:extLst>
          </p:cNvPr>
          <p:cNvSpPr>
            <a:spLocks noGrp="1"/>
          </p:cNvSpPr>
          <p:nvPr>
            <p:ph type="title" idx="4294967295"/>
          </p:nvPr>
        </p:nvSpPr>
        <p:spPr>
          <a:xfrm>
            <a:off x="992038" y="479455"/>
            <a:ext cx="10420709" cy="1303337"/>
          </a:xfrm>
        </p:spPr>
        <p:txBody>
          <a:bodyPr>
            <a:normAutofit fontScale="90000"/>
          </a:bodyPr>
          <a:lstStyle/>
          <a:p>
            <a:r>
              <a:rPr lang="en-US" u="sng" dirty="0"/>
              <a:t>The importance of effective partnership working</a:t>
            </a:r>
          </a:p>
        </p:txBody>
      </p:sp>
      <p:sp>
        <p:nvSpPr>
          <p:cNvPr id="4" name="Content Placeholder 3">
            <a:extLst>
              <a:ext uri="{FF2B5EF4-FFF2-40B4-BE49-F238E27FC236}">
                <a16:creationId xmlns:a16="http://schemas.microsoft.com/office/drawing/2014/main" id="{CE025B71-A081-97DD-8B07-433A41E8720B}"/>
              </a:ext>
            </a:extLst>
          </p:cNvPr>
          <p:cNvSpPr>
            <a:spLocks noGrp="1"/>
          </p:cNvSpPr>
          <p:nvPr>
            <p:ph idx="4294967295"/>
          </p:nvPr>
        </p:nvSpPr>
        <p:spPr>
          <a:xfrm>
            <a:off x="750648" y="1493538"/>
            <a:ext cx="10895012" cy="3317875"/>
          </a:xfrm>
        </p:spPr>
        <p:txBody>
          <a:bodyPr vert="horz" lIns="91440" tIns="45720" rIns="91440" bIns="45720" rtlCol="0" anchor="t">
            <a:noAutofit/>
          </a:bodyPr>
          <a:lstStyle/>
          <a:p>
            <a:pPr marL="0" indent="0">
              <a:buSzPct val="114999"/>
              <a:buNone/>
            </a:pPr>
            <a:r>
              <a:rPr lang="en-US" sz="1200">
                <a:latin typeface="Arial Nova"/>
                <a:ea typeface="+mn-lt"/>
                <a:cs typeface="+mn-lt"/>
              </a:rPr>
              <a:t>Urie Bronfenbrenner has had a profound effect on the approaches to working with children and their families in early years settings. Bronfenbrenner used research studies and his own understanding of human development to influence policymakers regarding the importance of family support and early childhood education. Bronfenbrenner wanted to build on the understanding of human development in policies, research and practice and the current </a:t>
            </a:r>
            <a:r>
              <a:rPr lang="en-US" sz="1200" err="1">
                <a:latin typeface="Arial Nova"/>
                <a:ea typeface="+mn-lt"/>
                <a:cs typeface="+mn-lt"/>
              </a:rPr>
              <a:t>theorising</a:t>
            </a:r>
            <a:r>
              <a:rPr lang="en-US" sz="1200">
                <a:latin typeface="Arial Nova"/>
                <a:ea typeface="+mn-lt"/>
                <a:cs typeface="+mn-lt"/>
              </a:rPr>
              <a:t> and understanding of the importance of early childhood education and development are expressed by many of Bronfenbrenner’s views. Bronfenbrenner's theory involves the coalition between a developing child and the changing micro and macro conditions in which a child’s development is impacted and his theory can be applied in early years learning. The theory focuses on changes to micro conditions, such as family, friends and communities that surround the child and macro conditions, such as the cultural conditions in which they live (Hayes, O’Toole and Halpenny, 2017). </a:t>
            </a:r>
          </a:p>
          <a:p>
            <a:pPr marL="0" indent="0">
              <a:buSzPct val="114999"/>
              <a:buNone/>
            </a:pPr>
            <a:r>
              <a:rPr lang="en-US" sz="1200">
                <a:latin typeface="Arial Nova"/>
                <a:ea typeface="+mn-lt"/>
                <a:cs typeface="+mn-lt"/>
              </a:rPr>
              <a:t>Hayes, O’Toole and Halpenny (2017) state that Bronfenbrenner’s ecological model of human development incorporates the development of the individual child within the environment. He </a:t>
            </a:r>
            <a:r>
              <a:rPr lang="en-US" sz="1200" err="1">
                <a:latin typeface="Arial Nova"/>
                <a:ea typeface="+mn-lt"/>
                <a:cs typeface="+mn-lt"/>
              </a:rPr>
              <a:t>characterised</a:t>
            </a:r>
            <a:r>
              <a:rPr lang="en-US" sz="1200">
                <a:latin typeface="Arial Nova"/>
                <a:ea typeface="+mn-lt"/>
                <a:cs typeface="+mn-lt"/>
              </a:rPr>
              <a:t> them into four systems: microsystem, mesosystem, </a:t>
            </a:r>
            <a:r>
              <a:rPr lang="en-US" sz="1200" err="1">
                <a:latin typeface="Arial Nova"/>
                <a:ea typeface="+mn-lt"/>
                <a:cs typeface="+mn-lt"/>
              </a:rPr>
              <a:t>exosystem</a:t>
            </a:r>
            <a:r>
              <a:rPr lang="en-US" sz="1200">
                <a:latin typeface="Arial Nova"/>
                <a:ea typeface="+mn-lt"/>
                <a:cs typeface="+mn-lt"/>
              </a:rPr>
              <a:t> and macrosystem. In the model the child is placed at the </a:t>
            </a:r>
            <a:r>
              <a:rPr lang="en-US" sz="1200" err="1">
                <a:latin typeface="Arial Nova"/>
                <a:ea typeface="+mn-lt"/>
                <a:cs typeface="+mn-lt"/>
              </a:rPr>
              <a:t>centre</a:t>
            </a:r>
            <a:r>
              <a:rPr lang="en-US" sz="1200">
                <a:latin typeface="Arial Nova"/>
                <a:ea typeface="+mn-lt"/>
                <a:cs typeface="+mn-lt"/>
              </a:rPr>
              <a:t> with microsystem being the next level. Microsystems are environmental factors that impact on the child’s daily life, this includes parents and siblings as well as other members of the family and practitioners and the setting the child is in. These factors can have a direct impact on a child’s life, it is therefore essential that practitioners and settings value exploration and good interactions with children, with a curriculum that is reflected by this to ensure children learn to explore and develop language skills. </a:t>
            </a:r>
          </a:p>
          <a:p>
            <a:pPr marL="0" indent="0">
              <a:buSzPct val="114999"/>
              <a:buNone/>
            </a:pPr>
            <a:r>
              <a:rPr lang="en-US" sz="1200">
                <a:latin typeface="Arial Nova"/>
                <a:ea typeface="+mn-lt"/>
                <a:cs typeface="+mn-lt"/>
              </a:rPr>
              <a:t>The next level is called the mesosystem, which is the system of two or more settings which can impact the child, such as family and school. It shows how </a:t>
            </a:r>
            <a:r>
              <a:rPr lang="en-US" sz="1200" err="1">
                <a:latin typeface="Arial Nova"/>
                <a:ea typeface="+mn-lt"/>
                <a:cs typeface="+mn-lt"/>
              </a:rPr>
              <a:t>behaviour</a:t>
            </a:r>
            <a:r>
              <a:rPr lang="en-US" sz="1200">
                <a:latin typeface="Arial Nova"/>
                <a:ea typeface="+mn-lt"/>
                <a:cs typeface="+mn-lt"/>
              </a:rPr>
              <a:t> in one setting can be influenced by experiences in other settings. A connection between family and school is very important so that practitioners can gather a full understanding of the child and their lives outside of the setting. Following on from the mesosystem is the </a:t>
            </a:r>
            <a:r>
              <a:rPr lang="en-US" sz="1200" err="1">
                <a:latin typeface="Arial Nova"/>
                <a:ea typeface="+mn-lt"/>
                <a:cs typeface="+mn-lt"/>
              </a:rPr>
              <a:t>exosystem</a:t>
            </a:r>
            <a:r>
              <a:rPr lang="en-US" sz="1200">
                <a:latin typeface="Arial Nova"/>
                <a:ea typeface="+mn-lt"/>
                <a:cs typeface="+mn-lt"/>
              </a:rPr>
              <a:t>, which has less influences on the child’s life, these include quality of a parent's workplace, which may influence a parent's well-being, or a decision made by the manager of the setting the child is in. An example of this would be a decision made by an education policymaker, which the child is not involved with, although it can impact on the child’s experiences in education. </a:t>
            </a:r>
          </a:p>
          <a:p>
            <a:pPr marL="0" indent="0">
              <a:buSzPct val="114999"/>
              <a:buNone/>
            </a:pPr>
            <a:r>
              <a:rPr lang="en-US" sz="1200">
                <a:latin typeface="Arial Nova"/>
                <a:ea typeface="+mn-lt"/>
                <a:cs typeface="+mn-lt"/>
              </a:rPr>
              <a:t>Lastly, macrosystems involve the influences that can impact a child that are at a cultural level, such as, sociocultural beliefs. Even though children are not directly involved with macrosystems they do have a great influence in the child’s life. The practitioner's role in the early years is important in leading and supporting children with their learning and development. Practitioners must develop good relationships with the child and their families to ensure the child receives the best start in life. </a:t>
            </a:r>
            <a:endParaRPr lang="en-US" sz="1200">
              <a:ea typeface="+mn-lt"/>
              <a:cs typeface="+mn-lt"/>
            </a:endParaRPr>
          </a:p>
          <a:p>
            <a:pPr>
              <a:buSzPct val="114999"/>
            </a:pPr>
            <a:endParaRPr lang="en-US" sz="1400">
              <a:ea typeface="+mn-lt"/>
              <a:cs typeface="+mn-lt"/>
            </a:endParaRPr>
          </a:p>
          <a:p>
            <a:pPr>
              <a:buSzPct val="114999"/>
            </a:pPr>
            <a:endParaRPr lang="en-US" sz="1400">
              <a:ea typeface="+mn-lt"/>
              <a:cs typeface="+mn-lt"/>
            </a:endParaRPr>
          </a:p>
          <a:p>
            <a:pPr>
              <a:buSzPct val="114999"/>
            </a:pPr>
            <a:endParaRPr lang="en-US" sz="1400">
              <a:ea typeface="+mn-lt"/>
              <a:cs typeface="+mn-lt"/>
            </a:endParaRPr>
          </a:p>
          <a:p>
            <a:pPr>
              <a:buSzPct val="114999"/>
            </a:pPr>
            <a:endParaRPr lang="en-US" sz="1400">
              <a:ea typeface="+mn-lt"/>
              <a:cs typeface="+mn-lt"/>
            </a:endParaRPr>
          </a:p>
          <a:p>
            <a:pPr>
              <a:buSzPct val="114999"/>
            </a:pPr>
            <a:endParaRPr lang="en-US"/>
          </a:p>
        </p:txBody>
      </p:sp>
      <p:sp>
        <p:nvSpPr>
          <p:cNvPr id="3" name="TextBox 2">
            <a:extLst>
              <a:ext uri="{FF2B5EF4-FFF2-40B4-BE49-F238E27FC236}">
                <a16:creationId xmlns:a16="http://schemas.microsoft.com/office/drawing/2014/main" id="{CF70B02D-92F3-C0FD-F226-CD2F18254D9B}"/>
              </a:ext>
            </a:extLst>
          </p:cNvPr>
          <p:cNvSpPr txBox="1"/>
          <p:nvPr/>
        </p:nvSpPr>
        <p:spPr>
          <a:xfrm>
            <a:off x="8922589" y="554966"/>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spTree>
    <p:extLst>
      <p:ext uri="{BB962C8B-B14F-4D97-AF65-F5344CB8AC3E}">
        <p14:creationId xmlns:p14="http://schemas.microsoft.com/office/powerpoint/2010/main" val="836129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6959B-AC6D-7915-4C41-66361FCD194F}"/>
              </a:ext>
            </a:extLst>
          </p:cNvPr>
          <p:cNvSpPr>
            <a:spLocks noGrp="1"/>
          </p:cNvSpPr>
          <p:nvPr>
            <p:ph type="title" idx="4294967295"/>
          </p:nvPr>
        </p:nvSpPr>
        <p:spPr>
          <a:xfrm>
            <a:off x="1524000" y="723871"/>
            <a:ext cx="9601200" cy="1303337"/>
          </a:xfrm>
        </p:spPr>
        <p:txBody>
          <a:bodyPr>
            <a:normAutofit fontScale="90000"/>
          </a:bodyPr>
          <a:lstStyle/>
          <a:p>
            <a:r>
              <a:rPr lang="en-US" u="sng" dirty="0"/>
              <a:t>What are the challenges to providing high quality care?</a:t>
            </a:r>
          </a:p>
        </p:txBody>
      </p:sp>
      <p:sp>
        <p:nvSpPr>
          <p:cNvPr id="3" name="Content Placeholder 2">
            <a:extLst>
              <a:ext uri="{FF2B5EF4-FFF2-40B4-BE49-F238E27FC236}">
                <a16:creationId xmlns:a16="http://schemas.microsoft.com/office/drawing/2014/main" id="{2DC5C991-7280-4675-989A-0649E76A7A96}"/>
              </a:ext>
            </a:extLst>
          </p:cNvPr>
          <p:cNvSpPr>
            <a:spLocks noGrp="1"/>
          </p:cNvSpPr>
          <p:nvPr>
            <p:ph idx="4294967295"/>
          </p:nvPr>
        </p:nvSpPr>
        <p:spPr>
          <a:xfrm>
            <a:off x="4888302" y="2025501"/>
            <a:ext cx="6294587" cy="3907346"/>
          </a:xfrm>
        </p:spPr>
        <p:txBody>
          <a:bodyPr>
            <a:normAutofit fontScale="92500" lnSpcReduction="10000"/>
          </a:bodyPr>
          <a:lstStyle/>
          <a:p>
            <a:pPr marL="0" indent="0">
              <a:buNone/>
            </a:pPr>
            <a:r>
              <a:rPr lang="en-US" sz="1200" dirty="0">
                <a:latin typeface="Arial Nova"/>
                <a:ea typeface="+mn-lt"/>
                <a:cs typeface="+mn-lt"/>
              </a:rPr>
              <a:t>According to Pite (2023), the ongoing challenges in the early years sector, regarding recruitment and retention, are a potential risk to the quality of early years provision, which is stated in Ofsted’s annual report. The report urges that the increasing use, in some settings, of agency staff and apprentices to retain staff to child ratios can impact the quality of care that the setting can provided the children in their care. This can impact on the children in the setting as they may not be provided with a key person, which could result in the staff member working with the child not being able to understand their needs. </a:t>
            </a:r>
            <a:endParaRPr lang="en-US" sz="1200">
              <a:latin typeface="Arial Nova"/>
            </a:endParaRPr>
          </a:p>
          <a:p>
            <a:pPr marL="0" indent="0">
              <a:buNone/>
            </a:pPr>
            <a:r>
              <a:rPr lang="en-US" sz="1200" dirty="0">
                <a:latin typeface="Arial Nova"/>
                <a:ea typeface="+mn-lt"/>
                <a:cs typeface="+mn-lt"/>
              </a:rPr>
              <a:t>These staffing issues are highlighted to be due to inadequate funding, resulting in low pay rates for staff working across the sector. To ensure that all children are provided with the best quality of care, it is essential that the government address the issue and make it an urgent priority.</a:t>
            </a:r>
          </a:p>
          <a:p>
            <a:pPr marL="0" indent="0">
              <a:buNone/>
            </a:pPr>
            <a:r>
              <a:rPr lang="en-US" sz="1200" dirty="0">
                <a:latin typeface="Arial Nova"/>
                <a:ea typeface="+mn-lt"/>
                <a:cs typeface="+mn-lt"/>
              </a:rPr>
              <a:t>Lee (no date) addresses the challenges of language barriers. It is stated that for non-English speaking parents an early years setting, where the primary language is English, may make them feel uncertain as the language and culture in that setting is different to theirs. The parent will have difficulties communicating to the practitioner daily about their child, which can make parents feel frustrated and rejected and may isolate themselves from the practitioner. </a:t>
            </a:r>
          </a:p>
          <a:p>
            <a:pPr marL="0" indent="0">
              <a:buNone/>
            </a:pPr>
            <a:r>
              <a:rPr lang="en-US" sz="1200" dirty="0">
                <a:latin typeface="Arial Nova"/>
                <a:ea typeface="+mn-lt"/>
                <a:cs typeface="+mn-lt"/>
              </a:rPr>
              <a:t>Lee (no date) states that a practitioner must ensure that they evaluate the parents' feelings and ensure they build a relationship with the parent. Practitioners can also share that they feel frustrated that they cannot speak the parents' language, this can show the parent equality and respect for their language and can help to keep the perception of the relationship as equals. It can also be helpful for parents for practitioners to link them with other parents who speak the same language as this can provide them with a support network outside of the setting.</a:t>
            </a:r>
          </a:p>
          <a:p>
            <a:pPr marL="0" indent="0">
              <a:buNone/>
            </a:pPr>
            <a:endParaRPr lang="en-US" dirty="0"/>
          </a:p>
        </p:txBody>
      </p:sp>
      <p:sp>
        <p:nvSpPr>
          <p:cNvPr id="4" name="TextBox 3">
            <a:extLst>
              <a:ext uri="{FF2B5EF4-FFF2-40B4-BE49-F238E27FC236}">
                <a16:creationId xmlns:a16="http://schemas.microsoft.com/office/drawing/2014/main" id="{440F1848-C15E-153F-0707-514C2BFC047D}"/>
              </a:ext>
            </a:extLst>
          </p:cNvPr>
          <p:cNvSpPr txBox="1"/>
          <p:nvPr/>
        </p:nvSpPr>
        <p:spPr>
          <a:xfrm>
            <a:off x="8893834" y="59809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pic>
        <p:nvPicPr>
          <p:cNvPr id="5" name="Picture 4" descr="Nursery Management: Working With Parents - More than words | Nursery World">
            <a:extLst>
              <a:ext uri="{FF2B5EF4-FFF2-40B4-BE49-F238E27FC236}">
                <a16:creationId xmlns:a16="http://schemas.microsoft.com/office/drawing/2014/main" id="{27A31CCF-32DB-5AB7-CC35-B95D01EE3AE3}"/>
              </a:ext>
            </a:extLst>
          </p:cNvPr>
          <p:cNvPicPr>
            <a:picLocks noChangeAspect="1"/>
          </p:cNvPicPr>
          <p:nvPr/>
        </p:nvPicPr>
        <p:blipFill>
          <a:blip r:embed="rId2"/>
          <a:stretch>
            <a:fillRect/>
          </a:stretch>
        </p:blipFill>
        <p:spPr>
          <a:xfrm>
            <a:off x="770626" y="2525770"/>
            <a:ext cx="4022784" cy="2740987"/>
          </a:xfrm>
          <a:prstGeom prst="rect">
            <a:avLst/>
          </a:prstGeom>
        </p:spPr>
      </p:pic>
      <p:sp>
        <p:nvSpPr>
          <p:cNvPr id="6" name="TextBox 5">
            <a:extLst>
              <a:ext uri="{FF2B5EF4-FFF2-40B4-BE49-F238E27FC236}">
                <a16:creationId xmlns:a16="http://schemas.microsoft.com/office/drawing/2014/main" id="{1E66F12C-23FC-6DB3-FF9F-795E509F90F2}"/>
              </a:ext>
            </a:extLst>
          </p:cNvPr>
          <p:cNvSpPr txBox="1"/>
          <p:nvPr/>
        </p:nvSpPr>
        <p:spPr>
          <a:xfrm>
            <a:off x="1560383" y="5308473"/>
            <a:ext cx="323203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Nursery World, 2016)</a:t>
            </a:r>
          </a:p>
        </p:txBody>
      </p:sp>
    </p:spTree>
    <p:extLst>
      <p:ext uri="{BB962C8B-B14F-4D97-AF65-F5344CB8AC3E}">
        <p14:creationId xmlns:p14="http://schemas.microsoft.com/office/powerpoint/2010/main" val="2887887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8EF0C-D206-A61E-0B48-B346C3C86328}"/>
              </a:ext>
            </a:extLst>
          </p:cNvPr>
          <p:cNvSpPr>
            <a:spLocks noGrp="1"/>
          </p:cNvSpPr>
          <p:nvPr>
            <p:ph type="title" idx="4294967295"/>
          </p:nvPr>
        </p:nvSpPr>
        <p:spPr>
          <a:xfrm>
            <a:off x="1293962" y="507041"/>
            <a:ext cx="9601200" cy="1304925"/>
          </a:xfrm>
        </p:spPr>
        <p:txBody>
          <a:bodyPr/>
          <a:lstStyle/>
          <a:p>
            <a:r>
              <a:rPr lang="en-US" u="sng" dirty="0"/>
              <a:t>Enabling Environments</a:t>
            </a:r>
          </a:p>
        </p:txBody>
      </p:sp>
      <p:sp>
        <p:nvSpPr>
          <p:cNvPr id="3" name="Content Placeholder 2">
            <a:extLst>
              <a:ext uri="{FF2B5EF4-FFF2-40B4-BE49-F238E27FC236}">
                <a16:creationId xmlns:a16="http://schemas.microsoft.com/office/drawing/2014/main" id="{DCDAA702-B965-FAFB-A297-9FCDCD1D4884}"/>
              </a:ext>
            </a:extLst>
          </p:cNvPr>
          <p:cNvSpPr>
            <a:spLocks noGrp="1"/>
          </p:cNvSpPr>
          <p:nvPr>
            <p:ph idx="4294967295"/>
          </p:nvPr>
        </p:nvSpPr>
        <p:spPr>
          <a:xfrm>
            <a:off x="750499" y="1579803"/>
            <a:ext cx="6883880" cy="3317875"/>
          </a:xfrm>
        </p:spPr>
        <p:txBody>
          <a:bodyPr vert="horz" lIns="91440" tIns="45720" rIns="91440" bIns="45720" rtlCol="0" anchor="t">
            <a:noAutofit/>
          </a:bodyPr>
          <a:lstStyle/>
          <a:p>
            <a:pPr marL="0" indent="0">
              <a:spcBef>
                <a:spcPts val="100"/>
              </a:spcBef>
              <a:spcAft>
                <a:spcPts val="100"/>
              </a:spcAft>
              <a:buNone/>
            </a:pPr>
            <a:r>
              <a:rPr lang="en-US" sz="1200" dirty="0">
                <a:latin typeface="Arial Nova"/>
                <a:ea typeface="+mn-lt"/>
                <a:cs typeface="+mn-lt"/>
              </a:rPr>
              <a:t>Hodgman (2011) suggests that an enabling environment should </a:t>
            </a:r>
            <a:endParaRPr lang="en-US" dirty="0"/>
          </a:p>
          <a:p>
            <a:pPr marL="0" indent="0">
              <a:spcBef>
                <a:spcPts val="100"/>
              </a:spcBef>
              <a:spcAft>
                <a:spcPts val="100"/>
              </a:spcAft>
              <a:buNone/>
            </a:pPr>
            <a:r>
              <a:rPr lang="en-US" sz="1200" dirty="0">
                <a:latin typeface="Arial Nova"/>
                <a:ea typeface="+mn-lt"/>
                <a:cs typeface="+mn-lt"/>
              </a:rPr>
              <a:t>support the six areas of learning of the Early Years Foundation </a:t>
            </a:r>
            <a:endParaRPr lang="en-US" sz="1200">
              <a:latin typeface="Arial Nova"/>
              <a:ea typeface="+mn-lt"/>
              <a:cs typeface="+mn-lt"/>
            </a:endParaRPr>
          </a:p>
          <a:p>
            <a:pPr marL="0" indent="0">
              <a:spcBef>
                <a:spcPts val="100"/>
              </a:spcBef>
              <a:spcAft>
                <a:spcPts val="100"/>
              </a:spcAft>
              <a:buNone/>
            </a:pPr>
            <a:r>
              <a:rPr lang="en-US" sz="1200" dirty="0">
                <a:latin typeface="Arial Nova"/>
                <a:ea typeface="+mn-lt"/>
                <a:cs typeface="+mn-lt"/>
              </a:rPr>
              <a:t>Stage. An enabling environment can be both indoor and outdoor</a:t>
            </a:r>
          </a:p>
          <a:p>
            <a:pPr marL="0" indent="0">
              <a:spcBef>
                <a:spcPts val="100"/>
              </a:spcBef>
              <a:spcAft>
                <a:spcPts val="100"/>
              </a:spcAft>
              <a:buNone/>
            </a:pPr>
            <a:r>
              <a:rPr lang="en-US" sz="1200" dirty="0">
                <a:latin typeface="Arial Nova"/>
                <a:ea typeface="+mn-lt"/>
                <a:cs typeface="+mn-lt"/>
              </a:rPr>
              <a:t> areas and must provide:</a:t>
            </a:r>
            <a:endParaRPr lang="en-US" sz="1200">
              <a:latin typeface="Arial Nova"/>
            </a:endParaRPr>
          </a:p>
          <a:p>
            <a:pPr indent="0">
              <a:spcBef>
                <a:spcPts val="100"/>
              </a:spcBef>
              <a:spcAft>
                <a:spcPts val="100"/>
              </a:spcAft>
              <a:buSzPct val="114999"/>
            </a:pPr>
            <a:r>
              <a:rPr lang="en-US" sz="1200" dirty="0">
                <a:latin typeface="Arial Nova"/>
                <a:ea typeface="Verdana"/>
              </a:rPr>
              <a:t>Space</a:t>
            </a:r>
          </a:p>
          <a:p>
            <a:pPr indent="0">
              <a:spcBef>
                <a:spcPts val="100"/>
              </a:spcBef>
              <a:spcAft>
                <a:spcPts val="100"/>
              </a:spcAft>
              <a:buSzPct val="114999"/>
            </a:pPr>
            <a:r>
              <a:rPr lang="en-US" sz="1200" dirty="0">
                <a:latin typeface="Arial Nova"/>
                <a:ea typeface="Verdana"/>
              </a:rPr>
              <a:t>Quality resources </a:t>
            </a:r>
          </a:p>
          <a:p>
            <a:pPr indent="0">
              <a:spcBef>
                <a:spcPts val="100"/>
              </a:spcBef>
              <a:spcAft>
                <a:spcPts val="100"/>
              </a:spcAft>
              <a:buSzPct val="114999"/>
            </a:pPr>
            <a:r>
              <a:rPr lang="en-US" sz="1200" dirty="0">
                <a:latin typeface="Arial Nova"/>
                <a:ea typeface="Verdana"/>
              </a:rPr>
              <a:t>Accessibility</a:t>
            </a:r>
          </a:p>
          <a:p>
            <a:pPr indent="0">
              <a:spcBef>
                <a:spcPts val="100"/>
              </a:spcBef>
              <a:spcAft>
                <a:spcPts val="100"/>
              </a:spcAft>
              <a:buSzPct val="114999"/>
            </a:pPr>
            <a:r>
              <a:rPr lang="en-US" sz="1200" dirty="0">
                <a:latin typeface="Arial Nova"/>
                <a:ea typeface="Verdana"/>
              </a:rPr>
              <a:t>Stability</a:t>
            </a:r>
          </a:p>
          <a:p>
            <a:pPr indent="0">
              <a:spcBef>
                <a:spcPts val="100"/>
              </a:spcBef>
              <a:spcAft>
                <a:spcPts val="100"/>
              </a:spcAft>
              <a:buSzPct val="114999"/>
            </a:pPr>
            <a:r>
              <a:rPr lang="en-US" sz="1200" dirty="0">
                <a:latin typeface="Arial Nova"/>
                <a:ea typeface="Verdana"/>
              </a:rPr>
              <a:t>Displays</a:t>
            </a:r>
          </a:p>
          <a:p>
            <a:pPr marL="0" indent="0">
              <a:spcBef>
                <a:spcPts val="100"/>
              </a:spcBef>
              <a:spcAft>
                <a:spcPts val="100"/>
              </a:spcAft>
              <a:buNone/>
            </a:pPr>
            <a:endParaRPr lang="en-US" sz="1200" dirty="0">
              <a:latin typeface="Arial Nova"/>
              <a:ea typeface="Verdana"/>
            </a:endParaRPr>
          </a:p>
          <a:p>
            <a:pPr marL="0" indent="0">
              <a:spcBef>
                <a:spcPts val="100"/>
              </a:spcBef>
              <a:spcAft>
                <a:spcPts val="100"/>
              </a:spcAft>
              <a:buNone/>
            </a:pPr>
            <a:r>
              <a:rPr lang="en-US" sz="1200" dirty="0">
                <a:latin typeface="Arial Nova"/>
                <a:ea typeface="Verdana"/>
              </a:rPr>
              <a:t>Furthermore Hodgman (2011) states that an</a:t>
            </a:r>
            <a:r>
              <a:rPr lang="en-US" sz="1200">
                <a:latin typeface="Arial Nova"/>
                <a:ea typeface="+mn-lt"/>
                <a:cs typeface="+mn-lt"/>
              </a:rPr>
              <a:t> enabling environment</a:t>
            </a:r>
            <a:endParaRPr lang="en-US">
              <a:latin typeface="Garamond" panose="02020404030301010803"/>
              <a:ea typeface="+mn-lt"/>
              <a:cs typeface="+mn-lt"/>
            </a:endParaRPr>
          </a:p>
          <a:p>
            <a:pPr marL="0" indent="0">
              <a:spcBef>
                <a:spcPts val="100"/>
              </a:spcBef>
              <a:spcAft>
                <a:spcPts val="100"/>
              </a:spcAft>
              <a:buNone/>
            </a:pPr>
            <a:r>
              <a:rPr lang="en-US" sz="1200" dirty="0">
                <a:latin typeface="Arial Nova"/>
                <a:ea typeface="+mn-lt"/>
                <a:cs typeface="+mn-lt"/>
              </a:rPr>
              <a:t> supports a child’s learning and development and will provide </a:t>
            </a:r>
            <a:endParaRPr lang="en-US" dirty="0">
              <a:latin typeface="Garamond" panose="02020404030301010803"/>
              <a:ea typeface="+mn-lt"/>
              <a:cs typeface="+mn-lt"/>
            </a:endParaRPr>
          </a:p>
          <a:p>
            <a:pPr marL="0" indent="0">
              <a:spcBef>
                <a:spcPts val="100"/>
              </a:spcBef>
              <a:spcAft>
                <a:spcPts val="100"/>
              </a:spcAft>
              <a:buNone/>
            </a:pPr>
            <a:r>
              <a:rPr lang="en-US" sz="1200" dirty="0">
                <a:latin typeface="Arial Nova"/>
                <a:ea typeface="+mn-lt"/>
                <a:cs typeface="+mn-lt"/>
              </a:rPr>
              <a:t>children with:</a:t>
            </a:r>
            <a:endParaRPr lang="en-US" dirty="0"/>
          </a:p>
          <a:p>
            <a:pPr indent="0">
              <a:spcBef>
                <a:spcPts val="100"/>
              </a:spcBef>
              <a:spcAft>
                <a:spcPts val="100"/>
              </a:spcAft>
              <a:buSzPct val="114999"/>
            </a:pPr>
            <a:r>
              <a:rPr lang="en-US" sz="1200" dirty="0">
                <a:latin typeface="Arial Nova"/>
                <a:ea typeface="Verdana"/>
              </a:rPr>
              <a:t>Stimulation and challenges</a:t>
            </a:r>
          </a:p>
          <a:p>
            <a:pPr indent="0">
              <a:spcBef>
                <a:spcPts val="100"/>
              </a:spcBef>
              <a:spcAft>
                <a:spcPts val="100"/>
              </a:spcAft>
              <a:buSzPct val="114999"/>
            </a:pPr>
            <a:r>
              <a:rPr lang="en-US" sz="1200" dirty="0">
                <a:latin typeface="Arial Nova"/>
                <a:ea typeface="Verdana"/>
              </a:rPr>
              <a:t>Safety and emotional support</a:t>
            </a:r>
          </a:p>
          <a:p>
            <a:pPr indent="0">
              <a:spcBef>
                <a:spcPts val="100"/>
              </a:spcBef>
              <a:spcAft>
                <a:spcPts val="100"/>
              </a:spcAft>
              <a:buSzPct val="114999"/>
            </a:pPr>
            <a:r>
              <a:rPr lang="en-US" sz="1200" dirty="0">
                <a:latin typeface="Arial Nova"/>
                <a:ea typeface="Verdana"/>
              </a:rPr>
              <a:t>Reflective and focused learning</a:t>
            </a:r>
          </a:p>
          <a:p>
            <a:pPr indent="0">
              <a:spcBef>
                <a:spcPts val="100"/>
              </a:spcBef>
              <a:spcAft>
                <a:spcPts val="100"/>
              </a:spcAft>
              <a:buSzPct val="114999"/>
            </a:pPr>
            <a:r>
              <a:rPr lang="en-US" sz="1200" dirty="0">
                <a:latin typeface="Arial Nova"/>
                <a:ea typeface="Verdana"/>
              </a:rPr>
              <a:t>Support across all six areas of learning</a:t>
            </a:r>
          </a:p>
          <a:p>
            <a:pPr indent="0">
              <a:spcBef>
                <a:spcPts val="100"/>
              </a:spcBef>
              <a:spcAft>
                <a:spcPts val="100"/>
              </a:spcAft>
              <a:buSzPct val="114999"/>
            </a:pPr>
            <a:r>
              <a:rPr lang="en-US" sz="1200" dirty="0">
                <a:latin typeface="Arial Nova"/>
                <a:ea typeface="Verdana"/>
              </a:rPr>
              <a:t>Equality and support children to understand other's needs, religions and cultures</a:t>
            </a:r>
          </a:p>
          <a:p>
            <a:pPr indent="0">
              <a:spcBef>
                <a:spcPts val="100"/>
              </a:spcBef>
              <a:spcAft>
                <a:spcPts val="100"/>
              </a:spcAft>
              <a:buSzPct val="114999"/>
            </a:pPr>
            <a:r>
              <a:rPr lang="en-US" sz="1200" dirty="0">
                <a:latin typeface="Arial Nova"/>
                <a:ea typeface="Verdana"/>
              </a:rPr>
              <a:t>The ability to explore and experiment with the child’s interests at the </a:t>
            </a:r>
            <a:r>
              <a:rPr lang="en-US" sz="1200" err="1">
                <a:latin typeface="Arial Nova"/>
                <a:ea typeface="Verdana"/>
              </a:rPr>
              <a:t>centre</a:t>
            </a:r>
            <a:endParaRPr lang="en-US" sz="1200">
              <a:latin typeface="Arial Nova"/>
              <a:ea typeface="Verdana"/>
            </a:endParaRPr>
          </a:p>
          <a:p>
            <a:pPr indent="0">
              <a:spcBef>
                <a:spcPts val="100"/>
              </a:spcBef>
              <a:spcAft>
                <a:spcPts val="100"/>
              </a:spcAft>
              <a:buSzPct val="114999"/>
            </a:pPr>
            <a:r>
              <a:rPr lang="en-US" sz="1200" dirty="0">
                <a:latin typeface="Arial Nova"/>
                <a:ea typeface="Verdana"/>
              </a:rPr>
              <a:t>Encourage creativity and imagination</a:t>
            </a:r>
          </a:p>
          <a:p>
            <a:pPr indent="0">
              <a:spcBef>
                <a:spcPts val="100"/>
              </a:spcBef>
              <a:spcAft>
                <a:spcPts val="100"/>
              </a:spcAft>
              <a:buSzPct val="114999"/>
            </a:pPr>
            <a:r>
              <a:rPr lang="en-US" sz="1200" dirty="0">
                <a:latin typeface="Arial Nova"/>
                <a:ea typeface="Verdana"/>
              </a:rPr>
              <a:t>Encourage independence</a:t>
            </a:r>
          </a:p>
          <a:p>
            <a:pPr>
              <a:buSzPct val="114999"/>
            </a:pPr>
            <a:endParaRPr lang="en-US" dirty="0"/>
          </a:p>
        </p:txBody>
      </p:sp>
      <p:sp>
        <p:nvSpPr>
          <p:cNvPr id="4" name="TextBox 3">
            <a:extLst>
              <a:ext uri="{FF2B5EF4-FFF2-40B4-BE49-F238E27FC236}">
                <a16:creationId xmlns:a16="http://schemas.microsoft.com/office/drawing/2014/main" id="{50703A61-C035-9E37-7065-E85FD09E4821}"/>
              </a:ext>
            </a:extLst>
          </p:cNvPr>
          <p:cNvSpPr txBox="1"/>
          <p:nvPr/>
        </p:nvSpPr>
        <p:spPr>
          <a:xfrm>
            <a:off x="8879457" y="61247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pic>
        <p:nvPicPr>
          <p:cNvPr id="5" name="Picture 4" descr="Inspiring Early Years environments">
            <a:extLst>
              <a:ext uri="{FF2B5EF4-FFF2-40B4-BE49-F238E27FC236}">
                <a16:creationId xmlns:a16="http://schemas.microsoft.com/office/drawing/2014/main" id="{A5F4C5AA-A95E-C503-EC4E-ED285AC504B7}"/>
              </a:ext>
            </a:extLst>
          </p:cNvPr>
          <p:cNvPicPr>
            <a:picLocks noChangeAspect="1"/>
          </p:cNvPicPr>
          <p:nvPr/>
        </p:nvPicPr>
        <p:blipFill>
          <a:blip r:embed="rId2"/>
          <a:stretch>
            <a:fillRect/>
          </a:stretch>
        </p:blipFill>
        <p:spPr>
          <a:xfrm>
            <a:off x="5414513" y="1575989"/>
            <a:ext cx="6165011" cy="2829004"/>
          </a:xfrm>
          <a:prstGeom prst="rect">
            <a:avLst/>
          </a:prstGeom>
        </p:spPr>
      </p:pic>
      <p:sp>
        <p:nvSpPr>
          <p:cNvPr id="6" name="TextBox 5">
            <a:extLst>
              <a:ext uri="{FF2B5EF4-FFF2-40B4-BE49-F238E27FC236}">
                <a16:creationId xmlns:a16="http://schemas.microsoft.com/office/drawing/2014/main" id="{61C48F66-AC46-F7E8-AD6C-5383ADE29D9E}"/>
              </a:ext>
            </a:extLst>
          </p:cNvPr>
          <p:cNvSpPr txBox="1"/>
          <p:nvPr/>
        </p:nvSpPr>
        <p:spPr>
          <a:xfrm>
            <a:off x="7311620" y="4475172"/>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a:t>
            </a:r>
            <a:r>
              <a:rPr lang="en-US" sz="1200" err="1">
                <a:latin typeface="Arial Nova"/>
              </a:rPr>
              <a:t>tts</a:t>
            </a:r>
            <a:r>
              <a:rPr lang="en-US" sz="1200" dirty="0">
                <a:latin typeface="Arial Nova"/>
              </a:rPr>
              <a:t>, no date)</a:t>
            </a:r>
          </a:p>
        </p:txBody>
      </p:sp>
    </p:spTree>
    <p:extLst>
      <p:ext uri="{BB962C8B-B14F-4D97-AF65-F5344CB8AC3E}">
        <p14:creationId xmlns:p14="http://schemas.microsoft.com/office/powerpoint/2010/main" val="527158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5AD87-7E0D-D9DA-627C-D9C7B28D46F9}"/>
              </a:ext>
            </a:extLst>
          </p:cNvPr>
          <p:cNvSpPr>
            <a:spLocks noGrp="1"/>
          </p:cNvSpPr>
          <p:nvPr>
            <p:ph type="title" idx="4294967295"/>
          </p:nvPr>
        </p:nvSpPr>
        <p:spPr>
          <a:xfrm>
            <a:off x="1293962" y="535796"/>
            <a:ext cx="9601200" cy="1304925"/>
          </a:xfrm>
        </p:spPr>
        <p:txBody>
          <a:bodyPr/>
          <a:lstStyle/>
          <a:p>
            <a:r>
              <a:rPr lang="en-US" u="sng" dirty="0"/>
              <a:t>Sensory Play and Piaget's Theory</a:t>
            </a:r>
          </a:p>
        </p:txBody>
      </p:sp>
      <p:sp>
        <p:nvSpPr>
          <p:cNvPr id="3" name="Content Placeholder 2">
            <a:extLst>
              <a:ext uri="{FF2B5EF4-FFF2-40B4-BE49-F238E27FC236}">
                <a16:creationId xmlns:a16="http://schemas.microsoft.com/office/drawing/2014/main" id="{C6EC8247-EF6B-DC6D-6F7D-348F3BED2552}"/>
              </a:ext>
            </a:extLst>
          </p:cNvPr>
          <p:cNvSpPr>
            <a:spLocks noGrp="1"/>
          </p:cNvSpPr>
          <p:nvPr>
            <p:ph idx="4294967295"/>
          </p:nvPr>
        </p:nvSpPr>
        <p:spPr>
          <a:xfrm>
            <a:off x="833887" y="2039878"/>
            <a:ext cx="5834333" cy="4209271"/>
          </a:xfrm>
        </p:spPr>
        <p:txBody>
          <a:bodyPr>
            <a:normAutofit/>
          </a:bodyPr>
          <a:lstStyle/>
          <a:p>
            <a:pPr marL="0" indent="0">
              <a:buNone/>
            </a:pPr>
            <a:r>
              <a:rPr lang="en-US" sz="1200" dirty="0">
                <a:latin typeface="Arial Nova"/>
                <a:ea typeface="+mn-lt"/>
                <a:cs typeface="+mn-lt"/>
              </a:rPr>
              <a:t>According to Hickey, Golden and Thomas (2018), Jean Piaget was a child psychologist in the 1960’s, he argued that between birth to two years children are in the sensorimotor development stage of their development. During the sensorimotor development stage children depend on their senses to gather information about the world around them. When children develop these skills, they gain sensory awareness and motor skills which create the earliest form of intelligence. </a:t>
            </a:r>
            <a:endParaRPr lang="en-US" sz="1200">
              <a:latin typeface="Arial Nova"/>
            </a:endParaRPr>
          </a:p>
          <a:p>
            <a:pPr marL="0" indent="0">
              <a:buSzPct val="114999"/>
              <a:buNone/>
            </a:pPr>
            <a:r>
              <a:rPr lang="en-US" sz="1200" dirty="0">
                <a:latin typeface="Arial Nova"/>
                <a:ea typeface="+mn-lt"/>
                <a:cs typeface="+mn-lt"/>
              </a:rPr>
              <a:t>Additionally, Only About Children (2024) states that Piaget suggested that for children to guide their cognitive development, they need environmental stimuli and experiences. Piaget proposed that children absorb new knowledge through sensory play and store that knowledge for later reference. </a:t>
            </a:r>
          </a:p>
          <a:p>
            <a:pPr marL="0" indent="0">
              <a:buSzPct val="114999"/>
              <a:buNone/>
            </a:pPr>
            <a:r>
              <a:rPr lang="en-US" sz="1200" dirty="0">
                <a:latin typeface="Arial Nova"/>
                <a:ea typeface="+mn-lt"/>
                <a:cs typeface="+mn-lt"/>
              </a:rPr>
              <a:t>Only About Children (2024) adds that sensory play has many benefits. Through exploration, curiosity, problem solving, and creativity sensory play encourages learning. It also aids in the building of nerve connections in the brain, which encourages language development and motor skills. Sensory play is important for children, and many different things can be used in sensory activities, nature being a good tool.  </a:t>
            </a:r>
          </a:p>
          <a:p>
            <a:pPr marL="0" indent="0">
              <a:buSzPct val="114999"/>
              <a:buNone/>
            </a:pPr>
            <a:endParaRPr lang="en-US" dirty="0"/>
          </a:p>
        </p:txBody>
      </p:sp>
      <p:sp>
        <p:nvSpPr>
          <p:cNvPr id="4" name="TextBox 3">
            <a:extLst>
              <a:ext uri="{FF2B5EF4-FFF2-40B4-BE49-F238E27FC236}">
                <a16:creationId xmlns:a16="http://schemas.microsoft.com/office/drawing/2014/main" id="{CD60B61E-A510-ADAD-A25A-BF7129040EF0}"/>
              </a:ext>
            </a:extLst>
          </p:cNvPr>
          <p:cNvSpPr txBox="1"/>
          <p:nvPr/>
        </p:nvSpPr>
        <p:spPr>
          <a:xfrm>
            <a:off x="8850702" y="59809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p>
        </p:txBody>
      </p:sp>
      <p:pic>
        <p:nvPicPr>
          <p:cNvPr id="5" name="Picture 4">
            <a:extLst>
              <a:ext uri="{FF2B5EF4-FFF2-40B4-BE49-F238E27FC236}">
                <a16:creationId xmlns:a16="http://schemas.microsoft.com/office/drawing/2014/main" id="{44B59D7C-DEA3-8006-8020-7E4856962433}"/>
              </a:ext>
            </a:extLst>
          </p:cNvPr>
          <p:cNvPicPr>
            <a:picLocks noChangeAspect="1"/>
          </p:cNvPicPr>
          <p:nvPr/>
        </p:nvPicPr>
        <p:blipFill>
          <a:blip r:embed="rId2"/>
          <a:stretch>
            <a:fillRect/>
          </a:stretch>
        </p:blipFill>
        <p:spPr>
          <a:xfrm>
            <a:off x="7012377" y="1983896"/>
            <a:ext cx="4076341" cy="3350284"/>
          </a:xfrm>
          <a:prstGeom prst="rect">
            <a:avLst/>
          </a:prstGeom>
        </p:spPr>
      </p:pic>
      <p:sp>
        <p:nvSpPr>
          <p:cNvPr id="6" name="TextBox 5">
            <a:extLst>
              <a:ext uri="{FF2B5EF4-FFF2-40B4-BE49-F238E27FC236}">
                <a16:creationId xmlns:a16="http://schemas.microsoft.com/office/drawing/2014/main" id="{F84050FA-847F-AD2F-5B18-4E7DB55BF390}"/>
              </a:ext>
            </a:extLst>
          </p:cNvPr>
          <p:cNvSpPr txBox="1"/>
          <p:nvPr/>
        </p:nvSpPr>
        <p:spPr>
          <a:xfrm>
            <a:off x="7680149" y="5423491"/>
            <a:ext cx="3332671"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STEM Little Explorers, no date)</a:t>
            </a:r>
          </a:p>
        </p:txBody>
      </p:sp>
    </p:spTree>
    <p:extLst>
      <p:ext uri="{BB962C8B-B14F-4D97-AF65-F5344CB8AC3E}">
        <p14:creationId xmlns:p14="http://schemas.microsoft.com/office/powerpoint/2010/main" val="2472740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A379A-B42B-A02E-CA7B-BCA72A1EDD43}"/>
              </a:ext>
            </a:extLst>
          </p:cNvPr>
          <p:cNvSpPr>
            <a:spLocks noGrp="1"/>
          </p:cNvSpPr>
          <p:nvPr>
            <p:ph type="title" idx="4294967295"/>
          </p:nvPr>
        </p:nvSpPr>
        <p:spPr>
          <a:xfrm>
            <a:off x="1293962" y="407629"/>
            <a:ext cx="9601200" cy="1303337"/>
          </a:xfrm>
        </p:spPr>
        <p:txBody>
          <a:bodyPr/>
          <a:lstStyle/>
          <a:p>
            <a:r>
              <a:rPr lang="en-US" u="sng" dirty="0"/>
              <a:t>Sensory Play Ideas</a:t>
            </a:r>
            <a:endParaRPr lang="en-US" u="sng"/>
          </a:p>
        </p:txBody>
      </p:sp>
      <p:sp>
        <p:nvSpPr>
          <p:cNvPr id="3" name="Content Placeholder 2">
            <a:extLst>
              <a:ext uri="{FF2B5EF4-FFF2-40B4-BE49-F238E27FC236}">
                <a16:creationId xmlns:a16="http://schemas.microsoft.com/office/drawing/2014/main" id="{7F20E017-18A7-5960-1544-FA6468E85B04}"/>
              </a:ext>
            </a:extLst>
          </p:cNvPr>
          <p:cNvSpPr>
            <a:spLocks noGrp="1"/>
          </p:cNvSpPr>
          <p:nvPr>
            <p:ph idx="4294967295"/>
          </p:nvPr>
        </p:nvSpPr>
        <p:spPr>
          <a:xfrm>
            <a:off x="718868" y="1608557"/>
            <a:ext cx="3418936" cy="844970"/>
          </a:xfrm>
        </p:spPr>
        <p:txBody>
          <a:bodyPr vert="horz" lIns="91440" tIns="45720" rIns="91440" bIns="45720" rtlCol="0" anchor="t">
            <a:noAutofit/>
          </a:bodyPr>
          <a:lstStyle/>
          <a:p>
            <a:pPr marL="0" indent="0">
              <a:spcBef>
                <a:spcPts val="0"/>
              </a:spcBef>
              <a:spcAft>
                <a:spcPts val="0"/>
              </a:spcAft>
              <a:buNone/>
            </a:pPr>
            <a:r>
              <a:rPr lang="en-US" sz="1200" u="sng" dirty="0">
                <a:solidFill>
                  <a:schemeClr val="tx1"/>
                </a:solidFill>
                <a:latin typeface="Arial Nova"/>
                <a:ea typeface="+mn-lt"/>
                <a:cs typeface="+mn-lt"/>
              </a:rPr>
              <a:t>Tactile Sensory Play</a:t>
            </a:r>
            <a:endParaRPr lang="en-US" sz="1200" dirty="0">
              <a:solidFill>
                <a:schemeClr val="tx1"/>
              </a:solidFill>
              <a:latin typeface="Arial Nova"/>
              <a:ea typeface="+mn-lt"/>
              <a:cs typeface="+mn-lt"/>
            </a:endParaRPr>
          </a:p>
          <a:p>
            <a:pPr marL="0" indent="0">
              <a:spcBef>
                <a:spcPts val="0"/>
              </a:spcBef>
              <a:spcAft>
                <a:spcPts val="0"/>
              </a:spcAft>
              <a:buNone/>
            </a:pPr>
            <a:r>
              <a:rPr lang="en-US" sz="1200" dirty="0">
                <a:solidFill>
                  <a:schemeClr val="tx1"/>
                </a:solidFill>
                <a:latin typeface="Arial Nova"/>
                <a:ea typeface="+mn-lt"/>
                <a:cs typeface="+mn-lt"/>
              </a:rPr>
              <a:t>Tactile Play is when children explore and learn objects with their hands. Tactile play can help children learn about pressure, temperature, vibrations and much more (Only About Children, 2024).</a:t>
            </a:r>
            <a:endParaRPr lang="en-US" sz="1200" dirty="0">
              <a:solidFill>
                <a:schemeClr val="tx1"/>
              </a:solidFill>
              <a:latin typeface="Arial Nova"/>
            </a:endParaRPr>
          </a:p>
          <a:p>
            <a:pPr>
              <a:buSzPct val="114999"/>
            </a:pPr>
            <a:endParaRPr lang="en-US" dirty="0"/>
          </a:p>
        </p:txBody>
      </p:sp>
      <p:sp>
        <p:nvSpPr>
          <p:cNvPr id="4" name="TextBox 3">
            <a:extLst>
              <a:ext uri="{FF2B5EF4-FFF2-40B4-BE49-F238E27FC236}">
                <a16:creationId xmlns:a16="http://schemas.microsoft.com/office/drawing/2014/main" id="{017ADDE4-2492-C183-E1DC-29AE4124BE37}"/>
              </a:ext>
            </a:extLst>
          </p:cNvPr>
          <p:cNvSpPr txBox="1"/>
          <p:nvPr/>
        </p:nvSpPr>
        <p:spPr>
          <a:xfrm>
            <a:off x="8865079" y="626853"/>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endParaRPr lang="en-US" sz="1200" dirty="0">
              <a:solidFill>
                <a:srgbClr val="242130"/>
              </a:solidFill>
              <a:latin typeface="Arial Nova"/>
              <a:cs typeface="Segoe UI"/>
            </a:endParaRPr>
          </a:p>
        </p:txBody>
      </p:sp>
      <p:sp>
        <p:nvSpPr>
          <p:cNvPr id="6" name="TextBox 5">
            <a:extLst>
              <a:ext uri="{FF2B5EF4-FFF2-40B4-BE49-F238E27FC236}">
                <a16:creationId xmlns:a16="http://schemas.microsoft.com/office/drawing/2014/main" id="{388D6780-6C9D-5DB3-A89E-972A56E64C35}"/>
              </a:ext>
            </a:extLst>
          </p:cNvPr>
          <p:cNvSpPr txBox="1"/>
          <p:nvPr/>
        </p:nvSpPr>
        <p:spPr>
          <a:xfrm>
            <a:off x="8208005" y="1529281"/>
            <a:ext cx="333267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rial Nova"/>
                <a:ea typeface="+mn-lt"/>
                <a:cs typeface="+mn-lt"/>
              </a:rPr>
              <a:t>Vestibular Sensory Play</a:t>
            </a:r>
            <a:endParaRPr lang="en-US" sz="1200" dirty="0">
              <a:latin typeface="Arial Nova"/>
              <a:ea typeface="+mn-lt"/>
              <a:cs typeface="+mn-lt"/>
            </a:endParaRPr>
          </a:p>
          <a:p>
            <a:r>
              <a:rPr lang="en-US" sz="1200" dirty="0">
                <a:latin typeface="Arial Nova"/>
                <a:ea typeface="+mn-lt"/>
                <a:cs typeface="+mn-lt"/>
              </a:rPr>
              <a:t>Vestibular sensory play is when a child is hanging, jumping, swinging and rolling, which all contribute to a child’s balance development. The vestibular system is in the inner ear, and it controls the sense of balance and movement, so by a child getting their head into many different positions, it aids in strengthening the vestibular system (Only About Children, 2024).</a:t>
            </a:r>
          </a:p>
          <a:p>
            <a:pPr algn="l"/>
            <a:endParaRPr lang="en-US" dirty="0"/>
          </a:p>
        </p:txBody>
      </p:sp>
      <p:sp>
        <p:nvSpPr>
          <p:cNvPr id="7" name="TextBox 6">
            <a:extLst>
              <a:ext uri="{FF2B5EF4-FFF2-40B4-BE49-F238E27FC236}">
                <a16:creationId xmlns:a16="http://schemas.microsoft.com/office/drawing/2014/main" id="{2C69563B-68BB-D007-FC3F-CCBA7650C2FC}"/>
              </a:ext>
            </a:extLst>
          </p:cNvPr>
          <p:cNvSpPr txBox="1"/>
          <p:nvPr/>
        </p:nvSpPr>
        <p:spPr>
          <a:xfrm>
            <a:off x="763467" y="3034503"/>
            <a:ext cx="3332671"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rial Nova"/>
                <a:ea typeface="+mn-lt"/>
                <a:cs typeface="+mn-lt"/>
              </a:rPr>
              <a:t>Proprioception Sensory Play</a:t>
            </a:r>
            <a:endParaRPr lang="en-US" sz="1200" dirty="0">
              <a:latin typeface="Arial Nova"/>
              <a:ea typeface="+mn-lt"/>
              <a:cs typeface="+mn-lt"/>
            </a:endParaRPr>
          </a:p>
          <a:p>
            <a:r>
              <a:rPr lang="en-US" sz="1200" dirty="0">
                <a:latin typeface="Arial Nova"/>
                <a:ea typeface="+mn-lt"/>
                <a:cs typeface="+mn-lt"/>
              </a:rPr>
              <a:t>Proprioception sensory play is when a child is pushing, pulling and jumping, which aids the child in developing spatial awareness of their body. Proprioception is the sense where children learn where their body is in space (Only About Children, 2024). </a:t>
            </a:r>
          </a:p>
          <a:p>
            <a:pPr algn="l"/>
            <a:endParaRPr lang="en-US" dirty="0"/>
          </a:p>
        </p:txBody>
      </p:sp>
      <p:sp>
        <p:nvSpPr>
          <p:cNvPr id="8" name="TextBox 7">
            <a:extLst>
              <a:ext uri="{FF2B5EF4-FFF2-40B4-BE49-F238E27FC236}">
                <a16:creationId xmlns:a16="http://schemas.microsoft.com/office/drawing/2014/main" id="{32EBD9CD-9A2C-E4CF-C6C9-B3CB08C412C2}"/>
              </a:ext>
            </a:extLst>
          </p:cNvPr>
          <p:cNvSpPr txBox="1"/>
          <p:nvPr/>
        </p:nvSpPr>
        <p:spPr>
          <a:xfrm>
            <a:off x="8206244" y="4981608"/>
            <a:ext cx="3260784"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rial Nova"/>
                <a:ea typeface="+mn-lt"/>
                <a:cs typeface="+mn-lt"/>
              </a:rPr>
              <a:t>Auditory Sensory Play</a:t>
            </a:r>
            <a:endParaRPr lang="en-US" sz="1200" dirty="0">
              <a:latin typeface="Arial Nova"/>
              <a:ea typeface="+mn-lt"/>
              <a:cs typeface="+mn-lt"/>
            </a:endParaRPr>
          </a:p>
          <a:p>
            <a:r>
              <a:rPr lang="en-US" sz="1200" dirty="0">
                <a:latin typeface="Arial Nova"/>
                <a:ea typeface="+mn-lt"/>
                <a:cs typeface="+mn-lt"/>
              </a:rPr>
              <a:t>Auditory sensory play is where a child explores with different sounds, which helps to develop their hearing (Only About Children, 2024). </a:t>
            </a:r>
          </a:p>
          <a:p>
            <a:pPr algn="l"/>
            <a:endParaRPr lang="en-US" dirty="0"/>
          </a:p>
        </p:txBody>
      </p:sp>
      <p:sp>
        <p:nvSpPr>
          <p:cNvPr id="9" name="TextBox 8">
            <a:extLst>
              <a:ext uri="{FF2B5EF4-FFF2-40B4-BE49-F238E27FC236}">
                <a16:creationId xmlns:a16="http://schemas.microsoft.com/office/drawing/2014/main" id="{4CD2C225-6CAF-2296-7601-06A267B21A78}"/>
              </a:ext>
            </a:extLst>
          </p:cNvPr>
          <p:cNvSpPr txBox="1"/>
          <p:nvPr/>
        </p:nvSpPr>
        <p:spPr>
          <a:xfrm>
            <a:off x="8212993" y="3661237"/>
            <a:ext cx="351957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rial Nova"/>
                <a:ea typeface="+mn-lt"/>
                <a:cs typeface="+mn-lt"/>
              </a:rPr>
              <a:t>Visual Sensory Play</a:t>
            </a:r>
            <a:endParaRPr lang="en-US" sz="1200" dirty="0">
              <a:latin typeface="Arial Nova"/>
              <a:ea typeface="+mn-lt"/>
              <a:cs typeface="+mn-lt"/>
            </a:endParaRPr>
          </a:p>
          <a:p>
            <a:r>
              <a:rPr lang="en-US" sz="1200" dirty="0">
                <a:latin typeface="Arial Nova"/>
                <a:ea typeface="+mn-lt"/>
                <a:cs typeface="+mn-lt"/>
              </a:rPr>
              <a:t>Visual sensory play is where children are engaging with different </a:t>
            </a:r>
            <a:r>
              <a:rPr lang="en-US" sz="1200" err="1">
                <a:latin typeface="Arial Nova"/>
                <a:ea typeface="+mn-lt"/>
                <a:cs typeface="+mn-lt"/>
              </a:rPr>
              <a:t>colours</a:t>
            </a:r>
            <a:r>
              <a:rPr lang="en-US" sz="1200" dirty="0">
                <a:latin typeface="Arial Nova"/>
                <a:ea typeface="+mn-lt"/>
                <a:cs typeface="+mn-lt"/>
              </a:rPr>
              <a:t>, patterns or moving objects. This aids the child to develop their vision and sight (Only About Children, 2024). </a:t>
            </a:r>
          </a:p>
          <a:p>
            <a:pPr algn="l"/>
            <a:endParaRPr lang="en-US" dirty="0"/>
          </a:p>
        </p:txBody>
      </p:sp>
      <p:sp>
        <p:nvSpPr>
          <p:cNvPr id="10" name="TextBox 9">
            <a:extLst>
              <a:ext uri="{FF2B5EF4-FFF2-40B4-BE49-F238E27FC236}">
                <a16:creationId xmlns:a16="http://schemas.microsoft.com/office/drawing/2014/main" id="{000097BB-00E4-1F8D-9B4B-5C60CE820E5E}"/>
              </a:ext>
            </a:extLst>
          </p:cNvPr>
          <p:cNvSpPr txBox="1"/>
          <p:nvPr/>
        </p:nvSpPr>
        <p:spPr>
          <a:xfrm>
            <a:off x="764640" y="4728976"/>
            <a:ext cx="308825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rial Nova"/>
                <a:ea typeface="+mn-lt"/>
                <a:cs typeface="+mn-lt"/>
              </a:rPr>
              <a:t>Olfactory and Taste Sensory Play</a:t>
            </a:r>
            <a:endParaRPr lang="en-US" sz="1200" dirty="0">
              <a:latin typeface="Arial Nova"/>
              <a:ea typeface="+mn-lt"/>
              <a:cs typeface="+mn-lt"/>
            </a:endParaRPr>
          </a:p>
          <a:p>
            <a:r>
              <a:rPr lang="en-US" sz="1200" dirty="0">
                <a:latin typeface="Arial Nova"/>
                <a:ea typeface="+mn-lt"/>
                <a:cs typeface="+mn-lt"/>
              </a:rPr>
              <a:t>Olfactory and taste sensory play is related to smell and taste. By engaging children in smell and taste activates it can help to develop these senses (Only About Children, 2024).</a:t>
            </a:r>
          </a:p>
          <a:p>
            <a:pPr algn="l"/>
            <a:endParaRPr lang="en-US" dirty="0"/>
          </a:p>
        </p:txBody>
      </p:sp>
      <p:pic>
        <p:nvPicPr>
          <p:cNvPr id="11" name="Picture 10" descr="tiney - 5 sensory play activities for childcare">
            <a:extLst>
              <a:ext uri="{FF2B5EF4-FFF2-40B4-BE49-F238E27FC236}">
                <a16:creationId xmlns:a16="http://schemas.microsoft.com/office/drawing/2014/main" id="{A1BDCAB8-025D-F503-2CA4-93A436D00451}"/>
              </a:ext>
            </a:extLst>
          </p:cNvPr>
          <p:cNvPicPr>
            <a:picLocks noChangeAspect="1"/>
          </p:cNvPicPr>
          <p:nvPr/>
        </p:nvPicPr>
        <p:blipFill>
          <a:blip r:embed="rId2"/>
          <a:stretch>
            <a:fillRect/>
          </a:stretch>
        </p:blipFill>
        <p:spPr>
          <a:xfrm>
            <a:off x="4595004" y="1595168"/>
            <a:ext cx="2743200" cy="2057400"/>
          </a:xfrm>
          <a:prstGeom prst="rect">
            <a:avLst/>
          </a:prstGeom>
        </p:spPr>
      </p:pic>
      <p:pic>
        <p:nvPicPr>
          <p:cNvPr id="12" name="Picture 11" descr="A group of bottles with glitter&#10;&#10;Description automatically generated">
            <a:extLst>
              <a:ext uri="{FF2B5EF4-FFF2-40B4-BE49-F238E27FC236}">
                <a16:creationId xmlns:a16="http://schemas.microsoft.com/office/drawing/2014/main" id="{C838E178-F963-D628-356E-2DC96BEE66A0}"/>
              </a:ext>
            </a:extLst>
          </p:cNvPr>
          <p:cNvPicPr>
            <a:picLocks noChangeAspect="1"/>
          </p:cNvPicPr>
          <p:nvPr/>
        </p:nvPicPr>
        <p:blipFill>
          <a:blip r:embed="rId3"/>
          <a:stretch>
            <a:fillRect/>
          </a:stretch>
        </p:blipFill>
        <p:spPr>
          <a:xfrm>
            <a:off x="4595004" y="4052765"/>
            <a:ext cx="2743199" cy="1541678"/>
          </a:xfrm>
          <a:prstGeom prst="rect">
            <a:avLst/>
          </a:prstGeom>
        </p:spPr>
      </p:pic>
      <p:sp>
        <p:nvSpPr>
          <p:cNvPr id="13" name="TextBox 12">
            <a:extLst>
              <a:ext uri="{FF2B5EF4-FFF2-40B4-BE49-F238E27FC236}">
                <a16:creationId xmlns:a16="http://schemas.microsoft.com/office/drawing/2014/main" id="{60AC084A-BDC1-ABB0-2A7E-E1E73ED34A4B}"/>
              </a:ext>
            </a:extLst>
          </p:cNvPr>
          <p:cNvSpPr txBox="1"/>
          <p:nvPr/>
        </p:nvSpPr>
        <p:spPr>
          <a:xfrm>
            <a:off x="5056429" y="3663878"/>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Tiney, no date)</a:t>
            </a:r>
          </a:p>
        </p:txBody>
      </p:sp>
      <p:sp>
        <p:nvSpPr>
          <p:cNvPr id="14" name="TextBox 13">
            <a:extLst>
              <a:ext uri="{FF2B5EF4-FFF2-40B4-BE49-F238E27FC236}">
                <a16:creationId xmlns:a16="http://schemas.microsoft.com/office/drawing/2014/main" id="{72C9C50B-66D5-EDA7-EE62-F62E25019995}"/>
              </a:ext>
            </a:extLst>
          </p:cNvPr>
          <p:cNvSpPr txBox="1"/>
          <p:nvPr/>
        </p:nvSpPr>
        <p:spPr>
          <a:xfrm>
            <a:off x="5141343" y="5601419"/>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Arial Nova"/>
              </a:rPr>
              <a:t>(Source: Tiney, no date)</a:t>
            </a:r>
            <a:endParaRPr lang="en-US"/>
          </a:p>
        </p:txBody>
      </p:sp>
    </p:spTree>
    <p:extLst>
      <p:ext uri="{BB962C8B-B14F-4D97-AF65-F5344CB8AC3E}">
        <p14:creationId xmlns:p14="http://schemas.microsoft.com/office/powerpoint/2010/main" val="2340785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FEF2E-36E6-95D2-07F3-81102D6AA35B}"/>
              </a:ext>
            </a:extLst>
          </p:cNvPr>
          <p:cNvSpPr>
            <a:spLocks noGrp="1"/>
          </p:cNvSpPr>
          <p:nvPr>
            <p:ph type="title" idx="4294967295"/>
          </p:nvPr>
        </p:nvSpPr>
        <p:spPr>
          <a:xfrm>
            <a:off x="1293962" y="406400"/>
            <a:ext cx="9601200" cy="1304925"/>
          </a:xfrm>
        </p:spPr>
        <p:txBody>
          <a:bodyPr/>
          <a:lstStyle/>
          <a:p>
            <a:r>
              <a:rPr lang="en-US" u="sng" dirty="0"/>
              <a:t>International Approaches – Reggio Emilia</a:t>
            </a:r>
          </a:p>
        </p:txBody>
      </p:sp>
      <p:sp>
        <p:nvSpPr>
          <p:cNvPr id="3" name="Content Placeholder 2">
            <a:extLst>
              <a:ext uri="{FF2B5EF4-FFF2-40B4-BE49-F238E27FC236}">
                <a16:creationId xmlns:a16="http://schemas.microsoft.com/office/drawing/2014/main" id="{0B90F116-C155-36F5-A7EF-605000B495CC}"/>
              </a:ext>
            </a:extLst>
          </p:cNvPr>
          <p:cNvSpPr>
            <a:spLocks noGrp="1"/>
          </p:cNvSpPr>
          <p:nvPr>
            <p:ph idx="4294967295"/>
          </p:nvPr>
        </p:nvSpPr>
        <p:spPr>
          <a:xfrm>
            <a:off x="747623" y="1766708"/>
            <a:ext cx="6495692" cy="3317875"/>
          </a:xfrm>
        </p:spPr>
        <p:txBody>
          <a:bodyPr vert="horz" lIns="91440" tIns="45720" rIns="91440" bIns="45720" rtlCol="0" anchor="t">
            <a:noAutofit/>
          </a:bodyPr>
          <a:lstStyle/>
          <a:p>
            <a:pPr marL="0" indent="0">
              <a:buNone/>
            </a:pPr>
            <a:r>
              <a:rPr lang="en-US" sz="1200" dirty="0">
                <a:latin typeface="Arial Nova"/>
                <a:ea typeface="+mn-lt"/>
                <a:cs typeface="+mn-lt"/>
              </a:rPr>
              <a:t>Reggio Emilia is a small city in Northan Italy and their approach to early childhood education consists of a combination of engaging environments, artistic expression and long and short-term projects. The first schools in Reggio Emilia were started with the aim of honoring and educating all children and it is this initial aim that has developed into ongoing political conversations regarding the rights and values of children. The framework is created based on decisions that have been guided by the concept of ‘Image of the Child’. It is in this concept that children are rich in potential, strong, powerful, competent and connected to adults and other children. Children in Reggio Emilia are seen as active participants who can construct their own learning. An essential aspect of the image of the child is respect for children, as respect is more powerful than love as it acknowledges potential in the child (McNally, S and Slutsky, R, 2016). </a:t>
            </a:r>
            <a:endParaRPr lang="en-US" sz="1200">
              <a:latin typeface="Arial Nova"/>
            </a:endParaRPr>
          </a:p>
          <a:p>
            <a:pPr marL="0" indent="0">
              <a:buSzPct val="114999"/>
              <a:buNone/>
            </a:pPr>
            <a:r>
              <a:rPr lang="en-US" sz="1200" dirty="0">
                <a:latin typeface="Arial Nova"/>
                <a:ea typeface="+mn-lt"/>
                <a:cs typeface="+mn-lt"/>
              </a:rPr>
              <a:t>Furthermore, McNally, S and Slutsky, R, (2016) state that Educators in Reggio Emilia are mindful of a child’s own sense of time, and they plan the children’s encounters at their pace. Reggio Emilia schools keep children with the same teachers for three-year cycles, as they believe that time cannot be measured with a clock or a calendar, this allows children to work at their own pace. The school environment in Reggio Emilia schools is another important factor in their learning, they are designed to give children an inviting space where they will stay and engage. All areas in the school will have identity and purpose and consist of natural light, healthy living plants, </a:t>
            </a:r>
            <a:r>
              <a:rPr lang="en-US" sz="1200" err="1">
                <a:latin typeface="Arial Nova"/>
                <a:ea typeface="+mn-lt"/>
                <a:cs typeface="+mn-lt"/>
              </a:rPr>
              <a:t>colour</a:t>
            </a:r>
            <a:r>
              <a:rPr lang="en-US" sz="1200" dirty="0">
                <a:latin typeface="Arial Nova"/>
                <a:ea typeface="+mn-lt"/>
                <a:cs typeface="+mn-lt"/>
              </a:rPr>
              <a:t>, transparency, comfortable furniture and functional flow. </a:t>
            </a:r>
          </a:p>
          <a:p>
            <a:pPr>
              <a:buSzPct val="114999"/>
            </a:pPr>
            <a:endParaRPr lang="en-US" dirty="0"/>
          </a:p>
        </p:txBody>
      </p:sp>
      <p:sp>
        <p:nvSpPr>
          <p:cNvPr id="4" name="TextBox 3">
            <a:extLst>
              <a:ext uri="{FF2B5EF4-FFF2-40B4-BE49-F238E27FC236}">
                <a16:creationId xmlns:a16="http://schemas.microsoft.com/office/drawing/2014/main" id="{B24A6003-631B-80C5-29FC-269D8FF2F7BB}"/>
              </a:ext>
            </a:extLst>
          </p:cNvPr>
          <p:cNvSpPr txBox="1"/>
          <p:nvPr/>
        </p:nvSpPr>
        <p:spPr>
          <a:xfrm>
            <a:off x="8879457" y="61247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ea typeface="+mn-lt"/>
                <a:cs typeface="Segoe UI"/>
              </a:rPr>
              <a:t>3173</a:t>
            </a:r>
            <a:endParaRPr lang="en-US" dirty="0"/>
          </a:p>
        </p:txBody>
      </p:sp>
      <p:pic>
        <p:nvPicPr>
          <p:cNvPr id="5" name="Picture 4" descr="Early Childhood">
            <a:extLst>
              <a:ext uri="{FF2B5EF4-FFF2-40B4-BE49-F238E27FC236}">
                <a16:creationId xmlns:a16="http://schemas.microsoft.com/office/drawing/2014/main" id="{1EFD696A-3FA0-8795-1432-723D1C99C6E2}"/>
              </a:ext>
            </a:extLst>
          </p:cNvPr>
          <p:cNvPicPr>
            <a:picLocks noChangeAspect="1"/>
          </p:cNvPicPr>
          <p:nvPr/>
        </p:nvPicPr>
        <p:blipFill rotWithShape="1">
          <a:blip r:embed="rId2"/>
          <a:srcRect l="19577" r="19048" b="469"/>
          <a:stretch/>
        </p:blipFill>
        <p:spPr>
          <a:xfrm>
            <a:off x="7369835" y="1952985"/>
            <a:ext cx="3765105" cy="3426530"/>
          </a:xfrm>
          <a:prstGeom prst="rect">
            <a:avLst/>
          </a:prstGeom>
        </p:spPr>
      </p:pic>
      <p:sp>
        <p:nvSpPr>
          <p:cNvPr id="6" name="TextBox 5">
            <a:extLst>
              <a:ext uri="{FF2B5EF4-FFF2-40B4-BE49-F238E27FC236}">
                <a16:creationId xmlns:a16="http://schemas.microsoft.com/office/drawing/2014/main" id="{13F5ED07-6174-9610-9A3F-E6DEAA1E111B}"/>
              </a:ext>
            </a:extLst>
          </p:cNvPr>
          <p:cNvSpPr txBox="1"/>
          <p:nvPr/>
        </p:nvSpPr>
        <p:spPr>
          <a:xfrm>
            <a:off x="7511437" y="5466623"/>
            <a:ext cx="387901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St. Thomas' International School, no date)</a:t>
            </a:r>
          </a:p>
        </p:txBody>
      </p:sp>
    </p:spTree>
    <p:extLst>
      <p:ext uri="{BB962C8B-B14F-4D97-AF65-F5344CB8AC3E}">
        <p14:creationId xmlns:p14="http://schemas.microsoft.com/office/powerpoint/2010/main" val="2042111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36594C-2B21-9E1B-5BB2-6A1F22CDE623}"/>
              </a:ext>
            </a:extLst>
          </p:cNvPr>
          <p:cNvSpPr txBox="1"/>
          <p:nvPr/>
        </p:nvSpPr>
        <p:spPr>
          <a:xfrm>
            <a:off x="5170861" y="1651636"/>
            <a:ext cx="6380671"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a:latin typeface="Arial Nova"/>
                <a:ea typeface="+mn-lt"/>
                <a:cs typeface="+mn-lt"/>
              </a:rPr>
              <a:t>Te</a:t>
            </a:r>
            <a:r>
              <a:rPr lang="en-US" sz="1200" dirty="0">
                <a:latin typeface="Arial Nova"/>
                <a:ea typeface="+mn-lt"/>
                <a:cs typeface="+mn-lt"/>
              </a:rPr>
              <a:t> </a:t>
            </a:r>
            <a:r>
              <a:rPr lang="en-US" sz="1200" dirty="0" err="1">
                <a:latin typeface="Arial Nova"/>
                <a:ea typeface="+mn-lt"/>
                <a:cs typeface="+mn-lt"/>
              </a:rPr>
              <a:t>Whariki</a:t>
            </a:r>
            <a:r>
              <a:rPr lang="en-US" sz="1200" dirty="0">
                <a:latin typeface="Arial Nova"/>
                <a:ea typeface="+mn-lt"/>
                <a:cs typeface="+mn-lt"/>
              </a:rPr>
              <a:t> is a curriculum guideline for young children which was published by the New Zealand Ministry of Education and every early childhood service must follow the curriculum outlined in it to retain their license to care for and educate children. The </a:t>
            </a:r>
            <a:r>
              <a:rPr lang="en-US" sz="1200" dirty="0" err="1">
                <a:latin typeface="Arial Nova"/>
                <a:ea typeface="+mn-lt"/>
                <a:cs typeface="+mn-lt"/>
              </a:rPr>
              <a:t>Te</a:t>
            </a:r>
            <a:r>
              <a:rPr lang="en-US" sz="1200" dirty="0">
                <a:latin typeface="Arial Nova"/>
                <a:ea typeface="+mn-lt"/>
                <a:cs typeface="+mn-lt"/>
              </a:rPr>
              <a:t> </a:t>
            </a:r>
            <a:r>
              <a:rPr lang="en-US" sz="1200" dirty="0" err="1">
                <a:latin typeface="Arial Nova"/>
                <a:ea typeface="+mn-lt"/>
                <a:cs typeface="+mn-lt"/>
              </a:rPr>
              <a:t>Whariki</a:t>
            </a:r>
            <a:r>
              <a:rPr lang="en-US" sz="1200" dirty="0">
                <a:latin typeface="Arial Nova"/>
                <a:ea typeface="+mn-lt"/>
                <a:cs typeface="+mn-lt"/>
              </a:rPr>
              <a:t> curriculum includes experiences that a child would gain from being at home with parents and other family, such as well-being, a sense of belonging, explore through play and family activities (My ECE, 2023). </a:t>
            </a:r>
          </a:p>
          <a:p>
            <a:endParaRPr lang="en-US" sz="1200" dirty="0">
              <a:latin typeface="Arial Nova"/>
              <a:ea typeface="+mn-lt"/>
              <a:cs typeface="+mn-lt"/>
            </a:endParaRPr>
          </a:p>
          <a:p>
            <a:r>
              <a:rPr lang="en-US" sz="1200" dirty="0">
                <a:latin typeface="Arial Nova"/>
                <a:ea typeface="+mn-lt"/>
                <a:cs typeface="+mn-lt"/>
              </a:rPr>
              <a:t>My ECE (2023) adds that to ensure these values are clear to early childhood educators </a:t>
            </a:r>
            <a:r>
              <a:rPr lang="en-US" sz="1200" err="1">
                <a:latin typeface="Arial Nova"/>
                <a:ea typeface="+mn-lt"/>
                <a:cs typeface="+mn-lt"/>
              </a:rPr>
              <a:t>Te</a:t>
            </a:r>
            <a:r>
              <a:rPr lang="en-US" sz="1200" dirty="0">
                <a:latin typeface="Arial Nova"/>
                <a:ea typeface="+mn-lt"/>
                <a:cs typeface="+mn-lt"/>
              </a:rPr>
              <a:t> </a:t>
            </a:r>
            <a:r>
              <a:rPr lang="en-US" sz="1200" err="1">
                <a:latin typeface="Arial Nova"/>
                <a:ea typeface="+mn-lt"/>
                <a:cs typeface="+mn-lt"/>
              </a:rPr>
              <a:t>Whariki</a:t>
            </a:r>
            <a:r>
              <a:rPr lang="en-US" sz="1200" dirty="0">
                <a:latin typeface="Arial Nova"/>
                <a:ea typeface="+mn-lt"/>
                <a:cs typeface="+mn-lt"/>
              </a:rPr>
              <a:t> is set out in four principles and five goals. </a:t>
            </a:r>
          </a:p>
          <a:p>
            <a:r>
              <a:rPr lang="en-US" sz="1200" dirty="0">
                <a:latin typeface="Arial Nova"/>
                <a:ea typeface="+mn-lt"/>
                <a:cs typeface="+mn-lt"/>
              </a:rPr>
              <a:t>These principles are:</a:t>
            </a:r>
            <a:endParaRPr lang="en-US" dirty="0"/>
          </a:p>
          <a:p>
            <a:pPr marL="285750" indent="-285750">
              <a:buFont typeface="Symbol"/>
              <a:buChar char="•"/>
            </a:pPr>
            <a:r>
              <a:rPr lang="en-US" sz="1200" dirty="0">
                <a:latin typeface="Arial Nova"/>
                <a:ea typeface="Verdana"/>
              </a:rPr>
              <a:t>'Empowerment – Empowers the child to learn and grow'.</a:t>
            </a:r>
          </a:p>
          <a:p>
            <a:pPr marL="285750" indent="-285750">
              <a:buFont typeface="Symbol"/>
              <a:buChar char="•"/>
            </a:pPr>
            <a:r>
              <a:rPr lang="en-US" sz="1200" dirty="0">
                <a:latin typeface="Arial Nova"/>
                <a:ea typeface="Verdana"/>
              </a:rPr>
              <a:t>'Holistic Development – Reflects the holistic way children learn and grow'.</a:t>
            </a:r>
          </a:p>
          <a:p>
            <a:pPr marL="285750" indent="-285750">
              <a:buFont typeface="Symbol"/>
              <a:buChar char="•"/>
            </a:pPr>
            <a:r>
              <a:rPr lang="en-US" sz="1200" dirty="0">
                <a:latin typeface="Arial Nova"/>
                <a:ea typeface="Verdana"/>
              </a:rPr>
              <a:t>'Family and Community – The wider world of family and community is an integral aspect'.</a:t>
            </a:r>
          </a:p>
          <a:p>
            <a:pPr marL="285750" indent="-285750">
              <a:buFont typeface="Symbol"/>
              <a:buChar char="•"/>
            </a:pPr>
            <a:r>
              <a:rPr lang="en-US" sz="1200" dirty="0">
                <a:latin typeface="Arial Nova"/>
                <a:ea typeface="Verdana"/>
              </a:rPr>
              <a:t>'Relationships – Children learn through responsive and reciprocal relationships with people, places and things'.</a:t>
            </a:r>
          </a:p>
          <a:p>
            <a:r>
              <a:rPr lang="en-US" sz="1200" dirty="0">
                <a:latin typeface="Arial Nova"/>
                <a:ea typeface="+mn-lt"/>
                <a:cs typeface="+mn-lt"/>
              </a:rPr>
              <a:t>The goals are:</a:t>
            </a:r>
          </a:p>
          <a:p>
            <a:pPr marL="285750" indent="-285750">
              <a:buFont typeface="Symbol"/>
              <a:buChar char="•"/>
            </a:pPr>
            <a:r>
              <a:rPr lang="en-US" sz="1200" dirty="0">
                <a:latin typeface="Arial Nova"/>
                <a:ea typeface="Verdana"/>
              </a:rPr>
              <a:t>'Well-being – Health and well-being of the child are nurtured and protected'.</a:t>
            </a:r>
          </a:p>
          <a:p>
            <a:pPr marL="285750" indent="-285750">
              <a:buFont typeface="Symbol"/>
              <a:buChar char="•"/>
            </a:pPr>
            <a:r>
              <a:rPr lang="en-US" sz="1200" dirty="0">
                <a:latin typeface="Arial Nova"/>
                <a:ea typeface="Verdana"/>
              </a:rPr>
              <a:t>'Belonging – Children and families feel a sense of belonging'.</a:t>
            </a:r>
          </a:p>
          <a:p>
            <a:pPr marL="285750" indent="-285750">
              <a:buFont typeface="Symbol"/>
              <a:buChar char="•"/>
            </a:pPr>
            <a:r>
              <a:rPr lang="en-US" sz="1200" dirty="0">
                <a:latin typeface="Arial Nova"/>
                <a:ea typeface="Verdana"/>
              </a:rPr>
              <a:t>'Contribution – </a:t>
            </a:r>
            <a:r>
              <a:rPr lang="en-US" sz="1200" dirty="0" err="1">
                <a:latin typeface="Arial Nova"/>
                <a:ea typeface="Verdana"/>
              </a:rPr>
              <a:t>Opportunitites</a:t>
            </a:r>
            <a:r>
              <a:rPr lang="en-US" sz="1200" dirty="0">
                <a:latin typeface="Arial Nova"/>
                <a:ea typeface="Verdana"/>
              </a:rPr>
              <a:t> for learning are equitable'.</a:t>
            </a:r>
          </a:p>
          <a:p>
            <a:pPr marL="285750" indent="-285750">
              <a:buFont typeface="Symbol"/>
              <a:buChar char="•"/>
            </a:pPr>
            <a:r>
              <a:rPr lang="en-US" sz="1200" dirty="0">
                <a:latin typeface="Arial Nova"/>
                <a:ea typeface="Verdana"/>
              </a:rPr>
              <a:t>'Communication – Languages and symbols of their own and other cultures are promoted and protected'.</a:t>
            </a:r>
          </a:p>
          <a:p>
            <a:pPr marL="285750" indent="-285750">
              <a:buFont typeface="Symbol"/>
              <a:buChar char="•"/>
            </a:pPr>
            <a:r>
              <a:rPr lang="en-US" sz="1200" dirty="0">
                <a:latin typeface="Arial Nova"/>
                <a:ea typeface="Verdana"/>
              </a:rPr>
              <a:t>'Exploration – The child learns through active exploration of the environment'.</a:t>
            </a:r>
          </a:p>
          <a:p>
            <a:pPr algn="l"/>
            <a:endParaRPr lang="en-US" dirty="0"/>
          </a:p>
        </p:txBody>
      </p:sp>
      <p:sp>
        <p:nvSpPr>
          <p:cNvPr id="3" name="TextBox 2">
            <a:extLst>
              <a:ext uri="{FF2B5EF4-FFF2-40B4-BE49-F238E27FC236}">
                <a16:creationId xmlns:a16="http://schemas.microsoft.com/office/drawing/2014/main" id="{2E2F6985-E1A1-D734-1C8C-4559ABEDABC3}"/>
              </a:ext>
            </a:extLst>
          </p:cNvPr>
          <p:cNvSpPr txBox="1"/>
          <p:nvPr/>
        </p:nvSpPr>
        <p:spPr>
          <a:xfrm>
            <a:off x="1648409" y="779017"/>
            <a:ext cx="9371161"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u="sng" dirty="0"/>
              <a:t>International Approaches – </a:t>
            </a:r>
            <a:r>
              <a:rPr lang="en-US" sz="4400" u="sng" err="1"/>
              <a:t>Te</a:t>
            </a:r>
            <a:r>
              <a:rPr lang="en-US" sz="4400" u="sng" dirty="0"/>
              <a:t> </a:t>
            </a:r>
            <a:r>
              <a:rPr lang="en-US" sz="4400" u="sng" err="1"/>
              <a:t>Whariki</a:t>
            </a:r>
            <a:endParaRPr lang="en-US" sz="4400" u="sng"/>
          </a:p>
        </p:txBody>
      </p:sp>
      <p:sp>
        <p:nvSpPr>
          <p:cNvPr id="4" name="TextBox 3">
            <a:extLst>
              <a:ext uri="{FF2B5EF4-FFF2-40B4-BE49-F238E27FC236}">
                <a16:creationId xmlns:a16="http://schemas.microsoft.com/office/drawing/2014/main" id="{BA2FC5C3-E651-DF94-C500-B3404920EF2F}"/>
              </a:ext>
            </a:extLst>
          </p:cNvPr>
          <p:cNvSpPr txBox="1"/>
          <p:nvPr/>
        </p:nvSpPr>
        <p:spPr>
          <a:xfrm>
            <a:off x="8807570" y="612475"/>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200" b="1" dirty="0">
                <a:solidFill>
                  <a:srgbClr val="1D2125"/>
                </a:solidFill>
                <a:latin typeface="Arial Nova"/>
                <a:cs typeface="Segoe UI"/>
              </a:rPr>
              <a:t>ECEY4005</a:t>
            </a:r>
            <a:r>
              <a:rPr lang="en-US" sz="1200" dirty="0">
                <a:solidFill>
                  <a:srgbClr val="1D2125"/>
                </a:solidFill>
                <a:latin typeface="Arial Nova"/>
                <a:cs typeface="Segoe UI"/>
              </a:rPr>
              <a:t>​​</a:t>
            </a:r>
          </a:p>
          <a:p>
            <a:pPr algn="r"/>
            <a:r>
              <a:rPr lang="en-US" sz="1200" b="1" dirty="0">
                <a:solidFill>
                  <a:srgbClr val="242130"/>
                </a:solidFill>
                <a:latin typeface="Arial Nova"/>
                <a:cs typeface="Segoe UI"/>
              </a:rPr>
              <a:t>2317112</a:t>
            </a:r>
            <a:r>
              <a:rPr lang="en-US" sz="1200" dirty="0">
                <a:solidFill>
                  <a:srgbClr val="242130"/>
                </a:solidFill>
                <a:latin typeface="Arial Nova"/>
                <a:cs typeface="Segoe UI"/>
              </a:rPr>
              <a:t>​​</a:t>
            </a:r>
          </a:p>
          <a:p>
            <a:pPr algn="r"/>
            <a:r>
              <a:rPr lang="en-US" sz="1200" b="1" dirty="0">
                <a:solidFill>
                  <a:srgbClr val="242130"/>
                </a:solidFill>
                <a:latin typeface="Arial Nova"/>
                <a:cs typeface="Segoe UI"/>
              </a:rPr>
              <a:t>3173</a:t>
            </a:r>
            <a:endParaRPr lang="en-US" sz="1200" dirty="0">
              <a:solidFill>
                <a:srgbClr val="242130"/>
              </a:solidFill>
              <a:latin typeface="Arial Nova"/>
              <a:cs typeface="Segoe UI"/>
            </a:endParaRPr>
          </a:p>
        </p:txBody>
      </p:sp>
      <p:pic>
        <p:nvPicPr>
          <p:cNvPr id="5" name="Picture 4" descr="A close-up of a cross&#10;&#10;Description automatically generated">
            <a:extLst>
              <a:ext uri="{FF2B5EF4-FFF2-40B4-BE49-F238E27FC236}">
                <a16:creationId xmlns:a16="http://schemas.microsoft.com/office/drawing/2014/main" id="{36ECD307-CC66-FA5E-6C38-4E9C5B300386}"/>
              </a:ext>
            </a:extLst>
          </p:cNvPr>
          <p:cNvPicPr>
            <a:picLocks noChangeAspect="1"/>
          </p:cNvPicPr>
          <p:nvPr/>
        </p:nvPicPr>
        <p:blipFill>
          <a:blip r:embed="rId2"/>
          <a:stretch>
            <a:fillRect/>
          </a:stretch>
        </p:blipFill>
        <p:spPr>
          <a:xfrm>
            <a:off x="1047122" y="2184640"/>
            <a:ext cx="3757342" cy="3394494"/>
          </a:xfrm>
          <a:prstGeom prst="rect">
            <a:avLst/>
          </a:prstGeom>
        </p:spPr>
      </p:pic>
      <p:sp>
        <p:nvSpPr>
          <p:cNvPr id="6" name="TextBox 5">
            <a:extLst>
              <a:ext uri="{FF2B5EF4-FFF2-40B4-BE49-F238E27FC236}">
                <a16:creationId xmlns:a16="http://schemas.microsoft.com/office/drawing/2014/main" id="{6E426EFB-0F04-A6C2-0741-0FE0A58A4C4B}"/>
              </a:ext>
            </a:extLst>
          </p:cNvPr>
          <p:cNvSpPr txBox="1"/>
          <p:nvPr/>
        </p:nvSpPr>
        <p:spPr>
          <a:xfrm>
            <a:off x="1564198" y="5576360"/>
            <a:ext cx="432470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rPr>
              <a:t>(Source: Born Smart Parenting, 2017)</a:t>
            </a:r>
          </a:p>
        </p:txBody>
      </p:sp>
    </p:spTree>
    <p:extLst>
      <p:ext uri="{BB962C8B-B14F-4D97-AF65-F5344CB8AC3E}">
        <p14:creationId xmlns:p14="http://schemas.microsoft.com/office/powerpoint/2010/main" val="3022570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70472-85EA-7E47-A550-7919F5D0B852}"/>
              </a:ext>
            </a:extLst>
          </p:cNvPr>
          <p:cNvSpPr txBox="1"/>
          <p:nvPr/>
        </p:nvSpPr>
        <p:spPr>
          <a:xfrm>
            <a:off x="764054" y="1849984"/>
            <a:ext cx="10708256"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ea typeface="+mn-lt"/>
                <a:cs typeface="+mn-lt"/>
              </a:rPr>
              <a:t>Birth To 5 Matters (No Date) </a:t>
            </a:r>
            <a:r>
              <a:rPr lang="en-US" sz="1200" i="1" dirty="0">
                <a:latin typeface="Arial Nova"/>
                <a:ea typeface="+mn-lt"/>
                <a:cs typeface="+mn-lt"/>
              </a:rPr>
              <a:t>Child Development</a:t>
            </a:r>
            <a:r>
              <a:rPr lang="en-US" sz="1200" dirty="0">
                <a:latin typeface="Arial Nova"/>
                <a:ea typeface="+mn-lt"/>
                <a:cs typeface="+mn-lt"/>
              </a:rPr>
              <a:t>. Available at: </a:t>
            </a:r>
            <a:r>
              <a:rPr lang="en-US" sz="1200" dirty="0">
                <a:latin typeface="Arial Nova"/>
                <a:ea typeface="+mn-lt"/>
                <a:cs typeface="+mn-lt"/>
                <a:hlinkClick r:id="rId2"/>
              </a:rPr>
              <a:t>https://birthto5matters.org.uk/child-development/</a:t>
            </a:r>
            <a:r>
              <a:rPr lang="en-US" sz="1200" dirty="0">
                <a:latin typeface="Arial Nova"/>
                <a:ea typeface="+mn-lt"/>
                <a:cs typeface="+mn-lt"/>
              </a:rPr>
              <a:t> (Accessed: 13 January 2024).</a:t>
            </a:r>
          </a:p>
          <a:p>
            <a:r>
              <a:rPr lang="en-US" sz="1200" dirty="0">
                <a:latin typeface="Arial Nova"/>
                <a:ea typeface="+mn-lt"/>
                <a:cs typeface="+mn-lt"/>
              </a:rPr>
              <a:t>Born Smart Parenting. (2017) </a:t>
            </a:r>
            <a:r>
              <a:rPr lang="en-US" sz="1200" i="1" dirty="0">
                <a:latin typeface="Arial Nova"/>
                <a:ea typeface="+mn-lt"/>
                <a:cs typeface="+mn-lt"/>
                <a:hlinkClick r:id="rId3"/>
              </a:rPr>
              <a:t>Te Whariki and your child’s toybox!</a:t>
            </a:r>
            <a:r>
              <a:rPr lang="en-US" sz="1200" dirty="0">
                <a:latin typeface="Arial Nova"/>
                <a:ea typeface="+mn-lt"/>
                <a:cs typeface="+mn-lt"/>
              </a:rPr>
              <a:t>. Available at: </a:t>
            </a:r>
            <a:r>
              <a:rPr lang="en-US" sz="1200" dirty="0">
                <a:latin typeface="Arial Nova"/>
                <a:ea typeface="+mn-lt"/>
                <a:cs typeface="+mn-lt"/>
                <a:hlinkClick r:id="rId3"/>
              </a:rPr>
              <a:t>https://bornsmartparenting.wordpress.com/2017/09/22/te-whariki-and-your-childs-toybox/</a:t>
            </a:r>
            <a:r>
              <a:rPr lang="en-US" sz="1200" dirty="0">
                <a:latin typeface="Arial Nova"/>
                <a:ea typeface="+mn-lt"/>
                <a:cs typeface="+mn-lt"/>
              </a:rPr>
              <a:t> (Accessed: 20 January 2024).</a:t>
            </a:r>
          </a:p>
          <a:p>
            <a:r>
              <a:rPr lang="en-US" sz="1200" dirty="0">
                <a:latin typeface="Arial Nova"/>
                <a:ea typeface="+mn-lt"/>
                <a:cs typeface="+mn-lt"/>
              </a:rPr>
              <a:t>Brodie, K. (2018) </a:t>
            </a:r>
            <a:r>
              <a:rPr lang="en-US" sz="1200" i="1" dirty="0">
                <a:latin typeface="Arial Nova"/>
                <a:ea typeface="+mn-lt"/>
                <a:cs typeface="+mn-lt"/>
              </a:rPr>
              <a:t>The Holistic Care and Development of Children from Birth to Three</a:t>
            </a:r>
            <a:r>
              <a:rPr lang="en-US" sz="1200" dirty="0">
                <a:latin typeface="Arial Nova"/>
                <a:ea typeface="+mn-lt"/>
                <a:cs typeface="+mn-lt"/>
              </a:rPr>
              <a:t>. Oxon: Routledge.</a:t>
            </a:r>
          </a:p>
          <a:p>
            <a:r>
              <a:rPr lang="en-US" sz="1200" dirty="0">
                <a:latin typeface="Arial Nova"/>
                <a:ea typeface="+mn-lt"/>
                <a:cs typeface="+mn-lt"/>
              </a:rPr>
              <a:t>Dunlap, L, L. (2004) </a:t>
            </a:r>
            <a:r>
              <a:rPr lang="en-US" sz="1200" i="1" dirty="0">
                <a:latin typeface="Arial Nova"/>
                <a:ea typeface="+mn-lt"/>
                <a:cs typeface="+mn-lt"/>
              </a:rPr>
              <a:t>What All Children Need: Theory and Application</a:t>
            </a:r>
            <a:r>
              <a:rPr lang="en-US" sz="1200" dirty="0">
                <a:latin typeface="Arial Nova"/>
                <a:ea typeface="+mn-lt"/>
                <a:cs typeface="+mn-lt"/>
              </a:rPr>
              <a:t>. 2nd </a:t>
            </a:r>
            <a:r>
              <a:rPr lang="en-US" sz="1200" err="1">
                <a:latin typeface="Arial Nova"/>
                <a:ea typeface="+mn-lt"/>
                <a:cs typeface="+mn-lt"/>
              </a:rPr>
              <a:t>edn</a:t>
            </a:r>
            <a:r>
              <a:rPr lang="en-US" sz="1200" dirty="0">
                <a:latin typeface="Arial Nova"/>
                <a:ea typeface="+mn-lt"/>
                <a:cs typeface="+mn-lt"/>
              </a:rPr>
              <a:t>. Oxford: University Press of America Inc. 19(4)</a:t>
            </a:r>
          </a:p>
          <a:p>
            <a:r>
              <a:rPr lang="en-US" sz="1200" dirty="0">
                <a:latin typeface="Arial Nova"/>
                <a:ea typeface="+mn-lt"/>
                <a:cs typeface="+mn-lt"/>
              </a:rPr>
              <a:t>Hayes, N., O'Toole, L. and Halpenny, A. M. (2017) </a:t>
            </a:r>
            <a:r>
              <a:rPr lang="en-US" sz="1200" i="1" dirty="0">
                <a:latin typeface="Arial Nova"/>
                <a:ea typeface="+mn-lt"/>
                <a:cs typeface="+mn-lt"/>
              </a:rPr>
              <a:t>Introducing </a:t>
            </a:r>
            <a:r>
              <a:rPr lang="en-US" sz="1200" i="1" err="1">
                <a:latin typeface="Arial Nova"/>
                <a:ea typeface="+mn-lt"/>
                <a:cs typeface="+mn-lt"/>
              </a:rPr>
              <a:t>Bronfrenbrenner</a:t>
            </a:r>
            <a:r>
              <a:rPr lang="en-US" sz="1200" i="1" dirty="0">
                <a:latin typeface="Arial Nova"/>
                <a:ea typeface="+mn-lt"/>
                <a:cs typeface="+mn-lt"/>
              </a:rPr>
              <a:t>: A Guide for Practitioners and Students in Early Years Education</a:t>
            </a:r>
            <a:r>
              <a:rPr lang="en-US" sz="1200" dirty="0">
                <a:latin typeface="Arial Nova"/>
                <a:ea typeface="+mn-lt"/>
                <a:cs typeface="+mn-lt"/>
              </a:rPr>
              <a:t>. Oxon: Routledge.</a:t>
            </a:r>
          </a:p>
          <a:p>
            <a:r>
              <a:rPr lang="en-US" sz="1200" dirty="0">
                <a:latin typeface="Arial Nova"/>
                <a:ea typeface="+mn-lt"/>
                <a:cs typeface="+mn-lt"/>
              </a:rPr>
              <a:t>Hickey, K. Golden, T. Thomas, A. (2018) 'Sensory Play in Libraries: A Survey of Different Approaches', </a:t>
            </a:r>
            <a:r>
              <a:rPr lang="en-US" sz="1200" i="1" dirty="0">
                <a:latin typeface="Arial Nova"/>
                <a:ea typeface="+mn-lt"/>
                <a:cs typeface="+mn-lt"/>
              </a:rPr>
              <a:t>Children &amp; Libraries: Chicago</a:t>
            </a:r>
            <a:r>
              <a:rPr lang="en-US" sz="1200" dirty="0">
                <a:latin typeface="Arial Nova"/>
                <a:ea typeface="+mn-lt"/>
                <a:cs typeface="+mn-lt"/>
              </a:rPr>
              <a:t>,16(3), 18-21.</a:t>
            </a:r>
          </a:p>
          <a:p>
            <a:r>
              <a:rPr lang="en-US" sz="1200" dirty="0">
                <a:latin typeface="Arial Nova"/>
                <a:ea typeface="+mn-lt"/>
                <a:cs typeface="+mn-lt"/>
              </a:rPr>
              <a:t>Hodgman, L. (2011) </a:t>
            </a:r>
            <a:r>
              <a:rPr lang="en-US" sz="1200" i="1" dirty="0">
                <a:latin typeface="Arial Nova"/>
                <a:ea typeface="+mn-lt"/>
                <a:cs typeface="+mn-lt"/>
              </a:rPr>
              <a:t>Enabling environments in the early years: Making provision for high quality and challenging learning experiences in the early years settings</a:t>
            </a:r>
            <a:r>
              <a:rPr lang="en-US" sz="1200" dirty="0">
                <a:latin typeface="Arial Nova"/>
                <a:ea typeface="+mn-lt"/>
                <a:cs typeface="+mn-lt"/>
              </a:rPr>
              <a:t>. London: MA Education Ltd.</a:t>
            </a:r>
          </a:p>
          <a:p>
            <a:r>
              <a:rPr lang="en-US" sz="1200" dirty="0">
                <a:latin typeface="Arial Nova"/>
                <a:ea typeface="+mn-lt"/>
                <a:cs typeface="+mn-lt"/>
              </a:rPr>
              <a:t>Lee, L. (no date) </a:t>
            </a:r>
            <a:r>
              <a:rPr lang="en-US" sz="1200" i="1" dirty="0">
                <a:latin typeface="Arial Nova"/>
                <a:ea typeface="+mn-lt"/>
                <a:cs typeface="+mn-lt"/>
              </a:rPr>
              <a:t>Working with non-English speaking families</a:t>
            </a:r>
            <a:r>
              <a:rPr lang="en-US" sz="1200" dirty="0">
                <a:latin typeface="Arial Nova"/>
                <a:ea typeface="+mn-lt"/>
                <a:cs typeface="+mn-lt"/>
              </a:rPr>
              <a:t>. Available at: </a:t>
            </a:r>
            <a:r>
              <a:rPr lang="en-US" sz="1200" dirty="0">
                <a:latin typeface="Arial Nova"/>
                <a:ea typeface="+mn-lt"/>
                <a:cs typeface="+mn-lt"/>
                <a:hlinkClick r:id="rId4"/>
              </a:rPr>
              <a:t>https://www.teachingforchange.org/wp-content/uploads/2012/08/ec_nonenglishspeakingfamilies_english.pdf</a:t>
            </a:r>
            <a:r>
              <a:rPr lang="en-US" sz="1200" dirty="0">
                <a:latin typeface="Arial Nova"/>
                <a:ea typeface="+mn-lt"/>
                <a:cs typeface="+mn-lt"/>
              </a:rPr>
              <a:t> (Accessed: 19 January 2024).</a:t>
            </a:r>
          </a:p>
          <a:p>
            <a:r>
              <a:rPr lang="en-US" sz="1200" err="1">
                <a:latin typeface="Arial Nova"/>
                <a:ea typeface="+mn-lt"/>
                <a:cs typeface="+mn-lt"/>
              </a:rPr>
              <a:t>Likhar</a:t>
            </a:r>
            <a:r>
              <a:rPr lang="en-US" sz="1200" dirty="0">
                <a:latin typeface="Arial Nova"/>
                <a:ea typeface="+mn-lt"/>
                <a:cs typeface="+mn-lt"/>
              </a:rPr>
              <a:t>, A. and Patil, M (2022) 'Importance of Maternal Nutrition in the First 1,000 Days of Life and Its Effects on Child Development: A Narrative Review', </a:t>
            </a:r>
            <a:r>
              <a:rPr lang="en-US" sz="1200" i="1" err="1">
                <a:latin typeface="Arial Nova"/>
                <a:ea typeface="+mn-lt"/>
                <a:cs typeface="+mn-lt"/>
              </a:rPr>
              <a:t>Cureus</a:t>
            </a:r>
            <a:r>
              <a:rPr lang="en-US" sz="1200" dirty="0">
                <a:latin typeface="Arial Nova"/>
                <a:ea typeface="+mn-lt"/>
                <a:cs typeface="+mn-lt"/>
              </a:rPr>
              <a:t>, 14(10), Available at: </a:t>
            </a:r>
            <a:r>
              <a:rPr lang="en-US" sz="1200" err="1">
                <a:latin typeface="Arial Nova"/>
                <a:ea typeface="+mn-lt"/>
                <a:cs typeface="+mn-lt"/>
              </a:rPr>
              <a:t>doi</a:t>
            </a:r>
            <a:r>
              <a:rPr lang="en-US" sz="1200" dirty="0">
                <a:latin typeface="Arial Nova"/>
                <a:ea typeface="+mn-lt"/>
                <a:cs typeface="+mn-lt"/>
              </a:rPr>
              <a:t>: </a:t>
            </a:r>
            <a:r>
              <a:rPr lang="en-US" sz="1200" dirty="0">
                <a:latin typeface="Arial Nova"/>
                <a:ea typeface="+mn-lt"/>
                <a:cs typeface="+mn-lt"/>
                <a:hlinkClick r:id="rId5"/>
              </a:rPr>
              <a:t>10.7759/cureus.30083</a:t>
            </a:r>
            <a:endParaRPr lang="en-US" sz="1200" dirty="0">
              <a:latin typeface="Arial Nova"/>
              <a:ea typeface="+mn-lt"/>
              <a:cs typeface="+mn-lt"/>
            </a:endParaRPr>
          </a:p>
          <a:p>
            <a:r>
              <a:rPr lang="en-US" sz="1200" dirty="0">
                <a:latin typeface="Arial Nova"/>
                <a:ea typeface="+mn-lt"/>
                <a:cs typeface="+mn-lt"/>
              </a:rPr>
              <a:t>LinkedIn (2023). </a:t>
            </a:r>
            <a:r>
              <a:rPr lang="en-US" sz="1200" i="1" dirty="0">
                <a:latin typeface="Arial Nova"/>
                <a:ea typeface="+mn-lt"/>
                <a:cs typeface="+mn-lt"/>
              </a:rPr>
              <a:t>Early intervention to focus on the first 1000 days of a child's life.</a:t>
            </a:r>
            <a:r>
              <a:rPr lang="en-US" sz="1200" dirty="0">
                <a:latin typeface="Arial Nova"/>
                <a:ea typeface="+mn-lt"/>
                <a:cs typeface="+mn-lt"/>
              </a:rPr>
              <a:t> Available at: </a:t>
            </a:r>
            <a:r>
              <a:rPr lang="en-US" sz="1200" dirty="0">
                <a:latin typeface="Arial Nova"/>
                <a:ea typeface="+mn-lt"/>
                <a:cs typeface="+mn-lt"/>
                <a:hlinkClick r:id="rId6"/>
              </a:rPr>
              <a:t>https://www.linkedin.com/pulse/early-intervention-focus-first-1000-days-childs-life-factories-qcqxf</a:t>
            </a:r>
            <a:r>
              <a:rPr lang="en-US" sz="1200" dirty="0">
                <a:latin typeface="Arial Nova"/>
                <a:ea typeface="+mn-lt"/>
                <a:cs typeface="+mn-lt"/>
              </a:rPr>
              <a:t> (Accessed: 17 January 2024).</a:t>
            </a:r>
          </a:p>
          <a:p>
            <a:r>
              <a:rPr lang="en-US" sz="1200" dirty="0">
                <a:latin typeface="Arial Nova"/>
                <a:ea typeface="+mn-lt"/>
                <a:cs typeface="+mn-lt"/>
              </a:rPr>
              <a:t>McNally, S. and Slutsky, R. (2016) 'Key elements of the Reggio Emilia approach and how they are interconnected to create the highly regarded system of early years education', </a:t>
            </a:r>
            <a:r>
              <a:rPr lang="en-US" sz="1200" i="1" dirty="0">
                <a:latin typeface="Arial Nova"/>
                <a:ea typeface="+mn-lt"/>
                <a:cs typeface="+mn-lt"/>
              </a:rPr>
              <a:t>Early Child Development and Care</a:t>
            </a:r>
            <a:r>
              <a:rPr lang="en-US" sz="1200" dirty="0">
                <a:latin typeface="Arial Nova"/>
                <a:ea typeface="+mn-lt"/>
                <a:cs typeface="+mn-lt"/>
              </a:rPr>
              <a:t>, 187(12), 1925-1937.</a:t>
            </a:r>
          </a:p>
          <a:p>
            <a:r>
              <a:rPr lang="en-US" sz="1200" dirty="0">
                <a:latin typeface="Arial Nova"/>
                <a:ea typeface="+mn-lt"/>
                <a:cs typeface="+mn-lt"/>
              </a:rPr>
              <a:t>My ECE. (2023) </a:t>
            </a:r>
            <a:r>
              <a:rPr lang="en-US" sz="1200" i="1" err="1">
                <a:latin typeface="Arial Nova"/>
                <a:ea typeface="+mn-lt"/>
                <a:cs typeface="+mn-lt"/>
              </a:rPr>
              <a:t>Te</a:t>
            </a:r>
            <a:r>
              <a:rPr lang="en-US" sz="1200" i="1" dirty="0">
                <a:latin typeface="Arial Nova"/>
                <a:ea typeface="+mn-lt"/>
                <a:cs typeface="+mn-lt"/>
              </a:rPr>
              <a:t> </a:t>
            </a:r>
            <a:r>
              <a:rPr lang="en-US" sz="1200" i="1" err="1">
                <a:latin typeface="Arial Nova"/>
                <a:ea typeface="+mn-lt"/>
                <a:cs typeface="+mn-lt"/>
              </a:rPr>
              <a:t>Whariki</a:t>
            </a:r>
            <a:r>
              <a:rPr lang="en-US" sz="1200" i="1" dirty="0">
                <a:latin typeface="Arial Nova"/>
                <a:ea typeface="+mn-lt"/>
                <a:cs typeface="+mn-lt"/>
              </a:rPr>
              <a:t> – What is this Early Childhood Curriculum?</a:t>
            </a:r>
            <a:r>
              <a:rPr lang="en-US" sz="1200" dirty="0">
                <a:latin typeface="Arial Nova"/>
                <a:ea typeface="+mn-lt"/>
                <a:cs typeface="+mn-lt"/>
              </a:rPr>
              <a:t>. Available at: </a:t>
            </a:r>
            <a:r>
              <a:rPr lang="en-US" sz="1200" dirty="0">
                <a:latin typeface="Arial Nova"/>
                <a:ea typeface="+mn-lt"/>
                <a:cs typeface="+mn-lt"/>
                <a:hlinkClick r:id="rId7"/>
              </a:rPr>
              <a:t>https://www.myece.org.nz/te-whariki-curriculum/</a:t>
            </a:r>
            <a:r>
              <a:rPr lang="en-US" sz="1200" dirty="0">
                <a:latin typeface="Arial Nova"/>
                <a:ea typeface="+mn-lt"/>
                <a:cs typeface="+mn-lt"/>
              </a:rPr>
              <a:t> (Accessed: 20 January 2024).</a:t>
            </a:r>
          </a:p>
          <a:p>
            <a:r>
              <a:rPr lang="en-US" sz="1200" dirty="0">
                <a:latin typeface="Arial Nova"/>
                <a:ea typeface="+mn-lt"/>
                <a:cs typeface="+mn-lt"/>
              </a:rPr>
              <a:t>Nursery World (2016) </a:t>
            </a:r>
            <a:r>
              <a:rPr lang="en-US" sz="1200" i="1" dirty="0">
                <a:latin typeface="Arial Nova"/>
                <a:ea typeface="+mn-lt"/>
                <a:cs typeface="+mn-lt"/>
              </a:rPr>
              <a:t>Nursery Management: Working with parents - More than words.</a:t>
            </a:r>
            <a:r>
              <a:rPr lang="en-US" sz="1200" dirty="0">
                <a:latin typeface="Arial Nova"/>
                <a:ea typeface="+mn-lt"/>
                <a:cs typeface="+mn-lt"/>
              </a:rPr>
              <a:t> Available at: </a:t>
            </a:r>
            <a:r>
              <a:rPr lang="en-US" sz="1200" dirty="0">
                <a:latin typeface="Arial Nova"/>
                <a:ea typeface="+mn-lt"/>
                <a:cs typeface="+mn-lt"/>
                <a:hlinkClick r:id="rId8"/>
              </a:rPr>
              <a:t>https://www.nurseryworld.co.uk/features/article/nursery-management-working-with-parents-more-than-words</a:t>
            </a:r>
            <a:r>
              <a:rPr lang="en-US" sz="1200" dirty="0">
                <a:latin typeface="Arial Nova"/>
                <a:ea typeface="+mn-lt"/>
                <a:cs typeface="+mn-lt"/>
              </a:rPr>
              <a:t> (Accessed: 19 January 2024).</a:t>
            </a:r>
          </a:p>
          <a:p>
            <a:endParaRPr lang="en-US" sz="1200" dirty="0">
              <a:latin typeface="Arial Nova"/>
            </a:endParaRPr>
          </a:p>
        </p:txBody>
      </p:sp>
      <p:sp>
        <p:nvSpPr>
          <p:cNvPr id="3" name="TextBox 2">
            <a:extLst>
              <a:ext uri="{FF2B5EF4-FFF2-40B4-BE49-F238E27FC236}">
                <a16:creationId xmlns:a16="http://schemas.microsoft.com/office/drawing/2014/main" id="{E0B71437-2FBF-0EB7-2318-B51C9BD3B6BC}"/>
              </a:ext>
            </a:extLst>
          </p:cNvPr>
          <p:cNvSpPr txBox="1"/>
          <p:nvPr/>
        </p:nvSpPr>
        <p:spPr>
          <a:xfrm>
            <a:off x="4297363" y="791341"/>
            <a:ext cx="5029200"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u="sng" dirty="0"/>
              <a:t>Reference List</a:t>
            </a:r>
          </a:p>
        </p:txBody>
      </p:sp>
    </p:spTree>
    <p:extLst>
      <p:ext uri="{BB962C8B-B14F-4D97-AF65-F5344CB8AC3E}">
        <p14:creationId xmlns:p14="http://schemas.microsoft.com/office/powerpoint/2010/main" val="3771245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439D62-21F0-DFB9-F423-C7AD06660A12}"/>
              </a:ext>
            </a:extLst>
          </p:cNvPr>
          <p:cNvSpPr txBox="1"/>
          <p:nvPr/>
        </p:nvSpPr>
        <p:spPr>
          <a:xfrm>
            <a:off x="786647" y="1117913"/>
            <a:ext cx="10708256"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Arial Nova"/>
                <a:ea typeface="+mn-lt"/>
                <a:cs typeface="+mn-lt"/>
              </a:rPr>
              <a:t>Only About Children (2024) </a:t>
            </a:r>
            <a:r>
              <a:rPr lang="en-US" sz="1200" i="1" dirty="0">
                <a:latin typeface="Arial Nova"/>
                <a:ea typeface="+mn-lt"/>
                <a:cs typeface="+mn-lt"/>
              </a:rPr>
              <a:t>Exploring the benefits of sensory play for children.</a:t>
            </a:r>
            <a:r>
              <a:rPr lang="en-US" sz="1200" dirty="0">
                <a:latin typeface="Arial Nova"/>
                <a:ea typeface="+mn-lt"/>
                <a:cs typeface="+mn-lt"/>
              </a:rPr>
              <a:t> Available at: </a:t>
            </a:r>
            <a:r>
              <a:rPr lang="en-US" sz="1200" dirty="0">
                <a:latin typeface="Arial Nova"/>
                <a:ea typeface="+mn-lt"/>
                <a:cs typeface="+mn-lt"/>
                <a:hlinkClick r:id="rId2"/>
              </a:rPr>
              <a:t>https://www.oac.edu.au/news-views/sensory-play/#:~:text=Piaget%20proposed%20that%20children%20need,to%20a%20child's%20brain%20development</a:t>
            </a:r>
            <a:r>
              <a:rPr lang="en-US" sz="1200" dirty="0">
                <a:latin typeface="Arial Nova"/>
                <a:ea typeface="+mn-lt"/>
                <a:cs typeface="+mn-lt"/>
              </a:rPr>
              <a:t>. (Accessed: 20 January 2024).</a:t>
            </a:r>
          </a:p>
          <a:p>
            <a:r>
              <a:rPr lang="en-US" sz="1200" dirty="0">
                <a:latin typeface="Arial Nova"/>
                <a:ea typeface="+mn-lt"/>
                <a:cs typeface="+mn-lt"/>
              </a:rPr>
              <a:t>PACEY (no date) </a:t>
            </a:r>
            <a:r>
              <a:rPr lang="en-US" sz="1200" i="1" dirty="0">
                <a:latin typeface="Arial Nova"/>
                <a:ea typeface="+mn-lt"/>
                <a:cs typeface="+mn-lt"/>
              </a:rPr>
              <a:t>Supporting families</a:t>
            </a:r>
            <a:r>
              <a:rPr lang="en-US" sz="1200" dirty="0">
                <a:latin typeface="Arial Nova"/>
                <a:ea typeface="+mn-lt"/>
                <a:cs typeface="+mn-lt"/>
              </a:rPr>
              <a:t>. Available at: </a:t>
            </a:r>
            <a:r>
              <a:rPr lang="en-US" sz="1200" dirty="0">
                <a:latin typeface="Arial Nova"/>
                <a:ea typeface="+mn-lt"/>
                <a:cs typeface="+mn-lt"/>
                <a:hlinkClick r:id="rId3"/>
              </a:rPr>
              <a:t>https://www.pacey.org.uk/working-in-childcare/spotlight-on/supporting-families/</a:t>
            </a:r>
            <a:r>
              <a:rPr lang="en-US" sz="1200" dirty="0">
                <a:latin typeface="Arial Nova"/>
                <a:ea typeface="+mn-lt"/>
                <a:cs typeface="+mn-lt"/>
              </a:rPr>
              <a:t> (Accessed: 17 January 2024)</a:t>
            </a:r>
          </a:p>
          <a:p>
            <a:r>
              <a:rPr lang="en-US" sz="1200" dirty="0">
                <a:latin typeface="Arial Nova"/>
                <a:ea typeface="+mn-lt"/>
                <a:cs typeface="+mn-lt"/>
              </a:rPr>
              <a:t>Pite, S. (2023) </a:t>
            </a:r>
            <a:r>
              <a:rPr lang="en-US" sz="1200" i="1" dirty="0">
                <a:latin typeface="Arial Nova"/>
                <a:ea typeface="+mn-lt"/>
                <a:cs typeface="+mn-lt"/>
              </a:rPr>
              <a:t>Ongoing early years staffing challenge highlighted in Ofsted's annual report</a:t>
            </a:r>
            <a:r>
              <a:rPr lang="en-US" sz="1200" dirty="0">
                <a:latin typeface="Arial Nova"/>
                <a:ea typeface="+mn-lt"/>
                <a:cs typeface="+mn-lt"/>
              </a:rPr>
              <a:t>. Available at: </a:t>
            </a:r>
            <a:r>
              <a:rPr lang="en-US" sz="1200" dirty="0">
                <a:latin typeface="Arial Nova"/>
                <a:ea typeface="+mn-lt"/>
                <a:cs typeface="+mn-lt"/>
                <a:hlinkClick r:id="rId4"/>
              </a:rPr>
              <a:t>https://www.eyalliance.org.uk/news/2023/11/ongoing-early-years-staffing-challenge-highlighted-ofsted%E2%80%99s-annual-report</a:t>
            </a:r>
            <a:r>
              <a:rPr lang="en-US" sz="1200" dirty="0">
                <a:latin typeface="Arial Nova"/>
                <a:ea typeface="+mn-lt"/>
                <a:cs typeface="+mn-lt"/>
              </a:rPr>
              <a:t> (Accessed: 19 January 2024).</a:t>
            </a:r>
          </a:p>
          <a:p>
            <a:r>
              <a:rPr lang="en-US" sz="1200" dirty="0">
                <a:latin typeface="Arial Nova"/>
                <a:ea typeface="+mn-lt"/>
                <a:cs typeface="+mn-lt"/>
              </a:rPr>
              <a:t>Simply Psychology (2024). </a:t>
            </a:r>
            <a:r>
              <a:rPr lang="en-US" sz="1200" i="1" dirty="0">
                <a:latin typeface="Arial Nova"/>
                <a:ea typeface="+mn-lt"/>
                <a:cs typeface="+mn-lt"/>
              </a:rPr>
              <a:t>Maslow's Hierarchy of Needs</a:t>
            </a:r>
            <a:r>
              <a:rPr lang="en-US" sz="1200" dirty="0">
                <a:latin typeface="Arial Nova"/>
                <a:ea typeface="+mn-lt"/>
                <a:cs typeface="+mn-lt"/>
              </a:rPr>
              <a:t>. Available at: </a:t>
            </a:r>
            <a:r>
              <a:rPr lang="en-US" sz="1200" dirty="0">
                <a:latin typeface="Arial Nova"/>
                <a:ea typeface="+mn-lt"/>
                <a:cs typeface="+mn-lt"/>
                <a:hlinkClick r:id="rId5"/>
              </a:rPr>
              <a:t>https://www.simplypsychology.org/maslow.html</a:t>
            </a:r>
            <a:r>
              <a:rPr lang="en-US" sz="1200" dirty="0">
                <a:latin typeface="Arial Nova"/>
                <a:ea typeface="+mn-lt"/>
                <a:cs typeface="+mn-lt"/>
              </a:rPr>
              <a:t> (Accessed: 17 January 2024).</a:t>
            </a:r>
          </a:p>
          <a:p>
            <a:r>
              <a:rPr lang="en-US" sz="1200" dirty="0">
                <a:latin typeface="Arial Nova"/>
                <a:ea typeface="+mn-lt"/>
                <a:cs typeface="+mn-lt"/>
              </a:rPr>
              <a:t>STEM Little Explorers (no date) </a:t>
            </a:r>
            <a:r>
              <a:rPr lang="en-US" sz="1200" i="1" dirty="0">
                <a:latin typeface="Arial Nova"/>
                <a:ea typeface="+mn-lt"/>
                <a:cs typeface="+mn-lt"/>
              </a:rPr>
              <a:t>Sensorimotor activities for children.</a:t>
            </a:r>
            <a:r>
              <a:rPr lang="en-US" sz="1200" dirty="0">
                <a:latin typeface="Arial Nova"/>
                <a:ea typeface="+mn-lt"/>
                <a:cs typeface="+mn-lt"/>
              </a:rPr>
              <a:t> Available at: </a:t>
            </a:r>
            <a:r>
              <a:rPr lang="en-US" sz="1200" dirty="0">
                <a:latin typeface="Arial Nova"/>
                <a:ea typeface="+mn-lt"/>
                <a:cs typeface="+mn-lt"/>
                <a:hlinkClick r:id="rId6"/>
              </a:rPr>
              <a:t>https://www.stemlittleexplorers.com/en/sensorimotor-activities-children/</a:t>
            </a:r>
            <a:r>
              <a:rPr lang="en-US" sz="1200" dirty="0">
                <a:latin typeface="Arial Nova"/>
                <a:ea typeface="+mn-lt"/>
                <a:cs typeface="+mn-lt"/>
              </a:rPr>
              <a:t> (Accessed: 20 January 2024).</a:t>
            </a:r>
          </a:p>
          <a:p>
            <a:r>
              <a:rPr lang="en-US" sz="1200" dirty="0">
                <a:latin typeface="Arial Nova"/>
                <a:ea typeface="+mn-lt"/>
                <a:cs typeface="+mn-lt"/>
              </a:rPr>
              <a:t>St. Thomas' International School. (no date) </a:t>
            </a:r>
            <a:r>
              <a:rPr lang="en-US" sz="1200" i="1" dirty="0">
                <a:latin typeface="Arial Nova"/>
                <a:ea typeface="+mn-lt"/>
                <a:cs typeface="+mn-lt"/>
              </a:rPr>
              <a:t>Early Childhood</a:t>
            </a:r>
            <a:r>
              <a:rPr lang="en-US" sz="1200" dirty="0">
                <a:latin typeface="Arial Nova"/>
                <a:ea typeface="+mn-lt"/>
                <a:cs typeface="+mn-lt"/>
              </a:rPr>
              <a:t>. Available at: </a:t>
            </a:r>
            <a:r>
              <a:rPr lang="en-US" sz="1200" dirty="0">
                <a:latin typeface="Arial Nova"/>
                <a:ea typeface="+mn-lt"/>
                <a:cs typeface="+mn-lt"/>
                <a:hlinkClick r:id="rId7"/>
              </a:rPr>
              <a:t>https://www.stthomass.com/en/early-childhood-2/</a:t>
            </a:r>
            <a:r>
              <a:rPr lang="en-US" sz="1200" dirty="0">
                <a:latin typeface="Arial Nova"/>
                <a:ea typeface="+mn-lt"/>
                <a:cs typeface="+mn-lt"/>
              </a:rPr>
              <a:t> (Accessed: 20 January 2024).</a:t>
            </a:r>
          </a:p>
          <a:p>
            <a:r>
              <a:rPr lang="en-US" sz="1200" dirty="0">
                <a:latin typeface="Arial Nova"/>
                <a:ea typeface="+mn-lt"/>
                <a:cs typeface="+mn-lt"/>
              </a:rPr>
              <a:t>Tiney (no date) </a:t>
            </a:r>
            <a:r>
              <a:rPr lang="en-US" sz="1200" i="1" dirty="0">
                <a:latin typeface="Arial Nova"/>
                <a:ea typeface="+mn-lt"/>
                <a:cs typeface="+mn-lt"/>
              </a:rPr>
              <a:t>5 sensory play activities for childcare.</a:t>
            </a:r>
            <a:r>
              <a:rPr lang="en-US" sz="1200" dirty="0">
                <a:latin typeface="Arial Nova"/>
                <a:ea typeface="+mn-lt"/>
                <a:cs typeface="+mn-lt"/>
              </a:rPr>
              <a:t> Available at: </a:t>
            </a:r>
            <a:r>
              <a:rPr lang="en-US" sz="1200" dirty="0">
                <a:latin typeface="Arial Nova"/>
                <a:ea typeface="+mn-lt"/>
                <a:cs typeface="+mn-lt"/>
                <a:hlinkClick r:id="rId8"/>
              </a:rPr>
              <a:t>https://www.tiney.co/blog/sensory-play/</a:t>
            </a:r>
            <a:r>
              <a:rPr lang="en-US" sz="1200" dirty="0">
                <a:latin typeface="Arial Nova"/>
                <a:ea typeface="+mn-lt"/>
                <a:cs typeface="+mn-lt"/>
              </a:rPr>
              <a:t> (Accessed: 20 January 2024).</a:t>
            </a:r>
          </a:p>
          <a:p>
            <a:r>
              <a:rPr lang="en-US" sz="1200" dirty="0" err="1">
                <a:latin typeface="Arial Nova"/>
                <a:ea typeface="+mn-lt"/>
                <a:cs typeface="+mn-lt"/>
              </a:rPr>
              <a:t>tts</a:t>
            </a:r>
            <a:r>
              <a:rPr lang="en-US" sz="1200" dirty="0">
                <a:latin typeface="Arial Nova"/>
                <a:ea typeface="+mn-lt"/>
                <a:cs typeface="+mn-lt"/>
              </a:rPr>
              <a:t> (no date) </a:t>
            </a:r>
            <a:r>
              <a:rPr lang="en-US" sz="1200" i="1" dirty="0">
                <a:latin typeface="Arial Nova"/>
                <a:ea typeface="+mn-lt"/>
                <a:cs typeface="+mn-lt"/>
              </a:rPr>
              <a:t>Inspiring early years environments.</a:t>
            </a:r>
            <a:r>
              <a:rPr lang="en-US" sz="1200" dirty="0">
                <a:latin typeface="Arial Nova"/>
                <a:ea typeface="+mn-lt"/>
                <a:cs typeface="+mn-lt"/>
              </a:rPr>
              <a:t> Available at: </a:t>
            </a:r>
            <a:r>
              <a:rPr lang="en-US" sz="1200" dirty="0">
                <a:latin typeface="Arial Nova"/>
                <a:ea typeface="+mn-lt"/>
                <a:cs typeface="+mn-lt"/>
                <a:hlinkClick r:id="rId9"/>
              </a:rPr>
              <a:t>https://www.tts-group.co.uk/blog/2019/05/07/inspiring-early-years-environments.html</a:t>
            </a:r>
            <a:r>
              <a:rPr lang="en-US" sz="1200" dirty="0">
                <a:latin typeface="Arial Nova"/>
                <a:ea typeface="+mn-lt"/>
                <a:cs typeface="+mn-lt"/>
              </a:rPr>
              <a:t> (Accessed: 19 January 2024).</a:t>
            </a:r>
          </a:p>
          <a:p>
            <a:r>
              <a:rPr lang="en-US" sz="1200" err="1">
                <a:latin typeface="Arial Nova"/>
                <a:ea typeface="+mn-lt"/>
                <a:cs typeface="+mn-lt"/>
              </a:rPr>
              <a:t>Unicef</a:t>
            </a:r>
            <a:r>
              <a:rPr lang="en-US" sz="1200" dirty="0">
                <a:latin typeface="Arial Nova"/>
                <a:ea typeface="+mn-lt"/>
                <a:cs typeface="+mn-lt"/>
              </a:rPr>
              <a:t> (2013) </a:t>
            </a:r>
            <a:r>
              <a:rPr lang="en-US" sz="1200" i="1" dirty="0">
                <a:latin typeface="Arial Nova"/>
                <a:ea typeface="+mn-lt"/>
                <a:cs typeface="+mn-lt"/>
              </a:rPr>
              <a:t>The first 1,000 days of life: The brain’s window of opportunity</a:t>
            </a:r>
            <a:r>
              <a:rPr lang="en-US" sz="1200" dirty="0">
                <a:latin typeface="Arial Nova"/>
                <a:ea typeface="+mn-lt"/>
                <a:cs typeface="+mn-lt"/>
              </a:rPr>
              <a:t>. Available at: </a:t>
            </a:r>
            <a:r>
              <a:rPr lang="en-US" sz="1200" dirty="0">
                <a:latin typeface="Arial Nova"/>
                <a:ea typeface="+mn-lt"/>
                <a:cs typeface="+mn-lt"/>
                <a:hlinkClick r:id="rId10"/>
              </a:rPr>
              <a:t>https://www.unicef-irc.org/article/958-the-first-1000-days-of-life-the-brains-window-of-opportunity.html</a:t>
            </a:r>
            <a:r>
              <a:rPr lang="en-US" sz="1200" dirty="0">
                <a:latin typeface="Arial Nova"/>
                <a:ea typeface="+mn-lt"/>
                <a:cs typeface="+mn-lt"/>
              </a:rPr>
              <a:t> (Accessed: 31 December 2023).</a:t>
            </a:r>
          </a:p>
          <a:p>
            <a:r>
              <a:rPr lang="en-US" sz="1200" dirty="0">
                <a:latin typeface="Arial Nova"/>
                <a:ea typeface="+mn-lt"/>
                <a:cs typeface="+mn-lt"/>
              </a:rPr>
              <a:t>Why Quality Counts (2018). </a:t>
            </a:r>
            <a:r>
              <a:rPr lang="en-US" sz="1200" i="1" dirty="0">
                <a:latin typeface="Arial Nova"/>
                <a:ea typeface="+mn-lt"/>
                <a:cs typeface="+mn-lt"/>
              </a:rPr>
              <a:t>How does nutrition affect the developing brain</a:t>
            </a:r>
            <a:r>
              <a:rPr lang="en-US" sz="1200" dirty="0">
                <a:latin typeface="Arial Nova"/>
                <a:ea typeface="+mn-lt"/>
                <a:cs typeface="+mn-lt"/>
              </a:rPr>
              <a:t>. Available at: </a:t>
            </a:r>
            <a:r>
              <a:rPr lang="en-US" sz="1200" dirty="0">
                <a:latin typeface="Arial Nova"/>
                <a:ea typeface="+mn-lt"/>
                <a:cs typeface="+mn-lt"/>
                <a:hlinkClick r:id="rId11"/>
              </a:rPr>
              <a:t>https://wyqualitycounts.org/how-does-nutrition-affect-the-developing-brain/(Accessed</a:t>
            </a:r>
            <a:r>
              <a:rPr lang="en-US" sz="1200" dirty="0">
                <a:latin typeface="Arial Nova"/>
                <a:ea typeface="+mn-lt"/>
                <a:cs typeface="+mn-lt"/>
              </a:rPr>
              <a:t>: 17 January 2024).</a:t>
            </a:r>
          </a:p>
          <a:p>
            <a:r>
              <a:rPr lang="en-US" sz="1200" dirty="0">
                <a:latin typeface="Arial Nova"/>
                <a:ea typeface="+mn-lt"/>
                <a:cs typeface="+mn-lt"/>
              </a:rPr>
              <a:t>Wilson, T. (2016) </a:t>
            </a:r>
            <a:r>
              <a:rPr lang="en-US" sz="1200" i="1" dirty="0">
                <a:latin typeface="Arial Nova"/>
                <a:ea typeface="+mn-lt"/>
                <a:cs typeface="+mn-lt"/>
              </a:rPr>
              <a:t>Working with parents, carers and families in the early years: the essential guide</a:t>
            </a:r>
            <a:r>
              <a:rPr lang="en-US" sz="1200" dirty="0">
                <a:latin typeface="Arial Nova"/>
                <a:ea typeface="+mn-lt"/>
                <a:cs typeface="+mn-lt"/>
              </a:rPr>
              <a:t>. Oxon: Routledge.</a:t>
            </a:r>
          </a:p>
          <a:p>
            <a:r>
              <a:rPr lang="en-US" sz="1200" dirty="0">
                <a:latin typeface="Arial Nova"/>
                <a:ea typeface="+mn-lt"/>
                <a:cs typeface="+mn-lt"/>
              </a:rPr>
              <a:t>Worcester Early Years Centre (2024). </a:t>
            </a:r>
            <a:r>
              <a:rPr lang="en-US" sz="1200" i="1" dirty="0">
                <a:latin typeface="Arial Nova"/>
                <a:ea typeface="+mn-lt"/>
                <a:cs typeface="+mn-lt"/>
              </a:rPr>
              <a:t>Baby Care</a:t>
            </a:r>
            <a:r>
              <a:rPr lang="en-US" sz="1200" dirty="0">
                <a:latin typeface="Arial Nova"/>
                <a:ea typeface="+mn-lt"/>
                <a:cs typeface="+mn-lt"/>
              </a:rPr>
              <a:t>. Available at: </a:t>
            </a:r>
            <a:r>
              <a:rPr lang="en-US" sz="1200" dirty="0">
                <a:latin typeface="Arial Nova"/>
                <a:ea typeface="+mn-lt"/>
                <a:cs typeface="+mn-lt"/>
                <a:hlinkClick r:id="rId12"/>
              </a:rPr>
              <a:t>https://www.worcestereyc.co.uk/baby-care.htm</a:t>
            </a:r>
            <a:r>
              <a:rPr lang="en-US" sz="1200" dirty="0">
                <a:latin typeface="Arial Nova"/>
                <a:ea typeface="+mn-lt"/>
                <a:cs typeface="+mn-lt"/>
              </a:rPr>
              <a:t> (Accessed: 17 January 2024).</a:t>
            </a:r>
          </a:p>
          <a:p>
            <a:endParaRPr lang="en-US" sz="1200" dirty="0">
              <a:ea typeface="+mn-lt"/>
              <a:cs typeface="+mn-lt"/>
            </a:endParaRPr>
          </a:p>
          <a:p>
            <a:pPr algn="l"/>
            <a:endParaRPr lang="en-US" dirty="0"/>
          </a:p>
        </p:txBody>
      </p:sp>
    </p:spTree>
    <p:extLst>
      <p:ext uri="{BB962C8B-B14F-4D97-AF65-F5344CB8AC3E}">
        <p14:creationId xmlns:p14="http://schemas.microsoft.com/office/powerpoint/2010/main" val="188720152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Exceptional Care In The First 1000 Days </vt:lpstr>
      <vt:lpstr>What is the first 1000 days?</vt:lpstr>
      <vt:lpstr>Why is the first 1000 days important?</vt:lpstr>
      <vt:lpstr>What is exceptional care?</vt:lpstr>
      <vt:lpstr>Why is exceptional care important?</vt:lpstr>
      <vt:lpstr>What is the role of an early years practitioner in supporting children and families in the first 1000 days?</vt:lpstr>
      <vt:lpstr>The importance of effective partnership working</vt:lpstr>
      <vt:lpstr>What are the challenges to providing high quality care?</vt:lpstr>
      <vt:lpstr>Enabling Environments</vt:lpstr>
      <vt:lpstr>Sensory Play and Piaget's Theory</vt:lpstr>
      <vt:lpstr>Sensory Play Ideas</vt:lpstr>
      <vt:lpstr>International Approaches – Reggio Emilia</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512</cp:revision>
  <dcterms:created xsi:type="dcterms:W3CDTF">2024-01-08T22:38:26Z</dcterms:created>
  <dcterms:modified xsi:type="dcterms:W3CDTF">2024-01-21T18:05:11Z</dcterms:modified>
</cp:coreProperties>
</file>