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notesMasterIdLst>
    <p:notesMasterId r:id="rId17"/>
  </p:notesMasterIdLst>
  <p:sldIdLst>
    <p:sldId id="256" r:id="rId2"/>
    <p:sldId id="262" r:id="rId3"/>
    <p:sldId id="264" r:id="rId4"/>
    <p:sldId id="275" r:id="rId5"/>
    <p:sldId id="276" r:id="rId6"/>
    <p:sldId id="343" r:id="rId7"/>
    <p:sldId id="344" r:id="rId8"/>
    <p:sldId id="345" r:id="rId9"/>
    <p:sldId id="346" r:id="rId10"/>
    <p:sldId id="347" r:id="rId11"/>
    <p:sldId id="348" r:id="rId12"/>
    <p:sldId id="349" r:id="rId13"/>
    <p:sldId id="350" r:id="rId14"/>
    <p:sldId id="318" r:id="rId15"/>
    <p:sldId id="342" r:id="rId16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56CCEAC-55ED-4BB3-9859-3CF1249FB137}">
  <a:tblStyle styleId="{E56CCEAC-55ED-4BB3-9859-3CF1249FB13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686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8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/>
          </a:p>
        </p:txBody>
      </p:sp>
      <p:sp>
        <p:nvSpPr>
          <p:cNvPr id="4" name="Google Shape;4;n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>
            <a:noAutofit/>
          </a:bodyPr>
          <a:lstStyle>
            <a:lvl1pPr marL="45720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pPr lvl="0"/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hf sldNum="0" hdr="0" ftr="0" dt="0"/>
  <p:notesStyle>
    <a:lvl1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g921508b9e6_0_44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/>
          </a:p>
        </p:txBody>
      </p:sp>
      <p:sp>
        <p:nvSpPr>
          <p:cNvPr id="541" name="Google Shape;541;g921508b9e6_0_44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g8bae437e4a_0_27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/>
          </a:p>
        </p:txBody>
      </p:sp>
      <p:sp>
        <p:nvSpPr>
          <p:cNvPr id="609" name="Google Shape;609;g8bae437e4a_0_27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g3483c38ce70_1_31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/>
          </a:p>
        </p:txBody>
      </p:sp>
      <p:sp>
        <p:nvSpPr>
          <p:cNvPr id="653" name="Google Shape;653;g3483c38ce70_1_31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9" name="Google Shape;939;gb7cb982f39_1_339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/>
          </a:p>
        </p:txBody>
      </p:sp>
      <p:sp>
        <p:nvSpPr>
          <p:cNvPr id="940" name="Google Shape;940;gb7cb982f39_1_339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5" name="Google Shape;945;gb7cb982f39_1_358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/>
          </a:p>
        </p:txBody>
      </p:sp>
      <p:sp>
        <p:nvSpPr>
          <p:cNvPr id="946" name="Google Shape;946;gb7cb982f39_1_358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g3483c38ce70_1_31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/>
          </a:p>
        </p:txBody>
      </p:sp>
      <p:sp>
        <p:nvSpPr>
          <p:cNvPr id="653" name="Google Shape;653;g3483c38ce70_1_31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g8bae437e4a_0_27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/>
          </a:p>
        </p:txBody>
      </p:sp>
      <p:sp>
        <p:nvSpPr>
          <p:cNvPr id="609" name="Google Shape;609;g8bae437e4a_0_27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g3483c38ce70_1_31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/>
          </a:p>
        </p:txBody>
      </p:sp>
      <p:sp>
        <p:nvSpPr>
          <p:cNvPr id="653" name="Google Shape;653;g3483c38ce70_1_31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5" name="Google Shape;945;gb7cb982f39_1_358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/>
          </a:p>
        </p:txBody>
      </p:sp>
      <p:sp>
        <p:nvSpPr>
          <p:cNvPr id="946" name="Google Shape;946;gb7cb982f39_1_358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D5C535AE-5736-10B7-22A3-EB73CEC73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g8bae437e4a_0_27:notes">
            <a:extLst>
              <a:ext uri="{FF2B5EF4-FFF2-40B4-BE49-F238E27FC236}">
                <a16:creationId xmlns:a16="http://schemas.microsoft.com/office/drawing/2014/main" id="{B5DCAA04-237A-06D2-1B9C-866EF3253AD6}"/>
              </a:ext>
            </a:extLst>
          </p:cNvPr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/>
          </a:p>
        </p:txBody>
      </p:sp>
      <p:sp>
        <p:nvSpPr>
          <p:cNvPr id="609" name="Google Shape;609;g8bae437e4a_0_27:notes">
            <a:extLst>
              <a:ext uri="{FF2B5EF4-FFF2-40B4-BE49-F238E27FC236}">
                <a16:creationId xmlns:a16="http://schemas.microsoft.com/office/drawing/2014/main" id="{557569BB-B881-DFE7-E19D-C0123E68A072}"/>
              </a:ext>
            </a:extLst>
          </p:cNvPr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30015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8" name="Google Shape;1708;g8d8db2331c_0_58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/>
          </a:p>
        </p:txBody>
      </p:sp>
      <p:sp>
        <p:nvSpPr>
          <p:cNvPr id="1709" name="Google Shape;1709;g8d8db2331c_0_58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g921508b9e6_0_44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/>
          </a:p>
        </p:txBody>
      </p:sp>
      <p:sp>
        <p:nvSpPr>
          <p:cNvPr id="541" name="Google Shape;541;g921508b9e6_0_44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>
            <a:spLocks noGrp="1" noEditPoints="1"/>
          </p:cNvSpPr>
          <p:nvPr>
            <p:ph type="ctrTitle"/>
          </p:nvPr>
        </p:nvSpPr>
        <p:spPr>
          <a:xfrm>
            <a:off x="4356100" y="1167938"/>
            <a:ext cx="4408800" cy="16881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>
            <a:lvl1pPr algn="r">
              <a:spcBef>
                <a:spcPts val="0"/>
              </a:spcBef>
              <a:spcAft>
                <a:spcPts val="0"/>
              </a:spcAft>
              <a:buSzPts val="5200"/>
              <a:buNone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>
            <a:spLocks noGrp="1" noEditPoints="1"/>
          </p:cNvSpPr>
          <p:nvPr>
            <p:ph type="subTitle" idx="1"/>
          </p:nvPr>
        </p:nvSpPr>
        <p:spPr>
          <a:xfrm>
            <a:off x="4356101" y="2855962"/>
            <a:ext cx="4408500" cy="11196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pPr lvl="0"/>
            <a:endParaRPr/>
          </a:p>
        </p:txBody>
      </p:sp>
      <p:sp>
        <p:nvSpPr>
          <p:cNvPr id="11" name="Google Shape;11;p2"/>
          <p:cNvSpPr>
            <a:spLocks noGrp="1" noEditPoints="1"/>
          </p:cNvSpPr>
          <p:nvPr>
            <p:ph type="ctrTitle" idx="2"/>
          </p:nvPr>
        </p:nvSpPr>
        <p:spPr>
          <a:xfrm>
            <a:off x="5632100" y="317500"/>
            <a:ext cx="3132600" cy="25863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>
            <a:lvl1pPr algn="r" rtl="0">
              <a:spcBef>
                <a:spcPts val="0"/>
              </a:spcBef>
              <a:spcAft>
                <a:spcPts val="0"/>
              </a:spcAft>
              <a:buSzPts val="5200"/>
              <a:buNone/>
              <a:defRPr sz="5000"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" name="Google Shape;12;p2"/>
          <p:cNvSpPr>
            <a:spLocks noGrp="1" noEditPoints="1"/>
          </p:cNvSpPr>
          <p:nvPr>
            <p:ph type="pic" idx="3"/>
          </p:nvPr>
        </p:nvSpPr>
        <p:spPr>
          <a:xfrm>
            <a:off x="0" y="0"/>
            <a:ext cx="6803100" cy="5139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>
            <a:spLocks noGrp="1" noEditPoints="1"/>
          </p:cNvSpPr>
          <p:nvPr>
            <p:ph type="title" hasCustomPrompt="1"/>
          </p:nvPr>
        </p:nvSpPr>
        <p:spPr>
          <a:xfrm>
            <a:off x="720000" y="877525"/>
            <a:ext cx="7704000" cy="19635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5" name="Google Shape;15;p3"/>
          <p:cNvSpPr/>
          <p:nvPr/>
        </p:nvSpPr>
        <p:spPr>
          <a:xfrm>
            <a:off x="5707038" y="-1420128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3"/>
          <p:cNvSpPr/>
          <p:nvPr/>
        </p:nvSpPr>
        <p:spPr>
          <a:xfrm>
            <a:off x="976113" y="-1259512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3"/>
          <p:cNvSpPr>
            <a:spLocks noGrp="1" noEditPoints="1"/>
          </p:cNvSpPr>
          <p:nvPr>
            <p:ph type="title" idx="2"/>
          </p:nvPr>
        </p:nvSpPr>
        <p:spPr>
          <a:xfrm>
            <a:off x="1433700" y="2569800"/>
            <a:ext cx="6276600" cy="1026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8" name="Google Shape;18;p3"/>
          <p:cNvSpPr/>
          <p:nvPr/>
        </p:nvSpPr>
        <p:spPr>
          <a:xfrm>
            <a:off x="-1436887" y="-1420124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3"/>
          <p:cNvSpPr/>
          <p:nvPr/>
        </p:nvSpPr>
        <p:spPr>
          <a:xfrm rot="-10501244">
            <a:off x="5729755" y="3876207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3"/>
          <p:cNvSpPr/>
          <p:nvPr/>
        </p:nvSpPr>
        <p:spPr>
          <a:xfrm rot="-10501244">
            <a:off x="6260568" y="3935718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3"/>
          <p:cNvSpPr/>
          <p:nvPr/>
        </p:nvSpPr>
        <p:spPr>
          <a:xfrm rot="10800000">
            <a:off x="-1436887" y="4290201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3"/>
          <p:cNvSpPr/>
          <p:nvPr/>
        </p:nvSpPr>
        <p:spPr>
          <a:xfrm rot="1828969">
            <a:off x="385667" y="-331632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3"/>
          <p:cNvSpPr>
            <a:spLocks noGrp="1" noEditPoints="1"/>
          </p:cNvSpPr>
          <p:nvPr>
            <p:ph type="subTitle" idx="1"/>
          </p:nvPr>
        </p:nvSpPr>
        <p:spPr>
          <a:xfrm>
            <a:off x="1433700" y="3157133"/>
            <a:ext cx="6276600" cy="1839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595959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_AND_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>
            <a:spLocks noGrp="1" noEditPoints="1"/>
          </p:cNvSpPr>
          <p:nvPr>
            <p:ph type="title"/>
          </p:nvPr>
        </p:nvSpPr>
        <p:spPr>
          <a:xfrm>
            <a:off x="720000" y="548640"/>
            <a:ext cx="7704000" cy="5946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</a:lvl9pPr>
          </a:lstStyle>
          <a:p>
            <a:endParaRPr/>
          </a:p>
        </p:txBody>
      </p:sp>
      <p:sp>
        <p:nvSpPr>
          <p:cNvPr id="26" name="Google Shape;26;p4"/>
          <p:cNvSpPr>
            <a:spLocks noGrp="1" noEditPoints="1"/>
          </p:cNvSpPr>
          <p:nvPr>
            <p:ph type="body" idx="1"/>
          </p:nvPr>
        </p:nvSpPr>
        <p:spPr>
          <a:xfrm>
            <a:off x="719950" y="1103354"/>
            <a:ext cx="7704000" cy="35472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marL="45720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Poppins"/>
              <a:buChar char="●"/>
              <a:defRPr sz="1250"/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 sz="1250">
                <a:latin typeface="Lato"/>
                <a:ea typeface="Lato"/>
                <a:cs typeface="Lato"/>
                <a:sym typeface="Lato"/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Roboto Light"/>
              <a:buChar char="■"/>
            </a:lvl9pPr>
          </a:lstStyle>
          <a:p>
            <a:pPr lvl="0"/>
            <a:endParaRPr/>
          </a:p>
        </p:txBody>
      </p:sp>
      <p:sp>
        <p:nvSpPr>
          <p:cNvPr id="27" name="Google Shape;27;p4"/>
          <p:cNvSpPr/>
          <p:nvPr/>
        </p:nvSpPr>
        <p:spPr>
          <a:xfrm rot="-220157">
            <a:off x="4140515" y="-2378374"/>
            <a:ext cx="12883966" cy="2642905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7267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28;p4"/>
          <p:cNvSpPr/>
          <p:nvPr/>
        </p:nvSpPr>
        <p:spPr>
          <a:xfrm>
            <a:off x="4801600" y="-1511840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4"/>
          <p:cNvSpPr/>
          <p:nvPr/>
        </p:nvSpPr>
        <p:spPr>
          <a:xfrm rot="1828969">
            <a:off x="-2189620" y="-2399287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4"/>
          <p:cNvSpPr/>
          <p:nvPr/>
        </p:nvSpPr>
        <p:spPr>
          <a:xfrm rot="1828969">
            <a:off x="-229020" y="-2177787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_AND_TWO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>
            <a:spLocks noGrp="1" noEditPoints="1"/>
          </p:cNvSpPr>
          <p:nvPr>
            <p:ph type="title"/>
          </p:nvPr>
        </p:nvSpPr>
        <p:spPr>
          <a:xfrm>
            <a:off x="720000" y="545162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</a:lvl9pPr>
          </a:lstStyle>
          <a:p>
            <a:endParaRPr/>
          </a:p>
        </p:txBody>
      </p:sp>
      <p:sp>
        <p:nvSpPr>
          <p:cNvPr id="33" name="Google Shape;33;p5"/>
          <p:cNvSpPr>
            <a:spLocks noGrp="1" noEditPoints="1"/>
          </p:cNvSpPr>
          <p:nvPr>
            <p:ph type="subTitle" idx="1"/>
          </p:nvPr>
        </p:nvSpPr>
        <p:spPr>
          <a:xfrm>
            <a:off x="4811700" y="2005525"/>
            <a:ext cx="3600000" cy="25980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Char char="●"/>
              <a:defRPr sz="12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○"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■"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●"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○"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■"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●"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○"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Char char="■"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34" name="Google Shape;34;p5"/>
          <p:cNvSpPr>
            <a:spLocks noGrp="1" noEditPoints="1"/>
          </p:cNvSpPr>
          <p:nvPr>
            <p:ph type="subTitle" idx="2"/>
          </p:nvPr>
        </p:nvSpPr>
        <p:spPr>
          <a:xfrm>
            <a:off x="720000" y="1484925"/>
            <a:ext cx="3600000" cy="592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35" name="Google Shape;35;p5"/>
          <p:cNvSpPr>
            <a:spLocks noGrp="1" noEditPoints="1"/>
          </p:cNvSpPr>
          <p:nvPr>
            <p:ph type="subTitle" idx="3"/>
          </p:nvPr>
        </p:nvSpPr>
        <p:spPr>
          <a:xfrm>
            <a:off x="720000" y="2005525"/>
            <a:ext cx="3600000" cy="26430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marR="50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Char char="●"/>
              <a:defRPr sz="12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Lato"/>
              <a:buChar char="○"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■"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●"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○"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■"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●"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○"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Char char="■"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36" name="Google Shape;36;p5"/>
          <p:cNvSpPr/>
          <p:nvPr/>
        </p:nvSpPr>
        <p:spPr>
          <a:xfrm rot="-220157">
            <a:off x="4140515" y="-2378374"/>
            <a:ext cx="12883966" cy="2642905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7267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5"/>
          <p:cNvSpPr/>
          <p:nvPr/>
        </p:nvSpPr>
        <p:spPr>
          <a:xfrm>
            <a:off x="4801600" y="-1511840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5"/>
          <p:cNvSpPr/>
          <p:nvPr/>
        </p:nvSpPr>
        <p:spPr>
          <a:xfrm rot="1828969">
            <a:off x="-2189620" y="-2399287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5"/>
          <p:cNvSpPr/>
          <p:nvPr/>
        </p:nvSpPr>
        <p:spPr>
          <a:xfrm rot="1828969">
            <a:off x="-229020" y="-2177787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5"/>
          <p:cNvSpPr/>
          <p:nvPr/>
        </p:nvSpPr>
        <p:spPr>
          <a:xfrm rot="-220157">
            <a:off x="2997515" y="-2269308"/>
            <a:ext cx="12883966" cy="2642905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7267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5"/>
          <p:cNvSpPr/>
          <p:nvPr/>
        </p:nvSpPr>
        <p:spPr>
          <a:xfrm rot="1828969">
            <a:off x="-1021971" y="-259502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5"/>
          <p:cNvSpPr/>
          <p:nvPr/>
        </p:nvSpPr>
        <p:spPr>
          <a:xfrm rot="1828969">
            <a:off x="938629" y="-237352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>
            <a:spLocks noGrp="1" noEditPoints="1"/>
          </p:cNvSpPr>
          <p:nvPr>
            <p:ph type="title"/>
          </p:nvPr>
        </p:nvSpPr>
        <p:spPr>
          <a:xfrm>
            <a:off x="720000" y="585638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</a:lvl9pPr>
          </a:lstStyle>
          <a:p>
            <a:endParaRPr/>
          </a:p>
        </p:txBody>
      </p:sp>
      <p:sp>
        <p:nvSpPr>
          <p:cNvPr id="45" name="Google Shape;45;p6"/>
          <p:cNvSpPr/>
          <p:nvPr/>
        </p:nvSpPr>
        <p:spPr>
          <a:xfrm rot="10426366" flipH="1">
            <a:off x="659237" y="-1327805"/>
            <a:ext cx="9655444" cy="3658617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Google Shape;46;p6"/>
          <p:cNvSpPr/>
          <p:nvPr/>
        </p:nvSpPr>
        <p:spPr>
          <a:xfrm rot="10507161" flipH="1">
            <a:off x="2588031" y="-961129"/>
            <a:ext cx="8699687" cy="3578259"/>
          </a:xfrm>
          <a:custGeom>
            <a:avLst/>
            <a:gdLst/>
            <a:ahLst/>
            <a:cxnLst/>
            <a:rect l="l" t="t" r="r" b="b"/>
            <a:pathLst>
              <a:path w="221112" h="72454">
                <a:moveTo>
                  <a:pt x="221112" y="442"/>
                </a:moveTo>
                <a:cubicBezTo>
                  <a:pt x="218816" y="178"/>
                  <a:pt x="216520" y="1"/>
                  <a:pt x="214268" y="1"/>
                </a:cubicBezTo>
                <a:cubicBezTo>
                  <a:pt x="155193" y="1"/>
                  <a:pt x="135237" y="72454"/>
                  <a:pt x="0" y="72454"/>
                </a:cubicBezTo>
                <a:lnTo>
                  <a:pt x="221112" y="72454"/>
                </a:lnTo>
                <a:lnTo>
                  <a:pt x="221112" y="442"/>
                </a:lnTo>
                <a:close/>
              </a:path>
            </a:pathLst>
          </a:custGeom>
          <a:solidFill>
            <a:schemeClr val="dk2">
              <a:alpha val="6875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_COLUM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"/>
          <p:cNvSpPr>
            <a:spLocks noGrp="1" noEditPoints="1"/>
          </p:cNvSpPr>
          <p:nvPr>
            <p:ph type="title"/>
          </p:nvPr>
        </p:nvSpPr>
        <p:spPr>
          <a:xfrm>
            <a:off x="720000" y="553086"/>
            <a:ext cx="2399700" cy="1059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9" name="Google Shape;49;p7"/>
          <p:cNvSpPr>
            <a:spLocks noGrp="1" noEditPoints="1"/>
          </p:cNvSpPr>
          <p:nvPr>
            <p:ph type="subTitle" idx="1"/>
          </p:nvPr>
        </p:nvSpPr>
        <p:spPr>
          <a:xfrm>
            <a:off x="720000" y="1615750"/>
            <a:ext cx="3106800" cy="1839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_PO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/>
          <p:nvPr/>
        </p:nvSpPr>
        <p:spPr>
          <a:xfrm>
            <a:off x="4925988" y="-1191528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8"/>
          <p:cNvSpPr/>
          <p:nvPr/>
        </p:nvSpPr>
        <p:spPr>
          <a:xfrm rot="256797">
            <a:off x="976113" y="-954616"/>
            <a:ext cx="9379426" cy="1699827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8"/>
          <p:cNvSpPr/>
          <p:nvPr/>
        </p:nvSpPr>
        <p:spPr>
          <a:xfrm>
            <a:off x="-1436887" y="-886724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8"/>
          <p:cNvSpPr/>
          <p:nvPr/>
        </p:nvSpPr>
        <p:spPr>
          <a:xfrm rot="1828969">
            <a:off x="385667" y="-331632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8"/>
          <p:cNvSpPr>
            <a:spLocks noGrp="1" noEditPoints="1"/>
          </p:cNvSpPr>
          <p:nvPr>
            <p:ph type="title"/>
          </p:nvPr>
        </p:nvSpPr>
        <p:spPr>
          <a:xfrm>
            <a:off x="1433700" y="1772550"/>
            <a:ext cx="6276600" cy="1026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500"/>
              <a:buNone/>
              <a:defRPr sz="55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500"/>
              <a:buFont typeface="Josefin Sans Medium"/>
              <a:buNone/>
              <a:defRPr sz="5500">
                <a:latin typeface="Josefin Sans Medium"/>
                <a:ea typeface="Josefin Sans Medium"/>
                <a:cs typeface="Josefin Sans Medium"/>
                <a:sym typeface="Josefin Sans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5500"/>
              <a:buFont typeface="Josefin Sans Medium"/>
              <a:buNone/>
              <a:defRPr sz="5500">
                <a:latin typeface="Josefin Sans Medium"/>
                <a:ea typeface="Josefin Sans Medium"/>
                <a:cs typeface="Josefin Sans Medium"/>
                <a:sym typeface="Josefin Sans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5500"/>
              <a:buFont typeface="Josefin Sans Medium"/>
              <a:buNone/>
              <a:defRPr sz="5500">
                <a:latin typeface="Josefin Sans Medium"/>
                <a:ea typeface="Josefin Sans Medium"/>
                <a:cs typeface="Josefin Sans Medium"/>
                <a:sym typeface="Josefin Sans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5500"/>
              <a:buFont typeface="Josefin Sans Medium"/>
              <a:buNone/>
              <a:defRPr sz="5500">
                <a:latin typeface="Josefin Sans Medium"/>
                <a:ea typeface="Josefin Sans Medium"/>
                <a:cs typeface="Josefin Sans Medium"/>
                <a:sym typeface="Josefin Sans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5500"/>
              <a:buFont typeface="Josefin Sans Medium"/>
              <a:buNone/>
              <a:defRPr sz="5500">
                <a:latin typeface="Josefin Sans Medium"/>
                <a:ea typeface="Josefin Sans Medium"/>
                <a:cs typeface="Josefin Sans Medium"/>
                <a:sym typeface="Josefin Sans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5500"/>
              <a:buFont typeface="Josefin Sans Medium"/>
              <a:buNone/>
              <a:defRPr sz="5500">
                <a:latin typeface="Josefin Sans Medium"/>
                <a:ea typeface="Josefin Sans Medium"/>
                <a:cs typeface="Josefin Sans Medium"/>
                <a:sym typeface="Josefin Sans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5500"/>
              <a:buFont typeface="Josefin Sans Medium"/>
              <a:buNone/>
              <a:defRPr sz="5500">
                <a:latin typeface="Josefin Sans Medium"/>
                <a:ea typeface="Josefin Sans Medium"/>
                <a:cs typeface="Josefin Sans Medium"/>
                <a:sym typeface="Josefin Sans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5500"/>
              <a:buFont typeface="Josefin Sans Medium"/>
              <a:buNone/>
              <a:defRPr sz="5500">
                <a:latin typeface="Josefin Sans Medium"/>
                <a:ea typeface="Josefin Sans Medium"/>
                <a:cs typeface="Josefin Sans Medium"/>
                <a:sym typeface="Josefin Sans Medium"/>
              </a:defRPr>
            </a:lvl9pPr>
          </a:lstStyle>
          <a:p>
            <a:endParaRPr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_TITLE_AND_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9"/>
          <p:cNvSpPr>
            <a:spLocks noGrp="1" noEditPoints="1"/>
          </p:cNvSpPr>
          <p:nvPr>
            <p:ph type="title"/>
          </p:nvPr>
        </p:nvSpPr>
        <p:spPr>
          <a:xfrm>
            <a:off x="720000" y="54864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</a:lvl9pPr>
          </a:lstStyle>
          <a:p>
            <a:endParaRPr/>
          </a:p>
        </p:txBody>
      </p:sp>
      <p:sp>
        <p:nvSpPr>
          <p:cNvPr id="58" name="Google Shape;58;p9"/>
          <p:cNvSpPr>
            <a:spLocks noGrp="1" noEditPoints="1"/>
          </p:cNvSpPr>
          <p:nvPr>
            <p:ph type="subTitle" idx="1"/>
          </p:nvPr>
        </p:nvSpPr>
        <p:spPr>
          <a:xfrm>
            <a:off x="4811700" y="1241858"/>
            <a:ext cx="3600000" cy="5046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59" name="Google Shape;59;p9"/>
          <p:cNvSpPr>
            <a:spLocks noGrp="1" noEditPoints="1"/>
          </p:cNvSpPr>
          <p:nvPr>
            <p:ph type="subTitle" idx="2"/>
          </p:nvPr>
        </p:nvSpPr>
        <p:spPr>
          <a:xfrm>
            <a:off x="5354400" y="3597870"/>
            <a:ext cx="2514600" cy="8532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60" name="Google Shape;60;p9"/>
          <p:cNvSpPr>
            <a:spLocks noGrp="1" noEditPoints="1"/>
          </p:cNvSpPr>
          <p:nvPr>
            <p:ph type="subTitle" idx="3"/>
          </p:nvPr>
        </p:nvSpPr>
        <p:spPr>
          <a:xfrm>
            <a:off x="720000" y="1241858"/>
            <a:ext cx="3600000" cy="5046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61" name="Google Shape;61;p9"/>
          <p:cNvSpPr>
            <a:spLocks noGrp="1" noEditPoints="1"/>
          </p:cNvSpPr>
          <p:nvPr>
            <p:ph type="subTitle" idx="4"/>
          </p:nvPr>
        </p:nvSpPr>
        <p:spPr>
          <a:xfrm>
            <a:off x="1263000" y="3597875"/>
            <a:ext cx="2514000" cy="8532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62" name="Google Shape;62;p9"/>
          <p:cNvSpPr/>
          <p:nvPr/>
        </p:nvSpPr>
        <p:spPr>
          <a:xfrm rot="1828969">
            <a:off x="-2189620" y="-2399287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9"/>
          <p:cNvSpPr/>
          <p:nvPr/>
        </p:nvSpPr>
        <p:spPr>
          <a:xfrm rot="1828969">
            <a:off x="-229020" y="-2177787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9"/>
          <p:cNvSpPr/>
          <p:nvPr/>
        </p:nvSpPr>
        <p:spPr>
          <a:xfrm rot="1828969">
            <a:off x="938629" y="-283072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>
            <a:spLocks noGrp="1" noEditPoints="1"/>
          </p:cNvSpPr>
          <p:nvPr>
            <p:ph type="title"/>
          </p:nvPr>
        </p:nvSpPr>
        <p:spPr>
          <a:xfrm>
            <a:off x="720000" y="551978"/>
            <a:ext cx="2971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7" name="Google Shape;67;p10"/>
          <p:cNvSpPr/>
          <p:nvPr/>
        </p:nvSpPr>
        <p:spPr>
          <a:xfrm rot="-52511">
            <a:off x="2965611" y="-1996783"/>
            <a:ext cx="12883968" cy="2642896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7267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10"/>
          <p:cNvSpPr/>
          <p:nvPr/>
        </p:nvSpPr>
        <p:spPr>
          <a:xfrm rot="714997">
            <a:off x="2546626" y="-1019156"/>
            <a:ext cx="12884248" cy="216328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10"/>
          <p:cNvSpPr/>
          <p:nvPr/>
        </p:nvSpPr>
        <p:spPr>
          <a:xfrm rot="2272931">
            <a:off x="1041094" y="-2430714"/>
            <a:ext cx="12937293" cy="1277591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_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1"/>
          <p:cNvSpPr>
            <a:spLocks noGrp="1" noEditPoints="1"/>
          </p:cNvSpPr>
          <p:nvPr>
            <p:ph type="title" hasCustomPrompt="1"/>
          </p:nvPr>
        </p:nvSpPr>
        <p:spPr>
          <a:xfrm>
            <a:off x="720000" y="1106125"/>
            <a:ext cx="7704000" cy="19635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72" name="Google Shape;72;p11"/>
          <p:cNvSpPr>
            <a:spLocks noGrp="1" noEditPoints="1"/>
          </p:cNvSpPr>
          <p:nvPr>
            <p:ph type="body" idx="1"/>
          </p:nvPr>
        </p:nvSpPr>
        <p:spPr>
          <a:xfrm>
            <a:off x="720000" y="3152225"/>
            <a:ext cx="7704000" cy="1300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marL="457200" indent="-3429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solidFill>
                  <a:schemeClr val="dk2"/>
                </a:solidFill>
              </a:defRPr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</a:lvl9pPr>
          </a:lstStyle>
          <a:p>
            <a:pPr lvl="0"/>
            <a:endParaRPr/>
          </a:p>
        </p:txBody>
      </p:sp>
      <p:sp>
        <p:nvSpPr>
          <p:cNvPr id="73" name="Google Shape;73;p11"/>
          <p:cNvSpPr/>
          <p:nvPr/>
        </p:nvSpPr>
        <p:spPr>
          <a:xfrm>
            <a:off x="976113" y="-1210912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11"/>
          <p:cNvSpPr/>
          <p:nvPr/>
        </p:nvSpPr>
        <p:spPr>
          <a:xfrm>
            <a:off x="-1762600" y="-1487311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11"/>
          <p:cNvSpPr/>
          <p:nvPr/>
        </p:nvSpPr>
        <p:spPr>
          <a:xfrm rot="-10501244">
            <a:off x="5729755" y="3876207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11"/>
          <p:cNvSpPr/>
          <p:nvPr/>
        </p:nvSpPr>
        <p:spPr>
          <a:xfrm rot="-10501244">
            <a:off x="6260568" y="3935718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11"/>
          <p:cNvSpPr/>
          <p:nvPr/>
        </p:nvSpPr>
        <p:spPr>
          <a:xfrm rot="1828969">
            <a:off x="-2265421" y="-2900596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3"/>
          <p:cNvSpPr>
            <a:spLocks noGrp="1" noEditPoints="1"/>
          </p:cNvSpPr>
          <p:nvPr>
            <p:ph type="title"/>
          </p:nvPr>
        </p:nvSpPr>
        <p:spPr>
          <a:xfrm>
            <a:off x="720000" y="552528"/>
            <a:ext cx="3774000" cy="1015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9pPr>
          </a:lstStyle>
          <a:p>
            <a:endParaRPr/>
          </a:p>
        </p:txBody>
      </p:sp>
      <p:sp>
        <p:nvSpPr>
          <p:cNvPr id="81" name="Google Shape;81;p13"/>
          <p:cNvSpPr>
            <a:spLocks noGrp="1" noEditPoints="1"/>
          </p:cNvSpPr>
          <p:nvPr>
            <p:ph type="title" idx="2" hasCustomPrompt="1"/>
          </p:nvPr>
        </p:nvSpPr>
        <p:spPr>
          <a:xfrm>
            <a:off x="741775" y="1615003"/>
            <a:ext cx="1412100" cy="8763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52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82" name="Google Shape;82;p13"/>
          <p:cNvSpPr>
            <a:spLocks noGrp="1" noEditPoints="1"/>
          </p:cNvSpPr>
          <p:nvPr>
            <p:ph type="subTitle" idx="1"/>
          </p:nvPr>
        </p:nvSpPr>
        <p:spPr>
          <a:xfrm>
            <a:off x="741775" y="2228604"/>
            <a:ext cx="22254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83" name="Google Shape;83;p13"/>
          <p:cNvSpPr>
            <a:spLocks noGrp="1" noEditPoints="1"/>
          </p:cNvSpPr>
          <p:nvPr>
            <p:ph type="title" idx="3" hasCustomPrompt="1"/>
          </p:nvPr>
        </p:nvSpPr>
        <p:spPr>
          <a:xfrm>
            <a:off x="3371338" y="1615003"/>
            <a:ext cx="1411200" cy="8763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52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84" name="Google Shape;84;p13"/>
          <p:cNvSpPr>
            <a:spLocks noGrp="1" noEditPoints="1"/>
          </p:cNvSpPr>
          <p:nvPr>
            <p:ph type="subTitle" idx="4"/>
          </p:nvPr>
        </p:nvSpPr>
        <p:spPr>
          <a:xfrm>
            <a:off x="3371351" y="2228600"/>
            <a:ext cx="2482500" cy="4422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85" name="Google Shape;85;p13"/>
          <p:cNvSpPr>
            <a:spLocks noGrp="1" noEditPoints="1"/>
          </p:cNvSpPr>
          <p:nvPr>
            <p:ph type="title" idx="5" hasCustomPrompt="1"/>
          </p:nvPr>
        </p:nvSpPr>
        <p:spPr>
          <a:xfrm>
            <a:off x="5957688" y="1615003"/>
            <a:ext cx="1411200" cy="8763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52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86" name="Google Shape;86;p13"/>
          <p:cNvSpPr>
            <a:spLocks noGrp="1" noEditPoints="1"/>
          </p:cNvSpPr>
          <p:nvPr>
            <p:ph type="subTitle" idx="6"/>
          </p:nvPr>
        </p:nvSpPr>
        <p:spPr>
          <a:xfrm>
            <a:off x="5957688" y="2228604"/>
            <a:ext cx="23988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87" name="Google Shape;87;p13"/>
          <p:cNvSpPr>
            <a:spLocks noGrp="1" noEditPoints="1"/>
          </p:cNvSpPr>
          <p:nvPr>
            <p:ph type="title" idx="7" hasCustomPrompt="1"/>
          </p:nvPr>
        </p:nvSpPr>
        <p:spPr>
          <a:xfrm>
            <a:off x="741775" y="2964073"/>
            <a:ext cx="1411200" cy="8763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52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88" name="Google Shape;88;p13"/>
          <p:cNvSpPr>
            <a:spLocks noGrp="1" noEditPoints="1"/>
          </p:cNvSpPr>
          <p:nvPr>
            <p:ph type="subTitle" idx="8"/>
          </p:nvPr>
        </p:nvSpPr>
        <p:spPr>
          <a:xfrm>
            <a:off x="741775" y="3573285"/>
            <a:ext cx="22254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89" name="Google Shape;89;p13"/>
          <p:cNvSpPr>
            <a:spLocks noGrp="1" noEditPoints="1"/>
          </p:cNvSpPr>
          <p:nvPr>
            <p:ph type="title" idx="9" hasCustomPrompt="1"/>
          </p:nvPr>
        </p:nvSpPr>
        <p:spPr>
          <a:xfrm>
            <a:off x="3371338" y="2964073"/>
            <a:ext cx="1411200" cy="8763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52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0" name="Google Shape;90;p13"/>
          <p:cNvSpPr>
            <a:spLocks noGrp="1" noEditPoints="1"/>
          </p:cNvSpPr>
          <p:nvPr>
            <p:ph type="subTitle" idx="13"/>
          </p:nvPr>
        </p:nvSpPr>
        <p:spPr>
          <a:xfrm>
            <a:off x="3371338" y="3573285"/>
            <a:ext cx="23958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91" name="Google Shape;91;p13"/>
          <p:cNvSpPr>
            <a:spLocks noGrp="1" noEditPoints="1"/>
          </p:cNvSpPr>
          <p:nvPr>
            <p:ph type="title" idx="14" hasCustomPrompt="1"/>
          </p:nvPr>
        </p:nvSpPr>
        <p:spPr>
          <a:xfrm>
            <a:off x="5957688" y="2964073"/>
            <a:ext cx="1411200" cy="8763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52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2" name="Google Shape;92;p13"/>
          <p:cNvSpPr>
            <a:spLocks noGrp="1" noEditPoints="1"/>
          </p:cNvSpPr>
          <p:nvPr>
            <p:ph type="subTitle" idx="15"/>
          </p:nvPr>
        </p:nvSpPr>
        <p:spPr>
          <a:xfrm>
            <a:off x="5957688" y="3573285"/>
            <a:ext cx="23958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93" name="Google Shape;93;p13"/>
          <p:cNvSpPr/>
          <p:nvPr/>
        </p:nvSpPr>
        <p:spPr>
          <a:xfrm rot="681460" flipH="1">
            <a:off x="-2056195" y="2877808"/>
            <a:ext cx="5011380" cy="3046220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13"/>
          <p:cNvSpPr/>
          <p:nvPr/>
        </p:nvSpPr>
        <p:spPr>
          <a:xfrm>
            <a:off x="5006013" y="-1420128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13"/>
          <p:cNvSpPr/>
          <p:nvPr/>
        </p:nvSpPr>
        <p:spPr>
          <a:xfrm rot="681460" flipH="1">
            <a:off x="-2876711" y="2526183"/>
            <a:ext cx="5011380" cy="3046220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13"/>
          <p:cNvSpPr/>
          <p:nvPr/>
        </p:nvSpPr>
        <p:spPr>
          <a:xfrm>
            <a:off x="4244013" y="-1259525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13"/>
          <p:cNvSpPr>
            <a:spLocks noGrp="1" noEditPoints="1"/>
          </p:cNvSpPr>
          <p:nvPr>
            <p:ph type="subTitle" idx="16"/>
          </p:nvPr>
        </p:nvSpPr>
        <p:spPr>
          <a:xfrm>
            <a:off x="741775" y="2539626"/>
            <a:ext cx="2225400" cy="573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98" name="Google Shape;98;p13"/>
          <p:cNvSpPr>
            <a:spLocks noGrp="1" noEditPoints="1"/>
          </p:cNvSpPr>
          <p:nvPr>
            <p:ph type="subTitle" idx="17"/>
          </p:nvPr>
        </p:nvSpPr>
        <p:spPr>
          <a:xfrm>
            <a:off x="3371338" y="2539626"/>
            <a:ext cx="2217900" cy="573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99" name="Google Shape;99;p13"/>
          <p:cNvSpPr>
            <a:spLocks noGrp="1" noEditPoints="1"/>
          </p:cNvSpPr>
          <p:nvPr>
            <p:ph type="subTitle" idx="18"/>
          </p:nvPr>
        </p:nvSpPr>
        <p:spPr>
          <a:xfrm>
            <a:off x="5957688" y="2539626"/>
            <a:ext cx="2395800" cy="573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100" name="Google Shape;100;p13"/>
          <p:cNvSpPr>
            <a:spLocks noGrp="1" noEditPoints="1"/>
          </p:cNvSpPr>
          <p:nvPr>
            <p:ph type="subTitle" idx="19"/>
          </p:nvPr>
        </p:nvSpPr>
        <p:spPr>
          <a:xfrm>
            <a:off x="741775" y="3893946"/>
            <a:ext cx="2225400" cy="573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101" name="Google Shape;101;p13"/>
          <p:cNvSpPr>
            <a:spLocks noGrp="1" noEditPoints="1"/>
          </p:cNvSpPr>
          <p:nvPr>
            <p:ph type="subTitle" idx="20"/>
          </p:nvPr>
        </p:nvSpPr>
        <p:spPr>
          <a:xfrm>
            <a:off x="3371338" y="3893946"/>
            <a:ext cx="2395800" cy="573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102" name="Google Shape;102;p13"/>
          <p:cNvSpPr>
            <a:spLocks noGrp="1" noEditPoints="1"/>
          </p:cNvSpPr>
          <p:nvPr>
            <p:ph type="subTitle" idx="21"/>
          </p:nvPr>
        </p:nvSpPr>
        <p:spPr>
          <a:xfrm>
            <a:off x="5957688" y="3893946"/>
            <a:ext cx="2395800" cy="573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4"/>
          <p:cNvSpPr/>
          <p:nvPr/>
        </p:nvSpPr>
        <p:spPr>
          <a:xfrm rot="10643912" flipH="1">
            <a:off x="1643120" y="-812891"/>
            <a:ext cx="9759623" cy="3552594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4"/>
          <p:cNvSpPr/>
          <p:nvPr/>
        </p:nvSpPr>
        <p:spPr>
          <a:xfrm rot="10380898" flipH="1">
            <a:off x="2550050" y="-688654"/>
            <a:ext cx="8700102" cy="3434477"/>
          </a:xfrm>
          <a:custGeom>
            <a:avLst/>
            <a:gdLst/>
            <a:ahLst/>
            <a:cxnLst/>
            <a:rect l="l" t="t" r="r" b="b"/>
            <a:pathLst>
              <a:path w="221112" h="72454">
                <a:moveTo>
                  <a:pt x="221112" y="442"/>
                </a:moveTo>
                <a:cubicBezTo>
                  <a:pt x="218816" y="178"/>
                  <a:pt x="216520" y="1"/>
                  <a:pt x="214268" y="1"/>
                </a:cubicBezTo>
                <a:cubicBezTo>
                  <a:pt x="155193" y="1"/>
                  <a:pt x="135237" y="72454"/>
                  <a:pt x="0" y="72454"/>
                </a:cubicBezTo>
                <a:lnTo>
                  <a:pt x="221112" y="72454"/>
                </a:lnTo>
                <a:lnTo>
                  <a:pt x="221112" y="442"/>
                </a:lnTo>
                <a:close/>
              </a:path>
            </a:pathLst>
          </a:custGeom>
          <a:solidFill>
            <a:schemeClr val="dk2">
              <a:alpha val="6875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4"/>
          <p:cNvSpPr/>
          <p:nvPr/>
        </p:nvSpPr>
        <p:spPr>
          <a:xfrm rot="681460" flipH="1">
            <a:off x="-2056195" y="2877808"/>
            <a:ext cx="5011380" cy="3046220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4"/>
          <p:cNvSpPr/>
          <p:nvPr/>
        </p:nvSpPr>
        <p:spPr>
          <a:xfrm rot="681460" flipH="1">
            <a:off x="-2876711" y="2526183"/>
            <a:ext cx="5011380" cy="3046220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14"/>
          <p:cNvSpPr>
            <a:spLocks noGrp="1" noEditPoints="1"/>
          </p:cNvSpPr>
          <p:nvPr>
            <p:ph type="title"/>
          </p:nvPr>
        </p:nvSpPr>
        <p:spPr>
          <a:xfrm>
            <a:off x="1998000" y="552525"/>
            <a:ext cx="5148000" cy="1015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9pPr>
          </a:lstStyle>
          <a:p>
            <a:endParaRPr/>
          </a:p>
        </p:txBody>
      </p:sp>
      <p:sp>
        <p:nvSpPr>
          <p:cNvPr id="109" name="Google Shape;109;p14"/>
          <p:cNvSpPr>
            <a:spLocks noGrp="1" noEditPoints="1"/>
          </p:cNvSpPr>
          <p:nvPr>
            <p:ph type="title" idx="2" hasCustomPrompt="1"/>
          </p:nvPr>
        </p:nvSpPr>
        <p:spPr>
          <a:xfrm>
            <a:off x="741775" y="1996000"/>
            <a:ext cx="2217900" cy="8763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10" name="Google Shape;110;p14"/>
          <p:cNvSpPr>
            <a:spLocks noGrp="1" noEditPoints="1"/>
          </p:cNvSpPr>
          <p:nvPr>
            <p:ph type="subTitle" idx="1"/>
          </p:nvPr>
        </p:nvSpPr>
        <p:spPr>
          <a:xfrm>
            <a:off x="741775" y="2609604"/>
            <a:ext cx="22254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111" name="Google Shape;111;p14"/>
          <p:cNvSpPr>
            <a:spLocks noGrp="1" noEditPoints="1"/>
          </p:cNvSpPr>
          <p:nvPr>
            <p:ph type="title" idx="3" hasCustomPrompt="1"/>
          </p:nvPr>
        </p:nvSpPr>
        <p:spPr>
          <a:xfrm>
            <a:off x="3371357" y="1996000"/>
            <a:ext cx="2225400" cy="8763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12" name="Google Shape;112;p14"/>
          <p:cNvSpPr>
            <a:spLocks noGrp="1" noEditPoints="1"/>
          </p:cNvSpPr>
          <p:nvPr>
            <p:ph type="subTitle" idx="4"/>
          </p:nvPr>
        </p:nvSpPr>
        <p:spPr>
          <a:xfrm>
            <a:off x="3371338" y="2609604"/>
            <a:ext cx="2220900" cy="4422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113" name="Google Shape;113;p14"/>
          <p:cNvSpPr>
            <a:spLocks noGrp="1" noEditPoints="1"/>
          </p:cNvSpPr>
          <p:nvPr>
            <p:ph type="title" idx="5" hasCustomPrompt="1"/>
          </p:nvPr>
        </p:nvSpPr>
        <p:spPr>
          <a:xfrm>
            <a:off x="5957709" y="1996000"/>
            <a:ext cx="2398800" cy="8763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14" name="Google Shape;114;p14"/>
          <p:cNvSpPr>
            <a:spLocks noGrp="1" noEditPoints="1"/>
          </p:cNvSpPr>
          <p:nvPr>
            <p:ph type="subTitle" idx="6"/>
          </p:nvPr>
        </p:nvSpPr>
        <p:spPr>
          <a:xfrm>
            <a:off x="5957688" y="2609604"/>
            <a:ext cx="23988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115" name="Google Shape;115;p14"/>
          <p:cNvSpPr>
            <a:spLocks noGrp="1" noEditPoints="1"/>
          </p:cNvSpPr>
          <p:nvPr>
            <p:ph type="subTitle" idx="7"/>
          </p:nvPr>
        </p:nvSpPr>
        <p:spPr>
          <a:xfrm>
            <a:off x="741775" y="2935034"/>
            <a:ext cx="2225400" cy="573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116" name="Google Shape;116;p14"/>
          <p:cNvSpPr>
            <a:spLocks noGrp="1" noEditPoints="1"/>
          </p:cNvSpPr>
          <p:nvPr>
            <p:ph type="subTitle" idx="8"/>
          </p:nvPr>
        </p:nvSpPr>
        <p:spPr>
          <a:xfrm>
            <a:off x="3371338" y="2935034"/>
            <a:ext cx="2217900" cy="573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117" name="Google Shape;117;p14"/>
          <p:cNvSpPr>
            <a:spLocks noGrp="1" noEditPoints="1"/>
          </p:cNvSpPr>
          <p:nvPr>
            <p:ph type="subTitle" idx="9"/>
          </p:nvPr>
        </p:nvSpPr>
        <p:spPr>
          <a:xfrm>
            <a:off x="5957688" y="2935034"/>
            <a:ext cx="2395800" cy="573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</p:spTree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5"/>
          <p:cNvSpPr>
            <a:spLocks noGrp="1" noEditPoints="1"/>
          </p:cNvSpPr>
          <p:nvPr>
            <p:ph type="title" hasCustomPrompt="1"/>
          </p:nvPr>
        </p:nvSpPr>
        <p:spPr>
          <a:xfrm>
            <a:off x="720000" y="39325"/>
            <a:ext cx="7704000" cy="19635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>
            <a:lvl1pPr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20" name="Google Shape;120;p15"/>
          <p:cNvSpPr>
            <a:spLocks noGrp="1" noEditPoints="1"/>
          </p:cNvSpPr>
          <p:nvPr>
            <p:ph type="title" idx="2"/>
          </p:nvPr>
        </p:nvSpPr>
        <p:spPr>
          <a:xfrm>
            <a:off x="2161300" y="1758275"/>
            <a:ext cx="6262800" cy="1026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21" name="Google Shape;121;p15"/>
          <p:cNvSpPr/>
          <p:nvPr/>
        </p:nvSpPr>
        <p:spPr>
          <a:xfrm rot="1828969">
            <a:off x="-319183" y="-466887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15"/>
          <p:cNvSpPr/>
          <p:nvPr/>
        </p:nvSpPr>
        <p:spPr>
          <a:xfrm rot="-10238075">
            <a:off x="-1897551" y="3995813"/>
            <a:ext cx="7627127" cy="169975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15"/>
          <p:cNvSpPr/>
          <p:nvPr/>
        </p:nvSpPr>
        <p:spPr>
          <a:xfrm rot="-10238075">
            <a:off x="-1372846" y="4095755"/>
            <a:ext cx="7627127" cy="169975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15"/>
          <p:cNvSpPr/>
          <p:nvPr/>
        </p:nvSpPr>
        <p:spPr>
          <a:xfrm rot="10800000">
            <a:off x="-1093987" y="3432951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15"/>
          <p:cNvSpPr>
            <a:spLocks noGrp="1" noEditPoints="1"/>
          </p:cNvSpPr>
          <p:nvPr>
            <p:ph type="subTitle" idx="1"/>
          </p:nvPr>
        </p:nvSpPr>
        <p:spPr>
          <a:xfrm>
            <a:off x="2161249" y="2328610"/>
            <a:ext cx="6262800" cy="3810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595959"/>
                </a:solidFill>
              </a:defRPr>
            </a:lvl1pPr>
            <a:lvl2pPr lvl="1" algn="r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algn="r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algn="r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algn="r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algn="r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algn="r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algn="r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algn="r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</p:spTree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4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7"/>
          <p:cNvSpPr>
            <a:spLocks noGrp="1" noEditPoints="1"/>
          </p:cNvSpPr>
          <p:nvPr>
            <p:ph type="title"/>
          </p:nvPr>
        </p:nvSpPr>
        <p:spPr>
          <a:xfrm>
            <a:off x="4201200" y="459250"/>
            <a:ext cx="4526400" cy="19713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>
            <a:lvl1pPr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35" name="Google Shape;135;p17"/>
          <p:cNvSpPr>
            <a:spLocks noGrp="1" noEditPoints="1"/>
          </p:cNvSpPr>
          <p:nvPr>
            <p:ph type="subTitle" idx="1"/>
          </p:nvPr>
        </p:nvSpPr>
        <p:spPr>
          <a:xfrm>
            <a:off x="4201200" y="2430600"/>
            <a:ext cx="4526400" cy="20937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1400"/>
              <a:buFont typeface="Open Sans"/>
              <a:buChar char="●"/>
              <a:defRPr sz="1400"/>
            </a:lvl1pPr>
            <a:lvl2pPr lvl="1" algn="ctr">
              <a:spcBef>
                <a:spcPts val="1600"/>
              </a:spcBef>
              <a:spcAft>
                <a:spcPts val="0"/>
              </a:spcAft>
              <a:buClr>
                <a:srgbClr val="191919"/>
              </a:buClr>
              <a:buSzPts val="1400"/>
              <a:buFont typeface="Open Sans"/>
              <a:buChar char="○"/>
            </a:lvl2pPr>
            <a:lvl3pPr lvl="2" algn="ctr">
              <a:spcBef>
                <a:spcPts val="1600"/>
              </a:spcBef>
              <a:spcAft>
                <a:spcPts val="0"/>
              </a:spcAft>
              <a:buClr>
                <a:srgbClr val="191919"/>
              </a:buClr>
              <a:buSzPts val="1400"/>
              <a:buFont typeface="Open Sans"/>
              <a:buChar char="■"/>
            </a:lvl3pPr>
            <a:lvl4pPr lvl="3" algn="ctr">
              <a:spcBef>
                <a:spcPts val="1600"/>
              </a:spcBef>
              <a:spcAft>
                <a:spcPts val="0"/>
              </a:spcAft>
              <a:buClr>
                <a:srgbClr val="191919"/>
              </a:buClr>
              <a:buSzPts val="1400"/>
              <a:buFont typeface="Open Sans"/>
              <a:buChar char="●"/>
            </a:lvl4pPr>
            <a:lvl5pPr lvl="4" algn="ctr">
              <a:spcBef>
                <a:spcPts val="1600"/>
              </a:spcBef>
              <a:spcAft>
                <a:spcPts val="0"/>
              </a:spcAft>
              <a:buClr>
                <a:srgbClr val="191919"/>
              </a:buClr>
              <a:buSzPts val="1400"/>
              <a:buFont typeface="Open Sans"/>
              <a:buChar char="○"/>
            </a:lvl5pPr>
            <a:lvl6pPr lvl="5" algn="ctr">
              <a:spcBef>
                <a:spcPts val="1600"/>
              </a:spcBef>
              <a:spcAft>
                <a:spcPts val="0"/>
              </a:spcAft>
              <a:buClr>
                <a:srgbClr val="191919"/>
              </a:buClr>
              <a:buSzPts val="1400"/>
              <a:buFont typeface="Open Sans"/>
              <a:buChar char="■"/>
            </a:lvl6pPr>
            <a:lvl7pPr lvl="6" algn="ctr">
              <a:spcBef>
                <a:spcPts val="1600"/>
              </a:spcBef>
              <a:spcAft>
                <a:spcPts val="0"/>
              </a:spcAft>
              <a:buClr>
                <a:srgbClr val="191919"/>
              </a:buClr>
              <a:buSzPts val="1400"/>
              <a:buFont typeface="Open Sans"/>
              <a:buChar char="●"/>
            </a:lvl7pPr>
            <a:lvl8pPr lvl="7" algn="ctr">
              <a:spcBef>
                <a:spcPts val="1600"/>
              </a:spcBef>
              <a:spcAft>
                <a:spcPts val="0"/>
              </a:spcAft>
              <a:buClr>
                <a:srgbClr val="191919"/>
              </a:buClr>
              <a:buSzPts val="1400"/>
              <a:buFont typeface="Open Sans"/>
              <a:buChar char="○"/>
            </a:lvl8pPr>
            <a:lvl9pPr lvl="8" algn="ctr">
              <a:spcBef>
                <a:spcPts val="1600"/>
              </a:spcBef>
              <a:spcAft>
                <a:spcPts val="1600"/>
              </a:spcAft>
              <a:buClr>
                <a:srgbClr val="191919"/>
              </a:buClr>
              <a:buSzPts val="1400"/>
              <a:buFont typeface="Open Sans"/>
              <a:buChar char="■"/>
            </a:lvl9pPr>
          </a:lstStyle>
          <a:p>
            <a:pPr lvl="0"/>
            <a:endParaRPr/>
          </a:p>
        </p:txBody>
      </p:sp>
      <p:sp>
        <p:nvSpPr>
          <p:cNvPr id="136" name="Google Shape;136;p17"/>
          <p:cNvSpPr>
            <a:spLocks noGrp="1" noEditPoints="1"/>
          </p:cNvSpPr>
          <p:nvPr>
            <p:ph type="pic" idx="2"/>
          </p:nvPr>
        </p:nvSpPr>
        <p:spPr>
          <a:xfrm>
            <a:off x="0" y="-125"/>
            <a:ext cx="4310400" cy="51435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/>
          </a:p>
        </p:txBody>
      </p:sp>
    </p:spTree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_ONLY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8"/>
          <p:cNvSpPr>
            <a:spLocks noGrp="1" noEditPoints="1"/>
          </p:cNvSpPr>
          <p:nvPr>
            <p:ph type="title"/>
          </p:nvPr>
        </p:nvSpPr>
        <p:spPr>
          <a:xfrm>
            <a:off x="720000" y="550263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</a:lvl9pPr>
          </a:lstStyle>
          <a:p>
            <a:endParaRPr/>
          </a:p>
        </p:txBody>
      </p:sp>
      <p:sp>
        <p:nvSpPr>
          <p:cNvPr id="139" name="Google Shape;139;p18"/>
          <p:cNvSpPr/>
          <p:nvPr/>
        </p:nvSpPr>
        <p:spPr>
          <a:xfrm rot="10643912" flipH="1">
            <a:off x="1643120" y="-812891"/>
            <a:ext cx="9759623" cy="3552594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18"/>
          <p:cNvSpPr/>
          <p:nvPr/>
        </p:nvSpPr>
        <p:spPr>
          <a:xfrm rot="10380898" flipH="1">
            <a:off x="2550050" y="-688654"/>
            <a:ext cx="8700102" cy="3434477"/>
          </a:xfrm>
          <a:custGeom>
            <a:avLst/>
            <a:gdLst/>
            <a:ahLst/>
            <a:cxnLst/>
            <a:rect l="l" t="t" r="r" b="b"/>
            <a:pathLst>
              <a:path w="221112" h="72454">
                <a:moveTo>
                  <a:pt x="221112" y="442"/>
                </a:moveTo>
                <a:cubicBezTo>
                  <a:pt x="218816" y="178"/>
                  <a:pt x="216520" y="1"/>
                  <a:pt x="214268" y="1"/>
                </a:cubicBezTo>
                <a:cubicBezTo>
                  <a:pt x="155193" y="1"/>
                  <a:pt x="135237" y="72454"/>
                  <a:pt x="0" y="72454"/>
                </a:cubicBezTo>
                <a:lnTo>
                  <a:pt x="221112" y="72454"/>
                </a:lnTo>
                <a:lnTo>
                  <a:pt x="221112" y="442"/>
                </a:lnTo>
                <a:close/>
              </a:path>
            </a:pathLst>
          </a:custGeom>
          <a:solidFill>
            <a:schemeClr val="dk2">
              <a:alpha val="6875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9"/>
          <p:cNvSpPr/>
          <p:nvPr/>
        </p:nvSpPr>
        <p:spPr>
          <a:xfrm rot="1828969">
            <a:off x="938629" y="-222112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19"/>
          <p:cNvSpPr/>
          <p:nvPr/>
        </p:nvSpPr>
        <p:spPr>
          <a:xfrm rot="1828969">
            <a:off x="-1021971" y="-274742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19"/>
          <p:cNvSpPr>
            <a:spLocks noGrp="1" noEditPoints="1"/>
          </p:cNvSpPr>
          <p:nvPr>
            <p:ph type="title"/>
          </p:nvPr>
        </p:nvSpPr>
        <p:spPr>
          <a:xfrm>
            <a:off x="720000" y="550263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</a:lvl9pPr>
          </a:lstStyle>
          <a:p>
            <a:endParaRPr/>
          </a:p>
        </p:txBody>
      </p:sp>
    </p:spTree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0"/>
          <p:cNvSpPr>
            <a:spLocks noGrp="1" noEditPoints="1"/>
          </p:cNvSpPr>
          <p:nvPr>
            <p:ph type="title"/>
          </p:nvPr>
        </p:nvSpPr>
        <p:spPr>
          <a:xfrm>
            <a:off x="720000" y="551250"/>
            <a:ext cx="2971500" cy="15192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7" name="Google Shape;147;p20"/>
          <p:cNvSpPr>
            <a:spLocks noGrp="1" noEditPoints="1"/>
          </p:cNvSpPr>
          <p:nvPr>
            <p:ph type="subTitle" idx="1"/>
          </p:nvPr>
        </p:nvSpPr>
        <p:spPr>
          <a:xfrm>
            <a:off x="860700" y="3647542"/>
            <a:ext cx="1581300" cy="7116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148" name="Google Shape;148;p20"/>
          <p:cNvSpPr>
            <a:spLocks noGrp="1" noEditPoints="1"/>
          </p:cNvSpPr>
          <p:nvPr>
            <p:ph type="subTitle" idx="2"/>
          </p:nvPr>
        </p:nvSpPr>
        <p:spPr>
          <a:xfrm>
            <a:off x="720000" y="2268788"/>
            <a:ext cx="3852000" cy="4206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149" name="Google Shape;149;p20"/>
          <p:cNvSpPr>
            <a:spLocks noGrp="1" noEditPoints="1"/>
          </p:cNvSpPr>
          <p:nvPr>
            <p:ph type="subTitle" idx="3"/>
          </p:nvPr>
        </p:nvSpPr>
        <p:spPr>
          <a:xfrm>
            <a:off x="2858589" y="3647542"/>
            <a:ext cx="1581300" cy="7116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150" name="Google Shape;150;p20"/>
          <p:cNvSpPr>
            <a:spLocks noGrp="1" noEditPoints="1"/>
          </p:cNvSpPr>
          <p:nvPr>
            <p:ph type="subTitle" idx="4"/>
          </p:nvPr>
        </p:nvSpPr>
        <p:spPr>
          <a:xfrm>
            <a:off x="4720440" y="3647542"/>
            <a:ext cx="1581300" cy="7116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151" name="Google Shape;151;p20"/>
          <p:cNvSpPr>
            <a:spLocks noGrp="1" noEditPoints="1"/>
          </p:cNvSpPr>
          <p:nvPr>
            <p:ph type="subTitle" idx="5"/>
          </p:nvPr>
        </p:nvSpPr>
        <p:spPr>
          <a:xfrm>
            <a:off x="6718349" y="3647542"/>
            <a:ext cx="1581300" cy="7131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152" name="Google Shape;152;p20"/>
          <p:cNvSpPr>
            <a:spLocks noGrp="1" noEditPoints="1"/>
          </p:cNvSpPr>
          <p:nvPr>
            <p:ph type="subTitle" idx="6"/>
          </p:nvPr>
        </p:nvSpPr>
        <p:spPr>
          <a:xfrm>
            <a:off x="4578101" y="2278470"/>
            <a:ext cx="38520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153" name="Google Shape;153;p20"/>
          <p:cNvSpPr>
            <a:spLocks noGrp="1" noEditPoints="1"/>
          </p:cNvSpPr>
          <p:nvPr>
            <p:ph type="title" idx="7" hasCustomPrompt="1"/>
          </p:nvPr>
        </p:nvSpPr>
        <p:spPr>
          <a:xfrm>
            <a:off x="1186075" y="2837376"/>
            <a:ext cx="916800" cy="6768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54" name="Google Shape;154;p20"/>
          <p:cNvSpPr>
            <a:spLocks noGrp="1" noEditPoints="1"/>
          </p:cNvSpPr>
          <p:nvPr>
            <p:ph type="title" idx="8" hasCustomPrompt="1"/>
          </p:nvPr>
        </p:nvSpPr>
        <p:spPr>
          <a:xfrm>
            <a:off x="3195084" y="2837376"/>
            <a:ext cx="914400" cy="6768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55" name="Google Shape;155;p20"/>
          <p:cNvSpPr/>
          <p:nvPr/>
        </p:nvSpPr>
        <p:spPr>
          <a:xfrm rot="10326918" flipH="1">
            <a:off x="4508692" y="-665835"/>
            <a:ext cx="5011441" cy="304623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20"/>
          <p:cNvSpPr/>
          <p:nvPr/>
        </p:nvSpPr>
        <p:spPr>
          <a:xfrm rot="9924234" flipH="1">
            <a:off x="5227228" y="-918671"/>
            <a:ext cx="5011807" cy="3046080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1"/>
          <p:cNvSpPr/>
          <p:nvPr/>
        </p:nvSpPr>
        <p:spPr>
          <a:xfrm rot="-10501244">
            <a:off x="4750330" y="4257207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21"/>
          <p:cNvSpPr/>
          <p:nvPr/>
        </p:nvSpPr>
        <p:spPr>
          <a:xfrm rot="10799719">
            <a:off x="3044004" y="4485368"/>
            <a:ext cx="7626972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21"/>
          <p:cNvSpPr/>
          <p:nvPr/>
        </p:nvSpPr>
        <p:spPr>
          <a:xfrm rot="-298756" flipH="1">
            <a:off x="-2355320" y="-943443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21"/>
          <p:cNvSpPr/>
          <p:nvPr/>
        </p:nvSpPr>
        <p:spPr>
          <a:xfrm rot="281" flipH="1">
            <a:off x="-4061646" y="-1171633"/>
            <a:ext cx="7626972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21"/>
          <p:cNvSpPr>
            <a:spLocks noGrp="1" noEditPoints="1"/>
          </p:cNvSpPr>
          <p:nvPr>
            <p:ph type="title"/>
          </p:nvPr>
        </p:nvSpPr>
        <p:spPr>
          <a:xfrm>
            <a:off x="1869450" y="551250"/>
            <a:ext cx="5405100" cy="7746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3" name="Google Shape;163;p21"/>
          <p:cNvSpPr>
            <a:spLocks noGrp="1" noEditPoints="1"/>
          </p:cNvSpPr>
          <p:nvPr>
            <p:ph type="subTitle" idx="1"/>
          </p:nvPr>
        </p:nvSpPr>
        <p:spPr>
          <a:xfrm>
            <a:off x="3625341" y="3400000"/>
            <a:ext cx="21945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164" name="Google Shape;164;p21"/>
          <p:cNvSpPr>
            <a:spLocks noGrp="1" noEditPoints="1"/>
          </p:cNvSpPr>
          <p:nvPr>
            <p:ph type="subTitle" idx="2"/>
          </p:nvPr>
        </p:nvSpPr>
        <p:spPr>
          <a:xfrm>
            <a:off x="6279741" y="3400000"/>
            <a:ext cx="21945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165" name="Google Shape;165;p21"/>
          <p:cNvSpPr>
            <a:spLocks noGrp="1" noEditPoints="1"/>
          </p:cNvSpPr>
          <p:nvPr>
            <p:ph type="subTitle" idx="3"/>
          </p:nvPr>
        </p:nvSpPr>
        <p:spPr>
          <a:xfrm>
            <a:off x="3616200" y="3058050"/>
            <a:ext cx="2221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166" name="Google Shape;166;p21"/>
          <p:cNvSpPr>
            <a:spLocks noGrp="1" noEditPoints="1"/>
          </p:cNvSpPr>
          <p:nvPr>
            <p:ph type="subTitle" idx="4"/>
          </p:nvPr>
        </p:nvSpPr>
        <p:spPr>
          <a:xfrm>
            <a:off x="6270600" y="3058050"/>
            <a:ext cx="2221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</p:spTree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2"/>
          <p:cNvSpPr>
            <a:spLocks noGrp="1" noEditPoints="1"/>
          </p:cNvSpPr>
          <p:nvPr>
            <p:ph type="title" hasCustomPrompt="1"/>
          </p:nvPr>
        </p:nvSpPr>
        <p:spPr>
          <a:xfrm>
            <a:off x="853350" y="344125"/>
            <a:ext cx="4190100" cy="19635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69" name="Google Shape;169;p22"/>
          <p:cNvSpPr>
            <a:spLocks noGrp="1" noEditPoints="1"/>
          </p:cNvSpPr>
          <p:nvPr>
            <p:ph type="title" idx="2"/>
          </p:nvPr>
        </p:nvSpPr>
        <p:spPr>
          <a:xfrm>
            <a:off x="853350" y="2188800"/>
            <a:ext cx="5586900" cy="468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170" name="Google Shape;170;p22"/>
          <p:cNvSpPr/>
          <p:nvPr/>
        </p:nvSpPr>
        <p:spPr>
          <a:xfrm rot="547">
            <a:off x="-1668208" y="-5068785"/>
            <a:ext cx="12937609" cy="12776064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22"/>
          <p:cNvSpPr/>
          <p:nvPr/>
        </p:nvSpPr>
        <p:spPr>
          <a:xfrm rot="547">
            <a:off x="-620458" y="-5221185"/>
            <a:ext cx="12937609" cy="12776064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22"/>
          <p:cNvSpPr>
            <a:spLocks noGrp="1" noEditPoints="1"/>
          </p:cNvSpPr>
          <p:nvPr>
            <p:ph type="subTitle" idx="1"/>
          </p:nvPr>
        </p:nvSpPr>
        <p:spPr>
          <a:xfrm>
            <a:off x="853350" y="2644642"/>
            <a:ext cx="5586900" cy="468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595959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</p:spTree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3"/>
          <p:cNvSpPr>
            <a:spLocks noGrp="1" noEditPoints="1"/>
          </p:cNvSpPr>
          <p:nvPr>
            <p:ph type="title"/>
          </p:nvPr>
        </p:nvSpPr>
        <p:spPr>
          <a:xfrm>
            <a:off x="720000" y="553082"/>
            <a:ext cx="2537100" cy="11376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5" name="Google Shape;175;p23"/>
          <p:cNvSpPr>
            <a:spLocks noGrp="1" noEditPoints="1"/>
          </p:cNvSpPr>
          <p:nvPr>
            <p:ph type="subTitle" idx="1"/>
          </p:nvPr>
        </p:nvSpPr>
        <p:spPr>
          <a:xfrm>
            <a:off x="815991" y="3166277"/>
            <a:ext cx="21945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176" name="Google Shape;176;p23"/>
          <p:cNvSpPr>
            <a:spLocks noGrp="1" noEditPoints="1"/>
          </p:cNvSpPr>
          <p:nvPr>
            <p:ph type="subTitle" idx="2"/>
          </p:nvPr>
        </p:nvSpPr>
        <p:spPr>
          <a:xfrm>
            <a:off x="3470391" y="3166277"/>
            <a:ext cx="21945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177" name="Google Shape;177;p23"/>
          <p:cNvSpPr>
            <a:spLocks noGrp="1" noEditPoints="1"/>
          </p:cNvSpPr>
          <p:nvPr>
            <p:ph type="subTitle" idx="3"/>
          </p:nvPr>
        </p:nvSpPr>
        <p:spPr>
          <a:xfrm>
            <a:off x="6132790" y="3166277"/>
            <a:ext cx="21945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178" name="Google Shape;178;p23"/>
          <p:cNvSpPr>
            <a:spLocks noGrp="1" noEditPoints="1"/>
          </p:cNvSpPr>
          <p:nvPr>
            <p:ph type="subTitle" idx="4"/>
          </p:nvPr>
        </p:nvSpPr>
        <p:spPr>
          <a:xfrm>
            <a:off x="806850" y="2824327"/>
            <a:ext cx="2221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179" name="Google Shape;179;p23"/>
          <p:cNvSpPr>
            <a:spLocks noGrp="1" noEditPoints="1"/>
          </p:cNvSpPr>
          <p:nvPr>
            <p:ph type="subTitle" idx="5"/>
          </p:nvPr>
        </p:nvSpPr>
        <p:spPr>
          <a:xfrm>
            <a:off x="3461250" y="2824327"/>
            <a:ext cx="2221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180" name="Google Shape;180;p23"/>
          <p:cNvSpPr>
            <a:spLocks noGrp="1" noEditPoints="1"/>
          </p:cNvSpPr>
          <p:nvPr>
            <p:ph type="subTitle" idx="6"/>
          </p:nvPr>
        </p:nvSpPr>
        <p:spPr>
          <a:xfrm>
            <a:off x="6115650" y="2824327"/>
            <a:ext cx="2221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181" name="Google Shape;181;p23"/>
          <p:cNvSpPr/>
          <p:nvPr/>
        </p:nvSpPr>
        <p:spPr>
          <a:xfrm>
            <a:off x="991600" y="-1707574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23"/>
          <p:cNvSpPr/>
          <p:nvPr/>
        </p:nvSpPr>
        <p:spPr>
          <a:xfrm rot="1828969">
            <a:off x="938629" y="-252592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23"/>
          <p:cNvSpPr/>
          <p:nvPr/>
        </p:nvSpPr>
        <p:spPr>
          <a:xfrm rot="1828969">
            <a:off x="-1021971" y="-305222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23"/>
          <p:cNvSpPr/>
          <p:nvPr/>
        </p:nvSpPr>
        <p:spPr>
          <a:xfrm>
            <a:off x="2134600" y="-1402774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4"/>
          <p:cNvSpPr/>
          <p:nvPr/>
        </p:nvSpPr>
        <p:spPr>
          <a:xfrm flipH="1">
            <a:off x="-4780550" y="-1936174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24"/>
          <p:cNvSpPr/>
          <p:nvPr/>
        </p:nvSpPr>
        <p:spPr>
          <a:xfrm flipH="1">
            <a:off x="-5923550" y="-1631374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24"/>
          <p:cNvSpPr/>
          <p:nvPr/>
        </p:nvSpPr>
        <p:spPr>
          <a:xfrm rot="-10156992">
            <a:off x="-4380591" y="4301639"/>
            <a:ext cx="12883605" cy="216324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24"/>
          <p:cNvSpPr/>
          <p:nvPr/>
        </p:nvSpPr>
        <p:spPr>
          <a:xfrm rot="-10156992">
            <a:off x="-5446969" y="3789595"/>
            <a:ext cx="12883605" cy="216324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24"/>
          <p:cNvSpPr>
            <a:spLocks noGrp="1" noEditPoints="1"/>
          </p:cNvSpPr>
          <p:nvPr>
            <p:ph type="subTitle" idx="1"/>
          </p:nvPr>
        </p:nvSpPr>
        <p:spPr>
          <a:xfrm>
            <a:off x="852525" y="2756033"/>
            <a:ext cx="1581300" cy="7116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191" name="Google Shape;191;p24"/>
          <p:cNvSpPr>
            <a:spLocks noGrp="1" noEditPoints="1"/>
          </p:cNvSpPr>
          <p:nvPr>
            <p:ph type="subTitle" idx="2"/>
          </p:nvPr>
        </p:nvSpPr>
        <p:spPr>
          <a:xfrm>
            <a:off x="2850414" y="2756033"/>
            <a:ext cx="1581300" cy="7116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192" name="Google Shape;192;p24"/>
          <p:cNvSpPr>
            <a:spLocks noGrp="1" noEditPoints="1"/>
          </p:cNvSpPr>
          <p:nvPr>
            <p:ph type="subTitle" idx="3"/>
          </p:nvPr>
        </p:nvSpPr>
        <p:spPr>
          <a:xfrm>
            <a:off x="4712265" y="2756033"/>
            <a:ext cx="1581300" cy="7116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193" name="Google Shape;193;p24"/>
          <p:cNvSpPr>
            <a:spLocks noGrp="1" noEditPoints="1"/>
          </p:cNvSpPr>
          <p:nvPr>
            <p:ph type="subTitle" idx="4"/>
          </p:nvPr>
        </p:nvSpPr>
        <p:spPr>
          <a:xfrm>
            <a:off x="6710174" y="2741625"/>
            <a:ext cx="1581300" cy="7131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194" name="Google Shape;194;p24"/>
          <p:cNvSpPr>
            <a:spLocks noGrp="1" noEditPoints="1"/>
          </p:cNvSpPr>
          <p:nvPr>
            <p:ph type="subTitle" idx="5"/>
          </p:nvPr>
        </p:nvSpPr>
        <p:spPr>
          <a:xfrm>
            <a:off x="852525" y="2410350"/>
            <a:ext cx="15813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195" name="Google Shape;195;p24"/>
          <p:cNvSpPr>
            <a:spLocks noGrp="1" noEditPoints="1"/>
          </p:cNvSpPr>
          <p:nvPr>
            <p:ph type="subTitle" idx="6"/>
          </p:nvPr>
        </p:nvSpPr>
        <p:spPr>
          <a:xfrm>
            <a:off x="2850425" y="2410350"/>
            <a:ext cx="16536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196" name="Google Shape;196;p24"/>
          <p:cNvSpPr>
            <a:spLocks noGrp="1" noEditPoints="1"/>
          </p:cNvSpPr>
          <p:nvPr>
            <p:ph type="subTitle" idx="7"/>
          </p:nvPr>
        </p:nvSpPr>
        <p:spPr>
          <a:xfrm>
            <a:off x="4639825" y="2410350"/>
            <a:ext cx="16536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197" name="Google Shape;197;p24"/>
          <p:cNvSpPr>
            <a:spLocks noGrp="1" noEditPoints="1"/>
          </p:cNvSpPr>
          <p:nvPr>
            <p:ph type="subTitle" idx="8"/>
          </p:nvPr>
        </p:nvSpPr>
        <p:spPr>
          <a:xfrm>
            <a:off x="6710175" y="2422417"/>
            <a:ext cx="16536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198" name="Google Shape;198;p24"/>
          <p:cNvSpPr>
            <a:spLocks noGrp="1" noEditPoints="1"/>
          </p:cNvSpPr>
          <p:nvPr>
            <p:ph type="title"/>
          </p:nvPr>
        </p:nvSpPr>
        <p:spPr>
          <a:xfrm>
            <a:off x="5924725" y="551250"/>
            <a:ext cx="2567400" cy="15192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5"/>
          <p:cNvSpPr>
            <a:spLocks noGrp="1" noEditPoints="1"/>
          </p:cNvSpPr>
          <p:nvPr>
            <p:ph type="title"/>
          </p:nvPr>
        </p:nvSpPr>
        <p:spPr>
          <a:xfrm>
            <a:off x="720000" y="544622"/>
            <a:ext cx="2971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01" name="Google Shape;201;p25"/>
          <p:cNvSpPr>
            <a:spLocks noGrp="1" noEditPoints="1"/>
          </p:cNvSpPr>
          <p:nvPr>
            <p:ph type="subTitle" idx="1"/>
          </p:nvPr>
        </p:nvSpPr>
        <p:spPr>
          <a:xfrm>
            <a:off x="702375" y="3196740"/>
            <a:ext cx="14868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202" name="Google Shape;202;p25"/>
          <p:cNvSpPr>
            <a:spLocks noGrp="1" noEditPoints="1"/>
          </p:cNvSpPr>
          <p:nvPr>
            <p:ph type="subTitle" idx="2"/>
          </p:nvPr>
        </p:nvSpPr>
        <p:spPr>
          <a:xfrm>
            <a:off x="702804" y="2863461"/>
            <a:ext cx="14859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203" name="Google Shape;203;p25"/>
          <p:cNvSpPr>
            <a:spLocks noGrp="1" noEditPoints="1"/>
          </p:cNvSpPr>
          <p:nvPr>
            <p:ph type="subTitle" idx="3"/>
          </p:nvPr>
        </p:nvSpPr>
        <p:spPr>
          <a:xfrm>
            <a:off x="2267234" y="3196751"/>
            <a:ext cx="14868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204" name="Google Shape;204;p25"/>
          <p:cNvSpPr>
            <a:spLocks noGrp="1" noEditPoints="1"/>
          </p:cNvSpPr>
          <p:nvPr>
            <p:ph type="subTitle" idx="4"/>
          </p:nvPr>
        </p:nvSpPr>
        <p:spPr>
          <a:xfrm>
            <a:off x="2267657" y="2863461"/>
            <a:ext cx="14859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205" name="Google Shape;205;p25"/>
          <p:cNvSpPr>
            <a:spLocks noGrp="1" noEditPoints="1"/>
          </p:cNvSpPr>
          <p:nvPr>
            <p:ph type="subTitle" idx="5"/>
          </p:nvPr>
        </p:nvSpPr>
        <p:spPr>
          <a:xfrm>
            <a:off x="3832084" y="3196751"/>
            <a:ext cx="14868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206" name="Google Shape;206;p25"/>
          <p:cNvSpPr>
            <a:spLocks noGrp="1" noEditPoints="1"/>
          </p:cNvSpPr>
          <p:nvPr>
            <p:ph type="subTitle" idx="6"/>
          </p:nvPr>
        </p:nvSpPr>
        <p:spPr>
          <a:xfrm>
            <a:off x="3832507" y="2863461"/>
            <a:ext cx="14856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207" name="Google Shape;207;p25"/>
          <p:cNvSpPr>
            <a:spLocks noGrp="1" noEditPoints="1"/>
          </p:cNvSpPr>
          <p:nvPr>
            <p:ph type="subTitle" idx="7"/>
          </p:nvPr>
        </p:nvSpPr>
        <p:spPr>
          <a:xfrm>
            <a:off x="5396934" y="3196751"/>
            <a:ext cx="14868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208" name="Google Shape;208;p25"/>
          <p:cNvSpPr>
            <a:spLocks noGrp="1" noEditPoints="1"/>
          </p:cNvSpPr>
          <p:nvPr>
            <p:ph type="subTitle" idx="8"/>
          </p:nvPr>
        </p:nvSpPr>
        <p:spPr>
          <a:xfrm>
            <a:off x="5397357" y="2863461"/>
            <a:ext cx="14856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209" name="Google Shape;209;p25"/>
          <p:cNvSpPr>
            <a:spLocks noGrp="1" noEditPoints="1"/>
          </p:cNvSpPr>
          <p:nvPr>
            <p:ph type="subTitle" idx="9"/>
          </p:nvPr>
        </p:nvSpPr>
        <p:spPr>
          <a:xfrm>
            <a:off x="6961784" y="3196751"/>
            <a:ext cx="14868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210" name="Google Shape;210;p25"/>
          <p:cNvSpPr>
            <a:spLocks noGrp="1" noEditPoints="1"/>
          </p:cNvSpPr>
          <p:nvPr>
            <p:ph type="subTitle" idx="13"/>
          </p:nvPr>
        </p:nvSpPr>
        <p:spPr>
          <a:xfrm>
            <a:off x="6962384" y="2863461"/>
            <a:ext cx="14856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211" name="Google Shape;211;p25"/>
          <p:cNvSpPr/>
          <p:nvPr/>
        </p:nvSpPr>
        <p:spPr>
          <a:xfrm rot="10326918" flipH="1">
            <a:off x="4508692" y="-665835"/>
            <a:ext cx="5011441" cy="304623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25"/>
          <p:cNvSpPr/>
          <p:nvPr/>
        </p:nvSpPr>
        <p:spPr>
          <a:xfrm rot="9924234" flipH="1">
            <a:off x="5227228" y="-918671"/>
            <a:ext cx="5011807" cy="3046080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25"/>
          <p:cNvSpPr/>
          <p:nvPr/>
        </p:nvSpPr>
        <p:spPr>
          <a:xfrm rot="3711725">
            <a:off x="-6069588" y="903027"/>
            <a:ext cx="9656693" cy="3659209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25"/>
          <p:cNvSpPr/>
          <p:nvPr/>
        </p:nvSpPr>
        <p:spPr>
          <a:xfrm rot="3630967">
            <a:off x="-4453457" y="2153122"/>
            <a:ext cx="8699755" cy="3578226"/>
          </a:xfrm>
          <a:custGeom>
            <a:avLst/>
            <a:gdLst/>
            <a:ahLst/>
            <a:cxnLst/>
            <a:rect l="l" t="t" r="r" b="b"/>
            <a:pathLst>
              <a:path w="221112" h="72454">
                <a:moveTo>
                  <a:pt x="221112" y="442"/>
                </a:moveTo>
                <a:cubicBezTo>
                  <a:pt x="218816" y="178"/>
                  <a:pt x="216520" y="1"/>
                  <a:pt x="214268" y="1"/>
                </a:cubicBezTo>
                <a:cubicBezTo>
                  <a:pt x="155193" y="1"/>
                  <a:pt x="135237" y="72454"/>
                  <a:pt x="0" y="72454"/>
                </a:cubicBezTo>
                <a:lnTo>
                  <a:pt x="221112" y="72454"/>
                </a:lnTo>
                <a:lnTo>
                  <a:pt x="221112" y="442"/>
                </a:lnTo>
                <a:close/>
              </a:path>
            </a:pathLst>
          </a:custGeom>
          <a:solidFill>
            <a:schemeClr val="dk2">
              <a:alpha val="6875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6"/>
          <p:cNvSpPr/>
          <p:nvPr/>
        </p:nvSpPr>
        <p:spPr>
          <a:xfrm>
            <a:off x="1422038" y="-1568028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26"/>
          <p:cNvSpPr/>
          <p:nvPr/>
        </p:nvSpPr>
        <p:spPr>
          <a:xfrm rot="-10501244">
            <a:off x="5729755" y="3876207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26"/>
          <p:cNvSpPr/>
          <p:nvPr/>
        </p:nvSpPr>
        <p:spPr>
          <a:xfrm rot="-10501244">
            <a:off x="6260568" y="3935718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p26"/>
          <p:cNvSpPr/>
          <p:nvPr/>
        </p:nvSpPr>
        <p:spPr>
          <a:xfrm>
            <a:off x="109538" y="-1259525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p26"/>
          <p:cNvSpPr>
            <a:spLocks noGrp="1" noEditPoints="1"/>
          </p:cNvSpPr>
          <p:nvPr>
            <p:ph type="subTitle" idx="1"/>
          </p:nvPr>
        </p:nvSpPr>
        <p:spPr>
          <a:xfrm>
            <a:off x="831295" y="3041568"/>
            <a:ext cx="1581300" cy="7116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221" name="Google Shape;221;p26"/>
          <p:cNvSpPr>
            <a:spLocks noGrp="1" noEditPoints="1"/>
          </p:cNvSpPr>
          <p:nvPr>
            <p:ph type="subTitle" idx="2"/>
          </p:nvPr>
        </p:nvSpPr>
        <p:spPr>
          <a:xfrm>
            <a:off x="2829275" y="3041568"/>
            <a:ext cx="1581300" cy="7131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222" name="Google Shape;222;p26"/>
          <p:cNvSpPr>
            <a:spLocks noGrp="1" noEditPoints="1"/>
          </p:cNvSpPr>
          <p:nvPr>
            <p:ph type="subTitle" idx="3"/>
          </p:nvPr>
        </p:nvSpPr>
        <p:spPr>
          <a:xfrm>
            <a:off x="831295" y="2710293"/>
            <a:ext cx="15813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223" name="Google Shape;223;p26"/>
          <p:cNvSpPr>
            <a:spLocks noGrp="1" noEditPoints="1"/>
          </p:cNvSpPr>
          <p:nvPr>
            <p:ph type="subTitle" idx="4"/>
          </p:nvPr>
        </p:nvSpPr>
        <p:spPr>
          <a:xfrm>
            <a:off x="2829275" y="2707953"/>
            <a:ext cx="15813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224" name="Google Shape;224;p26"/>
          <p:cNvSpPr>
            <a:spLocks noGrp="1" noEditPoints="1"/>
          </p:cNvSpPr>
          <p:nvPr>
            <p:ph type="title"/>
          </p:nvPr>
        </p:nvSpPr>
        <p:spPr>
          <a:xfrm>
            <a:off x="2782325" y="589350"/>
            <a:ext cx="3579300" cy="1109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7"/>
          <p:cNvSpPr/>
          <p:nvPr/>
        </p:nvSpPr>
        <p:spPr>
          <a:xfrm rot="10544683">
            <a:off x="-4548438" y="4555441"/>
            <a:ext cx="17096498" cy="287046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p27"/>
          <p:cNvSpPr>
            <a:spLocks noGrp="1" noEditPoints="1"/>
          </p:cNvSpPr>
          <p:nvPr>
            <p:ph type="title"/>
          </p:nvPr>
        </p:nvSpPr>
        <p:spPr>
          <a:xfrm>
            <a:off x="1933800" y="2885492"/>
            <a:ext cx="5276400" cy="536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None/>
              <a:defRPr sz="2300"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28" name="Google Shape;228;p27"/>
          <p:cNvSpPr>
            <a:spLocks noGrp="1" noEditPoints="1"/>
          </p:cNvSpPr>
          <p:nvPr>
            <p:ph type="subTitle" idx="1"/>
          </p:nvPr>
        </p:nvSpPr>
        <p:spPr>
          <a:xfrm>
            <a:off x="1933800" y="1783413"/>
            <a:ext cx="5276400" cy="10527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Josefin Sans Medium"/>
              <a:buNone/>
              <a:defRPr sz="2300"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229" name="Google Shape;229;p27"/>
          <p:cNvSpPr/>
          <p:nvPr/>
        </p:nvSpPr>
        <p:spPr>
          <a:xfrm rot="10544857">
            <a:off x="-4175339" y="4363431"/>
            <a:ext cx="15168034" cy="2749096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27"/>
          <p:cNvSpPr/>
          <p:nvPr/>
        </p:nvSpPr>
        <p:spPr>
          <a:xfrm rot="-9514689">
            <a:off x="-1896586" y="-5068734"/>
            <a:ext cx="12937161" cy="12775978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27"/>
          <p:cNvSpPr/>
          <p:nvPr/>
        </p:nvSpPr>
        <p:spPr>
          <a:xfrm rot="-9645250">
            <a:off x="-1887453" y="-4914275"/>
            <a:ext cx="12936735" cy="12776070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8"/>
          <p:cNvSpPr/>
          <p:nvPr/>
        </p:nvSpPr>
        <p:spPr>
          <a:xfrm rot="-5712136">
            <a:off x="2080785" y="-1488004"/>
            <a:ext cx="7271387" cy="7428138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28"/>
          <p:cNvSpPr/>
          <p:nvPr/>
        </p:nvSpPr>
        <p:spPr>
          <a:xfrm rot="-5712136">
            <a:off x="2494775" y="-384606"/>
            <a:ext cx="7271387" cy="7428138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28"/>
          <p:cNvSpPr>
            <a:spLocks noGrp="1" noEditPoints="1"/>
          </p:cNvSpPr>
          <p:nvPr>
            <p:ph type="title"/>
          </p:nvPr>
        </p:nvSpPr>
        <p:spPr>
          <a:xfrm>
            <a:off x="713200" y="3154593"/>
            <a:ext cx="3998400" cy="536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None/>
              <a:defRPr sz="2300"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36" name="Google Shape;236;p28"/>
          <p:cNvSpPr>
            <a:spLocks noGrp="1" noEditPoints="1"/>
          </p:cNvSpPr>
          <p:nvPr>
            <p:ph type="subTitle" idx="1"/>
          </p:nvPr>
        </p:nvSpPr>
        <p:spPr>
          <a:xfrm>
            <a:off x="713200" y="1692350"/>
            <a:ext cx="3998400" cy="10527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Josefin Sans Medium"/>
              <a:buNone/>
              <a:defRPr sz="2300"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</p:spTree>
  </p:cSld>
  <p:clrMapOvr>
    <a:masterClrMapping/>
  </p:clrMapOvr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9"/>
          <p:cNvSpPr/>
          <p:nvPr/>
        </p:nvSpPr>
        <p:spPr>
          <a:xfrm rot="5712136" flipH="1">
            <a:off x="-169825" y="-1526104"/>
            <a:ext cx="7271387" cy="7428138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p29"/>
          <p:cNvSpPr/>
          <p:nvPr/>
        </p:nvSpPr>
        <p:spPr>
          <a:xfrm rot="5712136" flipH="1">
            <a:off x="-583815" y="-422706"/>
            <a:ext cx="7271387" cy="7428138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29"/>
          <p:cNvSpPr>
            <a:spLocks noGrp="1" noEditPoints="1"/>
          </p:cNvSpPr>
          <p:nvPr>
            <p:ph type="title" hasCustomPrompt="1"/>
          </p:nvPr>
        </p:nvSpPr>
        <p:spPr>
          <a:xfrm>
            <a:off x="3901350" y="1174050"/>
            <a:ext cx="4190100" cy="19635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>
            <a:lvl1pPr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241" name="Google Shape;241;p29"/>
          <p:cNvSpPr>
            <a:spLocks noGrp="1" noEditPoints="1"/>
          </p:cNvSpPr>
          <p:nvPr>
            <p:ph type="title" idx="2"/>
          </p:nvPr>
        </p:nvSpPr>
        <p:spPr>
          <a:xfrm>
            <a:off x="2809650" y="3018725"/>
            <a:ext cx="5281800" cy="4251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42" name="Google Shape;242;p29"/>
          <p:cNvSpPr>
            <a:spLocks noGrp="1" noEditPoints="1"/>
          </p:cNvSpPr>
          <p:nvPr>
            <p:ph type="subTitle" idx="1"/>
          </p:nvPr>
        </p:nvSpPr>
        <p:spPr>
          <a:xfrm>
            <a:off x="2809650" y="3472640"/>
            <a:ext cx="5281800" cy="5337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595959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</p:spTree>
  </p:cSld>
  <p:clrMapOvr>
    <a:masterClrMapping/>
  </p:clrMapOvr>
  <p:hf sldNum="0"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0"/>
          <p:cNvSpPr>
            <a:spLocks noGrp="1" noEditPoints="1"/>
          </p:cNvSpPr>
          <p:nvPr>
            <p:ph type="title"/>
          </p:nvPr>
        </p:nvSpPr>
        <p:spPr>
          <a:xfrm>
            <a:off x="720000" y="551241"/>
            <a:ext cx="2971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45" name="Google Shape;245;p30"/>
          <p:cNvSpPr/>
          <p:nvPr/>
        </p:nvSpPr>
        <p:spPr>
          <a:xfrm flipH="1">
            <a:off x="-2784105" y="2564875"/>
            <a:ext cx="5011452" cy="3046079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30"/>
          <p:cNvSpPr/>
          <p:nvPr/>
        </p:nvSpPr>
        <p:spPr>
          <a:xfrm>
            <a:off x="4116763" y="-1447703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30"/>
          <p:cNvSpPr/>
          <p:nvPr/>
        </p:nvSpPr>
        <p:spPr>
          <a:xfrm rot="-10501244">
            <a:off x="5729755" y="3876207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30"/>
          <p:cNvSpPr/>
          <p:nvPr/>
        </p:nvSpPr>
        <p:spPr>
          <a:xfrm flipH="1">
            <a:off x="-3512955" y="2381750"/>
            <a:ext cx="5011452" cy="3046079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30"/>
          <p:cNvSpPr/>
          <p:nvPr/>
        </p:nvSpPr>
        <p:spPr>
          <a:xfrm rot="-10501244">
            <a:off x="6260568" y="3935718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30"/>
          <p:cNvSpPr/>
          <p:nvPr/>
        </p:nvSpPr>
        <p:spPr>
          <a:xfrm>
            <a:off x="2804263" y="-1139200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31"/>
          <p:cNvSpPr/>
          <p:nvPr/>
        </p:nvSpPr>
        <p:spPr>
          <a:xfrm rot="-10501244">
            <a:off x="5729755" y="3876207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31"/>
          <p:cNvSpPr/>
          <p:nvPr/>
        </p:nvSpPr>
        <p:spPr>
          <a:xfrm rot="-10501244">
            <a:off x="6260568" y="3935718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31"/>
          <p:cNvSpPr/>
          <p:nvPr/>
        </p:nvSpPr>
        <p:spPr>
          <a:xfrm>
            <a:off x="109538" y="-1259525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31"/>
          <p:cNvSpPr>
            <a:spLocks noGrp="1" noEditPoints="1"/>
          </p:cNvSpPr>
          <p:nvPr>
            <p:ph type="title"/>
          </p:nvPr>
        </p:nvSpPr>
        <p:spPr>
          <a:xfrm>
            <a:off x="2782325" y="589350"/>
            <a:ext cx="3579300" cy="15192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3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2"/>
          <p:cNvSpPr>
            <a:spLocks noGrp="1" noEditPoints="1"/>
          </p:cNvSpPr>
          <p:nvPr>
            <p:ph type="title" hasCustomPrompt="1"/>
          </p:nvPr>
        </p:nvSpPr>
        <p:spPr>
          <a:xfrm>
            <a:off x="4110900" y="153625"/>
            <a:ext cx="4190100" cy="19635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>
            <a:lvl1pPr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258" name="Google Shape;258;p32"/>
          <p:cNvSpPr>
            <a:spLocks noGrp="1" noEditPoints="1"/>
          </p:cNvSpPr>
          <p:nvPr>
            <p:ph type="title" idx="2"/>
          </p:nvPr>
        </p:nvSpPr>
        <p:spPr>
          <a:xfrm>
            <a:off x="4110900" y="1998300"/>
            <a:ext cx="4190100" cy="1026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59" name="Google Shape;259;p32"/>
          <p:cNvSpPr/>
          <p:nvPr/>
        </p:nvSpPr>
        <p:spPr>
          <a:xfrm rot="980788" flipH="1">
            <a:off x="-777678" y="-4391035"/>
            <a:ext cx="12937953" cy="12776066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p32"/>
          <p:cNvSpPr/>
          <p:nvPr/>
        </p:nvSpPr>
        <p:spPr>
          <a:xfrm rot="980788" flipH="1">
            <a:off x="-1740116" y="-4832304"/>
            <a:ext cx="12937953" cy="12776066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32"/>
          <p:cNvSpPr>
            <a:spLocks noGrp="1" noEditPoints="1"/>
          </p:cNvSpPr>
          <p:nvPr>
            <p:ph type="subTitle" idx="1"/>
          </p:nvPr>
        </p:nvSpPr>
        <p:spPr>
          <a:xfrm>
            <a:off x="4110775" y="2439552"/>
            <a:ext cx="4190100" cy="542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595959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</p:spTree>
  </p:cSld>
  <p:clrMapOvr>
    <a:masterClrMapping/>
  </p:clrMapOvr>
  <p:hf sldNum="0"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3"/>
          <p:cNvSpPr>
            <a:spLocks noGrp="1" noEditPoints="1"/>
          </p:cNvSpPr>
          <p:nvPr>
            <p:ph type="title"/>
          </p:nvPr>
        </p:nvSpPr>
        <p:spPr>
          <a:xfrm>
            <a:off x="720000" y="551913"/>
            <a:ext cx="2971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64" name="Google Shape;264;p33"/>
          <p:cNvSpPr>
            <a:spLocks noGrp="1" noEditPoints="1"/>
          </p:cNvSpPr>
          <p:nvPr>
            <p:ph type="subTitle" idx="1"/>
          </p:nvPr>
        </p:nvSpPr>
        <p:spPr>
          <a:xfrm>
            <a:off x="1926100" y="3604908"/>
            <a:ext cx="22128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265" name="Google Shape;265;p33"/>
          <p:cNvSpPr>
            <a:spLocks noGrp="1" noEditPoints="1"/>
          </p:cNvSpPr>
          <p:nvPr>
            <p:ph type="subTitle" idx="2"/>
          </p:nvPr>
        </p:nvSpPr>
        <p:spPr>
          <a:xfrm>
            <a:off x="4943850" y="3604908"/>
            <a:ext cx="22128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266" name="Google Shape;266;p33"/>
          <p:cNvSpPr>
            <a:spLocks noGrp="1" noEditPoints="1"/>
          </p:cNvSpPr>
          <p:nvPr>
            <p:ph type="subTitle" idx="3"/>
          </p:nvPr>
        </p:nvSpPr>
        <p:spPr>
          <a:xfrm>
            <a:off x="4943850" y="1556850"/>
            <a:ext cx="22128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267" name="Google Shape;267;p33"/>
          <p:cNvSpPr>
            <a:spLocks noGrp="1" noEditPoints="1"/>
          </p:cNvSpPr>
          <p:nvPr>
            <p:ph type="subTitle" idx="4"/>
          </p:nvPr>
        </p:nvSpPr>
        <p:spPr>
          <a:xfrm>
            <a:off x="1917400" y="3262958"/>
            <a:ext cx="2221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268" name="Google Shape;268;p33"/>
          <p:cNvSpPr>
            <a:spLocks noGrp="1" noEditPoints="1"/>
          </p:cNvSpPr>
          <p:nvPr>
            <p:ph type="subTitle" idx="5"/>
          </p:nvPr>
        </p:nvSpPr>
        <p:spPr>
          <a:xfrm>
            <a:off x="4943850" y="3262958"/>
            <a:ext cx="2221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269" name="Google Shape;269;p33"/>
          <p:cNvSpPr>
            <a:spLocks noGrp="1" noEditPoints="1"/>
          </p:cNvSpPr>
          <p:nvPr>
            <p:ph type="subTitle" idx="6"/>
          </p:nvPr>
        </p:nvSpPr>
        <p:spPr>
          <a:xfrm>
            <a:off x="4943850" y="1243773"/>
            <a:ext cx="2221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270" name="Google Shape;270;p33"/>
          <p:cNvSpPr/>
          <p:nvPr/>
        </p:nvSpPr>
        <p:spPr>
          <a:xfrm rot="-10501244">
            <a:off x="4750330" y="4257207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33"/>
          <p:cNvSpPr/>
          <p:nvPr/>
        </p:nvSpPr>
        <p:spPr>
          <a:xfrm rot="10799719">
            <a:off x="3044004" y="4485368"/>
            <a:ext cx="7626972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4"/>
          <p:cNvSpPr/>
          <p:nvPr/>
        </p:nvSpPr>
        <p:spPr>
          <a:xfrm rot="1828969">
            <a:off x="938629" y="-252592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" name="Google Shape;274;p34"/>
          <p:cNvSpPr/>
          <p:nvPr/>
        </p:nvSpPr>
        <p:spPr>
          <a:xfrm rot="1828969">
            <a:off x="-1021971" y="-3030496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34"/>
          <p:cNvSpPr/>
          <p:nvPr/>
        </p:nvSpPr>
        <p:spPr>
          <a:xfrm rot="1828969">
            <a:off x="1029004" y="-298157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p34"/>
          <p:cNvSpPr>
            <a:spLocks noGrp="1" noEditPoints="1"/>
          </p:cNvSpPr>
          <p:nvPr>
            <p:ph type="title"/>
          </p:nvPr>
        </p:nvSpPr>
        <p:spPr>
          <a:xfrm>
            <a:off x="2782325" y="589350"/>
            <a:ext cx="3579300" cy="6930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7" name="Google Shape;277;p34"/>
          <p:cNvSpPr>
            <a:spLocks noGrp="1" noEditPoints="1"/>
          </p:cNvSpPr>
          <p:nvPr>
            <p:ph type="subTitle" idx="1"/>
          </p:nvPr>
        </p:nvSpPr>
        <p:spPr>
          <a:xfrm>
            <a:off x="1844939" y="3532275"/>
            <a:ext cx="22128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278" name="Google Shape;278;p34"/>
          <p:cNvSpPr>
            <a:spLocks noGrp="1" noEditPoints="1"/>
          </p:cNvSpPr>
          <p:nvPr>
            <p:ph type="subTitle" idx="2"/>
          </p:nvPr>
        </p:nvSpPr>
        <p:spPr>
          <a:xfrm>
            <a:off x="5081896" y="3532278"/>
            <a:ext cx="22128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279" name="Google Shape;279;p34"/>
          <p:cNvSpPr>
            <a:spLocks noGrp="1" noEditPoints="1"/>
          </p:cNvSpPr>
          <p:nvPr>
            <p:ph type="subTitle" idx="3"/>
          </p:nvPr>
        </p:nvSpPr>
        <p:spPr>
          <a:xfrm>
            <a:off x="1854200" y="3224821"/>
            <a:ext cx="2194200" cy="399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280" name="Google Shape;280;p34"/>
          <p:cNvSpPr>
            <a:spLocks noGrp="1" noEditPoints="1"/>
          </p:cNvSpPr>
          <p:nvPr>
            <p:ph type="subTitle" idx="4"/>
          </p:nvPr>
        </p:nvSpPr>
        <p:spPr>
          <a:xfrm>
            <a:off x="5077559" y="3214082"/>
            <a:ext cx="2221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</p:spTree>
  </p:cSld>
  <p:clrMapOvr>
    <a:masterClrMapping/>
  </p:clrMapOvr>
  <p:hf sldNum="0"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35"/>
          <p:cNvSpPr>
            <a:spLocks noGrp="1" noEditPoints="1"/>
          </p:cNvSpPr>
          <p:nvPr>
            <p:ph type="title"/>
          </p:nvPr>
        </p:nvSpPr>
        <p:spPr>
          <a:xfrm>
            <a:off x="720000" y="548650"/>
            <a:ext cx="18924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83" name="Google Shape;283;p35"/>
          <p:cNvSpPr>
            <a:spLocks noGrp="1" noEditPoints="1"/>
          </p:cNvSpPr>
          <p:nvPr>
            <p:ph type="subTitle" idx="1"/>
          </p:nvPr>
        </p:nvSpPr>
        <p:spPr>
          <a:xfrm>
            <a:off x="717186" y="2971851"/>
            <a:ext cx="15813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284" name="Google Shape;284;p35"/>
          <p:cNvSpPr>
            <a:spLocks noGrp="1" noEditPoints="1"/>
          </p:cNvSpPr>
          <p:nvPr>
            <p:ph type="subTitle" idx="2"/>
          </p:nvPr>
        </p:nvSpPr>
        <p:spPr>
          <a:xfrm>
            <a:off x="717636" y="2463093"/>
            <a:ext cx="15804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285" name="Google Shape;285;p35"/>
          <p:cNvSpPr>
            <a:spLocks noGrp="1" noEditPoints="1"/>
          </p:cNvSpPr>
          <p:nvPr>
            <p:ph type="subTitle" idx="3"/>
          </p:nvPr>
        </p:nvSpPr>
        <p:spPr>
          <a:xfrm>
            <a:off x="6827510" y="3648203"/>
            <a:ext cx="15813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286" name="Google Shape;286;p35"/>
          <p:cNvSpPr>
            <a:spLocks noGrp="1" noEditPoints="1"/>
          </p:cNvSpPr>
          <p:nvPr>
            <p:ph type="subTitle" idx="4"/>
          </p:nvPr>
        </p:nvSpPr>
        <p:spPr>
          <a:xfrm>
            <a:off x="6827960" y="3135283"/>
            <a:ext cx="15804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287" name="Google Shape;287;p35"/>
          <p:cNvSpPr/>
          <p:nvPr/>
        </p:nvSpPr>
        <p:spPr>
          <a:xfrm>
            <a:off x="1422038" y="-1568028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35"/>
          <p:cNvSpPr/>
          <p:nvPr/>
        </p:nvSpPr>
        <p:spPr>
          <a:xfrm rot="-10501244">
            <a:off x="5729755" y="3876207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p35"/>
          <p:cNvSpPr/>
          <p:nvPr/>
        </p:nvSpPr>
        <p:spPr>
          <a:xfrm rot="-10501244">
            <a:off x="6260568" y="3935718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0" name="Google Shape;290;p35"/>
          <p:cNvSpPr/>
          <p:nvPr/>
        </p:nvSpPr>
        <p:spPr>
          <a:xfrm>
            <a:off x="109538" y="-1259525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35"/>
          <p:cNvSpPr>
            <a:spLocks noGrp="1" noEditPoints="1"/>
          </p:cNvSpPr>
          <p:nvPr>
            <p:ph type="subTitle" idx="5"/>
          </p:nvPr>
        </p:nvSpPr>
        <p:spPr>
          <a:xfrm>
            <a:off x="6827550" y="1721095"/>
            <a:ext cx="15813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292" name="Google Shape;292;p35"/>
          <p:cNvSpPr>
            <a:spLocks noGrp="1" noEditPoints="1"/>
          </p:cNvSpPr>
          <p:nvPr>
            <p:ph type="subTitle" idx="6"/>
          </p:nvPr>
        </p:nvSpPr>
        <p:spPr>
          <a:xfrm>
            <a:off x="6827960" y="1193775"/>
            <a:ext cx="15804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</p:spTree>
  </p:cSld>
  <p:clrMapOvr>
    <a:masterClrMapping/>
  </p:clrMapOvr>
  <p:hf sldNum="0" hdr="0" ft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36"/>
          <p:cNvSpPr>
            <a:spLocks noGrp="1" noEditPoints="1"/>
          </p:cNvSpPr>
          <p:nvPr>
            <p:ph type="title"/>
          </p:nvPr>
        </p:nvSpPr>
        <p:spPr>
          <a:xfrm>
            <a:off x="2772050" y="548650"/>
            <a:ext cx="4093200" cy="704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95" name="Google Shape;295;p36"/>
          <p:cNvSpPr/>
          <p:nvPr/>
        </p:nvSpPr>
        <p:spPr>
          <a:xfrm flipH="1">
            <a:off x="-2784105" y="2564875"/>
            <a:ext cx="5011452" cy="3046079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" name="Google Shape;296;p36"/>
          <p:cNvSpPr/>
          <p:nvPr/>
        </p:nvSpPr>
        <p:spPr>
          <a:xfrm flipH="1">
            <a:off x="-3512955" y="2381750"/>
            <a:ext cx="5011452" cy="3046079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p36"/>
          <p:cNvSpPr/>
          <p:nvPr/>
        </p:nvSpPr>
        <p:spPr>
          <a:xfrm rot="10643912" flipH="1">
            <a:off x="1490720" y="-1041491"/>
            <a:ext cx="9759623" cy="3552594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37"/>
          <p:cNvSpPr>
            <a:spLocks noGrp="1" noEditPoints="1"/>
          </p:cNvSpPr>
          <p:nvPr>
            <p:ph type="title"/>
          </p:nvPr>
        </p:nvSpPr>
        <p:spPr>
          <a:xfrm>
            <a:off x="720000" y="549987"/>
            <a:ext cx="2971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00" name="Google Shape;300;p37"/>
          <p:cNvSpPr>
            <a:spLocks noGrp="1" noEditPoints="1"/>
          </p:cNvSpPr>
          <p:nvPr>
            <p:ph type="subTitle" idx="1"/>
          </p:nvPr>
        </p:nvSpPr>
        <p:spPr>
          <a:xfrm>
            <a:off x="739940" y="3233818"/>
            <a:ext cx="17352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01" name="Google Shape;301;p37"/>
          <p:cNvSpPr>
            <a:spLocks noGrp="1" noEditPoints="1"/>
          </p:cNvSpPr>
          <p:nvPr>
            <p:ph type="subTitle" idx="2"/>
          </p:nvPr>
        </p:nvSpPr>
        <p:spPr>
          <a:xfrm>
            <a:off x="817340" y="2886120"/>
            <a:ext cx="15804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302" name="Google Shape;302;p37"/>
          <p:cNvSpPr>
            <a:spLocks noGrp="1" noEditPoints="1"/>
          </p:cNvSpPr>
          <p:nvPr>
            <p:ph type="subTitle" idx="3"/>
          </p:nvPr>
        </p:nvSpPr>
        <p:spPr>
          <a:xfrm>
            <a:off x="2737828" y="3233818"/>
            <a:ext cx="17352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03" name="Google Shape;303;p37"/>
          <p:cNvSpPr>
            <a:spLocks noGrp="1" noEditPoints="1"/>
          </p:cNvSpPr>
          <p:nvPr>
            <p:ph type="subTitle" idx="4"/>
          </p:nvPr>
        </p:nvSpPr>
        <p:spPr>
          <a:xfrm>
            <a:off x="2815228" y="2886120"/>
            <a:ext cx="15804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304" name="Google Shape;304;p37"/>
          <p:cNvSpPr>
            <a:spLocks noGrp="1" noEditPoints="1"/>
          </p:cNvSpPr>
          <p:nvPr>
            <p:ph type="subTitle" idx="5"/>
          </p:nvPr>
        </p:nvSpPr>
        <p:spPr>
          <a:xfrm>
            <a:off x="4735721" y="3233818"/>
            <a:ext cx="17352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05" name="Google Shape;305;p37"/>
          <p:cNvSpPr>
            <a:spLocks noGrp="1" noEditPoints="1"/>
          </p:cNvSpPr>
          <p:nvPr>
            <p:ph type="subTitle" idx="6"/>
          </p:nvPr>
        </p:nvSpPr>
        <p:spPr>
          <a:xfrm>
            <a:off x="4813121" y="2886120"/>
            <a:ext cx="15804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306" name="Google Shape;306;p37"/>
          <p:cNvSpPr>
            <a:spLocks noGrp="1" noEditPoints="1"/>
          </p:cNvSpPr>
          <p:nvPr>
            <p:ph type="subTitle" idx="7"/>
          </p:nvPr>
        </p:nvSpPr>
        <p:spPr>
          <a:xfrm>
            <a:off x="6654878" y="3233818"/>
            <a:ext cx="17364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07" name="Google Shape;307;p37"/>
          <p:cNvSpPr>
            <a:spLocks noGrp="1" noEditPoints="1"/>
          </p:cNvSpPr>
          <p:nvPr>
            <p:ph type="subTitle" idx="8"/>
          </p:nvPr>
        </p:nvSpPr>
        <p:spPr>
          <a:xfrm>
            <a:off x="6732878" y="2886120"/>
            <a:ext cx="15804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308" name="Google Shape;308;p37"/>
          <p:cNvSpPr/>
          <p:nvPr/>
        </p:nvSpPr>
        <p:spPr>
          <a:xfrm flipH="1">
            <a:off x="-2639255" y="2564875"/>
            <a:ext cx="5011452" cy="3046079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9" name="Google Shape;309;p37"/>
          <p:cNvSpPr/>
          <p:nvPr/>
        </p:nvSpPr>
        <p:spPr>
          <a:xfrm rot="-298756" flipH="1">
            <a:off x="3494805" y="-528407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p37"/>
          <p:cNvSpPr/>
          <p:nvPr/>
        </p:nvSpPr>
        <p:spPr>
          <a:xfrm flipH="1">
            <a:off x="-3512955" y="2381750"/>
            <a:ext cx="5011452" cy="3046079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37"/>
          <p:cNvSpPr/>
          <p:nvPr/>
        </p:nvSpPr>
        <p:spPr>
          <a:xfrm rot="-298756" flipH="1">
            <a:off x="4025618" y="-587918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8"/>
          <p:cNvSpPr/>
          <p:nvPr/>
        </p:nvSpPr>
        <p:spPr>
          <a:xfrm>
            <a:off x="1422038" y="-1568028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38"/>
          <p:cNvSpPr/>
          <p:nvPr/>
        </p:nvSpPr>
        <p:spPr>
          <a:xfrm rot="-10501244">
            <a:off x="5729755" y="3876207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p38"/>
          <p:cNvSpPr/>
          <p:nvPr/>
        </p:nvSpPr>
        <p:spPr>
          <a:xfrm rot="-10501244">
            <a:off x="6260568" y="3935718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6" name="Google Shape;316;p38"/>
          <p:cNvSpPr/>
          <p:nvPr/>
        </p:nvSpPr>
        <p:spPr>
          <a:xfrm>
            <a:off x="109538" y="-1259525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7" name="Google Shape;317;p38"/>
          <p:cNvSpPr>
            <a:spLocks noGrp="1" noEditPoints="1"/>
          </p:cNvSpPr>
          <p:nvPr>
            <p:ph type="title"/>
          </p:nvPr>
        </p:nvSpPr>
        <p:spPr>
          <a:xfrm>
            <a:off x="3202427" y="548640"/>
            <a:ext cx="2971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18" name="Google Shape;318;p38"/>
          <p:cNvSpPr>
            <a:spLocks noGrp="1" noEditPoints="1"/>
          </p:cNvSpPr>
          <p:nvPr>
            <p:ph type="subTitle" idx="1"/>
          </p:nvPr>
        </p:nvSpPr>
        <p:spPr>
          <a:xfrm>
            <a:off x="1745276" y="2964166"/>
            <a:ext cx="17352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19" name="Google Shape;319;p38"/>
          <p:cNvSpPr>
            <a:spLocks noGrp="1" noEditPoints="1"/>
          </p:cNvSpPr>
          <p:nvPr>
            <p:ph type="subTitle" idx="2"/>
          </p:nvPr>
        </p:nvSpPr>
        <p:spPr>
          <a:xfrm>
            <a:off x="1822676" y="2630875"/>
            <a:ext cx="15804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320" name="Google Shape;320;p38"/>
          <p:cNvSpPr>
            <a:spLocks noGrp="1" noEditPoints="1"/>
          </p:cNvSpPr>
          <p:nvPr>
            <p:ph type="subTitle" idx="3"/>
          </p:nvPr>
        </p:nvSpPr>
        <p:spPr>
          <a:xfrm>
            <a:off x="3781873" y="2964166"/>
            <a:ext cx="17352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21" name="Google Shape;321;p38"/>
          <p:cNvSpPr>
            <a:spLocks noGrp="1" noEditPoints="1"/>
          </p:cNvSpPr>
          <p:nvPr>
            <p:ph type="subTitle" idx="4"/>
          </p:nvPr>
        </p:nvSpPr>
        <p:spPr>
          <a:xfrm>
            <a:off x="3859273" y="2630875"/>
            <a:ext cx="15804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322" name="Google Shape;322;p38"/>
          <p:cNvSpPr>
            <a:spLocks noGrp="1" noEditPoints="1"/>
          </p:cNvSpPr>
          <p:nvPr>
            <p:ph type="subTitle" idx="5"/>
          </p:nvPr>
        </p:nvSpPr>
        <p:spPr>
          <a:xfrm>
            <a:off x="5662325" y="2964175"/>
            <a:ext cx="17352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23" name="Google Shape;323;p38"/>
          <p:cNvSpPr>
            <a:spLocks noGrp="1" noEditPoints="1"/>
          </p:cNvSpPr>
          <p:nvPr>
            <p:ph type="subTitle" idx="6"/>
          </p:nvPr>
        </p:nvSpPr>
        <p:spPr>
          <a:xfrm>
            <a:off x="5740328" y="2630875"/>
            <a:ext cx="15804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324" name="Google Shape;324;p38"/>
          <p:cNvSpPr>
            <a:spLocks noGrp="1" noEditPoints="1"/>
          </p:cNvSpPr>
          <p:nvPr>
            <p:ph type="title" idx="7" hasCustomPrompt="1"/>
          </p:nvPr>
        </p:nvSpPr>
        <p:spPr>
          <a:xfrm>
            <a:off x="1745276" y="2103516"/>
            <a:ext cx="1735200" cy="7539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325" name="Google Shape;325;p38"/>
          <p:cNvSpPr>
            <a:spLocks noGrp="1" noEditPoints="1"/>
          </p:cNvSpPr>
          <p:nvPr>
            <p:ph type="title" idx="8" hasCustomPrompt="1"/>
          </p:nvPr>
        </p:nvSpPr>
        <p:spPr>
          <a:xfrm>
            <a:off x="3781873" y="2103516"/>
            <a:ext cx="1735200" cy="7539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326" name="Google Shape;326;p38"/>
          <p:cNvSpPr>
            <a:spLocks noGrp="1" noEditPoints="1"/>
          </p:cNvSpPr>
          <p:nvPr>
            <p:ph type="title" idx="9" hasCustomPrompt="1"/>
          </p:nvPr>
        </p:nvSpPr>
        <p:spPr>
          <a:xfrm>
            <a:off x="5662928" y="2103516"/>
            <a:ext cx="1735200" cy="7539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</p:spTree>
  </p:cSld>
  <p:clrMapOvr>
    <a:masterClrMapping/>
  </p:clrMapOvr>
  <p:hf sldNum="0" hdr="0" ft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39"/>
          <p:cNvSpPr>
            <a:spLocks noGrp="1" noEditPoints="1"/>
          </p:cNvSpPr>
          <p:nvPr>
            <p:ph type="title"/>
          </p:nvPr>
        </p:nvSpPr>
        <p:spPr>
          <a:xfrm>
            <a:off x="905050" y="530993"/>
            <a:ext cx="42219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solidFill>
                  <a:schemeClr val="lt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29" name="Google Shape;329;p39"/>
          <p:cNvSpPr/>
          <p:nvPr/>
        </p:nvSpPr>
        <p:spPr>
          <a:xfrm rot="-52511">
            <a:off x="2965611" y="-1996783"/>
            <a:ext cx="12883968" cy="2642896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7267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" name="Google Shape;330;p39"/>
          <p:cNvSpPr/>
          <p:nvPr/>
        </p:nvSpPr>
        <p:spPr>
          <a:xfrm rot="714997">
            <a:off x="2546626" y="-1019156"/>
            <a:ext cx="12884248" cy="216328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" name="Google Shape;331;p39"/>
          <p:cNvSpPr/>
          <p:nvPr/>
        </p:nvSpPr>
        <p:spPr>
          <a:xfrm rot="-10501244">
            <a:off x="5729755" y="3876207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p39"/>
          <p:cNvSpPr/>
          <p:nvPr/>
        </p:nvSpPr>
        <p:spPr>
          <a:xfrm rot="-10501244">
            <a:off x="6260568" y="3935718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4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40"/>
          <p:cNvSpPr/>
          <p:nvPr/>
        </p:nvSpPr>
        <p:spPr>
          <a:xfrm flipH="1">
            <a:off x="-2639255" y="2564875"/>
            <a:ext cx="5011452" cy="3046079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p40"/>
          <p:cNvSpPr/>
          <p:nvPr/>
        </p:nvSpPr>
        <p:spPr>
          <a:xfrm rot="298756">
            <a:off x="-992732" y="-941407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6" name="Google Shape;336;p40"/>
          <p:cNvSpPr/>
          <p:nvPr/>
        </p:nvSpPr>
        <p:spPr>
          <a:xfrm flipH="1">
            <a:off x="-3512955" y="2381750"/>
            <a:ext cx="5011452" cy="3046079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7" name="Google Shape;337;p40"/>
          <p:cNvSpPr/>
          <p:nvPr/>
        </p:nvSpPr>
        <p:spPr>
          <a:xfrm rot="298756">
            <a:off x="-1523545" y="-1000918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p40"/>
          <p:cNvSpPr>
            <a:spLocks noGrp="1" noEditPoints="1"/>
          </p:cNvSpPr>
          <p:nvPr>
            <p:ph type="title"/>
          </p:nvPr>
        </p:nvSpPr>
        <p:spPr>
          <a:xfrm>
            <a:off x="5737975" y="541370"/>
            <a:ext cx="25917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  <p:hf sldNum="0" hdr="0" ft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41"/>
          <p:cNvSpPr>
            <a:spLocks noGrp="1" noEditPoints="1"/>
          </p:cNvSpPr>
          <p:nvPr>
            <p:ph type="title"/>
          </p:nvPr>
        </p:nvSpPr>
        <p:spPr>
          <a:xfrm>
            <a:off x="3962075" y="2058300"/>
            <a:ext cx="4072800" cy="1026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500"/>
              <a:buNone/>
              <a:defRPr sz="5500">
                <a:solidFill>
                  <a:schemeClr val="dk2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500"/>
              <a:buFont typeface="Josefin Sans Medium"/>
              <a:buNone/>
              <a:defRPr sz="5500">
                <a:latin typeface="Josefin Sans Medium"/>
                <a:ea typeface="Josefin Sans Medium"/>
                <a:cs typeface="Josefin Sans Medium"/>
                <a:sym typeface="Josefin Sans Medium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500"/>
              <a:buFont typeface="Josefin Sans Medium"/>
              <a:buNone/>
              <a:defRPr sz="5500">
                <a:latin typeface="Josefin Sans Medium"/>
                <a:ea typeface="Josefin Sans Medium"/>
                <a:cs typeface="Josefin Sans Medium"/>
                <a:sym typeface="Josefin Sans Medium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500"/>
              <a:buFont typeface="Josefin Sans Medium"/>
              <a:buNone/>
              <a:defRPr sz="5500">
                <a:latin typeface="Josefin Sans Medium"/>
                <a:ea typeface="Josefin Sans Medium"/>
                <a:cs typeface="Josefin Sans Medium"/>
                <a:sym typeface="Josefin Sans Medium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500"/>
              <a:buFont typeface="Josefin Sans Medium"/>
              <a:buNone/>
              <a:defRPr sz="5500">
                <a:latin typeface="Josefin Sans Medium"/>
                <a:ea typeface="Josefin Sans Medium"/>
                <a:cs typeface="Josefin Sans Medium"/>
                <a:sym typeface="Josefin Sans Medium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500"/>
              <a:buFont typeface="Josefin Sans Medium"/>
              <a:buNone/>
              <a:defRPr sz="5500">
                <a:latin typeface="Josefin Sans Medium"/>
                <a:ea typeface="Josefin Sans Medium"/>
                <a:cs typeface="Josefin Sans Medium"/>
                <a:sym typeface="Josefin Sans Medium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500"/>
              <a:buFont typeface="Josefin Sans Medium"/>
              <a:buNone/>
              <a:defRPr sz="5500">
                <a:latin typeface="Josefin Sans Medium"/>
                <a:ea typeface="Josefin Sans Medium"/>
                <a:cs typeface="Josefin Sans Medium"/>
                <a:sym typeface="Josefin Sans Medium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500"/>
              <a:buFont typeface="Josefin Sans Medium"/>
              <a:buNone/>
              <a:defRPr sz="5500">
                <a:latin typeface="Josefin Sans Medium"/>
                <a:ea typeface="Josefin Sans Medium"/>
                <a:cs typeface="Josefin Sans Medium"/>
                <a:sym typeface="Josefin Sans Medium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500"/>
              <a:buFont typeface="Josefin Sans Medium"/>
              <a:buNone/>
              <a:defRPr sz="5500">
                <a:latin typeface="Josefin Sans Medium"/>
                <a:ea typeface="Josefin Sans Medium"/>
                <a:cs typeface="Josefin Sans Medium"/>
                <a:sym typeface="Josefin Sans Medium"/>
              </a:defRPr>
            </a:lvl9pPr>
          </a:lstStyle>
          <a:p>
            <a:endParaRPr/>
          </a:p>
        </p:txBody>
      </p:sp>
      <p:sp>
        <p:nvSpPr>
          <p:cNvPr id="341" name="Google Shape;341;p41"/>
          <p:cNvSpPr/>
          <p:nvPr/>
        </p:nvSpPr>
        <p:spPr>
          <a:xfrm rot="5712136" flipH="1">
            <a:off x="-344525" y="-1275229"/>
            <a:ext cx="7271387" cy="7428138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2" name="Google Shape;342;p41"/>
          <p:cNvSpPr/>
          <p:nvPr/>
        </p:nvSpPr>
        <p:spPr>
          <a:xfrm rot="5712136" flipH="1">
            <a:off x="-758515" y="-171831"/>
            <a:ext cx="7271387" cy="7428138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4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42"/>
          <p:cNvSpPr/>
          <p:nvPr/>
        </p:nvSpPr>
        <p:spPr>
          <a:xfrm rot="-596676" flipH="1">
            <a:off x="-2808487" y="-1171142"/>
            <a:ext cx="10717563" cy="743100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5" name="Google Shape;345;p42"/>
          <p:cNvSpPr/>
          <p:nvPr/>
        </p:nvSpPr>
        <p:spPr>
          <a:xfrm rot="-596676" flipH="1">
            <a:off x="-1126914" y="-1148270"/>
            <a:ext cx="10717563" cy="743100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p42"/>
          <p:cNvSpPr>
            <a:spLocks noGrp="1" noEditPoints="1"/>
          </p:cNvSpPr>
          <p:nvPr>
            <p:ph type="title" hasCustomPrompt="1"/>
          </p:nvPr>
        </p:nvSpPr>
        <p:spPr>
          <a:xfrm>
            <a:off x="2476950" y="297750"/>
            <a:ext cx="4190100" cy="19635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347" name="Google Shape;347;p42"/>
          <p:cNvSpPr>
            <a:spLocks noGrp="1" noEditPoints="1"/>
          </p:cNvSpPr>
          <p:nvPr>
            <p:ph type="title" idx="2"/>
          </p:nvPr>
        </p:nvSpPr>
        <p:spPr>
          <a:xfrm>
            <a:off x="2476950" y="2142425"/>
            <a:ext cx="4190100" cy="1026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348" name="Google Shape;348;p42"/>
          <p:cNvSpPr>
            <a:spLocks noGrp="1" noEditPoints="1"/>
          </p:cNvSpPr>
          <p:nvPr>
            <p:ph type="subTitle" idx="1"/>
          </p:nvPr>
        </p:nvSpPr>
        <p:spPr>
          <a:xfrm>
            <a:off x="2477100" y="2576819"/>
            <a:ext cx="4190100" cy="630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595959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</p:spTree>
  </p:cSld>
  <p:clrMapOvr>
    <a:masterClrMapping/>
  </p:clrMapOvr>
  <p:hf sldNum="0"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43"/>
          <p:cNvSpPr>
            <a:spLocks noGrp="1" noEditPoints="1"/>
          </p:cNvSpPr>
          <p:nvPr>
            <p:ph type="title"/>
          </p:nvPr>
        </p:nvSpPr>
        <p:spPr>
          <a:xfrm>
            <a:off x="720000" y="550083"/>
            <a:ext cx="2971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51" name="Google Shape;351;p43"/>
          <p:cNvSpPr>
            <a:spLocks noGrp="1" noEditPoints="1"/>
          </p:cNvSpPr>
          <p:nvPr>
            <p:ph type="subTitle" idx="1"/>
          </p:nvPr>
        </p:nvSpPr>
        <p:spPr>
          <a:xfrm>
            <a:off x="992329" y="3987844"/>
            <a:ext cx="15813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52" name="Google Shape;352;p43"/>
          <p:cNvSpPr>
            <a:spLocks noGrp="1" noEditPoints="1"/>
          </p:cNvSpPr>
          <p:nvPr>
            <p:ph type="subTitle" idx="2"/>
          </p:nvPr>
        </p:nvSpPr>
        <p:spPr>
          <a:xfrm>
            <a:off x="992779" y="3458858"/>
            <a:ext cx="15804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353" name="Google Shape;353;p43"/>
          <p:cNvSpPr>
            <a:spLocks noGrp="1" noEditPoints="1"/>
          </p:cNvSpPr>
          <p:nvPr>
            <p:ph type="subTitle" idx="3"/>
          </p:nvPr>
        </p:nvSpPr>
        <p:spPr>
          <a:xfrm>
            <a:off x="2683985" y="2526713"/>
            <a:ext cx="15813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54" name="Google Shape;354;p43"/>
          <p:cNvSpPr>
            <a:spLocks noGrp="1" noEditPoints="1"/>
          </p:cNvSpPr>
          <p:nvPr>
            <p:ph type="subTitle" idx="4"/>
          </p:nvPr>
        </p:nvSpPr>
        <p:spPr>
          <a:xfrm>
            <a:off x="2284085" y="2015670"/>
            <a:ext cx="1993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355" name="Google Shape;355;p43"/>
          <p:cNvSpPr>
            <a:spLocks noGrp="1" noEditPoints="1"/>
          </p:cNvSpPr>
          <p:nvPr>
            <p:ph type="subTitle" idx="5"/>
          </p:nvPr>
        </p:nvSpPr>
        <p:spPr>
          <a:xfrm>
            <a:off x="4659438" y="3987844"/>
            <a:ext cx="15813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56" name="Google Shape;356;p43"/>
          <p:cNvSpPr>
            <a:spLocks noGrp="1" noEditPoints="1"/>
          </p:cNvSpPr>
          <p:nvPr>
            <p:ph type="subTitle" idx="6"/>
          </p:nvPr>
        </p:nvSpPr>
        <p:spPr>
          <a:xfrm>
            <a:off x="4659884" y="3458858"/>
            <a:ext cx="19902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357" name="Google Shape;357;p43"/>
          <p:cNvSpPr>
            <a:spLocks noGrp="1" noEditPoints="1"/>
          </p:cNvSpPr>
          <p:nvPr>
            <p:ph type="subTitle" idx="7"/>
          </p:nvPr>
        </p:nvSpPr>
        <p:spPr>
          <a:xfrm>
            <a:off x="6440711" y="2526713"/>
            <a:ext cx="15813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58" name="Google Shape;358;p43"/>
          <p:cNvSpPr>
            <a:spLocks noGrp="1" noEditPoints="1"/>
          </p:cNvSpPr>
          <p:nvPr>
            <p:ph type="subTitle" idx="8"/>
          </p:nvPr>
        </p:nvSpPr>
        <p:spPr>
          <a:xfrm>
            <a:off x="6040811" y="2015670"/>
            <a:ext cx="1993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359" name="Google Shape;359;p43"/>
          <p:cNvSpPr/>
          <p:nvPr/>
        </p:nvSpPr>
        <p:spPr>
          <a:xfrm rot="-220157">
            <a:off x="2997515" y="-2345508"/>
            <a:ext cx="12883966" cy="2642905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7267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0" name="Google Shape;360;p43"/>
          <p:cNvSpPr/>
          <p:nvPr/>
        </p:nvSpPr>
        <p:spPr>
          <a:xfrm>
            <a:off x="1405800" y="-1631374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44"/>
          <p:cNvSpPr/>
          <p:nvPr/>
        </p:nvSpPr>
        <p:spPr>
          <a:xfrm rot="-10501244">
            <a:off x="4953855" y="4088957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3" name="Google Shape;363;p44"/>
          <p:cNvSpPr/>
          <p:nvPr/>
        </p:nvSpPr>
        <p:spPr>
          <a:xfrm rot="-220157">
            <a:off x="-2546035" y="-2269308"/>
            <a:ext cx="12883966" cy="2642905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7267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4" name="Google Shape;364;p44"/>
          <p:cNvSpPr/>
          <p:nvPr/>
        </p:nvSpPr>
        <p:spPr>
          <a:xfrm>
            <a:off x="-4137750" y="-1555174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5" name="Google Shape;365;p44"/>
          <p:cNvSpPr>
            <a:spLocks noGrp="1" noEditPoints="1"/>
          </p:cNvSpPr>
          <p:nvPr>
            <p:ph type="title"/>
          </p:nvPr>
        </p:nvSpPr>
        <p:spPr>
          <a:xfrm>
            <a:off x="2755200" y="550075"/>
            <a:ext cx="36336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6" name="Google Shape;366;p44"/>
          <p:cNvSpPr>
            <a:spLocks noGrp="1" noEditPoints="1"/>
          </p:cNvSpPr>
          <p:nvPr>
            <p:ph type="subTitle" idx="1"/>
          </p:nvPr>
        </p:nvSpPr>
        <p:spPr>
          <a:xfrm>
            <a:off x="2627917" y="3460175"/>
            <a:ext cx="19935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67" name="Google Shape;367;p44"/>
          <p:cNvSpPr>
            <a:spLocks noGrp="1" noEditPoints="1"/>
          </p:cNvSpPr>
          <p:nvPr>
            <p:ph type="subTitle" idx="2"/>
          </p:nvPr>
        </p:nvSpPr>
        <p:spPr>
          <a:xfrm>
            <a:off x="2627917" y="3087113"/>
            <a:ext cx="1993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368" name="Google Shape;368;p44"/>
          <p:cNvSpPr>
            <a:spLocks noGrp="1" noEditPoints="1"/>
          </p:cNvSpPr>
          <p:nvPr>
            <p:ph type="subTitle" idx="3"/>
          </p:nvPr>
        </p:nvSpPr>
        <p:spPr>
          <a:xfrm>
            <a:off x="6396309" y="3460175"/>
            <a:ext cx="19812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69" name="Google Shape;369;p44"/>
          <p:cNvSpPr>
            <a:spLocks noGrp="1" noEditPoints="1"/>
          </p:cNvSpPr>
          <p:nvPr>
            <p:ph type="subTitle" idx="4"/>
          </p:nvPr>
        </p:nvSpPr>
        <p:spPr>
          <a:xfrm>
            <a:off x="6390159" y="3087113"/>
            <a:ext cx="1993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370" name="Google Shape;370;p44"/>
          <p:cNvSpPr>
            <a:spLocks noGrp="1" noEditPoints="1"/>
          </p:cNvSpPr>
          <p:nvPr>
            <p:ph type="subTitle" idx="5"/>
          </p:nvPr>
        </p:nvSpPr>
        <p:spPr>
          <a:xfrm>
            <a:off x="4517896" y="3460175"/>
            <a:ext cx="19812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71" name="Google Shape;371;p44"/>
          <p:cNvSpPr>
            <a:spLocks noGrp="1" noEditPoints="1"/>
          </p:cNvSpPr>
          <p:nvPr>
            <p:ph type="subTitle" idx="6"/>
          </p:nvPr>
        </p:nvSpPr>
        <p:spPr>
          <a:xfrm>
            <a:off x="4511746" y="3087113"/>
            <a:ext cx="1993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372" name="Google Shape;372;p44"/>
          <p:cNvSpPr>
            <a:spLocks noGrp="1" noEditPoints="1"/>
          </p:cNvSpPr>
          <p:nvPr>
            <p:ph type="subTitle" idx="7"/>
          </p:nvPr>
        </p:nvSpPr>
        <p:spPr>
          <a:xfrm>
            <a:off x="766491" y="3460175"/>
            <a:ext cx="19812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73" name="Google Shape;373;p44"/>
          <p:cNvSpPr>
            <a:spLocks noGrp="1" noEditPoints="1"/>
          </p:cNvSpPr>
          <p:nvPr>
            <p:ph type="subTitle" idx="8"/>
          </p:nvPr>
        </p:nvSpPr>
        <p:spPr>
          <a:xfrm>
            <a:off x="760341" y="3087113"/>
            <a:ext cx="1993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374" name="Google Shape;374;p44"/>
          <p:cNvSpPr>
            <a:spLocks noGrp="1" noEditPoints="1"/>
          </p:cNvSpPr>
          <p:nvPr>
            <p:ph type="title" idx="9"/>
          </p:nvPr>
        </p:nvSpPr>
        <p:spPr>
          <a:xfrm>
            <a:off x="766813" y="1523314"/>
            <a:ext cx="1993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 b="1">
                <a:solidFill>
                  <a:schemeClr val="accent5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375" name="Google Shape;375;p44"/>
          <p:cNvSpPr>
            <a:spLocks noGrp="1" noEditPoints="1"/>
          </p:cNvSpPr>
          <p:nvPr>
            <p:ph type="title" idx="13"/>
          </p:nvPr>
        </p:nvSpPr>
        <p:spPr>
          <a:xfrm>
            <a:off x="2646013" y="1523314"/>
            <a:ext cx="1993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 b="1">
                <a:solidFill>
                  <a:schemeClr val="accent5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376" name="Google Shape;376;p44"/>
          <p:cNvSpPr>
            <a:spLocks noGrp="1" noEditPoints="1"/>
          </p:cNvSpPr>
          <p:nvPr>
            <p:ph type="title" idx="14"/>
          </p:nvPr>
        </p:nvSpPr>
        <p:spPr>
          <a:xfrm>
            <a:off x="4518238" y="1523314"/>
            <a:ext cx="1993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 b="1">
                <a:solidFill>
                  <a:schemeClr val="accent5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377" name="Google Shape;377;p44"/>
          <p:cNvSpPr>
            <a:spLocks noGrp="1" noEditPoints="1"/>
          </p:cNvSpPr>
          <p:nvPr>
            <p:ph type="title" idx="15"/>
          </p:nvPr>
        </p:nvSpPr>
        <p:spPr>
          <a:xfrm>
            <a:off x="6390538" y="1523314"/>
            <a:ext cx="1993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 b="1">
                <a:solidFill>
                  <a:schemeClr val="accent5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None/>
              <a:defRPr sz="60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  <p:hf sldNum="0" hdr="0" ft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45"/>
          <p:cNvSpPr>
            <a:spLocks noGrp="1" noEditPoints="1"/>
          </p:cNvSpPr>
          <p:nvPr>
            <p:ph type="title"/>
          </p:nvPr>
        </p:nvSpPr>
        <p:spPr>
          <a:xfrm>
            <a:off x="720000" y="548640"/>
            <a:ext cx="2971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80" name="Google Shape;380;p45"/>
          <p:cNvSpPr>
            <a:spLocks noGrp="1" noEditPoints="1"/>
          </p:cNvSpPr>
          <p:nvPr>
            <p:ph type="subTitle" idx="1"/>
          </p:nvPr>
        </p:nvSpPr>
        <p:spPr>
          <a:xfrm>
            <a:off x="1040438" y="2688354"/>
            <a:ext cx="21531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81" name="Google Shape;381;p45"/>
          <p:cNvSpPr>
            <a:spLocks noGrp="1" noEditPoints="1"/>
          </p:cNvSpPr>
          <p:nvPr>
            <p:ph type="subTitle" idx="2"/>
          </p:nvPr>
        </p:nvSpPr>
        <p:spPr>
          <a:xfrm>
            <a:off x="1041038" y="2360964"/>
            <a:ext cx="21519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382" name="Google Shape;382;p45"/>
          <p:cNvSpPr>
            <a:spLocks noGrp="1" noEditPoints="1"/>
          </p:cNvSpPr>
          <p:nvPr>
            <p:ph type="subTitle" idx="3"/>
          </p:nvPr>
        </p:nvSpPr>
        <p:spPr>
          <a:xfrm>
            <a:off x="3496651" y="2688354"/>
            <a:ext cx="2151900" cy="11010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marR="9144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83" name="Google Shape;383;p45"/>
          <p:cNvSpPr>
            <a:spLocks noGrp="1" noEditPoints="1"/>
          </p:cNvSpPr>
          <p:nvPr>
            <p:ph type="subTitle" idx="4"/>
          </p:nvPr>
        </p:nvSpPr>
        <p:spPr>
          <a:xfrm>
            <a:off x="3497101" y="2360964"/>
            <a:ext cx="21510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marR="9144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384" name="Google Shape;384;p45"/>
          <p:cNvSpPr/>
          <p:nvPr/>
        </p:nvSpPr>
        <p:spPr>
          <a:xfrm flipH="1">
            <a:off x="-2784105" y="2564875"/>
            <a:ext cx="5011452" cy="3046079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5" name="Google Shape;385;p45"/>
          <p:cNvSpPr/>
          <p:nvPr/>
        </p:nvSpPr>
        <p:spPr>
          <a:xfrm flipH="1">
            <a:off x="-3512955" y="2381750"/>
            <a:ext cx="5011452" cy="3046079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p45"/>
          <p:cNvSpPr/>
          <p:nvPr/>
        </p:nvSpPr>
        <p:spPr>
          <a:xfrm rot="10643912" flipH="1">
            <a:off x="1490720" y="-1041491"/>
            <a:ext cx="9759623" cy="3552594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7" name="Google Shape;387;p45"/>
          <p:cNvSpPr>
            <a:spLocks noGrp="1" noEditPoints="1"/>
          </p:cNvSpPr>
          <p:nvPr>
            <p:ph type="subTitle" idx="5"/>
          </p:nvPr>
        </p:nvSpPr>
        <p:spPr>
          <a:xfrm>
            <a:off x="5951650" y="2688354"/>
            <a:ext cx="2151000" cy="11010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marR="25890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388" name="Google Shape;388;p45"/>
          <p:cNvSpPr>
            <a:spLocks noGrp="1" noEditPoints="1"/>
          </p:cNvSpPr>
          <p:nvPr>
            <p:ph type="subTitle" idx="6"/>
          </p:nvPr>
        </p:nvSpPr>
        <p:spPr>
          <a:xfrm>
            <a:off x="5952100" y="2360964"/>
            <a:ext cx="21501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marR="9144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</p:spTree>
  </p:cSld>
  <p:clrMapOvr>
    <a:masterClrMapping/>
  </p:clrMapOvr>
  <p:hf sldNum="0" hdr="0" ft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46"/>
          <p:cNvSpPr>
            <a:spLocks noGrp="1" noEditPoints="1"/>
          </p:cNvSpPr>
          <p:nvPr>
            <p:ph type="title"/>
          </p:nvPr>
        </p:nvSpPr>
        <p:spPr>
          <a:xfrm>
            <a:off x="720000" y="548594"/>
            <a:ext cx="2971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91" name="Google Shape;391;p46"/>
          <p:cNvSpPr/>
          <p:nvPr/>
        </p:nvSpPr>
        <p:spPr>
          <a:xfrm rot="-129819">
            <a:off x="4458284" y="3196753"/>
            <a:ext cx="6639739" cy="2813496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46"/>
          <p:cNvSpPr/>
          <p:nvPr/>
        </p:nvSpPr>
        <p:spPr>
          <a:xfrm rot="537107">
            <a:off x="2750101" y="3065565"/>
            <a:ext cx="6867688" cy="3916197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47"/>
          <p:cNvSpPr>
            <a:spLocks noGrp="1" noEditPoints="1"/>
          </p:cNvSpPr>
          <p:nvPr>
            <p:ph type="title"/>
          </p:nvPr>
        </p:nvSpPr>
        <p:spPr>
          <a:xfrm>
            <a:off x="720000" y="548594"/>
            <a:ext cx="2971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95" name="Google Shape;395;p47"/>
          <p:cNvSpPr/>
          <p:nvPr/>
        </p:nvSpPr>
        <p:spPr>
          <a:xfrm rot="681460" flipH="1">
            <a:off x="-2056195" y="2877808"/>
            <a:ext cx="5011380" cy="3046220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6" name="Google Shape;396;p47"/>
          <p:cNvSpPr/>
          <p:nvPr/>
        </p:nvSpPr>
        <p:spPr>
          <a:xfrm>
            <a:off x="5006013" y="-1420128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p47"/>
          <p:cNvSpPr/>
          <p:nvPr/>
        </p:nvSpPr>
        <p:spPr>
          <a:xfrm rot="681460" flipH="1">
            <a:off x="-2876711" y="2526183"/>
            <a:ext cx="5011380" cy="3046220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p47"/>
          <p:cNvSpPr/>
          <p:nvPr/>
        </p:nvSpPr>
        <p:spPr>
          <a:xfrm>
            <a:off x="4244013" y="-1259525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48"/>
          <p:cNvSpPr>
            <a:spLocks noGrp="1" noEditPoints="1"/>
          </p:cNvSpPr>
          <p:nvPr>
            <p:ph type="title"/>
          </p:nvPr>
        </p:nvSpPr>
        <p:spPr>
          <a:xfrm>
            <a:off x="720000" y="548640"/>
            <a:ext cx="2971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01" name="Google Shape;401;p48"/>
          <p:cNvSpPr>
            <a:spLocks noGrp="1" noEditPoints="1"/>
          </p:cNvSpPr>
          <p:nvPr>
            <p:ph type="subTitle" idx="1"/>
          </p:nvPr>
        </p:nvSpPr>
        <p:spPr>
          <a:xfrm>
            <a:off x="2214975" y="2120500"/>
            <a:ext cx="18039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402" name="Google Shape;402;p48"/>
          <p:cNvSpPr>
            <a:spLocks noGrp="1" noEditPoints="1"/>
          </p:cNvSpPr>
          <p:nvPr>
            <p:ph type="subTitle" idx="2"/>
          </p:nvPr>
        </p:nvSpPr>
        <p:spPr>
          <a:xfrm>
            <a:off x="2214975" y="1807365"/>
            <a:ext cx="18030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403" name="Google Shape;403;p48"/>
          <p:cNvSpPr>
            <a:spLocks noGrp="1" noEditPoints="1"/>
          </p:cNvSpPr>
          <p:nvPr>
            <p:ph type="subTitle" idx="3"/>
          </p:nvPr>
        </p:nvSpPr>
        <p:spPr>
          <a:xfrm>
            <a:off x="6347613" y="2120500"/>
            <a:ext cx="18039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404" name="Google Shape;404;p48"/>
          <p:cNvSpPr>
            <a:spLocks noGrp="1" noEditPoints="1"/>
          </p:cNvSpPr>
          <p:nvPr>
            <p:ph type="subTitle" idx="4"/>
          </p:nvPr>
        </p:nvSpPr>
        <p:spPr>
          <a:xfrm>
            <a:off x="6348126" y="1807365"/>
            <a:ext cx="18030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405" name="Google Shape;405;p48"/>
          <p:cNvSpPr>
            <a:spLocks noGrp="1" noEditPoints="1"/>
          </p:cNvSpPr>
          <p:nvPr>
            <p:ph type="subTitle" idx="5"/>
          </p:nvPr>
        </p:nvSpPr>
        <p:spPr>
          <a:xfrm>
            <a:off x="2214975" y="3598700"/>
            <a:ext cx="18039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406" name="Google Shape;406;p48"/>
          <p:cNvSpPr>
            <a:spLocks noGrp="1" noEditPoints="1"/>
          </p:cNvSpPr>
          <p:nvPr>
            <p:ph type="subTitle" idx="6"/>
          </p:nvPr>
        </p:nvSpPr>
        <p:spPr>
          <a:xfrm>
            <a:off x="2214975" y="3285565"/>
            <a:ext cx="18030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407" name="Google Shape;407;p48"/>
          <p:cNvSpPr>
            <a:spLocks noGrp="1" noEditPoints="1"/>
          </p:cNvSpPr>
          <p:nvPr>
            <p:ph type="subTitle" idx="7"/>
          </p:nvPr>
        </p:nvSpPr>
        <p:spPr>
          <a:xfrm>
            <a:off x="6347677" y="3598700"/>
            <a:ext cx="18039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408" name="Google Shape;408;p48"/>
          <p:cNvSpPr>
            <a:spLocks noGrp="1" noEditPoints="1"/>
          </p:cNvSpPr>
          <p:nvPr>
            <p:ph type="subTitle" idx="8"/>
          </p:nvPr>
        </p:nvSpPr>
        <p:spPr>
          <a:xfrm>
            <a:off x="6348191" y="3285565"/>
            <a:ext cx="18030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409" name="Google Shape;409;p48"/>
          <p:cNvSpPr/>
          <p:nvPr/>
        </p:nvSpPr>
        <p:spPr>
          <a:xfrm flipH="1">
            <a:off x="-2784105" y="2564875"/>
            <a:ext cx="5011452" cy="3046079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0" name="Google Shape;410;p48"/>
          <p:cNvSpPr/>
          <p:nvPr/>
        </p:nvSpPr>
        <p:spPr>
          <a:xfrm flipH="1">
            <a:off x="-3512955" y="2381750"/>
            <a:ext cx="5011452" cy="3046079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1" name="Google Shape;411;p48"/>
          <p:cNvSpPr/>
          <p:nvPr/>
        </p:nvSpPr>
        <p:spPr>
          <a:xfrm rot="10643912" flipH="1">
            <a:off x="1490720" y="-1041491"/>
            <a:ext cx="9759623" cy="3552594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49"/>
          <p:cNvSpPr/>
          <p:nvPr/>
        </p:nvSpPr>
        <p:spPr>
          <a:xfrm rot="681460" flipH="1">
            <a:off x="-2056195" y="2877808"/>
            <a:ext cx="5011380" cy="3046220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p49"/>
          <p:cNvSpPr/>
          <p:nvPr/>
        </p:nvSpPr>
        <p:spPr>
          <a:xfrm>
            <a:off x="5006013" y="-1420128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49"/>
          <p:cNvSpPr/>
          <p:nvPr/>
        </p:nvSpPr>
        <p:spPr>
          <a:xfrm rot="-10501244">
            <a:off x="5729755" y="3876207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p49"/>
          <p:cNvSpPr/>
          <p:nvPr/>
        </p:nvSpPr>
        <p:spPr>
          <a:xfrm rot="681460" flipH="1">
            <a:off x="-2876711" y="2526183"/>
            <a:ext cx="5011380" cy="3046220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p49"/>
          <p:cNvSpPr/>
          <p:nvPr/>
        </p:nvSpPr>
        <p:spPr>
          <a:xfrm>
            <a:off x="4244013" y="-1259525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p49"/>
          <p:cNvSpPr>
            <a:spLocks noGrp="1" noEditPoints="1"/>
          </p:cNvSpPr>
          <p:nvPr>
            <p:ph type="title"/>
          </p:nvPr>
        </p:nvSpPr>
        <p:spPr>
          <a:xfrm>
            <a:off x="720000" y="548640"/>
            <a:ext cx="2971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  <p:hf sldNum="0" hdr="0" ftr="0" dt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50"/>
          <p:cNvSpPr>
            <a:spLocks noGrp="1" noEditPoints="1"/>
          </p:cNvSpPr>
          <p:nvPr>
            <p:ph type="title"/>
          </p:nvPr>
        </p:nvSpPr>
        <p:spPr>
          <a:xfrm>
            <a:off x="720000" y="544622"/>
            <a:ext cx="2971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21" name="Google Shape;421;p50"/>
          <p:cNvSpPr/>
          <p:nvPr/>
        </p:nvSpPr>
        <p:spPr>
          <a:xfrm rot="1828969">
            <a:off x="938629" y="-2300796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" name="Google Shape;422;p50"/>
          <p:cNvSpPr/>
          <p:nvPr/>
        </p:nvSpPr>
        <p:spPr>
          <a:xfrm rot="1828969">
            <a:off x="-1021971" y="-2522296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3" name="Google Shape;423;p50"/>
          <p:cNvSpPr/>
          <p:nvPr/>
        </p:nvSpPr>
        <p:spPr>
          <a:xfrm rot="1828969">
            <a:off x="-797321" y="-276522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51"/>
          <p:cNvSpPr>
            <a:spLocks noGrp="1" noEditPoints="1"/>
          </p:cNvSpPr>
          <p:nvPr>
            <p:ph type="title"/>
          </p:nvPr>
        </p:nvSpPr>
        <p:spPr>
          <a:xfrm>
            <a:off x="720000" y="548640"/>
            <a:ext cx="3774000" cy="876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9pPr>
          </a:lstStyle>
          <a:p>
            <a:endParaRPr/>
          </a:p>
        </p:txBody>
      </p:sp>
      <p:sp>
        <p:nvSpPr>
          <p:cNvPr id="426" name="Google Shape;426;p51"/>
          <p:cNvSpPr>
            <a:spLocks noGrp="1" noEditPoints="1"/>
          </p:cNvSpPr>
          <p:nvPr>
            <p:ph type="title" idx="2" hasCustomPrompt="1"/>
          </p:nvPr>
        </p:nvSpPr>
        <p:spPr>
          <a:xfrm>
            <a:off x="1518404" y="1620001"/>
            <a:ext cx="1335000" cy="6732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52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27" name="Google Shape;427;p51"/>
          <p:cNvSpPr>
            <a:spLocks noGrp="1" noEditPoints="1"/>
          </p:cNvSpPr>
          <p:nvPr>
            <p:ph type="subTitle" idx="1"/>
          </p:nvPr>
        </p:nvSpPr>
        <p:spPr>
          <a:xfrm>
            <a:off x="1518404" y="2175973"/>
            <a:ext cx="13338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428" name="Google Shape;428;p51"/>
          <p:cNvSpPr>
            <a:spLocks noGrp="1" noEditPoints="1"/>
          </p:cNvSpPr>
          <p:nvPr>
            <p:ph type="title" idx="3" hasCustomPrompt="1"/>
          </p:nvPr>
        </p:nvSpPr>
        <p:spPr>
          <a:xfrm>
            <a:off x="6093150" y="1620001"/>
            <a:ext cx="1335000" cy="6732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algn="r" rtl="0">
              <a:spcBef>
                <a:spcPts val="0"/>
              </a:spcBef>
              <a:spcAft>
                <a:spcPts val="0"/>
              </a:spcAft>
              <a:buSzPts val="52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29" name="Google Shape;429;p51"/>
          <p:cNvSpPr>
            <a:spLocks noGrp="1" noEditPoints="1"/>
          </p:cNvSpPr>
          <p:nvPr>
            <p:ph type="subTitle" idx="4"/>
          </p:nvPr>
        </p:nvSpPr>
        <p:spPr>
          <a:xfrm>
            <a:off x="6093150" y="2175973"/>
            <a:ext cx="13350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430" name="Google Shape;430;p51"/>
          <p:cNvSpPr>
            <a:spLocks noGrp="1" noEditPoints="1"/>
          </p:cNvSpPr>
          <p:nvPr>
            <p:ph type="title" idx="5" hasCustomPrompt="1"/>
          </p:nvPr>
        </p:nvSpPr>
        <p:spPr>
          <a:xfrm>
            <a:off x="6093150" y="3267862"/>
            <a:ext cx="1335000" cy="6768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algn="r" rtl="0">
              <a:spcBef>
                <a:spcPts val="0"/>
              </a:spcBef>
              <a:spcAft>
                <a:spcPts val="0"/>
              </a:spcAft>
              <a:buSzPts val="52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31" name="Google Shape;431;p51"/>
          <p:cNvSpPr>
            <a:spLocks noGrp="1" noEditPoints="1"/>
          </p:cNvSpPr>
          <p:nvPr>
            <p:ph type="subTitle" idx="6"/>
          </p:nvPr>
        </p:nvSpPr>
        <p:spPr>
          <a:xfrm>
            <a:off x="1518404" y="3837067"/>
            <a:ext cx="13350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432" name="Google Shape;432;p51"/>
          <p:cNvSpPr>
            <a:spLocks noGrp="1" noEditPoints="1"/>
          </p:cNvSpPr>
          <p:nvPr>
            <p:ph type="title" idx="7" hasCustomPrompt="1"/>
          </p:nvPr>
        </p:nvSpPr>
        <p:spPr>
          <a:xfrm>
            <a:off x="1518404" y="3267862"/>
            <a:ext cx="1335000" cy="6768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52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33" name="Google Shape;433;p51"/>
          <p:cNvSpPr>
            <a:spLocks noGrp="1" noEditPoints="1"/>
          </p:cNvSpPr>
          <p:nvPr>
            <p:ph type="subTitle" idx="8"/>
          </p:nvPr>
        </p:nvSpPr>
        <p:spPr>
          <a:xfrm>
            <a:off x="6093150" y="3845392"/>
            <a:ext cx="13350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434" name="Google Shape;434;p51"/>
          <p:cNvSpPr>
            <a:spLocks noGrp="1" noEditPoints="1"/>
          </p:cNvSpPr>
          <p:nvPr>
            <p:ph type="title" idx="9" hasCustomPrompt="1"/>
          </p:nvPr>
        </p:nvSpPr>
        <p:spPr>
          <a:xfrm>
            <a:off x="2572800" y="2793050"/>
            <a:ext cx="3998400" cy="8763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40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35" name="Google Shape;435;p51"/>
          <p:cNvSpPr>
            <a:spLocks noGrp="1" noEditPoints="1"/>
          </p:cNvSpPr>
          <p:nvPr>
            <p:ph type="subTitle" idx="13"/>
          </p:nvPr>
        </p:nvSpPr>
        <p:spPr>
          <a:xfrm>
            <a:off x="2647650" y="3453812"/>
            <a:ext cx="38487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436" name="Google Shape;436;p51"/>
          <p:cNvSpPr/>
          <p:nvPr/>
        </p:nvSpPr>
        <p:spPr>
          <a:xfrm rot="681460" flipH="1">
            <a:off x="-2056195" y="2877808"/>
            <a:ext cx="5011380" cy="3046220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51"/>
          <p:cNvSpPr/>
          <p:nvPr/>
        </p:nvSpPr>
        <p:spPr>
          <a:xfrm>
            <a:off x="5006013" y="-1420128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51"/>
          <p:cNvSpPr/>
          <p:nvPr/>
        </p:nvSpPr>
        <p:spPr>
          <a:xfrm rot="-10501244">
            <a:off x="5729755" y="3876207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51"/>
          <p:cNvSpPr/>
          <p:nvPr/>
        </p:nvSpPr>
        <p:spPr>
          <a:xfrm rot="681460" flipH="1">
            <a:off x="-2876711" y="2526183"/>
            <a:ext cx="5011380" cy="3046220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0" name="Google Shape;440;p51"/>
          <p:cNvSpPr/>
          <p:nvPr/>
        </p:nvSpPr>
        <p:spPr>
          <a:xfrm rot="-10501244">
            <a:off x="6260568" y="3935718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1" name="Google Shape;441;p51"/>
          <p:cNvSpPr/>
          <p:nvPr/>
        </p:nvSpPr>
        <p:spPr>
          <a:xfrm>
            <a:off x="4244013" y="-1259525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52"/>
          <p:cNvSpPr>
            <a:spLocks noGrp="1" noEditPoints="1"/>
          </p:cNvSpPr>
          <p:nvPr>
            <p:ph type="title"/>
          </p:nvPr>
        </p:nvSpPr>
        <p:spPr>
          <a:xfrm>
            <a:off x="720000" y="548640"/>
            <a:ext cx="3774000" cy="876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9pPr>
          </a:lstStyle>
          <a:p>
            <a:endParaRPr/>
          </a:p>
        </p:txBody>
      </p:sp>
      <p:sp>
        <p:nvSpPr>
          <p:cNvPr id="444" name="Google Shape;444;p52"/>
          <p:cNvSpPr>
            <a:spLocks noGrp="1" noEditPoints="1"/>
          </p:cNvSpPr>
          <p:nvPr>
            <p:ph type="title" idx="2" hasCustomPrompt="1"/>
          </p:nvPr>
        </p:nvSpPr>
        <p:spPr>
          <a:xfrm>
            <a:off x="1404400" y="1859892"/>
            <a:ext cx="1646400" cy="6732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40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45" name="Google Shape;445;p52"/>
          <p:cNvSpPr>
            <a:spLocks noGrp="1" noEditPoints="1"/>
          </p:cNvSpPr>
          <p:nvPr>
            <p:ph type="subTitle" idx="1"/>
          </p:nvPr>
        </p:nvSpPr>
        <p:spPr>
          <a:xfrm>
            <a:off x="1405150" y="2430283"/>
            <a:ext cx="16449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446" name="Google Shape;446;p52"/>
          <p:cNvSpPr>
            <a:spLocks noGrp="1" noEditPoints="1"/>
          </p:cNvSpPr>
          <p:nvPr>
            <p:ph type="title" idx="3" hasCustomPrompt="1"/>
          </p:nvPr>
        </p:nvSpPr>
        <p:spPr>
          <a:xfrm>
            <a:off x="6093200" y="1859892"/>
            <a:ext cx="1644900" cy="6732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40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47" name="Google Shape;447;p52"/>
          <p:cNvSpPr>
            <a:spLocks noGrp="1" noEditPoints="1"/>
          </p:cNvSpPr>
          <p:nvPr>
            <p:ph type="subTitle" idx="4"/>
          </p:nvPr>
        </p:nvSpPr>
        <p:spPr>
          <a:xfrm>
            <a:off x="6093200" y="2430283"/>
            <a:ext cx="16449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448" name="Google Shape;448;p52"/>
          <p:cNvSpPr/>
          <p:nvPr/>
        </p:nvSpPr>
        <p:spPr>
          <a:xfrm rot="681460" flipH="1">
            <a:off x="-2056195" y="2877808"/>
            <a:ext cx="5011380" cy="3046220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" name="Google Shape;449;p52"/>
          <p:cNvSpPr/>
          <p:nvPr/>
        </p:nvSpPr>
        <p:spPr>
          <a:xfrm>
            <a:off x="5006013" y="-1420128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" name="Google Shape;450;p52"/>
          <p:cNvSpPr/>
          <p:nvPr/>
        </p:nvSpPr>
        <p:spPr>
          <a:xfrm rot="681460" flipH="1">
            <a:off x="-2876711" y="2526183"/>
            <a:ext cx="5011380" cy="3046220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1" name="Google Shape;451;p52"/>
          <p:cNvSpPr/>
          <p:nvPr/>
        </p:nvSpPr>
        <p:spPr>
          <a:xfrm>
            <a:off x="4244013" y="-1259525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2" name="Google Shape;452;p52"/>
          <p:cNvSpPr>
            <a:spLocks noGrp="1" noEditPoints="1"/>
          </p:cNvSpPr>
          <p:nvPr>
            <p:ph type="title" idx="5" hasCustomPrompt="1"/>
          </p:nvPr>
        </p:nvSpPr>
        <p:spPr>
          <a:xfrm>
            <a:off x="3748800" y="1859892"/>
            <a:ext cx="1646400" cy="673200"/>
          </a:xfrm>
          <a:prstGeom prst="rect">
            <a:avLst/>
          </a:prstGeom>
        </p:spPr>
        <p:txBody>
          <a:bodyPr spcFirstLastPara="1" wrap="square" lIns="91425" tIns="91425" rIns="91425" bIns="91425" anchor="ctr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40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53" name="Google Shape;453;p52"/>
          <p:cNvSpPr>
            <a:spLocks noGrp="1" noEditPoints="1"/>
          </p:cNvSpPr>
          <p:nvPr>
            <p:ph type="subTitle" idx="6"/>
          </p:nvPr>
        </p:nvSpPr>
        <p:spPr>
          <a:xfrm>
            <a:off x="3748800" y="2430283"/>
            <a:ext cx="16464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454" name="Google Shape;454;p52"/>
          <p:cNvSpPr>
            <a:spLocks noGrp="1" noEditPoints="1"/>
          </p:cNvSpPr>
          <p:nvPr>
            <p:ph type="subTitle" idx="7"/>
          </p:nvPr>
        </p:nvSpPr>
        <p:spPr>
          <a:xfrm>
            <a:off x="1404400" y="2765130"/>
            <a:ext cx="16464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455" name="Google Shape;455;p52"/>
          <p:cNvSpPr>
            <a:spLocks noGrp="1" noEditPoints="1"/>
          </p:cNvSpPr>
          <p:nvPr>
            <p:ph type="subTitle" idx="8"/>
          </p:nvPr>
        </p:nvSpPr>
        <p:spPr>
          <a:xfrm>
            <a:off x="3748800" y="2765130"/>
            <a:ext cx="16464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456" name="Google Shape;456;p52"/>
          <p:cNvSpPr>
            <a:spLocks noGrp="1" noEditPoints="1"/>
          </p:cNvSpPr>
          <p:nvPr>
            <p:ph type="subTitle" idx="9"/>
          </p:nvPr>
        </p:nvSpPr>
        <p:spPr>
          <a:xfrm>
            <a:off x="6093200" y="2765130"/>
            <a:ext cx="16464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</p:spTree>
  </p:cSld>
  <p:clrMapOvr>
    <a:masterClrMapping/>
  </p:clrMapOvr>
  <p:hf sldNum="0" hdr="0" ftr="0" dt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_AND_TWO_COLUMNS_1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53"/>
          <p:cNvSpPr>
            <a:spLocks noGrp="1" noEditPoints="1"/>
          </p:cNvSpPr>
          <p:nvPr>
            <p:ph type="title"/>
          </p:nvPr>
        </p:nvSpPr>
        <p:spPr>
          <a:xfrm>
            <a:off x="720000" y="548640"/>
            <a:ext cx="2971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59" name="Google Shape;459;p53"/>
          <p:cNvSpPr>
            <a:spLocks noGrp="1" noEditPoints="1"/>
          </p:cNvSpPr>
          <p:nvPr>
            <p:ph type="subTitle" idx="1"/>
          </p:nvPr>
        </p:nvSpPr>
        <p:spPr>
          <a:xfrm>
            <a:off x="720000" y="2046763"/>
            <a:ext cx="2622600" cy="1539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460" name="Google Shape;460;p53"/>
          <p:cNvSpPr>
            <a:spLocks noGrp="1" noEditPoints="1"/>
          </p:cNvSpPr>
          <p:nvPr>
            <p:ph type="subTitle" idx="2"/>
          </p:nvPr>
        </p:nvSpPr>
        <p:spPr>
          <a:xfrm>
            <a:off x="720000" y="1714913"/>
            <a:ext cx="2221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461" name="Google Shape;461;p53"/>
          <p:cNvSpPr/>
          <p:nvPr/>
        </p:nvSpPr>
        <p:spPr>
          <a:xfrm rot="-220157">
            <a:off x="2997515" y="-2269308"/>
            <a:ext cx="12883966" cy="2642905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7267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2" name="Google Shape;462;p53"/>
          <p:cNvSpPr/>
          <p:nvPr/>
        </p:nvSpPr>
        <p:spPr>
          <a:xfrm>
            <a:off x="991600" y="-1707574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3" name="Google Shape;463;p53"/>
          <p:cNvSpPr/>
          <p:nvPr/>
        </p:nvSpPr>
        <p:spPr>
          <a:xfrm rot="1828969">
            <a:off x="938629" y="-252592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4" name="Google Shape;464;p53"/>
          <p:cNvSpPr/>
          <p:nvPr/>
        </p:nvSpPr>
        <p:spPr>
          <a:xfrm>
            <a:off x="2134600" y="-1402774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5" name="Google Shape;465;p53"/>
          <p:cNvSpPr/>
          <p:nvPr/>
        </p:nvSpPr>
        <p:spPr>
          <a:xfrm rot="1828969">
            <a:off x="-1021971" y="-3030496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6" name="Google Shape;466;p53"/>
          <p:cNvSpPr/>
          <p:nvPr/>
        </p:nvSpPr>
        <p:spPr>
          <a:xfrm rot="1828969">
            <a:off x="1029004" y="-298157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5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54"/>
          <p:cNvSpPr>
            <a:spLocks noGrp="1" noEditPoints="1"/>
          </p:cNvSpPr>
          <p:nvPr>
            <p:ph type="title"/>
          </p:nvPr>
        </p:nvSpPr>
        <p:spPr>
          <a:xfrm>
            <a:off x="720000" y="545162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</a:lvl9pPr>
          </a:lstStyle>
          <a:p>
            <a:endParaRPr/>
          </a:p>
        </p:txBody>
      </p:sp>
      <p:sp>
        <p:nvSpPr>
          <p:cNvPr id="469" name="Google Shape;469;p54"/>
          <p:cNvSpPr>
            <a:spLocks noGrp="1" noEditPoints="1"/>
          </p:cNvSpPr>
          <p:nvPr>
            <p:ph type="subTitle" idx="1"/>
          </p:nvPr>
        </p:nvSpPr>
        <p:spPr>
          <a:xfrm>
            <a:off x="720000" y="1484925"/>
            <a:ext cx="3600000" cy="592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470" name="Google Shape;470;p54"/>
          <p:cNvSpPr>
            <a:spLocks noGrp="1" noEditPoints="1"/>
          </p:cNvSpPr>
          <p:nvPr>
            <p:ph type="subTitle" idx="2"/>
          </p:nvPr>
        </p:nvSpPr>
        <p:spPr>
          <a:xfrm>
            <a:off x="720000" y="2005525"/>
            <a:ext cx="3600000" cy="26430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marR="50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Char char="●"/>
              <a:defRPr sz="1200">
                <a:latin typeface="Lato"/>
                <a:ea typeface="Lato"/>
                <a:cs typeface="Lato"/>
                <a:sym typeface="La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Lato"/>
              <a:buChar char="○"/>
              <a:defRPr>
                <a:latin typeface="Lato"/>
                <a:ea typeface="Lato"/>
                <a:cs typeface="Lato"/>
                <a:sym typeface="Lato"/>
              </a:defRPr>
            </a:lvl2pPr>
            <a:lvl3pPr lvl="2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■"/>
              <a:defRPr>
                <a:latin typeface="Lato"/>
                <a:ea typeface="Lato"/>
                <a:cs typeface="Lato"/>
                <a:sym typeface="Lato"/>
              </a:defRPr>
            </a:lvl3pPr>
            <a:lvl4pPr lvl="3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●"/>
              <a:defRPr>
                <a:latin typeface="Lato"/>
                <a:ea typeface="Lato"/>
                <a:cs typeface="Lato"/>
                <a:sym typeface="Lato"/>
              </a:defRPr>
            </a:lvl4pPr>
            <a:lvl5pPr lvl="4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○"/>
              <a:defRPr>
                <a:latin typeface="Lato"/>
                <a:ea typeface="Lato"/>
                <a:cs typeface="Lato"/>
                <a:sym typeface="Lato"/>
              </a:defRPr>
            </a:lvl5pPr>
            <a:lvl6pPr lvl="5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■"/>
              <a:defRPr>
                <a:latin typeface="Lato"/>
                <a:ea typeface="Lato"/>
                <a:cs typeface="Lato"/>
                <a:sym typeface="Lato"/>
              </a:defRPr>
            </a:lvl6pPr>
            <a:lvl7pPr lvl="6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●"/>
              <a:defRPr>
                <a:latin typeface="Lato"/>
                <a:ea typeface="Lato"/>
                <a:cs typeface="Lato"/>
                <a:sym typeface="Lato"/>
              </a:defRPr>
            </a:lvl7pPr>
            <a:lvl8pPr lvl="7">
              <a:spcBef>
                <a:spcPts val="1600"/>
              </a:spcBef>
              <a:spcAft>
                <a:spcPts val="0"/>
              </a:spcAft>
              <a:buSzPts val="1400"/>
              <a:buFont typeface="Lato"/>
              <a:buChar char="○"/>
              <a:defRPr>
                <a:latin typeface="Lato"/>
                <a:ea typeface="Lato"/>
                <a:cs typeface="Lato"/>
                <a:sym typeface="Lato"/>
              </a:defRPr>
            </a:lvl8pPr>
            <a:lvl9pPr lvl="8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Char char="■"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471" name="Google Shape;471;p54"/>
          <p:cNvSpPr/>
          <p:nvPr/>
        </p:nvSpPr>
        <p:spPr>
          <a:xfrm rot="-220157">
            <a:off x="4140515" y="-2378374"/>
            <a:ext cx="12883966" cy="2642905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7267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2" name="Google Shape;472;p54"/>
          <p:cNvSpPr/>
          <p:nvPr/>
        </p:nvSpPr>
        <p:spPr>
          <a:xfrm>
            <a:off x="4801600" y="-1511840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3" name="Google Shape;473;p54"/>
          <p:cNvSpPr/>
          <p:nvPr/>
        </p:nvSpPr>
        <p:spPr>
          <a:xfrm rot="1828969">
            <a:off x="-2189620" y="-2399287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4" name="Google Shape;474;p54"/>
          <p:cNvSpPr/>
          <p:nvPr/>
        </p:nvSpPr>
        <p:spPr>
          <a:xfrm rot="1828969">
            <a:off x="-229020" y="-2177787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5" name="Google Shape;475;p54"/>
          <p:cNvSpPr/>
          <p:nvPr/>
        </p:nvSpPr>
        <p:spPr>
          <a:xfrm rot="-220157">
            <a:off x="2997515" y="-2269308"/>
            <a:ext cx="12883966" cy="2642905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7267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6" name="Google Shape;476;p54"/>
          <p:cNvSpPr/>
          <p:nvPr/>
        </p:nvSpPr>
        <p:spPr>
          <a:xfrm rot="1828969">
            <a:off x="-1021971" y="-259502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7" name="Google Shape;477;p54"/>
          <p:cNvSpPr/>
          <p:nvPr/>
        </p:nvSpPr>
        <p:spPr>
          <a:xfrm rot="1828969">
            <a:off x="938629" y="-237352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_AND_TWO_COLUMNS_1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55"/>
          <p:cNvSpPr>
            <a:spLocks noGrp="1" noEditPoints="1"/>
          </p:cNvSpPr>
          <p:nvPr>
            <p:ph type="title"/>
          </p:nvPr>
        </p:nvSpPr>
        <p:spPr>
          <a:xfrm>
            <a:off x="720000" y="548640"/>
            <a:ext cx="2971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80" name="Google Shape;480;p55"/>
          <p:cNvSpPr>
            <a:spLocks noGrp="1" noEditPoints="1"/>
          </p:cNvSpPr>
          <p:nvPr>
            <p:ph type="subTitle" idx="1"/>
          </p:nvPr>
        </p:nvSpPr>
        <p:spPr>
          <a:xfrm>
            <a:off x="5975125" y="2166950"/>
            <a:ext cx="23952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481" name="Google Shape;481;p55"/>
          <p:cNvSpPr>
            <a:spLocks noGrp="1" noEditPoints="1"/>
          </p:cNvSpPr>
          <p:nvPr>
            <p:ph type="subTitle" idx="2"/>
          </p:nvPr>
        </p:nvSpPr>
        <p:spPr>
          <a:xfrm>
            <a:off x="5975125" y="3590500"/>
            <a:ext cx="23952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482" name="Google Shape;482;p55"/>
          <p:cNvSpPr>
            <a:spLocks noGrp="1" noEditPoints="1"/>
          </p:cNvSpPr>
          <p:nvPr>
            <p:ph type="subTitle" idx="3"/>
          </p:nvPr>
        </p:nvSpPr>
        <p:spPr>
          <a:xfrm>
            <a:off x="5975125" y="1825000"/>
            <a:ext cx="2221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483" name="Google Shape;483;p55"/>
          <p:cNvSpPr>
            <a:spLocks noGrp="1" noEditPoints="1"/>
          </p:cNvSpPr>
          <p:nvPr>
            <p:ph type="subTitle" idx="4"/>
          </p:nvPr>
        </p:nvSpPr>
        <p:spPr>
          <a:xfrm>
            <a:off x="5975125" y="3248550"/>
            <a:ext cx="2221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484" name="Google Shape;484;p55"/>
          <p:cNvSpPr/>
          <p:nvPr/>
        </p:nvSpPr>
        <p:spPr>
          <a:xfrm rot="1828969">
            <a:off x="938629" y="-252592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5" name="Google Shape;485;p55"/>
          <p:cNvSpPr/>
          <p:nvPr/>
        </p:nvSpPr>
        <p:spPr>
          <a:xfrm rot="-10501244">
            <a:off x="5729755" y="3876207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6" name="Google Shape;486;p55"/>
          <p:cNvSpPr/>
          <p:nvPr/>
        </p:nvSpPr>
        <p:spPr>
          <a:xfrm rot="-10501244">
            <a:off x="6260568" y="3935718"/>
            <a:ext cx="7627109" cy="1699821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56"/>
          <p:cNvSpPr>
            <a:spLocks noGrp="1" noEditPoints="1"/>
          </p:cNvSpPr>
          <p:nvPr>
            <p:ph type="title"/>
          </p:nvPr>
        </p:nvSpPr>
        <p:spPr>
          <a:xfrm>
            <a:off x="720000" y="548640"/>
            <a:ext cx="3774000" cy="876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9pPr>
          </a:lstStyle>
          <a:p>
            <a:endParaRPr/>
          </a:p>
        </p:txBody>
      </p:sp>
      <p:sp>
        <p:nvSpPr>
          <p:cNvPr id="489" name="Google Shape;489;p56"/>
          <p:cNvSpPr>
            <a:spLocks noGrp="1" noEditPoints="1"/>
          </p:cNvSpPr>
          <p:nvPr>
            <p:ph type="subTitle" idx="1"/>
          </p:nvPr>
        </p:nvSpPr>
        <p:spPr>
          <a:xfrm>
            <a:off x="1322800" y="3130492"/>
            <a:ext cx="18066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490" name="Google Shape;490;p56"/>
          <p:cNvSpPr>
            <a:spLocks noGrp="1" noEditPoints="1"/>
          </p:cNvSpPr>
          <p:nvPr>
            <p:ph type="subTitle" idx="2"/>
          </p:nvPr>
        </p:nvSpPr>
        <p:spPr>
          <a:xfrm>
            <a:off x="6012800" y="3130492"/>
            <a:ext cx="18069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491" name="Google Shape;491;p56"/>
          <p:cNvSpPr/>
          <p:nvPr/>
        </p:nvSpPr>
        <p:spPr>
          <a:xfrm rot="681460" flipH="1">
            <a:off x="-2056195" y="2877808"/>
            <a:ext cx="5011380" cy="3046220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2" name="Google Shape;492;p56"/>
          <p:cNvSpPr/>
          <p:nvPr/>
        </p:nvSpPr>
        <p:spPr>
          <a:xfrm>
            <a:off x="5006013" y="-1420128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3" name="Google Shape;493;p56"/>
          <p:cNvSpPr/>
          <p:nvPr/>
        </p:nvSpPr>
        <p:spPr>
          <a:xfrm rot="681460" flipH="1">
            <a:off x="-2876711" y="2526183"/>
            <a:ext cx="5011380" cy="3046220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4" name="Google Shape;494;p56"/>
          <p:cNvSpPr/>
          <p:nvPr/>
        </p:nvSpPr>
        <p:spPr>
          <a:xfrm>
            <a:off x="4244013" y="-1259525"/>
            <a:ext cx="9379426" cy="1699850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5" name="Google Shape;495;p56"/>
          <p:cNvSpPr>
            <a:spLocks noGrp="1" noEditPoints="1"/>
          </p:cNvSpPr>
          <p:nvPr>
            <p:ph type="subTitle" idx="3"/>
          </p:nvPr>
        </p:nvSpPr>
        <p:spPr>
          <a:xfrm>
            <a:off x="3667800" y="3130492"/>
            <a:ext cx="1808400" cy="438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dk2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2pPr>
            <a:lvl3pPr lvl="2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3pPr>
            <a:lvl4pPr lvl="3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4pPr>
            <a:lvl5pPr lvl="4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5pPr>
            <a:lvl6pPr lvl="5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6pPr>
            <a:lvl7pPr lvl="6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7pPr>
            <a:lvl8pPr lvl="7" algn="ctr" rtl="0">
              <a:spcBef>
                <a:spcPts val="1600"/>
              </a:spcBef>
              <a:spcAft>
                <a:spcPts val="0"/>
              </a:spcAft>
              <a:buSzPts val="1400"/>
              <a:buNone/>
            </a:lvl8pPr>
            <a:lvl9pPr lvl="8" algn="ctr" rtl="0">
              <a:spcBef>
                <a:spcPts val="1600"/>
              </a:spcBef>
              <a:spcAft>
                <a:spcPts val="1600"/>
              </a:spcAft>
              <a:buSzPts val="1400"/>
              <a:buNone/>
            </a:lvl9pPr>
          </a:lstStyle>
          <a:p>
            <a:pPr lvl="0"/>
            <a:endParaRPr/>
          </a:p>
        </p:txBody>
      </p:sp>
      <p:sp>
        <p:nvSpPr>
          <p:cNvPr id="496" name="Google Shape;496;p56"/>
          <p:cNvSpPr>
            <a:spLocks noGrp="1" noEditPoints="1"/>
          </p:cNvSpPr>
          <p:nvPr>
            <p:ph type="subTitle" idx="4"/>
          </p:nvPr>
        </p:nvSpPr>
        <p:spPr>
          <a:xfrm>
            <a:off x="1322800" y="3469497"/>
            <a:ext cx="18084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497" name="Google Shape;497;p56"/>
          <p:cNvSpPr>
            <a:spLocks noGrp="1" noEditPoints="1"/>
          </p:cNvSpPr>
          <p:nvPr>
            <p:ph type="subTitle" idx="5"/>
          </p:nvPr>
        </p:nvSpPr>
        <p:spPr>
          <a:xfrm>
            <a:off x="3667800" y="3469497"/>
            <a:ext cx="18084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  <p:sp>
        <p:nvSpPr>
          <p:cNvPr id="498" name="Google Shape;498;p56"/>
          <p:cNvSpPr>
            <a:spLocks noGrp="1" noEditPoints="1"/>
          </p:cNvSpPr>
          <p:nvPr>
            <p:ph type="subTitle" idx="6"/>
          </p:nvPr>
        </p:nvSpPr>
        <p:spPr>
          <a:xfrm>
            <a:off x="6012800" y="3469497"/>
            <a:ext cx="1808400" cy="1012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>
            <a:pPr lvl="0"/>
            <a:endParaRPr/>
          </a:p>
        </p:txBody>
      </p:sp>
    </p:spTree>
  </p:cSld>
  <p:clrMapOvr>
    <a:masterClrMapping/>
  </p:clrMapOvr>
  <p:hf sldNum="0" hdr="0" ftr="0" dt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_NUMBER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57"/>
          <p:cNvSpPr>
            <a:spLocks noGrp="1" noEditPoints="1"/>
          </p:cNvSpPr>
          <p:nvPr>
            <p:ph type="title" hasCustomPrompt="1"/>
          </p:nvPr>
        </p:nvSpPr>
        <p:spPr>
          <a:xfrm>
            <a:off x="561488" y="1392375"/>
            <a:ext cx="5349900" cy="19635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01" name="Google Shape;501;p57"/>
          <p:cNvSpPr>
            <a:spLocks noGrp="1" noEditPoints="1"/>
          </p:cNvSpPr>
          <p:nvPr>
            <p:ph type="title" idx="2"/>
          </p:nvPr>
        </p:nvSpPr>
        <p:spPr>
          <a:xfrm>
            <a:off x="561488" y="3237050"/>
            <a:ext cx="5349900" cy="1026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502" name="Google Shape;502;p57"/>
          <p:cNvSpPr/>
          <p:nvPr/>
        </p:nvSpPr>
        <p:spPr>
          <a:xfrm rot="-5712136">
            <a:off x="2080785" y="-1488004"/>
            <a:ext cx="7271387" cy="7428138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3" name="Google Shape;503;p57"/>
          <p:cNvSpPr/>
          <p:nvPr/>
        </p:nvSpPr>
        <p:spPr>
          <a:xfrm rot="-5712136">
            <a:off x="2494775" y="-384606"/>
            <a:ext cx="7271387" cy="7428138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4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58"/>
          <p:cNvSpPr>
            <a:spLocks noGrp="1" noEditPoints="1"/>
          </p:cNvSpPr>
          <p:nvPr>
            <p:ph type="title" hasCustomPrompt="1"/>
          </p:nvPr>
        </p:nvSpPr>
        <p:spPr>
          <a:xfrm>
            <a:off x="1897038" y="1143888"/>
            <a:ext cx="5349900" cy="19635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06" name="Google Shape;506;p58"/>
          <p:cNvSpPr>
            <a:spLocks noGrp="1" noEditPoints="1"/>
          </p:cNvSpPr>
          <p:nvPr>
            <p:ph type="title" idx="2"/>
          </p:nvPr>
        </p:nvSpPr>
        <p:spPr>
          <a:xfrm>
            <a:off x="1897038" y="2988563"/>
            <a:ext cx="5349900" cy="10269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507" name="Google Shape;507;p58"/>
          <p:cNvSpPr/>
          <p:nvPr/>
        </p:nvSpPr>
        <p:spPr>
          <a:xfrm rot="-1015016">
            <a:off x="3909986" y="-1134486"/>
            <a:ext cx="7271774" cy="742830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8" name="Google Shape;508;p58"/>
          <p:cNvSpPr/>
          <p:nvPr/>
        </p:nvSpPr>
        <p:spPr>
          <a:xfrm rot="-1015016">
            <a:off x="2913655" y="-505041"/>
            <a:ext cx="7271774" cy="742830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" name="Google Shape;509;p58"/>
          <p:cNvSpPr/>
          <p:nvPr/>
        </p:nvSpPr>
        <p:spPr>
          <a:xfrm rot="9784984">
            <a:off x="-2440170" y="-720504"/>
            <a:ext cx="7271774" cy="742830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0" name="Google Shape;510;p58"/>
          <p:cNvSpPr/>
          <p:nvPr/>
        </p:nvSpPr>
        <p:spPr>
          <a:xfrm rot="9784984">
            <a:off x="-1443839" y="-1349949"/>
            <a:ext cx="7271774" cy="742830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59"/>
          <p:cNvSpPr>
            <a:spLocks noGrp="1" noEditPoints="1"/>
          </p:cNvSpPr>
          <p:nvPr>
            <p:ph type="title"/>
          </p:nvPr>
        </p:nvSpPr>
        <p:spPr>
          <a:xfrm>
            <a:off x="5677175" y="545173"/>
            <a:ext cx="26055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3" name="Google Shape;513;p59"/>
          <p:cNvSpPr>
            <a:spLocks noGrp="1" noEditPoints="1"/>
          </p:cNvSpPr>
          <p:nvPr>
            <p:ph type="subTitle" idx="1"/>
          </p:nvPr>
        </p:nvSpPr>
        <p:spPr>
          <a:xfrm>
            <a:off x="5677175" y="2057843"/>
            <a:ext cx="2605500" cy="1539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>
                <a:latin typeface="Lato"/>
                <a:ea typeface="Lato"/>
                <a:cs typeface="Lato"/>
                <a:sym typeface="Lato"/>
              </a:defRPr>
            </a:lvl1pPr>
            <a:lvl2pPr lvl="1" algn="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514" name="Google Shape;514;p59"/>
          <p:cNvSpPr>
            <a:spLocks noGrp="1" noEditPoints="1"/>
          </p:cNvSpPr>
          <p:nvPr>
            <p:ph type="subTitle" idx="2"/>
          </p:nvPr>
        </p:nvSpPr>
        <p:spPr>
          <a:xfrm>
            <a:off x="5677175" y="1716175"/>
            <a:ext cx="26055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algn="r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algn="r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algn="r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algn="r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algn="r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algn="r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algn="r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515" name="Google Shape;515;p59"/>
          <p:cNvSpPr/>
          <p:nvPr/>
        </p:nvSpPr>
        <p:spPr>
          <a:xfrm rot="220157" flipH="1">
            <a:off x="-8172813" y="-2239833"/>
            <a:ext cx="12883966" cy="2642905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7267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6" name="Google Shape;516;p59"/>
          <p:cNvSpPr/>
          <p:nvPr/>
        </p:nvSpPr>
        <p:spPr>
          <a:xfrm flipH="1">
            <a:off x="-6166643" y="-1678099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7" name="Google Shape;517;p59"/>
          <p:cNvSpPr/>
          <p:nvPr/>
        </p:nvSpPr>
        <p:spPr>
          <a:xfrm flipH="1">
            <a:off x="-7309643" y="-1373299"/>
            <a:ext cx="12883711" cy="2163229"/>
          </a:xfrm>
          <a:custGeom>
            <a:avLst/>
            <a:gdLst/>
            <a:ahLst/>
            <a:cxnLst/>
            <a:rect l="l" t="t" r="r" b="b"/>
            <a:pathLst>
              <a:path w="249105" h="67994">
                <a:moveTo>
                  <a:pt x="0" y="43533"/>
                </a:moveTo>
                <a:cubicBezTo>
                  <a:pt x="32584" y="43533"/>
                  <a:pt x="61989" y="67993"/>
                  <a:pt x="90953" y="67993"/>
                </a:cubicBezTo>
                <a:cubicBezTo>
                  <a:pt x="143228" y="67993"/>
                  <a:pt x="170382" y="0"/>
                  <a:pt x="249104" y="0"/>
                </a:cubicBezTo>
                <a:lnTo>
                  <a:pt x="0" y="0"/>
                </a:lnTo>
                <a:lnTo>
                  <a:pt x="0" y="43533"/>
                </a:ln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_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60"/>
          <p:cNvSpPr>
            <a:spLocks noGrp="1" noEditPoints="1"/>
          </p:cNvSpPr>
          <p:nvPr>
            <p:ph type="title"/>
          </p:nvPr>
        </p:nvSpPr>
        <p:spPr>
          <a:xfrm>
            <a:off x="720000" y="548650"/>
            <a:ext cx="2622600" cy="1133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20" name="Google Shape;520;p60"/>
          <p:cNvSpPr>
            <a:spLocks noGrp="1" noEditPoints="1"/>
          </p:cNvSpPr>
          <p:nvPr>
            <p:ph type="subTitle" idx="1"/>
          </p:nvPr>
        </p:nvSpPr>
        <p:spPr>
          <a:xfrm>
            <a:off x="720000" y="2069300"/>
            <a:ext cx="2622600" cy="1539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Lato"/>
              <a:buNone/>
              <a:defRPr sz="1400"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Lato"/>
              <a:buNone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521" name="Google Shape;521;p60"/>
          <p:cNvSpPr>
            <a:spLocks noGrp="1" noEditPoints="1"/>
          </p:cNvSpPr>
          <p:nvPr>
            <p:ph type="subTitle" idx="2"/>
          </p:nvPr>
        </p:nvSpPr>
        <p:spPr>
          <a:xfrm>
            <a:off x="720000" y="1727325"/>
            <a:ext cx="2622600" cy="4245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Lato"/>
              <a:buNone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Lato"/>
              <a:buNone/>
              <a:defRPr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  <p:sp>
        <p:nvSpPr>
          <p:cNvPr id="522" name="Google Shape;522;p60"/>
          <p:cNvSpPr/>
          <p:nvPr/>
        </p:nvSpPr>
        <p:spPr>
          <a:xfrm rot="1828969">
            <a:off x="938629" y="-252592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3" name="Google Shape;523;p60"/>
          <p:cNvSpPr/>
          <p:nvPr/>
        </p:nvSpPr>
        <p:spPr>
          <a:xfrm rot="1828969">
            <a:off x="-1021971" y="-3030496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4" name="Google Shape;524;p60"/>
          <p:cNvSpPr/>
          <p:nvPr/>
        </p:nvSpPr>
        <p:spPr>
          <a:xfrm rot="1828969">
            <a:off x="1029004" y="-2981571"/>
            <a:ext cx="12937420" cy="12775982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hf sldNum="0" hdr="0" ftr="0" dt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61"/>
          <p:cNvSpPr>
            <a:spLocks noGrp="1" noEditPoints="1"/>
          </p:cNvSpPr>
          <p:nvPr>
            <p:ph type="ctrTitle"/>
          </p:nvPr>
        </p:nvSpPr>
        <p:spPr>
          <a:xfrm>
            <a:off x="720000" y="319994"/>
            <a:ext cx="8520600" cy="15072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spcBef>
                <a:spcPts val="0"/>
              </a:spcBef>
              <a:spcAft>
                <a:spcPts val="0"/>
              </a:spcAft>
              <a:buSzPts val="5200"/>
              <a:buNone/>
              <a:defRPr sz="4500"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27" name="Google Shape;527;p61"/>
          <p:cNvSpPr>
            <a:spLocks noGrp="1" noEditPoints="1"/>
          </p:cNvSpPr>
          <p:nvPr>
            <p:ph type="subTitle" idx="1"/>
          </p:nvPr>
        </p:nvSpPr>
        <p:spPr>
          <a:xfrm>
            <a:off x="720000" y="1510875"/>
            <a:ext cx="8112300" cy="13251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>
            <a:lvl1pPr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pPr lvl="0"/>
            <a:endParaRPr/>
          </a:p>
        </p:txBody>
      </p:sp>
      <p:sp>
        <p:nvSpPr>
          <p:cNvPr id="528" name="Google Shape;528;p61"/>
          <p:cNvSpPr txBox="1"/>
          <p:nvPr/>
        </p:nvSpPr>
        <p:spPr>
          <a:xfrm>
            <a:off x="720000" y="3174408"/>
            <a:ext cx="2763000" cy="10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3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CREDITS: This presentation template was created by </a:t>
            </a:r>
            <a:r>
              <a:rPr lang="en" sz="1200" b="1">
                <a:solidFill>
                  <a:schemeClr val="dk1"/>
                </a:solidFill>
                <a:uFill>
                  <a:noFill/>
                </a:uFill>
                <a:latin typeface="Open Sans"/>
                <a:ea typeface="Open Sans"/>
                <a:cs typeface="Open Sans"/>
                <a:sym typeface="Open Sans"/>
                <a:hlinkClick r:id="rId2"/>
              </a:rPr>
              <a:t>Slidesgo</a:t>
            </a:r>
            <a:r>
              <a:rPr lang="en" sz="12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, including icons, infographics &amp; images by </a:t>
            </a:r>
            <a:r>
              <a:rPr lang="en" sz="12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Freepik</a:t>
            </a:r>
            <a:endParaRPr sz="12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>
            <a:spLocks noGrp="1" noEditPoints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>
            <a:noAutofit/>
          </a:bodyPr>
          <a:lstStyle>
            <a:lvl1pPr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Josefin Sans Medium"/>
              <a:buNone/>
              <a:defRPr sz="2800">
                <a:solidFill>
                  <a:schemeClr val="dk1"/>
                </a:solidFill>
                <a:latin typeface="Josefin Sans Medium"/>
                <a:ea typeface="Josefin Sans Medium"/>
                <a:cs typeface="Josefin Sans Medium"/>
                <a:sym typeface="Josefin Sans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>
            <a:spLocks noGrp="1" noEditPoints="1"/>
          </p:cNvSpPr>
          <p:nvPr>
            <p:ph type="body" idx="1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>
            <a:noAutofit/>
          </a:bodyPr>
          <a:lstStyle>
            <a:lvl1pPr marL="45720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ato"/>
              <a:buChar char="●"/>
              <a:defRPr sz="18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lvl="0"/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4" r:id="rId15"/>
    <p:sldLayoutId id="2147483665" r:id="rId16"/>
    <p:sldLayoutId id="2147483666" r:id="rId17"/>
    <p:sldLayoutId id="2147483667" r:id="rId18"/>
    <p:sldLayoutId id="2147483668" r:id="rId19"/>
    <p:sldLayoutId id="2147483669" r:id="rId20"/>
    <p:sldLayoutId id="2147483670" r:id="rId21"/>
    <p:sldLayoutId id="2147483671" r:id="rId22"/>
    <p:sldLayoutId id="2147483672" r:id="rId23"/>
    <p:sldLayoutId id="2147483673" r:id="rId24"/>
    <p:sldLayoutId id="2147483674" r:id="rId25"/>
    <p:sldLayoutId id="2147483675" r:id="rId26"/>
    <p:sldLayoutId id="2147483676" r:id="rId27"/>
    <p:sldLayoutId id="2147483677" r:id="rId28"/>
    <p:sldLayoutId id="2147483678" r:id="rId29"/>
    <p:sldLayoutId id="2147483679" r:id="rId30"/>
    <p:sldLayoutId id="2147483680" r:id="rId31"/>
    <p:sldLayoutId id="2147483681" r:id="rId32"/>
    <p:sldLayoutId id="2147483682" r:id="rId33"/>
    <p:sldLayoutId id="2147483683" r:id="rId34"/>
    <p:sldLayoutId id="2147483684" r:id="rId35"/>
    <p:sldLayoutId id="2147483685" r:id="rId36"/>
    <p:sldLayoutId id="2147483686" r:id="rId37"/>
    <p:sldLayoutId id="2147483687" r:id="rId38"/>
    <p:sldLayoutId id="2147483688" r:id="rId39"/>
    <p:sldLayoutId id="2147483689" r:id="rId40"/>
    <p:sldLayoutId id="2147483690" r:id="rId41"/>
    <p:sldLayoutId id="2147483691" r:id="rId42"/>
    <p:sldLayoutId id="2147483692" r:id="rId43"/>
    <p:sldLayoutId id="2147483693" r:id="rId44"/>
    <p:sldLayoutId id="2147483694" r:id="rId45"/>
    <p:sldLayoutId id="2147483695" r:id="rId46"/>
    <p:sldLayoutId id="2147483696" r:id="rId47"/>
    <p:sldLayoutId id="2147483697" r:id="rId48"/>
    <p:sldLayoutId id="2147483698" r:id="rId49"/>
    <p:sldLayoutId id="2147483699" r:id="rId50"/>
    <p:sldLayoutId id="2147483700" r:id="rId51"/>
    <p:sldLayoutId id="2147483701" r:id="rId52"/>
    <p:sldLayoutId id="2147483702" r:id="rId53"/>
    <p:sldLayoutId id="2147483703" r:id="rId54"/>
    <p:sldLayoutId id="2147483704" r:id="rId55"/>
    <p:sldLayoutId id="2147483705" r:id="rId56"/>
    <p:sldLayoutId id="2147483706" r:id="rId57"/>
    <p:sldLayoutId id="2147483707" r:id="rId58"/>
    <p:sldLayoutId id="2147483708" r:id="rId59"/>
  </p:sldLayoutIdLst>
  <p:hf sldNum="0" hdr="0" ftr="0" dt="0"/>
  <p:txStyles>
    <p:titleStyle>
      <a:lvl1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lvl1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melilihotel.com/stories/hotel/green-hotels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hyperlink" Target="https://www.sensorflow.co/hotels-and-guests-go-green-big-data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hyperlink" Target="https://pixabay.com/en/money-home-coin-investment-2724235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hyperlink" Target="https://devopedia.org/devops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melilihotel.com/stories/hotel/green-hotels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cvent.com/en/blog/hospitality/green-hote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3" name="Google Shape;543;p67"/>
          <p:cNvPicPr preferRelativeResize="0">
            <a:picLocks noGrp="1"/>
          </p:cNvPicPr>
          <p:nvPr>
            <p:ph type="pic" idx="3"/>
          </p:nvPr>
        </p:nvPicPr>
        <p:blipFill>
          <a:blip r:embed="rId3">
            <a:alphaModFix/>
          </a:blip>
          <a:srcRect l="5884" r="5884"/>
          <a:stretch/>
        </p:blipFill>
        <p:spPr>
          <a:xfrm>
            <a:off x="0" y="0"/>
            <a:ext cx="6803098" cy="5139000"/>
          </a:xfrm>
          <a:prstGeom prst="rect">
            <a:avLst/>
          </a:prstGeom>
        </p:spPr>
      </p:pic>
      <p:sp>
        <p:nvSpPr>
          <p:cNvPr id="544" name="Google Shape;544;p67"/>
          <p:cNvSpPr/>
          <p:nvPr/>
        </p:nvSpPr>
        <p:spPr>
          <a:xfrm rot="212052" flipH="1">
            <a:off x="-2234994" y="3080759"/>
            <a:ext cx="6640079" cy="2813324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45" name="Google Shape;545;p67"/>
          <p:cNvGrpSpPr/>
          <p:nvPr/>
        </p:nvGrpSpPr>
        <p:grpSpPr>
          <a:xfrm rot="384094" flipH="1">
            <a:off x="-939871" y="-651030"/>
            <a:ext cx="9311406" cy="6154719"/>
            <a:chOff x="-309590" y="-541588"/>
            <a:chExt cx="9311077" cy="6154502"/>
          </a:xfrm>
        </p:grpSpPr>
        <p:sp>
          <p:nvSpPr>
            <p:cNvPr id="546" name="Google Shape;546;p67"/>
            <p:cNvSpPr/>
            <p:nvPr/>
          </p:nvSpPr>
          <p:spPr>
            <a:xfrm rot="-419981">
              <a:off x="695537" y="-72471"/>
              <a:ext cx="8018021" cy="5216267"/>
            </a:xfrm>
            <a:custGeom>
              <a:avLst/>
              <a:gdLst/>
              <a:ahLst/>
              <a:cxnLst/>
              <a:rect l="l" t="t" r="r" b="b"/>
              <a:pathLst>
                <a:path w="284249" h="184907">
                  <a:moveTo>
                    <a:pt x="56382" y="184907"/>
                  </a:moveTo>
                  <a:lnTo>
                    <a:pt x="80709" y="184907"/>
                  </a:lnTo>
                  <a:cubicBezTo>
                    <a:pt x="149321" y="184907"/>
                    <a:pt x="147776" y="574"/>
                    <a:pt x="284249" y="574"/>
                  </a:cubicBezTo>
                  <a:lnTo>
                    <a:pt x="284249" y="0"/>
                  </a:lnTo>
                  <a:lnTo>
                    <a:pt x="0" y="0"/>
                  </a:lnTo>
                  <a:lnTo>
                    <a:pt x="0" y="165392"/>
                  </a:lnTo>
                  <a:cubicBezTo>
                    <a:pt x="19118" y="170248"/>
                    <a:pt x="37529" y="181110"/>
                    <a:pt x="56382" y="184907"/>
                  </a:cubicBezTo>
                  <a:close/>
                </a:path>
              </a:pathLst>
            </a:custGeom>
            <a:solidFill>
              <a:schemeClr val="dk2">
                <a:alpha val="4688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67"/>
            <p:cNvSpPr/>
            <p:nvPr/>
          </p:nvSpPr>
          <p:spPr>
            <a:xfrm>
              <a:off x="-309590" y="-478904"/>
              <a:ext cx="8597111" cy="6030280"/>
            </a:xfrm>
            <a:custGeom>
              <a:avLst/>
              <a:gdLst/>
              <a:ahLst/>
              <a:cxnLst/>
              <a:rect l="l" t="t" r="r" b="b"/>
              <a:pathLst>
                <a:path w="284249" h="184907">
                  <a:moveTo>
                    <a:pt x="56382" y="184907"/>
                  </a:moveTo>
                  <a:lnTo>
                    <a:pt x="80709" y="184907"/>
                  </a:lnTo>
                  <a:cubicBezTo>
                    <a:pt x="149321" y="184907"/>
                    <a:pt x="147776" y="574"/>
                    <a:pt x="284249" y="574"/>
                  </a:cubicBezTo>
                  <a:lnTo>
                    <a:pt x="284249" y="0"/>
                  </a:lnTo>
                  <a:lnTo>
                    <a:pt x="0" y="0"/>
                  </a:lnTo>
                  <a:lnTo>
                    <a:pt x="0" y="165392"/>
                  </a:lnTo>
                  <a:cubicBezTo>
                    <a:pt x="19118" y="170248"/>
                    <a:pt x="37529" y="181110"/>
                    <a:pt x="56382" y="184907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48" name="Google Shape;548;p67"/>
          <p:cNvSpPr>
            <a:spLocks noGrp="1" noEditPoints="1"/>
          </p:cNvSpPr>
          <p:nvPr>
            <p:ph type="ctrTitle"/>
          </p:nvPr>
        </p:nvSpPr>
        <p:spPr>
          <a:xfrm>
            <a:off x="4356100" y="1167938"/>
            <a:ext cx="4408800" cy="16881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/>
          <a:p>
            <a:r>
              <a:rPr lang="en-US" sz="3200" b="1" dirty="0"/>
              <a:t>The Mounting Financial Pressures Faced by the Hospitality Industry</a:t>
            </a:r>
            <a:endParaRPr lang="en" b="1" dirty="0"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549" name="Google Shape;549;p67"/>
          <p:cNvSpPr>
            <a:spLocks noGrp="1" noEditPoints="1"/>
          </p:cNvSpPr>
          <p:nvPr>
            <p:ph type="subTitle" idx="1"/>
          </p:nvPr>
        </p:nvSpPr>
        <p:spPr>
          <a:xfrm>
            <a:off x="4356101" y="2855962"/>
            <a:ext cx="4329518" cy="11196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dirty="0"/>
              <a:t>Title: Sustainable Operations in Mid-Scale Hotels</a:t>
            </a:r>
          </a:p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sz="1000" dirty="0"/>
              <a:t>Subtitle: Balancing Environmental Responsibility and Commercial Viability</a:t>
            </a:r>
          </a:p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sz="1000" dirty="0"/>
              <a:t>Presenter: </a:t>
            </a:r>
            <a:r>
              <a:rPr lang="en-GB" sz="1000" dirty="0"/>
              <a:t>Andreea </a:t>
            </a:r>
            <a:r>
              <a:rPr lang="en-GB" sz="1000" dirty="0" err="1"/>
              <a:t>Crozolo</a:t>
            </a:r>
            <a:endParaRPr lang="en-GB" sz="1000" dirty="0"/>
          </a:p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sz="1000" dirty="0"/>
              <a:t>University of Wales Trinity Saint David</a:t>
            </a:r>
          </a:p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1" name="Google Shape;611;p73"/>
          <p:cNvPicPr preferRelativeResize="0"/>
          <p:nvPr/>
        </p:nvPicPr>
        <p:blipFill>
          <a:blip r:embed="rId3">
            <a:alphaModFix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/>
          </a:stretch>
        </p:blipFill>
        <p:spPr>
          <a:xfrm>
            <a:off x="4914038" y="942514"/>
            <a:ext cx="6610246" cy="4307991"/>
          </a:xfrm>
          <a:prstGeom prst="rect">
            <a:avLst/>
          </a:prstGeom>
          <a:noFill/>
          <a:ln>
            <a:noFill/>
          </a:ln>
        </p:spPr>
      </p:pic>
      <p:sp>
        <p:nvSpPr>
          <p:cNvPr id="612" name="Google Shape;612;p73"/>
          <p:cNvSpPr/>
          <p:nvPr/>
        </p:nvSpPr>
        <p:spPr>
          <a:xfrm rot="-212052">
            <a:off x="3907225" y="3080759"/>
            <a:ext cx="6640079" cy="2813324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13" name="Google Shape;613;p73"/>
          <p:cNvGrpSpPr/>
          <p:nvPr/>
        </p:nvGrpSpPr>
        <p:grpSpPr>
          <a:xfrm>
            <a:off x="1816798" y="-732617"/>
            <a:ext cx="8731675" cy="6154502"/>
            <a:chOff x="1202250" y="-541588"/>
            <a:chExt cx="8731675" cy="6154502"/>
          </a:xfrm>
        </p:grpSpPr>
        <p:sp>
          <p:nvSpPr>
            <p:cNvPr id="614" name="Google Shape;614;p73"/>
            <p:cNvSpPr/>
            <p:nvPr/>
          </p:nvSpPr>
          <p:spPr>
            <a:xfrm rot="-419981">
              <a:off x="1627974" y="-72471"/>
              <a:ext cx="8018021" cy="5216267"/>
            </a:xfrm>
            <a:custGeom>
              <a:avLst/>
              <a:gdLst/>
              <a:ahLst/>
              <a:cxnLst/>
              <a:rect l="l" t="t" r="r" b="b"/>
              <a:pathLst>
                <a:path w="284249" h="184907">
                  <a:moveTo>
                    <a:pt x="56382" y="184907"/>
                  </a:moveTo>
                  <a:lnTo>
                    <a:pt x="80709" y="184907"/>
                  </a:lnTo>
                  <a:cubicBezTo>
                    <a:pt x="149321" y="184907"/>
                    <a:pt x="147776" y="574"/>
                    <a:pt x="284249" y="574"/>
                  </a:cubicBezTo>
                  <a:lnTo>
                    <a:pt x="284249" y="0"/>
                  </a:lnTo>
                  <a:lnTo>
                    <a:pt x="0" y="0"/>
                  </a:lnTo>
                  <a:lnTo>
                    <a:pt x="0" y="165392"/>
                  </a:lnTo>
                  <a:cubicBezTo>
                    <a:pt x="19118" y="170248"/>
                    <a:pt x="37529" y="181110"/>
                    <a:pt x="56382" y="184907"/>
                  </a:cubicBezTo>
                  <a:close/>
                </a:path>
              </a:pathLst>
            </a:custGeom>
            <a:solidFill>
              <a:schemeClr val="dk2">
                <a:alpha val="4688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73"/>
            <p:cNvSpPr/>
            <p:nvPr/>
          </p:nvSpPr>
          <p:spPr>
            <a:xfrm>
              <a:off x="1202250" y="-72500"/>
              <a:ext cx="8017954" cy="5623946"/>
            </a:xfrm>
            <a:custGeom>
              <a:avLst/>
              <a:gdLst/>
              <a:ahLst/>
              <a:cxnLst/>
              <a:rect l="l" t="t" r="r" b="b"/>
              <a:pathLst>
                <a:path w="284249" h="184907">
                  <a:moveTo>
                    <a:pt x="56382" y="184907"/>
                  </a:moveTo>
                  <a:lnTo>
                    <a:pt x="80709" y="184907"/>
                  </a:lnTo>
                  <a:cubicBezTo>
                    <a:pt x="149321" y="184907"/>
                    <a:pt x="147776" y="574"/>
                    <a:pt x="284249" y="574"/>
                  </a:cubicBezTo>
                  <a:lnTo>
                    <a:pt x="284249" y="0"/>
                  </a:lnTo>
                  <a:lnTo>
                    <a:pt x="0" y="0"/>
                  </a:lnTo>
                  <a:lnTo>
                    <a:pt x="0" y="165392"/>
                  </a:lnTo>
                  <a:cubicBezTo>
                    <a:pt x="19118" y="170248"/>
                    <a:pt x="37529" y="181110"/>
                    <a:pt x="56382" y="184907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16" name="Google Shape;616;p73"/>
          <p:cNvSpPr>
            <a:spLocks noGrp="1" noEditPoints="1"/>
          </p:cNvSpPr>
          <p:nvPr>
            <p:ph type="title"/>
          </p:nvPr>
        </p:nvSpPr>
        <p:spPr>
          <a:xfrm>
            <a:off x="720000" y="832600"/>
            <a:ext cx="2399700" cy="779785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r>
              <a:rPr lang="en-GB" sz="4000" dirty="0"/>
              <a:t>Abstract</a:t>
            </a:r>
            <a:endParaRPr lang="en" sz="4000" dirty="0"/>
          </a:p>
        </p:txBody>
      </p:sp>
      <p:grpSp>
        <p:nvGrpSpPr>
          <p:cNvPr id="617" name="Google Shape;617;p73"/>
          <p:cNvGrpSpPr/>
          <p:nvPr/>
        </p:nvGrpSpPr>
        <p:grpSpPr>
          <a:xfrm>
            <a:off x="4041791" y="434114"/>
            <a:ext cx="1252899" cy="1178272"/>
            <a:chOff x="7075628" y="2820328"/>
            <a:chExt cx="783356" cy="736512"/>
          </a:xfrm>
        </p:grpSpPr>
        <p:sp>
          <p:nvSpPr>
            <p:cNvPr id="618" name="Google Shape;618;p73"/>
            <p:cNvSpPr/>
            <p:nvPr/>
          </p:nvSpPr>
          <p:spPr>
            <a:xfrm>
              <a:off x="7374532" y="2915905"/>
              <a:ext cx="325160" cy="640935"/>
            </a:xfrm>
            <a:custGeom>
              <a:avLst/>
              <a:gdLst/>
              <a:ahLst/>
              <a:cxnLst/>
              <a:rect l="l" t="t" r="r" b="b"/>
              <a:pathLst>
                <a:path w="30799" h="60709">
                  <a:moveTo>
                    <a:pt x="1" y="0"/>
                  </a:moveTo>
                  <a:lnTo>
                    <a:pt x="1" y="60087"/>
                  </a:lnTo>
                  <a:cubicBezTo>
                    <a:pt x="1" y="60442"/>
                    <a:pt x="267" y="60709"/>
                    <a:pt x="533" y="60709"/>
                  </a:cubicBezTo>
                  <a:cubicBezTo>
                    <a:pt x="888" y="60709"/>
                    <a:pt x="1066" y="60442"/>
                    <a:pt x="1066" y="60087"/>
                  </a:cubicBezTo>
                  <a:lnTo>
                    <a:pt x="1066" y="1509"/>
                  </a:lnTo>
                  <a:lnTo>
                    <a:pt x="29645" y="10030"/>
                  </a:lnTo>
                  <a:lnTo>
                    <a:pt x="29645" y="60087"/>
                  </a:lnTo>
                  <a:cubicBezTo>
                    <a:pt x="29645" y="60442"/>
                    <a:pt x="29911" y="60709"/>
                    <a:pt x="30266" y="60709"/>
                  </a:cubicBezTo>
                  <a:cubicBezTo>
                    <a:pt x="30532" y="60709"/>
                    <a:pt x="30799" y="60442"/>
                    <a:pt x="30799" y="60087"/>
                  </a:cubicBezTo>
                  <a:lnTo>
                    <a:pt x="30799" y="923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19" name="Google Shape;619;p73"/>
            <p:cNvSpPr/>
            <p:nvPr/>
          </p:nvSpPr>
          <p:spPr>
            <a:xfrm>
              <a:off x="7228364" y="3021786"/>
              <a:ext cx="133067" cy="535054"/>
            </a:xfrm>
            <a:custGeom>
              <a:avLst/>
              <a:gdLst/>
              <a:ahLst/>
              <a:cxnLst/>
              <a:rect l="l" t="t" r="r" b="b"/>
              <a:pathLst>
                <a:path w="12604" h="50680">
                  <a:moveTo>
                    <a:pt x="0" y="1"/>
                  </a:moveTo>
                  <a:lnTo>
                    <a:pt x="0" y="50058"/>
                  </a:lnTo>
                  <a:cubicBezTo>
                    <a:pt x="0" y="50413"/>
                    <a:pt x="266" y="50680"/>
                    <a:pt x="533" y="50680"/>
                  </a:cubicBezTo>
                  <a:cubicBezTo>
                    <a:pt x="888" y="50680"/>
                    <a:pt x="1065" y="50413"/>
                    <a:pt x="1065" y="50058"/>
                  </a:cubicBezTo>
                  <a:lnTo>
                    <a:pt x="1065" y="1066"/>
                  </a:lnTo>
                  <a:lnTo>
                    <a:pt x="11982" y="1066"/>
                  </a:lnTo>
                  <a:cubicBezTo>
                    <a:pt x="12337" y="1066"/>
                    <a:pt x="12603" y="799"/>
                    <a:pt x="12603" y="533"/>
                  </a:cubicBezTo>
                  <a:cubicBezTo>
                    <a:pt x="12603" y="267"/>
                    <a:pt x="12337" y="1"/>
                    <a:pt x="11982" y="1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0" name="Google Shape;620;p73"/>
            <p:cNvSpPr/>
            <p:nvPr/>
          </p:nvSpPr>
          <p:spPr>
            <a:xfrm>
              <a:off x="7289270" y="2820328"/>
              <a:ext cx="11254" cy="212713"/>
            </a:xfrm>
            <a:custGeom>
              <a:avLst/>
              <a:gdLst/>
              <a:ahLst/>
              <a:cxnLst/>
              <a:rect l="l" t="t" r="r" b="b"/>
              <a:pathLst>
                <a:path w="1066" h="20148">
                  <a:moveTo>
                    <a:pt x="533" y="0"/>
                  </a:moveTo>
                  <a:cubicBezTo>
                    <a:pt x="266" y="0"/>
                    <a:pt x="0" y="178"/>
                    <a:pt x="0" y="533"/>
                  </a:cubicBezTo>
                  <a:lnTo>
                    <a:pt x="0" y="19615"/>
                  </a:lnTo>
                  <a:cubicBezTo>
                    <a:pt x="0" y="19881"/>
                    <a:pt x="178" y="20148"/>
                    <a:pt x="533" y="20148"/>
                  </a:cubicBezTo>
                  <a:cubicBezTo>
                    <a:pt x="799" y="20148"/>
                    <a:pt x="1065" y="19881"/>
                    <a:pt x="1065" y="19615"/>
                  </a:cubicBezTo>
                  <a:lnTo>
                    <a:pt x="1065" y="533"/>
                  </a:lnTo>
                  <a:cubicBezTo>
                    <a:pt x="1065" y="178"/>
                    <a:pt x="799" y="0"/>
                    <a:pt x="5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1" name="Google Shape;621;p73"/>
            <p:cNvSpPr/>
            <p:nvPr/>
          </p:nvSpPr>
          <p:spPr>
            <a:xfrm>
              <a:off x="7228364" y="3088319"/>
              <a:ext cx="133067" cy="11254"/>
            </a:xfrm>
            <a:custGeom>
              <a:avLst/>
              <a:gdLst/>
              <a:ahLst/>
              <a:cxnLst/>
              <a:rect l="l" t="t" r="r" b="b"/>
              <a:pathLst>
                <a:path w="12604" h="1066">
                  <a:moveTo>
                    <a:pt x="533" y="0"/>
                  </a:moveTo>
                  <a:cubicBezTo>
                    <a:pt x="266" y="0"/>
                    <a:pt x="0" y="178"/>
                    <a:pt x="0" y="533"/>
                  </a:cubicBezTo>
                  <a:cubicBezTo>
                    <a:pt x="0" y="799"/>
                    <a:pt x="266" y="1065"/>
                    <a:pt x="533" y="1065"/>
                  </a:cubicBezTo>
                  <a:lnTo>
                    <a:pt x="11982" y="1065"/>
                  </a:lnTo>
                  <a:cubicBezTo>
                    <a:pt x="12337" y="1065"/>
                    <a:pt x="12603" y="799"/>
                    <a:pt x="12603" y="533"/>
                  </a:cubicBezTo>
                  <a:cubicBezTo>
                    <a:pt x="12603" y="178"/>
                    <a:pt x="12337" y="0"/>
                    <a:pt x="11982" y="0"/>
                  </a:cubicBez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2" name="Google Shape;622;p73"/>
            <p:cNvSpPr/>
            <p:nvPr/>
          </p:nvSpPr>
          <p:spPr>
            <a:xfrm>
              <a:off x="7226485" y="3151094"/>
              <a:ext cx="136815" cy="12194"/>
            </a:xfrm>
            <a:custGeom>
              <a:avLst/>
              <a:gdLst/>
              <a:ahLst/>
              <a:cxnLst/>
              <a:rect l="l" t="t" r="r" b="b"/>
              <a:pathLst>
                <a:path w="12959" h="1155">
                  <a:moveTo>
                    <a:pt x="711" y="1"/>
                  </a:moveTo>
                  <a:cubicBezTo>
                    <a:pt x="0" y="1"/>
                    <a:pt x="0" y="1155"/>
                    <a:pt x="711" y="1155"/>
                  </a:cubicBezTo>
                  <a:lnTo>
                    <a:pt x="12160" y="1155"/>
                  </a:lnTo>
                  <a:cubicBezTo>
                    <a:pt x="12959" y="1155"/>
                    <a:pt x="12959" y="1"/>
                    <a:pt x="12160" y="1"/>
                  </a:cubicBezTo>
                  <a:lnTo>
                    <a:pt x="71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3" name="Google Shape;623;p73"/>
            <p:cNvSpPr/>
            <p:nvPr/>
          </p:nvSpPr>
          <p:spPr>
            <a:xfrm>
              <a:off x="7228364" y="3214819"/>
              <a:ext cx="133067" cy="12183"/>
            </a:xfrm>
            <a:custGeom>
              <a:avLst/>
              <a:gdLst/>
              <a:ahLst/>
              <a:cxnLst/>
              <a:rect l="l" t="t" r="r" b="b"/>
              <a:pathLst>
                <a:path w="12604" h="1154">
                  <a:moveTo>
                    <a:pt x="533" y="0"/>
                  </a:moveTo>
                  <a:cubicBezTo>
                    <a:pt x="266" y="0"/>
                    <a:pt x="0" y="266"/>
                    <a:pt x="0" y="533"/>
                  </a:cubicBezTo>
                  <a:cubicBezTo>
                    <a:pt x="0" y="888"/>
                    <a:pt x="266" y="1154"/>
                    <a:pt x="533" y="1154"/>
                  </a:cubicBezTo>
                  <a:lnTo>
                    <a:pt x="11982" y="1154"/>
                  </a:lnTo>
                  <a:cubicBezTo>
                    <a:pt x="12337" y="1154"/>
                    <a:pt x="12603" y="888"/>
                    <a:pt x="12603" y="533"/>
                  </a:cubicBezTo>
                  <a:cubicBezTo>
                    <a:pt x="12603" y="266"/>
                    <a:pt x="12337" y="0"/>
                    <a:pt x="11982" y="0"/>
                  </a:cubicBez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4" name="Google Shape;624;p73"/>
            <p:cNvSpPr/>
            <p:nvPr/>
          </p:nvSpPr>
          <p:spPr>
            <a:xfrm>
              <a:off x="7228364" y="3278534"/>
              <a:ext cx="133067" cy="11254"/>
            </a:xfrm>
            <a:custGeom>
              <a:avLst/>
              <a:gdLst/>
              <a:ahLst/>
              <a:cxnLst/>
              <a:rect l="l" t="t" r="r" b="b"/>
              <a:pathLst>
                <a:path w="12604" h="1066">
                  <a:moveTo>
                    <a:pt x="533" y="1"/>
                  </a:moveTo>
                  <a:cubicBezTo>
                    <a:pt x="266" y="1"/>
                    <a:pt x="0" y="267"/>
                    <a:pt x="0" y="533"/>
                  </a:cubicBezTo>
                  <a:cubicBezTo>
                    <a:pt x="0" y="799"/>
                    <a:pt x="266" y="1066"/>
                    <a:pt x="533" y="1066"/>
                  </a:cubicBezTo>
                  <a:lnTo>
                    <a:pt x="11982" y="1066"/>
                  </a:lnTo>
                  <a:cubicBezTo>
                    <a:pt x="12337" y="1066"/>
                    <a:pt x="12603" y="799"/>
                    <a:pt x="12603" y="533"/>
                  </a:cubicBezTo>
                  <a:cubicBezTo>
                    <a:pt x="12603" y="267"/>
                    <a:pt x="12337" y="1"/>
                    <a:pt x="11982" y="1"/>
                  </a:cubicBezTo>
                  <a:lnTo>
                    <a:pt x="53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5" name="Google Shape;625;p73"/>
            <p:cNvSpPr/>
            <p:nvPr/>
          </p:nvSpPr>
          <p:spPr>
            <a:xfrm>
              <a:off x="7226485" y="3342248"/>
              <a:ext cx="136815" cy="11254"/>
            </a:xfrm>
            <a:custGeom>
              <a:avLst/>
              <a:gdLst/>
              <a:ahLst/>
              <a:cxnLst/>
              <a:rect l="l" t="t" r="r" b="b"/>
              <a:pathLst>
                <a:path w="12959" h="1066">
                  <a:moveTo>
                    <a:pt x="711" y="1"/>
                  </a:moveTo>
                  <a:cubicBezTo>
                    <a:pt x="0" y="1"/>
                    <a:pt x="0" y="1066"/>
                    <a:pt x="711" y="1066"/>
                  </a:cubicBezTo>
                  <a:lnTo>
                    <a:pt x="12160" y="1066"/>
                  </a:lnTo>
                  <a:cubicBezTo>
                    <a:pt x="12959" y="1066"/>
                    <a:pt x="12959" y="1"/>
                    <a:pt x="12160" y="1"/>
                  </a:cubicBezTo>
                  <a:lnTo>
                    <a:pt x="71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6" name="Google Shape;626;p73"/>
            <p:cNvSpPr/>
            <p:nvPr/>
          </p:nvSpPr>
          <p:spPr>
            <a:xfrm>
              <a:off x="7228364" y="3405034"/>
              <a:ext cx="133067" cy="12194"/>
            </a:xfrm>
            <a:custGeom>
              <a:avLst/>
              <a:gdLst/>
              <a:ahLst/>
              <a:cxnLst/>
              <a:rect l="l" t="t" r="r" b="b"/>
              <a:pathLst>
                <a:path w="12604" h="1155">
                  <a:moveTo>
                    <a:pt x="533" y="0"/>
                  </a:moveTo>
                  <a:cubicBezTo>
                    <a:pt x="266" y="0"/>
                    <a:pt x="0" y="267"/>
                    <a:pt x="0" y="622"/>
                  </a:cubicBezTo>
                  <a:cubicBezTo>
                    <a:pt x="0" y="888"/>
                    <a:pt x="266" y="1154"/>
                    <a:pt x="533" y="1154"/>
                  </a:cubicBezTo>
                  <a:lnTo>
                    <a:pt x="11982" y="1154"/>
                  </a:lnTo>
                  <a:cubicBezTo>
                    <a:pt x="12337" y="1154"/>
                    <a:pt x="12603" y="888"/>
                    <a:pt x="12603" y="622"/>
                  </a:cubicBezTo>
                  <a:cubicBezTo>
                    <a:pt x="12603" y="267"/>
                    <a:pt x="12337" y="0"/>
                    <a:pt x="11982" y="0"/>
                  </a:cubicBez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7" name="Google Shape;627;p73"/>
            <p:cNvSpPr/>
            <p:nvPr/>
          </p:nvSpPr>
          <p:spPr>
            <a:xfrm>
              <a:off x="7228364" y="3468748"/>
              <a:ext cx="133067" cy="11254"/>
            </a:xfrm>
            <a:custGeom>
              <a:avLst/>
              <a:gdLst/>
              <a:ahLst/>
              <a:cxnLst/>
              <a:rect l="l" t="t" r="r" b="b"/>
              <a:pathLst>
                <a:path w="12604" h="1066">
                  <a:moveTo>
                    <a:pt x="533" y="1"/>
                  </a:moveTo>
                  <a:cubicBezTo>
                    <a:pt x="266" y="1"/>
                    <a:pt x="0" y="267"/>
                    <a:pt x="0" y="533"/>
                  </a:cubicBezTo>
                  <a:cubicBezTo>
                    <a:pt x="0" y="888"/>
                    <a:pt x="266" y="1066"/>
                    <a:pt x="533" y="1066"/>
                  </a:cubicBezTo>
                  <a:lnTo>
                    <a:pt x="11982" y="1066"/>
                  </a:lnTo>
                  <a:cubicBezTo>
                    <a:pt x="12337" y="1066"/>
                    <a:pt x="12603" y="888"/>
                    <a:pt x="12603" y="533"/>
                  </a:cubicBezTo>
                  <a:cubicBezTo>
                    <a:pt x="12603" y="267"/>
                    <a:pt x="12337" y="1"/>
                    <a:pt x="11982" y="1"/>
                  </a:cubicBezTo>
                  <a:lnTo>
                    <a:pt x="53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8" name="Google Shape;628;p73"/>
            <p:cNvSpPr/>
            <p:nvPr/>
          </p:nvSpPr>
          <p:spPr>
            <a:xfrm>
              <a:off x="7448562" y="2944019"/>
              <a:ext cx="12194" cy="612821"/>
            </a:xfrm>
            <a:custGeom>
              <a:avLst/>
              <a:gdLst/>
              <a:ahLst/>
              <a:cxnLst/>
              <a:rect l="l" t="t" r="r" b="b"/>
              <a:pathLst>
                <a:path w="1155" h="58046">
                  <a:moveTo>
                    <a:pt x="622" y="0"/>
                  </a:moveTo>
                  <a:cubicBezTo>
                    <a:pt x="267" y="0"/>
                    <a:pt x="0" y="178"/>
                    <a:pt x="0" y="533"/>
                  </a:cubicBezTo>
                  <a:lnTo>
                    <a:pt x="0" y="57424"/>
                  </a:lnTo>
                  <a:cubicBezTo>
                    <a:pt x="0" y="57779"/>
                    <a:pt x="267" y="58046"/>
                    <a:pt x="622" y="58046"/>
                  </a:cubicBezTo>
                  <a:cubicBezTo>
                    <a:pt x="888" y="58046"/>
                    <a:pt x="1154" y="57779"/>
                    <a:pt x="1154" y="57424"/>
                  </a:cubicBezTo>
                  <a:lnTo>
                    <a:pt x="1154" y="533"/>
                  </a:lnTo>
                  <a:cubicBezTo>
                    <a:pt x="1154" y="178"/>
                    <a:pt x="888" y="0"/>
                    <a:pt x="62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9" name="Google Shape;629;p73"/>
            <p:cNvSpPr/>
            <p:nvPr/>
          </p:nvSpPr>
          <p:spPr>
            <a:xfrm>
              <a:off x="7529147" y="2964627"/>
              <a:ext cx="11254" cy="592212"/>
            </a:xfrm>
            <a:custGeom>
              <a:avLst/>
              <a:gdLst/>
              <a:ahLst/>
              <a:cxnLst/>
              <a:rect l="l" t="t" r="r" b="b"/>
              <a:pathLst>
                <a:path w="1066" h="56094">
                  <a:moveTo>
                    <a:pt x="533" y="1"/>
                  </a:moveTo>
                  <a:cubicBezTo>
                    <a:pt x="266" y="1"/>
                    <a:pt x="0" y="178"/>
                    <a:pt x="0" y="533"/>
                  </a:cubicBezTo>
                  <a:lnTo>
                    <a:pt x="0" y="55472"/>
                  </a:lnTo>
                  <a:cubicBezTo>
                    <a:pt x="0" y="55827"/>
                    <a:pt x="266" y="56094"/>
                    <a:pt x="533" y="56094"/>
                  </a:cubicBezTo>
                  <a:cubicBezTo>
                    <a:pt x="799" y="56094"/>
                    <a:pt x="1065" y="55827"/>
                    <a:pt x="1065" y="55472"/>
                  </a:cubicBezTo>
                  <a:lnTo>
                    <a:pt x="1065" y="533"/>
                  </a:lnTo>
                  <a:cubicBezTo>
                    <a:pt x="1065" y="178"/>
                    <a:pt x="799" y="1"/>
                    <a:pt x="53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0" name="Google Shape;630;p73"/>
            <p:cNvSpPr/>
            <p:nvPr/>
          </p:nvSpPr>
          <p:spPr>
            <a:xfrm>
              <a:off x="7608793" y="2988994"/>
              <a:ext cx="12194" cy="567846"/>
            </a:xfrm>
            <a:custGeom>
              <a:avLst/>
              <a:gdLst/>
              <a:ahLst/>
              <a:cxnLst/>
              <a:rect l="l" t="t" r="r" b="b"/>
              <a:pathLst>
                <a:path w="1155" h="53786">
                  <a:moveTo>
                    <a:pt x="533" y="0"/>
                  </a:moveTo>
                  <a:cubicBezTo>
                    <a:pt x="267" y="0"/>
                    <a:pt x="0" y="267"/>
                    <a:pt x="0" y="622"/>
                  </a:cubicBezTo>
                  <a:lnTo>
                    <a:pt x="0" y="53164"/>
                  </a:lnTo>
                  <a:cubicBezTo>
                    <a:pt x="0" y="53519"/>
                    <a:pt x="267" y="53786"/>
                    <a:pt x="533" y="53786"/>
                  </a:cubicBezTo>
                  <a:cubicBezTo>
                    <a:pt x="888" y="53786"/>
                    <a:pt x="1154" y="53519"/>
                    <a:pt x="1154" y="53164"/>
                  </a:cubicBezTo>
                  <a:lnTo>
                    <a:pt x="1154" y="622"/>
                  </a:lnTo>
                  <a:cubicBezTo>
                    <a:pt x="1154" y="267"/>
                    <a:pt x="888" y="0"/>
                    <a:pt x="5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1" name="Google Shape;631;p73"/>
            <p:cNvSpPr/>
            <p:nvPr/>
          </p:nvSpPr>
          <p:spPr>
            <a:xfrm>
              <a:off x="7714674" y="3218567"/>
              <a:ext cx="142442" cy="338273"/>
            </a:xfrm>
            <a:custGeom>
              <a:avLst/>
              <a:gdLst/>
              <a:ahLst/>
              <a:cxnLst/>
              <a:rect l="l" t="t" r="r" b="b"/>
              <a:pathLst>
                <a:path w="13492" h="32041">
                  <a:moveTo>
                    <a:pt x="533" y="0"/>
                  </a:moveTo>
                  <a:cubicBezTo>
                    <a:pt x="178" y="0"/>
                    <a:pt x="1" y="266"/>
                    <a:pt x="1" y="621"/>
                  </a:cubicBezTo>
                  <a:cubicBezTo>
                    <a:pt x="1" y="888"/>
                    <a:pt x="178" y="1154"/>
                    <a:pt x="533" y="1154"/>
                  </a:cubicBezTo>
                  <a:lnTo>
                    <a:pt x="12338" y="1154"/>
                  </a:lnTo>
                  <a:lnTo>
                    <a:pt x="12338" y="31419"/>
                  </a:lnTo>
                  <a:cubicBezTo>
                    <a:pt x="12338" y="31774"/>
                    <a:pt x="12604" y="32041"/>
                    <a:pt x="12959" y="32041"/>
                  </a:cubicBezTo>
                  <a:cubicBezTo>
                    <a:pt x="13225" y="32041"/>
                    <a:pt x="13491" y="31774"/>
                    <a:pt x="13491" y="31419"/>
                  </a:cubicBezTo>
                  <a:lnTo>
                    <a:pt x="13491" y="0"/>
                  </a:ln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2" name="Google Shape;632;p73"/>
            <p:cNvSpPr/>
            <p:nvPr/>
          </p:nvSpPr>
          <p:spPr>
            <a:xfrm>
              <a:off x="7714674" y="3278534"/>
              <a:ext cx="142442" cy="11254"/>
            </a:xfrm>
            <a:custGeom>
              <a:avLst/>
              <a:gdLst/>
              <a:ahLst/>
              <a:cxnLst/>
              <a:rect l="l" t="t" r="r" b="b"/>
              <a:pathLst>
                <a:path w="13492" h="1066">
                  <a:moveTo>
                    <a:pt x="533" y="1"/>
                  </a:moveTo>
                  <a:cubicBezTo>
                    <a:pt x="178" y="1"/>
                    <a:pt x="1" y="267"/>
                    <a:pt x="1" y="533"/>
                  </a:cubicBezTo>
                  <a:cubicBezTo>
                    <a:pt x="1" y="799"/>
                    <a:pt x="178" y="1066"/>
                    <a:pt x="533" y="1066"/>
                  </a:cubicBezTo>
                  <a:lnTo>
                    <a:pt x="12959" y="1066"/>
                  </a:lnTo>
                  <a:cubicBezTo>
                    <a:pt x="13225" y="1066"/>
                    <a:pt x="13491" y="799"/>
                    <a:pt x="13491" y="533"/>
                  </a:cubicBezTo>
                  <a:cubicBezTo>
                    <a:pt x="13491" y="267"/>
                    <a:pt x="13225" y="1"/>
                    <a:pt x="12959" y="1"/>
                  </a:cubicBezTo>
                  <a:lnTo>
                    <a:pt x="53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3" name="Google Shape;633;p73"/>
            <p:cNvSpPr/>
            <p:nvPr/>
          </p:nvSpPr>
          <p:spPr>
            <a:xfrm>
              <a:off x="7712805" y="3336632"/>
              <a:ext cx="146179" cy="11254"/>
            </a:xfrm>
            <a:custGeom>
              <a:avLst/>
              <a:gdLst/>
              <a:ahLst/>
              <a:cxnLst/>
              <a:rect l="l" t="t" r="r" b="b"/>
              <a:pathLst>
                <a:path w="13846" h="1066">
                  <a:moveTo>
                    <a:pt x="710" y="0"/>
                  </a:moveTo>
                  <a:cubicBezTo>
                    <a:pt x="0" y="0"/>
                    <a:pt x="0" y="1065"/>
                    <a:pt x="710" y="1065"/>
                  </a:cubicBezTo>
                  <a:lnTo>
                    <a:pt x="13136" y="1065"/>
                  </a:lnTo>
                  <a:cubicBezTo>
                    <a:pt x="13846" y="1065"/>
                    <a:pt x="13846" y="0"/>
                    <a:pt x="13136" y="0"/>
                  </a:cubicBezTo>
                  <a:lnTo>
                    <a:pt x="71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4" name="Google Shape;634;p73"/>
            <p:cNvSpPr/>
            <p:nvPr/>
          </p:nvSpPr>
          <p:spPr>
            <a:xfrm>
              <a:off x="7714674" y="3393790"/>
              <a:ext cx="142442" cy="12194"/>
            </a:xfrm>
            <a:custGeom>
              <a:avLst/>
              <a:gdLst/>
              <a:ahLst/>
              <a:cxnLst/>
              <a:rect l="l" t="t" r="r" b="b"/>
              <a:pathLst>
                <a:path w="13492" h="1155">
                  <a:moveTo>
                    <a:pt x="533" y="0"/>
                  </a:moveTo>
                  <a:cubicBezTo>
                    <a:pt x="178" y="0"/>
                    <a:pt x="1" y="267"/>
                    <a:pt x="1" y="622"/>
                  </a:cubicBezTo>
                  <a:cubicBezTo>
                    <a:pt x="1" y="888"/>
                    <a:pt x="178" y="1154"/>
                    <a:pt x="533" y="1154"/>
                  </a:cubicBezTo>
                  <a:lnTo>
                    <a:pt x="12959" y="1154"/>
                  </a:lnTo>
                  <a:cubicBezTo>
                    <a:pt x="13225" y="1154"/>
                    <a:pt x="13491" y="888"/>
                    <a:pt x="13491" y="622"/>
                  </a:cubicBezTo>
                  <a:cubicBezTo>
                    <a:pt x="13491" y="267"/>
                    <a:pt x="13225" y="0"/>
                    <a:pt x="12959" y="0"/>
                  </a:cubicBez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5" name="Google Shape;635;p73"/>
            <p:cNvSpPr/>
            <p:nvPr/>
          </p:nvSpPr>
          <p:spPr>
            <a:xfrm>
              <a:off x="7714674" y="3451888"/>
              <a:ext cx="142442" cy="11254"/>
            </a:xfrm>
            <a:custGeom>
              <a:avLst/>
              <a:gdLst/>
              <a:ahLst/>
              <a:cxnLst/>
              <a:rect l="l" t="t" r="r" b="b"/>
              <a:pathLst>
                <a:path w="13492" h="1066">
                  <a:moveTo>
                    <a:pt x="533" y="0"/>
                  </a:moveTo>
                  <a:cubicBezTo>
                    <a:pt x="178" y="0"/>
                    <a:pt x="1" y="266"/>
                    <a:pt x="1" y="533"/>
                  </a:cubicBezTo>
                  <a:cubicBezTo>
                    <a:pt x="1" y="888"/>
                    <a:pt x="178" y="1065"/>
                    <a:pt x="533" y="1065"/>
                  </a:cubicBezTo>
                  <a:lnTo>
                    <a:pt x="12959" y="1065"/>
                  </a:lnTo>
                  <a:cubicBezTo>
                    <a:pt x="13225" y="1065"/>
                    <a:pt x="13491" y="888"/>
                    <a:pt x="13491" y="533"/>
                  </a:cubicBezTo>
                  <a:cubicBezTo>
                    <a:pt x="13491" y="266"/>
                    <a:pt x="13225" y="0"/>
                    <a:pt x="12959" y="0"/>
                  </a:cubicBez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6" name="Google Shape;636;p73"/>
            <p:cNvSpPr/>
            <p:nvPr/>
          </p:nvSpPr>
          <p:spPr>
            <a:xfrm>
              <a:off x="7712805" y="3509975"/>
              <a:ext cx="146179" cy="11254"/>
            </a:xfrm>
            <a:custGeom>
              <a:avLst/>
              <a:gdLst/>
              <a:ahLst/>
              <a:cxnLst/>
              <a:rect l="l" t="t" r="r" b="b"/>
              <a:pathLst>
                <a:path w="13846" h="1066">
                  <a:moveTo>
                    <a:pt x="710" y="1"/>
                  </a:moveTo>
                  <a:cubicBezTo>
                    <a:pt x="0" y="1"/>
                    <a:pt x="0" y="1066"/>
                    <a:pt x="710" y="1066"/>
                  </a:cubicBezTo>
                  <a:lnTo>
                    <a:pt x="13136" y="1066"/>
                  </a:lnTo>
                  <a:cubicBezTo>
                    <a:pt x="13846" y="1066"/>
                    <a:pt x="13846" y="1"/>
                    <a:pt x="13136" y="1"/>
                  </a:cubicBezTo>
                  <a:lnTo>
                    <a:pt x="71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7" name="Google Shape;637;p73"/>
            <p:cNvSpPr/>
            <p:nvPr/>
          </p:nvSpPr>
          <p:spPr>
            <a:xfrm>
              <a:off x="7077497" y="3218567"/>
              <a:ext cx="142442" cy="338273"/>
            </a:xfrm>
            <a:custGeom>
              <a:avLst/>
              <a:gdLst/>
              <a:ahLst/>
              <a:cxnLst/>
              <a:rect l="l" t="t" r="r" b="b"/>
              <a:pathLst>
                <a:path w="13492" h="32041">
                  <a:moveTo>
                    <a:pt x="1" y="0"/>
                  </a:moveTo>
                  <a:lnTo>
                    <a:pt x="1" y="31419"/>
                  </a:lnTo>
                  <a:cubicBezTo>
                    <a:pt x="1" y="31774"/>
                    <a:pt x="267" y="32041"/>
                    <a:pt x="622" y="32041"/>
                  </a:cubicBezTo>
                  <a:cubicBezTo>
                    <a:pt x="888" y="32041"/>
                    <a:pt x="1154" y="31774"/>
                    <a:pt x="1154" y="31419"/>
                  </a:cubicBezTo>
                  <a:lnTo>
                    <a:pt x="1154" y="1154"/>
                  </a:lnTo>
                  <a:lnTo>
                    <a:pt x="12959" y="1154"/>
                  </a:lnTo>
                  <a:cubicBezTo>
                    <a:pt x="13314" y="1154"/>
                    <a:pt x="13491" y="888"/>
                    <a:pt x="13491" y="621"/>
                  </a:cubicBezTo>
                  <a:cubicBezTo>
                    <a:pt x="13491" y="266"/>
                    <a:pt x="13314" y="0"/>
                    <a:pt x="12959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8" name="Google Shape;638;p73"/>
            <p:cNvSpPr/>
            <p:nvPr/>
          </p:nvSpPr>
          <p:spPr>
            <a:xfrm>
              <a:off x="7077497" y="3278534"/>
              <a:ext cx="142442" cy="11254"/>
            </a:xfrm>
            <a:custGeom>
              <a:avLst/>
              <a:gdLst/>
              <a:ahLst/>
              <a:cxnLst/>
              <a:rect l="l" t="t" r="r" b="b"/>
              <a:pathLst>
                <a:path w="13492" h="1066">
                  <a:moveTo>
                    <a:pt x="622" y="1"/>
                  </a:moveTo>
                  <a:cubicBezTo>
                    <a:pt x="267" y="1"/>
                    <a:pt x="1" y="267"/>
                    <a:pt x="1" y="533"/>
                  </a:cubicBezTo>
                  <a:cubicBezTo>
                    <a:pt x="1" y="799"/>
                    <a:pt x="267" y="1066"/>
                    <a:pt x="622" y="1066"/>
                  </a:cubicBezTo>
                  <a:lnTo>
                    <a:pt x="12959" y="1066"/>
                  </a:lnTo>
                  <a:cubicBezTo>
                    <a:pt x="13314" y="1066"/>
                    <a:pt x="13491" y="799"/>
                    <a:pt x="13491" y="533"/>
                  </a:cubicBezTo>
                  <a:cubicBezTo>
                    <a:pt x="13491" y="267"/>
                    <a:pt x="13314" y="1"/>
                    <a:pt x="12959" y="1"/>
                  </a:cubicBezTo>
                  <a:lnTo>
                    <a:pt x="62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9" name="Google Shape;639;p73"/>
            <p:cNvSpPr/>
            <p:nvPr/>
          </p:nvSpPr>
          <p:spPr>
            <a:xfrm>
              <a:off x="7075628" y="3336632"/>
              <a:ext cx="146179" cy="11254"/>
            </a:xfrm>
            <a:custGeom>
              <a:avLst/>
              <a:gdLst/>
              <a:ahLst/>
              <a:cxnLst/>
              <a:rect l="l" t="t" r="r" b="b"/>
              <a:pathLst>
                <a:path w="13846" h="1066">
                  <a:moveTo>
                    <a:pt x="799" y="0"/>
                  </a:moveTo>
                  <a:cubicBezTo>
                    <a:pt x="0" y="0"/>
                    <a:pt x="0" y="1065"/>
                    <a:pt x="799" y="1065"/>
                  </a:cubicBezTo>
                  <a:lnTo>
                    <a:pt x="13136" y="1065"/>
                  </a:lnTo>
                  <a:cubicBezTo>
                    <a:pt x="13846" y="1065"/>
                    <a:pt x="13846" y="0"/>
                    <a:pt x="13136" y="0"/>
                  </a:cubicBezTo>
                  <a:lnTo>
                    <a:pt x="79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40" name="Google Shape;640;p73"/>
            <p:cNvSpPr/>
            <p:nvPr/>
          </p:nvSpPr>
          <p:spPr>
            <a:xfrm>
              <a:off x="7077497" y="3393790"/>
              <a:ext cx="142442" cy="12194"/>
            </a:xfrm>
            <a:custGeom>
              <a:avLst/>
              <a:gdLst/>
              <a:ahLst/>
              <a:cxnLst/>
              <a:rect l="l" t="t" r="r" b="b"/>
              <a:pathLst>
                <a:path w="13492" h="1155">
                  <a:moveTo>
                    <a:pt x="622" y="0"/>
                  </a:moveTo>
                  <a:cubicBezTo>
                    <a:pt x="267" y="0"/>
                    <a:pt x="1" y="267"/>
                    <a:pt x="1" y="622"/>
                  </a:cubicBezTo>
                  <a:cubicBezTo>
                    <a:pt x="1" y="888"/>
                    <a:pt x="267" y="1154"/>
                    <a:pt x="622" y="1154"/>
                  </a:cubicBezTo>
                  <a:lnTo>
                    <a:pt x="12959" y="1154"/>
                  </a:lnTo>
                  <a:cubicBezTo>
                    <a:pt x="13314" y="1154"/>
                    <a:pt x="13491" y="888"/>
                    <a:pt x="13491" y="622"/>
                  </a:cubicBezTo>
                  <a:cubicBezTo>
                    <a:pt x="13491" y="267"/>
                    <a:pt x="13314" y="0"/>
                    <a:pt x="12959" y="0"/>
                  </a:cubicBezTo>
                  <a:lnTo>
                    <a:pt x="62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41" name="Google Shape;641;p73"/>
            <p:cNvSpPr/>
            <p:nvPr/>
          </p:nvSpPr>
          <p:spPr>
            <a:xfrm>
              <a:off x="7077497" y="3451888"/>
              <a:ext cx="142442" cy="11254"/>
            </a:xfrm>
            <a:custGeom>
              <a:avLst/>
              <a:gdLst/>
              <a:ahLst/>
              <a:cxnLst/>
              <a:rect l="l" t="t" r="r" b="b"/>
              <a:pathLst>
                <a:path w="13492" h="1066">
                  <a:moveTo>
                    <a:pt x="622" y="0"/>
                  </a:moveTo>
                  <a:cubicBezTo>
                    <a:pt x="267" y="0"/>
                    <a:pt x="1" y="266"/>
                    <a:pt x="1" y="533"/>
                  </a:cubicBezTo>
                  <a:cubicBezTo>
                    <a:pt x="1" y="888"/>
                    <a:pt x="267" y="1065"/>
                    <a:pt x="622" y="1065"/>
                  </a:cubicBezTo>
                  <a:lnTo>
                    <a:pt x="12959" y="1065"/>
                  </a:lnTo>
                  <a:cubicBezTo>
                    <a:pt x="13314" y="1065"/>
                    <a:pt x="13491" y="888"/>
                    <a:pt x="13491" y="533"/>
                  </a:cubicBezTo>
                  <a:cubicBezTo>
                    <a:pt x="13491" y="266"/>
                    <a:pt x="13314" y="0"/>
                    <a:pt x="12959" y="0"/>
                  </a:cubicBezTo>
                  <a:lnTo>
                    <a:pt x="62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42" name="Google Shape;642;p73"/>
            <p:cNvSpPr/>
            <p:nvPr/>
          </p:nvSpPr>
          <p:spPr>
            <a:xfrm>
              <a:off x="7075628" y="3509975"/>
              <a:ext cx="146179" cy="11254"/>
            </a:xfrm>
            <a:custGeom>
              <a:avLst/>
              <a:gdLst/>
              <a:ahLst/>
              <a:cxnLst/>
              <a:rect l="l" t="t" r="r" b="b"/>
              <a:pathLst>
                <a:path w="13846" h="1066">
                  <a:moveTo>
                    <a:pt x="799" y="1"/>
                  </a:moveTo>
                  <a:cubicBezTo>
                    <a:pt x="0" y="1"/>
                    <a:pt x="0" y="1066"/>
                    <a:pt x="799" y="1066"/>
                  </a:cubicBezTo>
                  <a:lnTo>
                    <a:pt x="13136" y="1066"/>
                  </a:lnTo>
                  <a:cubicBezTo>
                    <a:pt x="13846" y="1066"/>
                    <a:pt x="13846" y="1"/>
                    <a:pt x="13136" y="1"/>
                  </a:cubicBezTo>
                  <a:lnTo>
                    <a:pt x="79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</p:grpSp>
      <p:sp>
        <p:nvSpPr>
          <p:cNvPr id="643" name="Google Shape;643;p73"/>
          <p:cNvSpPr txBox="1"/>
          <p:nvPr/>
        </p:nvSpPr>
        <p:spPr>
          <a:xfrm>
            <a:off x="1453500" y="3900670"/>
            <a:ext cx="2488200" cy="70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644" name="Google Shape;644;p73"/>
          <p:cNvSpPr>
            <a:spLocks noGrp="1" noEditPoints="1"/>
          </p:cNvSpPr>
          <p:nvPr>
            <p:ph type="subTitle" idx="1"/>
          </p:nvPr>
        </p:nvSpPr>
        <p:spPr>
          <a:xfrm>
            <a:off x="720000" y="1685822"/>
            <a:ext cx="4649850" cy="3243987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114300" indent="0">
              <a:lnSpc>
                <a:spcPct val="150000"/>
              </a:lnSpc>
            </a:pPr>
            <a:r>
              <a:rPr lang="en-US" b="1" dirty="0">
                <a:solidFill>
                  <a:schemeClr val="bg2"/>
                </a:solidFill>
              </a:rPr>
              <a:t>UK hospitality remains economically significant yet financially fragile.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200" dirty="0">
                <a:solidFill>
                  <a:schemeClr val="bg2"/>
                </a:solidFill>
              </a:rPr>
              <a:t>Margins are compressed by rising operating costs, energy volatility, </a:t>
            </a:r>
            <a:r>
              <a:rPr lang="en-US" sz="1200" dirty="0" err="1">
                <a:solidFill>
                  <a:schemeClr val="bg2"/>
                </a:solidFill>
              </a:rPr>
              <a:t>labour</a:t>
            </a:r>
            <a:r>
              <a:rPr lang="en-US" sz="1200" dirty="0">
                <a:solidFill>
                  <a:schemeClr val="bg2"/>
                </a:solidFill>
              </a:rPr>
              <a:t> shortages and weak consumer spend.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200" dirty="0">
                <a:solidFill>
                  <a:schemeClr val="bg2"/>
                </a:solidFill>
              </a:rPr>
              <a:t>UKH Quarterly Tracker (2025): turnover +6% YoY, profit margins more than halved.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200" dirty="0">
                <a:solidFill>
                  <a:schemeClr val="bg2"/>
                </a:solidFill>
              </a:rPr>
              <a:t>Study uses secondary sources and SWOT, PESTLE, PEAS to interpret impacts and responses.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" name="Google Shape;655;p75"/>
          <p:cNvPicPr preferRelativeResize="0">
            <a:picLocks noGrp="1"/>
          </p:cNvPicPr>
          <p:nvPr>
            <p:ph type="pic" idx="2"/>
          </p:nvPr>
        </p:nvPicPr>
        <p:blipFill>
          <a:blip r:embed="rId3">
            <a:alphaModFix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/>
          </a:stretch>
        </p:blipFill>
        <p:spPr>
          <a:xfrm>
            <a:off x="0" y="545595"/>
            <a:ext cx="4310477" cy="4052084"/>
          </a:xfrm>
          <a:prstGeom prst="rect">
            <a:avLst/>
          </a:prstGeom>
        </p:spPr>
      </p:pic>
      <p:grpSp>
        <p:nvGrpSpPr>
          <p:cNvPr id="656" name="Google Shape;656;p75"/>
          <p:cNvGrpSpPr/>
          <p:nvPr/>
        </p:nvGrpSpPr>
        <p:grpSpPr>
          <a:xfrm flipH="1">
            <a:off x="-1332092" y="-1011102"/>
            <a:ext cx="8731675" cy="6154502"/>
            <a:chOff x="1202250" y="-541588"/>
            <a:chExt cx="8731675" cy="6154502"/>
          </a:xfrm>
        </p:grpSpPr>
        <p:sp>
          <p:nvSpPr>
            <p:cNvPr id="657" name="Google Shape;657;p75"/>
            <p:cNvSpPr/>
            <p:nvPr/>
          </p:nvSpPr>
          <p:spPr>
            <a:xfrm rot="-419981">
              <a:off x="1627974" y="-72471"/>
              <a:ext cx="8018021" cy="5216267"/>
            </a:xfrm>
            <a:custGeom>
              <a:avLst/>
              <a:gdLst/>
              <a:ahLst/>
              <a:cxnLst/>
              <a:rect l="l" t="t" r="r" b="b"/>
              <a:pathLst>
                <a:path w="284249" h="184907">
                  <a:moveTo>
                    <a:pt x="56382" y="184907"/>
                  </a:moveTo>
                  <a:lnTo>
                    <a:pt x="80709" y="184907"/>
                  </a:lnTo>
                  <a:cubicBezTo>
                    <a:pt x="149321" y="184907"/>
                    <a:pt x="147776" y="574"/>
                    <a:pt x="284249" y="574"/>
                  </a:cubicBezTo>
                  <a:lnTo>
                    <a:pt x="284249" y="0"/>
                  </a:lnTo>
                  <a:lnTo>
                    <a:pt x="0" y="0"/>
                  </a:lnTo>
                  <a:lnTo>
                    <a:pt x="0" y="165392"/>
                  </a:lnTo>
                  <a:cubicBezTo>
                    <a:pt x="19118" y="170248"/>
                    <a:pt x="37529" y="181110"/>
                    <a:pt x="56382" y="184907"/>
                  </a:cubicBezTo>
                  <a:close/>
                </a:path>
              </a:pathLst>
            </a:custGeom>
            <a:solidFill>
              <a:schemeClr val="dk2">
                <a:alpha val="4688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75"/>
            <p:cNvSpPr/>
            <p:nvPr/>
          </p:nvSpPr>
          <p:spPr>
            <a:xfrm>
              <a:off x="1202250" y="-72500"/>
              <a:ext cx="8017954" cy="5623946"/>
            </a:xfrm>
            <a:custGeom>
              <a:avLst/>
              <a:gdLst/>
              <a:ahLst/>
              <a:cxnLst/>
              <a:rect l="l" t="t" r="r" b="b"/>
              <a:pathLst>
                <a:path w="284249" h="184907">
                  <a:moveTo>
                    <a:pt x="56382" y="184907"/>
                  </a:moveTo>
                  <a:lnTo>
                    <a:pt x="80709" y="184907"/>
                  </a:lnTo>
                  <a:cubicBezTo>
                    <a:pt x="149321" y="184907"/>
                    <a:pt x="147776" y="574"/>
                    <a:pt x="284249" y="574"/>
                  </a:cubicBezTo>
                  <a:lnTo>
                    <a:pt x="284249" y="0"/>
                  </a:lnTo>
                  <a:lnTo>
                    <a:pt x="0" y="0"/>
                  </a:lnTo>
                  <a:lnTo>
                    <a:pt x="0" y="165392"/>
                  </a:lnTo>
                  <a:cubicBezTo>
                    <a:pt x="19118" y="170248"/>
                    <a:pt x="37529" y="181110"/>
                    <a:pt x="56382" y="184907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59" name="Google Shape;659;p75"/>
          <p:cNvSpPr>
            <a:spLocks noGrp="1" noEditPoints="1"/>
          </p:cNvSpPr>
          <p:nvPr>
            <p:ph type="title"/>
          </p:nvPr>
        </p:nvSpPr>
        <p:spPr>
          <a:xfrm>
            <a:off x="4201200" y="-402453"/>
            <a:ext cx="4526400" cy="19713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/>
          <a:p>
            <a:pPr>
              <a:buSzPts val="1100"/>
            </a:pPr>
            <a:r>
              <a:rPr lang="en-GB" sz="4000" dirty="0"/>
              <a:t>Introduction</a:t>
            </a:r>
            <a:endParaRPr sz="4000" dirty="0"/>
          </a:p>
        </p:txBody>
      </p:sp>
      <p:sp>
        <p:nvSpPr>
          <p:cNvPr id="660" name="Google Shape;660;p75"/>
          <p:cNvSpPr>
            <a:spLocks noGrp="1" noEditPoints="1"/>
          </p:cNvSpPr>
          <p:nvPr>
            <p:ph type="subTitle" idx="1"/>
          </p:nvPr>
        </p:nvSpPr>
        <p:spPr>
          <a:xfrm>
            <a:off x="4201200" y="1742573"/>
            <a:ext cx="4526400" cy="20937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114300" indent="0">
              <a:buNone/>
            </a:pPr>
            <a:r>
              <a:rPr lang="en-GB" b="1" dirty="0">
                <a:solidFill>
                  <a:schemeClr val="bg2"/>
                </a:solidFill>
              </a:rPr>
              <a:t>Sector scale: &gt;£93bn GVA; &gt;3m jobs (~10% UK workforce) (UKH, 2023).</a:t>
            </a:r>
          </a:p>
          <a:p>
            <a:pPr lvl="1" algn="l">
              <a:buFont typeface="Wingdings" panose="05000000000000000000" pitchFamily="2" charset="2"/>
              <a:buChar char="q"/>
            </a:pPr>
            <a:r>
              <a:rPr lang="en-GB" sz="1200" dirty="0">
                <a:solidFill>
                  <a:schemeClr val="bg2"/>
                </a:solidFill>
              </a:rPr>
              <a:t>Persistent margin squeeze from inflation, wages, energy and interest rates (ONS, 2025).</a:t>
            </a:r>
          </a:p>
          <a:p>
            <a:pPr lvl="1" algn="l">
              <a:buFont typeface="Wingdings" panose="05000000000000000000" pitchFamily="2" charset="2"/>
              <a:buChar char="q"/>
            </a:pPr>
            <a:r>
              <a:rPr lang="en-GB" sz="1200" dirty="0">
                <a:solidFill>
                  <a:schemeClr val="bg2"/>
                </a:solidFill>
              </a:rPr>
              <a:t>Liquidity tight; end of temporary reliefs and tighter credit conditions (UKH, 2025).</a:t>
            </a:r>
          </a:p>
          <a:p>
            <a:pPr lvl="1" algn="l">
              <a:buFont typeface="Wingdings" panose="05000000000000000000" pitchFamily="2" charset="2"/>
              <a:buChar char="q"/>
            </a:pPr>
            <a:r>
              <a:rPr lang="en-GB" sz="1200" dirty="0">
                <a:solidFill>
                  <a:schemeClr val="bg2"/>
                </a:solidFill>
              </a:rPr>
              <a:t>Aim: examine causes, impacts and feasible responses for hotels.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" name="Google Shape;942;p86"/>
          <p:cNvSpPr>
            <a:spLocks noGrp="1" noEditPoints="1"/>
          </p:cNvSpPr>
          <p:nvPr>
            <p:ph type="title"/>
          </p:nvPr>
        </p:nvSpPr>
        <p:spPr>
          <a:xfrm>
            <a:off x="1760123" y="397565"/>
            <a:ext cx="5276400" cy="980287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>
              <a:buClr>
                <a:schemeClr val="dk1"/>
              </a:buClr>
              <a:buSzPts val="1100"/>
            </a:pPr>
            <a:r>
              <a:rPr lang="en-US" sz="3200" dirty="0"/>
              <a:t>Literature Review: Rising Costs &amp; Energy</a:t>
            </a:r>
            <a:endParaRPr sz="3200" dirty="0"/>
          </a:p>
        </p:txBody>
      </p:sp>
      <p:sp>
        <p:nvSpPr>
          <p:cNvPr id="943" name="Google Shape;943;p86"/>
          <p:cNvSpPr>
            <a:spLocks noGrp="1" noEditPoints="1"/>
          </p:cNvSpPr>
          <p:nvPr>
            <p:ph type="subTitle" idx="1"/>
          </p:nvPr>
        </p:nvSpPr>
        <p:spPr>
          <a:xfrm>
            <a:off x="1933800" y="1629776"/>
            <a:ext cx="5276400" cy="3043301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114300" indent="0" algn="l"/>
            <a:r>
              <a:rPr lang="en-US" sz="1800" b="1" dirty="0"/>
              <a:t>Utilities now a top overhead for hotels; many saw bills double since 2021 (UKH, Q1 2025).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dirty="0"/>
              <a:t>Energy-efficiency retrofits often &lt;12–18 month payback (Rajesh, 2020).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dirty="0"/>
              <a:t>Capital access constraints delay savings for independents (</a:t>
            </a:r>
            <a:r>
              <a:rPr lang="en-US" dirty="0" err="1"/>
              <a:t>Makoondlall</a:t>
            </a:r>
            <a:r>
              <a:rPr lang="en-US" dirty="0"/>
              <a:t>-Chadee &amp; </a:t>
            </a:r>
            <a:r>
              <a:rPr lang="en-US" dirty="0" err="1"/>
              <a:t>Bokhoree</a:t>
            </a:r>
            <a:r>
              <a:rPr lang="en-US" dirty="0"/>
              <a:t>, 2024).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8" name="Google Shape;948;p87"/>
          <p:cNvSpPr>
            <a:spLocks noGrp="1" noEditPoints="1"/>
          </p:cNvSpPr>
          <p:nvPr>
            <p:ph type="title"/>
          </p:nvPr>
        </p:nvSpPr>
        <p:spPr>
          <a:xfrm>
            <a:off x="713200" y="685155"/>
            <a:ext cx="4990176" cy="841428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>
              <a:buClr>
                <a:schemeClr val="dk1"/>
              </a:buClr>
              <a:buSzPts val="1100"/>
            </a:pPr>
            <a:r>
              <a:rPr lang="en-GB" sz="2800" dirty="0"/>
              <a:t>Literature Review: Labour &amp; Demand</a:t>
            </a:r>
            <a:endParaRPr lang="en" sz="2800" dirty="0"/>
          </a:p>
        </p:txBody>
      </p:sp>
      <p:sp>
        <p:nvSpPr>
          <p:cNvPr id="949" name="Google Shape;949;p87"/>
          <p:cNvSpPr>
            <a:spLocks noGrp="1" noEditPoints="1"/>
          </p:cNvSpPr>
          <p:nvPr>
            <p:ph type="subTitle" idx="1"/>
          </p:nvPr>
        </p:nvSpPr>
        <p:spPr>
          <a:xfrm>
            <a:off x="713200" y="2100020"/>
            <a:ext cx="5548129" cy="304348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114300" indent="0"/>
            <a:r>
              <a:rPr lang="en-US" sz="2000" b="1" dirty="0"/>
              <a:t>Vacancies + wages up; payroll ~37–40% of revenue (UKH, 2025; ONS, 2025).</a:t>
            </a:r>
          </a:p>
          <a:p>
            <a:pPr marL="882650" lvl="1" indent="-285750">
              <a:buFont typeface="Wingdings" panose="05000000000000000000" pitchFamily="2" charset="2"/>
              <a:buChar char="q"/>
            </a:pPr>
            <a:r>
              <a:rPr lang="en-US" dirty="0"/>
              <a:t>Staff wellbeing &amp; retention are financially material (Tribe, 2009; Burnt Chef Project, 2024).</a:t>
            </a:r>
          </a:p>
          <a:p>
            <a:pPr marL="882650" lvl="1" indent="-285750">
              <a:buFont typeface="Wingdings" panose="05000000000000000000" pitchFamily="2" charset="2"/>
              <a:buChar char="q"/>
            </a:pPr>
            <a:r>
              <a:rPr lang="en-US" dirty="0"/>
              <a:t>Value-seeking </a:t>
            </a:r>
            <a:r>
              <a:rPr lang="en-US" dirty="0" err="1"/>
              <a:t>behaviour</a:t>
            </a:r>
            <a:r>
              <a:rPr lang="en-US" dirty="0"/>
              <a:t> compresses rates and F&amp;B spend (Deloitte, 2025; </a:t>
            </a:r>
            <a:r>
              <a:rPr lang="en-US" dirty="0" err="1"/>
              <a:t>Batabyal</a:t>
            </a:r>
            <a:r>
              <a:rPr lang="en-US" dirty="0"/>
              <a:t> &amp; Das, 2019).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" name="Google Shape;655;p75"/>
          <p:cNvPicPr preferRelativeResize="0">
            <a:picLocks noGrp="1"/>
          </p:cNvPicPr>
          <p:nvPr>
            <p:ph type="pic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/>
        </p:blipFill>
        <p:spPr>
          <a:xfrm>
            <a:off x="149116" y="548614"/>
            <a:ext cx="4052084" cy="4046271"/>
          </a:xfrm>
          <a:prstGeom prst="rect">
            <a:avLst/>
          </a:prstGeom>
        </p:spPr>
      </p:pic>
      <p:grpSp>
        <p:nvGrpSpPr>
          <p:cNvPr id="656" name="Google Shape;656;p75"/>
          <p:cNvGrpSpPr/>
          <p:nvPr/>
        </p:nvGrpSpPr>
        <p:grpSpPr>
          <a:xfrm flipH="1">
            <a:off x="-1332092" y="-1011002"/>
            <a:ext cx="8731675" cy="6154502"/>
            <a:chOff x="1202250" y="-541588"/>
            <a:chExt cx="8731675" cy="6154502"/>
          </a:xfrm>
        </p:grpSpPr>
        <p:sp>
          <p:nvSpPr>
            <p:cNvPr id="657" name="Google Shape;657;p75"/>
            <p:cNvSpPr/>
            <p:nvPr/>
          </p:nvSpPr>
          <p:spPr>
            <a:xfrm rot="-419981">
              <a:off x="1627974" y="-72471"/>
              <a:ext cx="8018021" cy="5216267"/>
            </a:xfrm>
            <a:custGeom>
              <a:avLst/>
              <a:gdLst/>
              <a:ahLst/>
              <a:cxnLst/>
              <a:rect l="l" t="t" r="r" b="b"/>
              <a:pathLst>
                <a:path w="284249" h="184907">
                  <a:moveTo>
                    <a:pt x="56382" y="184907"/>
                  </a:moveTo>
                  <a:lnTo>
                    <a:pt x="80709" y="184907"/>
                  </a:lnTo>
                  <a:cubicBezTo>
                    <a:pt x="149321" y="184907"/>
                    <a:pt x="147776" y="574"/>
                    <a:pt x="284249" y="574"/>
                  </a:cubicBezTo>
                  <a:lnTo>
                    <a:pt x="284249" y="0"/>
                  </a:lnTo>
                  <a:lnTo>
                    <a:pt x="0" y="0"/>
                  </a:lnTo>
                  <a:lnTo>
                    <a:pt x="0" y="165392"/>
                  </a:lnTo>
                  <a:cubicBezTo>
                    <a:pt x="19118" y="170248"/>
                    <a:pt x="37529" y="181110"/>
                    <a:pt x="56382" y="184907"/>
                  </a:cubicBezTo>
                  <a:close/>
                </a:path>
              </a:pathLst>
            </a:custGeom>
            <a:solidFill>
              <a:schemeClr val="dk2">
                <a:alpha val="4688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75"/>
            <p:cNvSpPr/>
            <p:nvPr/>
          </p:nvSpPr>
          <p:spPr>
            <a:xfrm>
              <a:off x="1202250" y="-72500"/>
              <a:ext cx="8017954" cy="5623946"/>
            </a:xfrm>
            <a:custGeom>
              <a:avLst/>
              <a:gdLst/>
              <a:ahLst/>
              <a:cxnLst/>
              <a:rect l="l" t="t" r="r" b="b"/>
              <a:pathLst>
                <a:path w="284249" h="184907">
                  <a:moveTo>
                    <a:pt x="56382" y="184907"/>
                  </a:moveTo>
                  <a:lnTo>
                    <a:pt x="80709" y="184907"/>
                  </a:lnTo>
                  <a:cubicBezTo>
                    <a:pt x="149321" y="184907"/>
                    <a:pt x="147776" y="574"/>
                    <a:pt x="284249" y="574"/>
                  </a:cubicBezTo>
                  <a:lnTo>
                    <a:pt x="284249" y="0"/>
                  </a:lnTo>
                  <a:lnTo>
                    <a:pt x="0" y="0"/>
                  </a:lnTo>
                  <a:lnTo>
                    <a:pt x="0" y="165392"/>
                  </a:lnTo>
                  <a:cubicBezTo>
                    <a:pt x="19118" y="170248"/>
                    <a:pt x="37529" y="181110"/>
                    <a:pt x="56382" y="184907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59" name="Google Shape;659;p75"/>
          <p:cNvSpPr>
            <a:spLocks noGrp="1" noEditPoints="1"/>
          </p:cNvSpPr>
          <p:nvPr>
            <p:ph type="title"/>
          </p:nvPr>
        </p:nvSpPr>
        <p:spPr>
          <a:xfrm>
            <a:off x="4201200" y="-402453"/>
            <a:ext cx="4526400" cy="19713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/>
          <a:p>
            <a:pPr>
              <a:buSzPts val="1100"/>
            </a:pPr>
            <a:r>
              <a:rPr lang="en-GB" sz="3600" dirty="0"/>
              <a:t>Literature Review: Policy &amp; Finance</a:t>
            </a:r>
            <a:endParaRPr sz="3600" dirty="0"/>
          </a:p>
        </p:txBody>
      </p:sp>
      <p:sp>
        <p:nvSpPr>
          <p:cNvPr id="660" name="Google Shape;660;p75"/>
          <p:cNvSpPr>
            <a:spLocks noGrp="1" noEditPoints="1"/>
          </p:cNvSpPr>
          <p:nvPr>
            <p:ph type="subTitle" idx="1"/>
          </p:nvPr>
        </p:nvSpPr>
        <p:spPr>
          <a:xfrm>
            <a:off x="3913322" y="1742573"/>
            <a:ext cx="4814278" cy="2511712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114300" indent="0">
              <a:buNone/>
            </a:pPr>
            <a:r>
              <a:rPr lang="en-US" sz="1600" b="1" dirty="0"/>
              <a:t>Higher borrowing costs with BoE base rate ~5% increase debt-servicing (Peachey, 2025).</a:t>
            </a:r>
          </a:p>
          <a:p>
            <a:pPr lvl="1" algn="l">
              <a:buFont typeface="Wingdings" panose="05000000000000000000" pitchFamily="2" charset="2"/>
              <a:buChar char="q"/>
            </a:pPr>
            <a:r>
              <a:rPr lang="en-US" dirty="0"/>
              <a:t>Cumulative burden of VAT, business rates, NICs limits reinvestment (UKH Taxed Out, 2025).</a:t>
            </a:r>
          </a:p>
          <a:p>
            <a:pPr lvl="1" algn="l">
              <a:buFont typeface="Wingdings" panose="05000000000000000000" pitchFamily="2" charset="2"/>
              <a:buChar char="q"/>
            </a:pPr>
            <a:r>
              <a:rPr lang="en-US" dirty="0"/>
              <a:t>Parliamentary evidence: many SMEs &lt;2% margins (Business &amp; Trade Committee, 2025).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" name="Google Shape;612;p73"/>
          <p:cNvSpPr/>
          <p:nvPr/>
        </p:nvSpPr>
        <p:spPr>
          <a:xfrm rot="-212052">
            <a:off x="3907225" y="3080759"/>
            <a:ext cx="6640079" cy="2813324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13" name="Google Shape;613;p73"/>
          <p:cNvGrpSpPr/>
          <p:nvPr/>
        </p:nvGrpSpPr>
        <p:grpSpPr>
          <a:xfrm>
            <a:off x="1816798" y="-732617"/>
            <a:ext cx="8731675" cy="6154502"/>
            <a:chOff x="1202250" y="-541588"/>
            <a:chExt cx="8731675" cy="6154502"/>
          </a:xfrm>
        </p:grpSpPr>
        <p:sp>
          <p:nvSpPr>
            <p:cNvPr id="614" name="Google Shape;614;p73"/>
            <p:cNvSpPr/>
            <p:nvPr/>
          </p:nvSpPr>
          <p:spPr>
            <a:xfrm rot="-419981">
              <a:off x="1627974" y="-72471"/>
              <a:ext cx="8018021" cy="5216267"/>
            </a:xfrm>
            <a:custGeom>
              <a:avLst/>
              <a:gdLst/>
              <a:ahLst/>
              <a:cxnLst/>
              <a:rect l="l" t="t" r="r" b="b"/>
              <a:pathLst>
                <a:path w="284249" h="184907">
                  <a:moveTo>
                    <a:pt x="56382" y="184907"/>
                  </a:moveTo>
                  <a:lnTo>
                    <a:pt x="80709" y="184907"/>
                  </a:lnTo>
                  <a:cubicBezTo>
                    <a:pt x="149321" y="184907"/>
                    <a:pt x="147776" y="574"/>
                    <a:pt x="284249" y="574"/>
                  </a:cubicBezTo>
                  <a:lnTo>
                    <a:pt x="284249" y="0"/>
                  </a:lnTo>
                  <a:lnTo>
                    <a:pt x="0" y="0"/>
                  </a:lnTo>
                  <a:lnTo>
                    <a:pt x="0" y="165392"/>
                  </a:lnTo>
                  <a:cubicBezTo>
                    <a:pt x="19118" y="170248"/>
                    <a:pt x="37529" y="181110"/>
                    <a:pt x="56382" y="184907"/>
                  </a:cubicBezTo>
                  <a:close/>
                </a:path>
              </a:pathLst>
            </a:custGeom>
            <a:solidFill>
              <a:schemeClr val="dk2">
                <a:alpha val="4688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73"/>
            <p:cNvSpPr/>
            <p:nvPr/>
          </p:nvSpPr>
          <p:spPr>
            <a:xfrm>
              <a:off x="1202250" y="-72500"/>
              <a:ext cx="8017954" cy="5623946"/>
            </a:xfrm>
            <a:custGeom>
              <a:avLst/>
              <a:gdLst/>
              <a:ahLst/>
              <a:cxnLst/>
              <a:rect l="l" t="t" r="r" b="b"/>
              <a:pathLst>
                <a:path w="284249" h="184907">
                  <a:moveTo>
                    <a:pt x="56382" y="184907"/>
                  </a:moveTo>
                  <a:lnTo>
                    <a:pt x="80709" y="184907"/>
                  </a:lnTo>
                  <a:cubicBezTo>
                    <a:pt x="149321" y="184907"/>
                    <a:pt x="147776" y="574"/>
                    <a:pt x="284249" y="574"/>
                  </a:cubicBezTo>
                  <a:lnTo>
                    <a:pt x="284249" y="0"/>
                  </a:lnTo>
                  <a:lnTo>
                    <a:pt x="0" y="0"/>
                  </a:lnTo>
                  <a:lnTo>
                    <a:pt x="0" y="165392"/>
                  </a:lnTo>
                  <a:cubicBezTo>
                    <a:pt x="19118" y="170248"/>
                    <a:pt x="37529" y="181110"/>
                    <a:pt x="56382" y="184907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16" name="Google Shape;616;p73"/>
          <p:cNvSpPr>
            <a:spLocks noGrp="1" noEditPoints="1"/>
          </p:cNvSpPr>
          <p:nvPr>
            <p:ph type="title"/>
          </p:nvPr>
        </p:nvSpPr>
        <p:spPr>
          <a:xfrm>
            <a:off x="720000" y="976842"/>
            <a:ext cx="3438691" cy="85598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r>
              <a:rPr lang="en-GB" sz="4000" dirty="0"/>
              <a:t>Method</a:t>
            </a:r>
            <a:endParaRPr sz="4000" dirty="0"/>
          </a:p>
        </p:txBody>
      </p:sp>
      <p:grpSp>
        <p:nvGrpSpPr>
          <p:cNvPr id="617" name="Google Shape;617;p73"/>
          <p:cNvGrpSpPr/>
          <p:nvPr/>
        </p:nvGrpSpPr>
        <p:grpSpPr>
          <a:xfrm>
            <a:off x="4041791" y="434114"/>
            <a:ext cx="1252899" cy="1178272"/>
            <a:chOff x="7075628" y="2820328"/>
            <a:chExt cx="783356" cy="736512"/>
          </a:xfrm>
        </p:grpSpPr>
        <p:sp>
          <p:nvSpPr>
            <p:cNvPr id="618" name="Google Shape;618;p73"/>
            <p:cNvSpPr/>
            <p:nvPr/>
          </p:nvSpPr>
          <p:spPr>
            <a:xfrm>
              <a:off x="7374532" y="2915905"/>
              <a:ext cx="325160" cy="640935"/>
            </a:xfrm>
            <a:custGeom>
              <a:avLst/>
              <a:gdLst/>
              <a:ahLst/>
              <a:cxnLst/>
              <a:rect l="l" t="t" r="r" b="b"/>
              <a:pathLst>
                <a:path w="30799" h="60709">
                  <a:moveTo>
                    <a:pt x="1" y="0"/>
                  </a:moveTo>
                  <a:lnTo>
                    <a:pt x="1" y="60087"/>
                  </a:lnTo>
                  <a:cubicBezTo>
                    <a:pt x="1" y="60442"/>
                    <a:pt x="267" y="60709"/>
                    <a:pt x="533" y="60709"/>
                  </a:cubicBezTo>
                  <a:cubicBezTo>
                    <a:pt x="888" y="60709"/>
                    <a:pt x="1066" y="60442"/>
                    <a:pt x="1066" y="60087"/>
                  </a:cubicBezTo>
                  <a:lnTo>
                    <a:pt x="1066" y="1509"/>
                  </a:lnTo>
                  <a:lnTo>
                    <a:pt x="29645" y="10030"/>
                  </a:lnTo>
                  <a:lnTo>
                    <a:pt x="29645" y="60087"/>
                  </a:lnTo>
                  <a:cubicBezTo>
                    <a:pt x="29645" y="60442"/>
                    <a:pt x="29911" y="60709"/>
                    <a:pt x="30266" y="60709"/>
                  </a:cubicBezTo>
                  <a:cubicBezTo>
                    <a:pt x="30532" y="60709"/>
                    <a:pt x="30799" y="60442"/>
                    <a:pt x="30799" y="60087"/>
                  </a:cubicBezTo>
                  <a:lnTo>
                    <a:pt x="30799" y="923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19" name="Google Shape;619;p73"/>
            <p:cNvSpPr/>
            <p:nvPr/>
          </p:nvSpPr>
          <p:spPr>
            <a:xfrm>
              <a:off x="7228364" y="3021786"/>
              <a:ext cx="133067" cy="535054"/>
            </a:xfrm>
            <a:custGeom>
              <a:avLst/>
              <a:gdLst/>
              <a:ahLst/>
              <a:cxnLst/>
              <a:rect l="l" t="t" r="r" b="b"/>
              <a:pathLst>
                <a:path w="12604" h="50680">
                  <a:moveTo>
                    <a:pt x="0" y="1"/>
                  </a:moveTo>
                  <a:lnTo>
                    <a:pt x="0" y="50058"/>
                  </a:lnTo>
                  <a:cubicBezTo>
                    <a:pt x="0" y="50413"/>
                    <a:pt x="266" y="50680"/>
                    <a:pt x="533" y="50680"/>
                  </a:cubicBezTo>
                  <a:cubicBezTo>
                    <a:pt x="888" y="50680"/>
                    <a:pt x="1065" y="50413"/>
                    <a:pt x="1065" y="50058"/>
                  </a:cubicBezTo>
                  <a:lnTo>
                    <a:pt x="1065" y="1066"/>
                  </a:lnTo>
                  <a:lnTo>
                    <a:pt x="11982" y="1066"/>
                  </a:lnTo>
                  <a:cubicBezTo>
                    <a:pt x="12337" y="1066"/>
                    <a:pt x="12603" y="799"/>
                    <a:pt x="12603" y="533"/>
                  </a:cubicBezTo>
                  <a:cubicBezTo>
                    <a:pt x="12603" y="267"/>
                    <a:pt x="12337" y="1"/>
                    <a:pt x="11982" y="1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0" name="Google Shape;620;p73"/>
            <p:cNvSpPr/>
            <p:nvPr/>
          </p:nvSpPr>
          <p:spPr>
            <a:xfrm>
              <a:off x="7289270" y="2820328"/>
              <a:ext cx="11254" cy="212713"/>
            </a:xfrm>
            <a:custGeom>
              <a:avLst/>
              <a:gdLst/>
              <a:ahLst/>
              <a:cxnLst/>
              <a:rect l="l" t="t" r="r" b="b"/>
              <a:pathLst>
                <a:path w="1066" h="20148">
                  <a:moveTo>
                    <a:pt x="533" y="0"/>
                  </a:moveTo>
                  <a:cubicBezTo>
                    <a:pt x="266" y="0"/>
                    <a:pt x="0" y="178"/>
                    <a:pt x="0" y="533"/>
                  </a:cubicBezTo>
                  <a:lnTo>
                    <a:pt x="0" y="19615"/>
                  </a:lnTo>
                  <a:cubicBezTo>
                    <a:pt x="0" y="19881"/>
                    <a:pt x="178" y="20148"/>
                    <a:pt x="533" y="20148"/>
                  </a:cubicBezTo>
                  <a:cubicBezTo>
                    <a:pt x="799" y="20148"/>
                    <a:pt x="1065" y="19881"/>
                    <a:pt x="1065" y="19615"/>
                  </a:cubicBezTo>
                  <a:lnTo>
                    <a:pt x="1065" y="533"/>
                  </a:lnTo>
                  <a:cubicBezTo>
                    <a:pt x="1065" y="178"/>
                    <a:pt x="799" y="0"/>
                    <a:pt x="5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1" name="Google Shape;621;p73"/>
            <p:cNvSpPr/>
            <p:nvPr/>
          </p:nvSpPr>
          <p:spPr>
            <a:xfrm>
              <a:off x="7228364" y="3088319"/>
              <a:ext cx="133067" cy="11254"/>
            </a:xfrm>
            <a:custGeom>
              <a:avLst/>
              <a:gdLst/>
              <a:ahLst/>
              <a:cxnLst/>
              <a:rect l="l" t="t" r="r" b="b"/>
              <a:pathLst>
                <a:path w="12604" h="1066">
                  <a:moveTo>
                    <a:pt x="533" y="0"/>
                  </a:moveTo>
                  <a:cubicBezTo>
                    <a:pt x="266" y="0"/>
                    <a:pt x="0" y="178"/>
                    <a:pt x="0" y="533"/>
                  </a:cubicBezTo>
                  <a:cubicBezTo>
                    <a:pt x="0" y="799"/>
                    <a:pt x="266" y="1065"/>
                    <a:pt x="533" y="1065"/>
                  </a:cubicBezTo>
                  <a:lnTo>
                    <a:pt x="11982" y="1065"/>
                  </a:lnTo>
                  <a:cubicBezTo>
                    <a:pt x="12337" y="1065"/>
                    <a:pt x="12603" y="799"/>
                    <a:pt x="12603" y="533"/>
                  </a:cubicBezTo>
                  <a:cubicBezTo>
                    <a:pt x="12603" y="178"/>
                    <a:pt x="12337" y="0"/>
                    <a:pt x="11982" y="0"/>
                  </a:cubicBez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2" name="Google Shape;622;p73"/>
            <p:cNvSpPr/>
            <p:nvPr/>
          </p:nvSpPr>
          <p:spPr>
            <a:xfrm>
              <a:off x="7226485" y="3151094"/>
              <a:ext cx="136815" cy="12194"/>
            </a:xfrm>
            <a:custGeom>
              <a:avLst/>
              <a:gdLst/>
              <a:ahLst/>
              <a:cxnLst/>
              <a:rect l="l" t="t" r="r" b="b"/>
              <a:pathLst>
                <a:path w="12959" h="1155">
                  <a:moveTo>
                    <a:pt x="711" y="1"/>
                  </a:moveTo>
                  <a:cubicBezTo>
                    <a:pt x="0" y="1"/>
                    <a:pt x="0" y="1155"/>
                    <a:pt x="711" y="1155"/>
                  </a:cubicBezTo>
                  <a:lnTo>
                    <a:pt x="12160" y="1155"/>
                  </a:lnTo>
                  <a:cubicBezTo>
                    <a:pt x="12959" y="1155"/>
                    <a:pt x="12959" y="1"/>
                    <a:pt x="12160" y="1"/>
                  </a:cubicBezTo>
                  <a:lnTo>
                    <a:pt x="71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3" name="Google Shape;623;p73"/>
            <p:cNvSpPr/>
            <p:nvPr/>
          </p:nvSpPr>
          <p:spPr>
            <a:xfrm>
              <a:off x="7228364" y="3214819"/>
              <a:ext cx="133067" cy="12183"/>
            </a:xfrm>
            <a:custGeom>
              <a:avLst/>
              <a:gdLst/>
              <a:ahLst/>
              <a:cxnLst/>
              <a:rect l="l" t="t" r="r" b="b"/>
              <a:pathLst>
                <a:path w="12604" h="1154">
                  <a:moveTo>
                    <a:pt x="533" y="0"/>
                  </a:moveTo>
                  <a:cubicBezTo>
                    <a:pt x="266" y="0"/>
                    <a:pt x="0" y="266"/>
                    <a:pt x="0" y="533"/>
                  </a:cubicBezTo>
                  <a:cubicBezTo>
                    <a:pt x="0" y="888"/>
                    <a:pt x="266" y="1154"/>
                    <a:pt x="533" y="1154"/>
                  </a:cubicBezTo>
                  <a:lnTo>
                    <a:pt x="11982" y="1154"/>
                  </a:lnTo>
                  <a:cubicBezTo>
                    <a:pt x="12337" y="1154"/>
                    <a:pt x="12603" y="888"/>
                    <a:pt x="12603" y="533"/>
                  </a:cubicBezTo>
                  <a:cubicBezTo>
                    <a:pt x="12603" y="266"/>
                    <a:pt x="12337" y="0"/>
                    <a:pt x="11982" y="0"/>
                  </a:cubicBez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4" name="Google Shape;624;p73"/>
            <p:cNvSpPr/>
            <p:nvPr/>
          </p:nvSpPr>
          <p:spPr>
            <a:xfrm>
              <a:off x="7228364" y="3278534"/>
              <a:ext cx="133067" cy="11254"/>
            </a:xfrm>
            <a:custGeom>
              <a:avLst/>
              <a:gdLst/>
              <a:ahLst/>
              <a:cxnLst/>
              <a:rect l="l" t="t" r="r" b="b"/>
              <a:pathLst>
                <a:path w="12604" h="1066">
                  <a:moveTo>
                    <a:pt x="533" y="1"/>
                  </a:moveTo>
                  <a:cubicBezTo>
                    <a:pt x="266" y="1"/>
                    <a:pt x="0" y="267"/>
                    <a:pt x="0" y="533"/>
                  </a:cubicBezTo>
                  <a:cubicBezTo>
                    <a:pt x="0" y="799"/>
                    <a:pt x="266" y="1066"/>
                    <a:pt x="533" y="1066"/>
                  </a:cubicBezTo>
                  <a:lnTo>
                    <a:pt x="11982" y="1066"/>
                  </a:lnTo>
                  <a:cubicBezTo>
                    <a:pt x="12337" y="1066"/>
                    <a:pt x="12603" y="799"/>
                    <a:pt x="12603" y="533"/>
                  </a:cubicBezTo>
                  <a:cubicBezTo>
                    <a:pt x="12603" y="267"/>
                    <a:pt x="12337" y="1"/>
                    <a:pt x="11982" y="1"/>
                  </a:cubicBezTo>
                  <a:lnTo>
                    <a:pt x="53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5" name="Google Shape;625;p73"/>
            <p:cNvSpPr/>
            <p:nvPr/>
          </p:nvSpPr>
          <p:spPr>
            <a:xfrm>
              <a:off x="7226485" y="3342248"/>
              <a:ext cx="136815" cy="11254"/>
            </a:xfrm>
            <a:custGeom>
              <a:avLst/>
              <a:gdLst/>
              <a:ahLst/>
              <a:cxnLst/>
              <a:rect l="l" t="t" r="r" b="b"/>
              <a:pathLst>
                <a:path w="12959" h="1066">
                  <a:moveTo>
                    <a:pt x="711" y="1"/>
                  </a:moveTo>
                  <a:cubicBezTo>
                    <a:pt x="0" y="1"/>
                    <a:pt x="0" y="1066"/>
                    <a:pt x="711" y="1066"/>
                  </a:cubicBezTo>
                  <a:lnTo>
                    <a:pt x="12160" y="1066"/>
                  </a:lnTo>
                  <a:cubicBezTo>
                    <a:pt x="12959" y="1066"/>
                    <a:pt x="12959" y="1"/>
                    <a:pt x="12160" y="1"/>
                  </a:cubicBezTo>
                  <a:lnTo>
                    <a:pt x="71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6" name="Google Shape;626;p73"/>
            <p:cNvSpPr/>
            <p:nvPr/>
          </p:nvSpPr>
          <p:spPr>
            <a:xfrm>
              <a:off x="7228364" y="3405034"/>
              <a:ext cx="133067" cy="12194"/>
            </a:xfrm>
            <a:custGeom>
              <a:avLst/>
              <a:gdLst/>
              <a:ahLst/>
              <a:cxnLst/>
              <a:rect l="l" t="t" r="r" b="b"/>
              <a:pathLst>
                <a:path w="12604" h="1155">
                  <a:moveTo>
                    <a:pt x="533" y="0"/>
                  </a:moveTo>
                  <a:cubicBezTo>
                    <a:pt x="266" y="0"/>
                    <a:pt x="0" y="267"/>
                    <a:pt x="0" y="622"/>
                  </a:cubicBezTo>
                  <a:cubicBezTo>
                    <a:pt x="0" y="888"/>
                    <a:pt x="266" y="1154"/>
                    <a:pt x="533" y="1154"/>
                  </a:cubicBezTo>
                  <a:lnTo>
                    <a:pt x="11982" y="1154"/>
                  </a:lnTo>
                  <a:cubicBezTo>
                    <a:pt x="12337" y="1154"/>
                    <a:pt x="12603" y="888"/>
                    <a:pt x="12603" y="622"/>
                  </a:cubicBezTo>
                  <a:cubicBezTo>
                    <a:pt x="12603" y="267"/>
                    <a:pt x="12337" y="0"/>
                    <a:pt x="11982" y="0"/>
                  </a:cubicBez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7" name="Google Shape;627;p73"/>
            <p:cNvSpPr/>
            <p:nvPr/>
          </p:nvSpPr>
          <p:spPr>
            <a:xfrm>
              <a:off x="7228364" y="3468748"/>
              <a:ext cx="133067" cy="11254"/>
            </a:xfrm>
            <a:custGeom>
              <a:avLst/>
              <a:gdLst/>
              <a:ahLst/>
              <a:cxnLst/>
              <a:rect l="l" t="t" r="r" b="b"/>
              <a:pathLst>
                <a:path w="12604" h="1066">
                  <a:moveTo>
                    <a:pt x="533" y="1"/>
                  </a:moveTo>
                  <a:cubicBezTo>
                    <a:pt x="266" y="1"/>
                    <a:pt x="0" y="267"/>
                    <a:pt x="0" y="533"/>
                  </a:cubicBezTo>
                  <a:cubicBezTo>
                    <a:pt x="0" y="888"/>
                    <a:pt x="266" y="1066"/>
                    <a:pt x="533" y="1066"/>
                  </a:cubicBezTo>
                  <a:lnTo>
                    <a:pt x="11982" y="1066"/>
                  </a:lnTo>
                  <a:cubicBezTo>
                    <a:pt x="12337" y="1066"/>
                    <a:pt x="12603" y="888"/>
                    <a:pt x="12603" y="533"/>
                  </a:cubicBezTo>
                  <a:cubicBezTo>
                    <a:pt x="12603" y="267"/>
                    <a:pt x="12337" y="1"/>
                    <a:pt x="11982" y="1"/>
                  </a:cubicBezTo>
                  <a:lnTo>
                    <a:pt x="53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8" name="Google Shape;628;p73"/>
            <p:cNvSpPr/>
            <p:nvPr/>
          </p:nvSpPr>
          <p:spPr>
            <a:xfrm>
              <a:off x="7448562" y="2944019"/>
              <a:ext cx="12194" cy="612821"/>
            </a:xfrm>
            <a:custGeom>
              <a:avLst/>
              <a:gdLst/>
              <a:ahLst/>
              <a:cxnLst/>
              <a:rect l="l" t="t" r="r" b="b"/>
              <a:pathLst>
                <a:path w="1155" h="58046">
                  <a:moveTo>
                    <a:pt x="622" y="0"/>
                  </a:moveTo>
                  <a:cubicBezTo>
                    <a:pt x="267" y="0"/>
                    <a:pt x="0" y="178"/>
                    <a:pt x="0" y="533"/>
                  </a:cubicBezTo>
                  <a:lnTo>
                    <a:pt x="0" y="57424"/>
                  </a:lnTo>
                  <a:cubicBezTo>
                    <a:pt x="0" y="57779"/>
                    <a:pt x="267" y="58046"/>
                    <a:pt x="622" y="58046"/>
                  </a:cubicBezTo>
                  <a:cubicBezTo>
                    <a:pt x="888" y="58046"/>
                    <a:pt x="1154" y="57779"/>
                    <a:pt x="1154" y="57424"/>
                  </a:cubicBezTo>
                  <a:lnTo>
                    <a:pt x="1154" y="533"/>
                  </a:lnTo>
                  <a:cubicBezTo>
                    <a:pt x="1154" y="178"/>
                    <a:pt x="888" y="0"/>
                    <a:pt x="62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9" name="Google Shape;629;p73"/>
            <p:cNvSpPr/>
            <p:nvPr/>
          </p:nvSpPr>
          <p:spPr>
            <a:xfrm>
              <a:off x="7529147" y="2964627"/>
              <a:ext cx="11254" cy="592212"/>
            </a:xfrm>
            <a:custGeom>
              <a:avLst/>
              <a:gdLst/>
              <a:ahLst/>
              <a:cxnLst/>
              <a:rect l="l" t="t" r="r" b="b"/>
              <a:pathLst>
                <a:path w="1066" h="56094">
                  <a:moveTo>
                    <a:pt x="533" y="1"/>
                  </a:moveTo>
                  <a:cubicBezTo>
                    <a:pt x="266" y="1"/>
                    <a:pt x="0" y="178"/>
                    <a:pt x="0" y="533"/>
                  </a:cubicBezTo>
                  <a:lnTo>
                    <a:pt x="0" y="55472"/>
                  </a:lnTo>
                  <a:cubicBezTo>
                    <a:pt x="0" y="55827"/>
                    <a:pt x="266" y="56094"/>
                    <a:pt x="533" y="56094"/>
                  </a:cubicBezTo>
                  <a:cubicBezTo>
                    <a:pt x="799" y="56094"/>
                    <a:pt x="1065" y="55827"/>
                    <a:pt x="1065" y="55472"/>
                  </a:cubicBezTo>
                  <a:lnTo>
                    <a:pt x="1065" y="533"/>
                  </a:lnTo>
                  <a:cubicBezTo>
                    <a:pt x="1065" y="178"/>
                    <a:pt x="799" y="1"/>
                    <a:pt x="53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0" name="Google Shape;630;p73"/>
            <p:cNvSpPr/>
            <p:nvPr/>
          </p:nvSpPr>
          <p:spPr>
            <a:xfrm>
              <a:off x="7608793" y="2988994"/>
              <a:ext cx="12194" cy="567846"/>
            </a:xfrm>
            <a:custGeom>
              <a:avLst/>
              <a:gdLst/>
              <a:ahLst/>
              <a:cxnLst/>
              <a:rect l="l" t="t" r="r" b="b"/>
              <a:pathLst>
                <a:path w="1155" h="53786">
                  <a:moveTo>
                    <a:pt x="533" y="0"/>
                  </a:moveTo>
                  <a:cubicBezTo>
                    <a:pt x="267" y="0"/>
                    <a:pt x="0" y="267"/>
                    <a:pt x="0" y="622"/>
                  </a:cubicBezTo>
                  <a:lnTo>
                    <a:pt x="0" y="53164"/>
                  </a:lnTo>
                  <a:cubicBezTo>
                    <a:pt x="0" y="53519"/>
                    <a:pt x="267" y="53786"/>
                    <a:pt x="533" y="53786"/>
                  </a:cubicBezTo>
                  <a:cubicBezTo>
                    <a:pt x="888" y="53786"/>
                    <a:pt x="1154" y="53519"/>
                    <a:pt x="1154" y="53164"/>
                  </a:cubicBezTo>
                  <a:lnTo>
                    <a:pt x="1154" y="622"/>
                  </a:lnTo>
                  <a:cubicBezTo>
                    <a:pt x="1154" y="267"/>
                    <a:pt x="888" y="0"/>
                    <a:pt x="5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1" name="Google Shape;631;p73"/>
            <p:cNvSpPr/>
            <p:nvPr/>
          </p:nvSpPr>
          <p:spPr>
            <a:xfrm>
              <a:off x="7714674" y="3218567"/>
              <a:ext cx="142442" cy="338273"/>
            </a:xfrm>
            <a:custGeom>
              <a:avLst/>
              <a:gdLst/>
              <a:ahLst/>
              <a:cxnLst/>
              <a:rect l="l" t="t" r="r" b="b"/>
              <a:pathLst>
                <a:path w="13492" h="32041">
                  <a:moveTo>
                    <a:pt x="533" y="0"/>
                  </a:moveTo>
                  <a:cubicBezTo>
                    <a:pt x="178" y="0"/>
                    <a:pt x="1" y="266"/>
                    <a:pt x="1" y="621"/>
                  </a:cubicBezTo>
                  <a:cubicBezTo>
                    <a:pt x="1" y="888"/>
                    <a:pt x="178" y="1154"/>
                    <a:pt x="533" y="1154"/>
                  </a:cubicBezTo>
                  <a:lnTo>
                    <a:pt x="12338" y="1154"/>
                  </a:lnTo>
                  <a:lnTo>
                    <a:pt x="12338" y="31419"/>
                  </a:lnTo>
                  <a:cubicBezTo>
                    <a:pt x="12338" y="31774"/>
                    <a:pt x="12604" y="32041"/>
                    <a:pt x="12959" y="32041"/>
                  </a:cubicBezTo>
                  <a:cubicBezTo>
                    <a:pt x="13225" y="32041"/>
                    <a:pt x="13491" y="31774"/>
                    <a:pt x="13491" y="31419"/>
                  </a:cubicBezTo>
                  <a:lnTo>
                    <a:pt x="13491" y="0"/>
                  </a:ln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2" name="Google Shape;632;p73"/>
            <p:cNvSpPr/>
            <p:nvPr/>
          </p:nvSpPr>
          <p:spPr>
            <a:xfrm>
              <a:off x="7714674" y="3278534"/>
              <a:ext cx="142442" cy="11254"/>
            </a:xfrm>
            <a:custGeom>
              <a:avLst/>
              <a:gdLst/>
              <a:ahLst/>
              <a:cxnLst/>
              <a:rect l="l" t="t" r="r" b="b"/>
              <a:pathLst>
                <a:path w="13492" h="1066">
                  <a:moveTo>
                    <a:pt x="533" y="1"/>
                  </a:moveTo>
                  <a:cubicBezTo>
                    <a:pt x="178" y="1"/>
                    <a:pt x="1" y="267"/>
                    <a:pt x="1" y="533"/>
                  </a:cubicBezTo>
                  <a:cubicBezTo>
                    <a:pt x="1" y="799"/>
                    <a:pt x="178" y="1066"/>
                    <a:pt x="533" y="1066"/>
                  </a:cubicBezTo>
                  <a:lnTo>
                    <a:pt x="12959" y="1066"/>
                  </a:lnTo>
                  <a:cubicBezTo>
                    <a:pt x="13225" y="1066"/>
                    <a:pt x="13491" y="799"/>
                    <a:pt x="13491" y="533"/>
                  </a:cubicBezTo>
                  <a:cubicBezTo>
                    <a:pt x="13491" y="267"/>
                    <a:pt x="13225" y="1"/>
                    <a:pt x="12959" y="1"/>
                  </a:cubicBezTo>
                  <a:lnTo>
                    <a:pt x="53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3" name="Google Shape;633;p73"/>
            <p:cNvSpPr/>
            <p:nvPr/>
          </p:nvSpPr>
          <p:spPr>
            <a:xfrm>
              <a:off x="7712805" y="3336632"/>
              <a:ext cx="146179" cy="11254"/>
            </a:xfrm>
            <a:custGeom>
              <a:avLst/>
              <a:gdLst/>
              <a:ahLst/>
              <a:cxnLst/>
              <a:rect l="l" t="t" r="r" b="b"/>
              <a:pathLst>
                <a:path w="13846" h="1066">
                  <a:moveTo>
                    <a:pt x="710" y="0"/>
                  </a:moveTo>
                  <a:cubicBezTo>
                    <a:pt x="0" y="0"/>
                    <a:pt x="0" y="1065"/>
                    <a:pt x="710" y="1065"/>
                  </a:cubicBezTo>
                  <a:lnTo>
                    <a:pt x="13136" y="1065"/>
                  </a:lnTo>
                  <a:cubicBezTo>
                    <a:pt x="13846" y="1065"/>
                    <a:pt x="13846" y="0"/>
                    <a:pt x="13136" y="0"/>
                  </a:cubicBezTo>
                  <a:lnTo>
                    <a:pt x="71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4" name="Google Shape;634;p73"/>
            <p:cNvSpPr/>
            <p:nvPr/>
          </p:nvSpPr>
          <p:spPr>
            <a:xfrm>
              <a:off x="7714674" y="3393790"/>
              <a:ext cx="142442" cy="12194"/>
            </a:xfrm>
            <a:custGeom>
              <a:avLst/>
              <a:gdLst/>
              <a:ahLst/>
              <a:cxnLst/>
              <a:rect l="l" t="t" r="r" b="b"/>
              <a:pathLst>
                <a:path w="13492" h="1155">
                  <a:moveTo>
                    <a:pt x="533" y="0"/>
                  </a:moveTo>
                  <a:cubicBezTo>
                    <a:pt x="178" y="0"/>
                    <a:pt x="1" y="267"/>
                    <a:pt x="1" y="622"/>
                  </a:cubicBezTo>
                  <a:cubicBezTo>
                    <a:pt x="1" y="888"/>
                    <a:pt x="178" y="1154"/>
                    <a:pt x="533" y="1154"/>
                  </a:cubicBezTo>
                  <a:lnTo>
                    <a:pt x="12959" y="1154"/>
                  </a:lnTo>
                  <a:cubicBezTo>
                    <a:pt x="13225" y="1154"/>
                    <a:pt x="13491" y="888"/>
                    <a:pt x="13491" y="622"/>
                  </a:cubicBezTo>
                  <a:cubicBezTo>
                    <a:pt x="13491" y="267"/>
                    <a:pt x="13225" y="0"/>
                    <a:pt x="12959" y="0"/>
                  </a:cubicBez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5" name="Google Shape;635;p73"/>
            <p:cNvSpPr/>
            <p:nvPr/>
          </p:nvSpPr>
          <p:spPr>
            <a:xfrm>
              <a:off x="7714674" y="3451888"/>
              <a:ext cx="142442" cy="11254"/>
            </a:xfrm>
            <a:custGeom>
              <a:avLst/>
              <a:gdLst/>
              <a:ahLst/>
              <a:cxnLst/>
              <a:rect l="l" t="t" r="r" b="b"/>
              <a:pathLst>
                <a:path w="13492" h="1066">
                  <a:moveTo>
                    <a:pt x="533" y="0"/>
                  </a:moveTo>
                  <a:cubicBezTo>
                    <a:pt x="178" y="0"/>
                    <a:pt x="1" y="266"/>
                    <a:pt x="1" y="533"/>
                  </a:cubicBezTo>
                  <a:cubicBezTo>
                    <a:pt x="1" y="888"/>
                    <a:pt x="178" y="1065"/>
                    <a:pt x="533" y="1065"/>
                  </a:cubicBezTo>
                  <a:lnTo>
                    <a:pt x="12959" y="1065"/>
                  </a:lnTo>
                  <a:cubicBezTo>
                    <a:pt x="13225" y="1065"/>
                    <a:pt x="13491" y="888"/>
                    <a:pt x="13491" y="533"/>
                  </a:cubicBezTo>
                  <a:cubicBezTo>
                    <a:pt x="13491" y="266"/>
                    <a:pt x="13225" y="0"/>
                    <a:pt x="12959" y="0"/>
                  </a:cubicBez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6" name="Google Shape;636;p73"/>
            <p:cNvSpPr/>
            <p:nvPr/>
          </p:nvSpPr>
          <p:spPr>
            <a:xfrm>
              <a:off x="7712805" y="3509975"/>
              <a:ext cx="146179" cy="11254"/>
            </a:xfrm>
            <a:custGeom>
              <a:avLst/>
              <a:gdLst/>
              <a:ahLst/>
              <a:cxnLst/>
              <a:rect l="l" t="t" r="r" b="b"/>
              <a:pathLst>
                <a:path w="13846" h="1066">
                  <a:moveTo>
                    <a:pt x="710" y="1"/>
                  </a:moveTo>
                  <a:cubicBezTo>
                    <a:pt x="0" y="1"/>
                    <a:pt x="0" y="1066"/>
                    <a:pt x="710" y="1066"/>
                  </a:cubicBezTo>
                  <a:lnTo>
                    <a:pt x="13136" y="1066"/>
                  </a:lnTo>
                  <a:cubicBezTo>
                    <a:pt x="13846" y="1066"/>
                    <a:pt x="13846" y="1"/>
                    <a:pt x="13136" y="1"/>
                  </a:cubicBezTo>
                  <a:lnTo>
                    <a:pt x="71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7" name="Google Shape;637;p73"/>
            <p:cNvSpPr/>
            <p:nvPr/>
          </p:nvSpPr>
          <p:spPr>
            <a:xfrm>
              <a:off x="7077497" y="3218567"/>
              <a:ext cx="142442" cy="338273"/>
            </a:xfrm>
            <a:custGeom>
              <a:avLst/>
              <a:gdLst/>
              <a:ahLst/>
              <a:cxnLst/>
              <a:rect l="l" t="t" r="r" b="b"/>
              <a:pathLst>
                <a:path w="13492" h="32041">
                  <a:moveTo>
                    <a:pt x="1" y="0"/>
                  </a:moveTo>
                  <a:lnTo>
                    <a:pt x="1" y="31419"/>
                  </a:lnTo>
                  <a:cubicBezTo>
                    <a:pt x="1" y="31774"/>
                    <a:pt x="267" y="32041"/>
                    <a:pt x="622" y="32041"/>
                  </a:cubicBezTo>
                  <a:cubicBezTo>
                    <a:pt x="888" y="32041"/>
                    <a:pt x="1154" y="31774"/>
                    <a:pt x="1154" y="31419"/>
                  </a:cubicBezTo>
                  <a:lnTo>
                    <a:pt x="1154" y="1154"/>
                  </a:lnTo>
                  <a:lnTo>
                    <a:pt x="12959" y="1154"/>
                  </a:lnTo>
                  <a:cubicBezTo>
                    <a:pt x="13314" y="1154"/>
                    <a:pt x="13491" y="888"/>
                    <a:pt x="13491" y="621"/>
                  </a:cubicBezTo>
                  <a:cubicBezTo>
                    <a:pt x="13491" y="266"/>
                    <a:pt x="13314" y="0"/>
                    <a:pt x="12959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8" name="Google Shape;638;p73"/>
            <p:cNvSpPr/>
            <p:nvPr/>
          </p:nvSpPr>
          <p:spPr>
            <a:xfrm>
              <a:off x="7077497" y="3278534"/>
              <a:ext cx="142442" cy="11254"/>
            </a:xfrm>
            <a:custGeom>
              <a:avLst/>
              <a:gdLst/>
              <a:ahLst/>
              <a:cxnLst/>
              <a:rect l="l" t="t" r="r" b="b"/>
              <a:pathLst>
                <a:path w="13492" h="1066">
                  <a:moveTo>
                    <a:pt x="622" y="1"/>
                  </a:moveTo>
                  <a:cubicBezTo>
                    <a:pt x="267" y="1"/>
                    <a:pt x="1" y="267"/>
                    <a:pt x="1" y="533"/>
                  </a:cubicBezTo>
                  <a:cubicBezTo>
                    <a:pt x="1" y="799"/>
                    <a:pt x="267" y="1066"/>
                    <a:pt x="622" y="1066"/>
                  </a:cubicBezTo>
                  <a:lnTo>
                    <a:pt x="12959" y="1066"/>
                  </a:lnTo>
                  <a:cubicBezTo>
                    <a:pt x="13314" y="1066"/>
                    <a:pt x="13491" y="799"/>
                    <a:pt x="13491" y="533"/>
                  </a:cubicBezTo>
                  <a:cubicBezTo>
                    <a:pt x="13491" y="267"/>
                    <a:pt x="13314" y="1"/>
                    <a:pt x="12959" y="1"/>
                  </a:cubicBezTo>
                  <a:lnTo>
                    <a:pt x="62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9" name="Google Shape;639;p73"/>
            <p:cNvSpPr/>
            <p:nvPr/>
          </p:nvSpPr>
          <p:spPr>
            <a:xfrm>
              <a:off x="7075628" y="3336632"/>
              <a:ext cx="146179" cy="11254"/>
            </a:xfrm>
            <a:custGeom>
              <a:avLst/>
              <a:gdLst/>
              <a:ahLst/>
              <a:cxnLst/>
              <a:rect l="l" t="t" r="r" b="b"/>
              <a:pathLst>
                <a:path w="13846" h="1066">
                  <a:moveTo>
                    <a:pt x="799" y="0"/>
                  </a:moveTo>
                  <a:cubicBezTo>
                    <a:pt x="0" y="0"/>
                    <a:pt x="0" y="1065"/>
                    <a:pt x="799" y="1065"/>
                  </a:cubicBezTo>
                  <a:lnTo>
                    <a:pt x="13136" y="1065"/>
                  </a:lnTo>
                  <a:cubicBezTo>
                    <a:pt x="13846" y="1065"/>
                    <a:pt x="13846" y="0"/>
                    <a:pt x="13136" y="0"/>
                  </a:cubicBezTo>
                  <a:lnTo>
                    <a:pt x="79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40" name="Google Shape;640;p73"/>
            <p:cNvSpPr/>
            <p:nvPr/>
          </p:nvSpPr>
          <p:spPr>
            <a:xfrm>
              <a:off x="7077497" y="3393790"/>
              <a:ext cx="142442" cy="12194"/>
            </a:xfrm>
            <a:custGeom>
              <a:avLst/>
              <a:gdLst/>
              <a:ahLst/>
              <a:cxnLst/>
              <a:rect l="l" t="t" r="r" b="b"/>
              <a:pathLst>
                <a:path w="13492" h="1155">
                  <a:moveTo>
                    <a:pt x="622" y="0"/>
                  </a:moveTo>
                  <a:cubicBezTo>
                    <a:pt x="267" y="0"/>
                    <a:pt x="1" y="267"/>
                    <a:pt x="1" y="622"/>
                  </a:cubicBezTo>
                  <a:cubicBezTo>
                    <a:pt x="1" y="888"/>
                    <a:pt x="267" y="1154"/>
                    <a:pt x="622" y="1154"/>
                  </a:cubicBezTo>
                  <a:lnTo>
                    <a:pt x="12959" y="1154"/>
                  </a:lnTo>
                  <a:cubicBezTo>
                    <a:pt x="13314" y="1154"/>
                    <a:pt x="13491" y="888"/>
                    <a:pt x="13491" y="622"/>
                  </a:cubicBezTo>
                  <a:cubicBezTo>
                    <a:pt x="13491" y="267"/>
                    <a:pt x="13314" y="0"/>
                    <a:pt x="12959" y="0"/>
                  </a:cubicBezTo>
                  <a:lnTo>
                    <a:pt x="62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41" name="Google Shape;641;p73"/>
            <p:cNvSpPr/>
            <p:nvPr/>
          </p:nvSpPr>
          <p:spPr>
            <a:xfrm>
              <a:off x="7077497" y="3451888"/>
              <a:ext cx="142442" cy="11254"/>
            </a:xfrm>
            <a:custGeom>
              <a:avLst/>
              <a:gdLst/>
              <a:ahLst/>
              <a:cxnLst/>
              <a:rect l="l" t="t" r="r" b="b"/>
              <a:pathLst>
                <a:path w="13492" h="1066">
                  <a:moveTo>
                    <a:pt x="622" y="0"/>
                  </a:moveTo>
                  <a:cubicBezTo>
                    <a:pt x="267" y="0"/>
                    <a:pt x="1" y="266"/>
                    <a:pt x="1" y="533"/>
                  </a:cubicBezTo>
                  <a:cubicBezTo>
                    <a:pt x="1" y="888"/>
                    <a:pt x="267" y="1065"/>
                    <a:pt x="622" y="1065"/>
                  </a:cubicBezTo>
                  <a:lnTo>
                    <a:pt x="12959" y="1065"/>
                  </a:lnTo>
                  <a:cubicBezTo>
                    <a:pt x="13314" y="1065"/>
                    <a:pt x="13491" y="888"/>
                    <a:pt x="13491" y="533"/>
                  </a:cubicBezTo>
                  <a:cubicBezTo>
                    <a:pt x="13491" y="266"/>
                    <a:pt x="13314" y="0"/>
                    <a:pt x="12959" y="0"/>
                  </a:cubicBezTo>
                  <a:lnTo>
                    <a:pt x="62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42" name="Google Shape;642;p73"/>
            <p:cNvSpPr/>
            <p:nvPr/>
          </p:nvSpPr>
          <p:spPr>
            <a:xfrm>
              <a:off x="7075628" y="3509975"/>
              <a:ext cx="146179" cy="11254"/>
            </a:xfrm>
            <a:custGeom>
              <a:avLst/>
              <a:gdLst/>
              <a:ahLst/>
              <a:cxnLst/>
              <a:rect l="l" t="t" r="r" b="b"/>
              <a:pathLst>
                <a:path w="13846" h="1066">
                  <a:moveTo>
                    <a:pt x="799" y="1"/>
                  </a:moveTo>
                  <a:cubicBezTo>
                    <a:pt x="0" y="1"/>
                    <a:pt x="0" y="1066"/>
                    <a:pt x="799" y="1066"/>
                  </a:cubicBezTo>
                  <a:lnTo>
                    <a:pt x="13136" y="1066"/>
                  </a:lnTo>
                  <a:cubicBezTo>
                    <a:pt x="13846" y="1066"/>
                    <a:pt x="13846" y="1"/>
                    <a:pt x="13136" y="1"/>
                  </a:cubicBezTo>
                  <a:lnTo>
                    <a:pt x="79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</p:grpSp>
      <p:sp>
        <p:nvSpPr>
          <p:cNvPr id="643" name="Google Shape;643;p73"/>
          <p:cNvSpPr txBox="1"/>
          <p:nvPr/>
        </p:nvSpPr>
        <p:spPr>
          <a:xfrm>
            <a:off x="1453500" y="3900670"/>
            <a:ext cx="2488200" cy="70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644" name="Google Shape;644;p73"/>
          <p:cNvSpPr>
            <a:spLocks noGrp="1" noEditPoints="1"/>
          </p:cNvSpPr>
          <p:nvPr>
            <p:ph type="subTitle" idx="1"/>
          </p:nvPr>
        </p:nvSpPr>
        <p:spPr>
          <a:xfrm>
            <a:off x="719999" y="2176859"/>
            <a:ext cx="4687635" cy="18393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114300" indent="0"/>
            <a:r>
              <a:rPr lang="en-GB" sz="1800" b="1" dirty="0"/>
              <a:t>Secondary qualitative synthesis (2019–2025): UKH reports, ONS, sector press, peer-reviewed work.</a:t>
            </a:r>
          </a:p>
          <a:p>
            <a:pPr marL="882650" lvl="1" indent="-285750">
              <a:buFont typeface="Wingdings" panose="05000000000000000000" pitchFamily="2" charset="2"/>
              <a:buChar char="q"/>
            </a:pPr>
            <a:r>
              <a:rPr lang="en-GB" dirty="0"/>
              <a:t>Frameworks: SWOT (firm-level), PESTLE (macro), PEAS (reasoning).</a:t>
            </a:r>
          </a:p>
          <a:p>
            <a:pPr marL="882650" lvl="1" indent="-285750">
              <a:buFont typeface="Wingdings" panose="05000000000000000000" pitchFamily="2" charset="2"/>
              <a:buChar char="q"/>
            </a:pPr>
            <a:r>
              <a:rPr lang="en-GB" dirty="0"/>
              <a:t>Interpretivist approach; Harvard references; public sources only.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" name="Google Shape;655;p75"/>
          <p:cNvPicPr preferRelativeResize="0">
            <a:picLocks noGrp="1"/>
          </p:cNvPicPr>
          <p:nvPr>
            <p:ph type="pic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/>
        </p:blipFill>
        <p:spPr>
          <a:xfrm>
            <a:off x="206135" y="727081"/>
            <a:ext cx="4286746" cy="3857113"/>
          </a:xfrm>
          <a:prstGeom prst="rect">
            <a:avLst/>
          </a:prstGeom>
        </p:spPr>
      </p:pic>
      <p:grpSp>
        <p:nvGrpSpPr>
          <p:cNvPr id="656" name="Google Shape;656;p75"/>
          <p:cNvGrpSpPr/>
          <p:nvPr/>
        </p:nvGrpSpPr>
        <p:grpSpPr>
          <a:xfrm flipH="1">
            <a:off x="412326" y="-1011002"/>
            <a:ext cx="8731675" cy="6154502"/>
            <a:chOff x="1202250" y="-541588"/>
            <a:chExt cx="8731675" cy="6154502"/>
          </a:xfrm>
        </p:grpSpPr>
        <p:sp>
          <p:nvSpPr>
            <p:cNvPr id="657" name="Google Shape;657;p75"/>
            <p:cNvSpPr/>
            <p:nvPr/>
          </p:nvSpPr>
          <p:spPr>
            <a:xfrm rot="-419981">
              <a:off x="1627974" y="-72471"/>
              <a:ext cx="8018021" cy="5216267"/>
            </a:xfrm>
            <a:custGeom>
              <a:avLst/>
              <a:gdLst/>
              <a:ahLst/>
              <a:cxnLst/>
              <a:rect l="l" t="t" r="r" b="b"/>
              <a:pathLst>
                <a:path w="284249" h="184907">
                  <a:moveTo>
                    <a:pt x="56382" y="184907"/>
                  </a:moveTo>
                  <a:lnTo>
                    <a:pt x="80709" y="184907"/>
                  </a:lnTo>
                  <a:cubicBezTo>
                    <a:pt x="149321" y="184907"/>
                    <a:pt x="147776" y="574"/>
                    <a:pt x="284249" y="574"/>
                  </a:cubicBezTo>
                  <a:lnTo>
                    <a:pt x="284249" y="0"/>
                  </a:lnTo>
                  <a:lnTo>
                    <a:pt x="0" y="0"/>
                  </a:lnTo>
                  <a:lnTo>
                    <a:pt x="0" y="165392"/>
                  </a:lnTo>
                  <a:cubicBezTo>
                    <a:pt x="19118" y="170248"/>
                    <a:pt x="37529" y="181110"/>
                    <a:pt x="56382" y="184907"/>
                  </a:cubicBezTo>
                  <a:close/>
                </a:path>
              </a:pathLst>
            </a:custGeom>
            <a:solidFill>
              <a:schemeClr val="dk2">
                <a:alpha val="4688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75"/>
            <p:cNvSpPr/>
            <p:nvPr/>
          </p:nvSpPr>
          <p:spPr>
            <a:xfrm>
              <a:off x="1202250" y="-72500"/>
              <a:ext cx="8017954" cy="5623946"/>
            </a:xfrm>
            <a:custGeom>
              <a:avLst/>
              <a:gdLst/>
              <a:ahLst/>
              <a:cxnLst/>
              <a:rect l="l" t="t" r="r" b="b"/>
              <a:pathLst>
                <a:path w="284249" h="184907">
                  <a:moveTo>
                    <a:pt x="56382" y="184907"/>
                  </a:moveTo>
                  <a:lnTo>
                    <a:pt x="80709" y="184907"/>
                  </a:lnTo>
                  <a:cubicBezTo>
                    <a:pt x="149321" y="184907"/>
                    <a:pt x="147776" y="574"/>
                    <a:pt x="284249" y="574"/>
                  </a:cubicBezTo>
                  <a:lnTo>
                    <a:pt x="284249" y="0"/>
                  </a:lnTo>
                  <a:lnTo>
                    <a:pt x="0" y="0"/>
                  </a:lnTo>
                  <a:lnTo>
                    <a:pt x="0" y="165392"/>
                  </a:lnTo>
                  <a:cubicBezTo>
                    <a:pt x="19118" y="170248"/>
                    <a:pt x="37529" y="181110"/>
                    <a:pt x="56382" y="184907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59" name="Google Shape;659;p75"/>
          <p:cNvSpPr>
            <a:spLocks noGrp="1" noEditPoints="1"/>
          </p:cNvSpPr>
          <p:nvPr>
            <p:ph type="title"/>
          </p:nvPr>
        </p:nvSpPr>
        <p:spPr>
          <a:xfrm>
            <a:off x="5216541" y="332333"/>
            <a:ext cx="3511058" cy="1857742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/>
          <a:p>
            <a:pPr>
              <a:buSzPts val="1100"/>
            </a:pPr>
            <a:r>
              <a:rPr lang="en-US" sz="3600" dirty="0"/>
              <a:t>Theme Impact: PEAS (Problem &amp; Evidence)</a:t>
            </a:r>
            <a:endParaRPr sz="3600" dirty="0"/>
          </a:p>
        </p:txBody>
      </p:sp>
      <p:sp>
        <p:nvSpPr>
          <p:cNvPr id="660" name="Google Shape;660;p75"/>
          <p:cNvSpPr>
            <a:spLocks noGrp="1" noEditPoints="1"/>
          </p:cNvSpPr>
          <p:nvPr>
            <p:ph type="subTitle" idx="1"/>
          </p:nvPr>
        </p:nvSpPr>
        <p:spPr>
          <a:xfrm>
            <a:off x="5216541" y="2190074"/>
            <a:ext cx="3511059" cy="2173684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114300" indent="0">
              <a:buNone/>
            </a:pPr>
            <a:r>
              <a:rPr lang="en-US" b="1" dirty="0"/>
              <a:t>Problem: structural margin compression from input costs, payroll, energy and fiscal load.</a:t>
            </a:r>
          </a:p>
          <a:p>
            <a:pPr lvl="1" algn="l">
              <a:buFont typeface="Wingdings" panose="05000000000000000000" pitchFamily="2" charset="2"/>
              <a:buChar char="q"/>
            </a:pPr>
            <a:r>
              <a:rPr lang="en-US" sz="1100" dirty="0"/>
              <a:t>Evidence: 83% report &gt;50% energy increase since 2021 (UKH, 2025).</a:t>
            </a:r>
          </a:p>
          <a:p>
            <a:pPr lvl="1" algn="l">
              <a:buFont typeface="Wingdings" panose="05000000000000000000" pitchFamily="2" charset="2"/>
              <a:buChar char="q"/>
            </a:pPr>
            <a:r>
              <a:rPr lang="en-US" sz="1100" dirty="0"/>
              <a:t>Payroll +9% YoY; services inflation sticky (ONS, 2025).</a:t>
            </a:r>
          </a:p>
          <a:p>
            <a:pPr lvl="1" algn="l">
              <a:buFont typeface="Wingdings" panose="05000000000000000000" pitchFamily="2" charset="2"/>
              <a:buChar char="q"/>
            </a:pPr>
            <a:r>
              <a:rPr lang="en-US" sz="1100" dirty="0"/>
              <a:t>1 in 5 firms loss-making (BBC Business, 2025).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8" name="Google Shape;948;p87"/>
          <p:cNvSpPr>
            <a:spLocks noGrp="1" noEditPoints="1"/>
          </p:cNvSpPr>
          <p:nvPr>
            <p:ph type="title"/>
          </p:nvPr>
        </p:nvSpPr>
        <p:spPr>
          <a:xfrm>
            <a:off x="713200" y="768517"/>
            <a:ext cx="5053819" cy="923833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>
              <a:buClr>
                <a:schemeClr val="dk1"/>
              </a:buClr>
              <a:buSzPts val="1100"/>
            </a:pPr>
            <a:r>
              <a:rPr lang="en-GB" sz="2800" dirty="0"/>
              <a:t>SWOT: Implications for Hotels</a:t>
            </a:r>
            <a:endParaRPr sz="2800" dirty="0"/>
          </a:p>
        </p:txBody>
      </p:sp>
      <p:sp>
        <p:nvSpPr>
          <p:cNvPr id="949" name="Google Shape;949;p87"/>
          <p:cNvSpPr>
            <a:spLocks noGrp="1" noEditPoints="1"/>
          </p:cNvSpPr>
          <p:nvPr>
            <p:ph type="subTitle" idx="1"/>
          </p:nvPr>
        </p:nvSpPr>
        <p:spPr>
          <a:xfrm>
            <a:off x="1415331" y="1892411"/>
            <a:ext cx="5876015" cy="2718352"/>
          </a:xfrm>
          <a:prstGeom prst="rect">
            <a:avLst/>
          </a:prstGeom>
        </p:spPr>
        <p:txBody>
          <a:bodyPr spcFirstLastPara="1" wrap="square" lIns="91425" tIns="91425" rIns="91425" bIns="91425" numCol="1" anchor="t">
            <a:no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400" b="1" dirty="0"/>
              <a:t>Strengths</a:t>
            </a:r>
            <a:r>
              <a:rPr lang="en-US" sz="1400" dirty="0"/>
              <a:t>: demand depth, brand equity, operational know-how.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400" b="1" dirty="0"/>
              <a:t>Weaknesses</a:t>
            </a:r>
            <a:r>
              <a:rPr lang="en-US" sz="1400" dirty="0"/>
              <a:t>: high fixed costs, thin cash buffers, </a:t>
            </a:r>
            <a:r>
              <a:rPr lang="en-US" sz="1400" dirty="0" err="1"/>
              <a:t>labour</a:t>
            </a:r>
            <a:r>
              <a:rPr lang="en-US" sz="1400" dirty="0"/>
              <a:t> intensity.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400" b="1" dirty="0"/>
              <a:t>Opportunities</a:t>
            </a:r>
            <a:r>
              <a:rPr lang="en-US" sz="1400" dirty="0"/>
              <a:t>: energy efficiency, digital productivity, collaborative procurement.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14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400" b="1" dirty="0"/>
              <a:t>Threats</a:t>
            </a:r>
            <a:r>
              <a:rPr lang="en-US" sz="1400" dirty="0"/>
              <a:t>: persistent services inflation, regulatory cost creep, platform competition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91199-20B7-34E6-26AC-8D8FFA175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688" y="2170450"/>
            <a:ext cx="7884990" cy="2417453"/>
          </a:xfrm>
        </p:spPr>
        <p:txBody>
          <a:bodyPr/>
          <a:lstStyle/>
          <a:p>
            <a:pPr marL="0" indent="0"/>
            <a:r>
              <a:rPr lang="en-GB" sz="1600" dirty="0"/>
              <a:t>Political/Legal: </a:t>
            </a:r>
            <a:r>
              <a:rPr lang="en-GB" sz="1600" b="0" dirty="0"/>
              <a:t>VAT, business rates, employer costs (UKH, 2025).</a:t>
            </a:r>
            <a:br>
              <a:rPr lang="en-GB" sz="1600" b="0" dirty="0"/>
            </a:br>
            <a:br>
              <a:rPr lang="en-GB" sz="1600" b="0" dirty="0"/>
            </a:br>
            <a:r>
              <a:rPr lang="en-GB" sz="1600" dirty="0"/>
              <a:t>Economic</a:t>
            </a:r>
            <a:r>
              <a:rPr lang="en-GB" sz="1600" b="0" dirty="0"/>
              <a:t>: inflation &amp; rates suppress demand/investment (ONS, 2025).</a:t>
            </a:r>
            <a:br>
              <a:rPr lang="en-GB" sz="1600" b="0" dirty="0"/>
            </a:br>
            <a:br>
              <a:rPr lang="en-GB" sz="1600" b="0" dirty="0"/>
            </a:br>
            <a:r>
              <a:rPr lang="en-GB" sz="1600" dirty="0"/>
              <a:t>Social</a:t>
            </a:r>
            <a:r>
              <a:rPr lang="en-GB" sz="1600" b="0" dirty="0"/>
              <a:t>: value-seeking consumers; hiring challenges.</a:t>
            </a:r>
            <a:br>
              <a:rPr lang="en-GB" sz="1600" b="0" dirty="0"/>
            </a:br>
            <a:br>
              <a:rPr lang="en-GB" sz="1600" b="0" dirty="0"/>
            </a:br>
            <a:r>
              <a:rPr lang="en-GB" sz="1600" dirty="0"/>
              <a:t>Tech</a:t>
            </a:r>
            <a:r>
              <a:rPr lang="en-GB" sz="1600" b="0" dirty="0"/>
              <a:t>: automation &amp; analytics require capex but deliver ROI (Elshaer et al., 2025).</a:t>
            </a:r>
            <a:br>
              <a:rPr lang="en-GB" sz="1600" b="0" dirty="0"/>
            </a:br>
            <a:br>
              <a:rPr lang="en-GB" sz="1600" b="0" dirty="0"/>
            </a:br>
            <a:r>
              <a:rPr lang="en-GB" sz="1600" dirty="0"/>
              <a:t>Environmental: </a:t>
            </a:r>
            <a:r>
              <a:rPr lang="en-GB" sz="1600" b="0" dirty="0"/>
              <a:t>energy volatility; decarbonisation costs with long-term gains.</a:t>
            </a:r>
            <a:br>
              <a:rPr lang="en-GB" sz="1600" b="0" dirty="0"/>
            </a:br>
            <a:endParaRPr lang="en-GB" sz="1600" b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1C856B-B5FE-69FB-EBCC-F2EF1159ED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5709" y="475733"/>
            <a:ext cx="5470624" cy="1128342"/>
          </a:xfrm>
        </p:spPr>
        <p:txBody>
          <a:bodyPr/>
          <a:lstStyle/>
          <a:p>
            <a:r>
              <a:rPr lang="en-GB" sz="4000" b="1" dirty="0"/>
              <a:t>PESTLE:</a:t>
            </a:r>
          </a:p>
          <a:p>
            <a:r>
              <a:rPr lang="en-GB" sz="4000" b="1" dirty="0"/>
              <a:t>External Pressures</a:t>
            </a:r>
          </a:p>
        </p:txBody>
      </p:sp>
    </p:spTree>
    <p:extLst>
      <p:ext uri="{BB962C8B-B14F-4D97-AF65-F5344CB8AC3E}">
        <p14:creationId xmlns:p14="http://schemas.microsoft.com/office/powerpoint/2010/main" val="18979942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79DF3CF-27F2-C53D-9D4A-0E923A70F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/>
              <a:t>Industry Responses &amp; Cases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17FB322-4C04-505D-B680-52A43D69116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87413" y="2178685"/>
            <a:ext cx="7151687" cy="2446338"/>
          </a:xfrm>
        </p:spPr>
        <p:txBody>
          <a:bodyPr/>
          <a:lstStyle/>
          <a:p>
            <a:pPr algn="l"/>
            <a:r>
              <a:rPr lang="en-GB" sz="1600" b="1" dirty="0">
                <a:solidFill>
                  <a:schemeClr val="tx1"/>
                </a:solidFill>
              </a:rPr>
              <a:t>Energy</a:t>
            </a:r>
            <a:r>
              <a:rPr lang="en-GB" sz="1600" dirty="0">
                <a:solidFill>
                  <a:schemeClr val="tx1"/>
                </a:solidFill>
              </a:rPr>
              <a:t>: smart metering &amp; BMS -&gt; usage down ~16% (Premier Inn case) (Poynter, 2023).</a:t>
            </a:r>
            <a:br>
              <a:rPr lang="en-GB" sz="1600" dirty="0">
                <a:solidFill>
                  <a:schemeClr val="tx1"/>
                </a:solidFill>
              </a:rPr>
            </a:b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b="1" dirty="0">
                <a:solidFill>
                  <a:schemeClr val="tx1"/>
                </a:solidFill>
              </a:rPr>
              <a:t>Workforce</a:t>
            </a:r>
            <a:r>
              <a:rPr lang="en-GB" sz="1600" dirty="0">
                <a:solidFill>
                  <a:schemeClr val="tx1"/>
                </a:solidFill>
              </a:rPr>
              <a:t>: DWP partnership placed 3,500 over-50s in roles (UKH, 2023).</a:t>
            </a:r>
            <a:br>
              <a:rPr lang="en-GB" sz="1600" dirty="0">
                <a:solidFill>
                  <a:schemeClr val="tx1"/>
                </a:solidFill>
              </a:rPr>
            </a:b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b="1" dirty="0">
                <a:solidFill>
                  <a:schemeClr val="tx1"/>
                </a:solidFill>
              </a:rPr>
              <a:t>Digital</a:t>
            </a:r>
            <a:r>
              <a:rPr lang="en-GB" sz="1600" dirty="0">
                <a:solidFill>
                  <a:schemeClr val="tx1"/>
                </a:solidFill>
              </a:rPr>
              <a:t>: AI forecasting &amp; automated check-in reduce payroll dependency (Trull et al., 2024).</a:t>
            </a:r>
            <a:br>
              <a:rPr lang="en-GB" sz="1600" dirty="0">
                <a:solidFill>
                  <a:schemeClr val="tx1"/>
                </a:solidFill>
              </a:rPr>
            </a:b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b="1" dirty="0">
                <a:solidFill>
                  <a:schemeClr val="tx1"/>
                </a:solidFill>
              </a:rPr>
              <a:t>Policy</a:t>
            </a:r>
            <a:r>
              <a:rPr lang="en-GB" sz="1600" dirty="0">
                <a:solidFill>
                  <a:schemeClr val="tx1"/>
                </a:solidFill>
              </a:rPr>
              <a:t>: #TaxedOut campaign for VAT/rates/NIC reform (UKH, 2025).</a:t>
            </a:r>
            <a:br>
              <a:rPr lang="en-GB" sz="1600" dirty="0">
                <a:solidFill>
                  <a:schemeClr val="tx1"/>
                </a:solidFill>
              </a:rPr>
            </a:br>
            <a:endParaRPr lang="en-GB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3006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A7FB07-CFF0-C24A-7190-EE1A6E32E6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1" name="Google Shape;611;p73">
            <a:extLst>
              <a:ext uri="{FF2B5EF4-FFF2-40B4-BE49-F238E27FC236}">
                <a16:creationId xmlns:a16="http://schemas.microsoft.com/office/drawing/2014/main" id="{03E9954F-9609-1324-F3E8-AFB2B8644F0C}"/>
              </a:ext>
            </a:extLst>
          </p:cNvPr>
          <p:cNvPicPr preferRelativeResize="0"/>
          <p:nvPr/>
        </p:nvPicPr>
        <p:blipFill>
          <a:blip r:embed="rId3">
            <a:alphaModFix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/>
          </a:stretch>
        </p:blipFill>
        <p:spPr>
          <a:xfrm>
            <a:off x="4914038" y="942514"/>
            <a:ext cx="6610246" cy="4307991"/>
          </a:xfrm>
          <a:prstGeom prst="rect">
            <a:avLst/>
          </a:prstGeom>
          <a:noFill/>
          <a:ln>
            <a:noFill/>
          </a:ln>
        </p:spPr>
      </p:pic>
      <p:sp>
        <p:nvSpPr>
          <p:cNvPr id="612" name="Google Shape;612;p73">
            <a:extLst>
              <a:ext uri="{FF2B5EF4-FFF2-40B4-BE49-F238E27FC236}">
                <a16:creationId xmlns:a16="http://schemas.microsoft.com/office/drawing/2014/main" id="{CE9C16A8-6629-6016-04CF-217B9B2BB68B}"/>
              </a:ext>
            </a:extLst>
          </p:cNvPr>
          <p:cNvSpPr/>
          <p:nvPr/>
        </p:nvSpPr>
        <p:spPr>
          <a:xfrm rot="-212052">
            <a:off x="3907225" y="3080759"/>
            <a:ext cx="6640079" cy="2813324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13" name="Google Shape;613;p73">
            <a:extLst>
              <a:ext uri="{FF2B5EF4-FFF2-40B4-BE49-F238E27FC236}">
                <a16:creationId xmlns:a16="http://schemas.microsoft.com/office/drawing/2014/main" id="{22B21C63-9E56-5886-D58A-AB6B86852B8A}"/>
              </a:ext>
            </a:extLst>
          </p:cNvPr>
          <p:cNvGrpSpPr/>
          <p:nvPr/>
        </p:nvGrpSpPr>
        <p:grpSpPr>
          <a:xfrm>
            <a:off x="1816798" y="-732617"/>
            <a:ext cx="8731675" cy="6154502"/>
            <a:chOff x="1202250" y="-541588"/>
            <a:chExt cx="8731675" cy="6154502"/>
          </a:xfrm>
        </p:grpSpPr>
        <p:sp>
          <p:nvSpPr>
            <p:cNvPr id="614" name="Google Shape;614;p73">
              <a:extLst>
                <a:ext uri="{FF2B5EF4-FFF2-40B4-BE49-F238E27FC236}">
                  <a16:creationId xmlns:a16="http://schemas.microsoft.com/office/drawing/2014/main" id="{D9139893-396A-CE7A-AA85-60633CB2A996}"/>
                </a:ext>
              </a:extLst>
            </p:cNvPr>
            <p:cNvSpPr/>
            <p:nvPr/>
          </p:nvSpPr>
          <p:spPr>
            <a:xfrm rot="-419981">
              <a:off x="1627974" y="-72471"/>
              <a:ext cx="8018021" cy="5216267"/>
            </a:xfrm>
            <a:custGeom>
              <a:avLst/>
              <a:gdLst/>
              <a:ahLst/>
              <a:cxnLst/>
              <a:rect l="l" t="t" r="r" b="b"/>
              <a:pathLst>
                <a:path w="284249" h="184907">
                  <a:moveTo>
                    <a:pt x="56382" y="184907"/>
                  </a:moveTo>
                  <a:lnTo>
                    <a:pt x="80709" y="184907"/>
                  </a:lnTo>
                  <a:cubicBezTo>
                    <a:pt x="149321" y="184907"/>
                    <a:pt x="147776" y="574"/>
                    <a:pt x="284249" y="574"/>
                  </a:cubicBezTo>
                  <a:lnTo>
                    <a:pt x="284249" y="0"/>
                  </a:lnTo>
                  <a:lnTo>
                    <a:pt x="0" y="0"/>
                  </a:lnTo>
                  <a:lnTo>
                    <a:pt x="0" y="165392"/>
                  </a:lnTo>
                  <a:cubicBezTo>
                    <a:pt x="19118" y="170248"/>
                    <a:pt x="37529" y="181110"/>
                    <a:pt x="56382" y="184907"/>
                  </a:cubicBezTo>
                  <a:close/>
                </a:path>
              </a:pathLst>
            </a:custGeom>
            <a:solidFill>
              <a:schemeClr val="dk2">
                <a:alpha val="4688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73">
              <a:extLst>
                <a:ext uri="{FF2B5EF4-FFF2-40B4-BE49-F238E27FC236}">
                  <a16:creationId xmlns:a16="http://schemas.microsoft.com/office/drawing/2014/main" id="{910E2C1A-E99C-546F-3E19-635A8C431B2B}"/>
                </a:ext>
              </a:extLst>
            </p:cNvPr>
            <p:cNvSpPr/>
            <p:nvPr/>
          </p:nvSpPr>
          <p:spPr>
            <a:xfrm>
              <a:off x="1202250" y="-72500"/>
              <a:ext cx="8017954" cy="5623946"/>
            </a:xfrm>
            <a:custGeom>
              <a:avLst/>
              <a:gdLst/>
              <a:ahLst/>
              <a:cxnLst/>
              <a:rect l="l" t="t" r="r" b="b"/>
              <a:pathLst>
                <a:path w="284249" h="184907">
                  <a:moveTo>
                    <a:pt x="56382" y="184907"/>
                  </a:moveTo>
                  <a:lnTo>
                    <a:pt x="80709" y="184907"/>
                  </a:lnTo>
                  <a:cubicBezTo>
                    <a:pt x="149321" y="184907"/>
                    <a:pt x="147776" y="574"/>
                    <a:pt x="284249" y="574"/>
                  </a:cubicBezTo>
                  <a:lnTo>
                    <a:pt x="284249" y="0"/>
                  </a:lnTo>
                  <a:lnTo>
                    <a:pt x="0" y="0"/>
                  </a:lnTo>
                  <a:lnTo>
                    <a:pt x="0" y="165392"/>
                  </a:lnTo>
                  <a:cubicBezTo>
                    <a:pt x="19118" y="170248"/>
                    <a:pt x="37529" y="181110"/>
                    <a:pt x="56382" y="184907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16" name="Google Shape;616;p73">
            <a:extLst>
              <a:ext uri="{FF2B5EF4-FFF2-40B4-BE49-F238E27FC236}">
                <a16:creationId xmlns:a16="http://schemas.microsoft.com/office/drawing/2014/main" id="{7F98CF3C-F88C-21BD-7A72-4990375DDB7A}"/>
              </a:ext>
            </a:extLst>
          </p:cNvPr>
          <p:cNvSpPr>
            <a:spLocks noGrp="1" noEditPoints="1"/>
          </p:cNvSpPr>
          <p:nvPr>
            <p:ph type="title"/>
          </p:nvPr>
        </p:nvSpPr>
        <p:spPr>
          <a:xfrm>
            <a:off x="720000" y="832600"/>
            <a:ext cx="2939636" cy="779785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r>
              <a:rPr lang="en-GB" sz="4000" dirty="0"/>
              <a:t>Conclusion</a:t>
            </a:r>
            <a:endParaRPr lang="en" sz="4000" dirty="0"/>
          </a:p>
        </p:txBody>
      </p:sp>
      <p:grpSp>
        <p:nvGrpSpPr>
          <p:cNvPr id="617" name="Google Shape;617;p73">
            <a:extLst>
              <a:ext uri="{FF2B5EF4-FFF2-40B4-BE49-F238E27FC236}">
                <a16:creationId xmlns:a16="http://schemas.microsoft.com/office/drawing/2014/main" id="{604B7B90-0899-29F0-BB82-86E3322765E5}"/>
              </a:ext>
            </a:extLst>
          </p:cNvPr>
          <p:cNvGrpSpPr/>
          <p:nvPr/>
        </p:nvGrpSpPr>
        <p:grpSpPr>
          <a:xfrm>
            <a:off x="4041791" y="434114"/>
            <a:ext cx="1252899" cy="1178272"/>
            <a:chOff x="7075628" y="2820328"/>
            <a:chExt cx="783356" cy="736512"/>
          </a:xfrm>
        </p:grpSpPr>
        <p:sp>
          <p:nvSpPr>
            <p:cNvPr id="618" name="Google Shape;618;p73">
              <a:extLst>
                <a:ext uri="{FF2B5EF4-FFF2-40B4-BE49-F238E27FC236}">
                  <a16:creationId xmlns:a16="http://schemas.microsoft.com/office/drawing/2014/main" id="{1582A6C3-F5F1-EA29-07ED-0C1E2169E58F}"/>
                </a:ext>
              </a:extLst>
            </p:cNvPr>
            <p:cNvSpPr/>
            <p:nvPr/>
          </p:nvSpPr>
          <p:spPr>
            <a:xfrm>
              <a:off x="7374532" y="2915905"/>
              <a:ext cx="325160" cy="640935"/>
            </a:xfrm>
            <a:custGeom>
              <a:avLst/>
              <a:gdLst/>
              <a:ahLst/>
              <a:cxnLst/>
              <a:rect l="l" t="t" r="r" b="b"/>
              <a:pathLst>
                <a:path w="30799" h="60709">
                  <a:moveTo>
                    <a:pt x="1" y="0"/>
                  </a:moveTo>
                  <a:lnTo>
                    <a:pt x="1" y="60087"/>
                  </a:lnTo>
                  <a:cubicBezTo>
                    <a:pt x="1" y="60442"/>
                    <a:pt x="267" y="60709"/>
                    <a:pt x="533" y="60709"/>
                  </a:cubicBezTo>
                  <a:cubicBezTo>
                    <a:pt x="888" y="60709"/>
                    <a:pt x="1066" y="60442"/>
                    <a:pt x="1066" y="60087"/>
                  </a:cubicBezTo>
                  <a:lnTo>
                    <a:pt x="1066" y="1509"/>
                  </a:lnTo>
                  <a:lnTo>
                    <a:pt x="29645" y="10030"/>
                  </a:lnTo>
                  <a:lnTo>
                    <a:pt x="29645" y="60087"/>
                  </a:lnTo>
                  <a:cubicBezTo>
                    <a:pt x="29645" y="60442"/>
                    <a:pt x="29911" y="60709"/>
                    <a:pt x="30266" y="60709"/>
                  </a:cubicBezTo>
                  <a:cubicBezTo>
                    <a:pt x="30532" y="60709"/>
                    <a:pt x="30799" y="60442"/>
                    <a:pt x="30799" y="60087"/>
                  </a:cubicBezTo>
                  <a:lnTo>
                    <a:pt x="30799" y="923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19" name="Google Shape;619;p73">
              <a:extLst>
                <a:ext uri="{FF2B5EF4-FFF2-40B4-BE49-F238E27FC236}">
                  <a16:creationId xmlns:a16="http://schemas.microsoft.com/office/drawing/2014/main" id="{667EE978-18E5-2B5B-8226-9052EBC66DA6}"/>
                </a:ext>
              </a:extLst>
            </p:cNvPr>
            <p:cNvSpPr/>
            <p:nvPr/>
          </p:nvSpPr>
          <p:spPr>
            <a:xfrm>
              <a:off x="7228364" y="3021786"/>
              <a:ext cx="133067" cy="535054"/>
            </a:xfrm>
            <a:custGeom>
              <a:avLst/>
              <a:gdLst/>
              <a:ahLst/>
              <a:cxnLst/>
              <a:rect l="l" t="t" r="r" b="b"/>
              <a:pathLst>
                <a:path w="12604" h="50680">
                  <a:moveTo>
                    <a:pt x="0" y="1"/>
                  </a:moveTo>
                  <a:lnTo>
                    <a:pt x="0" y="50058"/>
                  </a:lnTo>
                  <a:cubicBezTo>
                    <a:pt x="0" y="50413"/>
                    <a:pt x="266" y="50680"/>
                    <a:pt x="533" y="50680"/>
                  </a:cubicBezTo>
                  <a:cubicBezTo>
                    <a:pt x="888" y="50680"/>
                    <a:pt x="1065" y="50413"/>
                    <a:pt x="1065" y="50058"/>
                  </a:cubicBezTo>
                  <a:lnTo>
                    <a:pt x="1065" y="1066"/>
                  </a:lnTo>
                  <a:lnTo>
                    <a:pt x="11982" y="1066"/>
                  </a:lnTo>
                  <a:cubicBezTo>
                    <a:pt x="12337" y="1066"/>
                    <a:pt x="12603" y="799"/>
                    <a:pt x="12603" y="533"/>
                  </a:cubicBezTo>
                  <a:cubicBezTo>
                    <a:pt x="12603" y="267"/>
                    <a:pt x="12337" y="1"/>
                    <a:pt x="11982" y="1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0" name="Google Shape;620;p73">
              <a:extLst>
                <a:ext uri="{FF2B5EF4-FFF2-40B4-BE49-F238E27FC236}">
                  <a16:creationId xmlns:a16="http://schemas.microsoft.com/office/drawing/2014/main" id="{D4380181-5709-0A52-1E77-AAAE0242D8D9}"/>
                </a:ext>
              </a:extLst>
            </p:cNvPr>
            <p:cNvSpPr/>
            <p:nvPr/>
          </p:nvSpPr>
          <p:spPr>
            <a:xfrm>
              <a:off x="7289270" y="2820328"/>
              <a:ext cx="11254" cy="212713"/>
            </a:xfrm>
            <a:custGeom>
              <a:avLst/>
              <a:gdLst/>
              <a:ahLst/>
              <a:cxnLst/>
              <a:rect l="l" t="t" r="r" b="b"/>
              <a:pathLst>
                <a:path w="1066" h="20148">
                  <a:moveTo>
                    <a:pt x="533" y="0"/>
                  </a:moveTo>
                  <a:cubicBezTo>
                    <a:pt x="266" y="0"/>
                    <a:pt x="0" y="178"/>
                    <a:pt x="0" y="533"/>
                  </a:cubicBezTo>
                  <a:lnTo>
                    <a:pt x="0" y="19615"/>
                  </a:lnTo>
                  <a:cubicBezTo>
                    <a:pt x="0" y="19881"/>
                    <a:pt x="178" y="20148"/>
                    <a:pt x="533" y="20148"/>
                  </a:cubicBezTo>
                  <a:cubicBezTo>
                    <a:pt x="799" y="20148"/>
                    <a:pt x="1065" y="19881"/>
                    <a:pt x="1065" y="19615"/>
                  </a:cubicBezTo>
                  <a:lnTo>
                    <a:pt x="1065" y="533"/>
                  </a:lnTo>
                  <a:cubicBezTo>
                    <a:pt x="1065" y="178"/>
                    <a:pt x="799" y="0"/>
                    <a:pt x="5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1" name="Google Shape;621;p73">
              <a:extLst>
                <a:ext uri="{FF2B5EF4-FFF2-40B4-BE49-F238E27FC236}">
                  <a16:creationId xmlns:a16="http://schemas.microsoft.com/office/drawing/2014/main" id="{00ACB6B5-4EA5-9A08-D6DF-ACD4449ABAF4}"/>
                </a:ext>
              </a:extLst>
            </p:cNvPr>
            <p:cNvSpPr/>
            <p:nvPr/>
          </p:nvSpPr>
          <p:spPr>
            <a:xfrm>
              <a:off x="7228364" y="3088319"/>
              <a:ext cx="133067" cy="11254"/>
            </a:xfrm>
            <a:custGeom>
              <a:avLst/>
              <a:gdLst/>
              <a:ahLst/>
              <a:cxnLst/>
              <a:rect l="l" t="t" r="r" b="b"/>
              <a:pathLst>
                <a:path w="12604" h="1066">
                  <a:moveTo>
                    <a:pt x="533" y="0"/>
                  </a:moveTo>
                  <a:cubicBezTo>
                    <a:pt x="266" y="0"/>
                    <a:pt x="0" y="178"/>
                    <a:pt x="0" y="533"/>
                  </a:cubicBezTo>
                  <a:cubicBezTo>
                    <a:pt x="0" y="799"/>
                    <a:pt x="266" y="1065"/>
                    <a:pt x="533" y="1065"/>
                  </a:cubicBezTo>
                  <a:lnTo>
                    <a:pt x="11982" y="1065"/>
                  </a:lnTo>
                  <a:cubicBezTo>
                    <a:pt x="12337" y="1065"/>
                    <a:pt x="12603" y="799"/>
                    <a:pt x="12603" y="533"/>
                  </a:cubicBezTo>
                  <a:cubicBezTo>
                    <a:pt x="12603" y="178"/>
                    <a:pt x="12337" y="0"/>
                    <a:pt x="11982" y="0"/>
                  </a:cubicBez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2" name="Google Shape;622;p73">
              <a:extLst>
                <a:ext uri="{FF2B5EF4-FFF2-40B4-BE49-F238E27FC236}">
                  <a16:creationId xmlns:a16="http://schemas.microsoft.com/office/drawing/2014/main" id="{B85443F5-9448-976D-D890-34BB66078ECB}"/>
                </a:ext>
              </a:extLst>
            </p:cNvPr>
            <p:cNvSpPr/>
            <p:nvPr/>
          </p:nvSpPr>
          <p:spPr>
            <a:xfrm>
              <a:off x="7226485" y="3151094"/>
              <a:ext cx="136815" cy="12194"/>
            </a:xfrm>
            <a:custGeom>
              <a:avLst/>
              <a:gdLst/>
              <a:ahLst/>
              <a:cxnLst/>
              <a:rect l="l" t="t" r="r" b="b"/>
              <a:pathLst>
                <a:path w="12959" h="1155">
                  <a:moveTo>
                    <a:pt x="711" y="1"/>
                  </a:moveTo>
                  <a:cubicBezTo>
                    <a:pt x="0" y="1"/>
                    <a:pt x="0" y="1155"/>
                    <a:pt x="711" y="1155"/>
                  </a:cubicBezTo>
                  <a:lnTo>
                    <a:pt x="12160" y="1155"/>
                  </a:lnTo>
                  <a:cubicBezTo>
                    <a:pt x="12959" y="1155"/>
                    <a:pt x="12959" y="1"/>
                    <a:pt x="12160" y="1"/>
                  </a:cubicBezTo>
                  <a:lnTo>
                    <a:pt x="71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3" name="Google Shape;623;p73">
              <a:extLst>
                <a:ext uri="{FF2B5EF4-FFF2-40B4-BE49-F238E27FC236}">
                  <a16:creationId xmlns:a16="http://schemas.microsoft.com/office/drawing/2014/main" id="{764E6243-4CA2-4EA9-82CB-A5128252741A}"/>
                </a:ext>
              </a:extLst>
            </p:cNvPr>
            <p:cNvSpPr/>
            <p:nvPr/>
          </p:nvSpPr>
          <p:spPr>
            <a:xfrm>
              <a:off x="7228364" y="3214819"/>
              <a:ext cx="133067" cy="12183"/>
            </a:xfrm>
            <a:custGeom>
              <a:avLst/>
              <a:gdLst/>
              <a:ahLst/>
              <a:cxnLst/>
              <a:rect l="l" t="t" r="r" b="b"/>
              <a:pathLst>
                <a:path w="12604" h="1154">
                  <a:moveTo>
                    <a:pt x="533" y="0"/>
                  </a:moveTo>
                  <a:cubicBezTo>
                    <a:pt x="266" y="0"/>
                    <a:pt x="0" y="266"/>
                    <a:pt x="0" y="533"/>
                  </a:cubicBezTo>
                  <a:cubicBezTo>
                    <a:pt x="0" y="888"/>
                    <a:pt x="266" y="1154"/>
                    <a:pt x="533" y="1154"/>
                  </a:cubicBezTo>
                  <a:lnTo>
                    <a:pt x="11982" y="1154"/>
                  </a:lnTo>
                  <a:cubicBezTo>
                    <a:pt x="12337" y="1154"/>
                    <a:pt x="12603" y="888"/>
                    <a:pt x="12603" y="533"/>
                  </a:cubicBezTo>
                  <a:cubicBezTo>
                    <a:pt x="12603" y="266"/>
                    <a:pt x="12337" y="0"/>
                    <a:pt x="11982" y="0"/>
                  </a:cubicBez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4" name="Google Shape;624;p73">
              <a:extLst>
                <a:ext uri="{FF2B5EF4-FFF2-40B4-BE49-F238E27FC236}">
                  <a16:creationId xmlns:a16="http://schemas.microsoft.com/office/drawing/2014/main" id="{48E2EF48-27B4-AC63-575B-D2BFB267856C}"/>
                </a:ext>
              </a:extLst>
            </p:cNvPr>
            <p:cNvSpPr/>
            <p:nvPr/>
          </p:nvSpPr>
          <p:spPr>
            <a:xfrm>
              <a:off x="7228364" y="3278534"/>
              <a:ext cx="133067" cy="11254"/>
            </a:xfrm>
            <a:custGeom>
              <a:avLst/>
              <a:gdLst/>
              <a:ahLst/>
              <a:cxnLst/>
              <a:rect l="l" t="t" r="r" b="b"/>
              <a:pathLst>
                <a:path w="12604" h="1066">
                  <a:moveTo>
                    <a:pt x="533" y="1"/>
                  </a:moveTo>
                  <a:cubicBezTo>
                    <a:pt x="266" y="1"/>
                    <a:pt x="0" y="267"/>
                    <a:pt x="0" y="533"/>
                  </a:cubicBezTo>
                  <a:cubicBezTo>
                    <a:pt x="0" y="799"/>
                    <a:pt x="266" y="1066"/>
                    <a:pt x="533" y="1066"/>
                  </a:cubicBezTo>
                  <a:lnTo>
                    <a:pt x="11982" y="1066"/>
                  </a:lnTo>
                  <a:cubicBezTo>
                    <a:pt x="12337" y="1066"/>
                    <a:pt x="12603" y="799"/>
                    <a:pt x="12603" y="533"/>
                  </a:cubicBezTo>
                  <a:cubicBezTo>
                    <a:pt x="12603" y="267"/>
                    <a:pt x="12337" y="1"/>
                    <a:pt x="11982" y="1"/>
                  </a:cubicBezTo>
                  <a:lnTo>
                    <a:pt x="53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5" name="Google Shape;625;p73">
              <a:extLst>
                <a:ext uri="{FF2B5EF4-FFF2-40B4-BE49-F238E27FC236}">
                  <a16:creationId xmlns:a16="http://schemas.microsoft.com/office/drawing/2014/main" id="{CE6B4B65-4070-EA70-183A-74F49EBFABC8}"/>
                </a:ext>
              </a:extLst>
            </p:cNvPr>
            <p:cNvSpPr/>
            <p:nvPr/>
          </p:nvSpPr>
          <p:spPr>
            <a:xfrm>
              <a:off x="7226485" y="3342248"/>
              <a:ext cx="136815" cy="11254"/>
            </a:xfrm>
            <a:custGeom>
              <a:avLst/>
              <a:gdLst/>
              <a:ahLst/>
              <a:cxnLst/>
              <a:rect l="l" t="t" r="r" b="b"/>
              <a:pathLst>
                <a:path w="12959" h="1066">
                  <a:moveTo>
                    <a:pt x="711" y="1"/>
                  </a:moveTo>
                  <a:cubicBezTo>
                    <a:pt x="0" y="1"/>
                    <a:pt x="0" y="1066"/>
                    <a:pt x="711" y="1066"/>
                  </a:cubicBezTo>
                  <a:lnTo>
                    <a:pt x="12160" y="1066"/>
                  </a:lnTo>
                  <a:cubicBezTo>
                    <a:pt x="12959" y="1066"/>
                    <a:pt x="12959" y="1"/>
                    <a:pt x="12160" y="1"/>
                  </a:cubicBezTo>
                  <a:lnTo>
                    <a:pt x="71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6" name="Google Shape;626;p73">
              <a:extLst>
                <a:ext uri="{FF2B5EF4-FFF2-40B4-BE49-F238E27FC236}">
                  <a16:creationId xmlns:a16="http://schemas.microsoft.com/office/drawing/2014/main" id="{48C537CC-E68A-D997-EC0E-029458844926}"/>
                </a:ext>
              </a:extLst>
            </p:cNvPr>
            <p:cNvSpPr/>
            <p:nvPr/>
          </p:nvSpPr>
          <p:spPr>
            <a:xfrm>
              <a:off x="7228364" y="3405034"/>
              <a:ext cx="133067" cy="12194"/>
            </a:xfrm>
            <a:custGeom>
              <a:avLst/>
              <a:gdLst/>
              <a:ahLst/>
              <a:cxnLst/>
              <a:rect l="l" t="t" r="r" b="b"/>
              <a:pathLst>
                <a:path w="12604" h="1155">
                  <a:moveTo>
                    <a:pt x="533" y="0"/>
                  </a:moveTo>
                  <a:cubicBezTo>
                    <a:pt x="266" y="0"/>
                    <a:pt x="0" y="267"/>
                    <a:pt x="0" y="622"/>
                  </a:cubicBezTo>
                  <a:cubicBezTo>
                    <a:pt x="0" y="888"/>
                    <a:pt x="266" y="1154"/>
                    <a:pt x="533" y="1154"/>
                  </a:cubicBezTo>
                  <a:lnTo>
                    <a:pt x="11982" y="1154"/>
                  </a:lnTo>
                  <a:cubicBezTo>
                    <a:pt x="12337" y="1154"/>
                    <a:pt x="12603" y="888"/>
                    <a:pt x="12603" y="622"/>
                  </a:cubicBezTo>
                  <a:cubicBezTo>
                    <a:pt x="12603" y="267"/>
                    <a:pt x="12337" y="0"/>
                    <a:pt x="11982" y="0"/>
                  </a:cubicBez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7" name="Google Shape;627;p73">
              <a:extLst>
                <a:ext uri="{FF2B5EF4-FFF2-40B4-BE49-F238E27FC236}">
                  <a16:creationId xmlns:a16="http://schemas.microsoft.com/office/drawing/2014/main" id="{A3B97B00-31AA-9C71-7346-4F97EA9F5084}"/>
                </a:ext>
              </a:extLst>
            </p:cNvPr>
            <p:cNvSpPr/>
            <p:nvPr/>
          </p:nvSpPr>
          <p:spPr>
            <a:xfrm>
              <a:off x="7228364" y="3468748"/>
              <a:ext cx="133067" cy="11254"/>
            </a:xfrm>
            <a:custGeom>
              <a:avLst/>
              <a:gdLst/>
              <a:ahLst/>
              <a:cxnLst/>
              <a:rect l="l" t="t" r="r" b="b"/>
              <a:pathLst>
                <a:path w="12604" h="1066">
                  <a:moveTo>
                    <a:pt x="533" y="1"/>
                  </a:moveTo>
                  <a:cubicBezTo>
                    <a:pt x="266" y="1"/>
                    <a:pt x="0" y="267"/>
                    <a:pt x="0" y="533"/>
                  </a:cubicBezTo>
                  <a:cubicBezTo>
                    <a:pt x="0" y="888"/>
                    <a:pt x="266" y="1066"/>
                    <a:pt x="533" y="1066"/>
                  </a:cubicBezTo>
                  <a:lnTo>
                    <a:pt x="11982" y="1066"/>
                  </a:lnTo>
                  <a:cubicBezTo>
                    <a:pt x="12337" y="1066"/>
                    <a:pt x="12603" y="888"/>
                    <a:pt x="12603" y="533"/>
                  </a:cubicBezTo>
                  <a:cubicBezTo>
                    <a:pt x="12603" y="267"/>
                    <a:pt x="12337" y="1"/>
                    <a:pt x="11982" y="1"/>
                  </a:cubicBezTo>
                  <a:lnTo>
                    <a:pt x="53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8" name="Google Shape;628;p73">
              <a:extLst>
                <a:ext uri="{FF2B5EF4-FFF2-40B4-BE49-F238E27FC236}">
                  <a16:creationId xmlns:a16="http://schemas.microsoft.com/office/drawing/2014/main" id="{8E62B819-11ED-676A-5A3B-1D0060F54FFF}"/>
                </a:ext>
              </a:extLst>
            </p:cNvPr>
            <p:cNvSpPr/>
            <p:nvPr/>
          </p:nvSpPr>
          <p:spPr>
            <a:xfrm>
              <a:off x="7448562" y="2944019"/>
              <a:ext cx="12194" cy="612821"/>
            </a:xfrm>
            <a:custGeom>
              <a:avLst/>
              <a:gdLst/>
              <a:ahLst/>
              <a:cxnLst/>
              <a:rect l="l" t="t" r="r" b="b"/>
              <a:pathLst>
                <a:path w="1155" h="58046">
                  <a:moveTo>
                    <a:pt x="622" y="0"/>
                  </a:moveTo>
                  <a:cubicBezTo>
                    <a:pt x="267" y="0"/>
                    <a:pt x="0" y="178"/>
                    <a:pt x="0" y="533"/>
                  </a:cubicBezTo>
                  <a:lnTo>
                    <a:pt x="0" y="57424"/>
                  </a:lnTo>
                  <a:cubicBezTo>
                    <a:pt x="0" y="57779"/>
                    <a:pt x="267" y="58046"/>
                    <a:pt x="622" y="58046"/>
                  </a:cubicBezTo>
                  <a:cubicBezTo>
                    <a:pt x="888" y="58046"/>
                    <a:pt x="1154" y="57779"/>
                    <a:pt x="1154" y="57424"/>
                  </a:cubicBezTo>
                  <a:lnTo>
                    <a:pt x="1154" y="533"/>
                  </a:lnTo>
                  <a:cubicBezTo>
                    <a:pt x="1154" y="178"/>
                    <a:pt x="888" y="0"/>
                    <a:pt x="62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29" name="Google Shape;629;p73">
              <a:extLst>
                <a:ext uri="{FF2B5EF4-FFF2-40B4-BE49-F238E27FC236}">
                  <a16:creationId xmlns:a16="http://schemas.microsoft.com/office/drawing/2014/main" id="{2F765C87-D2D9-E216-8AD7-59978A2E36EC}"/>
                </a:ext>
              </a:extLst>
            </p:cNvPr>
            <p:cNvSpPr/>
            <p:nvPr/>
          </p:nvSpPr>
          <p:spPr>
            <a:xfrm>
              <a:off x="7529147" y="2964627"/>
              <a:ext cx="11254" cy="592212"/>
            </a:xfrm>
            <a:custGeom>
              <a:avLst/>
              <a:gdLst/>
              <a:ahLst/>
              <a:cxnLst/>
              <a:rect l="l" t="t" r="r" b="b"/>
              <a:pathLst>
                <a:path w="1066" h="56094">
                  <a:moveTo>
                    <a:pt x="533" y="1"/>
                  </a:moveTo>
                  <a:cubicBezTo>
                    <a:pt x="266" y="1"/>
                    <a:pt x="0" y="178"/>
                    <a:pt x="0" y="533"/>
                  </a:cubicBezTo>
                  <a:lnTo>
                    <a:pt x="0" y="55472"/>
                  </a:lnTo>
                  <a:cubicBezTo>
                    <a:pt x="0" y="55827"/>
                    <a:pt x="266" y="56094"/>
                    <a:pt x="533" y="56094"/>
                  </a:cubicBezTo>
                  <a:cubicBezTo>
                    <a:pt x="799" y="56094"/>
                    <a:pt x="1065" y="55827"/>
                    <a:pt x="1065" y="55472"/>
                  </a:cubicBezTo>
                  <a:lnTo>
                    <a:pt x="1065" y="533"/>
                  </a:lnTo>
                  <a:cubicBezTo>
                    <a:pt x="1065" y="178"/>
                    <a:pt x="799" y="1"/>
                    <a:pt x="53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0" name="Google Shape;630;p73">
              <a:extLst>
                <a:ext uri="{FF2B5EF4-FFF2-40B4-BE49-F238E27FC236}">
                  <a16:creationId xmlns:a16="http://schemas.microsoft.com/office/drawing/2014/main" id="{72C82999-AD74-EC05-89AA-2AB4EE10F674}"/>
                </a:ext>
              </a:extLst>
            </p:cNvPr>
            <p:cNvSpPr/>
            <p:nvPr/>
          </p:nvSpPr>
          <p:spPr>
            <a:xfrm>
              <a:off x="7608793" y="2988994"/>
              <a:ext cx="12194" cy="567846"/>
            </a:xfrm>
            <a:custGeom>
              <a:avLst/>
              <a:gdLst/>
              <a:ahLst/>
              <a:cxnLst/>
              <a:rect l="l" t="t" r="r" b="b"/>
              <a:pathLst>
                <a:path w="1155" h="53786">
                  <a:moveTo>
                    <a:pt x="533" y="0"/>
                  </a:moveTo>
                  <a:cubicBezTo>
                    <a:pt x="267" y="0"/>
                    <a:pt x="0" y="267"/>
                    <a:pt x="0" y="622"/>
                  </a:cubicBezTo>
                  <a:lnTo>
                    <a:pt x="0" y="53164"/>
                  </a:lnTo>
                  <a:cubicBezTo>
                    <a:pt x="0" y="53519"/>
                    <a:pt x="267" y="53786"/>
                    <a:pt x="533" y="53786"/>
                  </a:cubicBezTo>
                  <a:cubicBezTo>
                    <a:pt x="888" y="53786"/>
                    <a:pt x="1154" y="53519"/>
                    <a:pt x="1154" y="53164"/>
                  </a:cubicBezTo>
                  <a:lnTo>
                    <a:pt x="1154" y="622"/>
                  </a:lnTo>
                  <a:cubicBezTo>
                    <a:pt x="1154" y="267"/>
                    <a:pt x="888" y="0"/>
                    <a:pt x="5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1" name="Google Shape;631;p73">
              <a:extLst>
                <a:ext uri="{FF2B5EF4-FFF2-40B4-BE49-F238E27FC236}">
                  <a16:creationId xmlns:a16="http://schemas.microsoft.com/office/drawing/2014/main" id="{CA54D048-5256-0DBE-D26B-A518FB1FC794}"/>
                </a:ext>
              </a:extLst>
            </p:cNvPr>
            <p:cNvSpPr/>
            <p:nvPr/>
          </p:nvSpPr>
          <p:spPr>
            <a:xfrm>
              <a:off x="7714674" y="3218567"/>
              <a:ext cx="142442" cy="338273"/>
            </a:xfrm>
            <a:custGeom>
              <a:avLst/>
              <a:gdLst/>
              <a:ahLst/>
              <a:cxnLst/>
              <a:rect l="l" t="t" r="r" b="b"/>
              <a:pathLst>
                <a:path w="13492" h="32041">
                  <a:moveTo>
                    <a:pt x="533" y="0"/>
                  </a:moveTo>
                  <a:cubicBezTo>
                    <a:pt x="178" y="0"/>
                    <a:pt x="1" y="266"/>
                    <a:pt x="1" y="621"/>
                  </a:cubicBezTo>
                  <a:cubicBezTo>
                    <a:pt x="1" y="888"/>
                    <a:pt x="178" y="1154"/>
                    <a:pt x="533" y="1154"/>
                  </a:cubicBezTo>
                  <a:lnTo>
                    <a:pt x="12338" y="1154"/>
                  </a:lnTo>
                  <a:lnTo>
                    <a:pt x="12338" y="31419"/>
                  </a:lnTo>
                  <a:cubicBezTo>
                    <a:pt x="12338" y="31774"/>
                    <a:pt x="12604" y="32041"/>
                    <a:pt x="12959" y="32041"/>
                  </a:cubicBezTo>
                  <a:cubicBezTo>
                    <a:pt x="13225" y="32041"/>
                    <a:pt x="13491" y="31774"/>
                    <a:pt x="13491" y="31419"/>
                  </a:cubicBezTo>
                  <a:lnTo>
                    <a:pt x="13491" y="0"/>
                  </a:ln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2" name="Google Shape;632;p73">
              <a:extLst>
                <a:ext uri="{FF2B5EF4-FFF2-40B4-BE49-F238E27FC236}">
                  <a16:creationId xmlns:a16="http://schemas.microsoft.com/office/drawing/2014/main" id="{D172066B-7E32-F033-DEC4-5DFFAE24C2B3}"/>
                </a:ext>
              </a:extLst>
            </p:cNvPr>
            <p:cNvSpPr/>
            <p:nvPr/>
          </p:nvSpPr>
          <p:spPr>
            <a:xfrm>
              <a:off x="7714674" y="3278534"/>
              <a:ext cx="142442" cy="11254"/>
            </a:xfrm>
            <a:custGeom>
              <a:avLst/>
              <a:gdLst/>
              <a:ahLst/>
              <a:cxnLst/>
              <a:rect l="l" t="t" r="r" b="b"/>
              <a:pathLst>
                <a:path w="13492" h="1066">
                  <a:moveTo>
                    <a:pt x="533" y="1"/>
                  </a:moveTo>
                  <a:cubicBezTo>
                    <a:pt x="178" y="1"/>
                    <a:pt x="1" y="267"/>
                    <a:pt x="1" y="533"/>
                  </a:cubicBezTo>
                  <a:cubicBezTo>
                    <a:pt x="1" y="799"/>
                    <a:pt x="178" y="1066"/>
                    <a:pt x="533" y="1066"/>
                  </a:cubicBezTo>
                  <a:lnTo>
                    <a:pt x="12959" y="1066"/>
                  </a:lnTo>
                  <a:cubicBezTo>
                    <a:pt x="13225" y="1066"/>
                    <a:pt x="13491" y="799"/>
                    <a:pt x="13491" y="533"/>
                  </a:cubicBezTo>
                  <a:cubicBezTo>
                    <a:pt x="13491" y="267"/>
                    <a:pt x="13225" y="1"/>
                    <a:pt x="12959" y="1"/>
                  </a:cubicBezTo>
                  <a:lnTo>
                    <a:pt x="53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3" name="Google Shape;633;p73">
              <a:extLst>
                <a:ext uri="{FF2B5EF4-FFF2-40B4-BE49-F238E27FC236}">
                  <a16:creationId xmlns:a16="http://schemas.microsoft.com/office/drawing/2014/main" id="{8C26E6C2-D29E-F31F-0745-E4C3979D1B20}"/>
                </a:ext>
              </a:extLst>
            </p:cNvPr>
            <p:cNvSpPr/>
            <p:nvPr/>
          </p:nvSpPr>
          <p:spPr>
            <a:xfrm>
              <a:off x="7712805" y="3336632"/>
              <a:ext cx="146179" cy="11254"/>
            </a:xfrm>
            <a:custGeom>
              <a:avLst/>
              <a:gdLst/>
              <a:ahLst/>
              <a:cxnLst/>
              <a:rect l="l" t="t" r="r" b="b"/>
              <a:pathLst>
                <a:path w="13846" h="1066">
                  <a:moveTo>
                    <a:pt x="710" y="0"/>
                  </a:moveTo>
                  <a:cubicBezTo>
                    <a:pt x="0" y="0"/>
                    <a:pt x="0" y="1065"/>
                    <a:pt x="710" y="1065"/>
                  </a:cubicBezTo>
                  <a:lnTo>
                    <a:pt x="13136" y="1065"/>
                  </a:lnTo>
                  <a:cubicBezTo>
                    <a:pt x="13846" y="1065"/>
                    <a:pt x="13846" y="0"/>
                    <a:pt x="13136" y="0"/>
                  </a:cubicBezTo>
                  <a:lnTo>
                    <a:pt x="71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4" name="Google Shape;634;p73">
              <a:extLst>
                <a:ext uri="{FF2B5EF4-FFF2-40B4-BE49-F238E27FC236}">
                  <a16:creationId xmlns:a16="http://schemas.microsoft.com/office/drawing/2014/main" id="{E503D180-9B3C-12F7-EC80-F213BE8FCFE8}"/>
                </a:ext>
              </a:extLst>
            </p:cNvPr>
            <p:cNvSpPr/>
            <p:nvPr/>
          </p:nvSpPr>
          <p:spPr>
            <a:xfrm>
              <a:off x="7714674" y="3393790"/>
              <a:ext cx="142442" cy="12194"/>
            </a:xfrm>
            <a:custGeom>
              <a:avLst/>
              <a:gdLst/>
              <a:ahLst/>
              <a:cxnLst/>
              <a:rect l="l" t="t" r="r" b="b"/>
              <a:pathLst>
                <a:path w="13492" h="1155">
                  <a:moveTo>
                    <a:pt x="533" y="0"/>
                  </a:moveTo>
                  <a:cubicBezTo>
                    <a:pt x="178" y="0"/>
                    <a:pt x="1" y="267"/>
                    <a:pt x="1" y="622"/>
                  </a:cubicBezTo>
                  <a:cubicBezTo>
                    <a:pt x="1" y="888"/>
                    <a:pt x="178" y="1154"/>
                    <a:pt x="533" y="1154"/>
                  </a:cubicBezTo>
                  <a:lnTo>
                    <a:pt x="12959" y="1154"/>
                  </a:lnTo>
                  <a:cubicBezTo>
                    <a:pt x="13225" y="1154"/>
                    <a:pt x="13491" y="888"/>
                    <a:pt x="13491" y="622"/>
                  </a:cubicBezTo>
                  <a:cubicBezTo>
                    <a:pt x="13491" y="267"/>
                    <a:pt x="13225" y="0"/>
                    <a:pt x="12959" y="0"/>
                  </a:cubicBez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5" name="Google Shape;635;p73">
              <a:extLst>
                <a:ext uri="{FF2B5EF4-FFF2-40B4-BE49-F238E27FC236}">
                  <a16:creationId xmlns:a16="http://schemas.microsoft.com/office/drawing/2014/main" id="{1299CFF7-DDA3-8391-8918-196C5BD0CE6B}"/>
                </a:ext>
              </a:extLst>
            </p:cNvPr>
            <p:cNvSpPr/>
            <p:nvPr/>
          </p:nvSpPr>
          <p:spPr>
            <a:xfrm>
              <a:off x="7714674" y="3451888"/>
              <a:ext cx="142442" cy="11254"/>
            </a:xfrm>
            <a:custGeom>
              <a:avLst/>
              <a:gdLst/>
              <a:ahLst/>
              <a:cxnLst/>
              <a:rect l="l" t="t" r="r" b="b"/>
              <a:pathLst>
                <a:path w="13492" h="1066">
                  <a:moveTo>
                    <a:pt x="533" y="0"/>
                  </a:moveTo>
                  <a:cubicBezTo>
                    <a:pt x="178" y="0"/>
                    <a:pt x="1" y="266"/>
                    <a:pt x="1" y="533"/>
                  </a:cubicBezTo>
                  <a:cubicBezTo>
                    <a:pt x="1" y="888"/>
                    <a:pt x="178" y="1065"/>
                    <a:pt x="533" y="1065"/>
                  </a:cubicBezTo>
                  <a:lnTo>
                    <a:pt x="12959" y="1065"/>
                  </a:lnTo>
                  <a:cubicBezTo>
                    <a:pt x="13225" y="1065"/>
                    <a:pt x="13491" y="888"/>
                    <a:pt x="13491" y="533"/>
                  </a:cubicBezTo>
                  <a:cubicBezTo>
                    <a:pt x="13491" y="266"/>
                    <a:pt x="13225" y="0"/>
                    <a:pt x="12959" y="0"/>
                  </a:cubicBezTo>
                  <a:lnTo>
                    <a:pt x="53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6" name="Google Shape;636;p73">
              <a:extLst>
                <a:ext uri="{FF2B5EF4-FFF2-40B4-BE49-F238E27FC236}">
                  <a16:creationId xmlns:a16="http://schemas.microsoft.com/office/drawing/2014/main" id="{EF6E5174-5A6D-E40E-2915-83979FD382FB}"/>
                </a:ext>
              </a:extLst>
            </p:cNvPr>
            <p:cNvSpPr/>
            <p:nvPr/>
          </p:nvSpPr>
          <p:spPr>
            <a:xfrm>
              <a:off x="7712805" y="3509975"/>
              <a:ext cx="146179" cy="11254"/>
            </a:xfrm>
            <a:custGeom>
              <a:avLst/>
              <a:gdLst/>
              <a:ahLst/>
              <a:cxnLst/>
              <a:rect l="l" t="t" r="r" b="b"/>
              <a:pathLst>
                <a:path w="13846" h="1066">
                  <a:moveTo>
                    <a:pt x="710" y="1"/>
                  </a:moveTo>
                  <a:cubicBezTo>
                    <a:pt x="0" y="1"/>
                    <a:pt x="0" y="1066"/>
                    <a:pt x="710" y="1066"/>
                  </a:cubicBezTo>
                  <a:lnTo>
                    <a:pt x="13136" y="1066"/>
                  </a:lnTo>
                  <a:cubicBezTo>
                    <a:pt x="13846" y="1066"/>
                    <a:pt x="13846" y="1"/>
                    <a:pt x="13136" y="1"/>
                  </a:cubicBezTo>
                  <a:lnTo>
                    <a:pt x="71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7" name="Google Shape;637;p73">
              <a:extLst>
                <a:ext uri="{FF2B5EF4-FFF2-40B4-BE49-F238E27FC236}">
                  <a16:creationId xmlns:a16="http://schemas.microsoft.com/office/drawing/2014/main" id="{C78DAB8B-8A57-4DA5-E97A-A032AAB876A8}"/>
                </a:ext>
              </a:extLst>
            </p:cNvPr>
            <p:cNvSpPr/>
            <p:nvPr/>
          </p:nvSpPr>
          <p:spPr>
            <a:xfrm>
              <a:off x="7077497" y="3218567"/>
              <a:ext cx="142442" cy="338273"/>
            </a:xfrm>
            <a:custGeom>
              <a:avLst/>
              <a:gdLst/>
              <a:ahLst/>
              <a:cxnLst/>
              <a:rect l="l" t="t" r="r" b="b"/>
              <a:pathLst>
                <a:path w="13492" h="32041">
                  <a:moveTo>
                    <a:pt x="1" y="0"/>
                  </a:moveTo>
                  <a:lnTo>
                    <a:pt x="1" y="31419"/>
                  </a:lnTo>
                  <a:cubicBezTo>
                    <a:pt x="1" y="31774"/>
                    <a:pt x="267" y="32041"/>
                    <a:pt x="622" y="32041"/>
                  </a:cubicBezTo>
                  <a:cubicBezTo>
                    <a:pt x="888" y="32041"/>
                    <a:pt x="1154" y="31774"/>
                    <a:pt x="1154" y="31419"/>
                  </a:cubicBezTo>
                  <a:lnTo>
                    <a:pt x="1154" y="1154"/>
                  </a:lnTo>
                  <a:lnTo>
                    <a:pt x="12959" y="1154"/>
                  </a:lnTo>
                  <a:cubicBezTo>
                    <a:pt x="13314" y="1154"/>
                    <a:pt x="13491" y="888"/>
                    <a:pt x="13491" y="621"/>
                  </a:cubicBezTo>
                  <a:cubicBezTo>
                    <a:pt x="13491" y="266"/>
                    <a:pt x="13314" y="0"/>
                    <a:pt x="12959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8" name="Google Shape;638;p73">
              <a:extLst>
                <a:ext uri="{FF2B5EF4-FFF2-40B4-BE49-F238E27FC236}">
                  <a16:creationId xmlns:a16="http://schemas.microsoft.com/office/drawing/2014/main" id="{8AEBC131-703D-A7F9-F3E5-0FC61FBEA7DC}"/>
                </a:ext>
              </a:extLst>
            </p:cNvPr>
            <p:cNvSpPr/>
            <p:nvPr/>
          </p:nvSpPr>
          <p:spPr>
            <a:xfrm>
              <a:off x="7077497" y="3278534"/>
              <a:ext cx="142442" cy="11254"/>
            </a:xfrm>
            <a:custGeom>
              <a:avLst/>
              <a:gdLst/>
              <a:ahLst/>
              <a:cxnLst/>
              <a:rect l="l" t="t" r="r" b="b"/>
              <a:pathLst>
                <a:path w="13492" h="1066">
                  <a:moveTo>
                    <a:pt x="622" y="1"/>
                  </a:moveTo>
                  <a:cubicBezTo>
                    <a:pt x="267" y="1"/>
                    <a:pt x="1" y="267"/>
                    <a:pt x="1" y="533"/>
                  </a:cubicBezTo>
                  <a:cubicBezTo>
                    <a:pt x="1" y="799"/>
                    <a:pt x="267" y="1066"/>
                    <a:pt x="622" y="1066"/>
                  </a:cubicBezTo>
                  <a:lnTo>
                    <a:pt x="12959" y="1066"/>
                  </a:lnTo>
                  <a:cubicBezTo>
                    <a:pt x="13314" y="1066"/>
                    <a:pt x="13491" y="799"/>
                    <a:pt x="13491" y="533"/>
                  </a:cubicBezTo>
                  <a:cubicBezTo>
                    <a:pt x="13491" y="267"/>
                    <a:pt x="13314" y="1"/>
                    <a:pt x="12959" y="1"/>
                  </a:cubicBezTo>
                  <a:lnTo>
                    <a:pt x="62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39" name="Google Shape;639;p73">
              <a:extLst>
                <a:ext uri="{FF2B5EF4-FFF2-40B4-BE49-F238E27FC236}">
                  <a16:creationId xmlns:a16="http://schemas.microsoft.com/office/drawing/2014/main" id="{D1B19FC1-638A-375B-C3A5-F92E53D9079E}"/>
                </a:ext>
              </a:extLst>
            </p:cNvPr>
            <p:cNvSpPr/>
            <p:nvPr/>
          </p:nvSpPr>
          <p:spPr>
            <a:xfrm>
              <a:off x="7075628" y="3336632"/>
              <a:ext cx="146179" cy="11254"/>
            </a:xfrm>
            <a:custGeom>
              <a:avLst/>
              <a:gdLst/>
              <a:ahLst/>
              <a:cxnLst/>
              <a:rect l="l" t="t" r="r" b="b"/>
              <a:pathLst>
                <a:path w="13846" h="1066">
                  <a:moveTo>
                    <a:pt x="799" y="0"/>
                  </a:moveTo>
                  <a:cubicBezTo>
                    <a:pt x="0" y="0"/>
                    <a:pt x="0" y="1065"/>
                    <a:pt x="799" y="1065"/>
                  </a:cubicBezTo>
                  <a:lnTo>
                    <a:pt x="13136" y="1065"/>
                  </a:lnTo>
                  <a:cubicBezTo>
                    <a:pt x="13846" y="1065"/>
                    <a:pt x="13846" y="0"/>
                    <a:pt x="13136" y="0"/>
                  </a:cubicBezTo>
                  <a:lnTo>
                    <a:pt x="79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40" name="Google Shape;640;p73">
              <a:extLst>
                <a:ext uri="{FF2B5EF4-FFF2-40B4-BE49-F238E27FC236}">
                  <a16:creationId xmlns:a16="http://schemas.microsoft.com/office/drawing/2014/main" id="{2C9A022A-D9F2-1DE7-5E10-8E71A9D5CC3A}"/>
                </a:ext>
              </a:extLst>
            </p:cNvPr>
            <p:cNvSpPr/>
            <p:nvPr/>
          </p:nvSpPr>
          <p:spPr>
            <a:xfrm>
              <a:off x="7077497" y="3393790"/>
              <a:ext cx="142442" cy="12194"/>
            </a:xfrm>
            <a:custGeom>
              <a:avLst/>
              <a:gdLst/>
              <a:ahLst/>
              <a:cxnLst/>
              <a:rect l="l" t="t" r="r" b="b"/>
              <a:pathLst>
                <a:path w="13492" h="1155">
                  <a:moveTo>
                    <a:pt x="622" y="0"/>
                  </a:moveTo>
                  <a:cubicBezTo>
                    <a:pt x="267" y="0"/>
                    <a:pt x="1" y="267"/>
                    <a:pt x="1" y="622"/>
                  </a:cubicBezTo>
                  <a:cubicBezTo>
                    <a:pt x="1" y="888"/>
                    <a:pt x="267" y="1154"/>
                    <a:pt x="622" y="1154"/>
                  </a:cubicBezTo>
                  <a:lnTo>
                    <a:pt x="12959" y="1154"/>
                  </a:lnTo>
                  <a:cubicBezTo>
                    <a:pt x="13314" y="1154"/>
                    <a:pt x="13491" y="888"/>
                    <a:pt x="13491" y="622"/>
                  </a:cubicBezTo>
                  <a:cubicBezTo>
                    <a:pt x="13491" y="267"/>
                    <a:pt x="13314" y="0"/>
                    <a:pt x="12959" y="0"/>
                  </a:cubicBezTo>
                  <a:lnTo>
                    <a:pt x="62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41" name="Google Shape;641;p73">
              <a:extLst>
                <a:ext uri="{FF2B5EF4-FFF2-40B4-BE49-F238E27FC236}">
                  <a16:creationId xmlns:a16="http://schemas.microsoft.com/office/drawing/2014/main" id="{A05C586F-CA05-9805-15C1-3073E73DC98A}"/>
                </a:ext>
              </a:extLst>
            </p:cNvPr>
            <p:cNvSpPr/>
            <p:nvPr/>
          </p:nvSpPr>
          <p:spPr>
            <a:xfrm>
              <a:off x="7077497" y="3451888"/>
              <a:ext cx="142442" cy="11254"/>
            </a:xfrm>
            <a:custGeom>
              <a:avLst/>
              <a:gdLst/>
              <a:ahLst/>
              <a:cxnLst/>
              <a:rect l="l" t="t" r="r" b="b"/>
              <a:pathLst>
                <a:path w="13492" h="1066">
                  <a:moveTo>
                    <a:pt x="622" y="0"/>
                  </a:moveTo>
                  <a:cubicBezTo>
                    <a:pt x="267" y="0"/>
                    <a:pt x="1" y="266"/>
                    <a:pt x="1" y="533"/>
                  </a:cubicBezTo>
                  <a:cubicBezTo>
                    <a:pt x="1" y="888"/>
                    <a:pt x="267" y="1065"/>
                    <a:pt x="622" y="1065"/>
                  </a:cubicBezTo>
                  <a:lnTo>
                    <a:pt x="12959" y="1065"/>
                  </a:lnTo>
                  <a:cubicBezTo>
                    <a:pt x="13314" y="1065"/>
                    <a:pt x="13491" y="888"/>
                    <a:pt x="13491" y="533"/>
                  </a:cubicBezTo>
                  <a:cubicBezTo>
                    <a:pt x="13491" y="266"/>
                    <a:pt x="13314" y="0"/>
                    <a:pt x="12959" y="0"/>
                  </a:cubicBezTo>
                  <a:lnTo>
                    <a:pt x="62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  <p:sp>
          <p:nvSpPr>
            <p:cNvPr id="642" name="Google Shape;642;p73">
              <a:extLst>
                <a:ext uri="{FF2B5EF4-FFF2-40B4-BE49-F238E27FC236}">
                  <a16:creationId xmlns:a16="http://schemas.microsoft.com/office/drawing/2014/main" id="{105008F0-F25D-BDC7-ABBA-BEA6ECDCF959}"/>
                </a:ext>
              </a:extLst>
            </p:cNvPr>
            <p:cNvSpPr/>
            <p:nvPr/>
          </p:nvSpPr>
          <p:spPr>
            <a:xfrm>
              <a:off x="7075628" y="3509975"/>
              <a:ext cx="146179" cy="11254"/>
            </a:xfrm>
            <a:custGeom>
              <a:avLst/>
              <a:gdLst/>
              <a:ahLst/>
              <a:cxnLst/>
              <a:rect l="l" t="t" r="r" b="b"/>
              <a:pathLst>
                <a:path w="13846" h="1066">
                  <a:moveTo>
                    <a:pt x="799" y="1"/>
                  </a:moveTo>
                  <a:cubicBezTo>
                    <a:pt x="0" y="1"/>
                    <a:pt x="0" y="1066"/>
                    <a:pt x="799" y="1066"/>
                  </a:cubicBezTo>
                  <a:lnTo>
                    <a:pt x="13136" y="1066"/>
                  </a:lnTo>
                  <a:cubicBezTo>
                    <a:pt x="13846" y="1066"/>
                    <a:pt x="13846" y="1"/>
                    <a:pt x="13136" y="1"/>
                  </a:cubicBezTo>
                  <a:lnTo>
                    <a:pt x="79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1"/>
                </a:solidFill>
              </a:endParaRPr>
            </a:p>
          </p:txBody>
        </p:sp>
      </p:grpSp>
      <p:sp>
        <p:nvSpPr>
          <p:cNvPr id="643" name="Google Shape;643;p73">
            <a:extLst>
              <a:ext uri="{FF2B5EF4-FFF2-40B4-BE49-F238E27FC236}">
                <a16:creationId xmlns:a16="http://schemas.microsoft.com/office/drawing/2014/main" id="{529A2008-3E8D-AEFD-FB60-30B0F255AD9D}"/>
              </a:ext>
            </a:extLst>
          </p:cNvPr>
          <p:cNvSpPr txBox="1"/>
          <p:nvPr/>
        </p:nvSpPr>
        <p:spPr>
          <a:xfrm>
            <a:off x="1453500" y="3900670"/>
            <a:ext cx="2488200" cy="70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644" name="Google Shape;644;p73">
            <a:extLst>
              <a:ext uri="{FF2B5EF4-FFF2-40B4-BE49-F238E27FC236}">
                <a16:creationId xmlns:a16="http://schemas.microsoft.com/office/drawing/2014/main" id="{EAB82D5C-3793-6CF0-AD31-F78DC1AB5C9B}"/>
              </a:ext>
            </a:extLst>
          </p:cNvPr>
          <p:cNvSpPr>
            <a:spLocks noGrp="1" noEditPoints="1"/>
          </p:cNvSpPr>
          <p:nvPr>
            <p:ph type="subTitle" idx="1"/>
          </p:nvPr>
        </p:nvSpPr>
        <p:spPr>
          <a:xfrm>
            <a:off x="720000" y="1685822"/>
            <a:ext cx="4649850" cy="3243987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4000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Financial pressures are structural; nominal sales growth hasn’t restored margins.</a:t>
            </a:r>
          </a:p>
          <a:p>
            <a:pPr marL="4000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Resilience requires disciplined efficiency, </a:t>
            </a:r>
            <a:r>
              <a:rPr lang="en-US" sz="1600" dirty="0" err="1"/>
              <a:t>digitalisation</a:t>
            </a:r>
            <a:r>
              <a:rPr lang="en-US" sz="1600" dirty="0"/>
              <a:t>, collaborative buying and policy reform.</a:t>
            </a:r>
          </a:p>
          <a:p>
            <a:pPr marL="4000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Sustained recovery depends on aligning economic, social and environmental levers.</a:t>
            </a:r>
          </a:p>
        </p:txBody>
      </p:sp>
    </p:spTree>
    <p:extLst>
      <p:ext uri="{BB962C8B-B14F-4D97-AF65-F5344CB8AC3E}">
        <p14:creationId xmlns:p14="http://schemas.microsoft.com/office/powerpoint/2010/main" val="16019075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675BB-9710-B627-8A3F-09CA27939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553086"/>
            <a:ext cx="4270454" cy="1059300"/>
          </a:xfrm>
        </p:spPr>
        <p:txBody>
          <a:bodyPr/>
          <a:lstStyle/>
          <a:p>
            <a:r>
              <a:rPr lang="en-GB" dirty="0"/>
              <a:t>RECOMMENDATIONS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FB398A-9F6C-E3DA-EEF7-090CB8362C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0000" y="1158550"/>
            <a:ext cx="7401112" cy="3599430"/>
          </a:xfrm>
        </p:spPr>
        <p:txBody>
          <a:bodyPr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dirty="0"/>
              <a:t>Prioritise fast-payback efficiency: metering, LEDs, smart HVAC; reinvest savings (Rajesh, 2020; UKH, 2025).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dirty="0"/>
              <a:t>Shift to retention-led workforce strategy; multiskilling, wellbeing, clear progression (Burnt Chef, 2024; UKH, 2025).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dirty="0"/>
              <a:t>Adopt forecasting &amp; RMS/PMS tools for rate integrity and staffing alignment (Trull et al., 2024).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dirty="0"/>
              <a:t>Use collaborative procurement to cut energy/input prices; hedge with longer-term contracts (UKH, 2025).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GB" dirty="0"/>
              <a:t>Sustain evidence-led engagement on VAT, rates, NICs; pursue green finance for upgrades (OECD, 2017; UKH, 2025).</a:t>
            </a:r>
          </a:p>
          <a:p>
            <a:pPr>
              <a:lnSpc>
                <a:spcPct val="150000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17635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1" name="Google Shape;1711;p129"/>
          <p:cNvSpPr>
            <a:spLocks noGrp="1" noEditPoints="1"/>
          </p:cNvSpPr>
          <p:nvPr>
            <p:ph type="title"/>
          </p:nvPr>
        </p:nvSpPr>
        <p:spPr>
          <a:xfrm>
            <a:off x="720000" y="545162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LIST OF SOURCES</a:t>
            </a:r>
          </a:p>
        </p:txBody>
      </p:sp>
      <p:sp>
        <p:nvSpPr>
          <p:cNvPr id="1713" name="Google Shape;1713;p129"/>
          <p:cNvSpPr>
            <a:spLocks noGrp="1" noEditPoints="1"/>
          </p:cNvSpPr>
          <p:nvPr>
            <p:ph type="subTitle" idx="3"/>
          </p:nvPr>
        </p:nvSpPr>
        <p:spPr>
          <a:xfrm>
            <a:off x="720000" y="1224501"/>
            <a:ext cx="8175711" cy="26024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GB" sz="1100" dirty="0" err="1">
                <a:highlight>
                  <a:srgbClr val="FFFFFF"/>
                </a:highlight>
              </a:rPr>
              <a:t>UKHospitality</a:t>
            </a:r>
            <a:r>
              <a:rPr lang="en-GB" sz="1100" dirty="0">
                <a:highlight>
                  <a:srgbClr val="FFFFFF"/>
                </a:highlight>
              </a:rPr>
              <a:t> (2025) Taxed Out; Quarterly Tracker; Workforce updates.</a:t>
            </a: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GB" sz="1100" dirty="0">
                <a:highlight>
                  <a:srgbClr val="FFFFFF"/>
                </a:highlight>
              </a:rPr>
              <a:t>ONS (2025) Inflation &amp; wage cost data.</a:t>
            </a: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GB" sz="1100" dirty="0">
                <a:highlight>
                  <a:srgbClr val="FFFFFF"/>
                </a:highlight>
              </a:rPr>
              <a:t>BBC Business (2025) Loss-making share of firms.</a:t>
            </a: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GB" sz="1100" dirty="0">
                <a:highlight>
                  <a:srgbClr val="FFFFFF"/>
                </a:highlight>
              </a:rPr>
              <a:t>Rajesh (2020) Business Case for Sustainable Hotels.</a:t>
            </a: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GB" sz="1100" dirty="0">
                <a:highlight>
                  <a:srgbClr val="FFFFFF"/>
                </a:highlight>
              </a:rPr>
              <a:t>Elshaer et al. (2025) Green digital leadership &amp; circular economy.</a:t>
            </a: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GB" sz="1100" dirty="0">
                <a:highlight>
                  <a:srgbClr val="FFFFFF"/>
                </a:highlight>
              </a:rPr>
              <a:t>Trull et al. (2024) AI forecasting in hotels.</a:t>
            </a: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100" dirty="0"/>
              <a:t>Poynter (2023) Premier Inn energy case.</a:t>
            </a: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100" dirty="0"/>
              <a:t>Deloitte (2025) Consumer confidence trends.</a:t>
            </a: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100" dirty="0"/>
              <a:t>Burnt Chef Project (2024) Workforce wellbeing report.</a:t>
            </a: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100" dirty="0"/>
              <a:t>Business &amp; Trade Committee (2025) Sector evidence session.</a:t>
            </a: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q"/>
            </a:pPr>
            <a:endParaRPr lang="en-GB" sz="1100" dirty="0">
              <a:highlight>
                <a:srgbClr val="FFFFFF"/>
              </a:highlight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3" name="Google Shape;543;p67"/>
          <p:cNvPicPr preferRelativeResize="0">
            <a:picLocks noGrp="1"/>
          </p:cNvPicPr>
          <p:nvPr>
            <p:ph type="pic" idx="3"/>
          </p:nvPr>
        </p:nvPicPr>
        <p:blipFill>
          <a:blip r:embed="rId3">
            <a:alphaModFix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/>
          </a:stretch>
        </p:blipFill>
        <p:spPr>
          <a:xfrm>
            <a:off x="-1064878" y="-146841"/>
            <a:ext cx="7397606" cy="5437182"/>
          </a:xfrm>
          <a:prstGeom prst="rect">
            <a:avLst/>
          </a:prstGeom>
        </p:spPr>
      </p:pic>
      <p:sp>
        <p:nvSpPr>
          <p:cNvPr id="544" name="Google Shape;544;p67"/>
          <p:cNvSpPr/>
          <p:nvPr/>
        </p:nvSpPr>
        <p:spPr>
          <a:xfrm rot="212052" flipH="1">
            <a:off x="-2234994" y="3080759"/>
            <a:ext cx="6640079" cy="2813324"/>
          </a:xfrm>
          <a:custGeom>
            <a:avLst/>
            <a:gdLst/>
            <a:ahLst/>
            <a:cxnLst/>
            <a:rect l="l" t="t" r="r" b="b"/>
            <a:pathLst>
              <a:path w="274713" h="156651">
                <a:moveTo>
                  <a:pt x="1" y="156650"/>
                </a:moveTo>
                <a:lnTo>
                  <a:pt x="274713" y="156650"/>
                </a:lnTo>
                <a:lnTo>
                  <a:pt x="274713" y="1"/>
                </a:lnTo>
                <a:cubicBezTo>
                  <a:pt x="188970" y="132455"/>
                  <a:pt x="75677" y="78193"/>
                  <a:pt x="1" y="156650"/>
                </a:cubicBezTo>
                <a:close/>
              </a:path>
            </a:pathLst>
          </a:custGeom>
          <a:solidFill>
            <a:schemeClr val="dk2">
              <a:alpha val="46880"/>
            </a:schemeClr>
          </a:solidFill>
          <a:ln>
            <a:noFill/>
          </a:ln>
        </p:spPr>
        <p:txBody>
          <a:bodyPr spcFirstLastPara="1" wrap="square" lIns="91425" tIns="91425" rIns="91425" bIns="91425" anchor="ctr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45" name="Google Shape;545;p67"/>
          <p:cNvGrpSpPr/>
          <p:nvPr/>
        </p:nvGrpSpPr>
        <p:grpSpPr>
          <a:xfrm rot="384094" flipH="1">
            <a:off x="-83704" y="-785075"/>
            <a:ext cx="9311406" cy="6154719"/>
            <a:chOff x="-309590" y="-541588"/>
            <a:chExt cx="9311077" cy="6154502"/>
          </a:xfrm>
        </p:grpSpPr>
        <p:sp>
          <p:nvSpPr>
            <p:cNvPr id="546" name="Google Shape;546;p67"/>
            <p:cNvSpPr/>
            <p:nvPr/>
          </p:nvSpPr>
          <p:spPr>
            <a:xfrm rot="-419981">
              <a:off x="695537" y="-72471"/>
              <a:ext cx="8018021" cy="5216267"/>
            </a:xfrm>
            <a:custGeom>
              <a:avLst/>
              <a:gdLst/>
              <a:ahLst/>
              <a:cxnLst/>
              <a:rect l="l" t="t" r="r" b="b"/>
              <a:pathLst>
                <a:path w="284249" h="184907">
                  <a:moveTo>
                    <a:pt x="56382" y="184907"/>
                  </a:moveTo>
                  <a:lnTo>
                    <a:pt x="80709" y="184907"/>
                  </a:lnTo>
                  <a:cubicBezTo>
                    <a:pt x="149321" y="184907"/>
                    <a:pt x="147776" y="574"/>
                    <a:pt x="284249" y="574"/>
                  </a:cubicBezTo>
                  <a:lnTo>
                    <a:pt x="284249" y="0"/>
                  </a:lnTo>
                  <a:lnTo>
                    <a:pt x="0" y="0"/>
                  </a:lnTo>
                  <a:lnTo>
                    <a:pt x="0" y="165392"/>
                  </a:lnTo>
                  <a:cubicBezTo>
                    <a:pt x="19118" y="170248"/>
                    <a:pt x="37529" y="181110"/>
                    <a:pt x="56382" y="184907"/>
                  </a:cubicBezTo>
                  <a:close/>
                </a:path>
              </a:pathLst>
            </a:custGeom>
            <a:solidFill>
              <a:schemeClr val="dk2">
                <a:alpha val="4688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67"/>
            <p:cNvSpPr/>
            <p:nvPr/>
          </p:nvSpPr>
          <p:spPr>
            <a:xfrm>
              <a:off x="-309590" y="-478904"/>
              <a:ext cx="8597111" cy="6030280"/>
            </a:xfrm>
            <a:custGeom>
              <a:avLst/>
              <a:gdLst/>
              <a:ahLst/>
              <a:cxnLst/>
              <a:rect l="l" t="t" r="r" b="b"/>
              <a:pathLst>
                <a:path w="284249" h="184907">
                  <a:moveTo>
                    <a:pt x="56382" y="184907"/>
                  </a:moveTo>
                  <a:lnTo>
                    <a:pt x="80709" y="184907"/>
                  </a:lnTo>
                  <a:cubicBezTo>
                    <a:pt x="149321" y="184907"/>
                    <a:pt x="147776" y="574"/>
                    <a:pt x="284249" y="574"/>
                  </a:cubicBezTo>
                  <a:lnTo>
                    <a:pt x="284249" y="0"/>
                  </a:lnTo>
                  <a:lnTo>
                    <a:pt x="0" y="0"/>
                  </a:lnTo>
                  <a:lnTo>
                    <a:pt x="0" y="165392"/>
                  </a:lnTo>
                  <a:cubicBezTo>
                    <a:pt x="19118" y="170248"/>
                    <a:pt x="37529" y="181110"/>
                    <a:pt x="56382" y="184907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>
              <a:noAutofit/>
            </a:bodyPr>
            <a:lstStyle/>
            <a:p>
              <a:pPr mar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48" name="Google Shape;548;p67"/>
          <p:cNvSpPr>
            <a:spLocks noGrp="1" noEditPoints="1"/>
          </p:cNvSpPr>
          <p:nvPr>
            <p:ph type="ctrTitle"/>
          </p:nvPr>
        </p:nvSpPr>
        <p:spPr>
          <a:xfrm>
            <a:off x="4356100" y="1167938"/>
            <a:ext cx="4408800" cy="1688100"/>
          </a:xfrm>
          <a:prstGeom prst="rect">
            <a:avLst/>
          </a:prstGeom>
        </p:spPr>
        <p:txBody>
          <a:bodyPr spcFirstLastPara="1" wrap="square" lIns="91425" tIns="91425" rIns="91425" bIns="91425" anchor="b">
            <a:noAutofit/>
          </a:bodyPr>
          <a:lstStyle/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200" b="1">
                <a:latin typeface="Josefin Sans"/>
                <a:ea typeface="Josefin Sans"/>
                <a:cs typeface="Josefin Sans"/>
                <a:sym typeface="Josefin Sans"/>
              </a:rPr>
              <a:t>THANK YOU</a:t>
            </a:r>
          </a:p>
        </p:txBody>
      </p:sp>
      <p:sp>
        <p:nvSpPr>
          <p:cNvPr id="549" name="Google Shape;549;p67"/>
          <p:cNvSpPr>
            <a:spLocks noGrp="1" noEditPoints="1"/>
          </p:cNvSpPr>
          <p:nvPr>
            <p:ph type="subTitle" idx="1"/>
          </p:nvPr>
        </p:nvSpPr>
        <p:spPr>
          <a:xfrm>
            <a:off x="4356101" y="2855962"/>
            <a:ext cx="4329518" cy="11196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ANY QUESTIONS ?</a:t>
            </a:r>
            <a:endParaRPr sz="2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XL Hotel Marketing by Slidesgo">
  <a:themeElements>
    <a:clrScheme name="Simple Light">
      <a:dk1>
        <a:srgbClr val="000000"/>
      </a:dk1>
      <a:lt1>
        <a:srgbClr val="FFFFFF"/>
      </a:lt1>
      <a:dk2>
        <a:srgbClr val="337E90"/>
      </a:dk2>
      <a:lt2>
        <a:srgbClr val="9FC3CB"/>
      </a:lt2>
      <a:accent1>
        <a:srgbClr val="E1E7EC"/>
      </a:accent1>
      <a:accent2>
        <a:srgbClr val="212121"/>
      </a:accent2>
      <a:accent3>
        <a:srgbClr val="78909C"/>
      </a:accent3>
      <a:accent4>
        <a:srgbClr val="D7DFE5"/>
      </a:accent4>
      <a:accent5>
        <a:srgbClr val="9FC3CB"/>
      </a:accent5>
      <a:accent6>
        <a:srgbClr val="78909C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920</Words>
  <Application>Microsoft Office PowerPoint</Application>
  <PresentationFormat>On-screen Show (16:9)</PresentationFormat>
  <Paragraphs>72</Paragraphs>
  <Slides>15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Arial</vt:lpstr>
      <vt:lpstr>Josefin Sans</vt:lpstr>
      <vt:lpstr>Josefin Sans Medium</vt:lpstr>
      <vt:lpstr>Lato</vt:lpstr>
      <vt:lpstr>Lato Light</vt:lpstr>
      <vt:lpstr>Open Sans</vt:lpstr>
      <vt:lpstr>Poppins</vt:lpstr>
      <vt:lpstr>Roboto</vt:lpstr>
      <vt:lpstr>Roboto Light</vt:lpstr>
      <vt:lpstr>Wingdings</vt:lpstr>
      <vt:lpstr>XL Hotel Marketing by Slidesgo</vt:lpstr>
      <vt:lpstr>The Mounting Financial Pressures Faced by the Hospitality Industry</vt:lpstr>
      <vt:lpstr>Abstract</vt:lpstr>
      <vt:lpstr>Introduction</vt:lpstr>
      <vt:lpstr>Literature Review: Rising Costs &amp; Energy</vt:lpstr>
      <vt:lpstr>Literature Review: Labour &amp; Demand</vt:lpstr>
      <vt:lpstr>Literature Review: Policy &amp; Finance</vt:lpstr>
      <vt:lpstr>Method</vt:lpstr>
      <vt:lpstr>Theme Impact: PEAS (Problem &amp; Evidence)</vt:lpstr>
      <vt:lpstr>SWOT: Implications for Hotels</vt:lpstr>
      <vt:lpstr>Political/Legal: VAT, business rates, employer costs (UKH, 2025).  Economic: inflation &amp; rates suppress demand/investment (ONS, 2025).  Social: value-seeking consumers; hiring challenges.  Tech: automation &amp; analytics require capex but deliver ROI (Elshaer et al., 2025).  Environmental: energy volatility; decarbonisation costs with long-term gains. </vt:lpstr>
      <vt:lpstr>Industry Responses &amp; Cases</vt:lpstr>
      <vt:lpstr>Conclusion</vt:lpstr>
      <vt:lpstr>RECOMMENDATIONS</vt:lpstr>
      <vt:lpstr>LIST OF SOURCES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Ivan Iuliana</cp:lastModifiedBy>
  <cp:revision>4</cp:revision>
  <dcterms:modified xsi:type="dcterms:W3CDTF">2025-10-24T06:55:08Z</dcterms:modified>
</cp:coreProperties>
</file>