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59"/>
  </p:normalViewPr>
  <p:slideViewPr>
    <p:cSldViewPr snapToGrid="0" snapToObjects="1">
      <p:cViewPr varScale="1">
        <p:scale>
          <a:sx n="76" d="100"/>
          <a:sy n="76" d="100"/>
        </p:scale>
        <p:origin x="216"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notesMaster" Target="notesMasters/notesMaster1.xml"/><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8BAC8A-8083-CF47-B147-E8062D27C5B5}" type="doc">
      <dgm:prSet loTypeId="urn:microsoft.com/office/officeart/2005/8/layout/pyramid2" loCatId="" qsTypeId="urn:microsoft.com/office/officeart/2005/8/quickstyle/simple4" qsCatId="simple" csTypeId="urn:microsoft.com/office/officeart/2005/8/colors/accent1_2" csCatId="accent1" phldr="1"/>
      <dgm:spPr/>
    </dgm:pt>
    <dgm:pt modelId="{1FAF4B5C-47A1-3D44-99CE-86EA0AC3FC45}">
      <dgm:prSet phldrT="[Text]"/>
      <dgm:spPr/>
      <dgm:t>
        <a:bodyPr/>
        <a:lstStyle/>
        <a:p>
          <a:r>
            <a:rPr lang="en-US" dirty="0" smtClean="0"/>
            <a:t>Independent measures design</a:t>
          </a:r>
          <a:endParaRPr lang="en-US" dirty="0"/>
        </a:p>
      </dgm:t>
    </dgm:pt>
    <dgm:pt modelId="{637E4760-9EF5-8E49-9EA4-F9E94186D3B8}" type="parTrans" cxnId="{919A5789-350C-BA41-9204-75413734E852}">
      <dgm:prSet/>
      <dgm:spPr/>
      <dgm:t>
        <a:bodyPr/>
        <a:lstStyle/>
        <a:p>
          <a:endParaRPr lang="en-US"/>
        </a:p>
      </dgm:t>
    </dgm:pt>
    <dgm:pt modelId="{3F4BB46F-4746-FD4F-842F-1C3BD778C539}" type="sibTrans" cxnId="{919A5789-350C-BA41-9204-75413734E852}">
      <dgm:prSet/>
      <dgm:spPr/>
      <dgm:t>
        <a:bodyPr/>
        <a:lstStyle/>
        <a:p>
          <a:endParaRPr lang="en-US"/>
        </a:p>
      </dgm:t>
    </dgm:pt>
    <dgm:pt modelId="{1B4610C6-5CD0-4140-B6EB-BE0DB4A9DA44}">
      <dgm:prSet phldrT="[Text]"/>
      <dgm:spPr/>
      <dgm:t>
        <a:bodyPr/>
        <a:lstStyle/>
        <a:p>
          <a:r>
            <a:rPr lang="en-US" dirty="0" smtClean="0"/>
            <a:t>One way Anova</a:t>
          </a:r>
          <a:endParaRPr lang="en-US" dirty="0"/>
        </a:p>
      </dgm:t>
    </dgm:pt>
    <dgm:pt modelId="{1ACF3B18-CF71-E746-B8AA-554E450280DA}" type="parTrans" cxnId="{64D4084F-598F-4041-95DD-8B44CBDF0959}">
      <dgm:prSet/>
      <dgm:spPr/>
      <dgm:t>
        <a:bodyPr/>
        <a:lstStyle/>
        <a:p>
          <a:endParaRPr lang="en-US"/>
        </a:p>
      </dgm:t>
    </dgm:pt>
    <dgm:pt modelId="{CFD75523-5A13-1246-926E-98918AA830B8}" type="sibTrans" cxnId="{64D4084F-598F-4041-95DD-8B44CBDF0959}">
      <dgm:prSet/>
      <dgm:spPr/>
      <dgm:t>
        <a:bodyPr/>
        <a:lstStyle/>
        <a:p>
          <a:endParaRPr lang="en-US"/>
        </a:p>
      </dgm:t>
    </dgm:pt>
    <dgm:pt modelId="{E77A7BC6-E52F-A64F-B795-A6B0B2ABD936}">
      <dgm:prSet phldrT="[Text]"/>
      <dgm:spPr/>
      <dgm:t>
        <a:bodyPr/>
        <a:lstStyle/>
        <a:p>
          <a:r>
            <a:rPr lang="en-US" dirty="0" smtClean="0"/>
            <a:t>45 participants (31 male, 14 female)</a:t>
          </a:r>
          <a:endParaRPr lang="en-US" dirty="0"/>
        </a:p>
      </dgm:t>
    </dgm:pt>
    <dgm:pt modelId="{CB9DCCC1-CE27-964A-9A0E-C165D0FBF493}" type="parTrans" cxnId="{4E6D2C85-47B1-AD4A-8A3A-C8776F23E470}">
      <dgm:prSet/>
      <dgm:spPr/>
      <dgm:t>
        <a:bodyPr/>
        <a:lstStyle/>
        <a:p>
          <a:endParaRPr lang="en-US"/>
        </a:p>
      </dgm:t>
    </dgm:pt>
    <dgm:pt modelId="{A8273362-B334-D343-A713-4846816D7071}" type="sibTrans" cxnId="{4E6D2C85-47B1-AD4A-8A3A-C8776F23E470}">
      <dgm:prSet/>
      <dgm:spPr/>
      <dgm:t>
        <a:bodyPr/>
        <a:lstStyle/>
        <a:p>
          <a:endParaRPr lang="en-US"/>
        </a:p>
      </dgm:t>
    </dgm:pt>
    <dgm:pt modelId="{F63080AE-0CCC-494D-BE57-FB5A3E217C8C}" type="pres">
      <dgm:prSet presAssocID="{668BAC8A-8083-CF47-B147-E8062D27C5B5}" presName="compositeShape" presStyleCnt="0">
        <dgm:presLayoutVars>
          <dgm:dir/>
          <dgm:resizeHandles/>
        </dgm:presLayoutVars>
      </dgm:prSet>
      <dgm:spPr/>
    </dgm:pt>
    <dgm:pt modelId="{1209E227-9FE9-0147-A505-FDAD6FF24444}" type="pres">
      <dgm:prSet presAssocID="{668BAC8A-8083-CF47-B147-E8062D27C5B5}" presName="pyramid" presStyleLbl="node1" presStyleIdx="0" presStyleCnt="1" custLinFactNeighborX="1562" custLinFactNeighborY="-70312"/>
      <dgm:spPr/>
    </dgm:pt>
    <dgm:pt modelId="{5721DFE8-EECC-5646-BD60-02788292FD34}" type="pres">
      <dgm:prSet presAssocID="{668BAC8A-8083-CF47-B147-E8062D27C5B5}" presName="theList" presStyleCnt="0"/>
      <dgm:spPr/>
    </dgm:pt>
    <dgm:pt modelId="{D03D4658-A318-3243-8909-1C723614B357}" type="pres">
      <dgm:prSet presAssocID="{1FAF4B5C-47A1-3D44-99CE-86EA0AC3FC45}" presName="aNode" presStyleLbl="fgAcc1" presStyleIdx="0" presStyleCnt="3">
        <dgm:presLayoutVars>
          <dgm:bulletEnabled val="1"/>
        </dgm:presLayoutVars>
      </dgm:prSet>
      <dgm:spPr/>
      <dgm:t>
        <a:bodyPr/>
        <a:lstStyle/>
        <a:p>
          <a:endParaRPr lang="en-US"/>
        </a:p>
      </dgm:t>
    </dgm:pt>
    <dgm:pt modelId="{27264E57-7EB5-4742-B5DA-F0ABF7BCCFA1}" type="pres">
      <dgm:prSet presAssocID="{1FAF4B5C-47A1-3D44-99CE-86EA0AC3FC45}" presName="aSpace" presStyleCnt="0"/>
      <dgm:spPr/>
    </dgm:pt>
    <dgm:pt modelId="{37C695E2-48F0-B44D-A04E-4C8E2758B980}" type="pres">
      <dgm:prSet presAssocID="{1B4610C6-5CD0-4140-B6EB-BE0DB4A9DA44}" presName="aNode" presStyleLbl="fgAcc1" presStyleIdx="1" presStyleCnt="3">
        <dgm:presLayoutVars>
          <dgm:bulletEnabled val="1"/>
        </dgm:presLayoutVars>
      </dgm:prSet>
      <dgm:spPr/>
      <dgm:t>
        <a:bodyPr/>
        <a:lstStyle/>
        <a:p>
          <a:endParaRPr lang="en-US"/>
        </a:p>
      </dgm:t>
    </dgm:pt>
    <dgm:pt modelId="{155A98D7-B2A5-D04E-B123-76AFC75A68E1}" type="pres">
      <dgm:prSet presAssocID="{1B4610C6-5CD0-4140-B6EB-BE0DB4A9DA44}" presName="aSpace" presStyleCnt="0"/>
      <dgm:spPr/>
    </dgm:pt>
    <dgm:pt modelId="{5AD0BC2C-79A5-A449-9333-C36E3B6901C6}" type="pres">
      <dgm:prSet presAssocID="{E77A7BC6-E52F-A64F-B795-A6B0B2ABD936}" presName="aNode" presStyleLbl="fgAcc1" presStyleIdx="2" presStyleCnt="3">
        <dgm:presLayoutVars>
          <dgm:bulletEnabled val="1"/>
        </dgm:presLayoutVars>
      </dgm:prSet>
      <dgm:spPr/>
      <dgm:t>
        <a:bodyPr/>
        <a:lstStyle/>
        <a:p>
          <a:endParaRPr lang="en-US"/>
        </a:p>
      </dgm:t>
    </dgm:pt>
    <dgm:pt modelId="{C8FD4F56-30D5-4E49-9BD1-1D3D08E4B3EF}" type="pres">
      <dgm:prSet presAssocID="{E77A7BC6-E52F-A64F-B795-A6B0B2ABD936}" presName="aSpace" presStyleCnt="0"/>
      <dgm:spPr/>
    </dgm:pt>
  </dgm:ptLst>
  <dgm:cxnLst>
    <dgm:cxn modelId="{64D4084F-598F-4041-95DD-8B44CBDF0959}" srcId="{668BAC8A-8083-CF47-B147-E8062D27C5B5}" destId="{1B4610C6-5CD0-4140-B6EB-BE0DB4A9DA44}" srcOrd="1" destOrd="0" parTransId="{1ACF3B18-CF71-E746-B8AA-554E450280DA}" sibTransId="{CFD75523-5A13-1246-926E-98918AA830B8}"/>
    <dgm:cxn modelId="{A1FB5E21-5C84-7C44-B831-0026E3E36B84}" type="presOf" srcId="{1B4610C6-5CD0-4140-B6EB-BE0DB4A9DA44}" destId="{37C695E2-48F0-B44D-A04E-4C8E2758B980}" srcOrd="0" destOrd="0" presId="urn:microsoft.com/office/officeart/2005/8/layout/pyramid2"/>
    <dgm:cxn modelId="{E154487A-5264-7A45-BE6F-F5262C118453}" type="presOf" srcId="{668BAC8A-8083-CF47-B147-E8062D27C5B5}" destId="{F63080AE-0CCC-494D-BE57-FB5A3E217C8C}" srcOrd="0" destOrd="0" presId="urn:microsoft.com/office/officeart/2005/8/layout/pyramid2"/>
    <dgm:cxn modelId="{919A5789-350C-BA41-9204-75413734E852}" srcId="{668BAC8A-8083-CF47-B147-E8062D27C5B5}" destId="{1FAF4B5C-47A1-3D44-99CE-86EA0AC3FC45}" srcOrd="0" destOrd="0" parTransId="{637E4760-9EF5-8E49-9EA4-F9E94186D3B8}" sibTransId="{3F4BB46F-4746-FD4F-842F-1C3BD778C539}"/>
    <dgm:cxn modelId="{4E6D2C85-47B1-AD4A-8A3A-C8776F23E470}" srcId="{668BAC8A-8083-CF47-B147-E8062D27C5B5}" destId="{E77A7BC6-E52F-A64F-B795-A6B0B2ABD936}" srcOrd="2" destOrd="0" parTransId="{CB9DCCC1-CE27-964A-9A0E-C165D0FBF493}" sibTransId="{A8273362-B334-D343-A713-4846816D7071}"/>
    <dgm:cxn modelId="{94F89EF2-E41B-7A44-9F53-D6330C3D4F83}" type="presOf" srcId="{E77A7BC6-E52F-A64F-B795-A6B0B2ABD936}" destId="{5AD0BC2C-79A5-A449-9333-C36E3B6901C6}" srcOrd="0" destOrd="0" presId="urn:microsoft.com/office/officeart/2005/8/layout/pyramid2"/>
    <dgm:cxn modelId="{C65DC889-C0B4-3C4E-BD18-0BB359961874}" type="presOf" srcId="{1FAF4B5C-47A1-3D44-99CE-86EA0AC3FC45}" destId="{D03D4658-A318-3243-8909-1C723614B357}" srcOrd="0" destOrd="0" presId="urn:microsoft.com/office/officeart/2005/8/layout/pyramid2"/>
    <dgm:cxn modelId="{B863EC34-10E1-4543-82C9-1AD4A0D8D94E}" type="presParOf" srcId="{F63080AE-0CCC-494D-BE57-FB5A3E217C8C}" destId="{1209E227-9FE9-0147-A505-FDAD6FF24444}" srcOrd="0" destOrd="0" presId="urn:microsoft.com/office/officeart/2005/8/layout/pyramid2"/>
    <dgm:cxn modelId="{75A23B6E-B194-FA49-8178-5026978041F3}" type="presParOf" srcId="{F63080AE-0CCC-494D-BE57-FB5A3E217C8C}" destId="{5721DFE8-EECC-5646-BD60-02788292FD34}" srcOrd="1" destOrd="0" presId="urn:microsoft.com/office/officeart/2005/8/layout/pyramid2"/>
    <dgm:cxn modelId="{ED1C7749-2B91-D44F-94CF-209899F0305B}" type="presParOf" srcId="{5721DFE8-EECC-5646-BD60-02788292FD34}" destId="{D03D4658-A318-3243-8909-1C723614B357}" srcOrd="0" destOrd="0" presId="urn:microsoft.com/office/officeart/2005/8/layout/pyramid2"/>
    <dgm:cxn modelId="{B3BA4A56-D133-2949-9D65-6676C7F7C45A}" type="presParOf" srcId="{5721DFE8-EECC-5646-BD60-02788292FD34}" destId="{27264E57-7EB5-4742-B5DA-F0ABF7BCCFA1}" srcOrd="1" destOrd="0" presId="urn:microsoft.com/office/officeart/2005/8/layout/pyramid2"/>
    <dgm:cxn modelId="{2654A99A-89DD-A24E-9F74-3091274F48AA}" type="presParOf" srcId="{5721DFE8-EECC-5646-BD60-02788292FD34}" destId="{37C695E2-48F0-B44D-A04E-4C8E2758B980}" srcOrd="2" destOrd="0" presId="urn:microsoft.com/office/officeart/2005/8/layout/pyramid2"/>
    <dgm:cxn modelId="{8DD7883C-02EA-5748-813A-0C3A380B3514}" type="presParOf" srcId="{5721DFE8-EECC-5646-BD60-02788292FD34}" destId="{155A98D7-B2A5-D04E-B123-76AFC75A68E1}" srcOrd="3" destOrd="0" presId="urn:microsoft.com/office/officeart/2005/8/layout/pyramid2"/>
    <dgm:cxn modelId="{2D107B4A-10A9-3B49-82D4-68320DE20354}" type="presParOf" srcId="{5721DFE8-EECC-5646-BD60-02788292FD34}" destId="{5AD0BC2C-79A5-A449-9333-C36E3B6901C6}" srcOrd="4" destOrd="0" presId="urn:microsoft.com/office/officeart/2005/8/layout/pyramid2"/>
    <dgm:cxn modelId="{DE4FA15D-D55A-B34E-AA54-DB93639186E1}" type="presParOf" srcId="{5721DFE8-EECC-5646-BD60-02788292FD34}" destId="{C8FD4F56-30D5-4E49-9BD1-1D3D08E4B3EF}"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9696A7-5652-F842-8B33-0D939407978D}" type="doc">
      <dgm:prSet loTypeId="urn:microsoft.com/office/officeart/2005/8/layout/cycle2" loCatId="" qsTypeId="urn:microsoft.com/office/officeart/2005/8/quickstyle/simple4" qsCatId="simple" csTypeId="urn:microsoft.com/office/officeart/2005/8/colors/accent1_2" csCatId="accent1" phldr="1"/>
      <dgm:spPr/>
      <dgm:t>
        <a:bodyPr/>
        <a:lstStyle/>
        <a:p>
          <a:endParaRPr lang="en-US"/>
        </a:p>
      </dgm:t>
    </dgm:pt>
    <dgm:pt modelId="{3BE6E463-5C7A-9E4A-83C1-281BA4E62C72}">
      <dgm:prSet phldrT="[Text]"/>
      <dgm:spPr/>
      <dgm:t>
        <a:bodyPr/>
        <a:lstStyle/>
        <a:p>
          <a:r>
            <a:rPr lang="en-US" dirty="0" smtClean="0"/>
            <a:t>Cycling machine</a:t>
          </a:r>
          <a:endParaRPr lang="en-US" dirty="0"/>
        </a:p>
      </dgm:t>
    </dgm:pt>
    <dgm:pt modelId="{C7F8CD2B-25E6-8F4B-B995-F88C502020CC}" type="parTrans" cxnId="{547D0DEF-DF9E-6549-8992-91F194D9E89D}">
      <dgm:prSet/>
      <dgm:spPr/>
      <dgm:t>
        <a:bodyPr/>
        <a:lstStyle/>
        <a:p>
          <a:endParaRPr lang="en-US"/>
        </a:p>
      </dgm:t>
    </dgm:pt>
    <dgm:pt modelId="{E42934DF-A9CA-BD49-8F7B-829BCF78D3B9}" type="sibTrans" cxnId="{547D0DEF-DF9E-6549-8992-91F194D9E89D}">
      <dgm:prSet/>
      <dgm:spPr/>
      <dgm:t>
        <a:bodyPr/>
        <a:lstStyle/>
        <a:p>
          <a:endParaRPr lang="en-US"/>
        </a:p>
      </dgm:t>
    </dgm:pt>
    <dgm:pt modelId="{EF3284F3-3D78-2E41-BFF9-D1CFF996CD2D}">
      <dgm:prSet phldrT="[Text]"/>
      <dgm:spPr/>
      <dgm:t>
        <a:bodyPr/>
        <a:lstStyle/>
        <a:p>
          <a:r>
            <a:rPr lang="en-US" dirty="0" smtClean="0"/>
            <a:t>Weights</a:t>
          </a:r>
          <a:endParaRPr lang="en-US" dirty="0"/>
        </a:p>
      </dgm:t>
    </dgm:pt>
    <dgm:pt modelId="{BA4D51E7-AFA7-0C49-BCA8-0DBE853B899C}" type="parTrans" cxnId="{48DDFBAE-9ADA-0E42-8C10-8C2A48013B3F}">
      <dgm:prSet/>
      <dgm:spPr/>
      <dgm:t>
        <a:bodyPr/>
        <a:lstStyle/>
        <a:p>
          <a:endParaRPr lang="en-US"/>
        </a:p>
      </dgm:t>
    </dgm:pt>
    <dgm:pt modelId="{519889F7-F2E9-F54A-8A04-76E4EE7619FD}" type="sibTrans" cxnId="{48DDFBAE-9ADA-0E42-8C10-8C2A48013B3F}">
      <dgm:prSet/>
      <dgm:spPr/>
      <dgm:t>
        <a:bodyPr/>
        <a:lstStyle/>
        <a:p>
          <a:endParaRPr lang="en-US"/>
        </a:p>
      </dgm:t>
    </dgm:pt>
    <dgm:pt modelId="{BBE13461-918F-D141-B659-14091AABFEDE}">
      <dgm:prSet phldrT="[Text]"/>
      <dgm:spPr/>
      <dgm:t>
        <a:bodyPr/>
        <a:lstStyle/>
        <a:p>
          <a:r>
            <a:rPr lang="en-US" dirty="0" smtClean="0"/>
            <a:t>Beck’s depression inventory (1961)</a:t>
          </a:r>
          <a:endParaRPr lang="en-US" dirty="0"/>
        </a:p>
      </dgm:t>
    </dgm:pt>
    <dgm:pt modelId="{0A0A93C2-2100-FB44-A85C-88EFB9CF62B2}" type="parTrans" cxnId="{69716FDD-396B-8B4B-B78E-C219512D1E73}">
      <dgm:prSet/>
      <dgm:spPr/>
      <dgm:t>
        <a:bodyPr/>
        <a:lstStyle/>
        <a:p>
          <a:endParaRPr lang="en-US"/>
        </a:p>
      </dgm:t>
    </dgm:pt>
    <dgm:pt modelId="{9E26C0E0-5F2D-CA4E-B48B-6A1BBA2AD417}" type="sibTrans" cxnId="{69716FDD-396B-8B4B-B78E-C219512D1E73}">
      <dgm:prSet/>
      <dgm:spPr/>
      <dgm:t>
        <a:bodyPr/>
        <a:lstStyle/>
        <a:p>
          <a:endParaRPr lang="en-US"/>
        </a:p>
      </dgm:t>
    </dgm:pt>
    <dgm:pt modelId="{AF4F7138-D8E6-7D45-B6B7-D13D4634A92A}">
      <dgm:prSet phldrT="[Text]"/>
      <dgm:spPr/>
      <dgm:t>
        <a:bodyPr/>
        <a:lstStyle/>
        <a:p>
          <a:r>
            <a:rPr lang="en-US" dirty="0" smtClean="0"/>
            <a:t>Zung self-rating anxiety (1971)</a:t>
          </a:r>
          <a:endParaRPr lang="en-US" dirty="0"/>
        </a:p>
      </dgm:t>
    </dgm:pt>
    <dgm:pt modelId="{AE8E477F-14CD-C94D-B4A8-9D3E1F50A4AA}" type="parTrans" cxnId="{5E5AE37F-7D6C-0241-8929-74500D6E6830}">
      <dgm:prSet/>
      <dgm:spPr/>
      <dgm:t>
        <a:bodyPr/>
        <a:lstStyle/>
        <a:p>
          <a:endParaRPr lang="en-US"/>
        </a:p>
      </dgm:t>
    </dgm:pt>
    <dgm:pt modelId="{31DAC98D-F3DF-124C-92EB-E9B62F7FA0B2}" type="sibTrans" cxnId="{5E5AE37F-7D6C-0241-8929-74500D6E6830}">
      <dgm:prSet/>
      <dgm:spPr/>
      <dgm:t>
        <a:bodyPr/>
        <a:lstStyle/>
        <a:p>
          <a:endParaRPr lang="en-US"/>
        </a:p>
      </dgm:t>
    </dgm:pt>
    <dgm:pt modelId="{405F0D11-EFBB-144B-9930-C903A0CD5FF7}">
      <dgm:prSet phldrT="[Text]"/>
      <dgm:spPr/>
      <dgm:t>
        <a:bodyPr/>
        <a:lstStyle/>
        <a:p>
          <a:r>
            <a:rPr lang="en-US" dirty="0" smtClean="0"/>
            <a:t>Oxford happiness questionnaire (2002)</a:t>
          </a:r>
          <a:endParaRPr lang="en-US" dirty="0"/>
        </a:p>
      </dgm:t>
    </dgm:pt>
    <dgm:pt modelId="{857B58F4-E9FF-9249-A54A-4F0842CA6CD3}" type="parTrans" cxnId="{B813A484-9819-604C-9893-5FC25CF2EF52}">
      <dgm:prSet/>
      <dgm:spPr/>
      <dgm:t>
        <a:bodyPr/>
        <a:lstStyle/>
        <a:p>
          <a:endParaRPr lang="en-US"/>
        </a:p>
      </dgm:t>
    </dgm:pt>
    <dgm:pt modelId="{580A8D5C-1CFB-204A-ADA2-894328F34C04}" type="sibTrans" cxnId="{B813A484-9819-604C-9893-5FC25CF2EF52}">
      <dgm:prSet/>
      <dgm:spPr/>
      <dgm:t>
        <a:bodyPr/>
        <a:lstStyle/>
        <a:p>
          <a:endParaRPr lang="en-US"/>
        </a:p>
      </dgm:t>
    </dgm:pt>
    <dgm:pt modelId="{DE62E0FC-21E6-B740-BB07-DBDB02D55EE8}" type="pres">
      <dgm:prSet presAssocID="{549696A7-5652-F842-8B33-0D939407978D}" presName="cycle" presStyleCnt="0">
        <dgm:presLayoutVars>
          <dgm:dir/>
          <dgm:resizeHandles val="exact"/>
        </dgm:presLayoutVars>
      </dgm:prSet>
      <dgm:spPr/>
    </dgm:pt>
    <dgm:pt modelId="{84877DB4-F9F5-7046-B435-138DA717A61D}" type="pres">
      <dgm:prSet presAssocID="{3BE6E463-5C7A-9E4A-83C1-281BA4E62C72}" presName="node" presStyleLbl="node1" presStyleIdx="0" presStyleCnt="5">
        <dgm:presLayoutVars>
          <dgm:bulletEnabled val="1"/>
        </dgm:presLayoutVars>
      </dgm:prSet>
      <dgm:spPr/>
    </dgm:pt>
    <dgm:pt modelId="{78AB3A6F-EB25-1E46-8D1B-51FC7AF0838E}" type="pres">
      <dgm:prSet presAssocID="{E42934DF-A9CA-BD49-8F7B-829BCF78D3B9}" presName="sibTrans" presStyleLbl="sibTrans2D1" presStyleIdx="0" presStyleCnt="5"/>
      <dgm:spPr/>
    </dgm:pt>
    <dgm:pt modelId="{2DF54288-ED27-544B-9EBF-F689FFCDEE72}" type="pres">
      <dgm:prSet presAssocID="{E42934DF-A9CA-BD49-8F7B-829BCF78D3B9}" presName="connectorText" presStyleLbl="sibTrans2D1" presStyleIdx="0" presStyleCnt="5"/>
      <dgm:spPr/>
    </dgm:pt>
    <dgm:pt modelId="{2C328B4B-178A-244A-86B5-335CA88A022F}" type="pres">
      <dgm:prSet presAssocID="{EF3284F3-3D78-2E41-BFF9-D1CFF996CD2D}" presName="node" presStyleLbl="node1" presStyleIdx="1" presStyleCnt="5">
        <dgm:presLayoutVars>
          <dgm:bulletEnabled val="1"/>
        </dgm:presLayoutVars>
      </dgm:prSet>
      <dgm:spPr/>
      <dgm:t>
        <a:bodyPr/>
        <a:lstStyle/>
        <a:p>
          <a:endParaRPr lang="en-US"/>
        </a:p>
      </dgm:t>
    </dgm:pt>
    <dgm:pt modelId="{3D414C16-AFED-5244-A15B-DD295AD1C60F}" type="pres">
      <dgm:prSet presAssocID="{519889F7-F2E9-F54A-8A04-76E4EE7619FD}" presName="sibTrans" presStyleLbl="sibTrans2D1" presStyleIdx="1" presStyleCnt="5"/>
      <dgm:spPr/>
    </dgm:pt>
    <dgm:pt modelId="{ACDB83E4-4832-BD45-B19D-99CE70D7070F}" type="pres">
      <dgm:prSet presAssocID="{519889F7-F2E9-F54A-8A04-76E4EE7619FD}" presName="connectorText" presStyleLbl="sibTrans2D1" presStyleIdx="1" presStyleCnt="5"/>
      <dgm:spPr/>
    </dgm:pt>
    <dgm:pt modelId="{CCA8DFA5-A7CB-954B-AD43-F940E6B1F65A}" type="pres">
      <dgm:prSet presAssocID="{BBE13461-918F-D141-B659-14091AABFEDE}" presName="node" presStyleLbl="node1" presStyleIdx="2" presStyleCnt="5">
        <dgm:presLayoutVars>
          <dgm:bulletEnabled val="1"/>
        </dgm:presLayoutVars>
      </dgm:prSet>
      <dgm:spPr/>
    </dgm:pt>
    <dgm:pt modelId="{CEC64698-8904-6E40-B305-46631190AB4E}" type="pres">
      <dgm:prSet presAssocID="{9E26C0E0-5F2D-CA4E-B48B-6A1BBA2AD417}" presName="sibTrans" presStyleLbl="sibTrans2D1" presStyleIdx="2" presStyleCnt="5"/>
      <dgm:spPr/>
    </dgm:pt>
    <dgm:pt modelId="{A8942EA6-8E70-A048-AA80-D142E8D95AD8}" type="pres">
      <dgm:prSet presAssocID="{9E26C0E0-5F2D-CA4E-B48B-6A1BBA2AD417}" presName="connectorText" presStyleLbl="sibTrans2D1" presStyleIdx="2" presStyleCnt="5"/>
      <dgm:spPr/>
    </dgm:pt>
    <dgm:pt modelId="{A51B679C-E39B-514E-87C2-6888111D7401}" type="pres">
      <dgm:prSet presAssocID="{AF4F7138-D8E6-7D45-B6B7-D13D4634A92A}" presName="node" presStyleLbl="node1" presStyleIdx="3" presStyleCnt="5">
        <dgm:presLayoutVars>
          <dgm:bulletEnabled val="1"/>
        </dgm:presLayoutVars>
      </dgm:prSet>
      <dgm:spPr/>
      <dgm:t>
        <a:bodyPr/>
        <a:lstStyle/>
        <a:p>
          <a:endParaRPr lang="en-US"/>
        </a:p>
      </dgm:t>
    </dgm:pt>
    <dgm:pt modelId="{35A1EEE1-25DC-0240-9D9B-3E9FC956818B}" type="pres">
      <dgm:prSet presAssocID="{31DAC98D-F3DF-124C-92EB-E9B62F7FA0B2}" presName="sibTrans" presStyleLbl="sibTrans2D1" presStyleIdx="3" presStyleCnt="5"/>
      <dgm:spPr/>
    </dgm:pt>
    <dgm:pt modelId="{28D970EF-B1E2-2F40-BAF8-0DB46341416F}" type="pres">
      <dgm:prSet presAssocID="{31DAC98D-F3DF-124C-92EB-E9B62F7FA0B2}" presName="connectorText" presStyleLbl="sibTrans2D1" presStyleIdx="3" presStyleCnt="5"/>
      <dgm:spPr/>
    </dgm:pt>
    <dgm:pt modelId="{34E9FE03-CFB0-4346-BF78-9ABEDD0006FF}" type="pres">
      <dgm:prSet presAssocID="{405F0D11-EFBB-144B-9930-C903A0CD5FF7}" presName="node" presStyleLbl="node1" presStyleIdx="4" presStyleCnt="5">
        <dgm:presLayoutVars>
          <dgm:bulletEnabled val="1"/>
        </dgm:presLayoutVars>
      </dgm:prSet>
      <dgm:spPr/>
    </dgm:pt>
    <dgm:pt modelId="{6D84227D-9921-D04F-BBE3-9592DCA260D1}" type="pres">
      <dgm:prSet presAssocID="{580A8D5C-1CFB-204A-ADA2-894328F34C04}" presName="sibTrans" presStyleLbl="sibTrans2D1" presStyleIdx="4" presStyleCnt="5"/>
      <dgm:spPr/>
    </dgm:pt>
    <dgm:pt modelId="{2F0F6A44-71D6-7848-B066-211F9178E013}" type="pres">
      <dgm:prSet presAssocID="{580A8D5C-1CFB-204A-ADA2-894328F34C04}" presName="connectorText" presStyleLbl="sibTrans2D1" presStyleIdx="4" presStyleCnt="5"/>
      <dgm:spPr/>
    </dgm:pt>
  </dgm:ptLst>
  <dgm:cxnLst>
    <dgm:cxn modelId="{A1E656F0-C0D9-C64A-A224-92189442048F}" type="presOf" srcId="{405F0D11-EFBB-144B-9930-C903A0CD5FF7}" destId="{34E9FE03-CFB0-4346-BF78-9ABEDD0006FF}" srcOrd="0" destOrd="0" presId="urn:microsoft.com/office/officeart/2005/8/layout/cycle2"/>
    <dgm:cxn modelId="{00088BFD-28F8-CA4F-A4B7-0DFF4F47F914}" type="presOf" srcId="{580A8D5C-1CFB-204A-ADA2-894328F34C04}" destId="{6D84227D-9921-D04F-BBE3-9592DCA260D1}" srcOrd="0" destOrd="0" presId="urn:microsoft.com/office/officeart/2005/8/layout/cycle2"/>
    <dgm:cxn modelId="{73EDB989-FCCF-6B48-A2FA-F058F3A1F39C}" type="presOf" srcId="{31DAC98D-F3DF-124C-92EB-E9B62F7FA0B2}" destId="{35A1EEE1-25DC-0240-9D9B-3E9FC956818B}" srcOrd="0" destOrd="0" presId="urn:microsoft.com/office/officeart/2005/8/layout/cycle2"/>
    <dgm:cxn modelId="{5E5AE37F-7D6C-0241-8929-74500D6E6830}" srcId="{549696A7-5652-F842-8B33-0D939407978D}" destId="{AF4F7138-D8E6-7D45-B6B7-D13D4634A92A}" srcOrd="3" destOrd="0" parTransId="{AE8E477F-14CD-C94D-B4A8-9D3E1F50A4AA}" sibTransId="{31DAC98D-F3DF-124C-92EB-E9B62F7FA0B2}"/>
    <dgm:cxn modelId="{3A187A17-C870-4244-AEF0-B9CEE0000707}" type="presOf" srcId="{BBE13461-918F-D141-B659-14091AABFEDE}" destId="{CCA8DFA5-A7CB-954B-AD43-F940E6B1F65A}" srcOrd="0" destOrd="0" presId="urn:microsoft.com/office/officeart/2005/8/layout/cycle2"/>
    <dgm:cxn modelId="{15F74FA8-826B-3149-B6B1-212CFFE1CB9E}" type="presOf" srcId="{9E26C0E0-5F2D-CA4E-B48B-6A1BBA2AD417}" destId="{CEC64698-8904-6E40-B305-46631190AB4E}" srcOrd="0" destOrd="0" presId="urn:microsoft.com/office/officeart/2005/8/layout/cycle2"/>
    <dgm:cxn modelId="{14BE9EF6-BEC2-DA4C-A1A2-8EC4AE7D48D7}" type="presOf" srcId="{9E26C0E0-5F2D-CA4E-B48B-6A1BBA2AD417}" destId="{A8942EA6-8E70-A048-AA80-D142E8D95AD8}" srcOrd="1" destOrd="0" presId="urn:microsoft.com/office/officeart/2005/8/layout/cycle2"/>
    <dgm:cxn modelId="{DC7A705F-635C-C64F-BF63-997A0DA441CE}" type="presOf" srcId="{3BE6E463-5C7A-9E4A-83C1-281BA4E62C72}" destId="{84877DB4-F9F5-7046-B435-138DA717A61D}" srcOrd="0" destOrd="0" presId="urn:microsoft.com/office/officeart/2005/8/layout/cycle2"/>
    <dgm:cxn modelId="{540D080A-1B7F-9445-A31F-2A307219DB93}" type="presOf" srcId="{519889F7-F2E9-F54A-8A04-76E4EE7619FD}" destId="{ACDB83E4-4832-BD45-B19D-99CE70D7070F}" srcOrd="1" destOrd="0" presId="urn:microsoft.com/office/officeart/2005/8/layout/cycle2"/>
    <dgm:cxn modelId="{9FEACB1F-7385-4342-B650-130DEFDF2329}" type="presOf" srcId="{519889F7-F2E9-F54A-8A04-76E4EE7619FD}" destId="{3D414C16-AFED-5244-A15B-DD295AD1C60F}" srcOrd="0" destOrd="0" presId="urn:microsoft.com/office/officeart/2005/8/layout/cycle2"/>
    <dgm:cxn modelId="{4316E038-D4CB-6A44-A07A-18DCEC0822FD}" type="presOf" srcId="{31DAC98D-F3DF-124C-92EB-E9B62F7FA0B2}" destId="{28D970EF-B1E2-2F40-BAF8-0DB46341416F}" srcOrd="1" destOrd="0" presId="urn:microsoft.com/office/officeart/2005/8/layout/cycle2"/>
    <dgm:cxn modelId="{48DDFBAE-9ADA-0E42-8C10-8C2A48013B3F}" srcId="{549696A7-5652-F842-8B33-0D939407978D}" destId="{EF3284F3-3D78-2E41-BFF9-D1CFF996CD2D}" srcOrd="1" destOrd="0" parTransId="{BA4D51E7-AFA7-0C49-BCA8-0DBE853B899C}" sibTransId="{519889F7-F2E9-F54A-8A04-76E4EE7619FD}"/>
    <dgm:cxn modelId="{AD037984-2B94-A747-9557-A95AB3D12BA1}" type="presOf" srcId="{AF4F7138-D8E6-7D45-B6B7-D13D4634A92A}" destId="{A51B679C-E39B-514E-87C2-6888111D7401}" srcOrd="0" destOrd="0" presId="urn:microsoft.com/office/officeart/2005/8/layout/cycle2"/>
    <dgm:cxn modelId="{A8B3BE56-B476-E140-A8DD-831315F62B91}" type="presOf" srcId="{EF3284F3-3D78-2E41-BFF9-D1CFF996CD2D}" destId="{2C328B4B-178A-244A-86B5-335CA88A022F}" srcOrd="0" destOrd="0" presId="urn:microsoft.com/office/officeart/2005/8/layout/cycle2"/>
    <dgm:cxn modelId="{7D28D7B1-F182-F442-84BE-DB635956E2E2}" type="presOf" srcId="{549696A7-5652-F842-8B33-0D939407978D}" destId="{DE62E0FC-21E6-B740-BB07-DBDB02D55EE8}" srcOrd="0" destOrd="0" presId="urn:microsoft.com/office/officeart/2005/8/layout/cycle2"/>
    <dgm:cxn modelId="{49109A27-26AE-3A40-8A1C-D7BA5AEC1686}" type="presOf" srcId="{E42934DF-A9CA-BD49-8F7B-829BCF78D3B9}" destId="{2DF54288-ED27-544B-9EBF-F689FFCDEE72}" srcOrd="1" destOrd="0" presId="urn:microsoft.com/office/officeart/2005/8/layout/cycle2"/>
    <dgm:cxn modelId="{29AAD0E2-1F6D-3448-BAED-28C9BDCCB474}" type="presOf" srcId="{E42934DF-A9CA-BD49-8F7B-829BCF78D3B9}" destId="{78AB3A6F-EB25-1E46-8D1B-51FC7AF0838E}" srcOrd="0" destOrd="0" presId="urn:microsoft.com/office/officeart/2005/8/layout/cycle2"/>
    <dgm:cxn modelId="{E781C6AA-26D4-174D-BB63-1A2AC7E2E535}" type="presOf" srcId="{580A8D5C-1CFB-204A-ADA2-894328F34C04}" destId="{2F0F6A44-71D6-7848-B066-211F9178E013}" srcOrd="1" destOrd="0" presId="urn:microsoft.com/office/officeart/2005/8/layout/cycle2"/>
    <dgm:cxn modelId="{69716FDD-396B-8B4B-B78E-C219512D1E73}" srcId="{549696A7-5652-F842-8B33-0D939407978D}" destId="{BBE13461-918F-D141-B659-14091AABFEDE}" srcOrd="2" destOrd="0" parTransId="{0A0A93C2-2100-FB44-A85C-88EFB9CF62B2}" sibTransId="{9E26C0E0-5F2D-CA4E-B48B-6A1BBA2AD417}"/>
    <dgm:cxn modelId="{547D0DEF-DF9E-6549-8992-91F194D9E89D}" srcId="{549696A7-5652-F842-8B33-0D939407978D}" destId="{3BE6E463-5C7A-9E4A-83C1-281BA4E62C72}" srcOrd="0" destOrd="0" parTransId="{C7F8CD2B-25E6-8F4B-B995-F88C502020CC}" sibTransId="{E42934DF-A9CA-BD49-8F7B-829BCF78D3B9}"/>
    <dgm:cxn modelId="{B813A484-9819-604C-9893-5FC25CF2EF52}" srcId="{549696A7-5652-F842-8B33-0D939407978D}" destId="{405F0D11-EFBB-144B-9930-C903A0CD5FF7}" srcOrd="4" destOrd="0" parTransId="{857B58F4-E9FF-9249-A54A-4F0842CA6CD3}" sibTransId="{580A8D5C-1CFB-204A-ADA2-894328F34C04}"/>
    <dgm:cxn modelId="{3749F441-F366-A249-AD9C-C33336321FCF}" type="presParOf" srcId="{DE62E0FC-21E6-B740-BB07-DBDB02D55EE8}" destId="{84877DB4-F9F5-7046-B435-138DA717A61D}" srcOrd="0" destOrd="0" presId="urn:microsoft.com/office/officeart/2005/8/layout/cycle2"/>
    <dgm:cxn modelId="{7BD99C0D-706A-0C49-9DE6-29A6FAE4391F}" type="presParOf" srcId="{DE62E0FC-21E6-B740-BB07-DBDB02D55EE8}" destId="{78AB3A6F-EB25-1E46-8D1B-51FC7AF0838E}" srcOrd="1" destOrd="0" presId="urn:microsoft.com/office/officeart/2005/8/layout/cycle2"/>
    <dgm:cxn modelId="{5F11DC7F-F12A-F742-80D7-416AB3E0FAB4}" type="presParOf" srcId="{78AB3A6F-EB25-1E46-8D1B-51FC7AF0838E}" destId="{2DF54288-ED27-544B-9EBF-F689FFCDEE72}" srcOrd="0" destOrd="0" presId="urn:microsoft.com/office/officeart/2005/8/layout/cycle2"/>
    <dgm:cxn modelId="{A1DEB4E3-EFE7-574E-B2D5-9FAD5BADFE03}" type="presParOf" srcId="{DE62E0FC-21E6-B740-BB07-DBDB02D55EE8}" destId="{2C328B4B-178A-244A-86B5-335CA88A022F}" srcOrd="2" destOrd="0" presId="urn:microsoft.com/office/officeart/2005/8/layout/cycle2"/>
    <dgm:cxn modelId="{7E4101B3-A4C6-714D-9715-3BF043D976FC}" type="presParOf" srcId="{DE62E0FC-21E6-B740-BB07-DBDB02D55EE8}" destId="{3D414C16-AFED-5244-A15B-DD295AD1C60F}" srcOrd="3" destOrd="0" presId="urn:microsoft.com/office/officeart/2005/8/layout/cycle2"/>
    <dgm:cxn modelId="{99C6DA14-4D21-E041-9DA4-DB03C0953CA0}" type="presParOf" srcId="{3D414C16-AFED-5244-A15B-DD295AD1C60F}" destId="{ACDB83E4-4832-BD45-B19D-99CE70D7070F}" srcOrd="0" destOrd="0" presId="urn:microsoft.com/office/officeart/2005/8/layout/cycle2"/>
    <dgm:cxn modelId="{52294134-CFF8-334F-85F3-795B345D5D6D}" type="presParOf" srcId="{DE62E0FC-21E6-B740-BB07-DBDB02D55EE8}" destId="{CCA8DFA5-A7CB-954B-AD43-F940E6B1F65A}" srcOrd="4" destOrd="0" presId="urn:microsoft.com/office/officeart/2005/8/layout/cycle2"/>
    <dgm:cxn modelId="{B45E2BF9-E3A4-3147-83F2-092372A63B2E}" type="presParOf" srcId="{DE62E0FC-21E6-B740-BB07-DBDB02D55EE8}" destId="{CEC64698-8904-6E40-B305-46631190AB4E}" srcOrd="5" destOrd="0" presId="urn:microsoft.com/office/officeart/2005/8/layout/cycle2"/>
    <dgm:cxn modelId="{AC1740ED-9E53-CE4E-B397-7337EB21348B}" type="presParOf" srcId="{CEC64698-8904-6E40-B305-46631190AB4E}" destId="{A8942EA6-8E70-A048-AA80-D142E8D95AD8}" srcOrd="0" destOrd="0" presId="urn:microsoft.com/office/officeart/2005/8/layout/cycle2"/>
    <dgm:cxn modelId="{C761AE83-B57C-FB48-AFD6-6817407EBE6B}" type="presParOf" srcId="{DE62E0FC-21E6-B740-BB07-DBDB02D55EE8}" destId="{A51B679C-E39B-514E-87C2-6888111D7401}" srcOrd="6" destOrd="0" presId="urn:microsoft.com/office/officeart/2005/8/layout/cycle2"/>
    <dgm:cxn modelId="{50F13CA7-E731-C849-A600-367F8831AE5B}" type="presParOf" srcId="{DE62E0FC-21E6-B740-BB07-DBDB02D55EE8}" destId="{35A1EEE1-25DC-0240-9D9B-3E9FC956818B}" srcOrd="7" destOrd="0" presId="urn:microsoft.com/office/officeart/2005/8/layout/cycle2"/>
    <dgm:cxn modelId="{A462F430-11BE-1C41-85D7-9A2C3FDC71F9}" type="presParOf" srcId="{35A1EEE1-25DC-0240-9D9B-3E9FC956818B}" destId="{28D970EF-B1E2-2F40-BAF8-0DB46341416F}" srcOrd="0" destOrd="0" presId="urn:microsoft.com/office/officeart/2005/8/layout/cycle2"/>
    <dgm:cxn modelId="{F93BAA61-6859-0E4A-A06B-5C663CEEE64D}" type="presParOf" srcId="{DE62E0FC-21E6-B740-BB07-DBDB02D55EE8}" destId="{34E9FE03-CFB0-4346-BF78-9ABEDD0006FF}" srcOrd="8" destOrd="0" presId="urn:microsoft.com/office/officeart/2005/8/layout/cycle2"/>
    <dgm:cxn modelId="{F16C0609-F13C-1140-9C65-17ABE8CEBEC7}" type="presParOf" srcId="{DE62E0FC-21E6-B740-BB07-DBDB02D55EE8}" destId="{6D84227D-9921-D04F-BBE3-9592DCA260D1}" srcOrd="9" destOrd="0" presId="urn:microsoft.com/office/officeart/2005/8/layout/cycle2"/>
    <dgm:cxn modelId="{26F2605C-25A4-9444-9A5B-78D0D87341A3}" type="presParOf" srcId="{6D84227D-9921-D04F-BBE3-9592DCA260D1}" destId="{2F0F6A44-71D6-7848-B066-211F9178E013}"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98BAFF-D3B1-3C4F-9AF0-6293CB942CE4}" type="doc">
      <dgm:prSet loTypeId="urn:microsoft.com/office/officeart/2005/8/layout/bProcess2" loCatId="" qsTypeId="urn:microsoft.com/office/officeart/2005/8/quickstyle/simple4" qsCatId="simple" csTypeId="urn:microsoft.com/office/officeart/2005/8/colors/accent1_2" csCatId="accent1" phldr="1"/>
      <dgm:spPr/>
      <dgm:t>
        <a:bodyPr/>
        <a:lstStyle/>
        <a:p>
          <a:endParaRPr lang="en-US"/>
        </a:p>
      </dgm:t>
    </dgm:pt>
    <dgm:pt modelId="{E994AA4C-A625-1B43-A7A5-8B824610343A}">
      <dgm:prSet phldrT="[Text]" custT="1"/>
      <dgm:spPr/>
      <dgm:t>
        <a:bodyPr/>
        <a:lstStyle/>
        <a:p>
          <a:r>
            <a:rPr lang="en-US" sz="1000" dirty="0" smtClean="0"/>
            <a:t>Questionnaires were handed out prior to the experiment. Once consent from each individual had been gained they were randomly put into one of three groups </a:t>
          </a:r>
          <a:endParaRPr lang="en-US" sz="1000" dirty="0"/>
        </a:p>
      </dgm:t>
    </dgm:pt>
    <dgm:pt modelId="{07B97A70-8526-0B42-82BC-14061AC83F1A}" type="parTrans" cxnId="{0584FE10-7F50-DC4A-A53C-145B0E01979B}">
      <dgm:prSet/>
      <dgm:spPr/>
      <dgm:t>
        <a:bodyPr/>
        <a:lstStyle/>
        <a:p>
          <a:endParaRPr lang="en-US"/>
        </a:p>
      </dgm:t>
    </dgm:pt>
    <dgm:pt modelId="{38E055DB-6D56-8540-9E7C-4DEED364D1D6}" type="sibTrans" cxnId="{0584FE10-7F50-DC4A-A53C-145B0E01979B}">
      <dgm:prSet/>
      <dgm:spPr/>
      <dgm:t>
        <a:bodyPr/>
        <a:lstStyle/>
        <a:p>
          <a:endParaRPr lang="en-US"/>
        </a:p>
      </dgm:t>
    </dgm:pt>
    <dgm:pt modelId="{298F3C3F-BF9A-EB4C-BDC7-00BCE19CED86}">
      <dgm:prSet phldrT="[Text]"/>
      <dgm:spPr/>
      <dgm:t>
        <a:bodyPr/>
        <a:lstStyle/>
        <a:p>
          <a:r>
            <a:rPr lang="en-US" dirty="0" smtClean="0"/>
            <a:t>(Anaerobic, aerobic or social)</a:t>
          </a:r>
          <a:endParaRPr lang="en-US" dirty="0"/>
        </a:p>
      </dgm:t>
    </dgm:pt>
    <dgm:pt modelId="{F987A703-E523-894F-BD3E-65C0A1D2AD73}" type="parTrans" cxnId="{1D661122-E281-114C-83FB-9B914B0B17F2}">
      <dgm:prSet/>
      <dgm:spPr/>
      <dgm:t>
        <a:bodyPr/>
        <a:lstStyle/>
        <a:p>
          <a:endParaRPr lang="en-US"/>
        </a:p>
      </dgm:t>
    </dgm:pt>
    <dgm:pt modelId="{B2F05FD8-95C2-114F-A5A7-0AEA864C21E1}" type="sibTrans" cxnId="{1D661122-E281-114C-83FB-9B914B0B17F2}">
      <dgm:prSet/>
      <dgm:spPr/>
      <dgm:t>
        <a:bodyPr/>
        <a:lstStyle/>
        <a:p>
          <a:endParaRPr lang="en-US"/>
        </a:p>
      </dgm:t>
    </dgm:pt>
    <dgm:pt modelId="{D79434C7-C61F-E444-8295-9ABF0CA9A0AB}">
      <dgm:prSet phldrT="[Text]" custT="1"/>
      <dgm:spPr/>
      <dgm:t>
        <a:bodyPr/>
        <a:lstStyle/>
        <a:p>
          <a:r>
            <a:rPr lang="en-US" sz="1000" dirty="0" smtClean="0"/>
            <a:t>Individuals exercised for a total of 15 minutes across all three groups</a:t>
          </a:r>
          <a:endParaRPr lang="en-US" sz="1000" dirty="0"/>
        </a:p>
      </dgm:t>
    </dgm:pt>
    <dgm:pt modelId="{308EADC3-19E7-D244-BB80-108E03FF3E97}" type="parTrans" cxnId="{04E90B5C-E589-4747-958D-6FF5F3E93FEC}">
      <dgm:prSet/>
      <dgm:spPr/>
      <dgm:t>
        <a:bodyPr/>
        <a:lstStyle/>
        <a:p>
          <a:endParaRPr lang="en-US"/>
        </a:p>
      </dgm:t>
    </dgm:pt>
    <dgm:pt modelId="{9132F9B4-E34F-E94F-BFBD-6B49050BE08A}" type="sibTrans" cxnId="{04E90B5C-E589-4747-958D-6FF5F3E93FEC}">
      <dgm:prSet/>
      <dgm:spPr/>
      <dgm:t>
        <a:bodyPr/>
        <a:lstStyle/>
        <a:p>
          <a:endParaRPr lang="en-US"/>
        </a:p>
      </dgm:t>
    </dgm:pt>
    <dgm:pt modelId="{1A53736C-717D-1744-AC89-88E6BBF18673}">
      <dgm:prSet phldrT="[Text]" custT="1"/>
      <dgm:spPr/>
      <dgm:t>
        <a:bodyPr/>
        <a:lstStyle/>
        <a:p>
          <a:r>
            <a:rPr lang="en-US" sz="900" dirty="0" smtClean="0"/>
            <a:t>The participants were made aware than the investigator would monitor them so that if any problems occurred e.g. High heart rate then the researcher could have stepped in</a:t>
          </a:r>
          <a:endParaRPr lang="en-US" sz="900" dirty="0"/>
        </a:p>
      </dgm:t>
    </dgm:pt>
    <dgm:pt modelId="{B37FF0CE-77CC-AC47-8E92-89E08C309CC8}" type="parTrans" cxnId="{77A0A920-098D-E747-BE6E-77C50925BF87}">
      <dgm:prSet/>
      <dgm:spPr/>
      <dgm:t>
        <a:bodyPr/>
        <a:lstStyle/>
        <a:p>
          <a:endParaRPr lang="en-US"/>
        </a:p>
      </dgm:t>
    </dgm:pt>
    <dgm:pt modelId="{AD07746A-48AB-ED43-9B3F-E7C1C685AC53}" type="sibTrans" cxnId="{77A0A920-098D-E747-BE6E-77C50925BF87}">
      <dgm:prSet/>
      <dgm:spPr/>
      <dgm:t>
        <a:bodyPr/>
        <a:lstStyle/>
        <a:p>
          <a:endParaRPr lang="en-US"/>
        </a:p>
      </dgm:t>
    </dgm:pt>
    <dgm:pt modelId="{31691530-F563-1D4C-A698-EF364EE9175C}">
      <dgm:prSet phldrT="[Text]" custT="1"/>
      <dgm:spPr/>
      <dgm:t>
        <a:bodyPr/>
        <a:lstStyle/>
        <a:p>
          <a:r>
            <a:rPr lang="en-US" sz="1200" dirty="0" smtClean="0"/>
            <a:t>Participants chose their own weights for anaerobic exercise and aerobic exercisers used the cycling machine at a speed that suited them</a:t>
          </a:r>
          <a:endParaRPr lang="en-US" sz="1200" dirty="0"/>
        </a:p>
      </dgm:t>
    </dgm:pt>
    <dgm:pt modelId="{C5D49FAB-73EE-D04F-944B-A1E3E4FE9FA2}" type="parTrans" cxnId="{75249028-478C-EB42-A3D1-13B4755246C6}">
      <dgm:prSet/>
      <dgm:spPr/>
      <dgm:t>
        <a:bodyPr/>
        <a:lstStyle/>
        <a:p>
          <a:endParaRPr lang="en-US"/>
        </a:p>
      </dgm:t>
    </dgm:pt>
    <dgm:pt modelId="{E77C1EEB-FAE0-1E43-B63B-952B49DCDE32}" type="sibTrans" cxnId="{75249028-478C-EB42-A3D1-13B4755246C6}">
      <dgm:prSet/>
      <dgm:spPr/>
      <dgm:t>
        <a:bodyPr/>
        <a:lstStyle/>
        <a:p>
          <a:endParaRPr lang="en-US"/>
        </a:p>
      </dgm:t>
    </dgm:pt>
    <dgm:pt modelId="{4F81B406-FB63-CC49-90C4-2AABAF97B429}">
      <dgm:prSet phldrT="[Text]" custT="1"/>
      <dgm:spPr/>
      <dgm:t>
        <a:bodyPr/>
        <a:lstStyle/>
        <a:p>
          <a:r>
            <a:rPr lang="en-US" sz="1200" dirty="0" smtClean="0"/>
            <a:t>Those within the social group were completing exercise as their own pace</a:t>
          </a:r>
          <a:endParaRPr lang="en-US" sz="1200" dirty="0"/>
        </a:p>
      </dgm:t>
    </dgm:pt>
    <dgm:pt modelId="{4927ECEE-800F-524B-BFDE-CF492F4B7113}" type="parTrans" cxnId="{61AACCE3-E6FB-9748-812D-98ABDB0C4DCB}">
      <dgm:prSet/>
      <dgm:spPr/>
      <dgm:t>
        <a:bodyPr/>
        <a:lstStyle/>
        <a:p>
          <a:endParaRPr lang="en-US"/>
        </a:p>
      </dgm:t>
    </dgm:pt>
    <dgm:pt modelId="{675CE57F-ED60-BA49-A0B7-374E03E2B38E}" type="sibTrans" cxnId="{61AACCE3-E6FB-9748-812D-98ABDB0C4DCB}">
      <dgm:prSet/>
      <dgm:spPr/>
      <dgm:t>
        <a:bodyPr/>
        <a:lstStyle/>
        <a:p>
          <a:endParaRPr lang="en-US"/>
        </a:p>
      </dgm:t>
    </dgm:pt>
    <dgm:pt modelId="{BDD5D503-6206-1743-B271-7AE30883B74C}">
      <dgm:prSet phldrT="[Text]"/>
      <dgm:spPr/>
      <dgm:t>
        <a:bodyPr/>
        <a:lstStyle/>
        <a:p>
          <a:r>
            <a:rPr lang="en-US" dirty="0" smtClean="0"/>
            <a:t>Questionnaires were then administered after finishing the experiment</a:t>
          </a:r>
          <a:endParaRPr lang="en-US" dirty="0"/>
        </a:p>
      </dgm:t>
    </dgm:pt>
    <dgm:pt modelId="{F29D18EF-9F50-0145-805D-241FD6AC8603}" type="parTrans" cxnId="{D13C0653-D2A7-1342-8BD4-B5F780DF76B6}">
      <dgm:prSet/>
      <dgm:spPr/>
      <dgm:t>
        <a:bodyPr/>
        <a:lstStyle/>
        <a:p>
          <a:endParaRPr lang="en-US"/>
        </a:p>
      </dgm:t>
    </dgm:pt>
    <dgm:pt modelId="{FC008B63-8EE2-9C49-AFE0-55C18804CFE0}" type="sibTrans" cxnId="{D13C0653-D2A7-1342-8BD4-B5F780DF76B6}">
      <dgm:prSet/>
      <dgm:spPr/>
      <dgm:t>
        <a:bodyPr/>
        <a:lstStyle/>
        <a:p>
          <a:endParaRPr lang="en-US"/>
        </a:p>
      </dgm:t>
    </dgm:pt>
    <dgm:pt modelId="{06412007-374A-C74D-AC89-AD951491C33D}">
      <dgm:prSet phldrT="[Text]"/>
      <dgm:spPr/>
      <dgm:t>
        <a:bodyPr/>
        <a:lstStyle/>
        <a:p>
          <a:r>
            <a:rPr lang="en-US" dirty="0" smtClean="0"/>
            <a:t>Data collected</a:t>
          </a:r>
        </a:p>
      </dgm:t>
    </dgm:pt>
    <dgm:pt modelId="{E22ED493-F976-F149-89D2-AB43C3453FE0}" type="parTrans" cxnId="{75A2E5E3-4317-514B-8208-805A85F92D68}">
      <dgm:prSet/>
      <dgm:spPr/>
      <dgm:t>
        <a:bodyPr/>
        <a:lstStyle/>
        <a:p>
          <a:endParaRPr lang="en-US"/>
        </a:p>
      </dgm:t>
    </dgm:pt>
    <dgm:pt modelId="{1D79A882-07D8-C249-9252-422417120853}" type="sibTrans" cxnId="{75A2E5E3-4317-514B-8208-805A85F92D68}">
      <dgm:prSet/>
      <dgm:spPr/>
      <dgm:t>
        <a:bodyPr/>
        <a:lstStyle/>
        <a:p>
          <a:endParaRPr lang="en-US"/>
        </a:p>
      </dgm:t>
    </dgm:pt>
    <dgm:pt modelId="{2AC64ECA-CBA0-424D-A691-48BA81522DCF}">
      <dgm:prSet phldrT="[Text]"/>
      <dgm:spPr/>
      <dgm:t>
        <a:bodyPr/>
        <a:lstStyle/>
        <a:p>
          <a:r>
            <a:rPr lang="en-US" dirty="0" smtClean="0"/>
            <a:t>w.f. low </a:t>
          </a:r>
          <a:r>
            <a:rPr lang="en-US" dirty="0" err="1" smtClean="0"/>
            <a:t>wight</a:t>
          </a:r>
          <a:r>
            <a:rPr lang="en-US" dirty="0" smtClean="0"/>
            <a:t> or high weight</a:t>
          </a:r>
          <a:endParaRPr lang="en-US" dirty="0"/>
        </a:p>
      </dgm:t>
    </dgm:pt>
    <dgm:pt modelId="{75828777-AC3F-9B44-BAF0-921B6F9657C2}" type="sibTrans" cxnId="{96286750-F6D7-DA49-8F16-4D9D2463BED3}">
      <dgm:prSet/>
      <dgm:spPr/>
      <dgm:t>
        <a:bodyPr/>
        <a:lstStyle/>
        <a:p>
          <a:endParaRPr lang="en-US"/>
        </a:p>
      </dgm:t>
    </dgm:pt>
    <dgm:pt modelId="{2F7E78C4-0C2A-294E-A100-7CF5479FCA03}" type="parTrans" cxnId="{96286750-F6D7-DA49-8F16-4D9D2463BED3}">
      <dgm:prSet/>
      <dgm:spPr/>
      <dgm:t>
        <a:bodyPr/>
        <a:lstStyle/>
        <a:p>
          <a:endParaRPr lang="en-US"/>
        </a:p>
      </dgm:t>
    </dgm:pt>
    <dgm:pt modelId="{300998CE-D6A2-FB44-97D1-066213221640}" type="pres">
      <dgm:prSet presAssocID="{9798BAFF-D3B1-3C4F-9AF0-6293CB942CE4}" presName="diagram" presStyleCnt="0">
        <dgm:presLayoutVars>
          <dgm:dir/>
          <dgm:resizeHandles/>
        </dgm:presLayoutVars>
      </dgm:prSet>
      <dgm:spPr/>
    </dgm:pt>
    <dgm:pt modelId="{C6427F9F-22D6-EC47-B736-6712A4178B44}" type="pres">
      <dgm:prSet presAssocID="{E994AA4C-A625-1B43-A7A5-8B824610343A}" presName="firstNode" presStyleLbl="node1" presStyleIdx="0" presStyleCnt="9">
        <dgm:presLayoutVars>
          <dgm:bulletEnabled val="1"/>
        </dgm:presLayoutVars>
      </dgm:prSet>
      <dgm:spPr/>
      <dgm:t>
        <a:bodyPr/>
        <a:lstStyle/>
        <a:p>
          <a:endParaRPr lang="en-US"/>
        </a:p>
      </dgm:t>
    </dgm:pt>
    <dgm:pt modelId="{B1FBD79D-72AF-0943-A6B7-E0ED783CAE8D}" type="pres">
      <dgm:prSet presAssocID="{38E055DB-6D56-8540-9E7C-4DEED364D1D6}" presName="sibTrans" presStyleLbl="sibTrans2D1" presStyleIdx="0" presStyleCnt="8"/>
      <dgm:spPr/>
    </dgm:pt>
    <dgm:pt modelId="{F79D897C-2EFA-064B-9585-68590A3BF512}" type="pres">
      <dgm:prSet presAssocID="{298F3C3F-BF9A-EB4C-BDC7-00BCE19CED86}" presName="middleNode" presStyleCnt="0"/>
      <dgm:spPr/>
    </dgm:pt>
    <dgm:pt modelId="{9E1BFE96-53E2-6944-BF75-974F4F71E440}" type="pres">
      <dgm:prSet presAssocID="{298F3C3F-BF9A-EB4C-BDC7-00BCE19CED86}" presName="padding" presStyleLbl="node1" presStyleIdx="0" presStyleCnt="9"/>
      <dgm:spPr/>
    </dgm:pt>
    <dgm:pt modelId="{3F6D1337-A045-B64A-8B67-128BAFDE8E99}" type="pres">
      <dgm:prSet presAssocID="{298F3C3F-BF9A-EB4C-BDC7-00BCE19CED86}" presName="shape" presStyleLbl="node1" presStyleIdx="1" presStyleCnt="9" custScaleX="118064" custScaleY="165103">
        <dgm:presLayoutVars>
          <dgm:bulletEnabled val="1"/>
        </dgm:presLayoutVars>
      </dgm:prSet>
      <dgm:spPr/>
    </dgm:pt>
    <dgm:pt modelId="{954223F3-4A0D-0E4F-A43A-2DC94127303C}" type="pres">
      <dgm:prSet presAssocID="{B2F05FD8-95C2-114F-A5A7-0AEA864C21E1}" presName="sibTrans" presStyleLbl="sibTrans2D1" presStyleIdx="1" presStyleCnt="8"/>
      <dgm:spPr/>
    </dgm:pt>
    <dgm:pt modelId="{CF65B94A-0E92-CC4E-92F8-94D760BCADCA}" type="pres">
      <dgm:prSet presAssocID="{D79434C7-C61F-E444-8295-9ABF0CA9A0AB}" presName="middleNode" presStyleCnt="0"/>
      <dgm:spPr/>
    </dgm:pt>
    <dgm:pt modelId="{63C871B7-BA27-5A4E-89F9-0A2D7405177E}" type="pres">
      <dgm:prSet presAssocID="{D79434C7-C61F-E444-8295-9ABF0CA9A0AB}" presName="padding" presStyleLbl="node1" presStyleIdx="1" presStyleCnt="9"/>
      <dgm:spPr/>
    </dgm:pt>
    <dgm:pt modelId="{CAA498A4-ABA5-414D-ACB3-BD0FB10E1697}" type="pres">
      <dgm:prSet presAssocID="{D79434C7-C61F-E444-8295-9ABF0CA9A0AB}" presName="shape" presStyleLbl="node1" presStyleIdx="2" presStyleCnt="9" custScaleX="135099" custScaleY="170209" custLinFactNeighborY="3381">
        <dgm:presLayoutVars>
          <dgm:bulletEnabled val="1"/>
        </dgm:presLayoutVars>
      </dgm:prSet>
      <dgm:spPr/>
      <dgm:t>
        <a:bodyPr/>
        <a:lstStyle/>
        <a:p>
          <a:endParaRPr lang="en-US"/>
        </a:p>
      </dgm:t>
    </dgm:pt>
    <dgm:pt modelId="{CC8554C4-5CDE-5544-BDE1-0C7297CE09A3}" type="pres">
      <dgm:prSet presAssocID="{9132F9B4-E34F-E94F-BFBD-6B49050BE08A}" presName="sibTrans" presStyleLbl="sibTrans2D1" presStyleIdx="2" presStyleCnt="8"/>
      <dgm:spPr/>
    </dgm:pt>
    <dgm:pt modelId="{BDA42D76-9FEE-FB4A-AA14-50895720D34F}" type="pres">
      <dgm:prSet presAssocID="{1A53736C-717D-1744-AC89-88E6BBF18673}" presName="middleNode" presStyleCnt="0"/>
      <dgm:spPr/>
    </dgm:pt>
    <dgm:pt modelId="{F100DFE1-1918-FE42-A033-A61366D0E08C}" type="pres">
      <dgm:prSet presAssocID="{1A53736C-717D-1744-AC89-88E6BBF18673}" presName="padding" presStyleLbl="node1" presStyleIdx="2" presStyleCnt="9"/>
      <dgm:spPr/>
    </dgm:pt>
    <dgm:pt modelId="{EED9048A-C95C-4945-87FF-058D8EFF9599}" type="pres">
      <dgm:prSet presAssocID="{1A53736C-717D-1744-AC89-88E6BBF18673}" presName="shape" presStyleLbl="node1" presStyleIdx="3" presStyleCnt="9" custScaleX="195953" custScaleY="159790">
        <dgm:presLayoutVars>
          <dgm:bulletEnabled val="1"/>
        </dgm:presLayoutVars>
      </dgm:prSet>
      <dgm:spPr/>
      <dgm:t>
        <a:bodyPr/>
        <a:lstStyle/>
        <a:p>
          <a:endParaRPr lang="en-US"/>
        </a:p>
      </dgm:t>
    </dgm:pt>
    <dgm:pt modelId="{1E6BBF4A-0F45-D044-B517-C6564708F538}" type="pres">
      <dgm:prSet presAssocID="{AD07746A-48AB-ED43-9B3F-E7C1C685AC53}" presName="sibTrans" presStyleLbl="sibTrans2D1" presStyleIdx="3" presStyleCnt="8"/>
      <dgm:spPr/>
    </dgm:pt>
    <dgm:pt modelId="{EE0B05D5-1F91-4246-8786-803AE58905EB}" type="pres">
      <dgm:prSet presAssocID="{31691530-F563-1D4C-A698-EF364EE9175C}" presName="middleNode" presStyleCnt="0"/>
      <dgm:spPr/>
    </dgm:pt>
    <dgm:pt modelId="{E815E2A9-5871-924C-8E77-12E9BB02E4FD}" type="pres">
      <dgm:prSet presAssocID="{31691530-F563-1D4C-A698-EF364EE9175C}" presName="padding" presStyleLbl="node1" presStyleIdx="3" presStyleCnt="9"/>
      <dgm:spPr/>
    </dgm:pt>
    <dgm:pt modelId="{127D33EC-B5E1-9942-B618-126AB4E9D150}" type="pres">
      <dgm:prSet presAssocID="{31691530-F563-1D4C-A698-EF364EE9175C}" presName="shape" presStyleLbl="node1" presStyleIdx="4" presStyleCnt="9" custScaleX="216726" custScaleY="178233">
        <dgm:presLayoutVars>
          <dgm:bulletEnabled val="1"/>
        </dgm:presLayoutVars>
      </dgm:prSet>
      <dgm:spPr/>
      <dgm:t>
        <a:bodyPr/>
        <a:lstStyle/>
        <a:p>
          <a:endParaRPr lang="en-US"/>
        </a:p>
      </dgm:t>
    </dgm:pt>
    <dgm:pt modelId="{2B51FDF2-634C-B247-8B9E-E41D0F0C3DC6}" type="pres">
      <dgm:prSet presAssocID="{E77C1EEB-FAE0-1E43-B63B-952B49DCDE32}" presName="sibTrans" presStyleLbl="sibTrans2D1" presStyleIdx="4" presStyleCnt="8"/>
      <dgm:spPr/>
    </dgm:pt>
    <dgm:pt modelId="{76CACEA8-E974-8F4A-A8D6-68A8C91E91D6}" type="pres">
      <dgm:prSet presAssocID="{4F81B406-FB63-CC49-90C4-2AABAF97B429}" presName="middleNode" presStyleCnt="0"/>
      <dgm:spPr/>
    </dgm:pt>
    <dgm:pt modelId="{F225B273-E921-D84D-BE0B-700335C894A3}" type="pres">
      <dgm:prSet presAssocID="{4F81B406-FB63-CC49-90C4-2AABAF97B429}" presName="padding" presStyleLbl="node1" presStyleIdx="4" presStyleCnt="9"/>
      <dgm:spPr/>
    </dgm:pt>
    <dgm:pt modelId="{8D11F841-74EB-1C47-B812-B850BA9A8AF2}" type="pres">
      <dgm:prSet presAssocID="{4F81B406-FB63-CC49-90C4-2AABAF97B429}" presName="shape" presStyleLbl="node1" presStyleIdx="5" presStyleCnt="9" custScaleX="203349" custScaleY="210180">
        <dgm:presLayoutVars>
          <dgm:bulletEnabled val="1"/>
        </dgm:presLayoutVars>
      </dgm:prSet>
      <dgm:spPr/>
      <dgm:t>
        <a:bodyPr/>
        <a:lstStyle/>
        <a:p>
          <a:endParaRPr lang="en-US"/>
        </a:p>
      </dgm:t>
    </dgm:pt>
    <dgm:pt modelId="{E5DB4342-4877-2448-A83A-8F490516D6C3}" type="pres">
      <dgm:prSet presAssocID="{675CE57F-ED60-BA49-A0B7-374E03E2B38E}" presName="sibTrans" presStyleLbl="sibTrans2D1" presStyleIdx="5" presStyleCnt="8"/>
      <dgm:spPr/>
    </dgm:pt>
    <dgm:pt modelId="{5AF15548-13BA-F941-B4C7-277145D345A0}" type="pres">
      <dgm:prSet presAssocID="{2AC64ECA-CBA0-424D-A691-48BA81522DCF}" presName="middleNode" presStyleCnt="0"/>
      <dgm:spPr/>
    </dgm:pt>
    <dgm:pt modelId="{EC8068AF-95E5-8A49-B4CB-61E2DC06387D}" type="pres">
      <dgm:prSet presAssocID="{2AC64ECA-CBA0-424D-A691-48BA81522DCF}" presName="padding" presStyleLbl="node1" presStyleIdx="5" presStyleCnt="9"/>
      <dgm:spPr/>
    </dgm:pt>
    <dgm:pt modelId="{0B2CE7DA-6C42-2C47-BC6E-50CBA4560D11}" type="pres">
      <dgm:prSet presAssocID="{2AC64ECA-CBA0-424D-A691-48BA81522DCF}" presName="shape" presStyleLbl="node1" presStyleIdx="6" presStyleCnt="9">
        <dgm:presLayoutVars>
          <dgm:bulletEnabled val="1"/>
        </dgm:presLayoutVars>
      </dgm:prSet>
      <dgm:spPr/>
      <dgm:t>
        <a:bodyPr/>
        <a:lstStyle/>
        <a:p>
          <a:endParaRPr lang="en-US"/>
        </a:p>
      </dgm:t>
    </dgm:pt>
    <dgm:pt modelId="{8B1AF269-ABBF-E440-8B92-EB6B9E6FAC12}" type="pres">
      <dgm:prSet presAssocID="{75828777-AC3F-9B44-BAF0-921B6F9657C2}" presName="sibTrans" presStyleLbl="sibTrans2D1" presStyleIdx="6" presStyleCnt="8" custLinFactNeighborY="-14277"/>
      <dgm:spPr/>
    </dgm:pt>
    <dgm:pt modelId="{A6941DB5-293C-4948-8E58-46042DE2388F}" type="pres">
      <dgm:prSet presAssocID="{BDD5D503-6206-1743-B271-7AE30883B74C}" presName="middleNode" presStyleCnt="0"/>
      <dgm:spPr/>
    </dgm:pt>
    <dgm:pt modelId="{793F3A34-DFC4-1240-BFD1-378BF678ED0E}" type="pres">
      <dgm:prSet presAssocID="{BDD5D503-6206-1743-B271-7AE30883B74C}" presName="padding" presStyleLbl="node1" presStyleIdx="6" presStyleCnt="9"/>
      <dgm:spPr/>
    </dgm:pt>
    <dgm:pt modelId="{B5E71D70-127B-DE4B-A737-B71E5514529C}" type="pres">
      <dgm:prSet presAssocID="{BDD5D503-6206-1743-B271-7AE30883B74C}" presName="shape" presStyleLbl="node1" presStyleIdx="7" presStyleCnt="9" custScaleX="137852" custScaleY="161419" custLinFactNeighborX="-3746" custLinFactNeighborY="-59932">
        <dgm:presLayoutVars>
          <dgm:bulletEnabled val="1"/>
        </dgm:presLayoutVars>
      </dgm:prSet>
      <dgm:spPr/>
      <dgm:t>
        <a:bodyPr/>
        <a:lstStyle/>
        <a:p>
          <a:endParaRPr lang="en-US"/>
        </a:p>
      </dgm:t>
    </dgm:pt>
    <dgm:pt modelId="{0603E645-4DBD-2A49-9BD5-87D8720EB85D}" type="pres">
      <dgm:prSet presAssocID="{FC008B63-8EE2-9C49-AFE0-55C18804CFE0}" presName="sibTrans" presStyleLbl="sibTrans2D1" presStyleIdx="7" presStyleCnt="8"/>
      <dgm:spPr/>
    </dgm:pt>
    <dgm:pt modelId="{7ECD8364-D729-1A45-B683-207B656D9498}" type="pres">
      <dgm:prSet presAssocID="{06412007-374A-C74D-AC89-AD951491C33D}" presName="lastNode" presStyleLbl="node1" presStyleIdx="8" presStyleCnt="9">
        <dgm:presLayoutVars>
          <dgm:bulletEnabled val="1"/>
        </dgm:presLayoutVars>
      </dgm:prSet>
      <dgm:spPr/>
      <dgm:t>
        <a:bodyPr/>
        <a:lstStyle/>
        <a:p>
          <a:endParaRPr lang="en-US"/>
        </a:p>
      </dgm:t>
    </dgm:pt>
  </dgm:ptLst>
  <dgm:cxnLst>
    <dgm:cxn modelId="{582044FE-DCAA-2D4A-AA02-6EFEA038E129}" type="presOf" srcId="{38E055DB-6D56-8540-9E7C-4DEED364D1D6}" destId="{B1FBD79D-72AF-0943-A6B7-E0ED783CAE8D}" srcOrd="0" destOrd="0" presId="urn:microsoft.com/office/officeart/2005/8/layout/bProcess2"/>
    <dgm:cxn modelId="{023C74FE-74CE-9342-9C10-97FC4E50C1D6}" type="presOf" srcId="{4F81B406-FB63-CC49-90C4-2AABAF97B429}" destId="{8D11F841-74EB-1C47-B812-B850BA9A8AF2}" srcOrd="0" destOrd="0" presId="urn:microsoft.com/office/officeart/2005/8/layout/bProcess2"/>
    <dgm:cxn modelId="{D13C0653-D2A7-1342-8BD4-B5F780DF76B6}" srcId="{9798BAFF-D3B1-3C4F-9AF0-6293CB942CE4}" destId="{BDD5D503-6206-1743-B271-7AE30883B74C}" srcOrd="7" destOrd="0" parTransId="{F29D18EF-9F50-0145-805D-241FD6AC8603}" sibTransId="{FC008B63-8EE2-9C49-AFE0-55C18804CFE0}"/>
    <dgm:cxn modelId="{04E90B5C-E589-4747-958D-6FF5F3E93FEC}" srcId="{9798BAFF-D3B1-3C4F-9AF0-6293CB942CE4}" destId="{D79434C7-C61F-E444-8295-9ABF0CA9A0AB}" srcOrd="2" destOrd="0" parTransId="{308EADC3-19E7-D244-BB80-108E03FF3E97}" sibTransId="{9132F9B4-E34F-E94F-BFBD-6B49050BE08A}"/>
    <dgm:cxn modelId="{B0F8D585-8E7F-6B4A-957E-3664B5DBB926}" type="presOf" srcId="{1A53736C-717D-1744-AC89-88E6BBF18673}" destId="{EED9048A-C95C-4945-87FF-058D8EFF9599}" srcOrd="0" destOrd="0" presId="urn:microsoft.com/office/officeart/2005/8/layout/bProcess2"/>
    <dgm:cxn modelId="{61AACCE3-E6FB-9748-812D-98ABDB0C4DCB}" srcId="{9798BAFF-D3B1-3C4F-9AF0-6293CB942CE4}" destId="{4F81B406-FB63-CC49-90C4-2AABAF97B429}" srcOrd="5" destOrd="0" parTransId="{4927ECEE-800F-524B-BFDE-CF492F4B7113}" sibTransId="{675CE57F-ED60-BA49-A0B7-374E03E2B38E}"/>
    <dgm:cxn modelId="{C431C8D3-65B5-F842-8D4E-1F7B735238E0}" type="presOf" srcId="{9132F9B4-E34F-E94F-BFBD-6B49050BE08A}" destId="{CC8554C4-5CDE-5544-BDE1-0C7297CE09A3}" srcOrd="0" destOrd="0" presId="urn:microsoft.com/office/officeart/2005/8/layout/bProcess2"/>
    <dgm:cxn modelId="{75A2E5E3-4317-514B-8208-805A85F92D68}" srcId="{9798BAFF-D3B1-3C4F-9AF0-6293CB942CE4}" destId="{06412007-374A-C74D-AC89-AD951491C33D}" srcOrd="8" destOrd="0" parTransId="{E22ED493-F976-F149-89D2-AB43C3453FE0}" sibTransId="{1D79A882-07D8-C249-9252-422417120853}"/>
    <dgm:cxn modelId="{49A57E23-F430-004A-8514-64EE8D563396}" type="presOf" srcId="{B2F05FD8-95C2-114F-A5A7-0AEA864C21E1}" destId="{954223F3-4A0D-0E4F-A43A-2DC94127303C}" srcOrd="0" destOrd="0" presId="urn:microsoft.com/office/officeart/2005/8/layout/bProcess2"/>
    <dgm:cxn modelId="{698593D6-1181-AE49-971C-C39259EDB411}" type="presOf" srcId="{31691530-F563-1D4C-A698-EF364EE9175C}" destId="{127D33EC-B5E1-9942-B618-126AB4E9D150}" srcOrd="0" destOrd="0" presId="urn:microsoft.com/office/officeart/2005/8/layout/bProcess2"/>
    <dgm:cxn modelId="{7BAFE65A-E316-394F-AB7D-AD189B9FFB36}" type="presOf" srcId="{298F3C3F-BF9A-EB4C-BDC7-00BCE19CED86}" destId="{3F6D1337-A045-B64A-8B67-128BAFDE8E99}" srcOrd="0" destOrd="0" presId="urn:microsoft.com/office/officeart/2005/8/layout/bProcess2"/>
    <dgm:cxn modelId="{C594588D-1E94-014C-A7CB-8669E49E6220}" type="presOf" srcId="{AD07746A-48AB-ED43-9B3F-E7C1C685AC53}" destId="{1E6BBF4A-0F45-D044-B517-C6564708F538}" srcOrd="0" destOrd="0" presId="urn:microsoft.com/office/officeart/2005/8/layout/bProcess2"/>
    <dgm:cxn modelId="{7A69912A-F234-0C41-AA1E-7AF09918E8F0}" type="presOf" srcId="{BDD5D503-6206-1743-B271-7AE30883B74C}" destId="{B5E71D70-127B-DE4B-A737-B71E5514529C}" srcOrd="0" destOrd="0" presId="urn:microsoft.com/office/officeart/2005/8/layout/bProcess2"/>
    <dgm:cxn modelId="{986AD968-9961-1249-BED6-BAD7FAE092E3}" type="presOf" srcId="{2AC64ECA-CBA0-424D-A691-48BA81522DCF}" destId="{0B2CE7DA-6C42-2C47-BC6E-50CBA4560D11}" srcOrd="0" destOrd="0" presId="urn:microsoft.com/office/officeart/2005/8/layout/bProcess2"/>
    <dgm:cxn modelId="{7B856C51-3DA6-9646-9176-92CC3C0905D9}" type="presOf" srcId="{06412007-374A-C74D-AC89-AD951491C33D}" destId="{7ECD8364-D729-1A45-B683-207B656D9498}" srcOrd="0" destOrd="0" presId="urn:microsoft.com/office/officeart/2005/8/layout/bProcess2"/>
    <dgm:cxn modelId="{4CCA6731-7235-1648-936A-8CE927E73CB9}" type="presOf" srcId="{E77C1EEB-FAE0-1E43-B63B-952B49DCDE32}" destId="{2B51FDF2-634C-B247-8B9E-E41D0F0C3DC6}" srcOrd="0" destOrd="0" presId="urn:microsoft.com/office/officeart/2005/8/layout/bProcess2"/>
    <dgm:cxn modelId="{0584FE10-7F50-DC4A-A53C-145B0E01979B}" srcId="{9798BAFF-D3B1-3C4F-9AF0-6293CB942CE4}" destId="{E994AA4C-A625-1B43-A7A5-8B824610343A}" srcOrd="0" destOrd="0" parTransId="{07B97A70-8526-0B42-82BC-14061AC83F1A}" sibTransId="{38E055DB-6D56-8540-9E7C-4DEED364D1D6}"/>
    <dgm:cxn modelId="{96286750-F6D7-DA49-8F16-4D9D2463BED3}" srcId="{9798BAFF-D3B1-3C4F-9AF0-6293CB942CE4}" destId="{2AC64ECA-CBA0-424D-A691-48BA81522DCF}" srcOrd="6" destOrd="0" parTransId="{2F7E78C4-0C2A-294E-A100-7CF5479FCA03}" sibTransId="{75828777-AC3F-9B44-BAF0-921B6F9657C2}"/>
    <dgm:cxn modelId="{30F6B3C2-FF26-C744-BC74-D434172ACDBD}" type="presOf" srcId="{D79434C7-C61F-E444-8295-9ABF0CA9A0AB}" destId="{CAA498A4-ABA5-414D-ACB3-BD0FB10E1697}" srcOrd="0" destOrd="0" presId="urn:microsoft.com/office/officeart/2005/8/layout/bProcess2"/>
    <dgm:cxn modelId="{E72CEC13-E005-0F48-9977-8035CFAECB68}" type="presOf" srcId="{9798BAFF-D3B1-3C4F-9AF0-6293CB942CE4}" destId="{300998CE-D6A2-FB44-97D1-066213221640}" srcOrd="0" destOrd="0" presId="urn:microsoft.com/office/officeart/2005/8/layout/bProcess2"/>
    <dgm:cxn modelId="{1D661122-E281-114C-83FB-9B914B0B17F2}" srcId="{9798BAFF-D3B1-3C4F-9AF0-6293CB942CE4}" destId="{298F3C3F-BF9A-EB4C-BDC7-00BCE19CED86}" srcOrd="1" destOrd="0" parTransId="{F987A703-E523-894F-BD3E-65C0A1D2AD73}" sibTransId="{B2F05FD8-95C2-114F-A5A7-0AEA864C21E1}"/>
    <dgm:cxn modelId="{77A0A920-098D-E747-BE6E-77C50925BF87}" srcId="{9798BAFF-D3B1-3C4F-9AF0-6293CB942CE4}" destId="{1A53736C-717D-1744-AC89-88E6BBF18673}" srcOrd="3" destOrd="0" parTransId="{B37FF0CE-77CC-AC47-8E92-89E08C309CC8}" sibTransId="{AD07746A-48AB-ED43-9B3F-E7C1C685AC53}"/>
    <dgm:cxn modelId="{D3C0DD6D-072E-0445-92E9-F8CD4FF8F893}" type="presOf" srcId="{FC008B63-8EE2-9C49-AFE0-55C18804CFE0}" destId="{0603E645-4DBD-2A49-9BD5-87D8720EB85D}" srcOrd="0" destOrd="0" presId="urn:microsoft.com/office/officeart/2005/8/layout/bProcess2"/>
    <dgm:cxn modelId="{75249028-478C-EB42-A3D1-13B4755246C6}" srcId="{9798BAFF-D3B1-3C4F-9AF0-6293CB942CE4}" destId="{31691530-F563-1D4C-A698-EF364EE9175C}" srcOrd="4" destOrd="0" parTransId="{C5D49FAB-73EE-D04F-944B-A1E3E4FE9FA2}" sibTransId="{E77C1EEB-FAE0-1E43-B63B-952B49DCDE32}"/>
    <dgm:cxn modelId="{31CD3D12-8373-974F-84AB-7B5DD4426DDC}" type="presOf" srcId="{75828777-AC3F-9B44-BAF0-921B6F9657C2}" destId="{8B1AF269-ABBF-E440-8B92-EB6B9E6FAC12}" srcOrd="0" destOrd="0" presId="urn:microsoft.com/office/officeart/2005/8/layout/bProcess2"/>
    <dgm:cxn modelId="{4966A241-63AE-ED45-82AE-D161E17E4689}" type="presOf" srcId="{675CE57F-ED60-BA49-A0B7-374E03E2B38E}" destId="{E5DB4342-4877-2448-A83A-8F490516D6C3}" srcOrd="0" destOrd="0" presId="urn:microsoft.com/office/officeart/2005/8/layout/bProcess2"/>
    <dgm:cxn modelId="{66F6CE24-8D3F-B44D-964A-D2C519139C8C}" type="presOf" srcId="{E994AA4C-A625-1B43-A7A5-8B824610343A}" destId="{C6427F9F-22D6-EC47-B736-6712A4178B44}" srcOrd="0" destOrd="0" presId="urn:microsoft.com/office/officeart/2005/8/layout/bProcess2"/>
    <dgm:cxn modelId="{7370A1CB-2998-9D48-AF88-604019AA626B}" type="presParOf" srcId="{300998CE-D6A2-FB44-97D1-066213221640}" destId="{C6427F9F-22D6-EC47-B736-6712A4178B44}" srcOrd="0" destOrd="0" presId="urn:microsoft.com/office/officeart/2005/8/layout/bProcess2"/>
    <dgm:cxn modelId="{2532F4A0-F0C4-5349-97A8-8344CD228404}" type="presParOf" srcId="{300998CE-D6A2-FB44-97D1-066213221640}" destId="{B1FBD79D-72AF-0943-A6B7-E0ED783CAE8D}" srcOrd="1" destOrd="0" presId="urn:microsoft.com/office/officeart/2005/8/layout/bProcess2"/>
    <dgm:cxn modelId="{8F0F2684-866D-5041-AB7C-61445D5F44B2}" type="presParOf" srcId="{300998CE-D6A2-FB44-97D1-066213221640}" destId="{F79D897C-2EFA-064B-9585-68590A3BF512}" srcOrd="2" destOrd="0" presId="urn:microsoft.com/office/officeart/2005/8/layout/bProcess2"/>
    <dgm:cxn modelId="{DD561335-3D5F-ED4E-9671-B7D0FB6EE8F7}" type="presParOf" srcId="{F79D897C-2EFA-064B-9585-68590A3BF512}" destId="{9E1BFE96-53E2-6944-BF75-974F4F71E440}" srcOrd="0" destOrd="0" presId="urn:microsoft.com/office/officeart/2005/8/layout/bProcess2"/>
    <dgm:cxn modelId="{7154085E-67F7-154F-B9C0-7A8A43C5F7C9}" type="presParOf" srcId="{F79D897C-2EFA-064B-9585-68590A3BF512}" destId="{3F6D1337-A045-B64A-8B67-128BAFDE8E99}" srcOrd="1" destOrd="0" presId="urn:microsoft.com/office/officeart/2005/8/layout/bProcess2"/>
    <dgm:cxn modelId="{1FBDAB44-B585-4E43-BF78-BE4D481C5A5A}" type="presParOf" srcId="{300998CE-D6A2-FB44-97D1-066213221640}" destId="{954223F3-4A0D-0E4F-A43A-2DC94127303C}" srcOrd="3" destOrd="0" presId="urn:microsoft.com/office/officeart/2005/8/layout/bProcess2"/>
    <dgm:cxn modelId="{A46EFC63-4674-A04C-8478-F55D26010384}" type="presParOf" srcId="{300998CE-D6A2-FB44-97D1-066213221640}" destId="{CF65B94A-0E92-CC4E-92F8-94D760BCADCA}" srcOrd="4" destOrd="0" presId="urn:microsoft.com/office/officeart/2005/8/layout/bProcess2"/>
    <dgm:cxn modelId="{90A1686B-6127-7545-85F5-2B7A38010377}" type="presParOf" srcId="{CF65B94A-0E92-CC4E-92F8-94D760BCADCA}" destId="{63C871B7-BA27-5A4E-89F9-0A2D7405177E}" srcOrd="0" destOrd="0" presId="urn:microsoft.com/office/officeart/2005/8/layout/bProcess2"/>
    <dgm:cxn modelId="{DED4B986-4F1A-DB4A-A9E7-A0E57E8018DE}" type="presParOf" srcId="{CF65B94A-0E92-CC4E-92F8-94D760BCADCA}" destId="{CAA498A4-ABA5-414D-ACB3-BD0FB10E1697}" srcOrd="1" destOrd="0" presId="urn:microsoft.com/office/officeart/2005/8/layout/bProcess2"/>
    <dgm:cxn modelId="{78CAF276-EEAA-5145-BF9E-0B25F7280875}" type="presParOf" srcId="{300998CE-D6A2-FB44-97D1-066213221640}" destId="{CC8554C4-5CDE-5544-BDE1-0C7297CE09A3}" srcOrd="5" destOrd="0" presId="urn:microsoft.com/office/officeart/2005/8/layout/bProcess2"/>
    <dgm:cxn modelId="{D7412AC3-8ACA-3B41-8A70-AC2C6584CC42}" type="presParOf" srcId="{300998CE-D6A2-FB44-97D1-066213221640}" destId="{BDA42D76-9FEE-FB4A-AA14-50895720D34F}" srcOrd="6" destOrd="0" presId="urn:microsoft.com/office/officeart/2005/8/layout/bProcess2"/>
    <dgm:cxn modelId="{81C2A9C7-1247-A941-938F-D1CD90B308F3}" type="presParOf" srcId="{BDA42D76-9FEE-FB4A-AA14-50895720D34F}" destId="{F100DFE1-1918-FE42-A033-A61366D0E08C}" srcOrd="0" destOrd="0" presId="urn:microsoft.com/office/officeart/2005/8/layout/bProcess2"/>
    <dgm:cxn modelId="{75F9C665-A558-9F49-8A56-CE3C8072251D}" type="presParOf" srcId="{BDA42D76-9FEE-FB4A-AA14-50895720D34F}" destId="{EED9048A-C95C-4945-87FF-058D8EFF9599}" srcOrd="1" destOrd="0" presId="urn:microsoft.com/office/officeart/2005/8/layout/bProcess2"/>
    <dgm:cxn modelId="{A370BFA6-C0C9-1A4A-9C51-D165973926A6}" type="presParOf" srcId="{300998CE-D6A2-FB44-97D1-066213221640}" destId="{1E6BBF4A-0F45-D044-B517-C6564708F538}" srcOrd="7" destOrd="0" presId="urn:microsoft.com/office/officeart/2005/8/layout/bProcess2"/>
    <dgm:cxn modelId="{67CF92F1-F924-DF43-9946-AE18CD302A39}" type="presParOf" srcId="{300998CE-D6A2-FB44-97D1-066213221640}" destId="{EE0B05D5-1F91-4246-8786-803AE58905EB}" srcOrd="8" destOrd="0" presId="urn:microsoft.com/office/officeart/2005/8/layout/bProcess2"/>
    <dgm:cxn modelId="{FBDB226D-48F4-2246-A0AC-831D5B9631B6}" type="presParOf" srcId="{EE0B05D5-1F91-4246-8786-803AE58905EB}" destId="{E815E2A9-5871-924C-8E77-12E9BB02E4FD}" srcOrd="0" destOrd="0" presId="urn:microsoft.com/office/officeart/2005/8/layout/bProcess2"/>
    <dgm:cxn modelId="{BE59C630-5C06-D24B-B9DC-636F06E1E6E5}" type="presParOf" srcId="{EE0B05D5-1F91-4246-8786-803AE58905EB}" destId="{127D33EC-B5E1-9942-B618-126AB4E9D150}" srcOrd="1" destOrd="0" presId="urn:microsoft.com/office/officeart/2005/8/layout/bProcess2"/>
    <dgm:cxn modelId="{A41A79EC-0945-CE43-A6C7-B536DAEC4A8A}" type="presParOf" srcId="{300998CE-D6A2-FB44-97D1-066213221640}" destId="{2B51FDF2-634C-B247-8B9E-E41D0F0C3DC6}" srcOrd="9" destOrd="0" presId="urn:microsoft.com/office/officeart/2005/8/layout/bProcess2"/>
    <dgm:cxn modelId="{220A2FD7-3097-164B-9FB3-C01A45B03015}" type="presParOf" srcId="{300998CE-D6A2-FB44-97D1-066213221640}" destId="{76CACEA8-E974-8F4A-A8D6-68A8C91E91D6}" srcOrd="10" destOrd="0" presId="urn:microsoft.com/office/officeart/2005/8/layout/bProcess2"/>
    <dgm:cxn modelId="{6740FEA6-DF61-F841-9749-70F00FFBDAE8}" type="presParOf" srcId="{76CACEA8-E974-8F4A-A8D6-68A8C91E91D6}" destId="{F225B273-E921-D84D-BE0B-700335C894A3}" srcOrd="0" destOrd="0" presId="urn:microsoft.com/office/officeart/2005/8/layout/bProcess2"/>
    <dgm:cxn modelId="{F660F740-CE85-EB4C-B514-6A97B0192D1E}" type="presParOf" srcId="{76CACEA8-E974-8F4A-A8D6-68A8C91E91D6}" destId="{8D11F841-74EB-1C47-B812-B850BA9A8AF2}" srcOrd="1" destOrd="0" presId="urn:microsoft.com/office/officeart/2005/8/layout/bProcess2"/>
    <dgm:cxn modelId="{78DAEFE2-3802-054A-B6F9-B5C82C63E041}" type="presParOf" srcId="{300998CE-D6A2-FB44-97D1-066213221640}" destId="{E5DB4342-4877-2448-A83A-8F490516D6C3}" srcOrd="11" destOrd="0" presId="urn:microsoft.com/office/officeart/2005/8/layout/bProcess2"/>
    <dgm:cxn modelId="{85145B33-BA48-A54E-9AC3-BE43BF6EDC3F}" type="presParOf" srcId="{300998CE-D6A2-FB44-97D1-066213221640}" destId="{5AF15548-13BA-F941-B4C7-277145D345A0}" srcOrd="12" destOrd="0" presId="urn:microsoft.com/office/officeart/2005/8/layout/bProcess2"/>
    <dgm:cxn modelId="{1746FBAC-0522-3249-87DB-8166776F0D3B}" type="presParOf" srcId="{5AF15548-13BA-F941-B4C7-277145D345A0}" destId="{EC8068AF-95E5-8A49-B4CB-61E2DC06387D}" srcOrd="0" destOrd="0" presId="urn:microsoft.com/office/officeart/2005/8/layout/bProcess2"/>
    <dgm:cxn modelId="{6AE3CC3E-A63A-9E47-80B9-4758BB024FF5}" type="presParOf" srcId="{5AF15548-13BA-F941-B4C7-277145D345A0}" destId="{0B2CE7DA-6C42-2C47-BC6E-50CBA4560D11}" srcOrd="1" destOrd="0" presId="urn:microsoft.com/office/officeart/2005/8/layout/bProcess2"/>
    <dgm:cxn modelId="{996E5A1D-F186-4148-996D-988B6A63F55E}" type="presParOf" srcId="{300998CE-D6A2-FB44-97D1-066213221640}" destId="{8B1AF269-ABBF-E440-8B92-EB6B9E6FAC12}" srcOrd="13" destOrd="0" presId="urn:microsoft.com/office/officeart/2005/8/layout/bProcess2"/>
    <dgm:cxn modelId="{FDF8CAE4-9DD2-BC40-BA3C-B2FE0BF23D34}" type="presParOf" srcId="{300998CE-D6A2-FB44-97D1-066213221640}" destId="{A6941DB5-293C-4948-8E58-46042DE2388F}" srcOrd="14" destOrd="0" presId="urn:microsoft.com/office/officeart/2005/8/layout/bProcess2"/>
    <dgm:cxn modelId="{79C479CC-BA4F-BE46-BC80-461CA26F93EA}" type="presParOf" srcId="{A6941DB5-293C-4948-8E58-46042DE2388F}" destId="{793F3A34-DFC4-1240-BFD1-378BF678ED0E}" srcOrd="0" destOrd="0" presId="urn:microsoft.com/office/officeart/2005/8/layout/bProcess2"/>
    <dgm:cxn modelId="{CF9359FD-3AC0-714A-AB2A-FB6CA4CE04EE}" type="presParOf" srcId="{A6941DB5-293C-4948-8E58-46042DE2388F}" destId="{B5E71D70-127B-DE4B-A737-B71E5514529C}" srcOrd="1" destOrd="0" presId="urn:microsoft.com/office/officeart/2005/8/layout/bProcess2"/>
    <dgm:cxn modelId="{9CD5B94E-0297-ED41-AFAD-2ACE1DD6C825}" type="presParOf" srcId="{300998CE-D6A2-FB44-97D1-066213221640}" destId="{0603E645-4DBD-2A49-9BD5-87D8720EB85D}" srcOrd="15" destOrd="0" presId="urn:microsoft.com/office/officeart/2005/8/layout/bProcess2"/>
    <dgm:cxn modelId="{57C85010-1C4E-C643-97BA-EF2380E5E9DA}" type="presParOf" srcId="{300998CE-D6A2-FB44-97D1-066213221640}" destId="{7ECD8364-D729-1A45-B683-207B656D9498}" srcOrd="16"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9E227-9FE9-0147-A505-FDAD6FF24444}">
      <dsp:nvSpPr>
        <dsp:cNvPr id="0" name=""/>
        <dsp:cNvSpPr/>
      </dsp:nvSpPr>
      <dsp:spPr>
        <a:xfrm>
          <a:off x="1032906" y="0"/>
          <a:ext cx="5418667" cy="5418667"/>
        </a:xfrm>
        <a:prstGeom prst="triangl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03D4658-A318-3243-8909-1C723614B357}">
      <dsp:nvSpPr>
        <dsp:cNvPr id="0" name=""/>
        <dsp:cNvSpPr/>
      </dsp:nvSpPr>
      <dsp:spPr>
        <a:xfrm>
          <a:off x="3657599" y="544777"/>
          <a:ext cx="3522133" cy="1282700"/>
        </a:xfrm>
        <a:prstGeom prst="round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Independent measures design</a:t>
          </a:r>
          <a:endParaRPr lang="en-US" sz="3200" kern="1200" dirty="0"/>
        </a:p>
      </dsp:txBody>
      <dsp:txXfrm>
        <a:off x="3720215" y="607393"/>
        <a:ext cx="3396901" cy="1157468"/>
      </dsp:txXfrm>
    </dsp:sp>
    <dsp:sp modelId="{37C695E2-48F0-B44D-A04E-4C8E2758B980}">
      <dsp:nvSpPr>
        <dsp:cNvPr id="0" name=""/>
        <dsp:cNvSpPr/>
      </dsp:nvSpPr>
      <dsp:spPr>
        <a:xfrm>
          <a:off x="3657599" y="1987814"/>
          <a:ext cx="3522133" cy="1282700"/>
        </a:xfrm>
        <a:prstGeom prst="round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One way Anova</a:t>
          </a:r>
          <a:endParaRPr lang="en-US" sz="3200" kern="1200" dirty="0"/>
        </a:p>
      </dsp:txBody>
      <dsp:txXfrm>
        <a:off x="3720215" y="2050430"/>
        <a:ext cx="3396901" cy="1157468"/>
      </dsp:txXfrm>
    </dsp:sp>
    <dsp:sp modelId="{5AD0BC2C-79A5-A449-9333-C36E3B6901C6}">
      <dsp:nvSpPr>
        <dsp:cNvPr id="0" name=""/>
        <dsp:cNvSpPr/>
      </dsp:nvSpPr>
      <dsp:spPr>
        <a:xfrm>
          <a:off x="3657599" y="3430852"/>
          <a:ext cx="3522133" cy="1282700"/>
        </a:xfrm>
        <a:prstGeom prst="round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45 participants (31 male, 14 female)</a:t>
          </a:r>
          <a:endParaRPr lang="en-US" sz="3200" kern="1200" dirty="0"/>
        </a:p>
      </dsp:txBody>
      <dsp:txXfrm>
        <a:off x="3720215" y="3493468"/>
        <a:ext cx="3396901" cy="11574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877DB4-F9F5-7046-B435-138DA717A61D}">
      <dsp:nvSpPr>
        <dsp:cNvPr id="0" name=""/>
        <dsp:cNvSpPr/>
      </dsp:nvSpPr>
      <dsp:spPr>
        <a:xfrm>
          <a:off x="4600575" y="231"/>
          <a:ext cx="1314449" cy="131444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Cycling machine</a:t>
          </a:r>
          <a:endParaRPr lang="en-US" sz="1200" kern="1200" dirty="0"/>
        </a:p>
      </dsp:txBody>
      <dsp:txXfrm>
        <a:off x="4793072" y="192728"/>
        <a:ext cx="929455" cy="929455"/>
      </dsp:txXfrm>
    </dsp:sp>
    <dsp:sp modelId="{78AB3A6F-EB25-1E46-8D1B-51FC7AF0838E}">
      <dsp:nvSpPr>
        <dsp:cNvPr id="0" name=""/>
        <dsp:cNvSpPr/>
      </dsp:nvSpPr>
      <dsp:spPr>
        <a:xfrm rot="2160000">
          <a:off x="5873411" y="1009740"/>
          <a:ext cx="349131" cy="44362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5883413" y="1067683"/>
        <a:ext cx="244392" cy="266176"/>
      </dsp:txXfrm>
    </dsp:sp>
    <dsp:sp modelId="{2C328B4B-178A-244A-86B5-335CA88A022F}">
      <dsp:nvSpPr>
        <dsp:cNvPr id="0" name=""/>
        <dsp:cNvSpPr/>
      </dsp:nvSpPr>
      <dsp:spPr>
        <a:xfrm>
          <a:off x="6196918" y="1160042"/>
          <a:ext cx="1314449" cy="131444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Weights</a:t>
          </a:r>
          <a:endParaRPr lang="en-US" sz="1200" kern="1200" dirty="0"/>
        </a:p>
      </dsp:txBody>
      <dsp:txXfrm>
        <a:off x="6389415" y="1352539"/>
        <a:ext cx="929455" cy="929455"/>
      </dsp:txXfrm>
    </dsp:sp>
    <dsp:sp modelId="{3D414C16-AFED-5244-A15B-DD295AD1C60F}">
      <dsp:nvSpPr>
        <dsp:cNvPr id="0" name=""/>
        <dsp:cNvSpPr/>
      </dsp:nvSpPr>
      <dsp:spPr>
        <a:xfrm rot="6480000">
          <a:off x="6377756" y="2524363"/>
          <a:ext cx="349131" cy="44362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10800000">
        <a:off x="6446309" y="2563282"/>
        <a:ext cx="244392" cy="266176"/>
      </dsp:txXfrm>
    </dsp:sp>
    <dsp:sp modelId="{CCA8DFA5-A7CB-954B-AD43-F940E6B1F65A}">
      <dsp:nvSpPr>
        <dsp:cNvPr id="0" name=""/>
        <dsp:cNvSpPr/>
      </dsp:nvSpPr>
      <dsp:spPr>
        <a:xfrm>
          <a:off x="5587169" y="3036656"/>
          <a:ext cx="1314449" cy="131444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Beck’s depression inventory (1961)</a:t>
          </a:r>
          <a:endParaRPr lang="en-US" sz="1200" kern="1200" dirty="0"/>
        </a:p>
      </dsp:txBody>
      <dsp:txXfrm>
        <a:off x="5779666" y="3229153"/>
        <a:ext cx="929455" cy="929455"/>
      </dsp:txXfrm>
    </dsp:sp>
    <dsp:sp modelId="{CEC64698-8904-6E40-B305-46631190AB4E}">
      <dsp:nvSpPr>
        <dsp:cNvPr id="0" name=""/>
        <dsp:cNvSpPr/>
      </dsp:nvSpPr>
      <dsp:spPr>
        <a:xfrm rot="10800000">
          <a:off x="5093115" y="3472068"/>
          <a:ext cx="349131" cy="44362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10800000">
        <a:off x="5197854" y="3560793"/>
        <a:ext cx="244392" cy="266176"/>
      </dsp:txXfrm>
    </dsp:sp>
    <dsp:sp modelId="{A51B679C-E39B-514E-87C2-6888111D7401}">
      <dsp:nvSpPr>
        <dsp:cNvPr id="0" name=""/>
        <dsp:cNvSpPr/>
      </dsp:nvSpPr>
      <dsp:spPr>
        <a:xfrm>
          <a:off x="3613980" y="3036656"/>
          <a:ext cx="1314449" cy="131444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Zung self-rating anxiety (1971)</a:t>
          </a:r>
          <a:endParaRPr lang="en-US" sz="1200" kern="1200" dirty="0"/>
        </a:p>
      </dsp:txBody>
      <dsp:txXfrm>
        <a:off x="3806477" y="3229153"/>
        <a:ext cx="929455" cy="929455"/>
      </dsp:txXfrm>
    </dsp:sp>
    <dsp:sp modelId="{35A1EEE1-25DC-0240-9D9B-3E9FC956818B}">
      <dsp:nvSpPr>
        <dsp:cNvPr id="0" name=""/>
        <dsp:cNvSpPr/>
      </dsp:nvSpPr>
      <dsp:spPr>
        <a:xfrm rot="15120000">
          <a:off x="3794818" y="2543158"/>
          <a:ext cx="349131" cy="44362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10800000">
        <a:off x="3863371" y="2681689"/>
        <a:ext cx="244392" cy="266176"/>
      </dsp:txXfrm>
    </dsp:sp>
    <dsp:sp modelId="{34E9FE03-CFB0-4346-BF78-9ABEDD0006FF}">
      <dsp:nvSpPr>
        <dsp:cNvPr id="0" name=""/>
        <dsp:cNvSpPr/>
      </dsp:nvSpPr>
      <dsp:spPr>
        <a:xfrm>
          <a:off x="3004231" y="1160042"/>
          <a:ext cx="1314449" cy="131444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Oxford happiness questionnaire (2002)</a:t>
          </a:r>
          <a:endParaRPr lang="en-US" sz="1200" kern="1200" dirty="0"/>
        </a:p>
      </dsp:txBody>
      <dsp:txXfrm>
        <a:off x="3196728" y="1352539"/>
        <a:ext cx="929455" cy="929455"/>
      </dsp:txXfrm>
    </dsp:sp>
    <dsp:sp modelId="{6D84227D-9921-D04F-BBE3-9592DCA260D1}">
      <dsp:nvSpPr>
        <dsp:cNvPr id="0" name=""/>
        <dsp:cNvSpPr/>
      </dsp:nvSpPr>
      <dsp:spPr>
        <a:xfrm rot="19440000">
          <a:off x="4277068" y="1021356"/>
          <a:ext cx="349131" cy="44362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4287070" y="1140863"/>
        <a:ext cx="244392" cy="2661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427F9F-22D6-EC47-B736-6712A4178B44}">
      <dsp:nvSpPr>
        <dsp:cNvPr id="0" name=""/>
        <dsp:cNvSpPr/>
      </dsp:nvSpPr>
      <dsp:spPr>
        <a:xfrm>
          <a:off x="3393" y="317918"/>
          <a:ext cx="1355526" cy="135552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Questionnaires were handed out prior to the experiment. Once consent from each individual had been gained they were randomly put into one of three groups </a:t>
          </a:r>
          <a:endParaRPr lang="en-US" sz="1000" kern="1200" dirty="0"/>
        </a:p>
      </dsp:txBody>
      <dsp:txXfrm>
        <a:off x="201905" y="516430"/>
        <a:ext cx="958502" cy="958502"/>
      </dsp:txXfrm>
    </dsp:sp>
    <dsp:sp modelId="{B1FBD79D-72AF-0943-A6B7-E0ED783CAE8D}">
      <dsp:nvSpPr>
        <dsp:cNvPr id="0" name=""/>
        <dsp:cNvSpPr/>
      </dsp:nvSpPr>
      <dsp:spPr>
        <a:xfrm rot="10800000">
          <a:off x="443939" y="1792053"/>
          <a:ext cx="474434" cy="251450"/>
        </a:xfrm>
        <a:prstGeom prst="triangle">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F6D1337-A045-B64A-8B67-128BAFDE8E99}">
      <dsp:nvSpPr>
        <dsp:cNvPr id="0" name=""/>
        <dsp:cNvSpPr/>
      </dsp:nvSpPr>
      <dsp:spPr>
        <a:xfrm>
          <a:off x="147427" y="2147879"/>
          <a:ext cx="1067459" cy="149275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(Anaerobic, aerobic or social)</a:t>
          </a:r>
          <a:endParaRPr lang="en-US" sz="1000" kern="1200" dirty="0"/>
        </a:p>
      </dsp:txBody>
      <dsp:txXfrm>
        <a:off x="303753" y="2366488"/>
        <a:ext cx="754807" cy="1055538"/>
      </dsp:txXfrm>
    </dsp:sp>
    <dsp:sp modelId="{954223F3-4A0D-0E4F-A43A-2DC94127303C}">
      <dsp:nvSpPr>
        <dsp:cNvPr id="0" name=""/>
        <dsp:cNvSpPr/>
      </dsp:nvSpPr>
      <dsp:spPr>
        <a:xfrm rot="5411482">
          <a:off x="1533235" y="2772170"/>
          <a:ext cx="474434" cy="251450"/>
        </a:xfrm>
        <a:prstGeom prst="triangle">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AA498A4-ABA5-414D-ACB3-BD0FB10E1697}">
      <dsp:nvSpPr>
        <dsp:cNvPr id="0" name=""/>
        <dsp:cNvSpPr/>
      </dsp:nvSpPr>
      <dsp:spPr>
        <a:xfrm>
          <a:off x="2311784" y="2132282"/>
          <a:ext cx="1221478" cy="1538921"/>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Individuals exercised for a total of 15 minutes across all three groups</a:t>
          </a:r>
          <a:endParaRPr lang="en-US" sz="1000" kern="1200" dirty="0"/>
        </a:p>
      </dsp:txBody>
      <dsp:txXfrm>
        <a:off x="2490665" y="2357652"/>
        <a:ext cx="863716" cy="1088181"/>
      </dsp:txXfrm>
    </dsp:sp>
    <dsp:sp modelId="{CC8554C4-5CDE-5544-BDE1-0C7297CE09A3}">
      <dsp:nvSpPr>
        <dsp:cNvPr id="0" name=""/>
        <dsp:cNvSpPr/>
      </dsp:nvSpPr>
      <dsp:spPr>
        <a:xfrm>
          <a:off x="2685307" y="1746939"/>
          <a:ext cx="474434" cy="251450"/>
        </a:xfrm>
        <a:prstGeom prst="triangle">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ED9048A-C95C-4945-87FF-058D8EFF9599}">
      <dsp:nvSpPr>
        <dsp:cNvPr id="0" name=""/>
        <dsp:cNvSpPr/>
      </dsp:nvSpPr>
      <dsp:spPr>
        <a:xfrm>
          <a:off x="2036683" y="182560"/>
          <a:ext cx="1771682" cy="144471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The participants were made aware than the investigator would monitor them so that if any problems occurred e.g. High heart rate then the researcher could have stepped in</a:t>
          </a:r>
          <a:endParaRPr lang="en-US" sz="900" kern="1200" dirty="0"/>
        </a:p>
      </dsp:txBody>
      <dsp:txXfrm>
        <a:off x="2296140" y="394134"/>
        <a:ext cx="1252768" cy="1021571"/>
      </dsp:txXfrm>
    </dsp:sp>
    <dsp:sp modelId="{1E6BBF4A-0F45-D044-B517-C6564708F538}">
      <dsp:nvSpPr>
        <dsp:cNvPr id="0" name=""/>
        <dsp:cNvSpPr/>
      </dsp:nvSpPr>
      <dsp:spPr>
        <a:xfrm rot="5512654">
          <a:off x="3917173" y="819577"/>
          <a:ext cx="474434" cy="251450"/>
        </a:xfrm>
        <a:prstGeom prst="triangle">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27D33EC-B5E1-9942-B618-126AB4E9D150}">
      <dsp:nvSpPr>
        <dsp:cNvPr id="0" name=""/>
        <dsp:cNvSpPr/>
      </dsp:nvSpPr>
      <dsp:spPr>
        <a:xfrm>
          <a:off x="4486128" y="182560"/>
          <a:ext cx="1959498" cy="161146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Participants chose their own weights for anaerobic exercise and aerobic exercisers used the cycling machine at a speed that suited them</a:t>
          </a:r>
          <a:endParaRPr lang="en-US" sz="1200" kern="1200" dirty="0"/>
        </a:p>
      </dsp:txBody>
      <dsp:txXfrm>
        <a:off x="4773090" y="418554"/>
        <a:ext cx="1385574" cy="1139481"/>
      </dsp:txXfrm>
    </dsp:sp>
    <dsp:sp modelId="{2B51FDF2-634C-B247-8B9E-E41D0F0C3DC6}">
      <dsp:nvSpPr>
        <dsp:cNvPr id="0" name=""/>
        <dsp:cNvSpPr/>
      </dsp:nvSpPr>
      <dsp:spPr>
        <a:xfrm rot="10800000">
          <a:off x="5228660" y="1912638"/>
          <a:ext cx="474434" cy="251450"/>
        </a:xfrm>
        <a:prstGeom prst="triangle">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D11F841-74EB-1C47-B812-B850BA9A8AF2}">
      <dsp:nvSpPr>
        <dsp:cNvPr id="0" name=""/>
        <dsp:cNvSpPr/>
      </dsp:nvSpPr>
      <dsp:spPr>
        <a:xfrm>
          <a:off x="4546601" y="2268463"/>
          <a:ext cx="1838551" cy="1900313"/>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Those within the social group were completing exercise as their own pace</a:t>
          </a:r>
          <a:endParaRPr lang="en-US" sz="1200" kern="1200" dirty="0"/>
        </a:p>
      </dsp:txBody>
      <dsp:txXfrm>
        <a:off x="4815851" y="2546757"/>
        <a:ext cx="1300051" cy="1343725"/>
      </dsp:txXfrm>
    </dsp:sp>
    <dsp:sp modelId="{E5DB4342-4877-2448-A83A-8F490516D6C3}">
      <dsp:nvSpPr>
        <dsp:cNvPr id="0" name=""/>
        <dsp:cNvSpPr/>
      </dsp:nvSpPr>
      <dsp:spPr>
        <a:xfrm rot="5799185">
          <a:off x="6635593" y="3257004"/>
          <a:ext cx="474434" cy="251450"/>
        </a:xfrm>
        <a:prstGeom prst="triangle">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B2CE7DA-6C42-2C47-BC6E-50CBA4560D11}">
      <dsp:nvSpPr>
        <dsp:cNvPr id="0" name=""/>
        <dsp:cNvSpPr/>
      </dsp:nvSpPr>
      <dsp:spPr>
        <a:xfrm>
          <a:off x="7349085" y="3038946"/>
          <a:ext cx="904136" cy="90413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w.f. low </a:t>
          </a:r>
          <a:r>
            <a:rPr lang="en-US" sz="1000" kern="1200" dirty="0" err="1" smtClean="0"/>
            <a:t>wight</a:t>
          </a:r>
          <a:r>
            <a:rPr lang="en-US" sz="1000" kern="1200" dirty="0" smtClean="0"/>
            <a:t> or high weight</a:t>
          </a:r>
          <a:endParaRPr lang="en-US" sz="1000" kern="1200" dirty="0"/>
        </a:p>
      </dsp:txBody>
      <dsp:txXfrm>
        <a:off x="7481493" y="3171354"/>
        <a:ext cx="639320" cy="639320"/>
      </dsp:txXfrm>
    </dsp:sp>
    <dsp:sp modelId="{8B1AF269-ABBF-E440-8B92-EB6B9E6FAC12}">
      <dsp:nvSpPr>
        <dsp:cNvPr id="0" name=""/>
        <dsp:cNvSpPr/>
      </dsp:nvSpPr>
      <dsp:spPr>
        <a:xfrm rot="21551966">
          <a:off x="7548841" y="2217345"/>
          <a:ext cx="474434" cy="251450"/>
        </a:xfrm>
        <a:prstGeom prst="triangle">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5E71D70-127B-DE4B-A737-B71E5514529C}">
      <dsp:nvSpPr>
        <dsp:cNvPr id="0" name=""/>
        <dsp:cNvSpPr/>
      </dsp:nvSpPr>
      <dsp:spPr>
        <a:xfrm>
          <a:off x="7144099" y="337502"/>
          <a:ext cx="1246369" cy="145944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Questionnaires were then administered after finishing the experiment</a:t>
          </a:r>
          <a:endParaRPr lang="en-US" sz="1000" kern="1200" dirty="0"/>
        </a:p>
      </dsp:txBody>
      <dsp:txXfrm>
        <a:off x="7326626" y="551233"/>
        <a:ext cx="881315" cy="1031985"/>
      </dsp:txXfrm>
    </dsp:sp>
    <dsp:sp modelId="{0603E645-4DBD-2A49-9BD5-87D8720EB85D}">
      <dsp:nvSpPr>
        <dsp:cNvPr id="0" name=""/>
        <dsp:cNvSpPr/>
      </dsp:nvSpPr>
      <dsp:spPr>
        <a:xfrm rot="6199970">
          <a:off x="8546223" y="1182324"/>
          <a:ext cx="474434" cy="251450"/>
        </a:xfrm>
        <a:prstGeom prst="triangle">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ECD8364-D729-1A45-B683-207B656D9498}">
      <dsp:nvSpPr>
        <dsp:cNvPr id="0" name=""/>
        <dsp:cNvSpPr/>
      </dsp:nvSpPr>
      <dsp:spPr>
        <a:xfrm>
          <a:off x="9156679" y="879368"/>
          <a:ext cx="1355526" cy="135552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dirty="0" smtClean="0"/>
            <a:t>Data collected</a:t>
          </a:r>
        </a:p>
      </dsp:txBody>
      <dsp:txXfrm>
        <a:off x="9355191" y="1077880"/>
        <a:ext cx="958502" cy="958502"/>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D572B4-F101-1846-97CA-C2C27C8E6BD4}" type="datetimeFigureOut">
              <a:rPr lang="en-US" smtClean="0"/>
              <a:t>5/24/19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5949D8-7D1F-4A4D-84C1-2B9F0692DD52}" type="slidenum">
              <a:rPr lang="en-US" smtClean="0"/>
              <a:t>‹#›</a:t>
            </a:fld>
            <a:endParaRPr lang="en-US"/>
          </a:p>
        </p:txBody>
      </p:sp>
    </p:spTree>
    <p:extLst>
      <p:ext uri="{BB962C8B-B14F-4D97-AF65-F5344CB8AC3E}">
        <p14:creationId xmlns:p14="http://schemas.microsoft.com/office/powerpoint/2010/main" val="499834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D5949D8-7D1F-4A4D-84C1-2B9F0692DD52}" type="slidenum">
              <a:rPr lang="en-US" smtClean="0"/>
              <a:t>1</a:t>
            </a:fld>
            <a:endParaRPr lang="en-US"/>
          </a:p>
        </p:txBody>
      </p:sp>
    </p:spTree>
    <p:extLst>
      <p:ext uri="{BB962C8B-B14F-4D97-AF65-F5344CB8AC3E}">
        <p14:creationId xmlns:p14="http://schemas.microsoft.com/office/powerpoint/2010/main" val="1908772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A549579-4F7D-2F43-B00A-328A740D6D68}" type="datetimeFigureOut">
              <a:rPr lang="en-US" smtClean="0"/>
              <a:t>5/23/19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1595590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549579-4F7D-2F43-B00A-328A740D6D68}" type="datetimeFigureOut">
              <a:rPr lang="en-US" smtClean="0"/>
              <a:t>5/23/19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1467536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549579-4F7D-2F43-B00A-328A740D6D68}" type="datetimeFigureOut">
              <a:rPr lang="en-US" smtClean="0"/>
              <a:t>5/23/19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1028471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A549579-4F7D-2F43-B00A-328A740D6D68}" type="datetimeFigureOut">
              <a:rPr lang="en-US" smtClean="0"/>
              <a:t>5/23/19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420541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A549579-4F7D-2F43-B00A-328A740D6D68}" type="datetimeFigureOut">
              <a:rPr lang="en-US" smtClean="0"/>
              <a:t>5/23/19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675602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A549579-4F7D-2F43-B00A-328A740D6D68}" type="datetimeFigureOut">
              <a:rPr lang="en-US" smtClean="0"/>
              <a:t>5/23/19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1103411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549579-4F7D-2F43-B00A-328A740D6D68}" type="datetimeFigureOut">
              <a:rPr lang="en-US" smtClean="0"/>
              <a:t>5/23/19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1508662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549579-4F7D-2F43-B00A-328A740D6D68}" type="datetimeFigureOut">
              <a:rPr lang="en-US" smtClean="0"/>
              <a:t>5/23/19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750998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549579-4F7D-2F43-B00A-328A740D6D68}" type="datetimeFigureOut">
              <a:rPr lang="en-US" smtClean="0"/>
              <a:t>5/23/19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1276782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549579-4F7D-2F43-B00A-328A740D6D68}" type="datetimeFigureOut">
              <a:rPr lang="en-US" smtClean="0"/>
              <a:t>5/23/19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1230927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549579-4F7D-2F43-B00A-328A740D6D68}" type="datetimeFigureOut">
              <a:rPr lang="en-US" smtClean="0"/>
              <a:t>5/23/19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197A69-315E-6441-AA12-95A734E096BD}" type="slidenum">
              <a:rPr lang="en-US" smtClean="0"/>
              <a:t>‹#›</a:t>
            </a:fld>
            <a:endParaRPr lang="en-US"/>
          </a:p>
        </p:txBody>
      </p:sp>
    </p:spTree>
    <p:extLst>
      <p:ext uri="{BB962C8B-B14F-4D97-AF65-F5344CB8AC3E}">
        <p14:creationId xmlns:p14="http://schemas.microsoft.com/office/powerpoint/2010/main" val="148285699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549579-4F7D-2F43-B00A-328A740D6D68}" type="datetimeFigureOut">
              <a:rPr lang="en-US" smtClean="0"/>
              <a:t>5/23/19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197A69-315E-6441-AA12-95A734E096BD}" type="slidenum">
              <a:rPr lang="en-US" smtClean="0"/>
              <a:t>‹#›</a:t>
            </a:fld>
            <a:endParaRPr lang="en-US"/>
          </a:p>
        </p:txBody>
      </p:sp>
    </p:spTree>
    <p:extLst>
      <p:ext uri="{BB962C8B-B14F-4D97-AF65-F5344CB8AC3E}">
        <p14:creationId xmlns:p14="http://schemas.microsoft.com/office/powerpoint/2010/main" val="7034862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4" Type="http://schemas.openxmlformats.org/officeDocument/2006/relationships/image" Target="../media/image3.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tiff"/><Relationship Id="rId3" Type="http://schemas.openxmlformats.org/officeDocument/2006/relationships/image" Target="../media/image5.tiff"/></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4" Type="http://schemas.openxmlformats.org/officeDocument/2006/relationships/diagramQuickStyle" Target="../diagrams/quickStyle3.xml"/><Relationship Id="rId5" Type="http://schemas.openxmlformats.org/officeDocument/2006/relationships/diagramColors" Target="../diagrams/colors3.xml"/><Relationship Id="rId6"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 Id="rId3"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236920"/>
            <a:ext cx="9144000" cy="2387600"/>
          </a:xfrm>
        </p:spPr>
        <p:txBody>
          <a:bodyPr>
            <a:noAutofit/>
          </a:bodyPr>
          <a:lstStyle/>
          <a:p>
            <a:r>
              <a:rPr lang="en-GB" sz="3600" b="1" dirty="0"/>
              <a:t>The effects of aerobic, anaerobic and social exercise on depression, anxiety and happiness</a:t>
            </a:r>
            <a:r>
              <a:rPr lang="en-GB" sz="3600" dirty="0"/>
              <a:t/>
            </a:r>
            <a:br>
              <a:rPr lang="en-GB" sz="3600" dirty="0"/>
            </a:br>
            <a:r>
              <a:rPr lang="en-GB" sz="3600" b="1" dirty="0"/>
              <a:t> </a:t>
            </a:r>
            <a:r>
              <a:rPr lang="en-GB" sz="3600" dirty="0"/>
              <a:t/>
            </a:r>
            <a:br>
              <a:rPr lang="en-GB" sz="3600" dirty="0"/>
            </a:br>
            <a:endParaRPr lang="en-US" sz="3600" dirty="0"/>
          </a:p>
        </p:txBody>
      </p:sp>
      <p:sp>
        <p:nvSpPr>
          <p:cNvPr id="3" name="Subtitle 2"/>
          <p:cNvSpPr>
            <a:spLocks noGrp="1"/>
          </p:cNvSpPr>
          <p:nvPr>
            <p:ph type="subTitle" idx="1"/>
          </p:nvPr>
        </p:nvSpPr>
        <p:spPr>
          <a:xfrm>
            <a:off x="1524000" y="4745831"/>
            <a:ext cx="9144000" cy="1655762"/>
          </a:xfrm>
        </p:spPr>
        <p:txBody>
          <a:bodyPr/>
          <a:lstStyle/>
          <a:p>
            <a:r>
              <a:rPr lang="en-US" dirty="0" smtClean="0"/>
              <a:t>Callum Jones</a:t>
            </a:r>
          </a:p>
          <a:p>
            <a:r>
              <a:rPr lang="en-US" dirty="0" smtClean="0"/>
              <a:t>1600460</a:t>
            </a:r>
            <a:endParaRPr lang="en-US" dirty="0"/>
          </a:p>
        </p:txBody>
      </p:sp>
      <p:pic>
        <p:nvPicPr>
          <p:cNvPr id="5" name="Picture 4"/>
          <p:cNvPicPr>
            <a:picLocks noChangeAspect="1"/>
          </p:cNvPicPr>
          <p:nvPr/>
        </p:nvPicPr>
        <p:blipFill>
          <a:blip r:embed="rId3">
            <a:alphaModFix amt="57000"/>
          </a:blip>
          <a:stretch>
            <a:fillRect/>
          </a:stretch>
        </p:blipFill>
        <p:spPr>
          <a:xfrm>
            <a:off x="160866" y="217225"/>
            <a:ext cx="4157134" cy="1898384"/>
          </a:xfrm>
          <a:prstGeom prst="rect">
            <a:avLst/>
          </a:prstGeom>
        </p:spPr>
      </p:pic>
      <p:pic>
        <p:nvPicPr>
          <p:cNvPr id="7" name="Picture 6"/>
          <p:cNvPicPr>
            <a:picLocks noChangeAspect="1"/>
          </p:cNvPicPr>
          <p:nvPr/>
        </p:nvPicPr>
        <p:blipFill>
          <a:blip r:embed="rId4"/>
          <a:stretch>
            <a:fillRect/>
          </a:stretch>
        </p:blipFill>
        <p:spPr>
          <a:xfrm>
            <a:off x="7958667" y="-1"/>
            <a:ext cx="4233333" cy="2340505"/>
          </a:xfrm>
          <a:prstGeom prst="rect">
            <a:avLst/>
          </a:prstGeom>
        </p:spPr>
      </p:pic>
    </p:spTree>
    <p:extLst>
      <p:ext uri="{BB962C8B-B14F-4D97-AF65-F5344CB8AC3E}">
        <p14:creationId xmlns:p14="http://schemas.microsoft.com/office/powerpoint/2010/main" val="829707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Introduction</a:t>
            </a:r>
            <a:endParaRPr lang="en-US" u="sng" dirty="0"/>
          </a:p>
        </p:txBody>
      </p:sp>
      <p:sp>
        <p:nvSpPr>
          <p:cNvPr id="3" name="Content Placeholder 2"/>
          <p:cNvSpPr>
            <a:spLocks noGrp="1"/>
          </p:cNvSpPr>
          <p:nvPr>
            <p:ph idx="1"/>
          </p:nvPr>
        </p:nvSpPr>
        <p:spPr>
          <a:xfrm>
            <a:off x="838200" y="1825624"/>
            <a:ext cx="10515600" cy="4879975"/>
          </a:xfrm>
        </p:spPr>
        <p:txBody>
          <a:bodyPr>
            <a:normAutofit/>
          </a:bodyPr>
          <a:lstStyle/>
          <a:p>
            <a:r>
              <a:rPr lang="en-GB" sz="2000" dirty="0" smtClean="0"/>
              <a:t>One </a:t>
            </a:r>
            <a:r>
              <a:rPr lang="en-GB" sz="2000" dirty="0"/>
              <a:t>aim </a:t>
            </a:r>
            <a:r>
              <a:rPr lang="en-GB" sz="2000" dirty="0" smtClean="0"/>
              <a:t>for this </a:t>
            </a:r>
            <a:r>
              <a:rPr lang="en-GB" sz="2000" dirty="0"/>
              <a:t>study </a:t>
            </a:r>
            <a:r>
              <a:rPr lang="en-GB" sz="2000" dirty="0" smtClean="0"/>
              <a:t>was </a:t>
            </a:r>
            <a:r>
              <a:rPr lang="en-GB" sz="2000" dirty="0"/>
              <a:t>to investigate whether or not the use of aerobic, anaerobic or social exercise would have an effect on depression, anxiety and happiness scores. </a:t>
            </a:r>
            <a:endParaRPr lang="en-GB" sz="2000" dirty="0" smtClean="0"/>
          </a:p>
          <a:p>
            <a:r>
              <a:rPr lang="en-GB" sz="2000" dirty="0" smtClean="0"/>
              <a:t>What was the most effective exercise in reducing any of the symptoms discussed?</a:t>
            </a:r>
          </a:p>
          <a:p>
            <a:r>
              <a:rPr lang="en-GB" sz="2000" dirty="0"/>
              <a:t>Today’s society is becoming increasingly dependent on costly anti-depressants and psychotherapies in order to treat mental illness. The use of exercise as a form of treatment has been discussed in previous literature, however, it is unsure what type of exercise is most effective in treating depression and anxiety and improving happiness</a:t>
            </a:r>
            <a:r>
              <a:rPr lang="en-GB" sz="2000" dirty="0" smtClean="0">
                <a:effectLst/>
              </a:rPr>
              <a:t> </a:t>
            </a:r>
          </a:p>
          <a:p>
            <a:r>
              <a:rPr lang="en-GB" sz="2000" dirty="0" smtClean="0"/>
              <a:t>Theory (depression) </a:t>
            </a:r>
            <a:r>
              <a:rPr lang="mr-IN" sz="2000" dirty="0" smtClean="0"/>
              <a:t>–</a:t>
            </a:r>
            <a:r>
              <a:rPr lang="en-GB" sz="2000" dirty="0" smtClean="0"/>
              <a:t> Research from Dilorenzo et al (1999) and Goodwin (2003) suggest depression does decrease but with exercise over time. Lack of anaerobic methods?</a:t>
            </a:r>
          </a:p>
          <a:p>
            <a:r>
              <a:rPr lang="en-GB" sz="2000" dirty="0" smtClean="0"/>
              <a:t>Theory  (anxiety) </a:t>
            </a:r>
            <a:r>
              <a:rPr lang="mr-IN" sz="2000" dirty="0" smtClean="0"/>
              <a:t>–</a:t>
            </a:r>
            <a:r>
              <a:rPr lang="en-GB" sz="2000" dirty="0" smtClean="0"/>
              <a:t> Variations in intensity influence how anxiety relieving the exercise was. Stroebe et al, (1989) </a:t>
            </a:r>
            <a:r>
              <a:rPr lang="mr-IN" sz="2000" dirty="0" smtClean="0"/>
              <a:t>–</a:t>
            </a:r>
            <a:r>
              <a:rPr lang="en-GB" sz="2000" dirty="0" smtClean="0"/>
              <a:t> regular aerobic exercise better than anaerobic. Lack of research for anaerobic and reduced anxiety</a:t>
            </a:r>
          </a:p>
          <a:p>
            <a:r>
              <a:rPr lang="en-GB" sz="2000" dirty="0" smtClean="0"/>
              <a:t>Theory (happiness) </a:t>
            </a:r>
            <a:r>
              <a:rPr lang="mr-IN" sz="2000" dirty="0" smtClean="0"/>
              <a:t>–</a:t>
            </a:r>
            <a:r>
              <a:rPr lang="en-GB" sz="2000" dirty="0" smtClean="0"/>
              <a:t> </a:t>
            </a:r>
            <a:r>
              <a:rPr lang="en-GB" sz="2000" dirty="0" err="1" smtClean="0"/>
              <a:t>Khazee</a:t>
            </a:r>
            <a:r>
              <a:rPr lang="en-GB" sz="2000" dirty="0" smtClean="0"/>
              <a:t>-Pool et al, (2013) 8 week long programme improved happiness. Petruzello et al, (1998) has to be a minimum of two months to be effective</a:t>
            </a:r>
            <a:endParaRPr lang="en-US" sz="2000" dirty="0"/>
          </a:p>
        </p:txBody>
      </p:sp>
      <p:pic>
        <p:nvPicPr>
          <p:cNvPr id="5" name="Picture 4"/>
          <p:cNvPicPr>
            <a:picLocks noChangeAspect="1"/>
          </p:cNvPicPr>
          <p:nvPr/>
        </p:nvPicPr>
        <p:blipFill>
          <a:blip r:embed="rId2"/>
          <a:stretch>
            <a:fillRect/>
          </a:stretch>
        </p:blipFill>
        <p:spPr>
          <a:xfrm>
            <a:off x="643466" y="336021"/>
            <a:ext cx="2658533" cy="1354667"/>
          </a:xfrm>
          <a:prstGeom prst="rect">
            <a:avLst/>
          </a:prstGeom>
        </p:spPr>
      </p:pic>
      <p:pic>
        <p:nvPicPr>
          <p:cNvPr id="6" name="Picture 5"/>
          <p:cNvPicPr>
            <a:picLocks noChangeAspect="1"/>
          </p:cNvPicPr>
          <p:nvPr/>
        </p:nvPicPr>
        <p:blipFill>
          <a:blip r:embed="rId3"/>
          <a:stretch>
            <a:fillRect/>
          </a:stretch>
        </p:blipFill>
        <p:spPr>
          <a:xfrm>
            <a:off x="9093200" y="0"/>
            <a:ext cx="2804583" cy="1938867"/>
          </a:xfrm>
          <a:prstGeom prst="rect">
            <a:avLst/>
          </a:prstGeom>
        </p:spPr>
      </p:pic>
    </p:spTree>
    <p:extLst>
      <p:ext uri="{BB962C8B-B14F-4D97-AF65-F5344CB8AC3E}">
        <p14:creationId xmlns:p14="http://schemas.microsoft.com/office/powerpoint/2010/main" val="432375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125548465"/>
              </p:ext>
            </p:extLst>
          </p:nvPr>
        </p:nvGraphicFramePr>
        <p:xfrm>
          <a:off x="2523067" y="1312332"/>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p:cNvSpPr txBox="1"/>
          <p:nvPr/>
        </p:nvSpPr>
        <p:spPr>
          <a:xfrm>
            <a:off x="3285067" y="321734"/>
            <a:ext cx="6197600" cy="523220"/>
          </a:xfrm>
          <a:prstGeom prst="rect">
            <a:avLst/>
          </a:prstGeom>
          <a:noFill/>
        </p:spPr>
        <p:txBody>
          <a:bodyPr wrap="square" rtlCol="0">
            <a:spAutoFit/>
          </a:bodyPr>
          <a:lstStyle/>
          <a:p>
            <a:pPr algn="ctr"/>
            <a:r>
              <a:rPr lang="en-US" sz="2800" u="sng" dirty="0" smtClean="0"/>
              <a:t>Methodology</a:t>
            </a:r>
            <a:endParaRPr lang="en-US" sz="2800" u="sng" dirty="0"/>
          </a:p>
        </p:txBody>
      </p:sp>
    </p:spTree>
    <p:extLst>
      <p:ext uri="{BB962C8B-B14F-4D97-AF65-F5344CB8AC3E}">
        <p14:creationId xmlns:p14="http://schemas.microsoft.com/office/powerpoint/2010/main" val="1653074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Materials</a:t>
            </a:r>
            <a:endParaRPr lang="en-US" u="sng"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552994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4064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Procedure</a:t>
            </a:r>
            <a:endParaRPr lang="en-US" u="sng"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655149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4510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Results</a:t>
            </a:r>
            <a:endParaRPr lang="en-US" u="sng"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8818" y="1490133"/>
            <a:ext cx="4641850" cy="2929467"/>
          </a:xfrm>
        </p:spPr>
      </p:pic>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5480050" y="1490133"/>
            <a:ext cx="5978525" cy="2929467"/>
          </a:xfrm>
          <a:prstGeom prst="rect">
            <a:avLst/>
          </a:prstGeom>
          <a:noFill/>
          <a:ln>
            <a:noFill/>
          </a:ln>
        </p:spPr>
      </p:pic>
      <p:sp>
        <p:nvSpPr>
          <p:cNvPr id="6" name="TextBox 5"/>
          <p:cNvSpPr txBox="1"/>
          <p:nvPr/>
        </p:nvSpPr>
        <p:spPr>
          <a:xfrm>
            <a:off x="1574800" y="4588933"/>
            <a:ext cx="7840133" cy="2308324"/>
          </a:xfrm>
          <a:prstGeom prst="rect">
            <a:avLst/>
          </a:prstGeom>
          <a:noFill/>
        </p:spPr>
        <p:txBody>
          <a:bodyPr wrap="square" rtlCol="0">
            <a:spAutoFit/>
          </a:bodyPr>
          <a:lstStyle/>
          <a:p>
            <a:r>
              <a:rPr lang="en-GB" dirty="0"/>
              <a:t>A Tukey’s-B post-hoc test was used in order to find out where the differences were between the aerobic, anaerobic and social groups. Social exercise had the most significant decrease in depressive symptoms which confirms hypothesis 3 which was that participants involved in the social group are were likely to receive a stronger reduction in depression. Anaerobic exercise also seems to have had a positive effect on participants’ depressive symptoms. Although aerobic training produced the smallest difference in means, it still decreased the level of depression with participants.</a:t>
            </a:r>
          </a:p>
        </p:txBody>
      </p:sp>
    </p:spTree>
    <p:extLst>
      <p:ext uri="{BB962C8B-B14F-4D97-AF65-F5344CB8AC3E}">
        <p14:creationId xmlns:p14="http://schemas.microsoft.com/office/powerpoint/2010/main" val="675145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Further results</a:t>
            </a:r>
            <a:endParaRPr lang="en-US" u="sng"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8833" y="1862667"/>
            <a:ext cx="4885968" cy="3708400"/>
          </a:xfrm>
          <a:prstGeom prst="rect">
            <a:avLst/>
          </a:prstGeom>
          <a:noFill/>
          <a:ln>
            <a:noFill/>
          </a:ln>
        </p:spPr>
      </p:pic>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6502400" y="1862667"/>
            <a:ext cx="4656667" cy="3708400"/>
          </a:xfrm>
          <a:prstGeom prst="rect">
            <a:avLst/>
          </a:prstGeom>
          <a:noFill/>
          <a:ln>
            <a:noFill/>
          </a:ln>
        </p:spPr>
      </p:pic>
    </p:spTree>
    <p:extLst>
      <p:ext uri="{BB962C8B-B14F-4D97-AF65-F5344CB8AC3E}">
        <p14:creationId xmlns:p14="http://schemas.microsoft.com/office/powerpoint/2010/main" val="1394644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noAutofit/>
          </a:bodyPr>
          <a:lstStyle/>
          <a:p>
            <a:r>
              <a:rPr lang="en-GB" sz="1800" dirty="0"/>
              <a:t>Aerobic exercisers showed a mean decrease of 0.86 in their depression scores, which appeared to be the least effect type of exercise in reducing depression. Anaerobic exercisers seemed to benefit more than the aerobic exercisers as they showed a higher decrease in depression scores with an average decrease of 1.2. The most effective type of exercise, statistically, was individuals who took part in the social condition. On average, participants in the social group reported the highest decrease in overall depression scores with a total of 1.3. Based on the previous literature, the current research paper supports (Bryne &amp; Bryne, 1993; Goodwin, 2003) in that participation of anaerobic and aerobic exercises does have a positive effect in reducing depression. However, Bryne &amp; Bryne (1993) stated that anaerobic and aerobic exercise were just as effective as each other in reducing depressive symptoms. The current paper does not support this finding as it was found that anaerobic </a:t>
            </a:r>
            <a:r>
              <a:rPr lang="en-GB" sz="1800" dirty="0" smtClean="0"/>
              <a:t>exercisers </a:t>
            </a:r>
            <a:r>
              <a:rPr lang="en-GB" sz="1800" dirty="0"/>
              <a:t>reported a higher mean decrease in depression scores.</a:t>
            </a:r>
            <a:r>
              <a:rPr lang="en-GB" sz="1800" dirty="0" smtClean="0">
                <a:effectLst/>
              </a:rPr>
              <a:t> </a:t>
            </a:r>
          </a:p>
          <a:p>
            <a:r>
              <a:rPr lang="en-GB" sz="1800" dirty="0" smtClean="0"/>
              <a:t>Limitations; low participants, no control, variations in intensity, </a:t>
            </a:r>
          </a:p>
          <a:p>
            <a:r>
              <a:rPr lang="en-GB" sz="1800" dirty="0" smtClean="0"/>
              <a:t>School settings, healthier in life, better control </a:t>
            </a:r>
          </a:p>
          <a:p>
            <a:endParaRPr lang="en-US" sz="1800" dirty="0"/>
          </a:p>
        </p:txBody>
      </p:sp>
    </p:spTree>
    <p:extLst>
      <p:ext uri="{BB962C8B-B14F-4D97-AF65-F5344CB8AC3E}">
        <p14:creationId xmlns:p14="http://schemas.microsoft.com/office/powerpoint/2010/main" val="1663579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normAutofit fontScale="85000" lnSpcReduction="20000"/>
          </a:bodyPr>
          <a:lstStyle/>
          <a:p>
            <a:r>
              <a:rPr lang="en-GB" dirty="0"/>
              <a:t>The current paper highlights the benefits that all types of exercises have to offer for improving an individual’s psychological well-being. In particular, social exercise proved to be the most effective for improving happiness and reducing depressive symptoms amongst participants. However, for reducing anxiety, aerobic exercise appeared to the most effective in reducing it but the least effective in reducing depression. All three of the hypothesis stated are supported through the data collected within this study. The findings from this current paper are consistent with previous research from various studies including; (Biddle 2000, Bryne &amp; Bryne 1993, Dimeo et al 2001, Dilorenzo et al 1999). However, there were many research studies that the current paper did not agree with; (Morgan 1979, </a:t>
            </a:r>
            <a:r>
              <a:rPr lang="en-GB" dirty="0" err="1"/>
              <a:t>Petuzello</a:t>
            </a:r>
            <a:r>
              <a:rPr lang="en-GB" dirty="0"/>
              <a:t> et al 1991, Forrest &amp; Mchale 2009). More research needs to be conducted in order to identify what type of exercise is the most effective in reducing depression and anxiety and what exercise improves happiness due to the fact there is a substantial amount of conflicting research within this area of Psychology. </a:t>
            </a:r>
            <a:r>
              <a:rPr lang="en-GB"/>
              <a:t>Finally, schools should start to educate children in terms of the psychological benefits not just the physical benefits that exercise has to offer. </a:t>
            </a:r>
          </a:p>
        </p:txBody>
      </p:sp>
    </p:spTree>
    <p:extLst>
      <p:ext uri="{BB962C8B-B14F-4D97-AF65-F5344CB8AC3E}">
        <p14:creationId xmlns:p14="http://schemas.microsoft.com/office/powerpoint/2010/main" val="8053526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712</TotalTime>
  <Words>913</Words>
  <Application>Microsoft Macintosh PowerPoint</Application>
  <PresentationFormat>Widescreen</PresentationFormat>
  <Paragraphs>40</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Calibri Light</vt:lpstr>
      <vt:lpstr>Mangal</vt:lpstr>
      <vt:lpstr>Arial</vt:lpstr>
      <vt:lpstr>Office Theme</vt:lpstr>
      <vt:lpstr>The effects of aerobic, anaerobic and social exercise on depression, anxiety and happiness   </vt:lpstr>
      <vt:lpstr>Introduction</vt:lpstr>
      <vt:lpstr>PowerPoint Presentation</vt:lpstr>
      <vt:lpstr>Materials</vt:lpstr>
      <vt:lpstr>Procedure</vt:lpstr>
      <vt:lpstr>Results</vt:lpstr>
      <vt:lpstr>Further results</vt:lpstr>
      <vt:lpstr>Discussion</vt:lpstr>
      <vt:lpstr>Conclusion</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effects of aerobic, anaerobic and social exercise on depression, anxiety and happiness   </dc:title>
  <dc:creator>Callum Jones (1600460)</dc:creator>
  <cp:lastModifiedBy>Callum Jones (1600460)</cp:lastModifiedBy>
  <cp:revision>17</cp:revision>
  <dcterms:created xsi:type="dcterms:W3CDTF">2019-05-23T22:30:53Z</dcterms:created>
  <dcterms:modified xsi:type="dcterms:W3CDTF">2019-05-24T10:23:46Z</dcterms:modified>
</cp:coreProperties>
</file>