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61" r:id="rId5"/>
    <p:sldId id="260" r:id="rId6"/>
    <p:sldId id="258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076765-7C9D-002A-3C58-2521D2BA559B}" v="1" dt="2026-02-08T19:51:14.263"/>
    <p1510:client id="{CB4E2A00-C59F-5A34-AC58-99339371C615}" v="26" dt="2026-02-07T20:39:21.533"/>
    <p1510:client id="{F2503206-9B6D-E4A1-DA44-8E2B1FDB8031}" v="719" dt="2026-02-07T21:26:15.4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F2503206-9B6D-E4A1-DA44-8E2B1FDB8031}"/>
    <pc:docChg chg="modSld">
      <pc:chgData name="" userId="" providerId="" clId="Web-{F2503206-9B6D-E4A1-DA44-8E2B1FDB8031}" dt="2026-02-07T20:41:55.329" v="12" actId="20577"/>
      <pc:docMkLst>
        <pc:docMk/>
      </pc:docMkLst>
      <pc:sldChg chg="modSp">
        <pc:chgData name="" userId="" providerId="" clId="Web-{F2503206-9B6D-E4A1-DA44-8E2B1FDB8031}" dt="2026-02-07T20:41:55.329" v="12" actId="20577"/>
        <pc:sldMkLst>
          <pc:docMk/>
          <pc:sldMk cId="1088135294" sldId="257"/>
        </pc:sldMkLst>
        <pc:spChg chg="mod">
          <ac:chgData name="" userId="" providerId="" clId="Web-{F2503206-9B6D-E4A1-DA44-8E2B1FDB8031}" dt="2026-02-07T20:41:55.329" v="12" actId="20577"/>
          <ac:spMkLst>
            <pc:docMk/>
            <pc:sldMk cId="1088135294" sldId="257"/>
            <ac:spMk id="2" creationId="{F649B98B-AF0A-FD69-7B69-86354E4B28C4}"/>
          </ac:spMkLst>
        </pc:spChg>
      </pc:sldChg>
    </pc:docChg>
  </pc:docChgLst>
  <pc:docChgLst>
    <pc:chgData name="Shamira Begum Miah (2526810)" userId="S::2526810@student.uwtsd.ac.uk::a40ac455-1f39-47d2-af76-e3b8be29f64b" providerId="AD" clId="Web-{F2503206-9B6D-E4A1-DA44-8E2B1FDB8031}"/>
    <pc:docChg chg="addSld modSld">
      <pc:chgData name="Shamira Begum Miah (2526810)" userId="S::2526810@student.uwtsd.ac.uk::a40ac455-1f39-47d2-af76-e3b8be29f64b" providerId="AD" clId="Web-{F2503206-9B6D-E4A1-DA44-8E2B1FDB8031}" dt="2026-02-07T21:26:15.468" v="710" actId="20577"/>
      <pc:docMkLst>
        <pc:docMk/>
      </pc:docMkLst>
      <pc:sldChg chg="modSp">
        <pc:chgData name="Shamira Begum Miah (2526810)" userId="S::2526810@student.uwtsd.ac.uk::a40ac455-1f39-47d2-af76-e3b8be29f64b" providerId="AD" clId="Web-{F2503206-9B6D-E4A1-DA44-8E2B1FDB8031}" dt="2026-02-07T21:03:45.585" v="466" actId="20577"/>
        <pc:sldMkLst>
          <pc:docMk/>
          <pc:sldMk cId="109857222" sldId="256"/>
        </pc:sldMkLst>
        <pc:spChg chg="mod">
          <ac:chgData name="Shamira Begum Miah (2526810)" userId="S::2526810@student.uwtsd.ac.uk::a40ac455-1f39-47d2-af76-e3b8be29f64b" providerId="AD" clId="Web-{F2503206-9B6D-E4A1-DA44-8E2B1FDB8031}" dt="2026-02-07T21:03:45.585" v="466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Shamira Begum Miah (2526810)" userId="S::2526810@student.uwtsd.ac.uk::a40ac455-1f39-47d2-af76-e3b8be29f64b" providerId="AD" clId="Web-{F2503206-9B6D-E4A1-DA44-8E2B1FDB8031}" dt="2026-02-07T21:21:13.135" v="708" actId="20577"/>
        <pc:sldMkLst>
          <pc:docMk/>
          <pc:sldMk cId="1088135294" sldId="257"/>
        </pc:sldMkLst>
        <pc:spChg chg="mod">
          <ac:chgData name="Shamira Begum Miah (2526810)" userId="S::2526810@student.uwtsd.ac.uk::a40ac455-1f39-47d2-af76-e3b8be29f64b" providerId="AD" clId="Web-{F2503206-9B6D-E4A1-DA44-8E2B1FDB8031}" dt="2026-02-07T21:21:13.135" v="708" actId="20577"/>
          <ac:spMkLst>
            <pc:docMk/>
            <pc:sldMk cId="1088135294" sldId="257"/>
            <ac:spMk id="2" creationId="{F649B98B-AF0A-FD69-7B69-86354E4B28C4}"/>
          </ac:spMkLst>
        </pc:spChg>
        <pc:spChg chg="mod">
          <ac:chgData name="Shamira Begum Miah (2526810)" userId="S::2526810@student.uwtsd.ac.uk::a40ac455-1f39-47d2-af76-e3b8be29f64b" providerId="AD" clId="Web-{F2503206-9B6D-E4A1-DA44-8E2B1FDB8031}" dt="2026-02-07T21:17:12.552" v="635" actId="20577"/>
          <ac:spMkLst>
            <pc:docMk/>
            <pc:sldMk cId="1088135294" sldId="257"/>
            <ac:spMk id="3" creationId="{81CAC9AB-25DA-9E32-AD9F-091FE11DD783}"/>
          </ac:spMkLst>
        </pc:spChg>
      </pc:sldChg>
      <pc:sldChg chg="modSp new">
        <pc:chgData name="Shamira Begum Miah (2526810)" userId="S::2526810@student.uwtsd.ac.uk::a40ac455-1f39-47d2-af76-e3b8be29f64b" providerId="AD" clId="Web-{F2503206-9B6D-E4A1-DA44-8E2B1FDB8031}" dt="2026-02-07T21:26:15.468" v="710" actId="20577"/>
        <pc:sldMkLst>
          <pc:docMk/>
          <pc:sldMk cId="1658597960" sldId="261"/>
        </pc:sldMkLst>
        <pc:spChg chg="mod">
          <ac:chgData name="Shamira Begum Miah (2526810)" userId="S::2526810@student.uwtsd.ac.uk::a40ac455-1f39-47d2-af76-e3b8be29f64b" providerId="AD" clId="Web-{F2503206-9B6D-E4A1-DA44-8E2B1FDB8031}" dt="2026-02-07T21:14:26.581" v="573" actId="20577"/>
          <ac:spMkLst>
            <pc:docMk/>
            <pc:sldMk cId="1658597960" sldId="261"/>
            <ac:spMk id="2" creationId="{7B4C6D50-6DA1-4FE1-EBDE-C365B06B9D59}"/>
          </ac:spMkLst>
        </pc:spChg>
        <pc:spChg chg="mod">
          <ac:chgData name="Shamira Begum Miah (2526810)" userId="S::2526810@student.uwtsd.ac.uk::a40ac455-1f39-47d2-af76-e3b8be29f64b" providerId="AD" clId="Web-{F2503206-9B6D-E4A1-DA44-8E2B1FDB8031}" dt="2026-02-07T21:26:15.468" v="710" actId="20577"/>
          <ac:spMkLst>
            <pc:docMk/>
            <pc:sldMk cId="1658597960" sldId="261"/>
            <ac:spMk id="3" creationId="{0D81E38F-835A-1ADC-C5C1-C3CEE1F240E7}"/>
          </ac:spMkLst>
        </pc:spChg>
      </pc:sldChg>
    </pc:docChg>
  </pc:docChgLst>
  <pc:docChgLst>
    <pc:chgData name="Shamira Begum Miah (2526810)" userId="S::2526810@student.uwtsd.ac.uk::a40ac455-1f39-47d2-af76-e3b8be29f64b" providerId="AD" clId="Web-{CB4E2A00-C59F-5A34-AC58-99339371C615}"/>
    <pc:docChg chg="modSld">
      <pc:chgData name="Shamira Begum Miah (2526810)" userId="S::2526810@student.uwtsd.ac.uk::a40ac455-1f39-47d2-af76-e3b8be29f64b" providerId="AD" clId="Web-{CB4E2A00-C59F-5A34-AC58-99339371C615}" dt="2026-02-07T20:39:21.533" v="25" actId="20577"/>
      <pc:docMkLst>
        <pc:docMk/>
      </pc:docMkLst>
      <pc:sldChg chg="modSp">
        <pc:chgData name="Shamira Begum Miah (2526810)" userId="S::2526810@student.uwtsd.ac.uk::a40ac455-1f39-47d2-af76-e3b8be29f64b" providerId="AD" clId="Web-{CB4E2A00-C59F-5A34-AC58-99339371C615}" dt="2026-02-07T20:39:21.533" v="25" actId="20577"/>
        <pc:sldMkLst>
          <pc:docMk/>
          <pc:sldMk cId="1088135294" sldId="257"/>
        </pc:sldMkLst>
        <pc:spChg chg="mod">
          <ac:chgData name="Shamira Begum Miah (2526810)" userId="S::2526810@student.uwtsd.ac.uk::a40ac455-1f39-47d2-af76-e3b8be29f64b" providerId="AD" clId="Web-{CB4E2A00-C59F-5A34-AC58-99339371C615}" dt="2026-02-07T20:38:36.265" v="15" actId="20577"/>
          <ac:spMkLst>
            <pc:docMk/>
            <pc:sldMk cId="1088135294" sldId="257"/>
            <ac:spMk id="2" creationId="{F649B98B-AF0A-FD69-7B69-86354E4B28C4}"/>
          </ac:spMkLst>
        </pc:spChg>
        <pc:spChg chg="mod">
          <ac:chgData name="Shamira Begum Miah (2526810)" userId="S::2526810@student.uwtsd.ac.uk::a40ac455-1f39-47d2-af76-e3b8be29f64b" providerId="AD" clId="Web-{CB4E2A00-C59F-5A34-AC58-99339371C615}" dt="2026-02-07T20:39:21.533" v="25" actId="20577"/>
          <ac:spMkLst>
            <pc:docMk/>
            <pc:sldMk cId="1088135294" sldId="257"/>
            <ac:spMk id="3" creationId="{81CAC9AB-25DA-9E32-AD9F-091FE11DD783}"/>
          </ac:spMkLst>
        </pc:spChg>
      </pc:sldChg>
    </pc:docChg>
  </pc:docChgLst>
  <pc:docChgLst>
    <pc:chgData name="Shamira Begum Miah (2526810)" userId="S::2526810@student.uwtsd.ac.uk::a40ac455-1f39-47d2-af76-e3b8be29f64b" providerId="AD" clId="Web-{3CE2741F-6BBF-4C57-A3DA-92CB8331AC92}"/>
    <pc:docChg chg="addSld delSld modSld">
      <pc:chgData name="Shamira Begum Miah (2526810)" userId="S::2526810@student.uwtsd.ac.uk::a40ac455-1f39-47d2-af76-e3b8be29f64b" providerId="AD" clId="Web-{3CE2741F-6BBF-4C57-A3DA-92CB8331AC92}" dt="2026-01-21T12:16:20.514" v="214" actId="20577"/>
      <pc:docMkLst>
        <pc:docMk/>
      </pc:docMkLst>
      <pc:sldChg chg="modSp">
        <pc:chgData name="Shamira Begum Miah (2526810)" userId="S::2526810@student.uwtsd.ac.uk::a40ac455-1f39-47d2-af76-e3b8be29f64b" providerId="AD" clId="Web-{3CE2741F-6BBF-4C57-A3DA-92CB8331AC92}" dt="2026-01-21T12:11:40.344" v="169" actId="20577"/>
        <pc:sldMkLst>
          <pc:docMk/>
          <pc:sldMk cId="109857222" sldId="256"/>
        </pc:sldMkLst>
        <pc:spChg chg="mod">
          <ac:chgData name="Shamira Begum Miah (2526810)" userId="S::2526810@student.uwtsd.ac.uk::a40ac455-1f39-47d2-af76-e3b8be29f64b" providerId="AD" clId="Web-{3CE2741F-6BBF-4C57-A3DA-92CB8331AC92}" dt="2026-01-21T12:11:40.344" v="16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">
        <pc:chgData name="Shamira Begum Miah (2526810)" userId="S::2526810@student.uwtsd.ac.uk::a40ac455-1f39-47d2-af76-e3b8be29f64b" providerId="AD" clId="Web-{3CE2741F-6BBF-4C57-A3DA-92CB8331AC92}" dt="2026-01-21T12:13:27.658" v="178" actId="20577"/>
        <pc:sldMkLst>
          <pc:docMk/>
          <pc:sldMk cId="1088135294" sldId="257"/>
        </pc:sldMkLst>
        <pc:spChg chg="mod">
          <ac:chgData name="Shamira Begum Miah (2526810)" userId="S::2526810@student.uwtsd.ac.uk::a40ac455-1f39-47d2-af76-e3b8be29f64b" providerId="AD" clId="Web-{3CE2741F-6BBF-4C57-A3DA-92CB8331AC92}" dt="2026-01-21T12:13:27.658" v="178" actId="20577"/>
          <ac:spMkLst>
            <pc:docMk/>
            <pc:sldMk cId="1088135294" sldId="257"/>
            <ac:spMk id="2" creationId="{F649B98B-AF0A-FD69-7B69-86354E4B28C4}"/>
          </ac:spMkLst>
        </pc:spChg>
      </pc:sldChg>
      <pc:sldChg chg="modSp new">
        <pc:chgData name="Shamira Begum Miah (2526810)" userId="S::2526810@student.uwtsd.ac.uk::a40ac455-1f39-47d2-af76-e3b8be29f64b" providerId="AD" clId="Web-{3CE2741F-6BBF-4C57-A3DA-92CB8331AC92}" dt="2026-01-21T12:16:20.514" v="214" actId="20577"/>
        <pc:sldMkLst>
          <pc:docMk/>
          <pc:sldMk cId="594798626" sldId="258"/>
        </pc:sldMkLst>
        <pc:spChg chg="mod">
          <ac:chgData name="Shamira Begum Miah (2526810)" userId="S::2526810@student.uwtsd.ac.uk::a40ac455-1f39-47d2-af76-e3b8be29f64b" providerId="AD" clId="Web-{3CE2741F-6BBF-4C57-A3DA-92CB8331AC92}" dt="2026-01-21T12:16:20.514" v="214" actId="20577"/>
          <ac:spMkLst>
            <pc:docMk/>
            <pc:sldMk cId="594798626" sldId="258"/>
            <ac:spMk id="2" creationId="{50017371-9F25-A986-5B7B-D3906C8645D1}"/>
          </ac:spMkLst>
        </pc:spChg>
      </pc:sldChg>
      <pc:sldChg chg="modSp new">
        <pc:chgData name="Shamira Begum Miah (2526810)" userId="S::2526810@student.uwtsd.ac.uk::a40ac455-1f39-47d2-af76-e3b8be29f64b" providerId="AD" clId="Web-{3CE2741F-6BBF-4C57-A3DA-92CB8331AC92}" dt="2026-01-21T12:15:42.872" v="200" actId="20577"/>
        <pc:sldMkLst>
          <pc:docMk/>
          <pc:sldMk cId="3418345202" sldId="260"/>
        </pc:sldMkLst>
        <pc:spChg chg="mod">
          <ac:chgData name="Shamira Begum Miah (2526810)" userId="S::2526810@student.uwtsd.ac.uk::a40ac455-1f39-47d2-af76-e3b8be29f64b" providerId="AD" clId="Web-{3CE2741F-6BBF-4C57-A3DA-92CB8331AC92}" dt="2026-01-21T12:15:42.872" v="200" actId="20577"/>
          <ac:spMkLst>
            <pc:docMk/>
            <pc:sldMk cId="3418345202" sldId="260"/>
            <ac:spMk id="2" creationId="{8F5C2706-412F-CA5F-4B3B-F24E6473A8FE}"/>
          </ac:spMkLst>
        </pc:spChg>
      </pc:sldChg>
    </pc:docChg>
  </pc:docChgLst>
  <pc:docChgLst>
    <pc:chgData name="Shamira Begum Miah (2526810)" userId="S::2526810@student.uwtsd.ac.uk::a40ac455-1f39-47d2-af76-e3b8be29f64b" providerId="AD" clId="Web-{AD076765-7C9D-002A-3C58-2521D2BA559B}"/>
    <pc:docChg chg="addSld">
      <pc:chgData name="Shamira Begum Miah (2526810)" userId="S::2526810@student.uwtsd.ac.uk::a40ac455-1f39-47d2-af76-e3b8be29f64b" providerId="AD" clId="Web-{AD076765-7C9D-002A-3C58-2521D2BA559B}" dt="2026-02-08T19:51:14.263" v="0"/>
      <pc:docMkLst>
        <pc:docMk/>
      </pc:docMkLst>
      <pc:sldChg chg="new">
        <pc:chgData name="Shamira Begum Miah (2526810)" userId="S::2526810@student.uwtsd.ac.uk::a40ac455-1f39-47d2-af76-e3b8be29f64b" providerId="AD" clId="Web-{AD076765-7C9D-002A-3C58-2521D2BA559B}" dt="2026-02-08T19:51:14.263" v="0"/>
        <pc:sldMkLst>
          <pc:docMk/>
          <pc:sldMk cId="330083399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  </a:t>
            </a:r>
            <a:r>
              <a:rPr lang="en-GB" sz="1600"/>
              <a:t>MODULE CODE LCHS007</a:t>
            </a:r>
            <a:br>
              <a:rPr lang="en-GB" sz="1600"/>
            </a:br>
            <a:r>
              <a:rPr lang="en-GB" sz="1600"/>
              <a:t>Digital Skills</a:t>
            </a:r>
            <a:br>
              <a:rPr lang="en-GB" sz="1600"/>
            </a:br>
            <a:r>
              <a:rPr lang="en-GB" sz="1600"/>
              <a:t>Group Memebers Shamira 2526810</a:t>
            </a:r>
            <a:br>
              <a:rPr lang="en-GB" sz="1600"/>
            </a:br>
            <a:r>
              <a:rPr lang="en-GB" sz="1600"/>
              <a:t>Iram 2520951</a:t>
            </a:r>
            <a:br>
              <a:rPr lang="en-GB" sz="1600"/>
            </a:br>
            <a:r>
              <a:rPr lang="en-GB" sz="1600"/>
              <a:t>Munira 2421787 </a:t>
            </a:r>
            <a:br>
              <a:rPr lang="en-GB" sz="1600"/>
            </a:br>
            <a:r>
              <a:rPr lang="en-GB" sz="1600"/>
              <a:t>Lectureres Name BIANACA DODGEN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ABB67-90FC-7242-7CE6-2C5BC4317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0D51F-B908-94B1-8691-77090A2CA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83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9B98B-AF0A-FD69-7B69-86354E4B2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600"/>
              <a:t>                                                                                                                  Task 1     </a:t>
            </a:r>
            <a:br>
              <a:rPr lang="en-GB" sz="1600"/>
            </a:br>
            <a:r>
              <a:rPr lang="en-GB" sz="1600"/>
              <a:t>                                                                                                           Microsoft Word                                                       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AC9AB-25DA-9E32-AD9F-091FE11DD7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/>
              <a:t>Staff members in a care home can use Microsoft word to:</a:t>
            </a:r>
          </a:p>
          <a:p>
            <a:r>
              <a:rPr lang="en-GB" sz="2000"/>
              <a:t>They can use it to log everything that patients need (elderly) whatever they put onto word will never get lost.</a:t>
            </a:r>
          </a:p>
          <a:p>
            <a:r>
              <a:rPr lang="en-GB" sz="2000"/>
              <a:t>Perfectly structuring their needs and issues.</a:t>
            </a:r>
          </a:p>
          <a:p>
            <a:r>
              <a:rPr lang="en-GB" sz="2000"/>
              <a:t>The staff members can also create plans for the day. </a:t>
            </a:r>
          </a:p>
          <a:p>
            <a:r>
              <a:rPr lang="en-GB" sz="2000"/>
              <a:t>Organize activities for the adults in care.</a:t>
            </a:r>
          </a:p>
          <a:p>
            <a:r>
              <a:rPr lang="en-GB" sz="2000"/>
              <a:t>Design weekly activities.</a:t>
            </a:r>
          </a:p>
          <a:p>
            <a:r>
              <a:rPr lang="en-GB" sz="2000"/>
              <a:t>Log daily achievements.</a:t>
            </a:r>
          </a:p>
          <a:p>
            <a:r>
              <a:rPr lang="en-GB" sz="2000"/>
              <a:t>Record medications</a:t>
            </a:r>
          </a:p>
          <a:p>
            <a:r>
              <a:rPr lang="en-GB" sz="2000"/>
              <a:t>Make notes for the next person taking care of them.</a:t>
            </a:r>
          </a:p>
          <a:p>
            <a:r>
              <a:rPr lang="en-GB" sz="2000"/>
              <a:t>Schedules </a:t>
            </a:r>
          </a:p>
          <a:p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088135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C6D50-6DA1-4FE1-EBDE-C365B06B9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Part 2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1E38F-835A-1ADC-C5C1-C3CEE1F24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What they might have used before:</a:t>
            </a:r>
          </a:p>
          <a:p>
            <a:r>
              <a:rPr lang="en-GB" sz="2400"/>
              <a:t>Hand written documents.</a:t>
            </a:r>
          </a:p>
          <a:p>
            <a:r>
              <a:rPr lang="en-GB" sz="2400"/>
              <a:t>Logbooks. </a:t>
            </a:r>
          </a:p>
          <a:p>
            <a:r>
              <a:rPr lang="en-GB" sz="2400"/>
              <a:t>Notice boards. </a:t>
            </a:r>
          </a:p>
          <a:p>
            <a:r>
              <a:rPr lang="en-GB" sz="2400"/>
              <a:t>Standard forms.</a:t>
            </a:r>
          </a:p>
          <a:p>
            <a:r>
              <a:rPr lang="en-GB" sz="2400"/>
              <a:t>Duplicates of forms to share with their team.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597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C2706-412F-CA5F-4B3B-F24E6473A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32AF7-F6E0-ACA5-6242-0943F1078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345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17371-9F25-A986-5B7B-D3906C864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06039-A062-9245-8CE9-352F3A3A2B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98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  MODULE CODE LCHS007 Digital Skills Group Memebers Shamira 2526810 Iram 2520951 Munira 2421787  Lectureres Name BIANACA DODGEN</vt:lpstr>
      <vt:lpstr>PowerPoint Presentation</vt:lpstr>
      <vt:lpstr>                                                                                                                  Task 1                                                                                                                 Microsoft Word                                                             </vt:lpstr>
      <vt:lpstr>Part 2 </vt:lpstr>
      <vt:lpstr>TASK 2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2026-01-21T12:03:30Z</dcterms:created>
  <dcterms:modified xsi:type="dcterms:W3CDTF">2026-02-08T19:51:15Z</dcterms:modified>
</cp:coreProperties>
</file>