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4"/>
  </p:notesMasterIdLst>
  <p:sldIdLst>
    <p:sldId id="259" r:id="rId5"/>
    <p:sldId id="267" r:id="rId6"/>
    <p:sldId id="261" r:id="rId7"/>
    <p:sldId id="262" r:id="rId8"/>
    <p:sldId id="263" r:id="rId9"/>
    <p:sldId id="264" r:id="rId10"/>
    <p:sldId id="265"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06" autoAdjust="0"/>
    <p:restoredTop sz="94660"/>
  </p:normalViewPr>
  <p:slideViewPr>
    <p:cSldViewPr snapToGrid="0">
      <p:cViewPr varScale="1">
        <p:scale>
          <a:sx n="78" d="100"/>
          <a:sy n="78" d="100"/>
        </p:scale>
        <p:origin x="1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mira Abdelkerim Zeinu (2427863)" userId="6c402792-7b17-4d21-a641-805934b624e5" providerId="ADAL" clId="{E34B4EF1-5279-430F-B300-780FD17D8AC5}"/>
    <pc:docChg chg="undo custSel addSld delSld modSld">
      <pc:chgData name="Semira Abdelkerim Zeinu (2427863)" userId="6c402792-7b17-4d21-a641-805934b624e5" providerId="ADAL" clId="{E34B4EF1-5279-430F-B300-780FD17D8AC5}" dt="2025-10-11T21:52:18.602" v="5079" actId="26606"/>
      <pc:docMkLst>
        <pc:docMk/>
      </pc:docMkLst>
      <pc:sldChg chg="addSp delSp modSp mod setBg">
        <pc:chgData name="Semira Abdelkerim Zeinu (2427863)" userId="6c402792-7b17-4d21-a641-805934b624e5" providerId="ADAL" clId="{E34B4EF1-5279-430F-B300-780FD17D8AC5}" dt="2025-10-10T21:37:57.401" v="3958" actId="20577"/>
        <pc:sldMkLst>
          <pc:docMk/>
          <pc:sldMk cId="1954704492" sldId="259"/>
        </pc:sldMkLst>
        <pc:spChg chg="mod">
          <ac:chgData name="Semira Abdelkerim Zeinu (2427863)" userId="6c402792-7b17-4d21-a641-805934b624e5" providerId="ADAL" clId="{E34B4EF1-5279-430F-B300-780FD17D8AC5}" dt="2025-09-29T12:00:15.698" v="7" actId="26606"/>
          <ac:spMkLst>
            <pc:docMk/>
            <pc:sldMk cId="1954704492" sldId="259"/>
            <ac:spMk id="2" creationId="{D36565ED-019B-6FFB-495A-00E7A684CA6B}"/>
          </ac:spMkLst>
        </pc:spChg>
        <pc:spChg chg="mod">
          <ac:chgData name="Semira Abdelkerim Zeinu (2427863)" userId="6c402792-7b17-4d21-a641-805934b624e5" providerId="ADAL" clId="{E34B4EF1-5279-430F-B300-780FD17D8AC5}" dt="2025-10-10T21:37:57.401" v="3958" actId="20577"/>
          <ac:spMkLst>
            <pc:docMk/>
            <pc:sldMk cId="1954704492" sldId="259"/>
            <ac:spMk id="3" creationId="{07B9E96D-136D-2D2F-C700-24E2EFCD8DE5}"/>
          </ac:spMkLst>
        </pc:spChg>
        <pc:spChg chg="add">
          <ac:chgData name="Semira Abdelkerim Zeinu (2427863)" userId="6c402792-7b17-4d21-a641-805934b624e5" providerId="ADAL" clId="{E34B4EF1-5279-430F-B300-780FD17D8AC5}" dt="2025-09-29T12:00:15.698" v="7" actId="26606"/>
          <ac:spMkLst>
            <pc:docMk/>
            <pc:sldMk cId="1954704492" sldId="259"/>
            <ac:spMk id="16" creationId="{257363FD-7E77-4145-9483-331A807ADF0E}"/>
          </ac:spMkLst>
        </pc:spChg>
        <pc:picChg chg="add mod ord">
          <ac:chgData name="Semira Abdelkerim Zeinu (2427863)" userId="6c402792-7b17-4d21-a641-805934b624e5" providerId="ADAL" clId="{E34B4EF1-5279-430F-B300-780FD17D8AC5}" dt="2025-09-29T12:00:15.698" v="7" actId="26606"/>
          <ac:picMkLst>
            <pc:docMk/>
            <pc:sldMk cId="1954704492" sldId="259"/>
            <ac:picMk id="5" creationId="{C087D456-1642-EF44-9181-EBA4F9FCB28F}"/>
          </ac:picMkLst>
        </pc:picChg>
      </pc:sldChg>
      <pc:sldChg chg="addSp delSp modSp del mod setBg">
        <pc:chgData name="Semira Abdelkerim Zeinu (2427863)" userId="6c402792-7b17-4d21-a641-805934b624e5" providerId="ADAL" clId="{E34B4EF1-5279-430F-B300-780FD17D8AC5}" dt="2025-10-08T19:37:09.323" v="20" actId="47"/>
        <pc:sldMkLst>
          <pc:docMk/>
          <pc:sldMk cId="1543326437" sldId="260"/>
        </pc:sldMkLst>
      </pc:sldChg>
      <pc:sldChg chg="addSp delSp modSp mod setBg">
        <pc:chgData name="Semira Abdelkerim Zeinu (2427863)" userId="6c402792-7b17-4d21-a641-805934b624e5" providerId="ADAL" clId="{E34B4EF1-5279-430F-B300-780FD17D8AC5}" dt="2025-10-08T21:48:48.906" v="3916" actId="26606"/>
        <pc:sldMkLst>
          <pc:docMk/>
          <pc:sldMk cId="998114752" sldId="261"/>
        </pc:sldMkLst>
        <pc:spChg chg="mod">
          <ac:chgData name="Semira Abdelkerim Zeinu (2427863)" userId="6c402792-7b17-4d21-a641-805934b624e5" providerId="ADAL" clId="{E34B4EF1-5279-430F-B300-780FD17D8AC5}" dt="2025-10-08T21:48:48.906" v="3916" actId="26606"/>
          <ac:spMkLst>
            <pc:docMk/>
            <pc:sldMk cId="998114752" sldId="261"/>
            <ac:spMk id="2" creationId="{7BD92002-F0A9-9A1C-D4EF-63C98FC87272}"/>
          </ac:spMkLst>
        </pc:spChg>
        <pc:spChg chg="mod">
          <ac:chgData name="Semira Abdelkerim Zeinu (2427863)" userId="6c402792-7b17-4d21-a641-805934b624e5" providerId="ADAL" clId="{E34B4EF1-5279-430F-B300-780FD17D8AC5}" dt="2025-10-08T21:48:48.906" v="3916" actId="26606"/>
          <ac:spMkLst>
            <pc:docMk/>
            <pc:sldMk cId="998114752" sldId="261"/>
            <ac:spMk id="3" creationId="{5C60C35C-54DE-E9FB-CC58-1BC5BB570B34}"/>
          </ac:spMkLst>
        </pc:spChg>
        <pc:spChg chg="add">
          <ac:chgData name="Semira Abdelkerim Zeinu (2427863)" userId="6c402792-7b17-4d21-a641-805934b624e5" providerId="ADAL" clId="{E34B4EF1-5279-430F-B300-780FD17D8AC5}" dt="2025-10-08T21:48:48.906" v="3916" actId="26606"/>
          <ac:spMkLst>
            <pc:docMk/>
            <pc:sldMk cId="998114752" sldId="261"/>
            <ac:spMk id="20" creationId="{3ECBE1F1-D69B-4AFA-ABD5-8E41720EF6DE}"/>
          </ac:spMkLst>
        </pc:spChg>
        <pc:spChg chg="add">
          <ac:chgData name="Semira Abdelkerim Zeinu (2427863)" userId="6c402792-7b17-4d21-a641-805934b624e5" providerId="ADAL" clId="{E34B4EF1-5279-430F-B300-780FD17D8AC5}" dt="2025-10-08T21:48:48.906" v="3916" actId="26606"/>
          <ac:spMkLst>
            <pc:docMk/>
            <pc:sldMk cId="998114752" sldId="261"/>
            <ac:spMk id="22" creationId="{603A6265-E10C-4B85-9C20-E75FCAF9CC63}"/>
          </ac:spMkLst>
        </pc:spChg>
        <pc:picChg chg="add">
          <ac:chgData name="Semira Abdelkerim Zeinu (2427863)" userId="6c402792-7b17-4d21-a641-805934b624e5" providerId="ADAL" clId="{E34B4EF1-5279-430F-B300-780FD17D8AC5}" dt="2025-10-08T21:48:48.906" v="3916" actId="26606"/>
          <ac:picMkLst>
            <pc:docMk/>
            <pc:sldMk cId="998114752" sldId="261"/>
            <ac:picMk id="16" creationId="{41CBCFCC-BC96-FF3F-9DF0-22373CD06069}"/>
          </ac:picMkLst>
        </pc:picChg>
      </pc:sldChg>
      <pc:sldChg chg="addSp delSp modSp mod setBg">
        <pc:chgData name="Semira Abdelkerim Zeinu (2427863)" userId="6c402792-7b17-4d21-a641-805934b624e5" providerId="ADAL" clId="{E34B4EF1-5279-430F-B300-780FD17D8AC5}" dt="2025-10-08T21:48:59.666" v="3917" actId="26606"/>
        <pc:sldMkLst>
          <pc:docMk/>
          <pc:sldMk cId="2093652077" sldId="262"/>
        </pc:sldMkLst>
        <pc:spChg chg="mod">
          <ac:chgData name="Semira Abdelkerim Zeinu (2427863)" userId="6c402792-7b17-4d21-a641-805934b624e5" providerId="ADAL" clId="{E34B4EF1-5279-430F-B300-780FD17D8AC5}" dt="2025-10-08T21:48:59.666" v="3917" actId="26606"/>
          <ac:spMkLst>
            <pc:docMk/>
            <pc:sldMk cId="2093652077" sldId="262"/>
            <ac:spMk id="2" creationId="{935E6194-C78E-3549-0F89-C8EECAF1612D}"/>
          </ac:spMkLst>
        </pc:spChg>
        <pc:spChg chg="mod">
          <ac:chgData name="Semira Abdelkerim Zeinu (2427863)" userId="6c402792-7b17-4d21-a641-805934b624e5" providerId="ADAL" clId="{E34B4EF1-5279-430F-B300-780FD17D8AC5}" dt="2025-10-08T21:48:59.666" v="3917" actId="26606"/>
          <ac:spMkLst>
            <pc:docMk/>
            <pc:sldMk cId="2093652077" sldId="262"/>
            <ac:spMk id="3" creationId="{3467AACF-4284-A223-740A-AD2FEE576B4F}"/>
          </ac:spMkLst>
        </pc:spChg>
        <pc:spChg chg="add">
          <ac:chgData name="Semira Abdelkerim Zeinu (2427863)" userId="6c402792-7b17-4d21-a641-805934b624e5" providerId="ADAL" clId="{E34B4EF1-5279-430F-B300-780FD17D8AC5}" dt="2025-10-08T21:48:59.666" v="3917" actId="26606"/>
          <ac:spMkLst>
            <pc:docMk/>
            <pc:sldMk cId="2093652077" sldId="262"/>
            <ac:spMk id="17" creationId="{18873D23-2DCF-4B31-A009-95721C06E8E1}"/>
          </ac:spMkLst>
        </pc:spChg>
        <pc:spChg chg="add">
          <ac:chgData name="Semira Abdelkerim Zeinu (2427863)" userId="6c402792-7b17-4d21-a641-805934b624e5" providerId="ADAL" clId="{E34B4EF1-5279-430F-B300-780FD17D8AC5}" dt="2025-10-08T21:48:59.666" v="3917" actId="26606"/>
          <ac:spMkLst>
            <pc:docMk/>
            <pc:sldMk cId="2093652077" sldId="262"/>
            <ac:spMk id="19" creationId="{C13EF075-D4EF-4929-ADBC-91B27DA19955}"/>
          </ac:spMkLst>
        </pc:spChg>
        <pc:grpChg chg="add">
          <ac:chgData name="Semira Abdelkerim Zeinu (2427863)" userId="6c402792-7b17-4d21-a641-805934b624e5" providerId="ADAL" clId="{E34B4EF1-5279-430F-B300-780FD17D8AC5}" dt="2025-10-08T21:48:59.666" v="3917" actId="26606"/>
          <ac:grpSpMkLst>
            <pc:docMk/>
            <pc:sldMk cId="2093652077" sldId="262"/>
            <ac:grpSpMk id="21" creationId="{DAA26DFA-AAB2-4973-9C17-16D587C7B198}"/>
          </ac:grpSpMkLst>
        </pc:grpChg>
      </pc:sldChg>
      <pc:sldChg chg="addSp delSp modSp mod setBg">
        <pc:chgData name="Semira Abdelkerim Zeinu (2427863)" userId="6c402792-7b17-4d21-a641-805934b624e5" providerId="ADAL" clId="{E34B4EF1-5279-430F-B300-780FD17D8AC5}" dt="2025-10-08T21:48:14.296" v="3914" actId="5793"/>
        <pc:sldMkLst>
          <pc:docMk/>
          <pc:sldMk cId="461851872" sldId="263"/>
        </pc:sldMkLst>
        <pc:spChg chg="mod">
          <ac:chgData name="Semira Abdelkerim Zeinu (2427863)" userId="6c402792-7b17-4d21-a641-805934b624e5" providerId="ADAL" clId="{E34B4EF1-5279-430F-B300-780FD17D8AC5}" dt="2025-10-08T20:56:47.208" v="1615" actId="26606"/>
          <ac:spMkLst>
            <pc:docMk/>
            <pc:sldMk cId="461851872" sldId="263"/>
            <ac:spMk id="2" creationId="{BD991F18-A7E3-B534-6E9D-246E35E08D55}"/>
          </ac:spMkLst>
        </pc:spChg>
        <pc:spChg chg="add mod">
          <ac:chgData name="Semira Abdelkerim Zeinu (2427863)" userId="6c402792-7b17-4d21-a641-805934b624e5" providerId="ADAL" clId="{E34B4EF1-5279-430F-B300-780FD17D8AC5}" dt="2025-10-08T21:48:14.296" v="3914" actId="5793"/>
          <ac:spMkLst>
            <pc:docMk/>
            <pc:sldMk cId="461851872" sldId="263"/>
            <ac:spMk id="4" creationId="{5651C0E7-70F9-D48D-988C-02378DC391E8}"/>
          </ac:spMkLst>
        </pc:spChg>
        <pc:spChg chg="add">
          <ac:chgData name="Semira Abdelkerim Zeinu (2427863)" userId="6c402792-7b17-4d21-a641-805934b624e5" providerId="ADAL" clId="{E34B4EF1-5279-430F-B300-780FD17D8AC5}" dt="2025-10-08T20:56:47.240" v="1616" actId="26606"/>
          <ac:spMkLst>
            <pc:docMk/>
            <pc:sldMk cId="461851872" sldId="263"/>
            <ac:spMk id="19" creationId="{B50AB553-2A96-4A92-96F2-93548E096954}"/>
          </ac:spMkLst>
        </pc:spChg>
        <pc:picChg chg="add mod ord">
          <ac:chgData name="Semira Abdelkerim Zeinu (2427863)" userId="6c402792-7b17-4d21-a641-805934b624e5" providerId="ADAL" clId="{E34B4EF1-5279-430F-B300-780FD17D8AC5}" dt="2025-10-08T20:56:47.208" v="1615" actId="26606"/>
          <ac:picMkLst>
            <pc:docMk/>
            <pc:sldMk cId="461851872" sldId="263"/>
            <ac:picMk id="6" creationId="{46CCE297-E716-3FBC-03FB-F9F556C01702}"/>
          </ac:picMkLst>
        </pc:picChg>
      </pc:sldChg>
      <pc:sldChg chg="addSp delSp modSp mod setBg">
        <pc:chgData name="Semira Abdelkerim Zeinu (2427863)" userId="6c402792-7b17-4d21-a641-805934b624e5" providerId="ADAL" clId="{E34B4EF1-5279-430F-B300-780FD17D8AC5}" dt="2025-10-08T21:53:40.545" v="3932" actId="26606"/>
        <pc:sldMkLst>
          <pc:docMk/>
          <pc:sldMk cId="28003313" sldId="264"/>
        </pc:sldMkLst>
        <pc:spChg chg="mod">
          <ac:chgData name="Semira Abdelkerim Zeinu (2427863)" userId="6c402792-7b17-4d21-a641-805934b624e5" providerId="ADAL" clId="{E34B4EF1-5279-430F-B300-780FD17D8AC5}" dt="2025-10-08T21:53:40.545" v="3932" actId="26606"/>
          <ac:spMkLst>
            <pc:docMk/>
            <pc:sldMk cId="28003313" sldId="264"/>
            <ac:spMk id="2" creationId="{5AC8DA3A-C3F6-CBAA-351E-E27991E9177F}"/>
          </ac:spMkLst>
        </pc:spChg>
        <pc:spChg chg="mod">
          <ac:chgData name="Semira Abdelkerim Zeinu (2427863)" userId="6c402792-7b17-4d21-a641-805934b624e5" providerId="ADAL" clId="{E34B4EF1-5279-430F-B300-780FD17D8AC5}" dt="2025-10-08T21:53:40.545" v="3932" actId="26606"/>
          <ac:spMkLst>
            <pc:docMk/>
            <pc:sldMk cId="28003313" sldId="264"/>
            <ac:spMk id="3" creationId="{17E49A2D-4180-CF31-10C7-C801469A2A5D}"/>
          </ac:spMkLst>
        </pc:spChg>
        <pc:spChg chg="add">
          <ac:chgData name="Semira Abdelkerim Zeinu (2427863)" userId="6c402792-7b17-4d21-a641-805934b624e5" providerId="ADAL" clId="{E34B4EF1-5279-430F-B300-780FD17D8AC5}" dt="2025-10-08T21:53:40.545" v="3932" actId="26606"/>
          <ac:spMkLst>
            <pc:docMk/>
            <pc:sldMk cId="28003313" sldId="264"/>
            <ac:spMk id="28" creationId="{70BEB1E7-2F88-40BC-B73D-42E5B6F80BFC}"/>
          </ac:spMkLst>
        </pc:spChg>
        <pc:spChg chg="add">
          <ac:chgData name="Semira Abdelkerim Zeinu (2427863)" userId="6c402792-7b17-4d21-a641-805934b624e5" providerId="ADAL" clId="{E34B4EF1-5279-430F-B300-780FD17D8AC5}" dt="2025-10-08T21:53:40.545" v="3932" actId="26606"/>
          <ac:spMkLst>
            <pc:docMk/>
            <pc:sldMk cId="28003313" sldId="264"/>
            <ac:spMk id="29" creationId="{4F7EBAE4-9945-4473-9E34-B2C66EA0F03D}"/>
          </ac:spMkLst>
        </pc:spChg>
        <pc:spChg chg="add">
          <ac:chgData name="Semira Abdelkerim Zeinu (2427863)" userId="6c402792-7b17-4d21-a641-805934b624e5" providerId="ADAL" clId="{E34B4EF1-5279-430F-B300-780FD17D8AC5}" dt="2025-10-08T21:53:40.545" v="3932" actId="26606"/>
          <ac:spMkLst>
            <pc:docMk/>
            <pc:sldMk cId="28003313" sldId="264"/>
            <ac:spMk id="30" creationId="{A7B99495-F43F-4D80-A44F-2CB4764EB90B}"/>
          </ac:spMkLst>
        </pc:spChg>
        <pc:picChg chg="add mod ord">
          <ac:chgData name="Semira Abdelkerim Zeinu (2427863)" userId="6c402792-7b17-4d21-a641-805934b624e5" providerId="ADAL" clId="{E34B4EF1-5279-430F-B300-780FD17D8AC5}" dt="2025-10-08T21:53:40.545" v="3932" actId="26606"/>
          <ac:picMkLst>
            <pc:docMk/>
            <pc:sldMk cId="28003313" sldId="264"/>
            <ac:picMk id="5" creationId="{0A5C5AC0-EF8F-BC16-0426-1CB47018AFE5}"/>
          </ac:picMkLst>
        </pc:picChg>
      </pc:sldChg>
      <pc:sldChg chg="addSp delSp modSp mod setBg">
        <pc:chgData name="Semira Abdelkerim Zeinu (2427863)" userId="6c402792-7b17-4d21-a641-805934b624e5" providerId="ADAL" clId="{E34B4EF1-5279-430F-B300-780FD17D8AC5}" dt="2025-10-11T21:52:18.602" v="5079" actId="26606"/>
        <pc:sldMkLst>
          <pc:docMk/>
          <pc:sldMk cId="3195083190" sldId="265"/>
        </pc:sldMkLst>
        <pc:spChg chg="mod">
          <ac:chgData name="Semira Abdelkerim Zeinu (2427863)" userId="6c402792-7b17-4d21-a641-805934b624e5" providerId="ADAL" clId="{E34B4EF1-5279-430F-B300-780FD17D8AC5}" dt="2025-10-11T21:52:18.602" v="5079" actId="26606"/>
          <ac:spMkLst>
            <pc:docMk/>
            <pc:sldMk cId="3195083190" sldId="265"/>
            <ac:spMk id="2" creationId="{125B4784-2AFA-F412-3DF7-61567744C32B}"/>
          </ac:spMkLst>
        </pc:spChg>
        <pc:spChg chg="add mod">
          <ac:chgData name="Semira Abdelkerim Zeinu (2427863)" userId="6c402792-7b17-4d21-a641-805934b624e5" providerId="ADAL" clId="{E34B4EF1-5279-430F-B300-780FD17D8AC5}" dt="2025-10-11T21:52:18.602" v="5079" actId="26606"/>
          <ac:spMkLst>
            <pc:docMk/>
            <pc:sldMk cId="3195083190" sldId="265"/>
            <ac:spMk id="4" creationId="{02CD5870-88C0-ECE2-6ECA-2445C205EB68}"/>
          </ac:spMkLst>
        </pc:spChg>
        <pc:spChg chg="add del">
          <ac:chgData name="Semira Abdelkerim Zeinu (2427863)" userId="6c402792-7b17-4d21-a641-805934b624e5" providerId="ADAL" clId="{E34B4EF1-5279-430F-B300-780FD17D8AC5}" dt="2025-10-11T21:52:18.602" v="5079" actId="26606"/>
          <ac:spMkLst>
            <pc:docMk/>
            <pc:sldMk cId="3195083190" sldId="265"/>
            <ac:spMk id="10" creationId="{B50AB553-2A96-4A92-96F2-93548E096954}"/>
          </ac:spMkLst>
        </pc:spChg>
        <pc:spChg chg="add del">
          <ac:chgData name="Semira Abdelkerim Zeinu (2427863)" userId="6c402792-7b17-4d21-a641-805934b624e5" providerId="ADAL" clId="{E34B4EF1-5279-430F-B300-780FD17D8AC5}" dt="2025-10-11T21:52:02.048" v="5076" actId="26606"/>
          <ac:spMkLst>
            <pc:docMk/>
            <pc:sldMk cId="3195083190" sldId="265"/>
            <ac:spMk id="15" creationId="{D009D6D5-DAC2-4A8B-A17A-E206B9012D09}"/>
          </ac:spMkLst>
        </pc:spChg>
        <pc:spChg chg="add del">
          <ac:chgData name="Semira Abdelkerim Zeinu (2427863)" userId="6c402792-7b17-4d21-a641-805934b624e5" providerId="ADAL" clId="{E34B4EF1-5279-430F-B300-780FD17D8AC5}" dt="2025-10-11T21:52:18.586" v="5078" actId="26606"/>
          <ac:spMkLst>
            <pc:docMk/>
            <pc:sldMk cId="3195083190" sldId="265"/>
            <ac:spMk id="17" creationId="{7E014A0B-5338-4077-AFE9-A90D04D4492B}"/>
          </ac:spMkLst>
        </pc:spChg>
        <pc:spChg chg="add del">
          <ac:chgData name="Semira Abdelkerim Zeinu (2427863)" userId="6c402792-7b17-4d21-a641-805934b624e5" providerId="ADAL" clId="{E34B4EF1-5279-430F-B300-780FD17D8AC5}" dt="2025-10-11T21:52:18.586" v="5078" actId="26606"/>
          <ac:spMkLst>
            <pc:docMk/>
            <pc:sldMk cId="3195083190" sldId="265"/>
            <ac:spMk id="18" creationId="{1E020063-2385-44AC-BD67-258E1F0B9FCE}"/>
          </ac:spMkLst>
        </pc:spChg>
        <pc:spChg chg="add">
          <ac:chgData name="Semira Abdelkerim Zeinu (2427863)" userId="6c402792-7b17-4d21-a641-805934b624e5" providerId="ADAL" clId="{E34B4EF1-5279-430F-B300-780FD17D8AC5}" dt="2025-10-11T21:52:18.602" v="5079" actId="26606"/>
          <ac:spMkLst>
            <pc:docMk/>
            <pc:sldMk cId="3195083190" sldId="265"/>
            <ac:spMk id="31" creationId="{6A84B152-3496-4C52-AF08-97AFFC09DD2C}"/>
          </ac:spMkLst>
        </pc:spChg>
        <pc:spChg chg="add">
          <ac:chgData name="Semira Abdelkerim Zeinu (2427863)" userId="6c402792-7b17-4d21-a641-805934b624e5" providerId="ADAL" clId="{E34B4EF1-5279-430F-B300-780FD17D8AC5}" dt="2025-10-11T21:52:18.602" v="5079" actId="26606"/>
          <ac:spMkLst>
            <pc:docMk/>
            <pc:sldMk cId="3195083190" sldId="265"/>
            <ac:spMk id="32" creationId="{6B2ADB95-0FA3-4BD7-A8AC-89D014A83E5B}"/>
          </ac:spMkLst>
        </pc:spChg>
        <pc:spChg chg="add">
          <ac:chgData name="Semira Abdelkerim Zeinu (2427863)" userId="6c402792-7b17-4d21-a641-805934b624e5" providerId="ADAL" clId="{E34B4EF1-5279-430F-B300-780FD17D8AC5}" dt="2025-10-11T21:52:18.602" v="5079" actId="26606"/>
          <ac:spMkLst>
            <pc:docMk/>
            <pc:sldMk cId="3195083190" sldId="265"/>
            <ac:spMk id="33" creationId="{C924DBCE-E731-4B22-8181-A39C1D86276C}"/>
          </ac:spMkLst>
        </pc:spChg>
        <pc:spChg chg="add">
          <ac:chgData name="Semira Abdelkerim Zeinu (2427863)" userId="6c402792-7b17-4d21-a641-805934b624e5" providerId="ADAL" clId="{E34B4EF1-5279-430F-B300-780FD17D8AC5}" dt="2025-10-11T21:52:18.602" v="5079" actId="26606"/>
          <ac:spMkLst>
            <pc:docMk/>
            <pc:sldMk cId="3195083190" sldId="265"/>
            <ac:spMk id="34" creationId="{4CBF9756-6AC8-4C65-84DF-56FBFFA1D873}"/>
          </ac:spMkLst>
        </pc:spChg>
        <pc:spChg chg="add">
          <ac:chgData name="Semira Abdelkerim Zeinu (2427863)" userId="6c402792-7b17-4d21-a641-805934b624e5" providerId="ADAL" clId="{E34B4EF1-5279-430F-B300-780FD17D8AC5}" dt="2025-10-11T21:52:18.602" v="5079" actId="26606"/>
          <ac:spMkLst>
            <pc:docMk/>
            <pc:sldMk cId="3195083190" sldId="265"/>
            <ac:spMk id="35" creationId="{2D385988-EAAF-4C27-AF8A-2BFBECAF3D4F}"/>
          </ac:spMkLst>
        </pc:spChg>
        <pc:spChg chg="add">
          <ac:chgData name="Semira Abdelkerim Zeinu (2427863)" userId="6c402792-7b17-4d21-a641-805934b624e5" providerId="ADAL" clId="{E34B4EF1-5279-430F-B300-780FD17D8AC5}" dt="2025-10-11T21:52:18.602" v="5079" actId="26606"/>
          <ac:spMkLst>
            <pc:docMk/>
            <pc:sldMk cId="3195083190" sldId="265"/>
            <ac:spMk id="37" creationId="{B621D332-7329-4994-8836-C429A51B7549}"/>
          </ac:spMkLst>
        </pc:spChg>
        <pc:spChg chg="add">
          <ac:chgData name="Semira Abdelkerim Zeinu (2427863)" userId="6c402792-7b17-4d21-a641-805934b624e5" providerId="ADAL" clId="{E34B4EF1-5279-430F-B300-780FD17D8AC5}" dt="2025-10-11T21:52:18.602" v="5079" actId="26606"/>
          <ac:spMkLst>
            <pc:docMk/>
            <pc:sldMk cId="3195083190" sldId="265"/>
            <ac:spMk id="38" creationId="{2D20F754-35A9-4508-BE3C-C59996D1437B}"/>
          </ac:spMkLst>
        </pc:spChg>
        <pc:grpChg chg="add del">
          <ac:chgData name="Semira Abdelkerim Zeinu (2427863)" userId="6c402792-7b17-4d21-a641-805934b624e5" providerId="ADAL" clId="{E34B4EF1-5279-430F-B300-780FD17D8AC5}" dt="2025-10-11T21:52:18.586" v="5078" actId="26606"/>
          <ac:grpSpMkLst>
            <pc:docMk/>
            <pc:sldMk cId="3195083190" sldId="265"/>
            <ac:grpSpMk id="19" creationId="{78127680-150F-4A90-9950-F66392578116}"/>
          </ac:grpSpMkLst>
        </pc:grpChg>
        <pc:grpChg chg="add del">
          <ac:chgData name="Semira Abdelkerim Zeinu (2427863)" userId="6c402792-7b17-4d21-a641-805934b624e5" providerId="ADAL" clId="{E34B4EF1-5279-430F-B300-780FD17D8AC5}" dt="2025-10-11T21:52:18.586" v="5078" actId="26606"/>
          <ac:grpSpMkLst>
            <pc:docMk/>
            <pc:sldMk cId="3195083190" sldId="265"/>
            <ac:grpSpMk id="25" creationId="{466920E5-8640-4C24-A775-8647637094A7}"/>
          </ac:grpSpMkLst>
        </pc:grpChg>
        <pc:picChg chg="add mod ord">
          <ac:chgData name="Semira Abdelkerim Zeinu (2427863)" userId="6c402792-7b17-4d21-a641-805934b624e5" providerId="ADAL" clId="{E34B4EF1-5279-430F-B300-780FD17D8AC5}" dt="2025-10-11T21:52:18.586" v="5078" actId="26606"/>
          <ac:picMkLst>
            <pc:docMk/>
            <pc:sldMk cId="3195083190" sldId="265"/>
            <ac:picMk id="6" creationId="{B58FF429-EEDF-DE57-4429-35FA481CD66A}"/>
          </ac:picMkLst>
        </pc:picChg>
      </pc:sldChg>
      <pc:sldChg chg="new del">
        <pc:chgData name="Semira Abdelkerim Zeinu (2427863)" userId="6c402792-7b17-4d21-a641-805934b624e5" providerId="ADAL" clId="{E34B4EF1-5279-430F-B300-780FD17D8AC5}" dt="2025-10-08T19:37:38.191" v="23" actId="47"/>
        <pc:sldMkLst>
          <pc:docMk/>
          <pc:sldMk cId="318341064" sldId="266"/>
        </pc:sldMkLst>
      </pc:sldChg>
      <pc:sldChg chg="addSp delSp modSp new mod setBg">
        <pc:chgData name="Semira Abdelkerim Zeinu (2427863)" userId="6c402792-7b17-4d21-a641-805934b624e5" providerId="ADAL" clId="{E34B4EF1-5279-430F-B300-780FD17D8AC5}" dt="2025-10-08T21:48:31.400" v="3915" actId="26606"/>
        <pc:sldMkLst>
          <pc:docMk/>
          <pc:sldMk cId="2973920231" sldId="267"/>
        </pc:sldMkLst>
        <pc:spChg chg="mod">
          <ac:chgData name="Semira Abdelkerim Zeinu (2427863)" userId="6c402792-7b17-4d21-a641-805934b624e5" providerId="ADAL" clId="{E34B4EF1-5279-430F-B300-780FD17D8AC5}" dt="2025-10-08T21:48:31.400" v="3915" actId="26606"/>
          <ac:spMkLst>
            <pc:docMk/>
            <pc:sldMk cId="2973920231" sldId="267"/>
            <ac:spMk id="2" creationId="{69D3DD8E-5202-AB7D-674B-21004D97E8C8}"/>
          </ac:spMkLst>
        </pc:spChg>
        <pc:spChg chg="mod">
          <ac:chgData name="Semira Abdelkerim Zeinu (2427863)" userId="6c402792-7b17-4d21-a641-805934b624e5" providerId="ADAL" clId="{E34B4EF1-5279-430F-B300-780FD17D8AC5}" dt="2025-10-08T21:48:31.400" v="3915" actId="26606"/>
          <ac:spMkLst>
            <pc:docMk/>
            <pc:sldMk cId="2973920231" sldId="267"/>
            <ac:spMk id="3" creationId="{7400337D-343B-9D64-16BF-2F971A849745}"/>
          </ac:spMkLst>
        </pc:spChg>
        <pc:spChg chg="add">
          <ac:chgData name="Semira Abdelkerim Zeinu (2427863)" userId="6c402792-7b17-4d21-a641-805934b624e5" providerId="ADAL" clId="{E34B4EF1-5279-430F-B300-780FD17D8AC5}" dt="2025-10-08T21:48:31.400" v="3915" actId="26606"/>
          <ac:spMkLst>
            <pc:docMk/>
            <pc:sldMk cId="2973920231" sldId="267"/>
            <ac:spMk id="18" creationId="{C0763A76-9F1C-4FC5-82B7-DD475DA461B2}"/>
          </ac:spMkLst>
        </pc:spChg>
        <pc:spChg chg="add">
          <ac:chgData name="Semira Abdelkerim Zeinu (2427863)" userId="6c402792-7b17-4d21-a641-805934b624e5" providerId="ADAL" clId="{E34B4EF1-5279-430F-B300-780FD17D8AC5}" dt="2025-10-08T21:48:31.400" v="3915" actId="26606"/>
          <ac:spMkLst>
            <pc:docMk/>
            <pc:sldMk cId="2973920231" sldId="267"/>
            <ac:spMk id="20" creationId="{E81BF4F6-F2CF-4984-9D14-D6966D92F99F}"/>
          </ac:spMkLst>
        </pc:spChg>
        <pc:picChg chg="add">
          <ac:chgData name="Semira Abdelkerim Zeinu (2427863)" userId="6c402792-7b17-4d21-a641-805934b624e5" providerId="ADAL" clId="{E34B4EF1-5279-430F-B300-780FD17D8AC5}" dt="2025-10-08T21:48:31.400" v="3915" actId="26606"/>
          <ac:picMkLst>
            <pc:docMk/>
            <pc:sldMk cId="2973920231" sldId="267"/>
            <ac:picMk id="14" creationId="{C3560C1C-6ADA-0D67-2154-92816CEF9981}"/>
          </ac:picMkLst>
        </pc:picChg>
      </pc:sldChg>
      <pc:sldChg chg="addSp delSp modSp new mod setBg">
        <pc:chgData name="Semira Abdelkerim Zeinu (2427863)" userId="6c402792-7b17-4d21-a641-805934b624e5" providerId="ADAL" clId="{E34B4EF1-5279-430F-B300-780FD17D8AC5}" dt="2025-10-10T21:55:03.142" v="4427" actId="20577"/>
        <pc:sldMkLst>
          <pc:docMk/>
          <pc:sldMk cId="1279331400" sldId="268"/>
        </pc:sldMkLst>
        <pc:spChg chg="mod">
          <ac:chgData name="Semira Abdelkerim Zeinu (2427863)" userId="6c402792-7b17-4d21-a641-805934b624e5" providerId="ADAL" clId="{E34B4EF1-5279-430F-B300-780FD17D8AC5}" dt="2025-10-10T21:53:20.118" v="4409" actId="26606"/>
          <ac:spMkLst>
            <pc:docMk/>
            <pc:sldMk cId="1279331400" sldId="268"/>
            <ac:spMk id="2" creationId="{ABCD5F25-75F9-BA50-525F-0FA1C3C44A12}"/>
          </ac:spMkLst>
        </pc:spChg>
        <pc:spChg chg="mod">
          <ac:chgData name="Semira Abdelkerim Zeinu (2427863)" userId="6c402792-7b17-4d21-a641-805934b624e5" providerId="ADAL" clId="{E34B4EF1-5279-430F-B300-780FD17D8AC5}" dt="2025-10-10T21:55:03.142" v="4427" actId="20577"/>
          <ac:spMkLst>
            <pc:docMk/>
            <pc:sldMk cId="1279331400" sldId="268"/>
            <ac:spMk id="3" creationId="{FE62A55E-6510-844C-121C-AA339D18F00B}"/>
          </ac:spMkLst>
        </pc:spChg>
        <pc:spChg chg="add del">
          <ac:chgData name="Semira Abdelkerim Zeinu (2427863)" userId="6c402792-7b17-4d21-a641-805934b624e5" providerId="ADAL" clId="{E34B4EF1-5279-430F-B300-780FD17D8AC5}" dt="2025-10-10T21:52:37.637" v="4396" actId="26606"/>
          <ac:spMkLst>
            <pc:docMk/>
            <pc:sldMk cId="1279331400" sldId="268"/>
            <ac:spMk id="8" creationId="{18873D23-2DCF-4B31-A009-95721C06E8E1}"/>
          </ac:spMkLst>
        </pc:spChg>
        <pc:spChg chg="add del">
          <ac:chgData name="Semira Abdelkerim Zeinu (2427863)" userId="6c402792-7b17-4d21-a641-805934b624e5" providerId="ADAL" clId="{E34B4EF1-5279-430F-B300-780FD17D8AC5}" dt="2025-10-10T21:52:37.637" v="4396" actId="26606"/>
          <ac:spMkLst>
            <pc:docMk/>
            <pc:sldMk cId="1279331400" sldId="268"/>
            <ac:spMk id="10" creationId="{C13EF075-D4EF-4929-ADBC-91B27DA19955}"/>
          </ac:spMkLst>
        </pc:spChg>
        <pc:spChg chg="add del">
          <ac:chgData name="Semira Abdelkerim Zeinu (2427863)" userId="6c402792-7b17-4d21-a641-805934b624e5" providerId="ADAL" clId="{E34B4EF1-5279-430F-B300-780FD17D8AC5}" dt="2025-10-10T21:52:53.054" v="4400" actId="26606"/>
          <ac:spMkLst>
            <pc:docMk/>
            <pc:sldMk cId="1279331400" sldId="268"/>
            <ac:spMk id="14" creationId="{21C9FE86-FCC3-4A31-AA1C-C882262B7FE7}"/>
          </ac:spMkLst>
        </pc:spChg>
        <pc:spChg chg="add del">
          <ac:chgData name="Semira Abdelkerim Zeinu (2427863)" userId="6c402792-7b17-4d21-a641-805934b624e5" providerId="ADAL" clId="{E34B4EF1-5279-430F-B300-780FD17D8AC5}" dt="2025-10-10T21:52:53.054" v="4400" actId="26606"/>
          <ac:spMkLst>
            <pc:docMk/>
            <pc:sldMk cId="1279331400" sldId="268"/>
            <ac:spMk id="16" creationId="{7D96243B-ECED-4B71-8E06-AE9A285EAD20}"/>
          </ac:spMkLst>
        </pc:spChg>
        <pc:spChg chg="add del">
          <ac:chgData name="Semira Abdelkerim Zeinu (2427863)" userId="6c402792-7b17-4d21-a641-805934b624e5" providerId="ADAL" clId="{E34B4EF1-5279-430F-B300-780FD17D8AC5}" dt="2025-10-10T21:52:45.107" v="4398" actId="26606"/>
          <ac:spMkLst>
            <pc:docMk/>
            <pc:sldMk cId="1279331400" sldId="268"/>
            <ac:spMk id="18" creationId="{5C8908E2-EE49-44D2-9428-A28D2312A8D5}"/>
          </ac:spMkLst>
        </pc:spChg>
        <pc:spChg chg="add">
          <ac:chgData name="Semira Abdelkerim Zeinu (2427863)" userId="6c402792-7b17-4d21-a641-805934b624e5" providerId="ADAL" clId="{E34B4EF1-5279-430F-B300-780FD17D8AC5}" dt="2025-10-10T21:53:20.118" v="4409" actId="26606"/>
          <ac:spMkLst>
            <pc:docMk/>
            <pc:sldMk cId="1279331400" sldId="268"/>
            <ac:spMk id="20" creationId="{88853921-7BC9-4BDE-ACAB-133C683C82D6}"/>
          </ac:spMkLst>
        </pc:spChg>
        <pc:spChg chg="add del">
          <ac:chgData name="Semira Abdelkerim Zeinu (2427863)" userId="6c402792-7b17-4d21-a641-805934b624e5" providerId="ADAL" clId="{E34B4EF1-5279-430F-B300-780FD17D8AC5}" dt="2025-10-10T21:52:45.107" v="4398" actId="26606"/>
          <ac:spMkLst>
            <pc:docMk/>
            <pc:sldMk cId="1279331400" sldId="268"/>
            <ac:spMk id="21" creationId="{BD92035A-AA2F-4CD8-A556-1CE8BDEC75BD}"/>
          </ac:spMkLst>
        </pc:spChg>
        <pc:spChg chg="add del">
          <ac:chgData name="Semira Abdelkerim Zeinu (2427863)" userId="6c402792-7b17-4d21-a641-805934b624e5" providerId="ADAL" clId="{E34B4EF1-5279-430F-B300-780FD17D8AC5}" dt="2025-10-10T21:52:45.107" v="4398" actId="26606"/>
          <ac:spMkLst>
            <pc:docMk/>
            <pc:sldMk cId="1279331400" sldId="268"/>
            <ac:spMk id="22" creationId="{ED888B23-07FA-482A-96DF-47E31AF1A603}"/>
          </ac:spMkLst>
        </pc:spChg>
        <pc:spChg chg="add del">
          <ac:chgData name="Semira Abdelkerim Zeinu (2427863)" userId="6c402792-7b17-4d21-a641-805934b624e5" providerId="ADAL" clId="{E34B4EF1-5279-430F-B300-780FD17D8AC5}" dt="2025-10-10T21:52:53.054" v="4400" actId="26606"/>
          <ac:spMkLst>
            <pc:docMk/>
            <pc:sldMk cId="1279331400" sldId="268"/>
            <ac:spMk id="24" creationId="{DEE2AD96-B495-4E06-9291-B71706F728CB}"/>
          </ac:spMkLst>
        </pc:spChg>
        <pc:spChg chg="add del">
          <ac:chgData name="Semira Abdelkerim Zeinu (2427863)" userId="6c402792-7b17-4d21-a641-805934b624e5" providerId="ADAL" clId="{E34B4EF1-5279-430F-B300-780FD17D8AC5}" dt="2025-10-10T21:52:53.054" v="4400" actId="26606"/>
          <ac:spMkLst>
            <pc:docMk/>
            <pc:sldMk cId="1279331400" sldId="268"/>
            <ac:spMk id="25" creationId="{53CF6D67-C5A8-4ADD-9E8E-1E38CA1D3166}"/>
          </ac:spMkLst>
        </pc:spChg>
        <pc:spChg chg="add del">
          <ac:chgData name="Semira Abdelkerim Zeinu (2427863)" userId="6c402792-7b17-4d21-a641-805934b624e5" providerId="ADAL" clId="{E34B4EF1-5279-430F-B300-780FD17D8AC5}" dt="2025-10-10T21:52:53.054" v="4400" actId="26606"/>
          <ac:spMkLst>
            <pc:docMk/>
            <pc:sldMk cId="1279331400" sldId="268"/>
            <ac:spMk id="26" creationId="{86909FA0-B515-4681-B7A8-FA281D133B94}"/>
          </ac:spMkLst>
        </pc:spChg>
        <pc:spChg chg="add del">
          <ac:chgData name="Semira Abdelkerim Zeinu (2427863)" userId="6c402792-7b17-4d21-a641-805934b624e5" providerId="ADAL" clId="{E34B4EF1-5279-430F-B300-780FD17D8AC5}" dt="2025-10-10T21:52:53.054" v="4400" actId="26606"/>
          <ac:spMkLst>
            <pc:docMk/>
            <pc:sldMk cId="1279331400" sldId="268"/>
            <ac:spMk id="27" creationId="{A09989E4-EFDC-4A90-A633-E0525FB4139E}"/>
          </ac:spMkLst>
        </pc:spChg>
        <pc:spChg chg="add del">
          <ac:chgData name="Semira Abdelkerim Zeinu (2427863)" userId="6c402792-7b17-4d21-a641-805934b624e5" providerId="ADAL" clId="{E34B4EF1-5279-430F-B300-780FD17D8AC5}" dt="2025-10-10T21:52:55.044" v="4402" actId="26606"/>
          <ac:spMkLst>
            <pc:docMk/>
            <pc:sldMk cId="1279331400" sldId="268"/>
            <ac:spMk id="29" creationId="{70DFC902-7D23-471A-B557-B6B6917D7A0D}"/>
          </ac:spMkLst>
        </pc:spChg>
        <pc:spChg chg="add del">
          <ac:chgData name="Semira Abdelkerim Zeinu (2427863)" userId="6c402792-7b17-4d21-a641-805934b624e5" providerId="ADAL" clId="{E34B4EF1-5279-430F-B300-780FD17D8AC5}" dt="2025-10-10T21:52:55.044" v="4402" actId="26606"/>
          <ac:spMkLst>
            <pc:docMk/>
            <pc:sldMk cId="1279331400" sldId="268"/>
            <ac:spMk id="30" creationId="{A55D5633-D557-4DCA-982C-FF36EB7A1C00}"/>
          </ac:spMkLst>
        </pc:spChg>
        <pc:spChg chg="add del">
          <ac:chgData name="Semira Abdelkerim Zeinu (2427863)" userId="6c402792-7b17-4d21-a641-805934b624e5" providerId="ADAL" clId="{E34B4EF1-5279-430F-B300-780FD17D8AC5}" dt="2025-10-10T21:52:55.044" v="4402" actId="26606"/>
          <ac:spMkLst>
            <pc:docMk/>
            <pc:sldMk cId="1279331400" sldId="268"/>
            <ac:spMk id="31" creationId="{450D3AD2-FA80-415F-A9CE-54D884561CD7}"/>
          </ac:spMkLst>
        </pc:spChg>
        <pc:spChg chg="add del">
          <ac:chgData name="Semira Abdelkerim Zeinu (2427863)" userId="6c402792-7b17-4d21-a641-805934b624e5" providerId="ADAL" clId="{E34B4EF1-5279-430F-B300-780FD17D8AC5}" dt="2025-10-10T21:53:04.245" v="4404" actId="26606"/>
          <ac:spMkLst>
            <pc:docMk/>
            <pc:sldMk cId="1279331400" sldId="268"/>
            <ac:spMk id="33" creationId="{815925C2-A704-4D47-B1C1-3FCA52512EC1}"/>
          </ac:spMkLst>
        </pc:spChg>
        <pc:spChg chg="add del">
          <ac:chgData name="Semira Abdelkerim Zeinu (2427863)" userId="6c402792-7b17-4d21-a641-805934b624e5" providerId="ADAL" clId="{E34B4EF1-5279-430F-B300-780FD17D8AC5}" dt="2025-10-10T21:53:04.245" v="4404" actId="26606"/>
          <ac:spMkLst>
            <pc:docMk/>
            <pc:sldMk cId="1279331400" sldId="268"/>
            <ac:spMk id="34" creationId="{01D4315C-C23C-4FD3-98DF-08C29E2292A8}"/>
          </ac:spMkLst>
        </pc:spChg>
        <pc:spChg chg="add del">
          <ac:chgData name="Semira Abdelkerim Zeinu (2427863)" userId="6c402792-7b17-4d21-a641-805934b624e5" providerId="ADAL" clId="{E34B4EF1-5279-430F-B300-780FD17D8AC5}" dt="2025-10-10T21:53:17.291" v="4406" actId="26606"/>
          <ac:spMkLst>
            <pc:docMk/>
            <pc:sldMk cId="1279331400" sldId="268"/>
            <ac:spMk id="43" creationId="{F837543A-6020-4505-A233-C9DB4BF74011}"/>
          </ac:spMkLst>
        </pc:spChg>
        <pc:spChg chg="add del">
          <ac:chgData name="Semira Abdelkerim Zeinu (2427863)" userId="6c402792-7b17-4d21-a641-805934b624e5" providerId="ADAL" clId="{E34B4EF1-5279-430F-B300-780FD17D8AC5}" dt="2025-10-10T21:53:17.291" v="4406" actId="26606"/>
          <ac:spMkLst>
            <pc:docMk/>
            <pc:sldMk cId="1279331400" sldId="268"/>
            <ac:spMk id="44" creationId="{35B16301-FB18-48BA-A6DD-C37CAF6F9A18}"/>
          </ac:spMkLst>
        </pc:spChg>
        <pc:spChg chg="add del">
          <ac:chgData name="Semira Abdelkerim Zeinu (2427863)" userId="6c402792-7b17-4d21-a641-805934b624e5" providerId="ADAL" clId="{E34B4EF1-5279-430F-B300-780FD17D8AC5}" dt="2025-10-10T21:53:17.291" v="4406" actId="26606"/>
          <ac:spMkLst>
            <pc:docMk/>
            <pc:sldMk cId="1279331400" sldId="268"/>
            <ac:spMk id="45" creationId="{C3C0D90E-074A-4F52-9B11-B52BEF4BCBE5}"/>
          </ac:spMkLst>
        </pc:spChg>
        <pc:spChg chg="add del">
          <ac:chgData name="Semira Abdelkerim Zeinu (2427863)" userId="6c402792-7b17-4d21-a641-805934b624e5" providerId="ADAL" clId="{E34B4EF1-5279-430F-B300-780FD17D8AC5}" dt="2025-10-10T21:53:17.291" v="4406" actId="26606"/>
          <ac:spMkLst>
            <pc:docMk/>
            <pc:sldMk cId="1279331400" sldId="268"/>
            <ac:spMk id="46" creationId="{CABBD4C1-E6F8-46F6-8152-A8A97490BF4D}"/>
          </ac:spMkLst>
        </pc:spChg>
        <pc:spChg chg="add del">
          <ac:chgData name="Semira Abdelkerim Zeinu (2427863)" userId="6c402792-7b17-4d21-a641-805934b624e5" providerId="ADAL" clId="{E34B4EF1-5279-430F-B300-780FD17D8AC5}" dt="2025-10-10T21:53:17.291" v="4406" actId="26606"/>
          <ac:spMkLst>
            <pc:docMk/>
            <pc:sldMk cId="1279331400" sldId="268"/>
            <ac:spMk id="47" creationId="{83BA5EF5-1FE9-4BF9-83BB-269BCDDF6156}"/>
          </ac:spMkLst>
        </pc:spChg>
        <pc:spChg chg="add del">
          <ac:chgData name="Semira Abdelkerim Zeinu (2427863)" userId="6c402792-7b17-4d21-a641-805934b624e5" providerId="ADAL" clId="{E34B4EF1-5279-430F-B300-780FD17D8AC5}" dt="2025-10-10T21:53:17.291" v="4406" actId="26606"/>
          <ac:spMkLst>
            <pc:docMk/>
            <pc:sldMk cId="1279331400" sldId="268"/>
            <ac:spMk id="49" creationId="{88853921-7BC9-4BDE-ACAB-133C683C82D6}"/>
          </ac:spMkLst>
        </pc:spChg>
        <pc:spChg chg="add del">
          <ac:chgData name="Semira Abdelkerim Zeinu (2427863)" userId="6c402792-7b17-4d21-a641-805934b624e5" providerId="ADAL" clId="{E34B4EF1-5279-430F-B300-780FD17D8AC5}" dt="2025-10-10T21:53:17.291" v="4406" actId="26606"/>
          <ac:spMkLst>
            <pc:docMk/>
            <pc:sldMk cId="1279331400" sldId="268"/>
            <ac:spMk id="50" creationId="{09192968-3AE7-4470-A61C-97294BB92731}"/>
          </ac:spMkLst>
        </pc:spChg>
        <pc:spChg chg="add del">
          <ac:chgData name="Semira Abdelkerim Zeinu (2427863)" userId="6c402792-7b17-4d21-a641-805934b624e5" providerId="ADAL" clId="{E34B4EF1-5279-430F-B300-780FD17D8AC5}" dt="2025-10-10T21:53:17.291" v="4406" actId="26606"/>
          <ac:spMkLst>
            <pc:docMk/>
            <pc:sldMk cId="1279331400" sldId="268"/>
            <ac:spMk id="51" creationId="{3AB72E55-43E4-4356-BFE8-E2102CB0B505}"/>
          </ac:spMkLst>
        </pc:spChg>
        <pc:spChg chg="add del">
          <ac:chgData name="Semira Abdelkerim Zeinu (2427863)" userId="6c402792-7b17-4d21-a641-805934b624e5" providerId="ADAL" clId="{E34B4EF1-5279-430F-B300-780FD17D8AC5}" dt="2025-10-10T21:53:20.118" v="4408" actId="26606"/>
          <ac:spMkLst>
            <pc:docMk/>
            <pc:sldMk cId="1279331400" sldId="268"/>
            <ac:spMk id="53" creationId="{EDDBB197-D710-4A4F-A9CA-FD2177498BE8}"/>
          </ac:spMkLst>
        </pc:spChg>
        <pc:spChg chg="add del">
          <ac:chgData name="Semira Abdelkerim Zeinu (2427863)" userId="6c402792-7b17-4d21-a641-805934b624e5" providerId="ADAL" clId="{E34B4EF1-5279-430F-B300-780FD17D8AC5}" dt="2025-10-10T21:53:20.118" v="4408" actId="26606"/>
          <ac:spMkLst>
            <pc:docMk/>
            <pc:sldMk cId="1279331400" sldId="268"/>
            <ac:spMk id="54" creationId="{975D1CFA-2CDB-4B64-BD9F-85744E8DA12F}"/>
          </ac:spMkLst>
        </pc:spChg>
        <pc:spChg chg="add">
          <ac:chgData name="Semira Abdelkerim Zeinu (2427863)" userId="6c402792-7b17-4d21-a641-805934b624e5" providerId="ADAL" clId="{E34B4EF1-5279-430F-B300-780FD17D8AC5}" dt="2025-10-10T21:53:20.118" v="4409" actId="26606"/>
          <ac:spMkLst>
            <pc:docMk/>
            <pc:sldMk cId="1279331400" sldId="268"/>
            <ac:spMk id="59" creationId="{F837543A-6020-4505-A233-C9DB4BF74011}"/>
          </ac:spMkLst>
        </pc:spChg>
        <pc:spChg chg="add">
          <ac:chgData name="Semira Abdelkerim Zeinu (2427863)" userId="6c402792-7b17-4d21-a641-805934b624e5" providerId="ADAL" clId="{E34B4EF1-5279-430F-B300-780FD17D8AC5}" dt="2025-10-10T21:53:20.118" v="4409" actId="26606"/>
          <ac:spMkLst>
            <pc:docMk/>
            <pc:sldMk cId="1279331400" sldId="268"/>
            <ac:spMk id="60" creationId="{35B16301-FB18-48BA-A6DD-C37CAF6F9A18}"/>
          </ac:spMkLst>
        </pc:spChg>
        <pc:spChg chg="add">
          <ac:chgData name="Semira Abdelkerim Zeinu (2427863)" userId="6c402792-7b17-4d21-a641-805934b624e5" providerId="ADAL" clId="{E34B4EF1-5279-430F-B300-780FD17D8AC5}" dt="2025-10-10T21:53:20.118" v="4409" actId="26606"/>
          <ac:spMkLst>
            <pc:docMk/>
            <pc:sldMk cId="1279331400" sldId="268"/>
            <ac:spMk id="61" creationId="{C3C0D90E-074A-4F52-9B11-B52BEF4BCBE5}"/>
          </ac:spMkLst>
        </pc:spChg>
        <pc:spChg chg="add">
          <ac:chgData name="Semira Abdelkerim Zeinu (2427863)" userId="6c402792-7b17-4d21-a641-805934b624e5" providerId="ADAL" clId="{E34B4EF1-5279-430F-B300-780FD17D8AC5}" dt="2025-10-10T21:53:20.118" v="4409" actId="26606"/>
          <ac:spMkLst>
            <pc:docMk/>
            <pc:sldMk cId="1279331400" sldId="268"/>
            <ac:spMk id="62" creationId="{CABBD4C1-E6F8-46F6-8152-A8A97490BF4D}"/>
          </ac:spMkLst>
        </pc:spChg>
        <pc:spChg chg="add">
          <ac:chgData name="Semira Abdelkerim Zeinu (2427863)" userId="6c402792-7b17-4d21-a641-805934b624e5" providerId="ADAL" clId="{E34B4EF1-5279-430F-B300-780FD17D8AC5}" dt="2025-10-10T21:53:20.118" v="4409" actId="26606"/>
          <ac:spMkLst>
            <pc:docMk/>
            <pc:sldMk cId="1279331400" sldId="268"/>
            <ac:spMk id="63" creationId="{83BA5EF5-1FE9-4BF9-83BB-269BCDDF6156}"/>
          </ac:spMkLst>
        </pc:spChg>
        <pc:spChg chg="add">
          <ac:chgData name="Semira Abdelkerim Zeinu (2427863)" userId="6c402792-7b17-4d21-a641-805934b624e5" providerId="ADAL" clId="{E34B4EF1-5279-430F-B300-780FD17D8AC5}" dt="2025-10-10T21:53:20.118" v="4409" actId="26606"/>
          <ac:spMkLst>
            <pc:docMk/>
            <pc:sldMk cId="1279331400" sldId="268"/>
            <ac:spMk id="65" creationId="{09192968-3AE7-4470-A61C-97294BB92731}"/>
          </ac:spMkLst>
        </pc:spChg>
        <pc:spChg chg="add">
          <ac:chgData name="Semira Abdelkerim Zeinu (2427863)" userId="6c402792-7b17-4d21-a641-805934b624e5" providerId="ADAL" clId="{E34B4EF1-5279-430F-B300-780FD17D8AC5}" dt="2025-10-10T21:53:20.118" v="4409" actId="26606"/>
          <ac:spMkLst>
            <pc:docMk/>
            <pc:sldMk cId="1279331400" sldId="268"/>
            <ac:spMk id="66" creationId="{3AB72E55-43E4-4356-BFE8-E2102CB0B505}"/>
          </ac:spMkLst>
        </pc:spChg>
        <pc:grpChg chg="add del">
          <ac:chgData name="Semira Abdelkerim Zeinu (2427863)" userId="6c402792-7b17-4d21-a641-805934b624e5" providerId="ADAL" clId="{E34B4EF1-5279-430F-B300-780FD17D8AC5}" dt="2025-10-10T21:52:37.637" v="4396" actId="26606"/>
          <ac:grpSpMkLst>
            <pc:docMk/>
            <pc:sldMk cId="1279331400" sldId="268"/>
            <ac:grpSpMk id="12" creationId="{DAA26DFA-AAB2-4973-9C17-16D587C7B198}"/>
          </ac:grpSpMkLst>
        </pc:grpChg>
        <pc:grpChg chg="add del">
          <ac:chgData name="Semira Abdelkerim Zeinu (2427863)" userId="6c402792-7b17-4d21-a641-805934b624e5" providerId="ADAL" clId="{E34B4EF1-5279-430F-B300-780FD17D8AC5}" dt="2025-10-10T21:52:45.107" v="4398" actId="26606"/>
          <ac:grpSpMkLst>
            <pc:docMk/>
            <pc:sldMk cId="1279331400" sldId="268"/>
            <ac:grpSpMk id="19" creationId="{5D1A9D8B-3117-4D9D-BDA4-DD81895098B0}"/>
          </ac:grpSpMkLst>
        </pc:grpChg>
        <pc:grpChg chg="add del">
          <ac:chgData name="Semira Abdelkerim Zeinu (2427863)" userId="6c402792-7b17-4d21-a641-805934b624e5" providerId="ADAL" clId="{E34B4EF1-5279-430F-B300-780FD17D8AC5}" dt="2025-10-10T21:53:04.245" v="4404" actId="26606"/>
          <ac:grpSpMkLst>
            <pc:docMk/>
            <pc:sldMk cId="1279331400" sldId="268"/>
            <ac:grpSpMk id="35" creationId="{5E6B47BC-43FD-4C91-8BFF-B41B99A8A39E}"/>
          </ac:grpSpMkLst>
        </pc:grpChg>
        <pc:grpChg chg="add del">
          <ac:chgData name="Semira Abdelkerim Zeinu (2427863)" userId="6c402792-7b17-4d21-a641-805934b624e5" providerId="ADAL" clId="{E34B4EF1-5279-430F-B300-780FD17D8AC5}" dt="2025-10-10T21:53:04.245" v="4404" actId="26606"/>
          <ac:grpSpMkLst>
            <pc:docMk/>
            <pc:sldMk cId="1279331400" sldId="268"/>
            <ac:grpSpMk id="37" creationId="{43F5E015-E085-4624-B431-B42414448684}"/>
          </ac:grpSpMkLst>
        </pc:grpChg>
        <pc:grpChg chg="add del">
          <ac:chgData name="Semira Abdelkerim Zeinu (2427863)" userId="6c402792-7b17-4d21-a641-805934b624e5" providerId="ADAL" clId="{E34B4EF1-5279-430F-B300-780FD17D8AC5}" dt="2025-10-10T21:53:20.118" v="4408" actId="26606"/>
          <ac:grpSpMkLst>
            <pc:docMk/>
            <pc:sldMk cId="1279331400" sldId="268"/>
            <ac:grpSpMk id="55" creationId="{25EE5136-01F1-466C-962D-BA9B4C6757AA}"/>
          </ac:grpSpMkLst>
        </pc:grpChg>
        <pc:picChg chg="add del">
          <ac:chgData name="Semira Abdelkerim Zeinu (2427863)" userId="6c402792-7b17-4d21-a641-805934b624e5" providerId="ADAL" clId="{E34B4EF1-5279-430F-B300-780FD17D8AC5}" dt="2025-10-10T21:53:20.118" v="4408" actId="26606"/>
          <ac:picMkLst>
            <pc:docMk/>
            <pc:sldMk cId="1279331400" sldId="268"/>
            <ac:picMk id="7" creationId="{2E3E1934-B6C0-81DC-8B1C-BCD2E3735990}"/>
          </ac:picMkLst>
        </pc:picChg>
      </pc:sldChg>
      <pc:sldChg chg="addSp delSp modSp new mod setBg">
        <pc:chgData name="Semira Abdelkerim Zeinu (2427863)" userId="6c402792-7b17-4d21-a641-805934b624e5" providerId="ADAL" clId="{E34B4EF1-5279-430F-B300-780FD17D8AC5}" dt="2025-10-11T21:51:26.027" v="5074" actId="14100"/>
        <pc:sldMkLst>
          <pc:docMk/>
          <pc:sldMk cId="2644351442" sldId="269"/>
        </pc:sldMkLst>
        <pc:spChg chg="mod">
          <ac:chgData name="Semira Abdelkerim Zeinu (2427863)" userId="6c402792-7b17-4d21-a641-805934b624e5" providerId="ADAL" clId="{E34B4EF1-5279-430F-B300-780FD17D8AC5}" dt="2025-10-11T21:48:57.361" v="5066" actId="26606"/>
          <ac:spMkLst>
            <pc:docMk/>
            <pc:sldMk cId="2644351442" sldId="269"/>
            <ac:spMk id="2" creationId="{1083AB3E-1E3A-FFBF-C22E-1E6394DDEB4A}"/>
          </ac:spMkLst>
        </pc:spChg>
        <pc:spChg chg="mod">
          <ac:chgData name="Semira Abdelkerim Zeinu (2427863)" userId="6c402792-7b17-4d21-a641-805934b624e5" providerId="ADAL" clId="{E34B4EF1-5279-430F-B300-780FD17D8AC5}" dt="2025-10-11T21:51:26.027" v="5074" actId="14100"/>
          <ac:spMkLst>
            <pc:docMk/>
            <pc:sldMk cId="2644351442" sldId="269"/>
            <ac:spMk id="3" creationId="{4C020EEE-7DFF-3621-7A15-001D4AFB5AEE}"/>
          </ac:spMkLst>
        </pc:spChg>
        <pc:spChg chg="add del">
          <ac:chgData name="Semira Abdelkerim Zeinu (2427863)" userId="6c402792-7b17-4d21-a641-805934b624e5" providerId="ADAL" clId="{E34B4EF1-5279-430F-B300-780FD17D8AC5}" dt="2025-10-11T21:48:57.361" v="5066" actId="26606"/>
          <ac:spMkLst>
            <pc:docMk/>
            <pc:sldMk cId="2644351442" sldId="269"/>
            <ac:spMk id="8" creationId="{18873D23-2DCF-4B31-A009-95721C06E8E1}"/>
          </ac:spMkLst>
        </pc:spChg>
        <pc:spChg chg="add del">
          <ac:chgData name="Semira Abdelkerim Zeinu (2427863)" userId="6c402792-7b17-4d21-a641-805934b624e5" providerId="ADAL" clId="{E34B4EF1-5279-430F-B300-780FD17D8AC5}" dt="2025-10-11T21:48:57.361" v="5066" actId="26606"/>
          <ac:spMkLst>
            <pc:docMk/>
            <pc:sldMk cId="2644351442" sldId="269"/>
            <ac:spMk id="10" creationId="{C13EF075-D4EF-4929-ADBC-91B27DA19955}"/>
          </ac:spMkLst>
        </pc:spChg>
        <pc:spChg chg="add del">
          <ac:chgData name="Semira Abdelkerim Zeinu (2427863)" userId="6c402792-7b17-4d21-a641-805934b624e5" providerId="ADAL" clId="{E34B4EF1-5279-430F-B300-780FD17D8AC5}" dt="2025-10-11T21:48:57.329" v="5065" actId="26606"/>
          <ac:spMkLst>
            <pc:docMk/>
            <pc:sldMk cId="2644351442" sldId="269"/>
            <ac:spMk id="21" creationId="{17718681-A12E-49D6-9925-DD7C68176D61}"/>
          </ac:spMkLst>
        </pc:spChg>
        <pc:spChg chg="add del">
          <ac:chgData name="Semira Abdelkerim Zeinu (2427863)" userId="6c402792-7b17-4d21-a641-805934b624e5" providerId="ADAL" clId="{E34B4EF1-5279-430F-B300-780FD17D8AC5}" dt="2025-10-11T21:48:57.329" v="5065" actId="26606"/>
          <ac:spMkLst>
            <pc:docMk/>
            <pc:sldMk cId="2644351442" sldId="269"/>
            <ac:spMk id="23" creationId="{FBD77573-9EF2-4C35-8285-A1CF6FBB0EA5}"/>
          </ac:spMkLst>
        </pc:spChg>
        <pc:spChg chg="add">
          <ac:chgData name="Semira Abdelkerim Zeinu (2427863)" userId="6c402792-7b17-4d21-a641-805934b624e5" providerId="ADAL" clId="{E34B4EF1-5279-430F-B300-780FD17D8AC5}" dt="2025-10-11T21:48:57.361" v="5066" actId="26606"/>
          <ac:spMkLst>
            <pc:docMk/>
            <pc:sldMk cId="2644351442" sldId="269"/>
            <ac:spMk id="25" creationId="{975D1CFA-2CDB-4B64-BD9F-85744E8DA12F}"/>
          </ac:spMkLst>
        </pc:spChg>
        <pc:spChg chg="add">
          <ac:chgData name="Semira Abdelkerim Zeinu (2427863)" userId="6c402792-7b17-4d21-a641-805934b624e5" providerId="ADAL" clId="{E34B4EF1-5279-430F-B300-780FD17D8AC5}" dt="2025-10-11T21:48:57.361" v="5066" actId="26606"/>
          <ac:spMkLst>
            <pc:docMk/>
            <pc:sldMk cId="2644351442" sldId="269"/>
            <ac:spMk id="26" creationId="{EDDBB197-D710-4A4F-A9CA-FD2177498BE8}"/>
          </ac:spMkLst>
        </pc:spChg>
        <pc:grpChg chg="add del">
          <ac:chgData name="Semira Abdelkerim Zeinu (2427863)" userId="6c402792-7b17-4d21-a641-805934b624e5" providerId="ADAL" clId="{E34B4EF1-5279-430F-B300-780FD17D8AC5}" dt="2025-10-11T21:48:57.361" v="5066" actId="26606"/>
          <ac:grpSpMkLst>
            <pc:docMk/>
            <pc:sldMk cId="2644351442" sldId="269"/>
            <ac:grpSpMk id="12" creationId="{DAA26DFA-AAB2-4973-9C17-16D587C7B198}"/>
          </ac:grpSpMkLst>
        </pc:grpChg>
        <pc:grpChg chg="add">
          <ac:chgData name="Semira Abdelkerim Zeinu (2427863)" userId="6c402792-7b17-4d21-a641-805934b624e5" providerId="ADAL" clId="{E34B4EF1-5279-430F-B300-780FD17D8AC5}" dt="2025-10-11T21:48:57.361" v="5066" actId="26606"/>
          <ac:grpSpMkLst>
            <pc:docMk/>
            <pc:sldMk cId="2644351442" sldId="269"/>
            <ac:grpSpMk id="27" creationId="{25EE5136-01F1-466C-962D-BA9B4C6757AA}"/>
          </ac:grpSpMkLst>
        </pc:grpChg>
        <pc:picChg chg="add">
          <ac:chgData name="Semira Abdelkerim Zeinu (2427863)" userId="6c402792-7b17-4d21-a641-805934b624e5" providerId="ADAL" clId="{E34B4EF1-5279-430F-B300-780FD17D8AC5}" dt="2025-10-11T21:48:57.361" v="5066" actId="26606"/>
          <ac:picMkLst>
            <pc:docMk/>
            <pc:sldMk cId="2644351442" sldId="269"/>
            <ac:picMk id="20" creationId="{D837013D-B486-A58D-20D4-D7C1693E0E2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21A6D6-67D2-42B4-9121-4F43EFF47172}" type="datetimeFigureOut">
              <a:rPr lang="en-GB" smtClean="0"/>
              <a:t>10/10/2025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CB48DA-9022-4CC6-BA84-CE0A691794B0}" type="slidenum">
              <a:rPr lang="en-GB" smtClean="0"/>
              <a:t>‹#›</a:t>
            </a:fld>
            <a:endParaRPr lang="en-GB"/>
          </a:p>
        </p:txBody>
      </p:sp>
    </p:spTree>
    <p:extLst>
      <p:ext uri="{BB962C8B-B14F-4D97-AF65-F5344CB8AC3E}">
        <p14:creationId xmlns:p14="http://schemas.microsoft.com/office/powerpoint/2010/main" val="3585460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1A36E-B9EF-558E-748C-0F66D5F5795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C539E82-2F10-D2EE-947C-C557DC7FD2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B645207-7203-5290-5A70-D7C64A1E1EC6}"/>
              </a:ext>
            </a:extLst>
          </p:cNvPr>
          <p:cNvSpPr>
            <a:spLocks noGrp="1"/>
          </p:cNvSpPr>
          <p:nvPr>
            <p:ph type="dt" sz="half" idx="10"/>
          </p:nvPr>
        </p:nvSpPr>
        <p:spPr/>
        <p:txBody>
          <a:bodyPr/>
          <a:lstStyle/>
          <a:p>
            <a:fld id="{6E9151E8-26E2-458A-9AEF-A32DA018EAAA}" type="datetimeFigureOut">
              <a:rPr lang="en-GB" smtClean="0"/>
              <a:t>10/10/2025</a:t>
            </a:fld>
            <a:endParaRPr lang="en-GB"/>
          </a:p>
        </p:txBody>
      </p:sp>
      <p:sp>
        <p:nvSpPr>
          <p:cNvPr id="5" name="Footer Placeholder 4">
            <a:extLst>
              <a:ext uri="{FF2B5EF4-FFF2-40B4-BE49-F238E27FC236}">
                <a16:creationId xmlns:a16="http://schemas.microsoft.com/office/drawing/2014/main" id="{0C663DFF-53E0-3CAB-B9CB-B3762A527D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BA7C05-A2A5-2C5C-C24F-878D89F92FF3}"/>
              </a:ext>
            </a:extLst>
          </p:cNvPr>
          <p:cNvSpPr>
            <a:spLocks noGrp="1"/>
          </p:cNvSpPr>
          <p:nvPr>
            <p:ph type="sldNum" sz="quarter" idx="12"/>
          </p:nvPr>
        </p:nvSpPr>
        <p:spPr/>
        <p:txBody>
          <a:bodyPr/>
          <a:lstStyle/>
          <a:p>
            <a:fld id="{7B6BEF36-38FF-4A87-BC89-A757C9552ED0}" type="slidenum">
              <a:rPr lang="en-GB" smtClean="0"/>
              <a:t>‹#›</a:t>
            </a:fld>
            <a:endParaRPr lang="en-GB"/>
          </a:p>
        </p:txBody>
      </p:sp>
    </p:spTree>
    <p:extLst>
      <p:ext uri="{BB962C8B-B14F-4D97-AF65-F5344CB8AC3E}">
        <p14:creationId xmlns:p14="http://schemas.microsoft.com/office/powerpoint/2010/main" val="1764045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7CEB2-A8DA-AF25-4F0D-13E3E16945E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B17D6E3-750C-5A0D-F855-F17B0ACFD34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A5425AF-075D-3953-8AAB-3EF975B3CE07}"/>
              </a:ext>
            </a:extLst>
          </p:cNvPr>
          <p:cNvSpPr>
            <a:spLocks noGrp="1"/>
          </p:cNvSpPr>
          <p:nvPr>
            <p:ph type="dt" sz="half" idx="10"/>
          </p:nvPr>
        </p:nvSpPr>
        <p:spPr/>
        <p:txBody>
          <a:bodyPr/>
          <a:lstStyle/>
          <a:p>
            <a:fld id="{6E9151E8-26E2-458A-9AEF-A32DA018EAAA}" type="datetimeFigureOut">
              <a:rPr lang="en-GB" smtClean="0"/>
              <a:t>10/10/2025</a:t>
            </a:fld>
            <a:endParaRPr lang="en-GB"/>
          </a:p>
        </p:txBody>
      </p:sp>
      <p:sp>
        <p:nvSpPr>
          <p:cNvPr id="5" name="Footer Placeholder 4">
            <a:extLst>
              <a:ext uri="{FF2B5EF4-FFF2-40B4-BE49-F238E27FC236}">
                <a16:creationId xmlns:a16="http://schemas.microsoft.com/office/drawing/2014/main" id="{F2A916B0-E45E-A0EE-8F8F-5C720EEDFD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7A0103-A441-B269-633E-8B8B5A0903E3}"/>
              </a:ext>
            </a:extLst>
          </p:cNvPr>
          <p:cNvSpPr>
            <a:spLocks noGrp="1"/>
          </p:cNvSpPr>
          <p:nvPr>
            <p:ph type="sldNum" sz="quarter" idx="12"/>
          </p:nvPr>
        </p:nvSpPr>
        <p:spPr/>
        <p:txBody>
          <a:bodyPr/>
          <a:lstStyle/>
          <a:p>
            <a:fld id="{7B6BEF36-38FF-4A87-BC89-A757C9552ED0}" type="slidenum">
              <a:rPr lang="en-GB" smtClean="0"/>
              <a:t>‹#›</a:t>
            </a:fld>
            <a:endParaRPr lang="en-GB"/>
          </a:p>
        </p:txBody>
      </p:sp>
    </p:spTree>
    <p:extLst>
      <p:ext uri="{BB962C8B-B14F-4D97-AF65-F5344CB8AC3E}">
        <p14:creationId xmlns:p14="http://schemas.microsoft.com/office/powerpoint/2010/main" val="3117071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0B2F4-D303-FEC4-CC94-EA8BCBBEA8D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D241CA6-5A47-5971-78D9-331D05552EF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544F9FC-777C-D0CF-88BF-26DC67A027EB}"/>
              </a:ext>
            </a:extLst>
          </p:cNvPr>
          <p:cNvSpPr>
            <a:spLocks noGrp="1"/>
          </p:cNvSpPr>
          <p:nvPr>
            <p:ph type="dt" sz="half" idx="10"/>
          </p:nvPr>
        </p:nvSpPr>
        <p:spPr/>
        <p:txBody>
          <a:bodyPr/>
          <a:lstStyle/>
          <a:p>
            <a:fld id="{6E9151E8-26E2-458A-9AEF-A32DA018EAAA}" type="datetimeFigureOut">
              <a:rPr lang="en-GB" smtClean="0"/>
              <a:t>10/10/2025</a:t>
            </a:fld>
            <a:endParaRPr lang="en-GB"/>
          </a:p>
        </p:txBody>
      </p:sp>
      <p:sp>
        <p:nvSpPr>
          <p:cNvPr id="5" name="Footer Placeholder 4">
            <a:extLst>
              <a:ext uri="{FF2B5EF4-FFF2-40B4-BE49-F238E27FC236}">
                <a16:creationId xmlns:a16="http://schemas.microsoft.com/office/drawing/2014/main" id="{D4AAFEE0-D187-F611-9499-DE6961FF0E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4C998F-CA1E-95CB-79E0-1090F541D9A7}"/>
              </a:ext>
            </a:extLst>
          </p:cNvPr>
          <p:cNvSpPr>
            <a:spLocks noGrp="1"/>
          </p:cNvSpPr>
          <p:nvPr>
            <p:ph type="sldNum" sz="quarter" idx="12"/>
          </p:nvPr>
        </p:nvSpPr>
        <p:spPr/>
        <p:txBody>
          <a:bodyPr/>
          <a:lstStyle/>
          <a:p>
            <a:fld id="{7B6BEF36-38FF-4A87-BC89-A757C9552ED0}" type="slidenum">
              <a:rPr lang="en-GB" smtClean="0"/>
              <a:t>‹#›</a:t>
            </a:fld>
            <a:endParaRPr lang="en-GB"/>
          </a:p>
        </p:txBody>
      </p:sp>
    </p:spTree>
    <p:extLst>
      <p:ext uri="{BB962C8B-B14F-4D97-AF65-F5344CB8AC3E}">
        <p14:creationId xmlns:p14="http://schemas.microsoft.com/office/powerpoint/2010/main" val="3204576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575FE-6C4F-B270-6DD1-B7FBF93E8F0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5607070-760D-188E-3219-771456DBA57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22DAF4D-921E-2AE0-F824-D7952EBC743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7A422FC-3AB1-614E-0707-948A344D6372}"/>
              </a:ext>
            </a:extLst>
          </p:cNvPr>
          <p:cNvSpPr>
            <a:spLocks noGrp="1"/>
          </p:cNvSpPr>
          <p:nvPr>
            <p:ph type="dt" sz="half" idx="10"/>
          </p:nvPr>
        </p:nvSpPr>
        <p:spPr/>
        <p:txBody>
          <a:bodyPr/>
          <a:lstStyle/>
          <a:p>
            <a:fld id="{6E9151E8-26E2-458A-9AEF-A32DA018EAAA}" type="datetimeFigureOut">
              <a:rPr lang="en-GB" smtClean="0"/>
              <a:t>10/10/2025</a:t>
            </a:fld>
            <a:endParaRPr lang="en-GB"/>
          </a:p>
        </p:txBody>
      </p:sp>
      <p:sp>
        <p:nvSpPr>
          <p:cNvPr id="6" name="Footer Placeholder 5">
            <a:extLst>
              <a:ext uri="{FF2B5EF4-FFF2-40B4-BE49-F238E27FC236}">
                <a16:creationId xmlns:a16="http://schemas.microsoft.com/office/drawing/2014/main" id="{A0A0A7E9-765C-AE95-9EDA-3793C639EF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B6959B-8B6E-B0CE-BE22-62B9E7CCC5C1}"/>
              </a:ext>
            </a:extLst>
          </p:cNvPr>
          <p:cNvSpPr>
            <a:spLocks noGrp="1"/>
          </p:cNvSpPr>
          <p:nvPr>
            <p:ph type="sldNum" sz="quarter" idx="12"/>
          </p:nvPr>
        </p:nvSpPr>
        <p:spPr/>
        <p:txBody>
          <a:bodyPr/>
          <a:lstStyle/>
          <a:p>
            <a:fld id="{7B6BEF36-38FF-4A87-BC89-A757C9552ED0}" type="slidenum">
              <a:rPr lang="en-GB" smtClean="0"/>
              <a:t>‹#›</a:t>
            </a:fld>
            <a:endParaRPr lang="en-GB"/>
          </a:p>
        </p:txBody>
      </p:sp>
    </p:spTree>
    <p:extLst>
      <p:ext uri="{BB962C8B-B14F-4D97-AF65-F5344CB8AC3E}">
        <p14:creationId xmlns:p14="http://schemas.microsoft.com/office/powerpoint/2010/main" val="3688864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1FB8D-1418-663F-9088-FD2E629DD12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7CDCF73-FB2D-5294-EC0C-86D936A01C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6302C1B-85C0-B76C-E1BD-48867B1A4BE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641EB64-B40F-7A38-4903-4D3BB6C51C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22D5CF0-8E73-116A-D98D-9A3334FC4D4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5DF99C1-D3C9-2044-92DF-D70FC2A6412C}"/>
              </a:ext>
            </a:extLst>
          </p:cNvPr>
          <p:cNvSpPr>
            <a:spLocks noGrp="1"/>
          </p:cNvSpPr>
          <p:nvPr>
            <p:ph type="dt" sz="half" idx="10"/>
          </p:nvPr>
        </p:nvSpPr>
        <p:spPr/>
        <p:txBody>
          <a:bodyPr/>
          <a:lstStyle/>
          <a:p>
            <a:fld id="{6E9151E8-26E2-458A-9AEF-A32DA018EAAA}" type="datetimeFigureOut">
              <a:rPr lang="en-GB" smtClean="0"/>
              <a:t>10/10/2025</a:t>
            </a:fld>
            <a:endParaRPr lang="en-GB"/>
          </a:p>
        </p:txBody>
      </p:sp>
      <p:sp>
        <p:nvSpPr>
          <p:cNvPr id="8" name="Footer Placeholder 7">
            <a:extLst>
              <a:ext uri="{FF2B5EF4-FFF2-40B4-BE49-F238E27FC236}">
                <a16:creationId xmlns:a16="http://schemas.microsoft.com/office/drawing/2014/main" id="{567CCC4B-492D-EDB8-E2E8-C6BC2EE6A2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67D9D79-BC9D-886F-6EEB-831BC58DA1D6}"/>
              </a:ext>
            </a:extLst>
          </p:cNvPr>
          <p:cNvSpPr>
            <a:spLocks noGrp="1"/>
          </p:cNvSpPr>
          <p:nvPr>
            <p:ph type="sldNum" sz="quarter" idx="12"/>
          </p:nvPr>
        </p:nvSpPr>
        <p:spPr/>
        <p:txBody>
          <a:bodyPr/>
          <a:lstStyle/>
          <a:p>
            <a:fld id="{7B6BEF36-38FF-4A87-BC89-A757C9552ED0}" type="slidenum">
              <a:rPr lang="en-GB" smtClean="0"/>
              <a:t>‹#›</a:t>
            </a:fld>
            <a:endParaRPr lang="en-GB"/>
          </a:p>
        </p:txBody>
      </p:sp>
    </p:spTree>
    <p:extLst>
      <p:ext uri="{BB962C8B-B14F-4D97-AF65-F5344CB8AC3E}">
        <p14:creationId xmlns:p14="http://schemas.microsoft.com/office/powerpoint/2010/main" val="1194469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975BF-C66A-4206-F9AF-BE541D2B8D8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0D2EB0B-7650-85D1-7BAD-DE5CE47E3522}"/>
              </a:ext>
            </a:extLst>
          </p:cNvPr>
          <p:cNvSpPr>
            <a:spLocks noGrp="1"/>
          </p:cNvSpPr>
          <p:nvPr>
            <p:ph type="dt" sz="half" idx="10"/>
          </p:nvPr>
        </p:nvSpPr>
        <p:spPr/>
        <p:txBody>
          <a:bodyPr/>
          <a:lstStyle/>
          <a:p>
            <a:fld id="{6E9151E8-26E2-458A-9AEF-A32DA018EAAA}" type="datetimeFigureOut">
              <a:rPr lang="en-GB" smtClean="0"/>
              <a:t>10/10/2025</a:t>
            </a:fld>
            <a:endParaRPr lang="en-GB"/>
          </a:p>
        </p:txBody>
      </p:sp>
      <p:sp>
        <p:nvSpPr>
          <p:cNvPr id="4" name="Footer Placeholder 3">
            <a:extLst>
              <a:ext uri="{FF2B5EF4-FFF2-40B4-BE49-F238E27FC236}">
                <a16:creationId xmlns:a16="http://schemas.microsoft.com/office/drawing/2014/main" id="{6F06E2A7-E405-B18E-2858-9104194536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93B563-2F75-C969-FB99-A17599ED9BD0}"/>
              </a:ext>
            </a:extLst>
          </p:cNvPr>
          <p:cNvSpPr>
            <a:spLocks noGrp="1"/>
          </p:cNvSpPr>
          <p:nvPr>
            <p:ph type="sldNum" sz="quarter" idx="12"/>
          </p:nvPr>
        </p:nvSpPr>
        <p:spPr/>
        <p:txBody>
          <a:bodyPr/>
          <a:lstStyle/>
          <a:p>
            <a:fld id="{7B6BEF36-38FF-4A87-BC89-A757C9552ED0}" type="slidenum">
              <a:rPr lang="en-GB" smtClean="0"/>
              <a:t>‹#›</a:t>
            </a:fld>
            <a:endParaRPr lang="en-GB"/>
          </a:p>
        </p:txBody>
      </p:sp>
    </p:spTree>
    <p:extLst>
      <p:ext uri="{BB962C8B-B14F-4D97-AF65-F5344CB8AC3E}">
        <p14:creationId xmlns:p14="http://schemas.microsoft.com/office/powerpoint/2010/main" val="2392967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7D8E29-C2F6-AFE8-05A2-C7DE4C236F46}"/>
              </a:ext>
            </a:extLst>
          </p:cNvPr>
          <p:cNvSpPr>
            <a:spLocks noGrp="1"/>
          </p:cNvSpPr>
          <p:nvPr>
            <p:ph type="dt" sz="half" idx="10"/>
          </p:nvPr>
        </p:nvSpPr>
        <p:spPr/>
        <p:txBody>
          <a:bodyPr/>
          <a:lstStyle/>
          <a:p>
            <a:fld id="{6E9151E8-26E2-458A-9AEF-A32DA018EAAA}" type="datetimeFigureOut">
              <a:rPr lang="en-GB" smtClean="0"/>
              <a:t>10/10/2025</a:t>
            </a:fld>
            <a:endParaRPr lang="en-GB"/>
          </a:p>
        </p:txBody>
      </p:sp>
      <p:sp>
        <p:nvSpPr>
          <p:cNvPr id="3" name="Footer Placeholder 2">
            <a:extLst>
              <a:ext uri="{FF2B5EF4-FFF2-40B4-BE49-F238E27FC236}">
                <a16:creationId xmlns:a16="http://schemas.microsoft.com/office/drawing/2014/main" id="{7ADDFD8C-64CB-5977-CF07-A70E1C48FBC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8DDC4B3-7804-CBD7-4828-CC4CC8D1EFE2}"/>
              </a:ext>
            </a:extLst>
          </p:cNvPr>
          <p:cNvSpPr>
            <a:spLocks noGrp="1"/>
          </p:cNvSpPr>
          <p:nvPr>
            <p:ph type="sldNum" sz="quarter" idx="12"/>
          </p:nvPr>
        </p:nvSpPr>
        <p:spPr/>
        <p:txBody>
          <a:bodyPr/>
          <a:lstStyle/>
          <a:p>
            <a:fld id="{7B6BEF36-38FF-4A87-BC89-A757C9552ED0}" type="slidenum">
              <a:rPr lang="en-GB" smtClean="0"/>
              <a:t>‹#›</a:t>
            </a:fld>
            <a:endParaRPr lang="en-GB"/>
          </a:p>
        </p:txBody>
      </p:sp>
    </p:spTree>
    <p:extLst>
      <p:ext uri="{BB962C8B-B14F-4D97-AF65-F5344CB8AC3E}">
        <p14:creationId xmlns:p14="http://schemas.microsoft.com/office/powerpoint/2010/main" val="3706726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13A3F-E065-70AC-29E7-C363D08282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050AEFB-F2B9-FF0A-C1E3-B5C49EC1E7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97E86B0-2AC3-3BEE-0D24-24AEEE733D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C46619F-51F0-D25E-C913-45A3CA5FA3D9}"/>
              </a:ext>
            </a:extLst>
          </p:cNvPr>
          <p:cNvSpPr>
            <a:spLocks noGrp="1"/>
          </p:cNvSpPr>
          <p:nvPr>
            <p:ph type="dt" sz="half" idx="10"/>
          </p:nvPr>
        </p:nvSpPr>
        <p:spPr/>
        <p:txBody>
          <a:bodyPr/>
          <a:lstStyle/>
          <a:p>
            <a:fld id="{6E9151E8-26E2-458A-9AEF-A32DA018EAAA}" type="datetimeFigureOut">
              <a:rPr lang="en-GB" smtClean="0"/>
              <a:t>10/10/2025</a:t>
            </a:fld>
            <a:endParaRPr lang="en-GB"/>
          </a:p>
        </p:txBody>
      </p:sp>
      <p:sp>
        <p:nvSpPr>
          <p:cNvPr id="6" name="Footer Placeholder 5">
            <a:extLst>
              <a:ext uri="{FF2B5EF4-FFF2-40B4-BE49-F238E27FC236}">
                <a16:creationId xmlns:a16="http://schemas.microsoft.com/office/drawing/2014/main" id="{73B47F66-CBA9-DCDE-7320-D5C4E5407E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E7511E-1618-76A8-BEA1-21774791B6D9}"/>
              </a:ext>
            </a:extLst>
          </p:cNvPr>
          <p:cNvSpPr>
            <a:spLocks noGrp="1"/>
          </p:cNvSpPr>
          <p:nvPr>
            <p:ph type="sldNum" sz="quarter" idx="12"/>
          </p:nvPr>
        </p:nvSpPr>
        <p:spPr/>
        <p:txBody>
          <a:bodyPr/>
          <a:lstStyle/>
          <a:p>
            <a:fld id="{7B6BEF36-38FF-4A87-BC89-A757C9552ED0}" type="slidenum">
              <a:rPr lang="en-GB" smtClean="0"/>
              <a:t>‹#›</a:t>
            </a:fld>
            <a:endParaRPr lang="en-GB"/>
          </a:p>
        </p:txBody>
      </p:sp>
    </p:spTree>
    <p:extLst>
      <p:ext uri="{BB962C8B-B14F-4D97-AF65-F5344CB8AC3E}">
        <p14:creationId xmlns:p14="http://schemas.microsoft.com/office/powerpoint/2010/main" val="3937533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3A725-8C68-AFE0-EB38-8C5876B7D4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0F87C5B-3D3D-C96B-31FB-5DB99839E5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CB1173F-5F81-8B8F-229D-4CDF526CA2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FE5E91-2B42-8446-2DD7-8907987CB6B4}"/>
              </a:ext>
            </a:extLst>
          </p:cNvPr>
          <p:cNvSpPr>
            <a:spLocks noGrp="1"/>
          </p:cNvSpPr>
          <p:nvPr>
            <p:ph type="dt" sz="half" idx="10"/>
          </p:nvPr>
        </p:nvSpPr>
        <p:spPr/>
        <p:txBody>
          <a:bodyPr/>
          <a:lstStyle/>
          <a:p>
            <a:fld id="{6E9151E8-26E2-458A-9AEF-A32DA018EAAA}" type="datetimeFigureOut">
              <a:rPr lang="en-GB" smtClean="0"/>
              <a:t>10/10/2025</a:t>
            </a:fld>
            <a:endParaRPr lang="en-GB"/>
          </a:p>
        </p:txBody>
      </p:sp>
      <p:sp>
        <p:nvSpPr>
          <p:cNvPr id="6" name="Footer Placeholder 5">
            <a:extLst>
              <a:ext uri="{FF2B5EF4-FFF2-40B4-BE49-F238E27FC236}">
                <a16:creationId xmlns:a16="http://schemas.microsoft.com/office/drawing/2014/main" id="{F4FD8BD7-CBEE-1811-DEDC-9317001156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540E3C-65CF-D293-A12F-6E31CA97BDF8}"/>
              </a:ext>
            </a:extLst>
          </p:cNvPr>
          <p:cNvSpPr>
            <a:spLocks noGrp="1"/>
          </p:cNvSpPr>
          <p:nvPr>
            <p:ph type="sldNum" sz="quarter" idx="12"/>
          </p:nvPr>
        </p:nvSpPr>
        <p:spPr/>
        <p:txBody>
          <a:bodyPr/>
          <a:lstStyle/>
          <a:p>
            <a:fld id="{7B6BEF36-38FF-4A87-BC89-A757C9552ED0}" type="slidenum">
              <a:rPr lang="en-GB" smtClean="0"/>
              <a:t>‹#›</a:t>
            </a:fld>
            <a:endParaRPr lang="en-GB"/>
          </a:p>
        </p:txBody>
      </p:sp>
    </p:spTree>
    <p:extLst>
      <p:ext uri="{BB962C8B-B14F-4D97-AF65-F5344CB8AC3E}">
        <p14:creationId xmlns:p14="http://schemas.microsoft.com/office/powerpoint/2010/main" val="1728951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8DBC4-313A-DFBB-2F5B-6A7C79FA2A1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40BAC6D-CB57-C9C6-E292-5E6A261AA23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19FC05E-6B60-880A-F67D-92456BF02CD6}"/>
              </a:ext>
            </a:extLst>
          </p:cNvPr>
          <p:cNvSpPr>
            <a:spLocks noGrp="1"/>
          </p:cNvSpPr>
          <p:nvPr>
            <p:ph type="dt" sz="half" idx="10"/>
          </p:nvPr>
        </p:nvSpPr>
        <p:spPr/>
        <p:txBody>
          <a:bodyPr/>
          <a:lstStyle/>
          <a:p>
            <a:fld id="{6E9151E8-26E2-458A-9AEF-A32DA018EAAA}" type="datetimeFigureOut">
              <a:rPr lang="en-GB" smtClean="0"/>
              <a:t>10/10/2025</a:t>
            </a:fld>
            <a:endParaRPr lang="en-GB"/>
          </a:p>
        </p:txBody>
      </p:sp>
      <p:sp>
        <p:nvSpPr>
          <p:cNvPr id="5" name="Footer Placeholder 4">
            <a:extLst>
              <a:ext uri="{FF2B5EF4-FFF2-40B4-BE49-F238E27FC236}">
                <a16:creationId xmlns:a16="http://schemas.microsoft.com/office/drawing/2014/main" id="{3F3A79FD-5398-5274-9EA5-284170EB7E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C35CC1-152B-5B0B-0355-30D577DEBD14}"/>
              </a:ext>
            </a:extLst>
          </p:cNvPr>
          <p:cNvSpPr>
            <a:spLocks noGrp="1"/>
          </p:cNvSpPr>
          <p:nvPr>
            <p:ph type="sldNum" sz="quarter" idx="12"/>
          </p:nvPr>
        </p:nvSpPr>
        <p:spPr/>
        <p:txBody>
          <a:bodyPr/>
          <a:lstStyle/>
          <a:p>
            <a:fld id="{7B6BEF36-38FF-4A87-BC89-A757C9552ED0}" type="slidenum">
              <a:rPr lang="en-GB" smtClean="0"/>
              <a:t>‹#›</a:t>
            </a:fld>
            <a:endParaRPr lang="en-GB"/>
          </a:p>
        </p:txBody>
      </p:sp>
    </p:spTree>
    <p:extLst>
      <p:ext uri="{BB962C8B-B14F-4D97-AF65-F5344CB8AC3E}">
        <p14:creationId xmlns:p14="http://schemas.microsoft.com/office/powerpoint/2010/main" val="4280093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58BBE1-BF5A-BB09-F109-642B50AEEBD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0D8B06C-9670-12AE-9004-14EFB32380B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701F8B-320D-8053-1391-531375A89887}"/>
              </a:ext>
            </a:extLst>
          </p:cNvPr>
          <p:cNvSpPr>
            <a:spLocks noGrp="1"/>
          </p:cNvSpPr>
          <p:nvPr>
            <p:ph type="dt" sz="half" idx="10"/>
          </p:nvPr>
        </p:nvSpPr>
        <p:spPr/>
        <p:txBody>
          <a:bodyPr/>
          <a:lstStyle/>
          <a:p>
            <a:fld id="{6E9151E8-26E2-458A-9AEF-A32DA018EAAA}" type="datetimeFigureOut">
              <a:rPr lang="en-GB" smtClean="0"/>
              <a:t>10/10/2025</a:t>
            </a:fld>
            <a:endParaRPr lang="en-GB"/>
          </a:p>
        </p:txBody>
      </p:sp>
      <p:sp>
        <p:nvSpPr>
          <p:cNvPr id="5" name="Footer Placeholder 4">
            <a:extLst>
              <a:ext uri="{FF2B5EF4-FFF2-40B4-BE49-F238E27FC236}">
                <a16:creationId xmlns:a16="http://schemas.microsoft.com/office/drawing/2014/main" id="{AC743EF4-E5A2-E345-8522-85714256B3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975E4E-AB15-2933-D451-72137748E496}"/>
              </a:ext>
            </a:extLst>
          </p:cNvPr>
          <p:cNvSpPr>
            <a:spLocks noGrp="1"/>
          </p:cNvSpPr>
          <p:nvPr>
            <p:ph type="sldNum" sz="quarter" idx="12"/>
          </p:nvPr>
        </p:nvSpPr>
        <p:spPr/>
        <p:txBody>
          <a:bodyPr/>
          <a:lstStyle/>
          <a:p>
            <a:fld id="{7B6BEF36-38FF-4A87-BC89-A757C9552ED0}" type="slidenum">
              <a:rPr lang="en-GB" smtClean="0"/>
              <a:t>‹#›</a:t>
            </a:fld>
            <a:endParaRPr lang="en-GB"/>
          </a:p>
        </p:txBody>
      </p:sp>
    </p:spTree>
    <p:extLst>
      <p:ext uri="{BB962C8B-B14F-4D97-AF65-F5344CB8AC3E}">
        <p14:creationId xmlns:p14="http://schemas.microsoft.com/office/powerpoint/2010/main" val="2736034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738D1A-4A0A-595C-69BA-183E798663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F8FD29F-40B7-6EB1-411A-03DA0ACC65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C9C68A8-CFCD-B359-3E4E-6FDD75EC08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E9151E8-26E2-458A-9AEF-A32DA018EAAA}" type="datetimeFigureOut">
              <a:rPr lang="en-GB" smtClean="0"/>
              <a:t>10/10/2025</a:t>
            </a:fld>
            <a:endParaRPr lang="en-GB"/>
          </a:p>
        </p:txBody>
      </p:sp>
      <p:sp>
        <p:nvSpPr>
          <p:cNvPr id="5" name="Footer Placeholder 4">
            <a:extLst>
              <a:ext uri="{FF2B5EF4-FFF2-40B4-BE49-F238E27FC236}">
                <a16:creationId xmlns:a16="http://schemas.microsoft.com/office/drawing/2014/main" id="{4E37748B-CB1C-FB4C-8607-C47D634B0C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9ED3F18-9798-074A-031E-CBDBFA42B5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B6BEF36-38FF-4A87-BC89-A757C9552ED0}" type="slidenum">
              <a:rPr lang="en-GB" smtClean="0"/>
              <a:t>‹#›</a:t>
            </a:fld>
            <a:endParaRPr lang="en-GB"/>
          </a:p>
        </p:txBody>
      </p:sp>
    </p:spTree>
    <p:extLst>
      <p:ext uri="{BB962C8B-B14F-4D97-AF65-F5344CB8AC3E}">
        <p14:creationId xmlns:p14="http://schemas.microsoft.com/office/powerpoint/2010/main" val="18191570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lourful maths learning objects">
            <a:extLst>
              <a:ext uri="{FF2B5EF4-FFF2-40B4-BE49-F238E27FC236}">
                <a16:creationId xmlns:a16="http://schemas.microsoft.com/office/drawing/2014/main" id="{C087D456-1642-EF44-9181-EBA4F9FCB28F}"/>
              </a:ext>
            </a:extLst>
          </p:cNvPr>
          <p:cNvPicPr>
            <a:picLocks noChangeAspect="1"/>
          </p:cNvPicPr>
          <p:nvPr/>
        </p:nvPicPr>
        <p:blipFill>
          <a:blip r:embed="rId2"/>
          <a:srcRect r="9091" b="23391"/>
          <a:stretch>
            <a:fillRect/>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36565ED-019B-6FFB-495A-00E7A684CA6B}"/>
              </a:ext>
            </a:extLst>
          </p:cNvPr>
          <p:cNvSpPr>
            <a:spLocks noGrp="1"/>
          </p:cNvSpPr>
          <p:nvPr>
            <p:ph type="title"/>
          </p:nvPr>
        </p:nvSpPr>
        <p:spPr>
          <a:xfrm>
            <a:off x="838200" y="365125"/>
            <a:ext cx="10515600" cy="1325563"/>
          </a:xfrm>
        </p:spPr>
        <p:txBody>
          <a:bodyPr>
            <a:normAutofit/>
          </a:bodyPr>
          <a:lstStyle/>
          <a:p>
            <a:r>
              <a:rPr lang="en-GB"/>
              <a:t>Presentation</a:t>
            </a:r>
          </a:p>
        </p:txBody>
      </p:sp>
      <p:sp>
        <p:nvSpPr>
          <p:cNvPr id="3" name="Content Placeholder 2">
            <a:extLst>
              <a:ext uri="{FF2B5EF4-FFF2-40B4-BE49-F238E27FC236}">
                <a16:creationId xmlns:a16="http://schemas.microsoft.com/office/drawing/2014/main" id="{07B9E96D-136D-2D2F-C700-24E2EFCD8DE5}"/>
              </a:ext>
            </a:extLst>
          </p:cNvPr>
          <p:cNvSpPr>
            <a:spLocks noGrp="1"/>
          </p:cNvSpPr>
          <p:nvPr>
            <p:ph idx="1"/>
          </p:nvPr>
        </p:nvSpPr>
        <p:spPr>
          <a:xfrm>
            <a:off x="838200" y="1825625"/>
            <a:ext cx="10515600" cy="4351338"/>
          </a:xfrm>
        </p:spPr>
        <p:txBody>
          <a:bodyPr>
            <a:normAutofit/>
          </a:bodyPr>
          <a:lstStyle/>
          <a:p>
            <a:r>
              <a:rPr lang="en-GB" dirty="0"/>
              <a:t>Name: Semira Zeinu (2427863)</a:t>
            </a:r>
          </a:p>
          <a:p>
            <a:r>
              <a:rPr lang="en-GB" dirty="0"/>
              <a:t>Module Code: LCHS4010</a:t>
            </a:r>
          </a:p>
          <a:p>
            <a:r>
              <a:rPr lang="en-GB" dirty="0"/>
              <a:t>Lecturer : Helen  </a:t>
            </a:r>
          </a:p>
          <a:p>
            <a:r>
              <a:rPr lang="en-GB" dirty="0"/>
              <a:t>Titel: Applying Bowlby’s Attachment Theory to Early childhood development: Supporting Amira in the Nursery. </a:t>
            </a:r>
          </a:p>
          <a:p>
            <a:endParaRPr lang="en-GB" dirty="0"/>
          </a:p>
          <a:p>
            <a:endParaRPr lang="en-GB" dirty="0"/>
          </a:p>
        </p:txBody>
      </p:sp>
    </p:spTree>
    <p:extLst>
      <p:ext uri="{BB962C8B-B14F-4D97-AF65-F5344CB8AC3E}">
        <p14:creationId xmlns:p14="http://schemas.microsoft.com/office/powerpoint/2010/main" val="1954704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D3DD8E-5202-AB7D-674B-21004D97E8C8}"/>
              </a:ext>
            </a:extLst>
          </p:cNvPr>
          <p:cNvSpPr>
            <a:spLocks noGrp="1"/>
          </p:cNvSpPr>
          <p:nvPr>
            <p:ph type="title"/>
          </p:nvPr>
        </p:nvSpPr>
        <p:spPr>
          <a:xfrm>
            <a:off x="761803" y="350196"/>
            <a:ext cx="4646904" cy="1624520"/>
          </a:xfrm>
        </p:spPr>
        <p:txBody>
          <a:bodyPr anchor="ctr">
            <a:normAutofit/>
          </a:bodyPr>
          <a:lstStyle/>
          <a:p>
            <a:r>
              <a:rPr lang="en-GB" sz="4000"/>
              <a:t>scenario</a:t>
            </a:r>
          </a:p>
        </p:txBody>
      </p:sp>
      <p:sp>
        <p:nvSpPr>
          <p:cNvPr id="3" name="Content Placeholder 2">
            <a:extLst>
              <a:ext uri="{FF2B5EF4-FFF2-40B4-BE49-F238E27FC236}">
                <a16:creationId xmlns:a16="http://schemas.microsoft.com/office/drawing/2014/main" id="{7400337D-343B-9D64-16BF-2F971A849745}"/>
              </a:ext>
            </a:extLst>
          </p:cNvPr>
          <p:cNvSpPr>
            <a:spLocks noGrp="1"/>
          </p:cNvSpPr>
          <p:nvPr>
            <p:ph idx="1"/>
          </p:nvPr>
        </p:nvSpPr>
        <p:spPr>
          <a:xfrm>
            <a:off x="761802" y="2743200"/>
            <a:ext cx="4646905" cy="3613149"/>
          </a:xfrm>
        </p:spPr>
        <p:txBody>
          <a:bodyPr anchor="ctr">
            <a:normAutofit/>
          </a:bodyPr>
          <a:lstStyle/>
          <a:p>
            <a:r>
              <a:rPr lang="en-GB" sz="1700"/>
              <a:t>Amira, a 3 years old, new to nursery </a:t>
            </a:r>
          </a:p>
          <a:p>
            <a:r>
              <a:rPr lang="en-GB" sz="1700"/>
              <a:t>Shows anxiety when separated</a:t>
            </a:r>
          </a:p>
          <a:p>
            <a:r>
              <a:rPr lang="en-GB" sz="1700"/>
              <a:t>Limited verbal communication </a:t>
            </a:r>
          </a:p>
          <a:p>
            <a:r>
              <a:rPr lang="en-GB" sz="1700"/>
              <a:t>Struggles in group play</a:t>
            </a:r>
          </a:p>
          <a:p>
            <a:endParaRPr lang="en-GB" sz="1700"/>
          </a:p>
          <a:p>
            <a:pPr marL="0" indent="0">
              <a:buNone/>
            </a:pPr>
            <a:r>
              <a:rPr lang="en-GB" sz="1700"/>
              <a:t>Amira is three years old and has recently started nursery. She becomes anxious when separated from cares, has limited verbal communication, and finds it difficult to engage in group play. My role as a practitioner is to understand her development needs and provide a support plan. </a:t>
            </a:r>
          </a:p>
        </p:txBody>
      </p:sp>
      <p:pic>
        <p:nvPicPr>
          <p:cNvPr id="14" name="Picture 13" descr="Child toys in a room">
            <a:extLst>
              <a:ext uri="{FF2B5EF4-FFF2-40B4-BE49-F238E27FC236}">
                <a16:creationId xmlns:a16="http://schemas.microsoft.com/office/drawing/2014/main" id="{C3560C1C-6ADA-0D67-2154-92816CEF9981}"/>
              </a:ext>
            </a:extLst>
          </p:cNvPr>
          <p:cNvPicPr>
            <a:picLocks noChangeAspect="1"/>
          </p:cNvPicPr>
          <p:nvPr/>
        </p:nvPicPr>
        <p:blipFill>
          <a:blip r:embed="rId2"/>
          <a:srcRect l="29313" r="1128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973920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41CBCFCC-BC96-FF3F-9DF0-22373CD06069}"/>
              </a:ext>
            </a:extLst>
          </p:cNvPr>
          <p:cNvPicPr>
            <a:picLocks noChangeAspect="1"/>
          </p:cNvPicPr>
          <p:nvPr/>
        </p:nvPicPr>
        <p:blipFill>
          <a:blip r:embed="rId2"/>
          <a:srcRect l="33936" r="21689"/>
          <a:stretch>
            <a:fillRect/>
          </a:stretch>
        </p:blipFill>
        <p:spPr>
          <a:xfrm>
            <a:off x="-1" y="-2"/>
            <a:ext cx="5410198" cy="6858002"/>
          </a:xfrm>
          <a:prstGeom prst="rect">
            <a:avLst/>
          </a:prstGeom>
        </p:spPr>
      </p:pic>
      <p:sp useBgFill="1">
        <p:nvSpPr>
          <p:cNvPr id="22" name="Rectangle 2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D92002-F0A9-9A1C-D4EF-63C98FC87272}"/>
              </a:ext>
            </a:extLst>
          </p:cNvPr>
          <p:cNvSpPr>
            <a:spLocks noGrp="1"/>
          </p:cNvSpPr>
          <p:nvPr>
            <p:ph type="title"/>
          </p:nvPr>
        </p:nvSpPr>
        <p:spPr>
          <a:xfrm>
            <a:off x="6115317" y="405685"/>
            <a:ext cx="5464968" cy="1559301"/>
          </a:xfrm>
        </p:spPr>
        <p:txBody>
          <a:bodyPr>
            <a:normAutofit/>
          </a:bodyPr>
          <a:lstStyle/>
          <a:p>
            <a:r>
              <a:rPr lang="en-GB" sz="4000"/>
              <a:t>Why Bowlby’s Attachment Theory?</a:t>
            </a:r>
          </a:p>
        </p:txBody>
      </p:sp>
      <p:sp>
        <p:nvSpPr>
          <p:cNvPr id="3" name="Content Placeholder 2">
            <a:extLst>
              <a:ext uri="{FF2B5EF4-FFF2-40B4-BE49-F238E27FC236}">
                <a16:creationId xmlns:a16="http://schemas.microsoft.com/office/drawing/2014/main" id="{5C60C35C-54DE-E9FB-CC58-1BC5BB570B34}"/>
              </a:ext>
            </a:extLst>
          </p:cNvPr>
          <p:cNvSpPr>
            <a:spLocks noGrp="1"/>
          </p:cNvSpPr>
          <p:nvPr>
            <p:ph idx="1"/>
          </p:nvPr>
        </p:nvSpPr>
        <p:spPr>
          <a:xfrm>
            <a:off x="6115317" y="2743200"/>
            <a:ext cx="5247340" cy="3496878"/>
          </a:xfrm>
        </p:spPr>
        <p:txBody>
          <a:bodyPr anchor="ctr">
            <a:normAutofit/>
          </a:bodyPr>
          <a:lstStyle/>
          <a:p>
            <a:r>
              <a:rPr lang="en-GB" sz="1900"/>
              <a:t>Emotional bond with caregiver</a:t>
            </a:r>
          </a:p>
          <a:p>
            <a:r>
              <a:rPr lang="en-GB" sz="1900"/>
              <a:t>Secure and insecure attachment</a:t>
            </a:r>
          </a:p>
          <a:p>
            <a:r>
              <a:rPr lang="en-GB" sz="1900"/>
              <a:t>Separation anxiety explained </a:t>
            </a:r>
          </a:p>
          <a:p>
            <a:endParaRPr lang="en-GB" sz="1900"/>
          </a:p>
          <a:p>
            <a:pPr marL="0" indent="0">
              <a:buNone/>
            </a:pPr>
            <a:r>
              <a:rPr lang="en-GB" sz="1900"/>
              <a:t>I have chosen Bowlby’s Attachment  Theory, which explains the importance of a child’s bond with caregiver. Secure attachment gives the child confidence to explore, while insecure attachment may lead to anxiety, clinginess, or withdrawal. This is relevant in Amira’s case.</a:t>
            </a:r>
          </a:p>
        </p:txBody>
      </p:sp>
    </p:spTree>
    <p:extLst>
      <p:ext uri="{BB962C8B-B14F-4D97-AF65-F5344CB8AC3E}">
        <p14:creationId xmlns:p14="http://schemas.microsoft.com/office/powerpoint/2010/main" val="998114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1" name="Group 2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2" name="Freeform: Shape 2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35E6194-C78E-3549-0F89-C8EECAF1612D}"/>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Key Concepts</a:t>
            </a:r>
          </a:p>
        </p:txBody>
      </p:sp>
      <p:sp>
        <p:nvSpPr>
          <p:cNvPr id="3" name="Content Placeholder 2">
            <a:extLst>
              <a:ext uri="{FF2B5EF4-FFF2-40B4-BE49-F238E27FC236}">
                <a16:creationId xmlns:a16="http://schemas.microsoft.com/office/drawing/2014/main" id="{3467AACF-4284-A223-740A-AD2FEE576B4F}"/>
              </a:ext>
            </a:extLst>
          </p:cNvPr>
          <p:cNvSpPr>
            <a:spLocks noGrp="1"/>
          </p:cNvSpPr>
          <p:nvPr>
            <p:ph idx="1"/>
          </p:nvPr>
        </p:nvSpPr>
        <p:spPr>
          <a:xfrm>
            <a:off x="6172200" y="804672"/>
            <a:ext cx="5221224" cy="5230368"/>
          </a:xfrm>
        </p:spPr>
        <p:txBody>
          <a:bodyPr anchor="ctr">
            <a:normAutofit/>
          </a:bodyPr>
          <a:lstStyle/>
          <a:p>
            <a:r>
              <a:rPr lang="en-GB" sz="1800" b="1">
                <a:solidFill>
                  <a:schemeClr val="tx2"/>
                </a:solidFill>
              </a:rPr>
              <a:t>Secure attachment- </a:t>
            </a:r>
            <a:r>
              <a:rPr lang="en-GB" sz="1800">
                <a:solidFill>
                  <a:schemeClr val="tx2"/>
                </a:solidFill>
              </a:rPr>
              <a:t>child feels safe, explores environment </a:t>
            </a:r>
          </a:p>
          <a:p>
            <a:r>
              <a:rPr lang="en-GB" sz="1800" b="1">
                <a:solidFill>
                  <a:schemeClr val="tx2"/>
                </a:solidFill>
              </a:rPr>
              <a:t>Insecure attachment- </a:t>
            </a:r>
            <a:r>
              <a:rPr lang="en-GB" sz="1800">
                <a:solidFill>
                  <a:schemeClr val="tx2"/>
                </a:solidFill>
              </a:rPr>
              <a:t>anxiety, clinginess, withdrawal</a:t>
            </a:r>
          </a:p>
          <a:p>
            <a:r>
              <a:rPr lang="en-GB" sz="1800" b="1">
                <a:solidFill>
                  <a:schemeClr val="tx2"/>
                </a:solidFill>
              </a:rPr>
              <a:t>Internal working model- </a:t>
            </a:r>
            <a:r>
              <a:rPr lang="en-GB" sz="1800">
                <a:solidFill>
                  <a:schemeClr val="tx2"/>
                </a:solidFill>
              </a:rPr>
              <a:t>expectations of relationships formed early </a:t>
            </a:r>
          </a:p>
          <a:p>
            <a:r>
              <a:rPr lang="en-GB" sz="1800" b="1">
                <a:solidFill>
                  <a:schemeClr val="tx2"/>
                </a:solidFill>
              </a:rPr>
              <a:t>Critical period- </a:t>
            </a:r>
            <a:r>
              <a:rPr lang="en-GB" sz="1800">
                <a:solidFill>
                  <a:schemeClr val="tx2"/>
                </a:solidFill>
              </a:rPr>
              <a:t>first few years vital for attachment</a:t>
            </a:r>
          </a:p>
          <a:p>
            <a:pPr marL="0" indent="0">
              <a:buNone/>
            </a:pPr>
            <a:r>
              <a:rPr lang="en-GB" sz="1800">
                <a:solidFill>
                  <a:schemeClr val="tx2"/>
                </a:solidFill>
              </a:rPr>
              <a:t>Bowlby identified key concepts such as secure and insecurely attached feel safe to explore. Insecurely attached children may show anxiety and difficulty trusting others. Bowlby also suggested children form an internal working model-mental expectations about  relationships-during a critical period in early years.</a:t>
            </a:r>
          </a:p>
        </p:txBody>
      </p:sp>
    </p:spTree>
    <p:extLst>
      <p:ext uri="{BB962C8B-B14F-4D97-AF65-F5344CB8AC3E}">
        <p14:creationId xmlns:p14="http://schemas.microsoft.com/office/powerpoint/2010/main" val="2093652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6CCE297-E716-3FBC-03FB-F9F556C01702}"/>
              </a:ext>
            </a:extLst>
          </p:cNvPr>
          <p:cNvPicPr>
            <a:picLocks noChangeAspect="1"/>
          </p:cNvPicPr>
          <p:nvPr/>
        </p:nvPicPr>
        <p:blipFill>
          <a:blip r:embed="rId2">
            <a:duotone>
              <a:schemeClr val="bg2">
                <a:shade val="45000"/>
                <a:satMod val="135000"/>
              </a:schemeClr>
              <a:prstClr val="white"/>
            </a:duotone>
          </a:blip>
          <a:srcRect t="23743" b="1257"/>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91F18-A7E3-B534-6E9D-246E35E08D55}"/>
              </a:ext>
            </a:extLst>
          </p:cNvPr>
          <p:cNvSpPr>
            <a:spLocks noGrp="1"/>
          </p:cNvSpPr>
          <p:nvPr>
            <p:ph type="title"/>
          </p:nvPr>
        </p:nvSpPr>
        <p:spPr>
          <a:xfrm>
            <a:off x="838200" y="365125"/>
            <a:ext cx="10515600" cy="1325563"/>
          </a:xfrm>
        </p:spPr>
        <p:txBody>
          <a:bodyPr>
            <a:normAutofit/>
          </a:bodyPr>
          <a:lstStyle/>
          <a:p>
            <a:r>
              <a:rPr lang="en-GB"/>
              <a:t>Application to Amira</a:t>
            </a:r>
            <a:endParaRPr lang="en-GB" dirty="0"/>
          </a:p>
        </p:txBody>
      </p:sp>
      <p:sp>
        <p:nvSpPr>
          <p:cNvPr id="4" name="Content Placeholder 3">
            <a:extLst>
              <a:ext uri="{FF2B5EF4-FFF2-40B4-BE49-F238E27FC236}">
                <a16:creationId xmlns:a16="http://schemas.microsoft.com/office/drawing/2014/main" id="{5651C0E7-70F9-D48D-988C-02378DC391E8}"/>
              </a:ext>
            </a:extLst>
          </p:cNvPr>
          <p:cNvSpPr>
            <a:spLocks noGrp="1"/>
          </p:cNvSpPr>
          <p:nvPr>
            <p:ph idx="1"/>
          </p:nvPr>
        </p:nvSpPr>
        <p:spPr/>
        <p:txBody>
          <a:bodyPr/>
          <a:lstStyle/>
          <a:p>
            <a:r>
              <a:rPr lang="en-GB" dirty="0"/>
              <a:t>Anxiety when separated  insecure attachment </a:t>
            </a:r>
          </a:p>
          <a:p>
            <a:r>
              <a:rPr lang="en-GB" dirty="0"/>
              <a:t>Limited of confidence</a:t>
            </a:r>
          </a:p>
          <a:p>
            <a:r>
              <a:rPr lang="en-GB" dirty="0"/>
              <a:t>Group play difficulties trust and social skills affected </a:t>
            </a:r>
          </a:p>
          <a:p>
            <a:endParaRPr lang="en-GB" dirty="0"/>
          </a:p>
          <a:p>
            <a:pPr marL="0" indent="0">
              <a:buNone/>
            </a:pPr>
            <a:r>
              <a:rPr lang="en-GB" dirty="0"/>
              <a:t>Amira’s anxiety when separated suggests she may be developing insecure attachment. This insecurity may also contribute to her limited verbal communication and difficulty in group play, because she doesn’t yet feel confident and secure in the nursery environment.</a:t>
            </a:r>
          </a:p>
        </p:txBody>
      </p:sp>
    </p:spTree>
    <p:extLst>
      <p:ext uri="{BB962C8B-B14F-4D97-AF65-F5344CB8AC3E}">
        <p14:creationId xmlns:p14="http://schemas.microsoft.com/office/powerpoint/2010/main" val="461851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AC8DA3A-C3F6-CBAA-351E-E27991E9177F}"/>
              </a:ext>
            </a:extLst>
          </p:cNvPr>
          <p:cNvSpPr>
            <a:spLocks noGrp="1"/>
          </p:cNvSpPr>
          <p:nvPr>
            <p:ph type="title"/>
          </p:nvPr>
        </p:nvSpPr>
        <p:spPr>
          <a:xfrm>
            <a:off x="838200" y="365125"/>
            <a:ext cx="5393361" cy="1325563"/>
          </a:xfrm>
        </p:spPr>
        <p:txBody>
          <a:bodyPr>
            <a:normAutofit/>
          </a:bodyPr>
          <a:lstStyle/>
          <a:p>
            <a:r>
              <a:rPr lang="en-GB" sz="3700"/>
              <a:t>Support Strategies Based on Attachment Theory</a:t>
            </a:r>
          </a:p>
        </p:txBody>
      </p:sp>
      <p:sp>
        <p:nvSpPr>
          <p:cNvPr id="3" name="Content Placeholder 2">
            <a:extLst>
              <a:ext uri="{FF2B5EF4-FFF2-40B4-BE49-F238E27FC236}">
                <a16:creationId xmlns:a16="http://schemas.microsoft.com/office/drawing/2014/main" id="{17E49A2D-4180-CF31-10C7-C801469A2A5D}"/>
              </a:ext>
            </a:extLst>
          </p:cNvPr>
          <p:cNvSpPr>
            <a:spLocks noGrp="1"/>
          </p:cNvSpPr>
          <p:nvPr>
            <p:ph idx="1"/>
          </p:nvPr>
        </p:nvSpPr>
        <p:spPr>
          <a:xfrm>
            <a:off x="838200" y="1825625"/>
            <a:ext cx="5393361" cy="4351338"/>
          </a:xfrm>
        </p:spPr>
        <p:txBody>
          <a:bodyPr>
            <a:normAutofit/>
          </a:bodyPr>
          <a:lstStyle/>
          <a:p>
            <a:r>
              <a:rPr lang="en-GB" sz="1800"/>
              <a:t> key worker for consistency </a:t>
            </a:r>
          </a:p>
          <a:p>
            <a:r>
              <a:rPr lang="en-GB" sz="1800"/>
              <a:t>Gradual separation techniques </a:t>
            </a:r>
          </a:p>
          <a:p>
            <a:r>
              <a:rPr lang="en-GB" sz="1800"/>
              <a:t>Language development activities (song, stories)</a:t>
            </a:r>
          </a:p>
          <a:p>
            <a:r>
              <a:rPr lang="en-GB" sz="1800"/>
              <a:t>Encourage parallel  cooperative play </a:t>
            </a:r>
          </a:p>
          <a:p>
            <a:r>
              <a:rPr lang="en-GB" sz="1800"/>
              <a:t>Strong home-nursery partnership </a:t>
            </a:r>
          </a:p>
          <a:p>
            <a:endParaRPr lang="en-GB" sz="1800"/>
          </a:p>
          <a:p>
            <a:pPr marL="0" indent="0">
              <a:buNone/>
            </a:pPr>
            <a:r>
              <a:rPr lang="en-GB" sz="1800"/>
              <a:t>To support Amira, I would assign her a consistent key worker, use gradual separation techniques to reduce anxiety, and promote her language through songs and storytelling. Encouraging parallel play first, then group play, will help her social  skills. finally, close collaboration with her parents will provide continuity and reassurance.</a:t>
            </a:r>
          </a:p>
          <a:p>
            <a:pPr marL="0" indent="0">
              <a:buNone/>
            </a:pPr>
            <a:endParaRPr lang="en-GB" sz="1800"/>
          </a:p>
          <a:p>
            <a:endParaRPr lang="en-GB" sz="1800"/>
          </a:p>
        </p:txBody>
      </p:sp>
      <p:pic>
        <p:nvPicPr>
          <p:cNvPr id="5" name="Picture 4" descr="Different board game pieces">
            <a:extLst>
              <a:ext uri="{FF2B5EF4-FFF2-40B4-BE49-F238E27FC236}">
                <a16:creationId xmlns:a16="http://schemas.microsoft.com/office/drawing/2014/main" id="{0A5C5AC0-EF8F-BC16-0426-1CB47018AFE5}"/>
              </a:ext>
            </a:extLst>
          </p:cNvPr>
          <p:cNvPicPr>
            <a:picLocks noChangeAspect="1"/>
          </p:cNvPicPr>
          <p:nvPr/>
        </p:nvPicPr>
        <p:blipFill>
          <a:blip r:embed="rId2"/>
          <a:srcRect l="16949" r="27051"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03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25B4784-2AFA-F412-3DF7-61567744C32B}"/>
              </a:ext>
            </a:extLst>
          </p:cNvPr>
          <p:cNvSpPr>
            <a:spLocks noGrp="1"/>
          </p:cNvSpPr>
          <p:nvPr>
            <p:ph type="title"/>
          </p:nvPr>
        </p:nvSpPr>
        <p:spPr>
          <a:xfrm>
            <a:off x="838201" y="365125"/>
            <a:ext cx="5393360" cy="1325563"/>
          </a:xfrm>
        </p:spPr>
        <p:txBody>
          <a:bodyPr>
            <a:normAutofit/>
          </a:bodyPr>
          <a:lstStyle/>
          <a:p>
            <a:r>
              <a:rPr lang="en-GB"/>
              <a:t>Nature and Nurture in Development </a:t>
            </a:r>
            <a:endParaRPr lang="en-GB" dirty="0"/>
          </a:p>
        </p:txBody>
      </p:sp>
      <p:sp>
        <p:nvSpPr>
          <p:cNvPr id="32" name="Freeform: Shape 16">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Content Placeholder 3">
            <a:extLst>
              <a:ext uri="{FF2B5EF4-FFF2-40B4-BE49-F238E27FC236}">
                <a16:creationId xmlns:a16="http://schemas.microsoft.com/office/drawing/2014/main" id="{02CD5870-88C0-ECE2-6ECA-2445C205EB68}"/>
              </a:ext>
            </a:extLst>
          </p:cNvPr>
          <p:cNvSpPr>
            <a:spLocks noGrp="1"/>
          </p:cNvSpPr>
          <p:nvPr>
            <p:ph idx="1"/>
          </p:nvPr>
        </p:nvSpPr>
        <p:spPr>
          <a:xfrm>
            <a:off x="838200" y="1825625"/>
            <a:ext cx="5393361" cy="4351338"/>
          </a:xfrm>
        </p:spPr>
        <p:txBody>
          <a:bodyPr>
            <a:normAutofit/>
          </a:bodyPr>
          <a:lstStyle/>
          <a:p>
            <a:r>
              <a:rPr lang="en-GB" sz="1800"/>
              <a:t>Nature: temperament, possible language delay</a:t>
            </a:r>
          </a:p>
          <a:p>
            <a:r>
              <a:rPr lang="en-GB" sz="1800"/>
              <a:t>Nurture: family support, nursery environment, peer interaction </a:t>
            </a:r>
          </a:p>
          <a:p>
            <a:r>
              <a:rPr lang="en-GB" sz="1800"/>
              <a:t>Development=interaction of both</a:t>
            </a:r>
          </a:p>
          <a:p>
            <a:pPr marL="0" indent="0">
              <a:buNone/>
            </a:pPr>
            <a:r>
              <a:rPr lang="en-GB" sz="1800"/>
              <a:t> </a:t>
            </a:r>
          </a:p>
          <a:p>
            <a:pPr marL="0" indent="0">
              <a:buNone/>
            </a:pPr>
            <a:r>
              <a:rPr lang="en-GB" sz="1800"/>
              <a:t>Amira’s development is shaped by both biological and environmental factors. Biologically, her temperament and language development may play a role. Environmentally, her family relationships, the nursery setting, and her peers all influence her progress. Bowlby’s theory mainly focuses on nurture, but nature also </a:t>
            </a:r>
            <a:r>
              <a:rPr lang="en-GB" sz="1800" err="1"/>
              <a:t>also</a:t>
            </a:r>
            <a:r>
              <a:rPr lang="en-GB" sz="1800"/>
              <a:t>  plays a role.</a:t>
            </a:r>
          </a:p>
        </p:txBody>
      </p:sp>
      <p:sp>
        <p:nvSpPr>
          <p:cNvPr id="33" name="Oval 32">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20">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6" name="Picture 5">
            <a:extLst>
              <a:ext uri="{FF2B5EF4-FFF2-40B4-BE49-F238E27FC236}">
                <a16:creationId xmlns:a16="http://schemas.microsoft.com/office/drawing/2014/main" id="{B58FF429-EEDF-DE57-4429-35FA481CD66A}"/>
              </a:ext>
            </a:extLst>
          </p:cNvPr>
          <p:cNvPicPr>
            <a:picLocks noChangeAspect="1"/>
          </p:cNvPicPr>
          <p:nvPr/>
        </p:nvPicPr>
        <p:blipFill>
          <a:blip r:embed="rId2"/>
          <a:srcRect l="26477" r="6774"/>
          <a:stretch>
            <a:fillRect/>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5" name="Freeform: Shape 22">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6" name="Straight Connector 35">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26">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Shape 28">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195083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D5F25-75F9-BA50-525F-0FA1C3C44A12}"/>
              </a:ext>
            </a:extLst>
          </p:cNvPr>
          <p:cNvSpPr>
            <a:spLocks noGrp="1"/>
          </p:cNvSpPr>
          <p:nvPr>
            <p:ph type="title"/>
          </p:nvPr>
        </p:nvSpPr>
        <p:spPr>
          <a:xfrm>
            <a:off x="838200" y="365125"/>
            <a:ext cx="5558489" cy="1325563"/>
          </a:xfrm>
        </p:spPr>
        <p:txBody>
          <a:bodyPr>
            <a:normAutofit/>
          </a:bodyPr>
          <a:lstStyle/>
          <a:p>
            <a:r>
              <a:rPr lang="en-GB" dirty="0"/>
              <a:t>Conclusion </a:t>
            </a:r>
          </a:p>
        </p:txBody>
      </p:sp>
      <p:sp>
        <p:nvSpPr>
          <p:cNvPr id="6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E62A55E-6510-844C-121C-AA339D18F00B}"/>
              </a:ext>
            </a:extLst>
          </p:cNvPr>
          <p:cNvSpPr>
            <a:spLocks noGrp="1"/>
          </p:cNvSpPr>
          <p:nvPr>
            <p:ph idx="1"/>
          </p:nvPr>
        </p:nvSpPr>
        <p:spPr>
          <a:xfrm>
            <a:off x="838200" y="1825625"/>
            <a:ext cx="5558489" cy="4351338"/>
          </a:xfrm>
        </p:spPr>
        <p:txBody>
          <a:bodyPr>
            <a:normAutofit/>
          </a:bodyPr>
          <a:lstStyle/>
          <a:p>
            <a:pPr marL="0" indent="0">
              <a:buNone/>
            </a:pPr>
            <a:r>
              <a:rPr lang="en-GB" dirty="0"/>
              <a:t>In conclusion, Bowlby’s theory helps explain Amira’s anxiety and difficulties. With strategies such as consistent </a:t>
            </a:r>
            <a:r>
              <a:rPr lang="en-GB" dirty="0" err="1"/>
              <a:t>care,communication</a:t>
            </a:r>
            <a:r>
              <a:rPr lang="en-GB" dirty="0"/>
              <a:t> support, and gradual group play,  we can meet her emotional, social and cognitive needs in an evidence-based way.</a:t>
            </a:r>
          </a:p>
          <a:p>
            <a:endParaRPr lang="en-GB" dirty="0"/>
          </a:p>
        </p:txBody>
      </p:sp>
      <p:sp>
        <p:nvSpPr>
          <p:cNvPr id="61" name="Oval 6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Block Arc 61">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3"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64" name="Straight Connector 63">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65" name="Arc 64">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6"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9331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83AB3E-1E3A-FFBF-C22E-1E6394DDEB4A}"/>
              </a:ext>
            </a:extLst>
          </p:cNvPr>
          <p:cNvSpPr>
            <a:spLocks noGrp="1"/>
          </p:cNvSpPr>
          <p:nvPr>
            <p:ph type="title"/>
          </p:nvPr>
        </p:nvSpPr>
        <p:spPr>
          <a:xfrm>
            <a:off x="804672" y="802955"/>
            <a:ext cx="4977976" cy="1454051"/>
          </a:xfrm>
        </p:spPr>
        <p:txBody>
          <a:bodyPr>
            <a:normAutofit/>
          </a:bodyPr>
          <a:lstStyle/>
          <a:p>
            <a:r>
              <a:rPr lang="en-GB" sz="3600" dirty="0">
                <a:solidFill>
                  <a:schemeClr val="tx2"/>
                </a:solidFill>
              </a:rPr>
              <a:t>References </a:t>
            </a:r>
          </a:p>
        </p:txBody>
      </p:sp>
      <p:sp>
        <p:nvSpPr>
          <p:cNvPr id="3" name="Content Placeholder 2">
            <a:extLst>
              <a:ext uri="{FF2B5EF4-FFF2-40B4-BE49-F238E27FC236}">
                <a16:creationId xmlns:a16="http://schemas.microsoft.com/office/drawing/2014/main" id="{4C020EEE-7DFF-3621-7A15-001D4AFB5AEE}"/>
              </a:ext>
            </a:extLst>
          </p:cNvPr>
          <p:cNvSpPr>
            <a:spLocks noGrp="1"/>
          </p:cNvSpPr>
          <p:nvPr>
            <p:ph idx="1"/>
          </p:nvPr>
        </p:nvSpPr>
        <p:spPr>
          <a:xfrm>
            <a:off x="804672" y="1327355"/>
            <a:ext cx="4977578" cy="5270089"/>
          </a:xfrm>
        </p:spPr>
        <p:txBody>
          <a:bodyPr anchor="ctr">
            <a:normAutofit/>
          </a:bodyPr>
          <a:lstStyle/>
          <a:p>
            <a:pPr marL="342900" indent="-342900">
              <a:buFont typeface="+mj-lt"/>
              <a:buAutoNum type="arabicPeriod"/>
            </a:pPr>
            <a:r>
              <a:rPr lang="en-GB" sz="1500" dirty="0">
                <a:solidFill>
                  <a:schemeClr val="tx2"/>
                </a:solidFill>
              </a:rPr>
              <a:t>Bowlby, J.(1969) Attachment and Loss: vol.1.Attachment. London Hogarth press.</a:t>
            </a:r>
          </a:p>
          <a:p>
            <a:pPr marL="342900" indent="-342900">
              <a:buFont typeface="+mj-lt"/>
              <a:buAutoNum type="arabicPeriod"/>
            </a:pPr>
            <a:r>
              <a:rPr lang="en-GB" sz="1500" dirty="0">
                <a:solidFill>
                  <a:schemeClr val="tx2"/>
                </a:solidFill>
              </a:rPr>
              <a:t> Ainsworth, m, et al.(1987) patterns of Attachment. Hillsdale, NJ: Erlbaum.</a:t>
            </a:r>
          </a:p>
          <a:p>
            <a:pPr marL="342900" indent="-342900">
              <a:buFont typeface="+mj-lt"/>
              <a:buAutoNum type="arabicPeriod"/>
            </a:pPr>
            <a:r>
              <a:rPr lang="en-GB" sz="1500" dirty="0">
                <a:solidFill>
                  <a:schemeClr val="tx2"/>
                </a:solidFill>
              </a:rPr>
              <a:t>Vygotsky, L.s.(1978) mind in society. Harvard university press.</a:t>
            </a:r>
          </a:p>
          <a:p>
            <a:pPr marL="342900" indent="-342900">
              <a:buFont typeface="+mj-lt"/>
              <a:buAutoNum type="arabicPeriod"/>
            </a:pPr>
            <a:r>
              <a:rPr lang="en-GB" sz="1500" dirty="0">
                <a:solidFill>
                  <a:schemeClr val="tx2"/>
                </a:solidFill>
              </a:rPr>
              <a:t>Howe, D.(2011) Attachment across the </a:t>
            </a:r>
            <a:r>
              <a:rPr lang="en-GB" sz="1500" dirty="0" err="1">
                <a:solidFill>
                  <a:schemeClr val="tx2"/>
                </a:solidFill>
              </a:rPr>
              <a:t>Lifecourse</a:t>
            </a:r>
            <a:r>
              <a:rPr lang="en-GB" sz="1500" dirty="0">
                <a:solidFill>
                  <a:schemeClr val="tx2"/>
                </a:solidFill>
              </a:rPr>
              <a:t>: A Brief Introduction. Palgrave Macmillan.</a:t>
            </a:r>
          </a:p>
          <a:p>
            <a:pPr marL="342900" indent="-342900">
              <a:buFont typeface="+mj-lt"/>
              <a:buAutoNum type="arabicPeriod"/>
            </a:pPr>
            <a:r>
              <a:rPr lang="en-GB" sz="1500" dirty="0">
                <a:solidFill>
                  <a:schemeClr val="tx2"/>
                </a:solidFill>
              </a:rPr>
              <a:t>Cassidy, J. &amp; shaver, P.R. (2016) Handbook of Attachment: Theory, Research, and clinical Applications. Guilford.</a:t>
            </a:r>
          </a:p>
          <a:p>
            <a:pPr marL="342900" indent="-342900">
              <a:buFont typeface="+mj-lt"/>
              <a:buAutoNum type="arabicPeriod"/>
            </a:pPr>
            <a:r>
              <a:rPr lang="en-GB" sz="1500" dirty="0">
                <a:solidFill>
                  <a:schemeClr val="tx2"/>
                </a:solidFill>
              </a:rPr>
              <a:t>Geddes, H. (2006). Attachment in the Classroom. London: Worth Publishing.</a:t>
            </a:r>
          </a:p>
        </p:txBody>
      </p:sp>
      <p:grpSp>
        <p:nvGrpSpPr>
          <p:cNvPr id="27" name="Group 26">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8" name="Freeform: Shape 27">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 name="Graphic 19" descr="Refresh">
            <a:extLst>
              <a:ext uri="{FF2B5EF4-FFF2-40B4-BE49-F238E27FC236}">
                <a16:creationId xmlns:a16="http://schemas.microsoft.com/office/drawing/2014/main" id="{D837013D-B486-A58D-20D4-D7C1693E0E2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6443514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11" ma:contentTypeDescription="Create a new document." ma:contentTypeScope="" ma:versionID="f5cbbc7b051e301ad3500b74f7cb2332">
  <xsd:schema xmlns:xsd="http://www.w3.org/2001/XMLSchema" xmlns:xs="http://www.w3.org/2001/XMLSchema" xmlns:p="http://schemas.microsoft.com/office/2006/metadata/properties" xmlns:ns3="ccfc14db-0f45-423b-b2f5-752f8f8a0ada" targetNamespace="http://schemas.microsoft.com/office/2006/metadata/properties" ma:root="true" ma:fieldsID="ae6bda6119b6f0632450f96483d67724"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MediaServiceLocation" minOccurs="0"/>
                <xsd:element ref="ns3:MediaLengthInSecond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Location" ma:index="16" nillable="true" ma:displayName="Location" ma:indexed="true" ma:internalName="MediaServiceLocatio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_activity" ma:index="18"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A72130CD-6B23-4EA8-95BC-8E1B8FB9FB41}">
  <ds:schemaRefs>
    <ds:schemaRef ds:uri="http://schemas.microsoft.com/sharepoint/v3/contenttype/forms"/>
  </ds:schemaRefs>
</ds:datastoreItem>
</file>

<file path=customXml/itemProps2.xml><?xml version="1.0" encoding="utf-8"?>
<ds:datastoreItem xmlns:ds="http://schemas.openxmlformats.org/officeDocument/2006/customXml" ds:itemID="{61308CAE-6218-4B38-BDF0-FC60386B02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63FBAE-A26B-4A4C-A36C-D6F3E02A0EE2}">
  <ds:schemaRefs>
    <ds:schemaRef ds:uri="http://purl.org/dc/elements/1.1/"/>
    <ds:schemaRef ds:uri="http://schemas.microsoft.com/office/2006/documentManagement/types"/>
    <ds:schemaRef ds:uri="http://www.w3.org/XML/1998/namespace"/>
    <ds:schemaRef ds:uri="http://purl.org/dc/terms/"/>
    <ds:schemaRef ds:uri="http://purl.org/dc/dcmitype/"/>
    <ds:schemaRef ds:uri="http://schemas.microsoft.com/office/2006/metadata/properties"/>
    <ds:schemaRef ds:uri="http://schemas.microsoft.com/office/infopath/2007/PartnerControls"/>
    <ds:schemaRef ds:uri="http://schemas.openxmlformats.org/package/2006/metadata/core-properties"/>
    <ds:schemaRef ds:uri="ccfc14db-0f45-423b-b2f5-752f8f8a0ada"/>
  </ds:schemaRefs>
</ds:datastoreItem>
</file>

<file path=docProps/app.xml><?xml version="1.0" encoding="utf-8"?>
<Properties xmlns="http://schemas.openxmlformats.org/officeDocument/2006/extended-properties" xmlns:vt="http://schemas.openxmlformats.org/officeDocument/2006/docPropsVTypes">
  <TotalTime>6659</TotalTime>
  <Words>640</Words>
  <Application>Microsoft Office PowerPoint</Application>
  <PresentationFormat>Widescreen</PresentationFormat>
  <Paragraphs>53</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Calibri</vt:lpstr>
      <vt:lpstr>Office Theme</vt:lpstr>
      <vt:lpstr>Presentation</vt:lpstr>
      <vt:lpstr>scenario</vt:lpstr>
      <vt:lpstr>Why Bowlby’s Attachment Theory?</vt:lpstr>
      <vt:lpstr>Key Concepts</vt:lpstr>
      <vt:lpstr>Application to Amira</vt:lpstr>
      <vt:lpstr>Support Strategies Based on Attachment Theory</vt:lpstr>
      <vt:lpstr>Nature and Nurture in Development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Semira Abdelkerim Zeinu (2427863)</dc:creator>
  <cp:lastModifiedBy>Semira Abdelkerim Zeinu (2427863)</cp:lastModifiedBy>
  <cp:revision>1</cp:revision>
  <dcterms:created xsi:type="dcterms:W3CDTF">2025-09-24T22:22:33Z</dcterms:created>
  <dcterms:modified xsi:type="dcterms:W3CDTF">2025-10-11T21:52:27Z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