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9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viewProps" Target="viewProps.xml" /><Relationship Id="rId2" Type="http://schemas.openxmlformats.org/officeDocument/2006/relationships/slide" Target="slides/slide1.xml" /><Relationship Id="rId16" Type="http://schemas.openxmlformats.org/officeDocument/2006/relationships/presProps" Target="pres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 /><Relationship Id="rId3" Type="http://schemas.openxmlformats.org/officeDocument/2006/relationships/image" Target="../media/image4.png" /><Relationship Id="rId7" Type="http://schemas.openxmlformats.org/officeDocument/2006/relationships/image" Target="../media/image8.png" /><Relationship Id="rId2" Type="http://schemas.openxmlformats.org/officeDocument/2006/relationships/image" Target="../media/image3.svg" /><Relationship Id="rId1" Type="http://schemas.openxmlformats.org/officeDocument/2006/relationships/image" Target="../media/image2.png" /><Relationship Id="rId6" Type="http://schemas.openxmlformats.org/officeDocument/2006/relationships/image" Target="../media/image7.svg" /><Relationship Id="rId5" Type="http://schemas.openxmlformats.org/officeDocument/2006/relationships/image" Target="../media/image6.png" /><Relationship Id="rId4" Type="http://schemas.openxmlformats.org/officeDocument/2006/relationships/image" Target="../media/image5.svg" 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 /><Relationship Id="rId3" Type="http://schemas.openxmlformats.org/officeDocument/2006/relationships/image" Target="../media/image4.png" /><Relationship Id="rId7" Type="http://schemas.openxmlformats.org/officeDocument/2006/relationships/image" Target="../media/image14.png" /><Relationship Id="rId2" Type="http://schemas.openxmlformats.org/officeDocument/2006/relationships/image" Target="../media/image11.svg" /><Relationship Id="rId1" Type="http://schemas.openxmlformats.org/officeDocument/2006/relationships/image" Target="../media/image10.png" /><Relationship Id="rId6" Type="http://schemas.openxmlformats.org/officeDocument/2006/relationships/image" Target="../media/image13.svg" /><Relationship Id="rId5" Type="http://schemas.openxmlformats.org/officeDocument/2006/relationships/image" Target="../media/image12.png" /><Relationship Id="rId4" Type="http://schemas.openxmlformats.org/officeDocument/2006/relationships/image" Target="../media/image5.svg" 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 /><Relationship Id="rId3" Type="http://schemas.openxmlformats.org/officeDocument/2006/relationships/image" Target="../media/image4.png" /><Relationship Id="rId7" Type="http://schemas.openxmlformats.org/officeDocument/2006/relationships/image" Target="../media/image8.png" /><Relationship Id="rId2" Type="http://schemas.openxmlformats.org/officeDocument/2006/relationships/image" Target="../media/image3.svg" /><Relationship Id="rId1" Type="http://schemas.openxmlformats.org/officeDocument/2006/relationships/image" Target="../media/image2.png" /><Relationship Id="rId6" Type="http://schemas.openxmlformats.org/officeDocument/2006/relationships/image" Target="../media/image7.svg" /><Relationship Id="rId5" Type="http://schemas.openxmlformats.org/officeDocument/2006/relationships/image" Target="../media/image6.png" /><Relationship Id="rId4" Type="http://schemas.openxmlformats.org/officeDocument/2006/relationships/image" Target="../media/image5.svg" 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 /><Relationship Id="rId3" Type="http://schemas.openxmlformats.org/officeDocument/2006/relationships/image" Target="../media/image4.png" /><Relationship Id="rId7" Type="http://schemas.openxmlformats.org/officeDocument/2006/relationships/image" Target="../media/image14.png" /><Relationship Id="rId2" Type="http://schemas.openxmlformats.org/officeDocument/2006/relationships/image" Target="../media/image11.svg" /><Relationship Id="rId1" Type="http://schemas.openxmlformats.org/officeDocument/2006/relationships/image" Target="../media/image10.png" /><Relationship Id="rId6" Type="http://schemas.openxmlformats.org/officeDocument/2006/relationships/image" Target="../media/image13.svg" /><Relationship Id="rId5" Type="http://schemas.openxmlformats.org/officeDocument/2006/relationships/image" Target="../media/image12.png" /><Relationship Id="rId4" Type="http://schemas.openxmlformats.org/officeDocument/2006/relationships/image" Target="../media/image5.sv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E23170-DD03-4F87-81B9-B48A559592FE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5F5AB3C-DFF0-4077-8043-E3D0F2B32253}">
      <dgm:prSet/>
      <dgm:spPr/>
      <dgm:t>
        <a:bodyPr/>
        <a:lstStyle/>
        <a:p>
          <a:r>
            <a:rPr lang="en-US"/>
            <a:t>Gymshark: UK-based fitness apparel brand (HQ near Birmingham)</a:t>
          </a:r>
        </a:p>
      </dgm:t>
    </dgm:pt>
    <dgm:pt modelId="{2D431E85-451B-498E-8D1C-083C10B07D7A}" type="parTrans" cxnId="{B731FEFA-4D5C-4DF4-A99C-00D32D06FF6B}">
      <dgm:prSet/>
      <dgm:spPr/>
      <dgm:t>
        <a:bodyPr/>
        <a:lstStyle/>
        <a:p>
          <a:endParaRPr lang="en-US"/>
        </a:p>
      </dgm:t>
    </dgm:pt>
    <dgm:pt modelId="{6B067105-49CB-4EC6-92B1-7BE28C84EFF6}" type="sibTrans" cxnId="{B731FEFA-4D5C-4DF4-A99C-00D32D06FF6B}">
      <dgm:prSet/>
      <dgm:spPr/>
      <dgm:t>
        <a:bodyPr/>
        <a:lstStyle/>
        <a:p>
          <a:endParaRPr lang="en-US"/>
        </a:p>
      </dgm:t>
    </dgm:pt>
    <dgm:pt modelId="{72C7EAA3-9F0F-4FF6-89D7-60A7267F0BB4}">
      <dgm:prSet/>
      <dgm:spPr/>
      <dgm:t>
        <a:bodyPr/>
        <a:lstStyle/>
        <a:p>
          <a:r>
            <a:rPr lang="en-US"/>
            <a:t>Founded in 2012, fast-growing international company</a:t>
          </a:r>
        </a:p>
      </dgm:t>
    </dgm:pt>
    <dgm:pt modelId="{447ACF4F-56C7-4098-A879-2904C8D1F66A}" type="parTrans" cxnId="{D795C622-9185-4431-89CB-B452D4A22FA2}">
      <dgm:prSet/>
      <dgm:spPr/>
      <dgm:t>
        <a:bodyPr/>
        <a:lstStyle/>
        <a:p>
          <a:endParaRPr lang="en-US"/>
        </a:p>
      </dgm:t>
    </dgm:pt>
    <dgm:pt modelId="{3A9F251D-4119-48F3-8128-F8E0E7CE788C}" type="sibTrans" cxnId="{D795C622-9185-4431-89CB-B452D4A22FA2}">
      <dgm:prSet/>
      <dgm:spPr/>
      <dgm:t>
        <a:bodyPr/>
        <a:lstStyle/>
        <a:p>
          <a:endParaRPr lang="en-US"/>
        </a:p>
      </dgm:t>
    </dgm:pt>
    <dgm:pt modelId="{FD4F535F-18B0-4861-9B63-473D7E5CAD79}">
      <dgm:prSet/>
      <dgm:spPr/>
      <dgm:t>
        <a:bodyPr/>
        <a:lstStyle/>
        <a:p>
          <a:r>
            <a:rPr lang="en-US"/>
            <a:t>Transformation project: improve operations &amp; adapt to growth</a:t>
          </a:r>
        </a:p>
      </dgm:t>
    </dgm:pt>
    <dgm:pt modelId="{A456ECBC-DDB1-4FA6-A47E-13C07941BD99}" type="parTrans" cxnId="{ED63BCCB-6124-4895-AB55-E99273616EF4}">
      <dgm:prSet/>
      <dgm:spPr/>
      <dgm:t>
        <a:bodyPr/>
        <a:lstStyle/>
        <a:p>
          <a:endParaRPr lang="en-US"/>
        </a:p>
      </dgm:t>
    </dgm:pt>
    <dgm:pt modelId="{8417508B-7077-4D8A-B1DA-32E192F8F6DB}" type="sibTrans" cxnId="{ED63BCCB-6124-4895-AB55-E99273616EF4}">
      <dgm:prSet/>
      <dgm:spPr/>
      <dgm:t>
        <a:bodyPr/>
        <a:lstStyle/>
        <a:p>
          <a:endParaRPr lang="en-US"/>
        </a:p>
      </dgm:t>
    </dgm:pt>
    <dgm:pt modelId="{3A64E9CF-39B2-42B2-8B65-AC63FFAA74C1}">
      <dgm:prSet/>
      <dgm:spPr/>
      <dgm:t>
        <a:bodyPr/>
        <a:lstStyle/>
        <a:p>
          <a:r>
            <a:rPr lang="en-US"/>
            <a:t>Need right people for project success</a:t>
          </a:r>
        </a:p>
      </dgm:t>
    </dgm:pt>
    <dgm:pt modelId="{82ED835E-F52A-4D86-A9EA-E8DF59496449}" type="parTrans" cxnId="{BB40C604-4D4B-452E-8A1D-4339FAAE6617}">
      <dgm:prSet/>
      <dgm:spPr/>
      <dgm:t>
        <a:bodyPr/>
        <a:lstStyle/>
        <a:p>
          <a:endParaRPr lang="en-US"/>
        </a:p>
      </dgm:t>
    </dgm:pt>
    <dgm:pt modelId="{8600F847-22A6-4C1B-9252-8B6CB5461630}" type="sibTrans" cxnId="{BB40C604-4D4B-452E-8A1D-4339FAAE6617}">
      <dgm:prSet/>
      <dgm:spPr/>
      <dgm:t>
        <a:bodyPr/>
        <a:lstStyle/>
        <a:p>
          <a:endParaRPr lang="en-US"/>
        </a:p>
      </dgm:t>
    </dgm:pt>
    <dgm:pt modelId="{1C4206C6-C412-4ADB-BB76-3BFAC92D70CB}" type="pres">
      <dgm:prSet presAssocID="{CCE23170-DD03-4F87-81B9-B48A559592FE}" presName="linear" presStyleCnt="0">
        <dgm:presLayoutVars>
          <dgm:animLvl val="lvl"/>
          <dgm:resizeHandles val="exact"/>
        </dgm:presLayoutVars>
      </dgm:prSet>
      <dgm:spPr/>
    </dgm:pt>
    <dgm:pt modelId="{DCA83F6A-C3ED-43DF-8432-9D3BD003D7E7}" type="pres">
      <dgm:prSet presAssocID="{E5F5AB3C-DFF0-4077-8043-E3D0F2B3225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8ACBDB0-246C-474C-A77A-FAD0EAA40576}" type="pres">
      <dgm:prSet presAssocID="{6B067105-49CB-4EC6-92B1-7BE28C84EFF6}" presName="spacer" presStyleCnt="0"/>
      <dgm:spPr/>
    </dgm:pt>
    <dgm:pt modelId="{499E4AEF-CB90-428A-A5CF-974FA9673F33}" type="pres">
      <dgm:prSet presAssocID="{72C7EAA3-9F0F-4FF6-89D7-60A7267F0BB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BCC7A4E-C0E9-4A8F-B1A6-B43F19EB79C9}" type="pres">
      <dgm:prSet presAssocID="{3A9F251D-4119-48F3-8128-F8E0E7CE788C}" presName="spacer" presStyleCnt="0"/>
      <dgm:spPr/>
    </dgm:pt>
    <dgm:pt modelId="{39F61F19-5B32-49AA-B731-ED9D411EE31D}" type="pres">
      <dgm:prSet presAssocID="{FD4F535F-18B0-4861-9B63-473D7E5CAD7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E0D5836-188E-44C3-8E9C-495DE679A36A}" type="pres">
      <dgm:prSet presAssocID="{8417508B-7077-4D8A-B1DA-32E192F8F6DB}" presName="spacer" presStyleCnt="0"/>
      <dgm:spPr/>
    </dgm:pt>
    <dgm:pt modelId="{608C3C63-D494-401B-95CD-2BD650F6116D}" type="pres">
      <dgm:prSet presAssocID="{3A64E9CF-39B2-42B2-8B65-AC63FFAA74C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B40C604-4D4B-452E-8A1D-4339FAAE6617}" srcId="{CCE23170-DD03-4F87-81B9-B48A559592FE}" destId="{3A64E9CF-39B2-42B2-8B65-AC63FFAA74C1}" srcOrd="3" destOrd="0" parTransId="{82ED835E-F52A-4D86-A9EA-E8DF59496449}" sibTransId="{8600F847-22A6-4C1B-9252-8B6CB5461630}"/>
    <dgm:cxn modelId="{D795C622-9185-4431-89CB-B452D4A22FA2}" srcId="{CCE23170-DD03-4F87-81B9-B48A559592FE}" destId="{72C7EAA3-9F0F-4FF6-89D7-60A7267F0BB4}" srcOrd="1" destOrd="0" parTransId="{447ACF4F-56C7-4098-A879-2904C8D1F66A}" sibTransId="{3A9F251D-4119-48F3-8128-F8E0E7CE788C}"/>
    <dgm:cxn modelId="{FBC92697-97FF-4101-A567-C709F8072082}" type="presOf" srcId="{CCE23170-DD03-4F87-81B9-B48A559592FE}" destId="{1C4206C6-C412-4ADB-BB76-3BFAC92D70CB}" srcOrd="0" destOrd="0" presId="urn:microsoft.com/office/officeart/2005/8/layout/vList2"/>
    <dgm:cxn modelId="{D9F9E19B-873E-458B-A7E1-0D3AD3C93A07}" type="presOf" srcId="{E5F5AB3C-DFF0-4077-8043-E3D0F2B32253}" destId="{DCA83F6A-C3ED-43DF-8432-9D3BD003D7E7}" srcOrd="0" destOrd="0" presId="urn:microsoft.com/office/officeart/2005/8/layout/vList2"/>
    <dgm:cxn modelId="{9EFA1BA5-57A0-4808-BD6F-1C2E02C06150}" type="presOf" srcId="{FD4F535F-18B0-4861-9B63-473D7E5CAD79}" destId="{39F61F19-5B32-49AA-B731-ED9D411EE31D}" srcOrd="0" destOrd="0" presId="urn:microsoft.com/office/officeart/2005/8/layout/vList2"/>
    <dgm:cxn modelId="{E41A1EB9-5687-4C7F-BC22-03B6CD00E63B}" type="presOf" srcId="{3A64E9CF-39B2-42B2-8B65-AC63FFAA74C1}" destId="{608C3C63-D494-401B-95CD-2BD650F6116D}" srcOrd="0" destOrd="0" presId="urn:microsoft.com/office/officeart/2005/8/layout/vList2"/>
    <dgm:cxn modelId="{ED63BCCB-6124-4895-AB55-E99273616EF4}" srcId="{CCE23170-DD03-4F87-81B9-B48A559592FE}" destId="{FD4F535F-18B0-4861-9B63-473D7E5CAD79}" srcOrd="2" destOrd="0" parTransId="{A456ECBC-DDB1-4FA6-A47E-13C07941BD99}" sibTransId="{8417508B-7077-4D8A-B1DA-32E192F8F6DB}"/>
    <dgm:cxn modelId="{385422EB-728D-4964-B5B8-715255619ED4}" type="presOf" srcId="{72C7EAA3-9F0F-4FF6-89D7-60A7267F0BB4}" destId="{499E4AEF-CB90-428A-A5CF-974FA9673F33}" srcOrd="0" destOrd="0" presId="urn:microsoft.com/office/officeart/2005/8/layout/vList2"/>
    <dgm:cxn modelId="{B731FEFA-4D5C-4DF4-A99C-00D32D06FF6B}" srcId="{CCE23170-DD03-4F87-81B9-B48A559592FE}" destId="{E5F5AB3C-DFF0-4077-8043-E3D0F2B32253}" srcOrd="0" destOrd="0" parTransId="{2D431E85-451B-498E-8D1C-083C10B07D7A}" sibTransId="{6B067105-49CB-4EC6-92B1-7BE28C84EFF6}"/>
    <dgm:cxn modelId="{334E6760-7AD1-4345-A254-8FD4420F8DE6}" type="presParOf" srcId="{1C4206C6-C412-4ADB-BB76-3BFAC92D70CB}" destId="{DCA83F6A-C3ED-43DF-8432-9D3BD003D7E7}" srcOrd="0" destOrd="0" presId="urn:microsoft.com/office/officeart/2005/8/layout/vList2"/>
    <dgm:cxn modelId="{DE38431D-B4B4-4C41-9D46-87AFA613E9B4}" type="presParOf" srcId="{1C4206C6-C412-4ADB-BB76-3BFAC92D70CB}" destId="{C8ACBDB0-246C-474C-A77A-FAD0EAA40576}" srcOrd="1" destOrd="0" presId="urn:microsoft.com/office/officeart/2005/8/layout/vList2"/>
    <dgm:cxn modelId="{C2FAD574-B52C-44A9-840E-7BEFF0A9761A}" type="presParOf" srcId="{1C4206C6-C412-4ADB-BB76-3BFAC92D70CB}" destId="{499E4AEF-CB90-428A-A5CF-974FA9673F33}" srcOrd="2" destOrd="0" presId="urn:microsoft.com/office/officeart/2005/8/layout/vList2"/>
    <dgm:cxn modelId="{A157F5EB-4945-45B3-9BD2-6151ADEB7891}" type="presParOf" srcId="{1C4206C6-C412-4ADB-BB76-3BFAC92D70CB}" destId="{FBCC7A4E-C0E9-4A8F-B1A6-B43F19EB79C9}" srcOrd="3" destOrd="0" presId="urn:microsoft.com/office/officeart/2005/8/layout/vList2"/>
    <dgm:cxn modelId="{85450BAD-976A-4AF3-A4D5-986E3C691E23}" type="presParOf" srcId="{1C4206C6-C412-4ADB-BB76-3BFAC92D70CB}" destId="{39F61F19-5B32-49AA-B731-ED9D411EE31D}" srcOrd="4" destOrd="0" presId="urn:microsoft.com/office/officeart/2005/8/layout/vList2"/>
    <dgm:cxn modelId="{6EB5F771-71C7-4FC3-82F1-12838D1040C9}" type="presParOf" srcId="{1C4206C6-C412-4ADB-BB76-3BFAC92D70CB}" destId="{1E0D5836-188E-44C3-8E9C-495DE679A36A}" srcOrd="5" destOrd="0" presId="urn:microsoft.com/office/officeart/2005/8/layout/vList2"/>
    <dgm:cxn modelId="{8DA2BDD9-9353-4ADC-BC6F-2BD46ABB9332}" type="presParOf" srcId="{1C4206C6-C412-4ADB-BB76-3BFAC92D70CB}" destId="{608C3C63-D494-401B-95CD-2BD650F6116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B1FC25B-965A-436C-A5C5-AA3B90476CBE}" type="doc">
      <dgm:prSet loTypeId="urn:microsoft.com/office/officeart/2005/8/layout/b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417E897-76F7-4561-A587-8BB222CE0D57}">
      <dgm:prSet phldr="0" custT="1"/>
      <dgm:spPr/>
      <dgm:t>
        <a:bodyPr/>
        <a:lstStyle/>
        <a:p>
          <a:pPr algn="l" rtl="0"/>
          <a:r>
            <a:rPr lang="en-GB" sz="1400" b="1" dirty="0"/>
            <a:t>Workforce Planning</a:t>
          </a:r>
          <a:endParaRPr lang="en-GB" sz="1400" b="1" dirty="0">
            <a:latin typeface="Calibri"/>
          </a:endParaRPr>
        </a:p>
      </dgm:t>
    </dgm:pt>
    <dgm:pt modelId="{CF68BB3A-6FC4-4C2A-B55D-5A9DA1A39A80}" type="parTrans" cxnId="{0694A467-F4C7-4866-BF51-41D921357D9B}">
      <dgm:prSet/>
      <dgm:spPr/>
    </dgm:pt>
    <dgm:pt modelId="{7F129CA3-835E-47BF-8E6C-857B78296A1E}" type="sibTrans" cxnId="{0694A467-F4C7-4866-BF51-41D921357D9B}">
      <dgm:prSet/>
      <dgm:spPr/>
    </dgm:pt>
    <dgm:pt modelId="{031A6212-D569-45F2-B056-AF4423887819}">
      <dgm:prSet phldr="0"/>
      <dgm:spPr/>
      <dgm:t>
        <a:bodyPr/>
        <a:lstStyle/>
        <a:p>
          <a:pPr algn="l"/>
          <a:r>
            <a:rPr lang="en-GB" dirty="0"/>
            <a:t>Identify the number and type of roles needed for the transformation project.</a:t>
          </a:r>
        </a:p>
      </dgm:t>
    </dgm:pt>
    <dgm:pt modelId="{4B7D7D5D-1CD8-40B3-8511-F758041524EC}" type="parTrans" cxnId="{C0EA76F0-9F3B-4816-AFA1-C923A8AF5DEC}">
      <dgm:prSet/>
      <dgm:spPr/>
    </dgm:pt>
    <dgm:pt modelId="{EFB5A05F-78AD-4842-A1DE-935A769E6723}" type="sibTrans" cxnId="{C0EA76F0-9F3B-4816-AFA1-C923A8AF5DEC}">
      <dgm:prSet/>
      <dgm:spPr/>
    </dgm:pt>
    <dgm:pt modelId="{28DB1B92-25DF-4320-B3F0-B50E7437EB29}">
      <dgm:prSet phldr="0"/>
      <dgm:spPr/>
      <dgm:t>
        <a:bodyPr/>
        <a:lstStyle/>
        <a:p>
          <a:pPr algn="l"/>
          <a:r>
            <a:rPr lang="en-GB" dirty="0"/>
            <a:t>List of required roles and timelines</a:t>
          </a:r>
        </a:p>
      </dgm:t>
    </dgm:pt>
    <dgm:pt modelId="{433E71EB-79DC-435C-86FC-DDB619B2F5D9}" type="parTrans" cxnId="{8316CD01-4E38-48A2-9755-19777A3C18FA}">
      <dgm:prSet/>
      <dgm:spPr/>
    </dgm:pt>
    <dgm:pt modelId="{2456A577-B95E-4D65-A3CB-FB373C081A7F}" type="sibTrans" cxnId="{8316CD01-4E38-48A2-9755-19777A3C18FA}">
      <dgm:prSet/>
      <dgm:spPr/>
    </dgm:pt>
    <dgm:pt modelId="{8177CDFF-8A97-409D-A584-85250201F113}">
      <dgm:prSet phldr="0" custT="1"/>
      <dgm:spPr/>
      <dgm:t>
        <a:bodyPr/>
        <a:lstStyle/>
        <a:p>
          <a:pPr algn="l" rtl="0"/>
          <a:r>
            <a:rPr lang="en-GB" sz="1400" b="1" dirty="0"/>
            <a:t>Job Analysis</a:t>
          </a:r>
          <a:endParaRPr lang="en-GB" sz="1400" dirty="0">
            <a:latin typeface="Calibri"/>
          </a:endParaRPr>
        </a:p>
      </dgm:t>
    </dgm:pt>
    <dgm:pt modelId="{5489E55B-B165-418A-A8CB-83A4CB4F70B5}" type="parTrans" cxnId="{5086D76E-8FA7-4354-9A68-E25E2A6A02ED}">
      <dgm:prSet/>
      <dgm:spPr/>
    </dgm:pt>
    <dgm:pt modelId="{C341A4C3-4806-45EA-B3CA-54C9BF3F5A56}" type="sibTrans" cxnId="{5086D76E-8FA7-4354-9A68-E25E2A6A02ED}">
      <dgm:prSet/>
      <dgm:spPr/>
    </dgm:pt>
    <dgm:pt modelId="{7B4888E0-DFFE-46B8-9ACF-D53C80705BEB}">
      <dgm:prSet phldr="0"/>
      <dgm:spPr/>
      <dgm:t>
        <a:bodyPr/>
        <a:lstStyle/>
        <a:p>
          <a:pPr algn="l"/>
          <a:r>
            <a:rPr lang="en-GB" dirty="0"/>
            <a:t>Examine duties, responsibilities, and skills for each role.</a:t>
          </a:r>
        </a:p>
      </dgm:t>
    </dgm:pt>
    <dgm:pt modelId="{96085977-AE8A-4F84-A322-91E546070311}" type="parTrans" cxnId="{11986FC5-5ADA-45EB-A6BA-AC7DD23531E4}">
      <dgm:prSet/>
      <dgm:spPr/>
    </dgm:pt>
    <dgm:pt modelId="{466D4922-7AB0-4387-8267-47A0F70CF22D}" type="sibTrans" cxnId="{11986FC5-5ADA-45EB-A6BA-AC7DD23531E4}">
      <dgm:prSet/>
      <dgm:spPr/>
    </dgm:pt>
    <dgm:pt modelId="{DE608C06-84E3-4250-AAB0-E40A92E1AAEB}">
      <dgm:prSet phldr="0"/>
      <dgm:spPr/>
      <dgm:t>
        <a:bodyPr/>
        <a:lstStyle/>
        <a:p>
          <a:pPr algn="l"/>
          <a:r>
            <a:rPr lang="en-GB" dirty="0"/>
            <a:t>Clear understanding of job requirements.</a:t>
          </a:r>
        </a:p>
      </dgm:t>
    </dgm:pt>
    <dgm:pt modelId="{4256D9DE-3703-4677-B79B-A01345D858AE}" type="parTrans" cxnId="{F8C72E15-502A-4438-B2AB-FA5D7E7A1B89}">
      <dgm:prSet/>
      <dgm:spPr/>
    </dgm:pt>
    <dgm:pt modelId="{CE5E790F-B551-4B2A-A39C-A4733CE6C76A}" type="sibTrans" cxnId="{F8C72E15-502A-4438-B2AB-FA5D7E7A1B89}">
      <dgm:prSet/>
      <dgm:spPr/>
    </dgm:pt>
    <dgm:pt modelId="{9AF8BD0F-C644-4AA3-BB30-BEC5BFA38A39}">
      <dgm:prSet phldr="0" custT="1"/>
      <dgm:spPr/>
      <dgm:t>
        <a:bodyPr/>
        <a:lstStyle/>
        <a:p>
          <a:pPr algn="l" rtl="0"/>
          <a:r>
            <a:rPr lang="en-GB" sz="1400" b="1" dirty="0"/>
            <a:t>Job Description &amp; Person Specification</a:t>
          </a:r>
          <a:endParaRPr lang="en-GB" sz="1400" dirty="0">
            <a:latin typeface="Calibri"/>
          </a:endParaRPr>
        </a:p>
      </dgm:t>
    </dgm:pt>
    <dgm:pt modelId="{01CF3CA3-18A2-4EAA-AB54-6C15B56FADCE}" type="parTrans" cxnId="{CF148A88-5AE7-465F-8042-4AAE9E93673C}">
      <dgm:prSet/>
      <dgm:spPr/>
    </dgm:pt>
    <dgm:pt modelId="{5A0176B0-4F87-4CC8-93F0-6F50870AE212}" type="sibTrans" cxnId="{CF148A88-5AE7-465F-8042-4AAE9E93673C}">
      <dgm:prSet/>
      <dgm:spPr/>
    </dgm:pt>
    <dgm:pt modelId="{926ADD1F-EFCC-4BC9-8650-B245928B1948}">
      <dgm:prSet phldr="0"/>
      <dgm:spPr/>
      <dgm:t>
        <a:bodyPr/>
        <a:lstStyle/>
        <a:p>
          <a:pPr algn="l"/>
          <a:r>
            <a:rPr lang="en-GB" dirty="0"/>
            <a:t>Write detailed job descriptions and ideal candidate profiles.</a:t>
          </a:r>
        </a:p>
      </dgm:t>
    </dgm:pt>
    <dgm:pt modelId="{66EABACE-44E0-4CA3-BDCB-4918540BC24C}" type="parTrans" cxnId="{9B4EA188-7D2C-4FBD-A32D-AD22CB5E2F37}">
      <dgm:prSet/>
      <dgm:spPr/>
    </dgm:pt>
    <dgm:pt modelId="{D861066B-0FD2-4DF2-9E0B-C33CDF044D56}" type="sibTrans" cxnId="{9B4EA188-7D2C-4FBD-A32D-AD22CB5E2F37}">
      <dgm:prSet/>
      <dgm:spPr/>
    </dgm:pt>
    <dgm:pt modelId="{0340EB6C-C6A6-43E5-BE04-94DC830BFC7E}">
      <dgm:prSet phldr="0"/>
      <dgm:spPr/>
      <dgm:t>
        <a:bodyPr/>
        <a:lstStyle/>
        <a:p>
          <a:pPr algn="l"/>
          <a:r>
            <a:rPr lang="en-GB" dirty="0"/>
            <a:t>Final job description and person specification documents</a:t>
          </a:r>
        </a:p>
      </dgm:t>
    </dgm:pt>
    <dgm:pt modelId="{9B09792D-96F4-46E7-A63D-0ACE614F8DC0}" type="parTrans" cxnId="{3F9DD528-2A20-4E70-8ED7-D72E293CDE3E}">
      <dgm:prSet/>
      <dgm:spPr/>
    </dgm:pt>
    <dgm:pt modelId="{955CAC6A-0F27-4480-ABC3-CFA2BFB5F0B9}" type="sibTrans" cxnId="{3F9DD528-2A20-4E70-8ED7-D72E293CDE3E}">
      <dgm:prSet/>
      <dgm:spPr/>
    </dgm:pt>
    <dgm:pt modelId="{30DEB914-32D9-48B7-A884-C4B6902756FB}">
      <dgm:prSet phldr="0" custT="1"/>
      <dgm:spPr/>
      <dgm:t>
        <a:bodyPr/>
        <a:lstStyle/>
        <a:p>
          <a:pPr algn="l" rtl="0"/>
          <a:r>
            <a:rPr lang="en-GB" sz="1400" b="1" dirty="0"/>
            <a:t>Advertising &amp; Sourcing</a:t>
          </a:r>
          <a:endParaRPr lang="en-GB" sz="1400" dirty="0">
            <a:latin typeface="Calibri"/>
          </a:endParaRPr>
        </a:p>
      </dgm:t>
    </dgm:pt>
    <dgm:pt modelId="{44F79CAD-7146-4803-A11B-A24DCFE2C7D2}" type="parTrans" cxnId="{2F37BF1C-DCF8-4D78-A6C9-FABD1BAD0819}">
      <dgm:prSet/>
      <dgm:spPr/>
    </dgm:pt>
    <dgm:pt modelId="{DCB5822A-5D50-4998-A0F1-CC738E4509B5}" type="sibTrans" cxnId="{2F37BF1C-DCF8-4D78-A6C9-FABD1BAD0819}">
      <dgm:prSet/>
      <dgm:spPr/>
    </dgm:pt>
    <dgm:pt modelId="{846D6E0E-5BE0-4849-A8C6-F8306886D5B4}">
      <dgm:prSet phldr="0"/>
      <dgm:spPr/>
      <dgm:t>
        <a:bodyPr/>
        <a:lstStyle/>
        <a:p>
          <a:pPr algn="l"/>
          <a:r>
            <a:rPr lang="en-GB" dirty="0"/>
            <a:t>Advertise roles internally and externally (LinkedIn, website, agencies).</a:t>
          </a:r>
        </a:p>
      </dgm:t>
    </dgm:pt>
    <dgm:pt modelId="{AB9AC6D1-1A8B-4940-9497-A1B88DE2240F}" type="parTrans" cxnId="{0B4C59BF-D004-4E45-99CC-A90E8BF49A8B}">
      <dgm:prSet/>
      <dgm:spPr/>
    </dgm:pt>
    <dgm:pt modelId="{5EF11DDB-1608-4A47-91B1-82BCF31D146C}" type="sibTrans" cxnId="{0B4C59BF-D004-4E45-99CC-A90E8BF49A8B}">
      <dgm:prSet/>
      <dgm:spPr/>
    </dgm:pt>
    <dgm:pt modelId="{3D574306-2C76-4909-9EB8-D8F449B4799E}">
      <dgm:prSet phldr="0"/>
      <dgm:spPr/>
      <dgm:t>
        <a:bodyPr/>
        <a:lstStyle/>
        <a:p>
          <a:pPr algn="l"/>
          <a:r>
            <a:rPr lang="en-GB" dirty="0"/>
            <a:t>Pool of suitable applicants.</a:t>
          </a:r>
        </a:p>
      </dgm:t>
    </dgm:pt>
    <dgm:pt modelId="{A69727AC-D179-4945-803F-4DF908BABEF0}" type="parTrans" cxnId="{6B471C69-D02B-422A-8A38-9163134AEAF3}">
      <dgm:prSet/>
      <dgm:spPr/>
    </dgm:pt>
    <dgm:pt modelId="{8062FC9D-FFED-4523-9A4D-3D22B77E71CA}" type="sibTrans" cxnId="{6B471C69-D02B-422A-8A38-9163134AEAF3}">
      <dgm:prSet/>
      <dgm:spPr/>
    </dgm:pt>
    <dgm:pt modelId="{9CF2CBC7-247B-4CEF-8C20-B64130190A4C}">
      <dgm:prSet phldr="0" custT="1"/>
      <dgm:spPr/>
      <dgm:t>
        <a:bodyPr/>
        <a:lstStyle/>
        <a:p>
          <a:pPr algn="l" rtl="0"/>
          <a:r>
            <a:rPr lang="en-GB" sz="1400" b="1" dirty="0"/>
            <a:t>Shortlisting</a:t>
          </a:r>
          <a:endParaRPr lang="en-GB" sz="1400" dirty="0">
            <a:latin typeface="Calibri"/>
          </a:endParaRPr>
        </a:p>
      </dgm:t>
    </dgm:pt>
    <dgm:pt modelId="{4D8712C1-E66B-4504-9DB3-392EE5762562}" type="parTrans" cxnId="{6D5A5451-FF19-4B59-AE00-73E01D704B62}">
      <dgm:prSet/>
      <dgm:spPr/>
    </dgm:pt>
    <dgm:pt modelId="{8F7BD417-4D73-404A-A849-DFACEC7BDC3C}" type="sibTrans" cxnId="{6D5A5451-FF19-4B59-AE00-73E01D704B62}">
      <dgm:prSet/>
      <dgm:spPr/>
    </dgm:pt>
    <dgm:pt modelId="{C566F6AA-53A8-4A16-BB8E-DDD4DA28C66D}">
      <dgm:prSet phldr="0"/>
      <dgm:spPr/>
      <dgm:t>
        <a:bodyPr/>
        <a:lstStyle/>
        <a:p>
          <a:pPr algn="l"/>
          <a:r>
            <a:rPr lang="en-GB" dirty="0"/>
            <a:t>Screen and shortlist candidates who meet essential criteria.</a:t>
          </a:r>
        </a:p>
      </dgm:t>
    </dgm:pt>
    <dgm:pt modelId="{C2C784B9-8DCC-4C4D-89D0-A09836FFDF37}" type="parTrans" cxnId="{843B5F11-25C5-4EF3-A591-1897CEC3A1FC}">
      <dgm:prSet/>
      <dgm:spPr/>
    </dgm:pt>
    <dgm:pt modelId="{CA094AD4-9673-49D6-82C1-1978735D4220}" type="sibTrans" cxnId="{843B5F11-25C5-4EF3-A591-1897CEC3A1FC}">
      <dgm:prSet/>
      <dgm:spPr/>
    </dgm:pt>
    <dgm:pt modelId="{550FCC18-49DB-45F0-899A-074DF0A474B9}">
      <dgm:prSet phldr="0"/>
      <dgm:spPr/>
      <dgm:t>
        <a:bodyPr/>
        <a:lstStyle/>
        <a:p>
          <a:pPr algn="l"/>
          <a:r>
            <a:rPr lang="en-GB" dirty="0"/>
            <a:t>Shortlist of top candidates.</a:t>
          </a:r>
        </a:p>
      </dgm:t>
    </dgm:pt>
    <dgm:pt modelId="{2FA0AD34-1035-4A27-A7E4-64CEABC6ABCF}" type="parTrans" cxnId="{67F63896-0AAC-4039-89E7-3B1F534EAE14}">
      <dgm:prSet/>
      <dgm:spPr/>
    </dgm:pt>
    <dgm:pt modelId="{18982C86-1C93-4296-88AB-5498B8F3FF37}" type="sibTrans" cxnId="{67F63896-0AAC-4039-89E7-3B1F534EAE14}">
      <dgm:prSet/>
      <dgm:spPr/>
    </dgm:pt>
    <dgm:pt modelId="{C4D43B46-0D56-4127-8946-40B5AF11AA1C}">
      <dgm:prSet phldr="0" custT="1"/>
      <dgm:spPr/>
      <dgm:t>
        <a:bodyPr/>
        <a:lstStyle/>
        <a:p>
          <a:pPr algn="l" rtl="0"/>
          <a:r>
            <a:rPr lang="en-GB" sz="1400" b="1" dirty="0"/>
            <a:t>Interviews &amp; Assessments</a:t>
          </a:r>
          <a:endParaRPr lang="en-GB" sz="1400" dirty="0"/>
        </a:p>
      </dgm:t>
    </dgm:pt>
    <dgm:pt modelId="{DDC2C799-3270-4E79-806C-F12DF4096C36}" type="parTrans" cxnId="{06258F5A-4421-405D-8FA7-53903E65561B}">
      <dgm:prSet/>
      <dgm:spPr/>
    </dgm:pt>
    <dgm:pt modelId="{ABE1067B-4505-4944-969F-A9AA334D4018}" type="sibTrans" cxnId="{06258F5A-4421-405D-8FA7-53903E65561B}">
      <dgm:prSet/>
      <dgm:spPr/>
    </dgm:pt>
    <dgm:pt modelId="{48A2F16F-3D39-4647-B1F6-CABF0D63A88F}">
      <dgm:prSet phldr="0"/>
      <dgm:spPr/>
      <dgm:t>
        <a:bodyPr/>
        <a:lstStyle/>
        <a:p>
          <a:pPr algn="l"/>
          <a:r>
            <a:rPr lang="en-GB" dirty="0"/>
            <a:t>Conduct structured, </a:t>
          </a:r>
          <a:r>
            <a:rPr lang="en-GB" dirty="0" err="1"/>
            <a:t>behavioral</a:t>
          </a:r>
          <a:r>
            <a:rPr lang="en-GB" dirty="0"/>
            <a:t>, or panel interviews.</a:t>
          </a:r>
        </a:p>
      </dgm:t>
    </dgm:pt>
    <dgm:pt modelId="{EDFAEDD8-481A-48D6-9E4E-A50FC1CC18C6}" type="parTrans" cxnId="{BA7C67E0-39C4-434F-8A0B-9F5049E67132}">
      <dgm:prSet/>
      <dgm:spPr/>
    </dgm:pt>
    <dgm:pt modelId="{248ABD9B-6AD7-4289-BC40-25CBD091263C}" type="sibTrans" cxnId="{BA7C67E0-39C4-434F-8A0B-9F5049E67132}">
      <dgm:prSet/>
      <dgm:spPr/>
    </dgm:pt>
    <dgm:pt modelId="{B4043B47-C62B-4941-87B9-8128778C5D45}">
      <dgm:prSet phldr="0"/>
      <dgm:spPr/>
      <dgm:t>
        <a:bodyPr/>
        <a:lstStyle/>
        <a:p>
          <a:pPr algn="l"/>
          <a:r>
            <a:rPr lang="en-GB" dirty="0"/>
            <a:t>Candidate evaluations and interview feedback.</a:t>
          </a:r>
        </a:p>
      </dgm:t>
    </dgm:pt>
    <dgm:pt modelId="{FFEDE6A4-18AA-47D9-8505-4F69DDEA6A2D}" type="parTrans" cxnId="{532D9580-D424-41A9-9244-01FB0AB6CAF8}">
      <dgm:prSet/>
      <dgm:spPr/>
    </dgm:pt>
    <dgm:pt modelId="{7BE0ACC5-41B0-4F8E-A0B3-98B4638C92C7}" type="sibTrans" cxnId="{532D9580-D424-41A9-9244-01FB0AB6CAF8}">
      <dgm:prSet/>
      <dgm:spPr/>
    </dgm:pt>
    <dgm:pt modelId="{6C298BCE-5C18-488F-9986-AC50F3208E82}">
      <dgm:prSet phldr="0" custT="1"/>
      <dgm:spPr/>
      <dgm:t>
        <a:bodyPr/>
        <a:lstStyle/>
        <a:p>
          <a:pPr algn="l" rtl="0"/>
          <a:r>
            <a:rPr lang="en-GB" sz="1400" b="1" dirty="0"/>
            <a:t>Selection &amp; Decision</a:t>
          </a:r>
          <a:endParaRPr lang="en-GB" sz="1400" dirty="0">
            <a:latin typeface="Calibri"/>
          </a:endParaRPr>
        </a:p>
      </dgm:t>
    </dgm:pt>
    <dgm:pt modelId="{D5BD47C3-554A-4407-8D79-A2B6837450B1}" type="parTrans" cxnId="{990E4B62-F6A8-4B27-82BC-CC23CA762168}">
      <dgm:prSet/>
      <dgm:spPr/>
    </dgm:pt>
    <dgm:pt modelId="{AC06EDE5-342B-4F83-BFC1-575F3515DA55}" type="sibTrans" cxnId="{990E4B62-F6A8-4B27-82BC-CC23CA762168}">
      <dgm:prSet/>
      <dgm:spPr/>
    </dgm:pt>
    <dgm:pt modelId="{C0A28A6F-812F-4942-B1F2-E6774DB9AF07}">
      <dgm:prSet phldr="0"/>
      <dgm:spPr/>
      <dgm:t>
        <a:bodyPr/>
        <a:lstStyle/>
        <a:p>
          <a:pPr algn="l"/>
          <a:r>
            <a:rPr lang="en-GB" dirty="0"/>
            <a:t>Compare performance and make hiring decisions.</a:t>
          </a:r>
        </a:p>
      </dgm:t>
    </dgm:pt>
    <dgm:pt modelId="{1864FF36-DA96-4C98-A987-D51CD65FC91B}" type="parTrans" cxnId="{FA975892-F54C-45FC-82A0-0CEEF9CF35A0}">
      <dgm:prSet/>
      <dgm:spPr/>
    </dgm:pt>
    <dgm:pt modelId="{43787983-B8CE-4DED-9B3B-8EA1953AD8AB}" type="sibTrans" cxnId="{FA975892-F54C-45FC-82A0-0CEEF9CF35A0}">
      <dgm:prSet/>
      <dgm:spPr/>
    </dgm:pt>
    <dgm:pt modelId="{31A6B65B-B7AC-405E-9025-7B965CA492D2}">
      <dgm:prSet phldr="0"/>
      <dgm:spPr/>
      <dgm:t>
        <a:bodyPr/>
        <a:lstStyle/>
        <a:p>
          <a:pPr algn="l"/>
          <a:r>
            <a:rPr lang="en-GB" dirty="0"/>
            <a:t>Selected candidate for the role</a:t>
          </a:r>
        </a:p>
      </dgm:t>
    </dgm:pt>
    <dgm:pt modelId="{E79696DC-1C8A-4467-B2C9-897D6ABA67CB}" type="parTrans" cxnId="{517E05D4-C890-4680-9602-252F2B20FFFF}">
      <dgm:prSet/>
      <dgm:spPr/>
    </dgm:pt>
    <dgm:pt modelId="{CEF02E71-47B8-43DD-AB81-4F86E2190222}" type="sibTrans" cxnId="{517E05D4-C890-4680-9602-252F2B20FFFF}">
      <dgm:prSet/>
      <dgm:spPr/>
    </dgm:pt>
    <dgm:pt modelId="{48298FCA-1C89-486F-BA3C-29EBCD657E90}">
      <dgm:prSet phldr="0" custT="1"/>
      <dgm:spPr/>
      <dgm:t>
        <a:bodyPr/>
        <a:lstStyle/>
        <a:p>
          <a:pPr algn="l" rtl="0"/>
          <a:r>
            <a:rPr lang="en-GB" sz="1400" b="1" dirty="0"/>
            <a:t>Offer &amp; Onboarding</a:t>
          </a:r>
          <a:endParaRPr lang="en-GB" sz="1400" dirty="0">
            <a:latin typeface="Calibri"/>
          </a:endParaRPr>
        </a:p>
      </dgm:t>
    </dgm:pt>
    <dgm:pt modelId="{60167B68-7846-400F-A782-02619EE328F1}" type="parTrans" cxnId="{5EE7FA7E-7C13-4300-992C-AB02FA82A07E}">
      <dgm:prSet/>
      <dgm:spPr/>
    </dgm:pt>
    <dgm:pt modelId="{BD822AC6-4942-4246-8FDE-5D7CF598A39D}" type="sibTrans" cxnId="{5EE7FA7E-7C13-4300-992C-AB02FA82A07E}">
      <dgm:prSet/>
      <dgm:spPr/>
    </dgm:pt>
    <dgm:pt modelId="{9C15EF99-B396-46F1-B452-E6EA518F3098}">
      <dgm:prSet phldr="0"/>
      <dgm:spPr/>
      <dgm:t>
        <a:bodyPr/>
        <a:lstStyle/>
        <a:p>
          <a:pPr algn="l"/>
          <a:r>
            <a:rPr lang="en-GB" dirty="0"/>
            <a:t>Issue job offer, complete documentation, and begin onboarding process.</a:t>
          </a:r>
        </a:p>
      </dgm:t>
    </dgm:pt>
    <dgm:pt modelId="{465757A1-2B84-4452-BCA0-2FBA22FDE0AC}" type="parTrans" cxnId="{ACBFDE60-9A82-4197-9185-DA49BCDC7419}">
      <dgm:prSet/>
      <dgm:spPr/>
    </dgm:pt>
    <dgm:pt modelId="{7F9ECADB-B888-4CDC-99F7-0690B2B82855}" type="sibTrans" cxnId="{ACBFDE60-9A82-4197-9185-DA49BCDC7419}">
      <dgm:prSet/>
      <dgm:spPr/>
    </dgm:pt>
    <dgm:pt modelId="{224104D5-5424-4D4B-AADA-CEDBF03BB1A1}">
      <dgm:prSet phldr="0"/>
      <dgm:spPr/>
      <dgm:t>
        <a:bodyPr/>
        <a:lstStyle/>
        <a:p>
          <a:pPr algn="l"/>
          <a:r>
            <a:rPr lang="en-GB" dirty="0"/>
            <a:t>New hire joins and starts project role.</a:t>
          </a:r>
        </a:p>
      </dgm:t>
    </dgm:pt>
    <dgm:pt modelId="{12920661-1B41-4B5E-A7B4-E74D8683B2BB}" type="parTrans" cxnId="{AF511175-72DC-4F09-98CA-1413AD5890C2}">
      <dgm:prSet/>
      <dgm:spPr/>
    </dgm:pt>
    <dgm:pt modelId="{C915E4F8-5D0E-4541-BA17-E570B792DEA0}" type="sibTrans" cxnId="{AF511175-72DC-4F09-98CA-1413AD5890C2}">
      <dgm:prSet/>
      <dgm:spPr/>
    </dgm:pt>
    <dgm:pt modelId="{3357E1BC-31A3-4B2F-BB25-3A9503AD53FD}" type="pres">
      <dgm:prSet presAssocID="{2B1FC25B-965A-436C-A5C5-AA3B90476CBE}" presName="Name0" presStyleCnt="0">
        <dgm:presLayoutVars>
          <dgm:dir/>
          <dgm:resizeHandles/>
        </dgm:presLayoutVars>
      </dgm:prSet>
      <dgm:spPr/>
    </dgm:pt>
    <dgm:pt modelId="{2B2DBB4A-CFB6-485A-997B-FF89098F76E8}" type="pres">
      <dgm:prSet presAssocID="{7417E897-76F7-4561-A587-8BB222CE0D57}" presName="compNode" presStyleCnt="0"/>
      <dgm:spPr/>
    </dgm:pt>
    <dgm:pt modelId="{CEBFB428-23BD-4D80-B719-632CBC7D25BC}" type="pres">
      <dgm:prSet presAssocID="{7417E897-76F7-4561-A587-8BB222CE0D57}" presName="dummyConnPt" presStyleCnt="0"/>
      <dgm:spPr/>
    </dgm:pt>
    <dgm:pt modelId="{D709783A-9F63-4469-947F-C8F2B27003D8}" type="pres">
      <dgm:prSet presAssocID="{7417E897-76F7-4561-A587-8BB222CE0D57}" presName="node" presStyleLbl="node1" presStyleIdx="0" presStyleCnt="24">
        <dgm:presLayoutVars>
          <dgm:bulletEnabled val="1"/>
        </dgm:presLayoutVars>
      </dgm:prSet>
      <dgm:spPr/>
    </dgm:pt>
    <dgm:pt modelId="{CE9013D5-6EEB-447C-8E42-11145B1B0C98}" type="pres">
      <dgm:prSet presAssocID="{7F129CA3-835E-47BF-8E6C-857B78296A1E}" presName="sibTrans" presStyleLbl="bgSibTrans2D1" presStyleIdx="0" presStyleCnt="23"/>
      <dgm:spPr/>
    </dgm:pt>
    <dgm:pt modelId="{D0AEDF37-62AF-4AAD-8630-A10E0D641E62}" type="pres">
      <dgm:prSet presAssocID="{031A6212-D569-45F2-B056-AF4423887819}" presName="compNode" presStyleCnt="0"/>
      <dgm:spPr/>
    </dgm:pt>
    <dgm:pt modelId="{0AB33581-67C3-4A0E-8447-1AA4177C9B2A}" type="pres">
      <dgm:prSet presAssocID="{031A6212-D569-45F2-B056-AF4423887819}" presName="dummyConnPt" presStyleCnt="0"/>
      <dgm:spPr/>
    </dgm:pt>
    <dgm:pt modelId="{6292561A-8FE1-4454-9508-D60773A66F05}" type="pres">
      <dgm:prSet presAssocID="{031A6212-D569-45F2-B056-AF4423887819}" presName="node" presStyleLbl="node1" presStyleIdx="1" presStyleCnt="24">
        <dgm:presLayoutVars>
          <dgm:bulletEnabled val="1"/>
        </dgm:presLayoutVars>
      </dgm:prSet>
      <dgm:spPr/>
    </dgm:pt>
    <dgm:pt modelId="{29B638F5-26BD-43E1-99E0-4D2A375D934B}" type="pres">
      <dgm:prSet presAssocID="{EFB5A05F-78AD-4842-A1DE-935A769E6723}" presName="sibTrans" presStyleLbl="bgSibTrans2D1" presStyleIdx="1" presStyleCnt="23"/>
      <dgm:spPr/>
    </dgm:pt>
    <dgm:pt modelId="{96187F56-8759-4223-A4CD-34FC4BD8898D}" type="pres">
      <dgm:prSet presAssocID="{28DB1B92-25DF-4320-B3F0-B50E7437EB29}" presName="compNode" presStyleCnt="0"/>
      <dgm:spPr/>
    </dgm:pt>
    <dgm:pt modelId="{CD78369D-2EE9-4EBF-907D-D61C8D46CDCE}" type="pres">
      <dgm:prSet presAssocID="{28DB1B92-25DF-4320-B3F0-B50E7437EB29}" presName="dummyConnPt" presStyleCnt="0"/>
      <dgm:spPr/>
    </dgm:pt>
    <dgm:pt modelId="{39D4AB38-94BC-477B-980B-0F070C36227D}" type="pres">
      <dgm:prSet presAssocID="{28DB1B92-25DF-4320-B3F0-B50E7437EB29}" presName="node" presStyleLbl="node1" presStyleIdx="2" presStyleCnt="24">
        <dgm:presLayoutVars>
          <dgm:bulletEnabled val="1"/>
        </dgm:presLayoutVars>
      </dgm:prSet>
      <dgm:spPr/>
    </dgm:pt>
    <dgm:pt modelId="{8787E787-2EC8-4504-AB4B-28E889562B80}" type="pres">
      <dgm:prSet presAssocID="{2456A577-B95E-4D65-A3CB-FB373C081A7F}" presName="sibTrans" presStyleLbl="bgSibTrans2D1" presStyleIdx="2" presStyleCnt="23"/>
      <dgm:spPr/>
    </dgm:pt>
    <dgm:pt modelId="{34239E7E-8966-4CB9-86EC-E77C699DC3B4}" type="pres">
      <dgm:prSet presAssocID="{8177CDFF-8A97-409D-A584-85250201F113}" presName="compNode" presStyleCnt="0"/>
      <dgm:spPr/>
    </dgm:pt>
    <dgm:pt modelId="{3265B6B7-CE5B-4AC3-BD2E-53BDB9CAEFAC}" type="pres">
      <dgm:prSet presAssocID="{8177CDFF-8A97-409D-A584-85250201F113}" presName="dummyConnPt" presStyleCnt="0"/>
      <dgm:spPr/>
    </dgm:pt>
    <dgm:pt modelId="{5F02F5FF-AAF4-4FEB-886E-6B019B8FBDF3}" type="pres">
      <dgm:prSet presAssocID="{8177CDFF-8A97-409D-A584-85250201F113}" presName="node" presStyleLbl="node1" presStyleIdx="3" presStyleCnt="24">
        <dgm:presLayoutVars>
          <dgm:bulletEnabled val="1"/>
        </dgm:presLayoutVars>
      </dgm:prSet>
      <dgm:spPr/>
    </dgm:pt>
    <dgm:pt modelId="{0C33A291-B0F4-46E2-AE19-B63ED4349E1E}" type="pres">
      <dgm:prSet presAssocID="{C341A4C3-4806-45EA-B3CA-54C9BF3F5A56}" presName="sibTrans" presStyleLbl="bgSibTrans2D1" presStyleIdx="3" presStyleCnt="23"/>
      <dgm:spPr/>
    </dgm:pt>
    <dgm:pt modelId="{C7C738E2-CE79-466E-8DC9-3AB619A97A61}" type="pres">
      <dgm:prSet presAssocID="{7B4888E0-DFFE-46B8-9ACF-D53C80705BEB}" presName="compNode" presStyleCnt="0"/>
      <dgm:spPr/>
    </dgm:pt>
    <dgm:pt modelId="{560C17A7-59FA-4BB9-9AEE-7FA25D52CC08}" type="pres">
      <dgm:prSet presAssocID="{7B4888E0-DFFE-46B8-9ACF-D53C80705BEB}" presName="dummyConnPt" presStyleCnt="0"/>
      <dgm:spPr/>
    </dgm:pt>
    <dgm:pt modelId="{E7B30446-B37F-460F-846F-A19922E6D085}" type="pres">
      <dgm:prSet presAssocID="{7B4888E0-DFFE-46B8-9ACF-D53C80705BEB}" presName="node" presStyleLbl="node1" presStyleIdx="4" presStyleCnt="24">
        <dgm:presLayoutVars>
          <dgm:bulletEnabled val="1"/>
        </dgm:presLayoutVars>
      </dgm:prSet>
      <dgm:spPr/>
    </dgm:pt>
    <dgm:pt modelId="{84479222-7E21-467D-81AA-BA74EDDF9D8B}" type="pres">
      <dgm:prSet presAssocID="{466D4922-7AB0-4387-8267-47A0F70CF22D}" presName="sibTrans" presStyleLbl="bgSibTrans2D1" presStyleIdx="4" presStyleCnt="23"/>
      <dgm:spPr/>
    </dgm:pt>
    <dgm:pt modelId="{BD77EC05-3A70-4A6C-AD14-4795E574BCC9}" type="pres">
      <dgm:prSet presAssocID="{DE608C06-84E3-4250-AAB0-E40A92E1AAEB}" presName="compNode" presStyleCnt="0"/>
      <dgm:spPr/>
    </dgm:pt>
    <dgm:pt modelId="{CCD2D29D-0CD5-440D-9631-69EC12FD23B5}" type="pres">
      <dgm:prSet presAssocID="{DE608C06-84E3-4250-AAB0-E40A92E1AAEB}" presName="dummyConnPt" presStyleCnt="0"/>
      <dgm:spPr/>
    </dgm:pt>
    <dgm:pt modelId="{934EED42-2525-4CB1-88E6-1A0659C2C175}" type="pres">
      <dgm:prSet presAssocID="{DE608C06-84E3-4250-AAB0-E40A92E1AAEB}" presName="node" presStyleLbl="node1" presStyleIdx="5" presStyleCnt="24">
        <dgm:presLayoutVars>
          <dgm:bulletEnabled val="1"/>
        </dgm:presLayoutVars>
      </dgm:prSet>
      <dgm:spPr/>
    </dgm:pt>
    <dgm:pt modelId="{B4E0521A-1964-4B50-8318-0A5FE8BA0CBC}" type="pres">
      <dgm:prSet presAssocID="{CE5E790F-B551-4B2A-A39C-A4733CE6C76A}" presName="sibTrans" presStyleLbl="bgSibTrans2D1" presStyleIdx="5" presStyleCnt="23"/>
      <dgm:spPr/>
    </dgm:pt>
    <dgm:pt modelId="{679C20BA-DE19-467E-9588-4F2876EFF0D1}" type="pres">
      <dgm:prSet presAssocID="{9AF8BD0F-C644-4AA3-BB30-BEC5BFA38A39}" presName="compNode" presStyleCnt="0"/>
      <dgm:spPr/>
    </dgm:pt>
    <dgm:pt modelId="{6CE01713-1854-4152-ABE3-D247E1B42F0F}" type="pres">
      <dgm:prSet presAssocID="{9AF8BD0F-C644-4AA3-BB30-BEC5BFA38A39}" presName="dummyConnPt" presStyleCnt="0"/>
      <dgm:spPr/>
    </dgm:pt>
    <dgm:pt modelId="{CD3CD41A-3CA5-4F4C-B171-0DAACC1D2434}" type="pres">
      <dgm:prSet presAssocID="{9AF8BD0F-C644-4AA3-BB30-BEC5BFA38A39}" presName="node" presStyleLbl="node1" presStyleIdx="6" presStyleCnt="24">
        <dgm:presLayoutVars>
          <dgm:bulletEnabled val="1"/>
        </dgm:presLayoutVars>
      </dgm:prSet>
      <dgm:spPr/>
    </dgm:pt>
    <dgm:pt modelId="{B56BA4A6-4237-46C5-B6E1-4B838E551FC1}" type="pres">
      <dgm:prSet presAssocID="{5A0176B0-4F87-4CC8-93F0-6F50870AE212}" presName="sibTrans" presStyleLbl="bgSibTrans2D1" presStyleIdx="6" presStyleCnt="23"/>
      <dgm:spPr/>
    </dgm:pt>
    <dgm:pt modelId="{964CAE9E-A34F-468F-B2A2-4D37F2AFCDFE}" type="pres">
      <dgm:prSet presAssocID="{926ADD1F-EFCC-4BC9-8650-B245928B1948}" presName="compNode" presStyleCnt="0"/>
      <dgm:spPr/>
    </dgm:pt>
    <dgm:pt modelId="{E14D1FBF-7C5A-4459-80BF-17473F5B94F7}" type="pres">
      <dgm:prSet presAssocID="{926ADD1F-EFCC-4BC9-8650-B245928B1948}" presName="dummyConnPt" presStyleCnt="0"/>
      <dgm:spPr/>
    </dgm:pt>
    <dgm:pt modelId="{BEE951A9-CE2B-45A5-B216-3D3C7ADF8DE9}" type="pres">
      <dgm:prSet presAssocID="{926ADD1F-EFCC-4BC9-8650-B245928B1948}" presName="node" presStyleLbl="node1" presStyleIdx="7" presStyleCnt="24">
        <dgm:presLayoutVars>
          <dgm:bulletEnabled val="1"/>
        </dgm:presLayoutVars>
      </dgm:prSet>
      <dgm:spPr/>
    </dgm:pt>
    <dgm:pt modelId="{F3B45AAA-3F3E-49BE-B338-3B0676A8DB46}" type="pres">
      <dgm:prSet presAssocID="{D861066B-0FD2-4DF2-9E0B-C33CDF044D56}" presName="sibTrans" presStyleLbl="bgSibTrans2D1" presStyleIdx="7" presStyleCnt="23"/>
      <dgm:spPr/>
    </dgm:pt>
    <dgm:pt modelId="{BF1F4392-98A8-4BD5-931F-F2483347A450}" type="pres">
      <dgm:prSet presAssocID="{0340EB6C-C6A6-43E5-BE04-94DC830BFC7E}" presName="compNode" presStyleCnt="0"/>
      <dgm:spPr/>
    </dgm:pt>
    <dgm:pt modelId="{3510D649-B938-4515-88D1-CA8AF41FCBD3}" type="pres">
      <dgm:prSet presAssocID="{0340EB6C-C6A6-43E5-BE04-94DC830BFC7E}" presName="dummyConnPt" presStyleCnt="0"/>
      <dgm:spPr/>
    </dgm:pt>
    <dgm:pt modelId="{0D739A39-9F8F-40D9-9A33-98CB68E37BD5}" type="pres">
      <dgm:prSet presAssocID="{0340EB6C-C6A6-43E5-BE04-94DC830BFC7E}" presName="node" presStyleLbl="node1" presStyleIdx="8" presStyleCnt="24">
        <dgm:presLayoutVars>
          <dgm:bulletEnabled val="1"/>
        </dgm:presLayoutVars>
      </dgm:prSet>
      <dgm:spPr/>
    </dgm:pt>
    <dgm:pt modelId="{9BD14423-5104-4B57-8D2B-37F93C7546C0}" type="pres">
      <dgm:prSet presAssocID="{955CAC6A-0F27-4480-ABC3-CFA2BFB5F0B9}" presName="sibTrans" presStyleLbl="bgSibTrans2D1" presStyleIdx="8" presStyleCnt="23"/>
      <dgm:spPr/>
    </dgm:pt>
    <dgm:pt modelId="{777C3A07-2954-4116-B33A-5199AA9DE723}" type="pres">
      <dgm:prSet presAssocID="{30DEB914-32D9-48B7-A884-C4B6902756FB}" presName="compNode" presStyleCnt="0"/>
      <dgm:spPr/>
    </dgm:pt>
    <dgm:pt modelId="{E087D618-7E1A-4F82-8B47-F5B223379DC1}" type="pres">
      <dgm:prSet presAssocID="{30DEB914-32D9-48B7-A884-C4B6902756FB}" presName="dummyConnPt" presStyleCnt="0"/>
      <dgm:spPr/>
    </dgm:pt>
    <dgm:pt modelId="{6DBBE48D-422C-4DF8-8694-D96E30E8E1F9}" type="pres">
      <dgm:prSet presAssocID="{30DEB914-32D9-48B7-A884-C4B6902756FB}" presName="node" presStyleLbl="node1" presStyleIdx="9" presStyleCnt="24">
        <dgm:presLayoutVars>
          <dgm:bulletEnabled val="1"/>
        </dgm:presLayoutVars>
      </dgm:prSet>
      <dgm:spPr/>
    </dgm:pt>
    <dgm:pt modelId="{2E29E4F3-4247-4455-8743-EDA41D6EE653}" type="pres">
      <dgm:prSet presAssocID="{DCB5822A-5D50-4998-A0F1-CC738E4509B5}" presName="sibTrans" presStyleLbl="bgSibTrans2D1" presStyleIdx="9" presStyleCnt="23"/>
      <dgm:spPr/>
    </dgm:pt>
    <dgm:pt modelId="{8B238CFC-B39B-495F-BFE2-D7DE6D9230B1}" type="pres">
      <dgm:prSet presAssocID="{846D6E0E-5BE0-4849-A8C6-F8306886D5B4}" presName="compNode" presStyleCnt="0"/>
      <dgm:spPr/>
    </dgm:pt>
    <dgm:pt modelId="{11A96DD6-55D6-4A6C-8FF9-0833841A89F2}" type="pres">
      <dgm:prSet presAssocID="{846D6E0E-5BE0-4849-A8C6-F8306886D5B4}" presName="dummyConnPt" presStyleCnt="0"/>
      <dgm:spPr/>
    </dgm:pt>
    <dgm:pt modelId="{E5FAFB90-298D-4D97-94CF-1721255A98DA}" type="pres">
      <dgm:prSet presAssocID="{846D6E0E-5BE0-4849-A8C6-F8306886D5B4}" presName="node" presStyleLbl="node1" presStyleIdx="10" presStyleCnt="24">
        <dgm:presLayoutVars>
          <dgm:bulletEnabled val="1"/>
        </dgm:presLayoutVars>
      </dgm:prSet>
      <dgm:spPr/>
    </dgm:pt>
    <dgm:pt modelId="{9D44ABE4-3AE3-4E30-9E0B-05DDF4581CF8}" type="pres">
      <dgm:prSet presAssocID="{5EF11DDB-1608-4A47-91B1-82BCF31D146C}" presName="sibTrans" presStyleLbl="bgSibTrans2D1" presStyleIdx="10" presStyleCnt="23"/>
      <dgm:spPr/>
    </dgm:pt>
    <dgm:pt modelId="{7C6EC08D-CA37-4597-A02E-22D96563B92D}" type="pres">
      <dgm:prSet presAssocID="{3D574306-2C76-4909-9EB8-D8F449B4799E}" presName="compNode" presStyleCnt="0"/>
      <dgm:spPr/>
    </dgm:pt>
    <dgm:pt modelId="{D0B8E935-D92A-461A-B8F4-955A4CA0C4E7}" type="pres">
      <dgm:prSet presAssocID="{3D574306-2C76-4909-9EB8-D8F449B4799E}" presName="dummyConnPt" presStyleCnt="0"/>
      <dgm:spPr/>
    </dgm:pt>
    <dgm:pt modelId="{6E6035A8-7A93-4663-BCA0-BE4688FEE2F1}" type="pres">
      <dgm:prSet presAssocID="{3D574306-2C76-4909-9EB8-D8F449B4799E}" presName="node" presStyleLbl="node1" presStyleIdx="11" presStyleCnt="24">
        <dgm:presLayoutVars>
          <dgm:bulletEnabled val="1"/>
        </dgm:presLayoutVars>
      </dgm:prSet>
      <dgm:spPr/>
    </dgm:pt>
    <dgm:pt modelId="{7498B808-16A4-4B1B-A01C-D890A7295EBE}" type="pres">
      <dgm:prSet presAssocID="{8062FC9D-FFED-4523-9A4D-3D22B77E71CA}" presName="sibTrans" presStyleLbl="bgSibTrans2D1" presStyleIdx="11" presStyleCnt="23"/>
      <dgm:spPr/>
    </dgm:pt>
    <dgm:pt modelId="{400DBF84-7DDA-4F12-9951-A70414CA2732}" type="pres">
      <dgm:prSet presAssocID="{9CF2CBC7-247B-4CEF-8C20-B64130190A4C}" presName="compNode" presStyleCnt="0"/>
      <dgm:spPr/>
    </dgm:pt>
    <dgm:pt modelId="{7D3AB049-F937-4A86-AE94-FF60E0A998CB}" type="pres">
      <dgm:prSet presAssocID="{9CF2CBC7-247B-4CEF-8C20-B64130190A4C}" presName="dummyConnPt" presStyleCnt="0"/>
      <dgm:spPr/>
    </dgm:pt>
    <dgm:pt modelId="{83CE5B89-5726-4361-87BE-22DDD2346AE9}" type="pres">
      <dgm:prSet presAssocID="{9CF2CBC7-247B-4CEF-8C20-B64130190A4C}" presName="node" presStyleLbl="node1" presStyleIdx="12" presStyleCnt="24">
        <dgm:presLayoutVars>
          <dgm:bulletEnabled val="1"/>
        </dgm:presLayoutVars>
      </dgm:prSet>
      <dgm:spPr/>
    </dgm:pt>
    <dgm:pt modelId="{D1F4732A-831E-40AE-A990-DB802927BDA1}" type="pres">
      <dgm:prSet presAssocID="{8F7BD417-4D73-404A-A849-DFACEC7BDC3C}" presName="sibTrans" presStyleLbl="bgSibTrans2D1" presStyleIdx="12" presStyleCnt="23"/>
      <dgm:spPr/>
    </dgm:pt>
    <dgm:pt modelId="{EB7C6090-0393-4258-A336-6801B003FBC1}" type="pres">
      <dgm:prSet presAssocID="{C566F6AA-53A8-4A16-BB8E-DDD4DA28C66D}" presName="compNode" presStyleCnt="0"/>
      <dgm:spPr/>
    </dgm:pt>
    <dgm:pt modelId="{6AF138E3-DFE3-40BA-8F88-DFCB32B2A6C3}" type="pres">
      <dgm:prSet presAssocID="{C566F6AA-53A8-4A16-BB8E-DDD4DA28C66D}" presName="dummyConnPt" presStyleCnt="0"/>
      <dgm:spPr/>
    </dgm:pt>
    <dgm:pt modelId="{E4DBFBF8-B4D5-4D1E-B505-839D8CAE944E}" type="pres">
      <dgm:prSet presAssocID="{C566F6AA-53A8-4A16-BB8E-DDD4DA28C66D}" presName="node" presStyleLbl="node1" presStyleIdx="13" presStyleCnt="24">
        <dgm:presLayoutVars>
          <dgm:bulletEnabled val="1"/>
        </dgm:presLayoutVars>
      </dgm:prSet>
      <dgm:spPr/>
    </dgm:pt>
    <dgm:pt modelId="{24314FA1-511A-4777-9EC5-F736932009AB}" type="pres">
      <dgm:prSet presAssocID="{CA094AD4-9673-49D6-82C1-1978735D4220}" presName="sibTrans" presStyleLbl="bgSibTrans2D1" presStyleIdx="13" presStyleCnt="23"/>
      <dgm:spPr/>
    </dgm:pt>
    <dgm:pt modelId="{F2CC9BB8-ED84-4CE3-98B0-E3AA2AD0C7CE}" type="pres">
      <dgm:prSet presAssocID="{550FCC18-49DB-45F0-899A-074DF0A474B9}" presName="compNode" presStyleCnt="0"/>
      <dgm:spPr/>
    </dgm:pt>
    <dgm:pt modelId="{856E25DA-F206-4819-80DA-37828EDBD49A}" type="pres">
      <dgm:prSet presAssocID="{550FCC18-49DB-45F0-899A-074DF0A474B9}" presName="dummyConnPt" presStyleCnt="0"/>
      <dgm:spPr/>
    </dgm:pt>
    <dgm:pt modelId="{B80FD767-634A-4BEE-A715-B5B05BC29AC8}" type="pres">
      <dgm:prSet presAssocID="{550FCC18-49DB-45F0-899A-074DF0A474B9}" presName="node" presStyleLbl="node1" presStyleIdx="14" presStyleCnt="24">
        <dgm:presLayoutVars>
          <dgm:bulletEnabled val="1"/>
        </dgm:presLayoutVars>
      </dgm:prSet>
      <dgm:spPr/>
    </dgm:pt>
    <dgm:pt modelId="{AFDC25ED-6D97-408B-9296-A69673EB9DE4}" type="pres">
      <dgm:prSet presAssocID="{18982C86-1C93-4296-88AB-5498B8F3FF37}" presName="sibTrans" presStyleLbl="bgSibTrans2D1" presStyleIdx="14" presStyleCnt="23"/>
      <dgm:spPr/>
    </dgm:pt>
    <dgm:pt modelId="{3715DA96-5369-4651-8F2E-58B1126717C3}" type="pres">
      <dgm:prSet presAssocID="{C4D43B46-0D56-4127-8946-40B5AF11AA1C}" presName="compNode" presStyleCnt="0"/>
      <dgm:spPr/>
    </dgm:pt>
    <dgm:pt modelId="{4609DD21-76CF-4667-A201-60BD0E22F293}" type="pres">
      <dgm:prSet presAssocID="{C4D43B46-0D56-4127-8946-40B5AF11AA1C}" presName="dummyConnPt" presStyleCnt="0"/>
      <dgm:spPr/>
    </dgm:pt>
    <dgm:pt modelId="{008B85FB-7DE9-4570-A55D-D4F744383419}" type="pres">
      <dgm:prSet presAssocID="{C4D43B46-0D56-4127-8946-40B5AF11AA1C}" presName="node" presStyleLbl="node1" presStyleIdx="15" presStyleCnt="24">
        <dgm:presLayoutVars>
          <dgm:bulletEnabled val="1"/>
        </dgm:presLayoutVars>
      </dgm:prSet>
      <dgm:spPr/>
    </dgm:pt>
    <dgm:pt modelId="{09B19309-E8F3-45ED-BC1F-E82D50A51EDE}" type="pres">
      <dgm:prSet presAssocID="{ABE1067B-4505-4944-969F-A9AA334D4018}" presName="sibTrans" presStyleLbl="bgSibTrans2D1" presStyleIdx="15" presStyleCnt="23"/>
      <dgm:spPr/>
    </dgm:pt>
    <dgm:pt modelId="{AF3F5594-6D35-46C7-BF6A-28DB04101CA9}" type="pres">
      <dgm:prSet presAssocID="{48A2F16F-3D39-4647-B1F6-CABF0D63A88F}" presName="compNode" presStyleCnt="0"/>
      <dgm:spPr/>
    </dgm:pt>
    <dgm:pt modelId="{CB3B1E35-36FB-4BBF-B400-ECAA72DA55B7}" type="pres">
      <dgm:prSet presAssocID="{48A2F16F-3D39-4647-B1F6-CABF0D63A88F}" presName="dummyConnPt" presStyleCnt="0"/>
      <dgm:spPr/>
    </dgm:pt>
    <dgm:pt modelId="{143BE94D-608D-480A-BCCE-E60C5A043985}" type="pres">
      <dgm:prSet presAssocID="{48A2F16F-3D39-4647-B1F6-CABF0D63A88F}" presName="node" presStyleLbl="node1" presStyleIdx="16" presStyleCnt="24">
        <dgm:presLayoutVars>
          <dgm:bulletEnabled val="1"/>
        </dgm:presLayoutVars>
      </dgm:prSet>
      <dgm:spPr/>
    </dgm:pt>
    <dgm:pt modelId="{5F13CD72-1C46-4958-9E1D-8B8F831E4E63}" type="pres">
      <dgm:prSet presAssocID="{248ABD9B-6AD7-4289-BC40-25CBD091263C}" presName="sibTrans" presStyleLbl="bgSibTrans2D1" presStyleIdx="16" presStyleCnt="23"/>
      <dgm:spPr/>
    </dgm:pt>
    <dgm:pt modelId="{1B183919-8DC7-493F-802B-E17A9236BA5A}" type="pres">
      <dgm:prSet presAssocID="{B4043B47-C62B-4941-87B9-8128778C5D45}" presName="compNode" presStyleCnt="0"/>
      <dgm:spPr/>
    </dgm:pt>
    <dgm:pt modelId="{683AE36D-9ECD-4891-BDA1-112308F7D4DC}" type="pres">
      <dgm:prSet presAssocID="{B4043B47-C62B-4941-87B9-8128778C5D45}" presName="dummyConnPt" presStyleCnt="0"/>
      <dgm:spPr/>
    </dgm:pt>
    <dgm:pt modelId="{DDAF83F4-D589-4E86-BE25-18BAC27AE4F7}" type="pres">
      <dgm:prSet presAssocID="{B4043B47-C62B-4941-87B9-8128778C5D45}" presName="node" presStyleLbl="node1" presStyleIdx="17" presStyleCnt="24">
        <dgm:presLayoutVars>
          <dgm:bulletEnabled val="1"/>
        </dgm:presLayoutVars>
      </dgm:prSet>
      <dgm:spPr/>
    </dgm:pt>
    <dgm:pt modelId="{A6FCE4A7-6377-4DB1-88E3-53A6FBDA8CD9}" type="pres">
      <dgm:prSet presAssocID="{7BE0ACC5-41B0-4F8E-A0B3-98B4638C92C7}" presName="sibTrans" presStyleLbl="bgSibTrans2D1" presStyleIdx="17" presStyleCnt="23"/>
      <dgm:spPr/>
    </dgm:pt>
    <dgm:pt modelId="{FD2F67AE-AEF2-4CEA-8180-79AB7A4F9E1A}" type="pres">
      <dgm:prSet presAssocID="{6C298BCE-5C18-488F-9986-AC50F3208E82}" presName="compNode" presStyleCnt="0"/>
      <dgm:spPr/>
    </dgm:pt>
    <dgm:pt modelId="{EEB9C446-51A9-4E8F-99BF-5149C08A2985}" type="pres">
      <dgm:prSet presAssocID="{6C298BCE-5C18-488F-9986-AC50F3208E82}" presName="dummyConnPt" presStyleCnt="0"/>
      <dgm:spPr/>
    </dgm:pt>
    <dgm:pt modelId="{6987C5DE-7BCD-43F9-B6A8-81D6E9CD3C5C}" type="pres">
      <dgm:prSet presAssocID="{6C298BCE-5C18-488F-9986-AC50F3208E82}" presName="node" presStyleLbl="node1" presStyleIdx="18" presStyleCnt="24">
        <dgm:presLayoutVars>
          <dgm:bulletEnabled val="1"/>
        </dgm:presLayoutVars>
      </dgm:prSet>
      <dgm:spPr/>
    </dgm:pt>
    <dgm:pt modelId="{5E3B3ACB-4A86-4102-A87F-03F82B2DE61A}" type="pres">
      <dgm:prSet presAssocID="{AC06EDE5-342B-4F83-BFC1-575F3515DA55}" presName="sibTrans" presStyleLbl="bgSibTrans2D1" presStyleIdx="18" presStyleCnt="23"/>
      <dgm:spPr/>
    </dgm:pt>
    <dgm:pt modelId="{EF2D66FA-7FEE-4F14-B22A-3016AA5DDCA8}" type="pres">
      <dgm:prSet presAssocID="{C0A28A6F-812F-4942-B1F2-E6774DB9AF07}" presName="compNode" presStyleCnt="0"/>
      <dgm:spPr/>
    </dgm:pt>
    <dgm:pt modelId="{C3B5C6CB-4393-4078-A20E-6F8768D8C5EE}" type="pres">
      <dgm:prSet presAssocID="{C0A28A6F-812F-4942-B1F2-E6774DB9AF07}" presName="dummyConnPt" presStyleCnt="0"/>
      <dgm:spPr/>
    </dgm:pt>
    <dgm:pt modelId="{29E76BAD-652B-4A9E-AC4C-E4FA33B201C5}" type="pres">
      <dgm:prSet presAssocID="{C0A28A6F-812F-4942-B1F2-E6774DB9AF07}" presName="node" presStyleLbl="node1" presStyleIdx="19" presStyleCnt="24">
        <dgm:presLayoutVars>
          <dgm:bulletEnabled val="1"/>
        </dgm:presLayoutVars>
      </dgm:prSet>
      <dgm:spPr/>
    </dgm:pt>
    <dgm:pt modelId="{0730EA73-124A-4873-96D5-AE692E862B9F}" type="pres">
      <dgm:prSet presAssocID="{43787983-B8CE-4DED-9B3B-8EA1953AD8AB}" presName="sibTrans" presStyleLbl="bgSibTrans2D1" presStyleIdx="19" presStyleCnt="23"/>
      <dgm:spPr/>
    </dgm:pt>
    <dgm:pt modelId="{EA1837E6-DFC6-4939-89D3-9A394942DBFC}" type="pres">
      <dgm:prSet presAssocID="{31A6B65B-B7AC-405E-9025-7B965CA492D2}" presName="compNode" presStyleCnt="0"/>
      <dgm:spPr/>
    </dgm:pt>
    <dgm:pt modelId="{703D4A2C-C9FC-45E4-B95F-FC173F99AF2F}" type="pres">
      <dgm:prSet presAssocID="{31A6B65B-B7AC-405E-9025-7B965CA492D2}" presName="dummyConnPt" presStyleCnt="0"/>
      <dgm:spPr/>
    </dgm:pt>
    <dgm:pt modelId="{5B8033B3-2F5A-4286-9D94-6AF13E9C3C44}" type="pres">
      <dgm:prSet presAssocID="{31A6B65B-B7AC-405E-9025-7B965CA492D2}" presName="node" presStyleLbl="node1" presStyleIdx="20" presStyleCnt="24">
        <dgm:presLayoutVars>
          <dgm:bulletEnabled val="1"/>
        </dgm:presLayoutVars>
      </dgm:prSet>
      <dgm:spPr/>
    </dgm:pt>
    <dgm:pt modelId="{3048A3C0-5971-4F30-8619-7175CCD77153}" type="pres">
      <dgm:prSet presAssocID="{CEF02E71-47B8-43DD-AB81-4F86E2190222}" presName="sibTrans" presStyleLbl="bgSibTrans2D1" presStyleIdx="20" presStyleCnt="23"/>
      <dgm:spPr/>
    </dgm:pt>
    <dgm:pt modelId="{00838065-E520-4EC2-B668-AD95E323BCA3}" type="pres">
      <dgm:prSet presAssocID="{48298FCA-1C89-486F-BA3C-29EBCD657E90}" presName="compNode" presStyleCnt="0"/>
      <dgm:spPr/>
    </dgm:pt>
    <dgm:pt modelId="{619DA4CA-9844-4069-9D76-D8C15874249B}" type="pres">
      <dgm:prSet presAssocID="{48298FCA-1C89-486F-BA3C-29EBCD657E90}" presName="dummyConnPt" presStyleCnt="0"/>
      <dgm:spPr/>
    </dgm:pt>
    <dgm:pt modelId="{DE26F431-90C1-4A44-BE70-E86B4EC0B619}" type="pres">
      <dgm:prSet presAssocID="{48298FCA-1C89-486F-BA3C-29EBCD657E90}" presName="node" presStyleLbl="node1" presStyleIdx="21" presStyleCnt="24">
        <dgm:presLayoutVars>
          <dgm:bulletEnabled val="1"/>
        </dgm:presLayoutVars>
      </dgm:prSet>
      <dgm:spPr/>
    </dgm:pt>
    <dgm:pt modelId="{CE9BB137-CB21-4AEC-8214-3E7119666A98}" type="pres">
      <dgm:prSet presAssocID="{BD822AC6-4942-4246-8FDE-5D7CF598A39D}" presName="sibTrans" presStyleLbl="bgSibTrans2D1" presStyleIdx="21" presStyleCnt="23"/>
      <dgm:spPr/>
    </dgm:pt>
    <dgm:pt modelId="{6B660574-66C1-49BD-9268-B299F1CACE44}" type="pres">
      <dgm:prSet presAssocID="{9C15EF99-B396-46F1-B452-E6EA518F3098}" presName="compNode" presStyleCnt="0"/>
      <dgm:spPr/>
    </dgm:pt>
    <dgm:pt modelId="{BF40C10E-BBAE-4EA4-89BE-D2191A0A249E}" type="pres">
      <dgm:prSet presAssocID="{9C15EF99-B396-46F1-B452-E6EA518F3098}" presName="dummyConnPt" presStyleCnt="0"/>
      <dgm:spPr/>
    </dgm:pt>
    <dgm:pt modelId="{C8EF5282-E612-462E-86FA-AE34C183E051}" type="pres">
      <dgm:prSet presAssocID="{9C15EF99-B396-46F1-B452-E6EA518F3098}" presName="node" presStyleLbl="node1" presStyleIdx="22" presStyleCnt="24">
        <dgm:presLayoutVars>
          <dgm:bulletEnabled val="1"/>
        </dgm:presLayoutVars>
      </dgm:prSet>
      <dgm:spPr/>
    </dgm:pt>
    <dgm:pt modelId="{DB4561CD-2E0C-4622-B2D6-92BBFF2E1341}" type="pres">
      <dgm:prSet presAssocID="{7F9ECADB-B888-4CDC-99F7-0690B2B82855}" presName="sibTrans" presStyleLbl="bgSibTrans2D1" presStyleIdx="22" presStyleCnt="23"/>
      <dgm:spPr/>
    </dgm:pt>
    <dgm:pt modelId="{F2C7D783-6AF4-4802-AC7E-90EA0F36CB65}" type="pres">
      <dgm:prSet presAssocID="{224104D5-5424-4D4B-AADA-CEDBF03BB1A1}" presName="compNode" presStyleCnt="0"/>
      <dgm:spPr/>
    </dgm:pt>
    <dgm:pt modelId="{C1D0B0E8-3120-4CB9-BCD2-8D2D5EF243B9}" type="pres">
      <dgm:prSet presAssocID="{224104D5-5424-4D4B-AADA-CEDBF03BB1A1}" presName="dummyConnPt" presStyleCnt="0"/>
      <dgm:spPr/>
    </dgm:pt>
    <dgm:pt modelId="{0C45C2E4-5CB5-4B8A-9573-8C839795556B}" type="pres">
      <dgm:prSet presAssocID="{224104D5-5424-4D4B-AADA-CEDBF03BB1A1}" presName="node" presStyleLbl="node1" presStyleIdx="23" presStyleCnt="24">
        <dgm:presLayoutVars>
          <dgm:bulletEnabled val="1"/>
        </dgm:presLayoutVars>
      </dgm:prSet>
      <dgm:spPr/>
    </dgm:pt>
  </dgm:ptLst>
  <dgm:cxnLst>
    <dgm:cxn modelId="{9451C700-2E56-4E7A-87C7-4A9910E9B18A}" type="presOf" srcId="{248ABD9B-6AD7-4289-BC40-25CBD091263C}" destId="{5F13CD72-1C46-4958-9E1D-8B8F831E4E63}" srcOrd="0" destOrd="0" presId="urn:microsoft.com/office/officeart/2005/8/layout/bProcess4"/>
    <dgm:cxn modelId="{3E8F2D01-4C3A-402F-8E86-2AA57AFF878F}" type="presOf" srcId="{B4043B47-C62B-4941-87B9-8128778C5D45}" destId="{DDAF83F4-D589-4E86-BE25-18BAC27AE4F7}" srcOrd="0" destOrd="0" presId="urn:microsoft.com/office/officeart/2005/8/layout/bProcess4"/>
    <dgm:cxn modelId="{8316CD01-4E38-48A2-9755-19777A3C18FA}" srcId="{2B1FC25B-965A-436C-A5C5-AA3B90476CBE}" destId="{28DB1B92-25DF-4320-B3F0-B50E7437EB29}" srcOrd="2" destOrd="0" parTransId="{433E71EB-79DC-435C-86FC-DDB619B2F5D9}" sibTransId="{2456A577-B95E-4D65-A3CB-FB373C081A7F}"/>
    <dgm:cxn modelId="{2C0AB904-99CE-4B0D-A4A6-C8144B26EC3E}" type="presOf" srcId="{9AF8BD0F-C644-4AA3-BB30-BEC5BFA38A39}" destId="{CD3CD41A-3CA5-4F4C-B171-0DAACC1D2434}" srcOrd="0" destOrd="0" presId="urn:microsoft.com/office/officeart/2005/8/layout/bProcess4"/>
    <dgm:cxn modelId="{0998DF06-3966-4FA5-8A09-DCBEF79AD55E}" type="presOf" srcId="{C566F6AA-53A8-4A16-BB8E-DDD4DA28C66D}" destId="{E4DBFBF8-B4D5-4D1E-B505-839D8CAE944E}" srcOrd="0" destOrd="0" presId="urn:microsoft.com/office/officeart/2005/8/layout/bProcess4"/>
    <dgm:cxn modelId="{F4D2830C-FF89-4EE4-B9EE-A8607CA180D7}" type="presOf" srcId="{9C15EF99-B396-46F1-B452-E6EA518F3098}" destId="{C8EF5282-E612-462E-86FA-AE34C183E051}" srcOrd="0" destOrd="0" presId="urn:microsoft.com/office/officeart/2005/8/layout/bProcess4"/>
    <dgm:cxn modelId="{655B1E0E-9AE8-401E-A287-8EDB540FDCB2}" type="presOf" srcId="{926ADD1F-EFCC-4BC9-8650-B245928B1948}" destId="{BEE951A9-CE2B-45A5-B216-3D3C7ADF8DE9}" srcOrd="0" destOrd="0" presId="urn:microsoft.com/office/officeart/2005/8/layout/bProcess4"/>
    <dgm:cxn modelId="{843B5F11-25C5-4EF3-A591-1897CEC3A1FC}" srcId="{2B1FC25B-965A-436C-A5C5-AA3B90476CBE}" destId="{C566F6AA-53A8-4A16-BB8E-DDD4DA28C66D}" srcOrd="13" destOrd="0" parTransId="{C2C784B9-8DCC-4C4D-89D0-A09836FFDF37}" sibTransId="{CA094AD4-9673-49D6-82C1-1978735D4220}"/>
    <dgm:cxn modelId="{F8C72E15-502A-4438-B2AB-FA5D7E7A1B89}" srcId="{2B1FC25B-965A-436C-A5C5-AA3B90476CBE}" destId="{DE608C06-84E3-4250-AAB0-E40A92E1AAEB}" srcOrd="5" destOrd="0" parTransId="{4256D9DE-3703-4677-B79B-A01345D858AE}" sibTransId="{CE5E790F-B551-4B2A-A39C-A4733CE6C76A}"/>
    <dgm:cxn modelId="{4B8DB419-E052-4783-A3C5-B1B58A469875}" type="presOf" srcId="{224104D5-5424-4D4B-AADA-CEDBF03BB1A1}" destId="{0C45C2E4-5CB5-4B8A-9573-8C839795556B}" srcOrd="0" destOrd="0" presId="urn:microsoft.com/office/officeart/2005/8/layout/bProcess4"/>
    <dgm:cxn modelId="{2F37BF1C-DCF8-4D78-A6C9-FABD1BAD0819}" srcId="{2B1FC25B-965A-436C-A5C5-AA3B90476CBE}" destId="{30DEB914-32D9-48B7-A884-C4B6902756FB}" srcOrd="9" destOrd="0" parTransId="{44F79CAD-7146-4803-A11B-A24DCFE2C7D2}" sibTransId="{DCB5822A-5D50-4998-A0F1-CC738E4509B5}"/>
    <dgm:cxn modelId="{85FBF125-6E8D-4E45-8C64-B968A47714C5}" type="presOf" srcId="{031A6212-D569-45F2-B056-AF4423887819}" destId="{6292561A-8FE1-4454-9508-D60773A66F05}" srcOrd="0" destOrd="0" presId="urn:microsoft.com/office/officeart/2005/8/layout/bProcess4"/>
    <dgm:cxn modelId="{3F9DD528-2A20-4E70-8ED7-D72E293CDE3E}" srcId="{2B1FC25B-965A-436C-A5C5-AA3B90476CBE}" destId="{0340EB6C-C6A6-43E5-BE04-94DC830BFC7E}" srcOrd="8" destOrd="0" parTransId="{9B09792D-96F4-46E7-A63D-0ACE614F8DC0}" sibTransId="{955CAC6A-0F27-4480-ABC3-CFA2BFB5F0B9}"/>
    <dgm:cxn modelId="{8427AD32-8519-47AC-B8DA-6BC097831AD6}" type="presOf" srcId="{48A2F16F-3D39-4647-B1F6-CABF0D63A88F}" destId="{143BE94D-608D-480A-BCCE-E60C5A043985}" srcOrd="0" destOrd="0" presId="urn:microsoft.com/office/officeart/2005/8/layout/bProcess4"/>
    <dgm:cxn modelId="{47269535-0143-4831-B5CB-F3CF4698D832}" type="presOf" srcId="{550FCC18-49DB-45F0-899A-074DF0A474B9}" destId="{B80FD767-634A-4BEE-A715-B5B05BC29AC8}" srcOrd="0" destOrd="0" presId="urn:microsoft.com/office/officeart/2005/8/layout/bProcess4"/>
    <dgm:cxn modelId="{1F1E355F-5113-46F5-B65F-0068651BFADF}" type="presOf" srcId="{CA094AD4-9673-49D6-82C1-1978735D4220}" destId="{24314FA1-511A-4777-9EC5-F736932009AB}" srcOrd="0" destOrd="0" presId="urn:microsoft.com/office/officeart/2005/8/layout/bProcess4"/>
    <dgm:cxn modelId="{ACBFDE60-9A82-4197-9185-DA49BCDC7419}" srcId="{2B1FC25B-965A-436C-A5C5-AA3B90476CBE}" destId="{9C15EF99-B396-46F1-B452-E6EA518F3098}" srcOrd="22" destOrd="0" parTransId="{465757A1-2B84-4452-BCA0-2FBA22FDE0AC}" sibTransId="{7F9ECADB-B888-4CDC-99F7-0690B2B82855}"/>
    <dgm:cxn modelId="{84992461-70BC-43DD-A6AF-F641DC29E8BB}" type="presOf" srcId="{3D574306-2C76-4909-9EB8-D8F449B4799E}" destId="{6E6035A8-7A93-4663-BCA0-BE4688FEE2F1}" srcOrd="0" destOrd="0" presId="urn:microsoft.com/office/officeart/2005/8/layout/bProcess4"/>
    <dgm:cxn modelId="{990E4B62-F6A8-4B27-82BC-CC23CA762168}" srcId="{2B1FC25B-965A-436C-A5C5-AA3B90476CBE}" destId="{6C298BCE-5C18-488F-9986-AC50F3208E82}" srcOrd="18" destOrd="0" parTransId="{D5BD47C3-554A-4407-8D79-A2B6837450B1}" sibTransId="{AC06EDE5-342B-4F83-BFC1-575F3515DA55}"/>
    <dgm:cxn modelId="{6C196D47-FF2E-470B-9DAD-9FFD3DF1BA57}" type="presOf" srcId="{AC06EDE5-342B-4F83-BFC1-575F3515DA55}" destId="{5E3B3ACB-4A86-4102-A87F-03F82B2DE61A}" srcOrd="0" destOrd="0" presId="urn:microsoft.com/office/officeart/2005/8/layout/bProcess4"/>
    <dgm:cxn modelId="{0694A467-F4C7-4866-BF51-41D921357D9B}" srcId="{2B1FC25B-965A-436C-A5C5-AA3B90476CBE}" destId="{7417E897-76F7-4561-A587-8BB222CE0D57}" srcOrd="0" destOrd="0" parTransId="{CF68BB3A-6FC4-4C2A-B55D-5A9DA1A39A80}" sibTransId="{7F129CA3-835E-47BF-8E6C-857B78296A1E}"/>
    <dgm:cxn modelId="{0A4E1468-201F-47A1-8229-4A792199E81C}" type="presOf" srcId="{48298FCA-1C89-486F-BA3C-29EBCD657E90}" destId="{DE26F431-90C1-4A44-BE70-E86B4EC0B619}" srcOrd="0" destOrd="0" presId="urn:microsoft.com/office/officeart/2005/8/layout/bProcess4"/>
    <dgm:cxn modelId="{6B471C69-D02B-422A-8A38-9163134AEAF3}" srcId="{2B1FC25B-965A-436C-A5C5-AA3B90476CBE}" destId="{3D574306-2C76-4909-9EB8-D8F449B4799E}" srcOrd="11" destOrd="0" parTransId="{A69727AC-D179-4945-803F-4DF908BABEF0}" sibTransId="{8062FC9D-FFED-4523-9A4D-3D22B77E71CA}"/>
    <dgm:cxn modelId="{C1CE876E-E8D2-4B77-89DC-FBB6BF7C911E}" type="presOf" srcId="{8F7BD417-4D73-404A-A849-DFACEC7BDC3C}" destId="{D1F4732A-831E-40AE-A990-DB802927BDA1}" srcOrd="0" destOrd="0" presId="urn:microsoft.com/office/officeart/2005/8/layout/bProcess4"/>
    <dgm:cxn modelId="{5086D76E-8FA7-4354-9A68-E25E2A6A02ED}" srcId="{2B1FC25B-965A-436C-A5C5-AA3B90476CBE}" destId="{8177CDFF-8A97-409D-A584-85250201F113}" srcOrd="3" destOrd="0" parTransId="{5489E55B-B165-418A-A8CB-83A4CB4F70B5}" sibTransId="{C341A4C3-4806-45EA-B3CA-54C9BF3F5A56}"/>
    <dgm:cxn modelId="{B7280670-2F52-47AC-8105-B6DA5722D996}" type="presOf" srcId="{8062FC9D-FFED-4523-9A4D-3D22B77E71CA}" destId="{7498B808-16A4-4B1B-A01C-D890A7295EBE}" srcOrd="0" destOrd="0" presId="urn:microsoft.com/office/officeart/2005/8/layout/bProcess4"/>
    <dgm:cxn modelId="{4E356950-5382-467E-9AC4-E981FAB3378D}" type="presOf" srcId="{CEF02E71-47B8-43DD-AB81-4F86E2190222}" destId="{3048A3C0-5971-4F30-8619-7175CCD77153}" srcOrd="0" destOrd="0" presId="urn:microsoft.com/office/officeart/2005/8/layout/bProcess4"/>
    <dgm:cxn modelId="{6D5A5451-FF19-4B59-AE00-73E01D704B62}" srcId="{2B1FC25B-965A-436C-A5C5-AA3B90476CBE}" destId="{9CF2CBC7-247B-4CEF-8C20-B64130190A4C}" srcOrd="12" destOrd="0" parTransId="{4D8712C1-E66B-4504-9DB3-392EE5762562}" sibTransId="{8F7BD417-4D73-404A-A849-DFACEC7BDC3C}"/>
    <dgm:cxn modelId="{03673B73-1DDC-4CE5-9847-D6A901A2CFDB}" type="presOf" srcId="{2B1FC25B-965A-436C-A5C5-AA3B90476CBE}" destId="{3357E1BC-31A3-4B2F-BB25-3A9503AD53FD}" srcOrd="0" destOrd="0" presId="urn:microsoft.com/office/officeart/2005/8/layout/bProcess4"/>
    <dgm:cxn modelId="{AF511175-72DC-4F09-98CA-1413AD5890C2}" srcId="{2B1FC25B-965A-436C-A5C5-AA3B90476CBE}" destId="{224104D5-5424-4D4B-AADA-CEDBF03BB1A1}" srcOrd="23" destOrd="0" parTransId="{12920661-1B41-4B5E-A7B4-E74D8683B2BB}" sibTransId="{C915E4F8-5D0E-4541-BA17-E570B792DEA0}"/>
    <dgm:cxn modelId="{41C8AD76-8253-4AB0-80A4-FBADD03496AF}" type="presOf" srcId="{6C298BCE-5C18-488F-9986-AC50F3208E82}" destId="{6987C5DE-7BCD-43F9-B6A8-81D6E9CD3C5C}" srcOrd="0" destOrd="0" presId="urn:microsoft.com/office/officeart/2005/8/layout/bProcess4"/>
    <dgm:cxn modelId="{6CA75F58-D7EE-45DC-9FF1-1B8434D5D53E}" type="presOf" srcId="{7BE0ACC5-41B0-4F8E-A0B3-98B4638C92C7}" destId="{A6FCE4A7-6377-4DB1-88E3-53A6FBDA8CD9}" srcOrd="0" destOrd="0" presId="urn:microsoft.com/office/officeart/2005/8/layout/bProcess4"/>
    <dgm:cxn modelId="{DF71A858-8470-4EB2-9DF7-54D283CD7835}" type="presOf" srcId="{30DEB914-32D9-48B7-A884-C4B6902756FB}" destId="{6DBBE48D-422C-4DF8-8694-D96E30E8E1F9}" srcOrd="0" destOrd="0" presId="urn:microsoft.com/office/officeart/2005/8/layout/bProcess4"/>
    <dgm:cxn modelId="{7D794179-90F0-4DD5-B611-97AA15BF50B2}" type="presOf" srcId="{CE5E790F-B551-4B2A-A39C-A4733CE6C76A}" destId="{B4E0521A-1964-4B50-8318-0A5FE8BA0CBC}" srcOrd="0" destOrd="0" presId="urn:microsoft.com/office/officeart/2005/8/layout/bProcess4"/>
    <dgm:cxn modelId="{8D798279-0EAB-4173-9F0F-1F85AEA8C9F2}" type="presOf" srcId="{EFB5A05F-78AD-4842-A1DE-935A769E6723}" destId="{29B638F5-26BD-43E1-99E0-4D2A375D934B}" srcOrd="0" destOrd="0" presId="urn:microsoft.com/office/officeart/2005/8/layout/bProcess4"/>
    <dgm:cxn modelId="{3973FE59-8579-4EA3-8A48-77F5F2E0ED23}" type="presOf" srcId="{846D6E0E-5BE0-4849-A8C6-F8306886D5B4}" destId="{E5FAFB90-298D-4D97-94CF-1721255A98DA}" srcOrd="0" destOrd="0" presId="urn:microsoft.com/office/officeart/2005/8/layout/bProcess4"/>
    <dgm:cxn modelId="{06258F5A-4421-405D-8FA7-53903E65561B}" srcId="{2B1FC25B-965A-436C-A5C5-AA3B90476CBE}" destId="{C4D43B46-0D56-4127-8946-40B5AF11AA1C}" srcOrd="15" destOrd="0" parTransId="{DDC2C799-3270-4E79-806C-F12DF4096C36}" sibTransId="{ABE1067B-4505-4944-969F-A9AA334D4018}"/>
    <dgm:cxn modelId="{64B0CE7C-12F8-4C2F-8ACF-4C31998CD036}" type="presOf" srcId="{C341A4C3-4806-45EA-B3CA-54C9BF3F5A56}" destId="{0C33A291-B0F4-46E2-AE19-B63ED4349E1E}" srcOrd="0" destOrd="0" presId="urn:microsoft.com/office/officeart/2005/8/layout/bProcess4"/>
    <dgm:cxn modelId="{5EE7FA7E-7C13-4300-992C-AB02FA82A07E}" srcId="{2B1FC25B-965A-436C-A5C5-AA3B90476CBE}" destId="{48298FCA-1C89-486F-BA3C-29EBCD657E90}" srcOrd="21" destOrd="0" parTransId="{60167B68-7846-400F-A782-02619EE328F1}" sibTransId="{BD822AC6-4942-4246-8FDE-5D7CF598A39D}"/>
    <dgm:cxn modelId="{B29B1780-DDFD-48CD-9300-A9DD7B0C3C96}" type="presOf" srcId="{0340EB6C-C6A6-43E5-BE04-94DC830BFC7E}" destId="{0D739A39-9F8F-40D9-9A33-98CB68E37BD5}" srcOrd="0" destOrd="0" presId="urn:microsoft.com/office/officeart/2005/8/layout/bProcess4"/>
    <dgm:cxn modelId="{532D9580-D424-41A9-9244-01FB0AB6CAF8}" srcId="{2B1FC25B-965A-436C-A5C5-AA3B90476CBE}" destId="{B4043B47-C62B-4941-87B9-8128778C5D45}" srcOrd="17" destOrd="0" parTransId="{FFEDE6A4-18AA-47D9-8505-4F69DDEA6A2D}" sibTransId="{7BE0ACC5-41B0-4F8E-A0B3-98B4638C92C7}"/>
    <dgm:cxn modelId="{3E362282-56F4-4A86-B7E2-66941570FDAB}" type="presOf" srcId="{8177CDFF-8A97-409D-A584-85250201F113}" destId="{5F02F5FF-AAF4-4FEB-886E-6B019B8FBDF3}" srcOrd="0" destOrd="0" presId="urn:microsoft.com/office/officeart/2005/8/layout/bProcess4"/>
    <dgm:cxn modelId="{46117B82-C8F9-4DAF-8967-7BCD39711ED6}" type="presOf" srcId="{31A6B65B-B7AC-405E-9025-7B965CA492D2}" destId="{5B8033B3-2F5A-4286-9D94-6AF13E9C3C44}" srcOrd="0" destOrd="0" presId="urn:microsoft.com/office/officeart/2005/8/layout/bProcess4"/>
    <dgm:cxn modelId="{28812886-AFCC-48DD-A511-51FD94B1A94C}" type="presOf" srcId="{5A0176B0-4F87-4CC8-93F0-6F50870AE212}" destId="{B56BA4A6-4237-46C5-B6E1-4B838E551FC1}" srcOrd="0" destOrd="0" presId="urn:microsoft.com/office/officeart/2005/8/layout/bProcess4"/>
    <dgm:cxn modelId="{CF148A88-5AE7-465F-8042-4AAE9E93673C}" srcId="{2B1FC25B-965A-436C-A5C5-AA3B90476CBE}" destId="{9AF8BD0F-C644-4AA3-BB30-BEC5BFA38A39}" srcOrd="6" destOrd="0" parTransId="{01CF3CA3-18A2-4EAA-AB54-6C15B56FADCE}" sibTransId="{5A0176B0-4F87-4CC8-93F0-6F50870AE212}"/>
    <dgm:cxn modelId="{B2A49388-695F-41A4-A665-92CF3A944713}" type="presOf" srcId="{D861066B-0FD2-4DF2-9E0B-C33CDF044D56}" destId="{F3B45AAA-3F3E-49BE-B338-3B0676A8DB46}" srcOrd="0" destOrd="0" presId="urn:microsoft.com/office/officeart/2005/8/layout/bProcess4"/>
    <dgm:cxn modelId="{9B4EA188-7D2C-4FBD-A32D-AD22CB5E2F37}" srcId="{2B1FC25B-965A-436C-A5C5-AA3B90476CBE}" destId="{926ADD1F-EFCC-4BC9-8650-B245928B1948}" srcOrd="7" destOrd="0" parTransId="{66EABACE-44E0-4CA3-BDCB-4918540BC24C}" sibTransId="{D861066B-0FD2-4DF2-9E0B-C33CDF044D56}"/>
    <dgm:cxn modelId="{FA975892-F54C-45FC-82A0-0CEEF9CF35A0}" srcId="{2B1FC25B-965A-436C-A5C5-AA3B90476CBE}" destId="{C0A28A6F-812F-4942-B1F2-E6774DB9AF07}" srcOrd="19" destOrd="0" parTransId="{1864FF36-DA96-4C98-A987-D51CD65FC91B}" sibTransId="{43787983-B8CE-4DED-9B3B-8EA1953AD8AB}"/>
    <dgm:cxn modelId="{67F63896-0AAC-4039-89E7-3B1F534EAE14}" srcId="{2B1FC25B-965A-436C-A5C5-AA3B90476CBE}" destId="{550FCC18-49DB-45F0-899A-074DF0A474B9}" srcOrd="14" destOrd="0" parTransId="{2FA0AD34-1035-4A27-A7E4-64CEABC6ABCF}" sibTransId="{18982C86-1C93-4296-88AB-5498B8F3FF37}"/>
    <dgm:cxn modelId="{3016F996-12F6-44A3-A37D-60456EF261D8}" type="presOf" srcId="{5EF11DDB-1608-4A47-91B1-82BCF31D146C}" destId="{9D44ABE4-3AE3-4E30-9E0B-05DDF4581CF8}" srcOrd="0" destOrd="0" presId="urn:microsoft.com/office/officeart/2005/8/layout/bProcess4"/>
    <dgm:cxn modelId="{A367BBA3-5ABB-47E7-A33D-F41AFDCE836F}" type="presOf" srcId="{18982C86-1C93-4296-88AB-5498B8F3FF37}" destId="{AFDC25ED-6D97-408B-9296-A69673EB9DE4}" srcOrd="0" destOrd="0" presId="urn:microsoft.com/office/officeart/2005/8/layout/bProcess4"/>
    <dgm:cxn modelId="{803273A6-AAF4-43BD-BE9E-CBB8E2DC81C2}" type="presOf" srcId="{7417E897-76F7-4561-A587-8BB222CE0D57}" destId="{D709783A-9F63-4469-947F-C8F2B27003D8}" srcOrd="0" destOrd="0" presId="urn:microsoft.com/office/officeart/2005/8/layout/bProcess4"/>
    <dgm:cxn modelId="{AF8EF6A6-B44C-4E52-8550-3CDB775784B4}" type="presOf" srcId="{7F129CA3-835E-47BF-8E6C-857B78296A1E}" destId="{CE9013D5-6EEB-447C-8E42-11145B1B0C98}" srcOrd="0" destOrd="0" presId="urn:microsoft.com/office/officeart/2005/8/layout/bProcess4"/>
    <dgm:cxn modelId="{AD1041A7-E61B-4D9F-80C7-6393DA2B1813}" type="presOf" srcId="{C4D43B46-0D56-4127-8946-40B5AF11AA1C}" destId="{008B85FB-7DE9-4570-A55D-D4F744383419}" srcOrd="0" destOrd="0" presId="urn:microsoft.com/office/officeart/2005/8/layout/bProcess4"/>
    <dgm:cxn modelId="{95FE26A9-12AF-49EA-8653-21FBD5560FE6}" type="presOf" srcId="{DE608C06-84E3-4250-AAB0-E40A92E1AAEB}" destId="{934EED42-2525-4CB1-88E6-1A0659C2C175}" srcOrd="0" destOrd="0" presId="urn:microsoft.com/office/officeart/2005/8/layout/bProcess4"/>
    <dgm:cxn modelId="{095E97AC-BB2A-43DE-83D2-DF606758578E}" type="presOf" srcId="{9CF2CBC7-247B-4CEF-8C20-B64130190A4C}" destId="{83CE5B89-5726-4361-87BE-22DDD2346AE9}" srcOrd="0" destOrd="0" presId="urn:microsoft.com/office/officeart/2005/8/layout/bProcess4"/>
    <dgm:cxn modelId="{3DBB28B3-D22C-43F1-86B7-19E0F032F144}" type="presOf" srcId="{DCB5822A-5D50-4998-A0F1-CC738E4509B5}" destId="{2E29E4F3-4247-4455-8743-EDA41D6EE653}" srcOrd="0" destOrd="0" presId="urn:microsoft.com/office/officeart/2005/8/layout/bProcess4"/>
    <dgm:cxn modelId="{0B4C59BF-D004-4E45-99CC-A90E8BF49A8B}" srcId="{2B1FC25B-965A-436C-A5C5-AA3B90476CBE}" destId="{846D6E0E-5BE0-4849-A8C6-F8306886D5B4}" srcOrd="10" destOrd="0" parTransId="{AB9AC6D1-1A8B-4940-9497-A1B88DE2240F}" sibTransId="{5EF11DDB-1608-4A47-91B1-82BCF31D146C}"/>
    <dgm:cxn modelId="{11986FC5-5ADA-45EB-A6BA-AC7DD23531E4}" srcId="{2B1FC25B-965A-436C-A5C5-AA3B90476CBE}" destId="{7B4888E0-DFFE-46B8-9ACF-D53C80705BEB}" srcOrd="4" destOrd="0" parTransId="{96085977-AE8A-4F84-A322-91E546070311}" sibTransId="{466D4922-7AB0-4387-8267-47A0F70CF22D}"/>
    <dgm:cxn modelId="{84D210C7-33C7-437A-A5F5-F5BF961B0339}" type="presOf" srcId="{2456A577-B95E-4D65-A3CB-FB373C081A7F}" destId="{8787E787-2EC8-4504-AB4B-28E889562B80}" srcOrd="0" destOrd="0" presId="urn:microsoft.com/office/officeart/2005/8/layout/bProcess4"/>
    <dgm:cxn modelId="{2A4F27C8-0DFD-4AF5-B52D-C4E4750D4C56}" type="presOf" srcId="{43787983-B8CE-4DED-9B3B-8EA1953AD8AB}" destId="{0730EA73-124A-4873-96D5-AE692E862B9F}" srcOrd="0" destOrd="0" presId="urn:microsoft.com/office/officeart/2005/8/layout/bProcess4"/>
    <dgm:cxn modelId="{5B2140C9-7975-48CB-A965-5EA8FD1D3AE4}" type="presOf" srcId="{7B4888E0-DFFE-46B8-9ACF-D53C80705BEB}" destId="{E7B30446-B37F-460F-846F-A19922E6D085}" srcOrd="0" destOrd="0" presId="urn:microsoft.com/office/officeart/2005/8/layout/bProcess4"/>
    <dgm:cxn modelId="{29A1E7CD-134B-4D51-9310-538C91B4F2BD}" type="presOf" srcId="{ABE1067B-4505-4944-969F-A9AA334D4018}" destId="{09B19309-E8F3-45ED-BC1F-E82D50A51EDE}" srcOrd="0" destOrd="0" presId="urn:microsoft.com/office/officeart/2005/8/layout/bProcess4"/>
    <dgm:cxn modelId="{517E05D4-C890-4680-9602-252F2B20FFFF}" srcId="{2B1FC25B-965A-436C-A5C5-AA3B90476CBE}" destId="{31A6B65B-B7AC-405E-9025-7B965CA492D2}" srcOrd="20" destOrd="0" parTransId="{E79696DC-1C8A-4467-B2C9-897D6ABA67CB}" sibTransId="{CEF02E71-47B8-43DD-AB81-4F86E2190222}"/>
    <dgm:cxn modelId="{01C19ED6-7EA4-4BA7-80AB-E62E22A29C37}" type="presOf" srcId="{466D4922-7AB0-4387-8267-47A0F70CF22D}" destId="{84479222-7E21-467D-81AA-BA74EDDF9D8B}" srcOrd="0" destOrd="0" presId="urn:microsoft.com/office/officeart/2005/8/layout/bProcess4"/>
    <dgm:cxn modelId="{5B9D66DB-2946-40AA-825C-0266008A5600}" type="presOf" srcId="{C0A28A6F-812F-4942-B1F2-E6774DB9AF07}" destId="{29E76BAD-652B-4A9E-AC4C-E4FA33B201C5}" srcOrd="0" destOrd="0" presId="urn:microsoft.com/office/officeart/2005/8/layout/bProcess4"/>
    <dgm:cxn modelId="{BA7C67E0-39C4-434F-8A0B-9F5049E67132}" srcId="{2B1FC25B-965A-436C-A5C5-AA3B90476CBE}" destId="{48A2F16F-3D39-4647-B1F6-CABF0D63A88F}" srcOrd="16" destOrd="0" parTransId="{EDFAEDD8-481A-48D6-9E4E-A50FC1CC18C6}" sibTransId="{248ABD9B-6AD7-4289-BC40-25CBD091263C}"/>
    <dgm:cxn modelId="{280A3DE3-5E56-42DF-85E0-2CC91A933D63}" type="presOf" srcId="{955CAC6A-0F27-4480-ABC3-CFA2BFB5F0B9}" destId="{9BD14423-5104-4B57-8D2B-37F93C7546C0}" srcOrd="0" destOrd="0" presId="urn:microsoft.com/office/officeart/2005/8/layout/bProcess4"/>
    <dgm:cxn modelId="{C0EA76F0-9F3B-4816-AFA1-C923A8AF5DEC}" srcId="{2B1FC25B-965A-436C-A5C5-AA3B90476CBE}" destId="{031A6212-D569-45F2-B056-AF4423887819}" srcOrd="1" destOrd="0" parTransId="{4B7D7D5D-1CD8-40B3-8511-F758041524EC}" sibTransId="{EFB5A05F-78AD-4842-A1DE-935A769E6723}"/>
    <dgm:cxn modelId="{C92668F4-73BD-45D0-955F-F727D5F42C84}" type="presOf" srcId="{BD822AC6-4942-4246-8FDE-5D7CF598A39D}" destId="{CE9BB137-CB21-4AEC-8214-3E7119666A98}" srcOrd="0" destOrd="0" presId="urn:microsoft.com/office/officeart/2005/8/layout/bProcess4"/>
    <dgm:cxn modelId="{259382F6-7546-4A2F-8FD3-E0B7B546BEBF}" type="presOf" srcId="{28DB1B92-25DF-4320-B3F0-B50E7437EB29}" destId="{39D4AB38-94BC-477B-980B-0F070C36227D}" srcOrd="0" destOrd="0" presId="urn:microsoft.com/office/officeart/2005/8/layout/bProcess4"/>
    <dgm:cxn modelId="{32AEF1FF-F81B-4B38-8191-AF93D00452AA}" type="presOf" srcId="{7F9ECADB-B888-4CDC-99F7-0690B2B82855}" destId="{DB4561CD-2E0C-4622-B2D6-92BBFF2E1341}" srcOrd="0" destOrd="0" presId="urn:microsoft.com/office/officeart/2005/8/layout/bProcess4"/>
    <dgm:cxn modelId="{0FCA5A65-3ED5-4543-9DD5-119366B8E49B}" type="presParOf" srcId="{3357E1BC-31A3-4B2F-BB25-3A9503AD53FD}" destId="{2B2DBB4A-CFB6-485A-997B-FF89098F76E8}" srcOrd="0" destOrd="0" presId="urn:microsoft.com/office/officeart/2005/8/layout/bProcess4"/>
    <dgm:cxn modelId="{985BBEAA-0EA2-46C9-8C60-C092D0198CAB}" type="presParOf" srcId="{2B2DBB4A-CFB6-485A-997B-FF89098F76E8}" destId="{CEBFB428-23BD-4D80-B719-632CBC7D25BC}" srcOrd="0" destOrd="0" presId="urn:microsoft.com/office/officeart/2005/8/layout/bProcess4"/>
    <dgm:cxn modelId="{A570717B-0006-4BE8-9D32-AE3C8F7BC71F}" type="presParOf" srcId="{2B2DBB4A-CFB6-485A-997B-FF89098F76E8}" destId="{D709783A-9F63-4469-947F-C8F2B27003D8}" srcOrd="1" destOrd="0" presId="urn:microsoft.com/office/officeart/2005/8/layout/bProcess4"/>
    <dgm:cxn modelId="{089FEA1E-8F83-48E5-A0FA-0A0CDC893046}" type="presParOf" srcId="{3357E1BC-31A3-4B2F-BB25-3A9503AD53FD}" destId="{CE9013D5-6EEB-447C-8E42-11145B1B0C98}" srcOrd="1" destOrd="0" presId="urn:microsoft.com/office/officeart/2005/8/layout/bProcess4"/>
    <dgm:cxn modelId="{E2B623E0-1748-4568-8E25-339077C9EE52}" type="presParOf" srcId="{3357E1BC-31A3-4B2F-BB25-3A9503AD53FD}" destId="{D0AEDF37-62AF-4AAD-8630-A10E0D641E62}" srcOrd="2" destOrd="0" presId="urn:microsoft.com/office/officeart/2005/8/layout/bProcess4"/>
    <dgm:cxn modelId="{C8FB7CAB-05FB-4CCD-906D-B8899119FE51}" type="presParOf" srcId="{D0AEDF37-62AF-4AAD-8630-A10E0D641E62}" destId="{0AB33581-67C3-4A0E-8447-1AA4177C9B2A}" srcOrd="0" destOrd="0" presId="urn:microsoft.com/office/officeart/2005/8/layout/bProcess4"/>
    <dgm:cxn modelId="{EBC8FF60-EE00-43FE-B73B-0EAF7F8F07D4}" type="presParOf" srcId="{D0AEDF37-62AF-4AAD-8630-A10E0D641E62}" destId="{6292561A-8FE1-4454-9508-D60773A66F05}" srcOrd="1" destOrd="0" presId="urn:microsoft.com/office/officeart/2005/8/layout/bProcess4"/>
    <dgm:cxn modelId="{BFE20A46-D35A-4022-8BC7-33D849A98B9A}" type="presParOf" srcId="{3357E1BC-31A3-4B2F-BB25-3A9503AD53FD}" destId="{29B638F5-26BD-43E1-99E0-4D2A375D934B}" srcOrd="3" destOrd="0" presId="urn:microsoft.com/office/officeart/2005/8/layout/bProcess4"/>
    <dgm:cxn modelId="{A0815D29-F279-4112-91DB-8F3F2F338E2F}" type="presParOf" srcId="{3357E1BC-31A3-4B2F-BB25-3A9503AD53FD}" destId="{96187F56-8759-4223-A4CD-34FC4BD8898D}" srcOrd="4" destOrd="0" presId="urn:microsoft.com/office/officeart/2005/8/layout/bProcess4"/>
    <dgm:cxn modelId="{CE41F27C-D7F1-4D4D-91DB-2B9EE63DBB6D}" type="presParOf" srcId="{96187F56-8759-4223-A4CD-34FC4BD8898D}" destId="{CD78369D-2EE9-4EBF-907D-D61C8D46CDCE}" srcOrd="0" destOrd="0" presId="urn:microsoft.com/office/officeart/2005/8/layout/bProcess4"/>
    <dgm:cxn modelId="{90BFA6A2-A1E5-4D15-9FEB-3329712BD756}" type="presParOf" srcId="{96187F56-8759-4223-A4CD-34FC4BD8898D}" destId="{39D4AB38-94BC-477B-980B-0F070C36227D}" srcOrd="1" destOrd="0" presId="urn:microsoft.com/office/officeart/2005/8/layout/bProcess4"/>
    <dgm:cxn modelId="{84529DBA-61AC-4EC2-BF0B-ECEE7A2D158A}" type="presParOf" srcId="{3357E1BC-31A3-4B2F-BB25-3A9503AD53FD}" destId="{8787E787-2EC8-4504-AB4B-28E889562B80}" srcOrd="5" destOrd="0" presId="urn:microsoft.com/office/officeart/2005/8/layout/bProcess4"/>
    <dgm:cxn modelId="{BA57855C-8700-4828-B6E2-8810BC509D6D}" type="presParOf" srcId="{3357E1BC-31A3-4B2F-BB25-3A9503AD53FD}" destId="{34239E7E-8966-4CB9-86EC-E77C699DC3B4}" srcOrd="6" destOrd="0" presId="urn:microsoft.com/office/officeart/2005/8/layout/bProcess4"/>
    <dgm:cxn modelId="{91D741DE-9F0A-4068-B5B3-46B08D791481}" type="presParOf" srcId="{34239E7E-8966-4CB9-86EC-E77C699DC3B4}" destId="{3265B6B7-CE5B-4AC3-BD2E-53BDB9CAEFAC}" srcOrd="0" destOrd="0" presId="urn:microsoft.com/office/officeart/2005/8/layout/bProcess4"/>
    <dgm:cxn modelId="{C01F2C6F-0E47-49E5-A4B2-7E01549147AB}" type="presParOf" srcId="{34239E7E-8966-4CB9-86EC-E77C699DC3B4}" destId="{5F02F5FF-AAF4-4FEB-886E-6B019B8FBDF3}" srcOrd="1" destOrd="0" presId="urn:microsoft.com/office/officeart/2005/8/layout/bProcess4"/>
    <dgm:cxn modelId="{24E17600-498C-4B1E-A323-635443DBA90F}" type="presParOf" srcId="{3357E1BC-31A3-4B2F-BB25-3A9503AD53FD}" destId="{0C33A291-B0F4-46E2-AE19-B63ED4349E1E}" srcOrd="7" destOrd="0" presId="urn:microsoft.com/office/officeart/2005/8/layout/bProcess4"/>
    <dgm:cxn modelId="{E2FA0A1F-7B0F-44D0-AAD8-0BA726F6D9F7}" type="presParOf" srcId="{3357E1BC-31A3-4B2F-BB25-3A9503AD53FD}" destId="{C7C738E2-CE79-466E-8DC9-3AB619A97A61}" srcOrd="8" destOrd="0" presId="urn:microsoft.com/office/officeart/2005/8/layout/bProcess4"/>
    <dgm:cxn modelId="{C3ABE1DE-2AE9-48FA-B592-A1D031C60B1C}" type="presParOf" srcId="{C7C738E2-CE79-466E-8DC9-3AB619A97A61}" destId="{560C17A7-59FA-4BB9-9AEE-7FA25D52CC08}" srcOrd="0" destOrd="0" presId="urn:microsoft.com/office/officeart/2005/8/layout/bProcess4"/>
    <dgm:cxn modelId="{3EA48A59-BA2D-46D8-94C1-AC4C07D1AA95}" type="presParOf" srcId="{C7C738E2-CE79-466E-8DC9-3AB619A97A61}" destId="{E7B30446-B37F-460F-846F-A19922E6D085}" srcOrd="1" destOrd="0" presId="urn:microsoft.com/office/officeart/2005/8/layout/bProcess4"/>
    <dgm:cxn modelId="{EA8F93B7-E525-4BD1-8881-63BAA3E8E2F1}" type="presParOf" srcId="{3357E1BC-31A3-4B2F-BB25-3A9503AD53FD}" destId="{84479222-7E21-467D-81AA-BA74EDDF9D8B}" srcOrd="9" destOrd="0" presId="urn:microsoft.com/office/officeart/2005/8/layout/bProcess4"/>
    <dgm:cxn modelId="{4604B82E-59AA-482B-A364-B8F05D0E8983}" type="presParOf" srcId="{3357E1BC-31A3-4B2F-BB25-3A9503AD53FD}" destId="{BD77EC05-3A70-4A6C-AD14-4795E574BCC9}" srcOrd="10" destOrd="0" presId="urn:microsoft.com/office/officeart/2005/8/layout/bProcess4"/>
    <dgm:cxn modelId="{3E66153C-BE11-4C91-BF5C-BC43C1B273B9}" type="presParOf" srcId="{BD77EC05-3A70-4A6C-AD14-4795E574BCC9}" destId="{CCD2D29D-0CD5-440D-9631-69EC12FD23B5}" srcOrd="0" destOrd="0" presId="urn:microsoft.com/office/officeart/2005/8/layout/bProcess4"/>
    <dgm:cxn modelId="{6FC3A7A9-47CC-4392-8A86-EB2D63FA1389}" type="presParOf" srcId="{BD77EC05-3A70-4A6C-AD14-4795E574BCC9}" destId="{934EED42-2525-4CB1-88E6-1A0659C2C175}" srcOrd="1" destOrd="0" presId="urn:microsoft.com/office/officeart/2005/8/layout/bProcess4"/>
    <dgm:cxn modelId="{EFEDFDF3-26B2-44EB-8A83-A68A6E53CA3B}" type="presParOf" srcId="{3357E1BC-31A3-4B2F-BB25-3A9503AD53FD}" destId="{B4E0521A-1964-4B50-8318-0A5FE8BA0CBC}" srcOrd="11" destOrd="0" presId="urn:microsoft.com/office/officeart/2005/8/layout/bProcess4"/>
    <dgm:cxn modelId="{CB649D82-30DF-4265-9F46-83DC06C23902}" type="presParOf" srcId="{3357E1BC-31A3-4B2F-BB25-3A9503AD53FD}" destId="{679C20BA-DE19-467E-9588-4F2876EFF0D1}" srcOrd="12" destOrd="0" presId="urn:microsoft.com/office/officeart/2005/8/layout/bProcess4"/>
    <dgm:cxn modelId="{367D257D-086B-4D6F-82D9-312574742592}" type="presParOf" srcId="{679C20BA-DE19-467E-9588-4F2876EFF0D1}" destId="{6CE01713-1854-4152-ABE3-D247E1B42F0F}" srcOrd="0" destOrd="0" presId="urn:microsoft.com/office/officeart/2005/8/layout/bProcess4"/>
    <dgm:cxn modelId="{B0B114B4-AD42-487F-956C-11FE95827B6F}" type="presParOf" srcId="{679C20BA-DE19-467E-9588-4F2876EFF0D1}" destId="{CD3CD41A-3CA5-4F4C-B171-0DAACC1D2434}" srcOrd="1" destOrd="0" presId="urn:microsoft.com/office/officeart/2005/8/layout/bProcess4"/>
    <dgm:cxn modelId="{01B1B0CC-1041-4695-A879-BBA960877FA9}" type="presParOf" srcId="{3357E1BC-31A3-4B2F-BB25-3A9503AD53FD}" destId="{B56BA4A6-4237-46C5-B6E1-4B838E551FC1}" srcOrd="13" destOrd="0" presId="urn:microsoft.com/office/officeart/2005/8/layout/bProcess4"/>
    <dgm:cxn modelId="{F588891A-C3A5-497C-B090-1418C1747D91}" type="presParOf" srcId="{3357E1BC-31A3-4B2F-BB25-3A9503AD53FD}" destId="{964CAE9E-A34F-468F-B2A2-4D37F2AFCDFE}" srcOrd="14" destOrd="0" presId="urn:microsoft.com/office/officeart/2005/8/layout/bProcess4"/>
    <dgm:cxn modelId="{810AC2E6-C2D7-4FCD-89FA-AD6445D367B8}" type="presParOf" srcId="{964CAE9E-A34F-468F-B2A2-4D37F2AFCDFE}" destId="{E14D1FBF-7C5A-4459-80BF-17473F5B94F7}" srcOrd="0" destOrd="0" presId="urn:microsoft.com/office/officeart/2005/8/layout/bProcess4"/>
    <dgm:cxn modelId="{04F84FA3-4337-4DE8-BB00-F79A0A962CE5}" type="presParOf" srcId="{964CAE9E-A34F-468F-B2A2-4D37F2AFCDFE}" destId="{BEE951A9-CE2B-45A5-B216-3D3C7ADF8DE9}" srcOrd="1" destOrd="0" presId="urn:microsoft.com/office/officeart/2005/8/layout/bProcess4"/>
    <dgm:cxn modelId="{FAE554A4-A6B1-41F5-99BF-F0F20C80BBB6}" type="presParOf" srcId="{3357E1BC-31A3-4B2F-BB25-3A9503AD53FD}" destId="{F3B45AAA-3F3E-49BE-B338-3B0676A8DB46}" srcOrd="15" destOrd="0" presId="urn:microsoft.com/office/officeart/2005/8/layout/bProcess4"/>
    <dgm:cxn modelId="{9137DBF5-8CA2-45F5-AFB9-476044264B5B}" type="presParOf" srcId="{3357E1BC-31A3-4B2F-BB25-3A9503AD53FD}" destId="{BF1F4392-98A8-4BD5-931F-F2483347A450}" srcOrd="16" destOrd="0" presId="urn:microsoft.com/office/officeart/2005/8/layout/bProcess4"/>
    <dgm:cxn modelId="{58FE7B6B-1096-4590-8AE7-B8AB274B8326}" type="presParOf" srcId="{BF1F4392-98A8-4BD5-931F-F2483347A450}" destId="{3510D649-B938-4515-88D1-CA8AF41FCBD3}" srcOrd="0" destOrd="0" presId="urn:microsoft.com/office/officeart/2005/8/layout/bProcess4"/>
    <dgm:cxn modelId="{BB521C98-0282-4530-A3B6-1408B6633327}" type="presParOf" srcId="{BF1F4392-98A8-4BD5-931F-F2483347A450}" destId="{0D739A39-9F8F-40D9-9A33-98CB68E37BD5}" srcOrd="1" destOrd="0" presId="urn:microsoft.com/office/officeart/2005/8/layout/bProcess4"/>
    <dgm:cxn modelId="{8023BB76-11A7-46E8-BC0D-F785A4E0F0D2}" type="presParOf" srcId="{3357E1BC-31A3-4B2F-BB25-3A9503AD53FD}" destId="{9BD14423-5104-4B57-8D2B-37F93C7546C0}" srcOrd="17" destOrd="0" presId="urn:microsoft.com/office/officeart/2005/8/layout/bProcess4"/>
    <dgm:cxn modelId="{33090C3E-946D-46F6-907D-B3D9467ED5ED}" type="presParOf" srcId="{3357E1BC-31A3-4B2F-BB25-3A9503AD53FD}" destId="{777C3A07-2954-4116-B33A-5199AA9DE723}" srcOrd="18" destOrd="0" presId="urn:microsoft.com/office/officeart/2005/8/layout/bProcess4"/>
    <dgm:cxn modelId="{1C963A8F-FA9F-455F-B4D2-831948440550}" type="presParOf" srcId="{777C3A07-2954-4116-B33A-5199AA9DE723}" destId="{E087D618-7E1A-4F82-8B47-F5B223379DC1}" srcOrd="0" destOrd="0" presId="urn:microsoft.com/office/officeart/2005/8/layout/bProcess4"/>
    <dgm:cxn modelId="{620C4BC5-973F-4B92-9569-6BDFBD096B1B}" type="presParOf" srcId="{777C3A07-2954-4116-B33A-5199AA9DE723}" destId="{6DBBE48D-422C-4DF8-8694-D96E30E8E1F9}" srcOrd="1" destOrd="0" presId="urn:microsoft.com/office/officeart/2005/8/layout/bProcess4"/>
    <dgm:cxn modelId="{E541D19A-8956-4769-93CF-C2ED393CE7BF}" type="presParOf" srcId="{3357E1BC-31A3-4B2F-BB25-3A9503AD53FD}" destId="{2E29E4F3-4247-4455-8743-EDA41D6EE653}" srcOrd="19" destOrd="0" presId="urn:microsoft.com/office/officeart/2005/8/layout/bProcess4"/>
    <dgm:cxn modelId="{3447E2A9-B5A6-43E7-8920-D5E9511922C0}" type="presParOf" srcId="{3357E1BC-31A3-4B2F-BB25-3A9503AD53FD}" destId="{8B238CFC-B39B-495F-BFE2-D7DE6D9230B1}" srcOrd="20" destOrd="0" presId="urn:microsoft.com/office/officeart/2005/8/layout/bProcess4"/>
    <dgm:cxn modelId="{7125A90B-5FCE-4B2C-981D-663C3CE95AF4}" type="presParOf" srcId="{8B238CFC-B39B-495F-BFE2-D7DE6D9230B1}" destId="{11A96DD6-55D6-4A6C-8FF9-0833841A89F2}" srcOrd="0" destOrd="0" presId="urn:microsoft.com/office/officeart/2005/8/layout/bProcess4"/>
    <dgm:cxn modelId="{A65D8524-5E8E-4B39-8931-18136C38CE7B}" type="presParOf" srcId="{8B238CFC-B39B-495F-BFE2-D7DE6D9230B1}" destId="{E5FAFB90-298D-4D97-94CF-1721255A98DA}" srcOrd="1" destOrd="0" presId="urn:microsoft.com/office/officeart/2005/8/layout/bProcess4"/>
    <dgm:cxn modelId="{63ACB7C1-4522-452B-B7C3-0AC061EDD864}" type="presParOf" srcId="{3357E1BC-31A3-4B2F-BB25-3A9503AD53FD}" destId="{9D44ABE4-3AE3-4E30-9E0B-05DDF4581CF8}" srcOrd="21" destOrd="0" presId="urn:microsoft.com/office/officeart/2005/8/layout/bProcess4"/>
    <dgm:cxn modelId="{4C4D59E7-7028-41C5-88A1-C7C76B23A5DE}" type="presParOf" srcId="{3357E1BC-31A3-4B2F-BB25-3A9503AD53FD}" destId="{7C6EC08D-CA37-4597-A02E-22D96563B92D}" srcOrd="22" destOrd="0" presId="urn:microsoft.com/office/officeart/2005/8/layout/bProcess4"/>
    <dgm:cxn modelId="{3CDC429B-21FF-4879-A6A6-98E2C5AEB50C}" type="presParOf" srcId="{7C6EC08D-CA37-4597-A02E-22D96563B92D}" destId="{D0B8E935-D92A-461A-B8F4-955A4CA0C4E7}" srcOrd="0" destOrd="0" presId="urn:microsoft.com/office/officeart/2005/8/layout/bProcess4"/>
    <dgm:cxn modelId="{367E4F50-55E2-477F-AE05-0518472D4A89}" type="presParOf" srcId="{7C6EC08D-CA37-4597-A02E-22D96563B92D}" destId="{6E6035A8-7A93-4663-BCA0-BE4688FEE2F1}" srcOrd="1" destOrd="0" presId="urn:microsoft.com/office/officeart/2005/8/layout/bProcess4"/>
    <dgm:cxn modelId="{DC538AE5-2F7D-4C19-BD38-226E49F283D8}" type="presParOf" srcId="{3357E1BC-31A3-4B2F-BB25-3A9503AD53FD}" destId="{7498B808-16A4-4B1B-A01C-D890A7295EBE}" srcOrd="23" destOrd="0" presId="urn:microsoft.com/office/officeart/2005/8/layout/bProcess4"/>
    <dgm:cxn modelId="{EC2B787F-D57D-4EAF-930C-D530DD39EC62}" type="presParOf" srcId="{3357E1BC-31A3-4B2F-BB25-3A9503AD53FD}" destId="{400DBF84-7DDA-4F12-9951-A70414CA2732}" srcOrd="24" destOrd="0" presId="urn:microsoft.com/office/officeart/2005/8/layout/bProcess4"/>
    <dgm:cxn modelId="{7D77EF92-DC0A-46E3-90D2-6C884809C5E8}" type="presParOf" srcId="{400DBF84-7DDA-4F12-9951-A70414CA2732}" destId="{7D3AB049-F937-4A86-AE94-FF60E0A998CB}" srcOrd="0" destOrd="0" presId="urn:microsoft.com/office/officeart/2005/8/layout/bProcess4"/>
    <dgm:cxn modelId="{14A71105-6C48-41A4-BEB6-899A5986C56D}" type="presParOf" srcId="{400DBF84-7DDA-4F12-9951-A70414CA2732}" destId="{83CE5B89-5726-4361-87BE-22DDD2346AE9}" srcOrd="1" destOrd="0" presId="urn:microsoft.com/office/officeart/2005/8/layout/bProcess4"/>
    <dgm:cxn modelId="{E6314F68-9AA0-40DA-AD7D-6085757D1565}" type="presParOf" srcId="{3357E1BC-31A3-4B2F-BB25-3A9503AD53FD}" destId="{D1F4732A-831E-40AE-A990-DB802927BDA1}" srcOrd="25" destOrd="0" presId="urn:microsoft.com/office/officeart/2005/8/layout/bProcess4"/>
    <dgm:cxn modelId="{7040E929-B10A-4F5C-834D-43C36965B405}" type="presParOf" srcId="{3357E1BC-31A3-4B2F-BB25-3A9503AD53FD}" destId="{EB7C6090-0393-4258-A336-6801B003FBC1}" srcOrd="26" destOrd="0" presId="urn:microsoft.com/office/officeart/2005/8/layout/bProcess4"/>
    <dgm:cxn modelId="{105D2F58-ADFF-46DB-94F4-8CB5C261F973}" type="presParOf" srcId="{EB7C6090-0393-4258-A336-6801B003FBC1}" destId="{6AF138E3-DFE3-40BA-8F88-DFCB32B2A6C3}" srcOrd="0" destOrd="0" presId="urn:microsoft.com/office/officeart/2005/8/layout/bProcess4"/>
    <dgm:cxn modelId="{4E0EF0CB-DF8C-444D-A89B-FBBBFEDE0173}" type="presParOf" srcId="{EB7C6090-0393-4258-A336-6801B003FBC1}" destId="{E4DBFBF8-B4D5-4D1E-B505-839D8CAE944E}" srcOrd="1" destOrd="0" presId="urn:microsoft.com/office/officeart/2005/8/layout/bProcess4"/>
    <dgm:cxn modelId="{BA767279-CC84-432C-812C-FC0DA0B3BF0F}" type="presParOf" srcId="{3357E1BC-31A3-4B2F-BB25-3A9503AD53FD}" destId="{24314FA1-511A-4777-9EC5-F736932009AB}" srcOrd="27" destOrd="0" presId="urn:microsoft.com/office/officeart/2005/8/layout/bProcess4"/>
    <dgm:cxn modelId="{6D63223C-A176-44A0-838A-424A20DFE6BB}" type="presParOf" srcId="{3357E1BC-31A3-4B2F-BB25-3A9503AD53FD}" destId="{F2CC9BB8-ED84-4CE3-98B0-E3AA2AD0C7CE}" srcOrd="28" destOrd="0" presId="urn:microsoft.com/office/officeart/2005/8/layout/bProcess4"/>
    <dgm:cxn modelId="{E363626A-1571-42B4-B267-FF5E0EF9AAF2}" type="presParOf" srcId="{F2CC9BB8-ED84-4CE3-98B0-E3AA2AD0C7CE}" destId="{856E25DA-F206-4819-80DA-37828EDBD49A}" srcOrd="0" destOrd="0" presId="urn:microsoft.com/office/officeart/2005/8/layout/bProcess4"/>
    <dgm:cxn modelId="{5B58F4A2-FF95-40D8-8D68-1BE523549551}" type="presParOf" srcId="{F2CC9BB8-ED84-4CE3-98B0-E3AA2AD0C7CE}" destId="{B80FD767-634A-4BEE-A715-B5B05BC29AC8}" srcOrd="1" destOrd="0" presId="urn:microsoft.com/office/officeart/2005/8/layout/bProcess4"/>
    <dgm:cxn modelId="{068FCD69-4693-44FA-A99F-8168CA224D42}" type="presParOf" srcId="{3357E1BC-31A3-4B2F-BB25-3A9503AD53FD}" destId="{AFDC25ED-6D97-408B-9296-A69673EB9DE4}" srcOrd="29" destOrd="0" presId="urn:microsoft.com/office/officeart/2005/8/layout/bProcess4"/>
    <dgm:cxn modelId="{5F009ABC-CA9B-4C9C-8BF0-03D7A9DA78F6}" type="presParOf" srcId="{3357E1BC-31A3-4B2F-BB25-3A9503AD53FD}" destId="{3715DA96-5369-4651-8F2E-58B1126717C3}" srcOrd="30" destOrd="0" presId="urn:microsoft.com/office/officeart/2005/8/layout/bProcess4"/>
    <dgm:cxn modelId="{4D7A9219-ADD8-4042-B6EC-20DF8A39C032}" type="presParOf" srcId="{3715DA96-5369-4651-8F2E-58B1126717C3}" destId="{4609DD21-76CF-4667-A201-60BD0E22F293}" srcOrd="0" destOrd="0" presId="urn:microsoft.com/office/officeart/2005/8/layout/bProcess4"/>
    <dgm:cxn modelId="{F26ED96F-58B1-40CE-9985-E7D81A9F06EE}" type="presParOf" srcId="{3715DA96-5369-4651-8F2E-58B1126717C3}" destId="{008B85FB-7DE9-4570-A55D-D4F744383419}" srcOrd="1" destOrd="0" presId="urn:microsoft.com/office/officeart/2005/8/layout/bProcess4"/>
    <dgm:cxn modelId="{290093C6-CAF3-4B9D-8E2C-7099D836F354}" type="presParOf" srcId="{3357E1BC-31A3-4B2F-BB25-3A9503AD53FD}" destId="{09B19309-E8F3-45ED-BC1F-E82D50A51EDE}" srcOrd="31" destOrd="0" presId="urn:microsoft.com/office/officeart/2005/8/layout/bProcess4"/>
    <dgm:cxn modelId="{35E8C945-B773-4022-998B-4A7F140AEA97}" type="presParOf" srcId="{3357E1BC-31A3-4B2F-BB25-3A9503AD53FD}" destId="{AF3F5594-6D35-46C7-BF6A-28DB04101CA9}" srcOrd="32" destOrd="0" presId="urn:microsoft.com/office/officeart/2005/8/layout/bProcess4"/>
    <dgm:cxn modelId="{4EF5F24D-A2DE-4EDA-BD20-8A15D0FC7D70}" type="presParOf" srcId="{AF3F5594-6D35-46C7-BF6A-28DB04101CA9}" destId="{CB3B1E35-36FB-4BBF-B400-ECAA72DA55B7}" srcOrd="0" destOrd="0" presId="urn:microsoft.com/office/officeart/2005/8/layout/bProcess4"/>
    <dgm:cxn modelId="{704E081E-5F94-41D0-99F9-73ABD10F1A64}" type="presParOf" srcId="{AF3F5594-6D35-46C7-BF6A-28DB04101CA9}" destId="{143BE94D-608D-480A-BCCE-E60C5A043985}" srcOrd="1" destOrd="0" presId="urn:microsoft.com/office/officeart/2005/8/layout/bProcess4"/>
    <dgm:cxn modelId="{AAF8AB13-BF22-4101-96D1-BA24A13DAC18}" type="presParOf" srcId="{3357E1BC-31A3-4B2F-BB25-3A9503AD53FD}" destId="{5F13CD72-1C46-4958-9E1D-8B8F831E4E63}" srcOrd="33" destOrd="0" presId="urn:microsoft.com/office/officeart/2005/8/layout/bProcess4"/>
    <dgm:cxn modelId="{53731136-205C-4857-8277-8EE4AE9E3CFA}" type="presParOf" srcId="{3357E1BC-31A3-4B2F-BB25-3A9503AD53FD}" destId="{1B183919-8DC7-493F-802B-E17A9236BA5A}" srcOrd="34" destOrd="0" presId="urn:microsoft.com/office/officeart/2005/8/layout/bProcess4"/>
    <dgm:cxn modelId="{5F2DDC7F-B2F5-4327-805F-874BF81221E9}" type="presParOf" srcId="{1B183919-8DC7-493F-802B-E17A9236BA5A}" destId="{683AE36D-9ECD-4891-BDA1-112308F7D4DC}" srcOrd="0" destOrd="0" presId="urn:microsoft.com/office/officeart/2005/8/layout/bProcess4"/>
    <dgm:cxn modelId="{C272E306-8BA0-4681-A963-00C354B77409}" type="presParOf" srcId="{1B183919-8DC7-493F-802B-E17A9236BA5A}" destId="{DDAF83F4-D589-4E86-BE25-18BAC27AE4F7}" srcOrd="1" destOrd="0" presId="urn:microsoft.com/office/officeart/2005/8/layout/bProcess4"/>
    <dgm:cxn modelId="{393B2AF2-C8A9-445F-A049-924C7B86F43D}" type="presParOf" srcId="{3357E1BC-31A3-4B2F-BB25-3A9503AD53FD}" destId="{A6FCE4A7-6377-4DB1-88E3-53A6FBDA8CD9}" srcOrd="35" destOrd="0" presId="urn:microsoft.com/office/officeart/2005/8/layout/bProcess4"/>
    <dgm:cxn modelId="{523C7210-B4D9-4AB0-8319-FDD262C4B50A}" type="presParOf" srcId="{3357E1BC-31A3-4B2F-BB25-3A9503AD53FD}" destId="{FD2F67AE-AEF2-4CEA-8180-79AB7A4F9E1A}" srcOrd="36" destOrd="0" presId="urn:microsoft.com/office/officeart/2005/8/layout/bProcess4"/>
    <dgm:cxn modelId="{4E067E90-37FF-4886-959D-301E2108B33E}" type="presParOf" srcId="{FD2F67AE-AEF2-4CEA-8180-79AB7A4F9E1A}" destId="{EEB9C446-51A9-4E8F-99BF-5149C08A2985}" srcOrd="0" destOrd="0" presId="urn:microsoft.com/office/officeart/2005/8/layout/bProcess4"/>
    <dgm:cxn modelId="{2FDEA9A7-CAFE-435D-88E0-46DF78F509E8}" type="presParOf" srcId="{FD2F67AE-AEF2-4CEA-8180-79AB7A4F9E1A}" destId="{6987C5DE-7BCD-43F9-B6A8-81D6E9CD3C5C}" srcOrd="1" destOrd="0" presId="urn:microsoft.com/office/officeart/2005/8/layout/bProcess4"/>
    <dgm:cxn modelId="{CFE00602-2201-45CE-9C6E-4D1C7D08FA2E}" type="presParOf" srcId="{3357E1BC-31A3-4B2F-BB25-3A9503AD53FD}" destId="{5E3B3ACB-4A86-4102-A87F-03F82B2DE61A}" srcOrd="37" destOrd="0" presId="urn:microsoft.com/office/officeart/2005/8/layout/bProcess4"/>
    <dgm:cxn modelId="{ECEE8FF2-A3D0-452B-B713-C6961796D335}" type="presParOf" srcId="{3357E1BC-31A3-4B2F-BB25-3A9503AD53FD}" destId="{EF2D66FA-7FEE-4F14-B22A-3016AA5DDCA8}" srcOrd="38" destOrd="0" presId="urn:microsoft.com/office/officeart/2005/8/layout/bProcess4"/>
    <dgm:cxn modelId="{284802C4-708A-4EA3-B8D6-6944084F6CF6}" type="presParOf" srcId="{EF2D66FA-7FEE-4F14-B22A-3016AA5DDCA8}" destId="{C3B5C6CB-4393-4078-A20E-6F8768D8C5EE}" srcOrd="0" destOrd="0" presId="urn:microsoft.com/office/officeart/2005/8/layout/bProcess4"/>
    <dgm:cxn modelId="{3899F224-CD5E-40BC-9969-3CBC9AB68A75}" type="presParOf" srcId="{EF2D66FA-7FEE-4F14-B22A-3016AA5DDCA8}" destId="{29E76BAD-652B-4A9E-AC4C-E4FA33B201C5}" srcOrd="1" destOrd="0" presId="urn:microsoft.com/office/officeart/2005/8/layout/bProcess4"/>
    <dgm:cxn modelId="{D6D6AF39-5B89-4046-A44E-5C8D3A417FDF}" type="presParOf" srcId="{3357E1BC-31A3-4B2F-BB25-3A9503AD53FD}" destId="{0730EA73-124A-4873-96D5-AE692E862B9F}" srcOrd="39" destOrd="0" presId="urn:microsoft.com/office/officeart/2005/8/layout/bProcess4"/>
    <dgm:cxn modelId="{2E1FBB6C-1ACC-44C7-9B05-C71C6B801581}" type="presParOf" srcId="{3357E1BC-31A3-4B2F-BB25-3A9503AD53FD}" destId="{EA1837E6-DFC6-4939-89D3-9A394942DBFC}" srcOrd="40" destOrd="0" presId="urn:microsoft.com/office/officeart/2005/8/layout/bProcess4"/>
    <dgm:cxn modelId="{BB12F9BB-CD0F-4980-AC92-B37DCEF135EF}" type="presParOf" srcId="{EA1837E6-DFC6-4939-89D3-9A394942DBFC}" destId="{703D4A2C-C9FC-45E4-B95F-FC173F99AF2F}" srcOrd="0" destOrd="0" presId="urn:microsoft.com/office/officeart/2005/8/layout/bProcess4"/>
    <dgm:cxn modelId="{7BF12C38-625F-439A-8B08-68B8F6D452A0}" type="presParOf" srcId="{EA1837E6-DFC6-4939-89D3-9A394942DBFC}" destId="{5B8033B3-2F5A-4286-9D94-6AF13E9C3C44}" srcOrd="1" destOrd="0" presId="urn:microsoft.com/office/officeart/2005/8/layout/bProcess4"/>
    <dgm:cxn modelId="{410881FE-D249-48DE-B30E-41A412E135C3}" type="presParOf" srcId="{3357E1BC-31A3-4B2F-BB25-3A9503AD53FD}" destId="{3048A3C0-5971-4F30-8619-7175CCD77153}" srcOrd="41" destOrd="0" presId="urn:microsoft.com/office/officeart/2005/8/layout/bProcess4"/>
    <dgm:cxn modelId="{C56161F9-66D8-4F3B-8762-67F64653DDA7}" type="presParOf" srcId="{3357E1BC-31A3-4B2F-BB25-3A9503AD53FD}" destId="{00838065-E520-4EC2-B668-AD95E323BCA3}" srcOrd="42" destOrd="0" presId="urn:microsoft.com/office/officeart/2005/8/layout/bProcess4"/>
    <dgm:cxn modelId="{57992212-BAB6-431B-B5DE-159F19D53ADC}" type="presParOf" srcId="{00838065-E520-4EC2-B668-AD95E323BCA3}" destId="{619DA4CA-9844-4069-9D76-D8C15874249B}" srcOrd="0" destOrd="0" presId="urn:microsoft.com/office/officeart/2005/8/layout/bProcess4"/>
    <dgm:cxn modelId="{60383D84-63AF-4524-8098-95EA1652B531}" type="presParOf" srcId="{00838065-E520-4EC2-B668-AD95E323BCA3}" destId="{DE26F431-90C1-4A44-BE70-E86B4EC0B619}" srcOrd="1" destOrd="0" presId="urn:microsoft.com/office/officeart/2005/8/layout/bProcess4"/>
    <dgm:cxn modelId="{7F5C7E75-2BD4-4430-96FF-A09CFD331BBC}" type="presParOf" srcId="{3357E1BC-31A3-4B2F-BB25-3A9503AD53FD}" destId="{CE9BB137-CB21-4AEC-8214-3E7119666A98}" srcOrd="43" destOrd="0" presId="urn:microsoft.com/office/officeart/2005/8/layout/bProcess4"/>
    <dgm:cxn modelId="{D49C7AD5-5418-49F2-9088-BE82B9AC7424}" type="presParOf" srcId="{3357E1BC-31A3-4B2F-BB25-3A9503AD53FD}" destId="{6B660574-66C1-49BD-9268-B299F1CACE44}" srcOrd="44" destOrd="0" presId="urn:microsoft.com/office/officeart/2005/8/layout/bProcess4"/>
    <dgm:cxn modelId="{F5E0EB59-9807-4F21-A10A-757310F98BEE}" type="presParOf" srcId="{6B660574-66C1-49BD-9268-B299F1CACE44}" destId="{BF40C10E-BBAE-4EA4-89BE-D2191A0A249E}" srcOrd="0" destOrd="0" presId="urn:microsoft.com/office/officeart/2005/8/layout/bProcess4"/>
    <dgm:cxn modelId="{8210DE7C-9ACE-474F-8B87-DD10C2B7CCF2}" type="presParOf" srcId="{6B660574-66C1-49BD-9268-B299F1CACE44}" destId="{C8EF5282-E612-462E-86FA-AE34C183E051}" srcOrd="1" destOrd="0" presId="urn:microsoft.com/office/officeart/2005/8/layout/bProcess4"/>
    <dgm:cxn modelId="{314821A7-299F-45A0-8387-EBDD3E933F75}" type="presParOf" srcId="{3357E1BC-31A3-4B2F-BB25-3A9503AD53FD}" destId="{DB4561CD-2E0C-4622-B2D6-92BBFF2E1341}" srcOrd="45" destOrd="0" presId="urn:microsoft.com/office/officeart/2005/8/layout/bProcess4"/>
    <dgm:cxn modelId="{7F3AD9A7-F6A4-4434-8EC9-730FAAB0C5C1}" type="presParOf" srcId="{3357E1BC-31A3-4B2F-BB25-3A9503AD53FD}" destId="{F2C7D783-6AF4-4802-AC7E-90EA0F36CB65}" srcOrd="46" destOrd="0" presId="urn:microsoft.com/office/officeart/2005/8/layout/bProcess4"/>
    <dgm:cxn modelId="{55356925-09E7-486A-B3D7-0EBA21AC9066}" type="presParOf" srcId="{F2C7D783-6AF4-4802-AC7E-90EA0F36CB65}" destId="{C1D0B0E8-3120-4CB9-BCD2-8D2D5EF243B9}" srcOrd="0" destOrd="0" presId="urn:microsoft.com/office/officeart/2005/8/layout/bProcess4"/>
    <dgm:cxn modelId="{250F21E9-485D-4202-BBD6-F170192DBD78}" type="presParOf" srcId="{F2C7D783-6AF4-4802-AC7E-90EA0F36CB65}" destId="{0C45C2E4-5CB5-4B8A-9573-8C839795556B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45C7979-29BB-4566-87CC-BE6341E4C97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4DA7828-3FCF-45C0-A4D1-7739066E76A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Same set of questions for all candidates</a:t>
          </a:r>
        </a:p>
      </dgm:t>
    </dgm:pt>
    <dgm:pt modelId="{70504C7E-6D2C-4B50-A175-2EF46A0249D1}" type="parTrans" cxnId="{8DC2F160-30EC-4134-853A-A37971895357}">
      <dgm:prSet/>
      <dgm:spPr/>
      <dgm:t>
        <a:bodyPr/>
        <a:lstStyle/>
        <a:p>
          <a:endParaRPr lang="en-US"/>
        </a:p>
      </dgm:t>
    </dgm:pt>
    <dgm:pt modelId="{56A22967-BDAF-489E-AFE8-D5C002F837B3}" type="sibTrans" cxnId="{8DC2F160-30EC-4134-853A-A37971895357}">
      <dgm:prSet/>
      <dgm:spPr/>
      <dgm:t>
        <a:bodyPr/>
        <a:lstStyle/>
        <a:p>
          <a:endParaRPr lang="en-US"/>
        </a:p>
      </dgm:t>
    </dgm:pt>
    <dgm:pt modelId="{EA20A6F2-20FC-46C6-8449-8DFDAB976C7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Pros fair, easy to compare answers</a:t>
          </a:r>
        </a:p>
      </dgm:t>
    </dgm:pt>
    <dgm:pt modelId="{44B403E6-E8C0-498F-AD33-28EE95ED6353}" type="parTrans" cxnId="{A388D49E-8793-4245-9B50-1623D0115EB5}">
      <dgm:prSet/>
      <dgm:spPr/>
      <dgm:t>
        <a:bodyPr/>
        <a:lstStyle/>
        <a:p>
          <a:endParaRPr lang="en-US"/>
        </a:p>
      </dgm:t>
    </dgm:pt>
    <dgm:pt modelId="{3BA692DF-0098-40F1-8FCA-56C34AEF74FF}" type="sibTrans" cxnId="{A388D49E-8793-4245-9B50-1623D0115EB5}">
      <dgm:prSet/>
      <dgm:spPr/>
      <dgm:t>
        <a:bodyPr/>
        <a:lstStyle/>
        <a:p>
          <a:endParaRPr lang="en-US"/>
        </a:p>
      </dgm:t>
    </dgm:pt>
    <dgm:pt modelId="{CAE92F47-CEB3-4933-AF8C-5394BAF405E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Cons less flexible, can miss unique insights</a:t>
          </a:r>
        </a:p>
      </dgm:t>
    </dgm:pt>
    <dgm:pt modelId="{92E178F6-1304-4823-9AC5-3024B3F63CCE}" type="parTrans" cxnId="{5955FDDF-5677-4ECE-A213-0A6CCC3F63EC}">
      <dgm:prSet/>
      <dgm:spPr/>
      <dgm:t>
        <a:bodyPr/>
        <a:lstStyle/>
        <a:p>
          <a:endParaRPr lang="en-US"/>
        </a:p>
      </dgm:t>
    </dgm:pt>
    <dgm:pt modelId="{1C991844-4928-4FB3-B082-8ADC26289377}" type="sibTrans" cxnId="{5955FDDF-5677-4ECE-A213-0A6CCC3F63EC}">
      <dgm:prSet/>
      <dgm:spPr/>
      <dgm:t>
        <a:bodyPr/>
        <a:lstStyle/>
        <a:p>
          <a:endParaRPr lang="en-US"/>
        </a:p>
      </dgm:t>
    </dgm:pt>
    <dgm:pt modelId="{99729ACE-A653-49DB-A2E9-8B42CE5B5E9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Useful for technical/finance roles</a:t>
          </a:r>
        </a:p>
      </dgm:t>
    </dgm:pt>
    <dgm:pt modelId="{A5CD280D-20CB-4B04-AE35-9C032BD60BB7}" type="parTrans" cxnId="{496705E4-9E9B-438B-BD2C-9CF661AAF98F}">
      <dgm:prSet/>
      <dgm:spPr/>
      <dgm:t>
        <a:bodyPr/>
        <a:lstStyle/>
        <a:p>
          <a:endParaRPr lang="en-US"/>
        </a:p>
      </dgm:t>
    </dgm:pt>
    <dgm:pt modelId="{0CCAB5D4-2829-48D1-ACAE-E2AF97B07964}" type="sibTrans" cxnId="{496705E4-9E9B-438B-BD2C-9CF661AAF98F}">
      <dgm:prSet/>
      <dgm:spPr/>
      <dgm:t>
        <a:bodyPr/>
        <a:lstStyle/>
        <a:p>
          <a:endParaRPr lang="en-US"/>
        </a:p>
      </dgm:t>
    </dgm:pt>
    <dgm:pt modelId="{30447E5F-405B-4473-88E7-7C4EF8F2B411}" type="pres">
      <dgm:prSet presAssocID="{E45C7979-29BB-4566-87CC-BE6341E4C97A}" presName="root" presStyleCnt="0">
        <dgm:presLayoutVars>
          <dgm:dir/>
          <dgm:resizeHandles val="exact"/>
        </dgm:presLayoutVars>
      </dgm:prSet>
      <dgm:spPr/>
    </dgm:pt>
    <dgm:pt modelId="{493220E0-822B-4A80-8363-D1455349D596}" type="pres">
      <dgm:prSet presAssocID="{04DA7828-3FCF-45C0-A4D1-7739066E76AE}" presName="compNode" presStyleCnt="0"/>
      <dgm:spPr/>
    </dgm:pt>
    <dgm:pt modelId="{6BDD0E9B-FBAD-4825-87C5-770578A7EC38}" type="pres">
      <dgm:prSet presAssocID="{04DA7828-3FCF-45C0-A4D1-7739066E76AE}" presName="bgRect" presStyleLbl="bgShp" presStyleIdx="0" presStyleCnt="4"/>
      <dgm:spPr/>
    </dgm:pt>
    <dgm:pt modelId="{3862BDB2-9718-48D9-ABC2-6BB3B09742E2}" type="pres">
      <dgm:prSet presAssocID="{04DA7828-3FCF-45C0-A4D1-7739066E76A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07B35E53-209B-4922-A9AF-8611976D1302}" type="pres">
      <dgm:prSet presAssocID="{04DA7828-3FCF-45C0-A4D1-7739066E76AE}" presName="spaceRect" presStyleCnt="0"/>
      <dgm:spPr/>
    </dgm:pt>
    <dgm:pt modelId="{00F089C3-AFF9-4D94-A295-775630B7DCFC}" type="pres">
      <dgm:prSet presAssocID="{04DA7828-3FCF-45C0-A4D1-7739066E76AE}" presName="parTx" presStyleLbl="revTx" presStyleIdx="0" presStyleCnt="4">
        <dgm:presLayoutVars>
          <dgm:chMax val="0"/>
          <dgm:chPref val="0"/>
        </dgm:presLayoutVars>
      </dgm:prSet>
      <dgm:spPr/>
    </dgm:pt>
    <dgm:pt modelId="{FD88A73E-4336-452E-967C-18BB1CDFE9F4}" type="pres">
      <dgm:prSet presAssocID="{56A22967-BDAF-489E-AFE8-D5C002F837B3}" presName="sibTrans" presStyleCnt="0"/>
      <dgm:spPr/>
    </dgm:pt>
    <dgm:pt modelId="{B9A666C6-5733-4D89-80DB-89F6B5DE920D}" type="pres">
      <dgm:prSet presAssocID="{EA20A6F2-20FC-46C6-8449-8DFDAB976C7B}" presName="compNode" presStyleCnt="0"/>
      <dgm:spPr/>
    </dgm:pt>
    <dgm:pt modelId="{E6FB8676-9967-4114-8150-F78E89F0973E}" type="pres">
      <dgm:prSet presAssocID="{EA20A6F2-20FC-46C6-8449-8DFDAB976C7B}" presName="bgRect" presStyleLbl="bgShp" presStyleIdx="1" presStyleCnt="4"/>
      <dgm:spPr/>
    </dgm:pt>
    <dgm:pt modelId="{0EB13520-A29F-4398-93E4-8457F227D099}" type="pres">
      <dgm:prSet presAssocID="{EA20A6F2-20FC-46C6-8449-8DFDAB976C7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978945AE-B70F-4CB2-846D-1E3F0965AF92}" type="pres">
      <dgm:prSet presAssocID="{EA20A6F2-20FC-46C6-8449-8DFDAB976C7B}" presName="spaceRect" presStyleCnt="0"/>
      <dgm:spPr/>
    </dgm:pt>
    <dgm:pt modelId="{0B4FEDDF-BF16-4469-8845-5E0877ECE885}" type="pres">
      <dgm:prSet presAssocID="{EA20A6F2-20FC-46C6-8449-8DFDAB976C7B}" presName="parTx" presStyleLbl="revTx" presStyleIdx="1" presStyleCnt="4">
        <dgm:presLayoutVars>
          <dgm:chMax val="0"/>
          <dgm:chPref val="0"/>
        </dgm:presLayoutVars>
      </dgm:prSet>
      <dgm:spPr/>
    </dgm:pt>
    <dgm:pt modelId="{BEF5987E-03CD-45FB-9F5F-10EBF2577073}" type="pres">
      <dgm:prSet presAssocID="{3BA692DF-0098-40F1-8FCA-56C34AEF74FF}" presName="sibTrans" presStyleCnt="0"/>
      <dgm:spPr/>
    </dgm:pt>
    <dgm:pt modelId="{C74DAD35-E9A6-40C2-9D5E-35E9B0231987}" type="pres">
      <dgm:prSet presAssocID="{CAE92F47-CEB3-4933-AF8C-5394BAF405E1}" presName="compNode" presStyleCnt="0"/>
      <dgm:spPr/>
    </dgm:pt>
    <dgm:pt modelId="{889CF6DE-634B-4536-AF28-37A113475CF6}" type="pres">
      <dgm:prSet presAssocID="{CAE92F47-CEB3-4933-AF8C-5394BAF405E1}" presName="bgRect" presStyleLbl="bgShp" presStyleIdx="2" presStyleCnt="4"/>
      <dgm:spPr/>
    </dgm:pt>
    <dgm:pt modelId="{A9B8DE90-A2F6-408D-B023-EE4588C7C7A9}" type="pres">
      <dgm:prSet presAssocID="{CAE92F47-CEB3-4933-AF8C-5394BAF405E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9D44CCFF-449E-45CE-8BAA-9A7926D8F41A}" type="pres">
      <dgm:prSet presAssocID="{CAE92F47-CEB3-4933-AF8C-5394BAF405E1}" presName="spaceRect" presStyleCnt="0"/>
      <dgm:spPr/>
    </dgm:pt>
    <dgm:pt modelId="{A4AA642F-F7E9-4D5A-8F90-8A5BB540DDA3}" type="pres">
      <dgm:prSet presAssocID="{CAE92F47-CEB3-4933-AF8C-5394BAF405E1}" presName="parTx" presStyleLbl="revTx" presStyleIdx="2" presStyleCnt="4">
        <dgm:presLayoutVars>
          <dgm:chMax val="0"/>
          <dgm:chPref val="0"/>
        </dgm:presLayoutVars>
      </dgm:prSet>
      <dgm:spPr/>
    </dgm:pt>
    <dgm:pt modelId="{4A68700E-A2B3-497E-9FE9-489C6AC44B33}" type="pres">
      <dgm:prSet presAssocID="{1C991844-4928-4FB3-B082-8ADC26289377}" presName="sibTrans" presStyleCnt="0"/>
      <dgm:spPr/>
    </dgm:pt>
    <dgm:pt modelId="{E94ECBE2-4A0B-44CA-9234-A405CAC8A2B9}" type="pres">
      <dgm:prSet presAssocID="{99729ACE-A653-49DB-A2E9-8B42CE5B5E9F}" presName="compNode" presStyleCnt="0"/>
      <dgm:spPr/>
    </dgm:pt>
    <dgm:pt modelId="{D40E208E-90C5-4FE7-84C3-3BEDFD654E21}" type="pres">
      <dgm:prSet presAssocID="{99729ACE-A653-49DB-A2E9-8B42CE5B5E9F}" presName="bgRect" presStyleLbl="bgShp" presStyleIdx="3" presStyleCnt="4"/>
      <dgm:spPr/>
    </dgm:pt>
    <dgm:pt modelId="{4DA14DEE-F1FF-4872-9B82-4730E6497E75}" type="pres">
      <dgm:prSet presAssocID="{99729ACE-A653-49DB-A2E9-8B42CE5B5E9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03D0DF75-6E0B-4859-A5D4-9E3CE26AB71B}" type="pres">
      <dgm:prSet presAssocID="{99729ACE-A653-49DB-A2E9-8B42CE5B5E9F}" presName="spaceRect" presStyleCnt="0"/>
      <dgm:spPr/>
    </dgm:pt>
    <dgm:pt modelId="{2199A9EA-F4F1-49BB-A184-75FA890801B5}" type="pres">
      <dgm:prSet presAssocID="{99729ACE-A653-49DB-A2E9-8B42CE5B5E9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B87D010-6659-471B-A8EE-8312A1F5182A}" type="presOf" srcId="{04DA7828-3FCF-45C0-A4D1-7739066E76AE}" destId="{00F089C3-AFF9-4D94-A295-775630B7DCFC}" srcOrd="0" destOrd="0" presId="urn:microsoft.com/office/officeart/2018/2/layout/IconVerticalSolidList"/>
    <dgm:cxn modelId="{4E19461E-3363-47C9-B7AF-B505E310B7B9}" type="presOf" srcId="{EA20A6F2-20FC-46C6-8449-8DFDAB976C7B}" destId="{0B4FEDDF-BF16-4469-8845-5E0877ECE885}" srcOrd="0" destOrd="0" presId="urn:microsoft.com/office/officeart/2018/2/layout/IconVerticalSolidList"/>
    <dgm:cxn modelId="{0BC22F3E-9D8A-482E-BF0F-F97F3AC55666}" type="presOf" srcId="{99729ACE-A653-49DB-A2E9-8B42CE5B5E9F}" destId="{2199A9EA-F4F1-49BB-A184-75FA890801B5}" srcOrd="0" destOrd="0" presId="urn:microsoft.com/office/officeart/2018/2/layout/IconVerticalSolidList"/>
    <dgm:cxn modelId="{8DC2F160-30EC-4134-853A-A37971895357}" srcId="{E45C7979-29BB-4566-87CC-BE6341E4C97A}" destId="{04DA7828-3FCF-45C0-A4D1-7739066E76AE}" srcOrd="0" destOrd="0" parTransId="{70504C7E-6D2C-4B50-A175-2EF46A0249D1}" sibTransId="{56A22967-BDAF-489E-AFE8-D5C002F837B3}"/>
    <dgm:cxn modelId="{6219F176-E33B-4B44-B9AC-66AC956DFC57}" type="presOf" srcId="{CAE92F47-CEB3-4933-AF8C-5394BAF405E1}" destId="{A4AA642F-F7E9-4D5A-8F90-8A5BB540DDA3}" srcOrd="0" destOrd="0" presId="urn:microsoft.com/office/officeart/2018/2/layout/IconVerticalSolidList"/>
    <dgm:cxn modelId="{A388D49E-8793-4245-9B50-1623D0115EB5}" srcId="{E45C7979-29BB-4566-87CC-BE6341E4C97A}" destId="{EA20A6F2-20FC-46C6-8449-8DFDAB976C7B}" srcOrd="1" destOrd="0" parTransId="{44B403E6-E8C0-498F-AD33-28EE95ED6353}" sibTransId="{3BA692DF-0098-40F1-8FCA-56C34AEF74FF}"/>
    <dgm:cxn modelId="{2206FEB7-B926-45C3-9840-4831DF627819}" type="presOf" srcId="{E45C7979-29BB-4566-87CC-BE6341E4C97A}" destId="{30447E5F-405B-4473-88E7-7C4EF8F2B411}" srcOrd="0" destOrd="0" presId="urn:microsoft.com/office/officeart/2018/2/layout/IconVerticalSolidList"/>
    <dgm:cxn modelId="{5955FDDF-5677-4ECE-A213-0A6CCC3F63EC}" srcId="{E45C7979-29BB-4566-87CC-BE6341E4C97A}" destId="{CAE92F47-CEB3-4933-AF8C-5394BAF405E1}" srcOrd="2" destOrd="0" parTransId="{92E178F6-1304-4823-9AC5-3024B3F63CCE}" sibTransId="{1C991844-4928-4FB3-B082-8ADC26289377}"/>
    <dgm:cxn modelId="{496705E4-9E9B-438B-BD2C-9CF661AAF98F}" srcId="{E45C7979-29BB-4566-87CC-BE6341E4C97A}" destId="{99729ACE-A653-49DB-A2E9-8B42CE5B5E9F}" srcOrd="3" destOrd="0" parTransId="{A5CD280D-20CB-4B04-AE35-9C032BD60BB7}" sibTransId="{0CCAB5D4-2829-48D1-ACAE-E2AF97B07964}"/>
    <dgm:cxn modelId="{C5BA00E3-F7A3-43D2-97FE-4FA52EB288A5}" type="presParOf" srcId="{30447E5F-405B-4473-88E7-7C4EF8F2B411}" destId="{493220E0-822B-4A80-8363-D1455349D596}" srcOrd="0" destOrd="0" presId="urn:microsoft.com/office/officeart/2018/2/layout/IconVerticalSolidList"/>
    <dgm:cxn modelId="{35E2D5EA-4C67-4EDC-BCE7-23D489301B30}" type="presParOf" srcId="{493220E0-822B-4A80-8363-D1455349D596}" destId="{6BDD0E9B-FBAD-4825-87C5-770578A7EC38}" srcOrd="0" destOrd="0" presId="urn:microsoft.com/office/officeart/2018/2/layout/IconVerticalSolidList"/>
    <dgm:cxn modelId="{B34C2B28-7FEA-4403-9C5B-BEE0F780B1B2}" type="presParOf" srcId="{493220E0-822B-4A80-8363-D1455349D596}" destId="{3862BDB2-9718-48D9-ABC2-6BB3B09742E2}" srcOrd="1" destOrd="0" presId="urn:microsoft.com/office/officeart/2018/2/layout/IconVerticalSolidList"/>
    <dgm:cxn modelId="{F39D26D3-9058-491F-8CFF-B68B1F350581}" type="presParOf" srcId="{493220E0-822B-4A80-8363-D1455349D596}" destId="{07B35E53-209B-4922-A9AF-8611976D1302}" srcOrd="2" destOrd="0" presId="urn:microsoft.com/office/officeart/2018/2/layout/IconVerticalSolidList"/>
    <dgm:cxn modelId="{84F39F13-5CE2-414E-9B6B-C945B983F76E}" type="presParOf" srcId="{493220E0-822B-4A80-8363-D1455349D596}" destId="{00F089C3-AFF9-4D94-A295-775630B7DCFC}" srcOrd="3" destOrd="0" presId="urn:microsoft.com/office/officeart/2018/2/layout/IconVerticalSolidList"/>
    <dgm:cxn modelId="{67151972-3924-4F5D-9CE3-CB8C12C88FF7}" type="presParOf" srcId="{30447E5F-405B-4473-88E7-7C4EF8F2B411}" destId="{FD88A73E-4336-452E-967C-18BB1CDFE9F4}" srcOrd="1" destOrd="0" presId="urn:microsoft.com/office/officeart/2018/2/layout/IconVerticalSolidList"/>
    <dgm:cxn modelId="{AA0A6D71-6CA3-4F90-9878-28D0544A89A8}" type="presParOf" srcId="{30447E5F-405B-4473-88E7-7C4EF8F2B411}" destId="{B9A666C6-5733-4D89-80DB-89F6B5DE920D}" srcOrd="2" destOrd="0" presId="urn:microsoft.com/office/officeart/2018/2/layout/IconVerticalSolidList"/>
    <dgm:cxn modelId="{D6995EAC-662B-4C18-BF4E-57869EBAD508}" type="presParOf" srcId="{B9A666C6-5733-4D89-80DB-89F6B5DE920D}" destId="{E6FB8676-9967-4114-8150-F78E89F0973E}" srcOrd="0" destOrd="0" presId="urn:microsoft.com/office/officeart/2018/2/layout/IconVerticalSolidList"/>
    <dgm:cxn modelId="{3524A5B8-6307-41E4-B553-B0F5AE7F7628}" type="presParOf" srcId="{B9A666C6-5733-4D89-80DB-89F6B5DE920D}" destId="{0EB13520-A29F-4398-93E4-8457F227D099}" srcOrd="1" destOrd="0" presId="urn:microsoft.com/office/officeart/2018/2/layout/IconVerticalSolidList"/>
    <dgm:cxn modelId="{4EA29DE4-8CD2-4E77-9CFF-5CD1EAD06873}" type="presParOf" srcId="{B9A666C6-5733-4D89-80DB-89F6B5DE920D}" destId="{978945AE-B70F-4CB2-846D-1E3F0965AF92}" srcOrd="2" destOrd="0" presId="urn:microsoft.com/office/officeart/2018/2/layout/IconVerticalSolidList"/>
    <dgm:cxn modelId="{16E82767-2BD6-4589-A2BC-B836590E273B}" type="presParOf" srcId="{B9A666C6-5733-4D89-80DB-89F6B5DE920D}" destId="{0B4FEDDF-BF16-4469-8845-5E0877ECE885}" srcOrd="3" destOrd="0" presId="urn:microsoft.com/office/officeart/2018/2/layout/IconVerticalSolidList"/>
    <dgm:cxn modelId="{52C56074-DBF7-4C22-9B15-DEE4B98DA6C5}" type="presParOf" srcId="{30447E5F-405B-4473-88E7-7C4EF8F2B411}" destId="{BEF5987E-03CD-45FB-9F5F-10EBF2577073}" srcOrd="3" destOrd="0" presId="urn:microsoft.com/office/officeart/2018/2/layout/IconVerticalSolidList"/>
    <dgm:cxn modelId="{6EF9D5F9-70B2-4F99-AC72-C484E38A6ABD}" type="presParOf" srcId="{30447E5F-405B-4473-88E7-7C4EF8F2B411}" destId="{C74DAD35-E9A6-40C2-9D5E-35E9B0231987}" srcOrd="4" destOrd="0" presId="urn:microsoft.com/office/officeart/2018/2/layout/IconVerticalSolidList"/>
    <dgm:cxn modelId="{E16E2BBA-ED01-4EE0-97D5-EB2E655A504F}" type="presParOf" srcId="{C74DAD35-E9A6-40C2-9D5E-35E9B0231987}" destId="{889CF6DE-634B-4536-AF28-37A113475CF6}" srcOrd="0" destOrd="0" presId="urn:microsoft.com/office/officeart/2018/2/layout/IconVerticalSolidList"/>
    <dgm:cxn modelId="{8FFC5589-D4E1-40E2-9585-F12262406CB7}" type="presParOf" srcId="{C74DAD35-E9A6-40C2-9D5E-35E9B0231987}" destId="{A9B8DE90-A2F6-408D-B023-EE4588C7C7A9}" srcOrd="1" destOrd="0" presId="urn:microsoft.com/office/officeart/2018/2/layout/IconVerticalSolidList"/>
    <dgm:cxn modelId="{3F4D0622-AE1A-4399-BFED-73522BC03196}" type="presParOf" srcId="{C74DAD35-E9A6-40C2-9D5E-35E9B0231987}" destId="{9D44CCFF-449E-45CE-8BAA-9A7926D8F41A}" srcOrd="2" destOrd="0" presId="urn:microsoft.com/office/officeart/2018/2/layout/IconVerticalSolidList"/>
    <dgm:cxn modelId="{7530AFC7-A6C5-4340-B84B-D696D81D5BC9}" type="presParOf" srcId="{C74DAD35-E9A6-40C2-9D5E-35E9B0231987}" destId="{A4AA642F-F7E9-4D5A-8F90-8A5BB540DDA3}" srcOrd="3" destOrd="0" presId="urn:microsoft.com/office/officeart/2018/2/layout/IconVerticalSolidList"/>
    <dgm:cxn modelId="{79CB049E-1E49-4F74-9749-973E8443ACE8}" type="presParOf" srcId="{30447E5F-405B-4473-88E7-7C4EF8F2B411}" destId="{4A68700E-A2B3-497E-9FE9-489C6AC44B33}" srcOrd="5" destOrd="0" presId="urn:microsoft.com/office/officeart/2018/2/layout/IconVerticalSolidList"/>
    <dgm:cxn modelId="{C817887F-09A5-4E84-AE1D-854F0EF870FD}" type="presParOf" srcId="{30447E5F-405B-4473-88E7-7C4EF8F2B411}" destId="{E94ECBE2-4A0B-44CA-9234-A405CAC8A2B9}" srcOrd="6" destOrd="0" presId="urn:microsoft.com/office/officeart/2018/2/layout/IconVerticalSolidList"/>
    <dgm:cxn modelId="{6EBA5E5C-310E-4FCA-9108-63E983B8A25D}" type="presParOf" srcId="{E94ECBE2-4A0B-44CA-9234-A405CAC8A2B9}" destId="{D40E208E-90C5-4FE7-84C3-3BEDFD654E21}" srcOrd="0" destOrd="0" presId="urn:microsoft.com/office/officeart/2018/2/layout/IconVerticalSolidList"/>
    <dgm:cxn modelId="{4FEFB4A5-A7B0-481F-A580-F009FD4236F2}" type="presParOf" srcId="{E94ECBE2-4A0B-44CA-9234-A405CAC8A2B9}" destId="{4DA14DEE-F1FF-4872-9B82-4730E6497E75}" srcOrd="1" destOrd="0" presId="urn:microsoft.com/office/officeart/2018/2/layout/IconVerticalSolidList"/>
    <dgm:cxn modelId="{F123E74E-4344-421B-90CD-31B934B5867E}" type="presParOf" srcId="{E94ECBE2-4A0B-44CA-9234-A405CAC8A2B9}" destId="{03D0DF75-6E0B-4859-A5D4-9E3CE26AB71B}" srcOrd="2" destOrd="0" presId="urn:microsoft.com/office/officeart/2018/2/layout/IconVerticalSolidList"/>
    <dgm:cxn modelId="{B9161B9B-9EB9-4B36-8C59-8FCA161787F8}" type="presParOf" srcId="{E94ECBE2-4A0B-44CA-9234-A405CAC8A2B9}" destId="{2199A9EA-F4F1-49BB-A184-75FA890801B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92A9E8F-DD48-4AEA-9474-B3AD3E2DABB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2C23221-9C3A-4F51-A391-DF8A1C07BE7C}">
      <dgm:prSet/>
      <dgm:spPr/>
      <dgm:t>
        <a:bodyPr/>
        <a:lstStyle/>
        <a:p>
          <a:r>
            <a:rPr lang="en-US"/>
            <a:t>Focus on past behavior as predictor of future</a:t>
          </a:r>
        </a:p>
      </dgm:t>
    </dgm:pt>
    <dgm:pt modelId="{92856DD5-7484-451D-AA10-20DF6566343B}" type="parTrans" cxnId="{1EFA1F7D-F849-4BA2-8348-FAA8FCE8D532}">
      <dgm:prSet/>
      <dgm:spPr/>
      <dgm:t>
        <a:bodyPr/>
        <a:lstStyle/>
        <a:p>
          <a:endParaRPr lang="en-US"/>
        </a:p>
      </dgm:t>
    </dgm:pt>
    <dgm:pt modelId="{997748B2-31AA-45FE-A7A9-50D26C3AA07F}" type="sibTrans" cxnId="{1EFA1F7D-F849-4BA2-8348-FAA8FCE8D532}">
      <dgm:prSet/>
      <dgm:spPr/>
      <dgm:t>
        <a:bodyPr/>
        <a:lstStyle/>
        <a:p>
          <a:endParaRPr lang="en-US"/>
        </a:p>
      </dgm:t>
    </dgm:pt>
    <dgm:pt modelId="{D3EE3520-7E77-4F36-B23D-EBCC2B6CCBBA}">
      <dgm:prSet/>
      <dgm:spPr/>
      <dgm:t>
        <a:bodyPr/>
        <a:lstStyle/>
        <a:p>
          <a:r>
            <a:rPr lang="en-US"/>
            <a:t>Example</a:t>
          </a:r>
          <a:r>
            <a:rPr lang="en-GB"/>
            <a:t>Tell</a:t>
          </a:r>
          <a:r>
            <a:rPr lang="en-US"/>
            <a:t> me about a time you led change.'</a:t>
          </a:r>
        </a:p>
      </dgm:t>
    </dgm:pt>
    <dgm:pt modelId="{872352CC-A78C-4537-86AA-FE356CBFE625}" type="parTrans" cxnId="{8C8C91F6-5662-4AB9-BB3F-FC680BDE1868}">
      <dgm:prSet/>
      <dgm:spPr/>
      <dgm:t>
        <a:bodyPr/>
        <a:lstStyle/>
        <a:p>
          <a:endParaRPr lang="en-US"/>
        </a:p>
      </dgm:t>
    </dgm:pt>
    <dgm:pt modelId="{9ED217AC-0A07-47DB-B95A-13AECD1F0694}" type="sibTrans" cxnId="{8C8C91F6-5662-4AB9-BB3F-FC680BDE1868}">
      <dgm:prSet/>
      <dgm:spPr/>
      <dgm:t>
        <a:bodyPr/>
        <a:lstStyle/>
        <a:p>
          <a:endParaRPr lang="en-US"/>
        </a:p>
      </dgm:t>
    </dgm:pt>
    <dgm:pt modelId="{40BAF473-E0AD-4471-A66C-FFC2A5005903}">
      <dgm:prSet/>
      <dgm:spPr/>
      <dgm:t>
        <a:bodyPr/>
        <a:lstStyle/>
        <a:p>
          <a:r>
            <a:rPr lang="en-US"/>
            <a:t>Pros </a:t>
          </a:r>
          <a:r>
            <a:rPr lang="en-GB"/>
            <a:t>real life</a:t>
          </a:r>
          <a:r>
            <a:rPr lang="en-US"/>
            <a:t> examples, reveals skills</a:t>
          </a:r>
        </a:p>
      </dgm:t>
    </dgm:pt>
    <dgm:pt modelId="{BFB13670-4315-4E82-8B36-61E891BCD86C}" type="parTrans" cxnId="{B678DA7A-FA0A-4A15-B47A-0BC49C7DA142}">
      <dgm:prSet/>
      <dgm:spPr/>
      <dgm:t>
        <a:bodyPr/>
        <a:lstStyle/>
        <a:p>
          <a:endParaRPr lang="en-US"/>
        </a:p>
      </dgm:t>
    </dgm:pt>
    <dgm:pt modelId="{5CCB8CDD-9166-49D0-B0FE-FE0D9AD09759}" type="sibTrans" cxnId="{B678DA7A-FA0A-4A15-B47A-0BC49C7DA142}">
      <dgm:prSet/>
      <dgm:spPr/>
      <dgm:t>
        <a:bodyPr/>
        <a:lstStyle/>
        <a:p>
          <a:endParaRPr lang="en-US"/>
        </a:p>
      </dgm:t>
    </dgm:pt>
    <dgm:pt modelId="{60EFF977-C1DF-4D64-855D-41F6590CCE4B}">
      <dgm:prSet/>
      <dgm:spPr/>
      <dgm:t>
        <a:bodyPr/>
        <a:lstStyle/>
        <a:p>
          <a:r>
            <a:rPr lang="en-US"/>
            <a:t>Cons depends on candidate’s memory</a:t>
          </a:r>
        </a:p>
      </dgm:t>
    </dgm:pt>
    <dgm:pt modelId="{513FE0B3-FB05-4595-90AF-A08DB5EDE7C4}" type="parTrans" cxnId="{90B4AE69-85E3-4AFB-A205-B068E194C42F}">
      <dgm:prSet/>
      <dgm:spPr/>
      <dgm:t>
        <a:bodyPr/>
        <a:lstStyle/>
        <a:p>
          <a:endParaRPr lang="en-US"/>
        </a:p>
      </dgm:t>
    </dgm:pt>
    <dgm:pt modelId="{F7B28C74-F20A-45E3-B949-D2F1550F33F8}" type="sibTrans" cxnId="{90B4AE69-85E3-4AFB-A205-B068E194C42F}">
      <dgm:prSet/>
      <dgm:spPr/>
      <dgm:t>
        <a:bodyPr/>
        <a:lstStyle/>
        <a:p>
          <a:endParaRPr lang="en-US"/>
        </a:p>
      </dgm:t>
    </dgm:pt>
    <dgm:pt modelId="{B5C34B60-FB18-445A-BE59-DE034EAE058B}">
      <dgm:prSet/>
      <dgm:spPr/>
      <dgm:t>
        <a:bodyPr/>
        <a:lstStyle/>
        <a:p>
          <a:r>
            <a:rPr lang="en-US"/>
            <a:t>Useful for leadership/change manager roles</a:t>
          </a:r>
        </a:p>
      </dgm:t>
    </dgm:pt>
    <dgm:pt modelId="{7CBE0B05-21EC-426D-9810-37AED7066486}" type="parTrans" cxnId="{AA457CFD-55EE-430D-B7ED-58658A8FCFB8}">
      <dgm:prSet/>
      <dgm:spPr/>
      <dgm:t>
        <a:bodyPr/>
        <a:lstStyle/>
        <a:p>
          <a:endParaRPr lang="en-US"/>
        </a:p>
      </dgm:t>
    </dgm:pt>
    <dgm:pt modelId="{5EB5CC60-2102-45AD-8F46-9E9778425BA7}" type="sibTrans" cxnId="{AA457CFD-55EE-430D-B7ED-58658A8FCFB8}">
      <dgm:prSet/>
      <dgm:spPr/>
      <dgm:t>
        <a:bodyPr/>
        <a:lstStyle/>
        <a:p>
          <a:endParaRPr lang="en-US"/>
        </a:p>
      </dgm:t>
    </dgm:pt>
    <dgm:pt modelId="{879450B3-142C-4E61-B1AD-2D6FD9D10299}" type="pres">
      <dgm:prSet presAssocID="{E92A9E8F-DD48-4AEA-9474-B3AD3E2DABB8}" presName="linear" presStyleCnt="0">
        <dgm:presLayoutVars>
          <dgm:animLvl val="lvl"/>
          <dgm:resizeHandles val="exact"/>
        </dgm:presLayoutVars>
      </dgm:prSet>
      <dgm:spPr/>
    </dgm:pt>
    <dgm:pt modelId="{5F9812EF-20A2-4C4F-BCD9-6F8DF3BCE8A8}" type="pres">
      <dgm:prSet presAssocID="{72C23221-9C3A-4F51-A391-DF8A1C07BE7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80CDA49-40DD-48A7-B6C4-28B317F0212F}" type="pres">
      <dgm:prSet presAssocID="{997748B2-31AA-45FE-A7A9-50D26C3AA07F}" presName="spacer" presStyleCnt="0"/>
      <dgm:spPr/>
    </dgm:pt>
    <dgm:pt modelId="{4A9757EE-306D-47F9-90CB-6679915C4552}" type="pres">
      <dgm:prSet presAssocID="{D3EE3520-7E77-4F36-B23D-EBCC2B6CCBB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53A39D6-C233-48E6-9430-270725388E6C}" type="pres">
      <dgm:prSet presAssocID="{9ED217AC-0A07-47DB-B95A-13AECD1F0694}" presName="spacer" presStyleCnt="0"/>
      <dgm:spPr/>
    </dgm:pt>
    <dgm:pt modelId="{E8C1E687-7488-4578-8BB9-987514DC878A}" type="pres">
      <dgm:prSet presAssocID="{40BAF473-E0AD-4471-A66C-FFC2A500590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0D7AE04-3CA4-41CC-A4DC-8B51215CD8A4}" type="pres">
      <dgm:prSet presAssocID="{5CCB8CDD-9166-49D0-B0FE-FE0D9AD09759}" presName="spacer" presStyleCnt="0"/>
      <dgm:spPr/>
    </dgm:pt>
    <dgm:pt modelId="{EDFF6FFE-83AB-489D-BC6A-AC13D7B5B7FF}" type="pres">
      <dgm:prSet presAssocID="{60EFF977-C1DF-4D64-855D-41F6590CCE4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A2E141D-E2A4-4B54-B0C0-C733AFC3937A}" type="pres">
      <dgm:prSet presAssocID="{F7B28C74-F20A-45E3-B949-D2F1550F33F8}" presName="spacer" presStyleCnt="0"/>
      <dgm:spPr/>
    </dgm:pt>
    <dgm:pt modelId="{F8777DBF-9DAE-467F-8828-CFB20F5F79E2}" type="pres">
      <dgm:prSet presAssocID="{B5C34B60-FB18-445A-BE59-DE034EAE058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2901418-8A25-4BEE-92EF-9479BE4F2AE5}" type="presOf" srcId="{E92A9E8F-DD48-4AEA-9474-B3AD3E2DABB8}" destId="{879450B3-142C-4E61-B1AD-2D6FD9D10299}" srcOrd="0" destOrd="0" presId="urn:microsoft.com/office/officeart/2005/8/layout/vList2"/>
    <dgm:cxn modelId="{E6B50A5C-9AED-41AE-BD0B-351686C02C9F}" type="presOf" srcId="{60EFF977-C1DF-4D64-855D-41F6590CCE4B}" destId="{EDFF6FFE-83AB-489D-BC6A-AC13D7B5B7FF}" srcOrd="0" destOrd="0" presId="urn:microsoft.com/office/officeart/2005/8/layout/vList2"/>
    <dgm:cxn modelId="{90B4AE69-85E3-4AFB-A205-B068E194C42F}" srcId="{E92A9E8F-DD48-4AEA-9474-B3AD3E2DABB8}" destId="{60EFF977-C1DF-4D64-855D-41F6590CCE4B}" srcOrd="3" destOrd="0" parTransId="{513FE0B3-FB05-4595-90AF-A08DB5EDE7C4}" sibTransId="{F7B28C74-F20A-45E3-B949-D2F1550F33F8}"/>
    <dgm:cxn modelId="{B678DA7A-FA0A-4A15-B47A-0BC49C7DA142}" srcId="{E92A9E8F-DD48-4AEA-9474-B3AD3E2DABB8}" destId="{40BAF473-E0AD-4471-A66C-FFC2A5005903}" srcOrd="2" destOrd="0" parTransId="{BFB13670-4315-4E82-8B36-61E891BCD86C}" sibTransId="{5CCB8CDD-9166-49D0-B0FE-FE0D9AD09759}"/>
    <dgm:cxn modelId="{1EFA1F7D-F849-4BA2-8348-FAA8FCE8D532}" srcId="{E92A9E8F-DD48-4AEA-9474-B3AD3E2DABB8}" destId="{72C23221-9C3A-4F51-A391-DF8A1C07BE7C}" srcOrd="0" destOrd="0" parTransId="{92856DD5-7484-451D-AA10-20DF6566343B}" sibTransId="{997748B2-31AA-45FE-A7A9-50D26C3AA07F}"/>
    <dgm:cxn modelId="{ECB10696-C1CD-488E-8C1D-E62B2EE7864A}" type="presOf" srcId="{B5C34B60-FB18-445A-BE59-DE034EAE058B}" destId="{F8777DBF-9DAE-467F-8828-CFB20F5F79E2}" srcOrd="0" destOrd="0" presId="urn:microsoft.com/office/officeart/2005/8/layout/vList2"/>
    <dgm:cxn modelId="{C4DD60A3-084A-4FD4-B6C1-AAEDFDB7ABF5}" type="presOf" srcId="{40BAF473-E0AD-4471-A66C-FFC2A5005903}" destId="{E8C1E687-7488-4578-8BB9-987514DC878A}" srcOrd="0" destOrd="0" presId="urn:microsoft.com/office/officeart/2005/8/layout/vList2"/>
    <dgm:cxn modelId="{997D78A3-DACF-4936-9646-97A8E99D5336}" type="presOf" srcId="{D3EE3520-7E77-4F36-B23D-EBCC2B6CCBBA}" destId="{4A9757EE-306D-47F9-90CB-6679915C4552}" srcOrd="0" destOrd="0" presId="urn:microsoft.com/office/officeart/2005/8/layout/vList2"/>
    <dgm:cxn modelId="{96D540DC-376D-4F3C-838B-079A30062341}" type="presOf" srcId="{72C23221-9C3A-4F51-A391-DF8A1C07BE7C}" destId="{5F9812EF-20A2-4C4F-BCD9-6F8DF3BCE8A8}" srcOrd="0" destOrd="0" presId="urn:microsoft.com/office/officeart/2005/8/layout/vList2"/>
    <dgm:cxn modelId="{8C8C91F6-5662-4AB9-BB3F-FC680BDE1868}" srcId="{E92A9E8F-DD48-4AEA-9474-B3AD3E2DABB8}" destId="{D3EE3520-7E77-4F36-B23D-EBCC2B6CCBBA}" srcOrd="1" destOrd="0" parTransId="{872352CC-A78C-4537-86AA-FE356CBFE625}" sibTransId="{9ED217AC-0A07-47DB-B95A-13AECD1F0694}"/>
    <dgm:cxn modelId="{AA457CFD-55EE-430D-B7ED-58658A8FCFB8}" srcId="{E92A9E8F-DD48-4AEA-9474-B3AD3E2DABB8}" destId="{B5C34B60-FB18-445A-BE59-DE034EAE058B}" srcOrd="4" destOrd="0" parTransId="{7CBE0B05-21EC-426D-9810-37AED7066486}" sibTransId="{5EB5CC60-2102-45AD-8F46-9E9778425BA7}"/>
    <dgm:cxn modelId="{B0A0761E-B3C6-40A1-B538-9C1325458E6A}" type="presParOf" srcId="{879450B3-142C-4E61-B1AD-2D6FD9D10299}" destId="{5F9812EF-20A2-4C4F-BCD9-6F8DF3BCE8A8}" srcOrd="0" destOrd="0" presId="urn:microsoft.com/office/officeart/2005/8/layout/vList2"/>
    <dgm:cxn modelId="{67C32CE4-1437-4E28-870B-52CBD74BDB4F}" type="presParOf" srcId="{879450B3-142C-4E61-B1AD-2D6FD9D10299}" destId="{180CDA49-40DD-48A7-B6C4-28B317F0212F}" srcOrd="1" destOrd="0" presId="urn:microsoft.com/office/officeart/2005/8/layout/vList2"/>
    <dgm:cxn modelId="{BC439FDA-98FF-4851-A09B-4F4D263368B7}" type="presParOf" srcId="{879450B3-142C-4E61-B1AD-2D6FD9D10299}" destId="{4A9757EE-306D-47F9-90CB-6679915C4552}" srcOrd="2" destOrd="0" presId="urn:microsoft.com/office/officeart/2005/8/layout/vList2"/>
    <dgm:cxn modelId="{96564258-135E-42CB-96B4-D914DD776580}" type="presParOf" srcId="{879450B3-142C-4E61-B1AD-2D6FD9D10299}" destId="{D53A39D6-C233-48E6-9430-270725388E6C}" srcOrd="3" destOrd="0" presId="urn:microsoft.com/office/officeart/2005/8/layout/vList2"/>
    <dgm:cxn modelId="{F9C06E21-BBCE-4365-82A1-9A460FE73517}" type="presParOf" srcId="{879450B3-142C-4E61-B1AD-2D6FD9D10299}" destId="{E8C1E687-7488-4578-8BB9-987514DC878A}" srcOrd="4" destOrd="0" presId="urn:microsoft.com/office/officeart/2005/8/layout/vList2"/>
    <dgm:cxn modelId="{916FDE75-45D5-4AA1-BDA8-E70E4F3E4334}" type="presParOf" srcId="{879450B3-142C-4E61-B1AD-2D6FD9D10299}" destId="{90D7AE04-3CA4-41CC-A4DC-8B51215CD8A4}" srcOrd="5" destOrd="0" presId="urn:microsoft.com/office/officeart/2005/8/layout/vList2"/>
    <dgm:cxn modelId="{2A70210A-EF06-446E-A203-4CDED3513067}" type="presParOf" srcId="{879450B3-142C-4E61-B1AD-2D6FD9D10299}" destId="{EDFF6FFE-83AB-489D-BC6A-AC13D7B5B7FF}" srcOrd="6" destOrd="0" presId="urn:microsoft.com/office/officeart/2005/8/layout/vList2"/>
    <dgm:cxn modelId="{64D5F156-A4C9-49D9-92D1-126672C8ECEF}" type="presParOf" srcId="{879450B3-142C-4E61-B1AD-2D6FD9D10299}" destId="{7A2E141D-E2A4-4B54-B0C0-C733AFC3937A}" srcOrd="7" destOrd="0" presId="urn:microsoft.com/office/officeart/2005/8/layout/vList2"/>
    <dgm:cxn modelId="{E80BFDE1-076A-4072-B412-6545A48ACD3C}" type="presParOf" srcId="{879450B3-142C-4E61-B1AD-2D6FD9D10299}" destId="{F8777DBF-9DAE-467F-8828-CFB20F5F79E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D86EE4E-061F-4865-AEE0-D3F18D5950C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B59D2EE-E342-46A8-87E8-92F2774030C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Multiple interviewers assess one candidate</a:t>
          </a:r>
        </a:p>
      </dgm:t>
    </dgm:pt>
    <dgm:pt modelId="{A56BBE98-CFD9-4C7A-BDD1-C68B773231CD}" type="parTrans" cxnId="{FC9E53C5-100C-4379-92DD-2E47732783C2}">
      <dgm:prSet/>
      <dgm:spPr/>
      <dgm:t>
        <a:bodyPr/>
        <a:lstStyle/>
        <a:p>
          <a:endParaRPr lang="en-US"/>
        </a:p>
      </dgm:t>
    </dgm:pt>
    <dgm:pt modelId="{8F8F9DC4-AE87-4679-969F-7E21AAD134CA}" type="sibTrans" cxnId="{FC9E53C5-100C-4379-92DD-2E47732783C2}">
      <dgm:prSet/>
      <dgm:spPr/>
      <dgm:t>
        <a:bodyPr/>
        <a:lstStyle/>
        <a:p>
          <a:endParaRPr lang="en-US"/>
        </a:p>
      </dgm:t>
    </dgm:pt>
    <dgm:pt modelId="{FC9C01F4-3F7A-44BD-90BA-6F5E1E4E962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Pros: reduces bias, diverse views</a:t>
          </a:r>
        </a:p>
      </dgm:t>
    </dgm:pt>
    <dgm:pt modelId="{189F2D57-588B-41C4-9A0B-2721DC188000}" type="parTrans" cxnId="{FD736CFE-60BE-47DF-9354-62A163FA10E5}">
      <dgm:prSet/>
      <dgm:spPr/>
      <dgm:t>
        <a:bodyPr/>
        <a:lstStyle/>
        <a:p>
          <a:endParaRPr lang="en-US"/>
        </a:p>
      </dgm:t>
    </dgm:pt>
    <dgm:pt modelId="{A5E35EDA-9165-4CE4-9B0B-EE1CE978C113}" type="sibTrans" cxnId="{FD736CFE-60BE-47DF-9354-62A163FA10E5}">
      <dgm:prSet/>
      <dgm:spPr/>
      <dgm:t>
        <a:bodyPr/>
        <a:lstStyle/>
        <a:p>
          <a:endParaRPr lang="en-US"/>
        </a:p>
      </dgm:t>
    </dgm:pt>
    <dgm:pt modelId="{0BB2E399-D9FD-43B9-ABD5-FE5011A7FF8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Cons</a:t>
          </a:r>
          <a:r>
            <a:rPr lang="en-GB"/>
            <a:t> </a:t>
          </a:r>
          <a:r>
            <a:rPr lang="en-US"/>
            <a:t>may intimidate candidates, hard to schedule</a:t>
          </a:r>
        </a:p>
      </dgm:t>
    </dgm:pt>
    <dgm:pt modelId="{08902A8A-DCB7-489E-9DF8-A485E7507C3B}" type="parTrans" cxnId="{49F6F8F0-FEAE-4274-A138-9A4238D95189}">
      <dgm:prSet/>
      <dgm:spPr/>
      <dgm:t>
        <a:bodyPr/>
        <a:lstStyle/>
        <a:p>
          <a:endParaRPr lang="en-US"/>
        </a:p>
      </dgm:t>
    </dgm:pt>
    <dgm:pt modelId="{E0034690-D2D6-4FAB-BFB5-A3DBA19F41EC}" type="sibTrans" cxnId="{49F6F8F0-FEAE-4274-A138-9A4238D95189}">
      <dgm:prSet/>
      <dgm:spPr/>
      <dgm:t>
        <a:bodyPr/>
        <a:lstStyle/>
        <a:p>
          <a:endParaRPr lang="en-US"/>
        </a:p>
      </dgm:t>
    </dgm:pt>
    <dgm:pt modelId="{D799073F-A900-45AE-ADAB-7BF655A444E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Suitable for senior/project manager roles</a:t>
          </a:r>
        </a:p>
      </dgm:t>
    </dgm:pt>
    <dgm:pt modelId="{64DBE350-E419-4C35-859D-14EADC69D457}" type="parTrans" cxnId="{61026843-D516-42DA-BD9C-C173E62B6295}">
      <dgm:prSet/>
      <dgm:spPr/>
      <dgm:t>
        <a:bodyPr/>
        <a:lstStyle/>
        <a:p>
          <a:endParaRPr lang="en-US"/>
        </a:p>
      </dgm:t>
    </dgm:pt>
    <dgm:pt modelId="{5FE5D4CA-232F-4998-9C8D-59BFB52817ED}" type="sibTrans" cxnId="{61026843-D516-42DA-BD9C-C173E62B6295}">
      <dgm:prSet/>
      <dgm:spPr/>
      <dgm:t>
        <a:bodyPr/>
        <a:lstStyle/>
        <a:p>
          <a:endParaRPr lang="en-US"/>
        </a:p>
      </dgm:t>
    </dgm:pt>
    <dgm:pt modelId="{CBF17259-E570-47BF-BD01-AE9E6C8AF2A2}" type="pres">
      <dgm:prSet presAssocID="{8D86EE4E-061F-4865-AEE0-D3F18D5950CE}" presName="root" presStyleCnt="0">
        <dgm:presLayoutVars>
          <dgm:dir/>
          <dgm:resizeHandles val="exact"/>
        </dgm:presLayoutVars>
      </dgm:prSet>
      <dgm:spPr/>
    </dgm:pt>
    <dgm:pt modelId="{869A6A9A-65A2-464E-AE23-AC889ABFE4AF}" type="pres">
      <dgm:prSet presAssocID="{CB59D2EE-E342-46A8-87E8-92F2774030CE}" presName="compNode" presStyleCnt="0"/>
      <dgm:spPr/>
    </dgm:pt>
    <dgm:pt modelId="{0F9AE561-3026-47CF-A4E6-AE6655ADC857}" type="pres">
      <dgm:prSet presAssocID="{CB59D2EE-E342-46A8-87E8-92F2774030CE}" presName="bgRect" presStyleLbl="bgShp" presStyleIdx="0" presStyleCnt="4"/>
      <dgm:spPr/>
    </dgm:pt>
    <dgm:pt modelId="{F91308DE-3B5F-49F9-BF95-7321FD754DBE}" type="pres">
      <dgm:prSet presAssocID="{CB59D2EE-E342-46A8-87E8-92F2774030C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9B977631-AFD2-4CE7-8A61-9CC39D91B120}" type="pres">
      <dgm:prSet presAssocID="{CB59D2EE-E342-46A8-87E8-92F2774030CE}" presName="spaceRect" presStyleCnt="0"/>
      <dgm:spPr/>
    </dgm:pt>
    <dgm:pt modelId="{12FF0291-A115-435B-9A25-1041118BC1E7}" type="pres">
      <dgm:prSet presAssocID="{CB59D2EE-E342-46A8-87E8-92F2774030CE}" presName="parTx" presStyleLbl="revTx" presStyleIdx="0" presStyleCnt="4">
        <dgm:presLayoutVars>
          <dgm:chMax val="0"/>
          <dgm:chPref val="0"/>
        </dgm:presLayoutVars>
      </dgm:prSet>
      <dgm:spPr/>
    </dgm:pt>
    <dgm:pt modelId="{C4C82A4C-4104-4099-B85C-0AD6EE76E518}" type="pres">
      <dgm:prSet presAssocID="{8F8F9DC4-AE87-4679-969F-7E21AAD134CA}" presName="sibTrans" presStyleCnt="0"/>
      <dgm:spPr/>
    </dgm:pt>
    <dgm:pt modelId="{1B83E8C2-2C74-4201-97DA-FA8892D3892B}" type="pres">
      <dgm:prSet presAssocID="{FC9C01F4-3F7A-44BD-90BA-6F5E1E4E9625}" presName="compNode" presStyleCnt="0"/>
      <dgm:spPr/>
    </dgm:pt>
    <dgm:pt modelId="{ED71C628-F803-4D40-8580-10B63E718160}" type="pres">
      <dgm:prSet presAssocID="{FC9C01F4-3F7A-44BD-90BA-6F5E1E4E9625}" presName="bgRect" presStyleLbl="bgShp" presStyleIdx="1" presStyleCnt="4"/>
      <dgm:spPr/>
    </dgm:pt>
    <dgm:pt modelId="{EABBA957-6F2A-4907-A241-2F692A40BB91}" type="pres">
      <dgm:prSet presAssocID="{FC9C01F4-3F7A-44BD-90BA-6F5E1E4E962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BAEF46E3-A8E6-441E-886A-630F9CFBF658}" type="pres">
      <dgm:prSet presAssocID="{FC9C01F4-3F7A-44BD-90BA-6F5E1E4E9625}" presName="spaceRect" presStyleCnt="0"/>
      <dgm:spPr/>
    </dgm:pt>
    <dgm:pt modelId="{95F24FC5-FA84-4C22-AF38-9F54111B5D8F}" type="pres">
      <dgm:prSet presAssocID="{FC9C01F4-3F7A-44BD-90BA-6F5E1E4E9625}" presName="parTx" presStyleLbl="revTx" presStyleIdx="1" presStyleCnt="4">
        <dgm:presLayoutVars>
          <dgm:chMax val="0"/>
          <dgm:chPref val="0"/>
        </dgm:presLayoutVars>
      </dgm:prSet>
      <dgm:spPr/>
    </dgm:pt>
    <dgm:pt modelId="{752B4913-D7EC-4209-A9A8-95B8C5FC0B23}" type="pres">
      <dgm:prSet presAssocID="{A5E35EDA-9165-4CE4-9B0B-EE1CE978C113}" presName="sibTrans" presStyleCnt="0"/>
      <dgm:spPr/>
    </dgm:pt>
    <dgm:pt modelId="{0303D7E8-192C-409D-A02A-5DBD84C470D1}" type="pres">
      <dgm:prSet presAssocID="{0BB2E399-D9FD-43B9-ABD5-FE5011A7FF8E}" presName="compNode" presStyleCnt="0"/>
      <dgm:spPr/>
    </dgm:pt>
    <dgm:pt modelId="{CEC4DE11-AD5E-4EC7-9661-47A5AE91DE05}" type="pres">
      <dgm:prSet presAssocID="{0BB2E399-D9FD-43B9-ABD5-FE5011A7FF8E}" presName="bgRect" presStyleLbl="bgShp" presStyleIdx="2" presStyleCnt="4"/>
      <dgm:spPr/>
    </dgm:pt>
    <dgm:pt modelId="{775C5465-0DAB-42A4-A399-8EB34B4BD12D}" type="pres">
      <dgm:prSet presAssocID="{0BB2E399-D9FD-43B9-ABD5-FE5011A7FF8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A7F12F8A-B87D-48FB-B1A1-CCB3F023D35F}" type="pres">
      <dgm:prSet presAssocID="{0BB2E399-D9FD-43B9-ABD5-FE5011A7FF8E}" presName="spaceRect" presStyleCnt="0"/>
      <dgm:spPr/>
    </dgm:pt>
    <dgm:pt modelId="{B0623EE4-38E4-470B-9EC0-13BF60FF9D3C}" type="pres">
      <dgm:prSet presAssocID="{0BB2E399-D9FD-43B9-ABD5-FE5011A7FF8E}" presName="parTx" presStyleLbl="revTx" presStyleIdx="2" presStyleCnt="4">
        <dgm:presLayoutVars>
          <dgm:chMax val="0"/>
          <dgm:chPref val="0"/>
        </dgm:presLayoutVars>
      </dgm:prSet>
      <dgm:spPr/>
    </dgm:pt>
    <dgm:pt modelId="{91D93AA7-C39B-4F56-B69A-75B521116881}" type="pres">
      <dgm:prSet presAssocID="{E0034690-D2D6-4FAB-BFB5-A3DBA19F41EC}" presName="sibTrans" presStyleCnt="0"/>
      <dgm:spPr/>
    </dgm:pt>
    <dgm:pt modelId="{5094EE6F-0928-4D03-9CD0-A431CCFEDF23}" type="pres">
      <dgm:prSet presAssocID="{D799073F-A900-45AE-ADAB-7BF655A444EA}" presName="compNode" presStyleCnt="0"/>
      <dgm:spPr/>
    </dgm:pt>
    <dgm:pt modelId="{0C0AEC4C-64C7-4BA6-8342-7AB33DB04A64}" type="pres">
      <dgm:prSet presAssocID="{D799073F-A900-45AE-ADAB-7BF655A444EA}" presName="bgRect" presStyleLbl="bgShp" presStyleIdx="3" presStyleCnt="4"/>
      <dgm:spPr/>
    </dgm:pt>
    <dgm:pt modelId="{F304EA2C-6FF8-4AFB-97EC-361B24CAD3D2}" type="pres">
      <dgm:prSet presAssocID="{D799073F-A900-45AE-ADAB-7BF655A444E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7F616DDF-D39F-44A7-B373-7DB1EA108E28}" type="pres">
      <dgm:prSet presAssocID="{D799073F-A900-45AE-ADAB-7BF655A444EA}" presName="spaceRect" presStyleCnt="0"/>
      <dgm:spPr/>
    </dgm:pt>
    <dgm:pt modelId="{5B4669A1-D812-4C83-A0D8-4A856718D743}" type="pres">
      <dgm:prSet presAssocID="{D799073F-A900-45AE-ADAB-7BF655A444E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17CEA07-6234-4C92-9B71-03F7928A4470}" type="presOf" srcId="{CB59D2EE-E342-46A8-87E8-92F2774030CE}" destId="{12FF0291-A115-435B-9A25-1041118BC1E7}" srcOrd="0" destOrd="0" presId="urn:microsoft.com/office/officeart/2018/2/layout/IconVerticalSolidList"/>
    <dgm:cxn modelId="{D2690B1E-C359-46DF-8381-C43A0607C3CB}" type="presOf" srcId="{8D86EE4E-061F-4865-AEE0-D3F18D5950CE}" destId="{CBF17259-E570-47BF-BD01-AE9E6C8AF2A2}" srcOrd="0" destOrd="0" presId="urn:microsoft.com/office/officeart/2018/2/layout/IconVerticalSolidList"/>
    <dgm:cxn modelId="{733AC928-98DC-43D1-9FF2-115897B28997}" type="presOf" srcId="{0BB2E399-D9FD-43B9-ABD5-FE5011A7FF8E}" destId="{B0623EE4-38E4-470B-9EC0-13BF60FF9D3C}" srcOrd="0" destOrd="0" presId="urn:microsoft.com/office/officeart/2018/2/layout/IconVerticalSolidList"/>
    <dgm:cxn modelId="{61026843-D516-42DA-BD9C-C173E62B6295}" srcId="{8D86EE4E-061F-4865-AEE0-D3F18D5950CE}" destId="{D799073F-A900-45AE-ADAB-7BF655A444EA}" srcOrd="3" destOrd="0" parTransId="{64DBE350-E419-4C35-859D-14EADC69D457}" sibTransId="{5FE5D4CA-232F-4998-9C8D-59BFB52817ED}"/>
    <dgm:cxn modelId="{459AE057-E3F1-45FF-9EAE-F48A5690F69A}" type="presOf" srcId="{D799073F-A900-45AE-ADAB-7BF655A444EA}" destId="{5B4669A1-D812-4C83-A0D8-4A856718D743}" srcOrd="0" destOrd="0" presId="urn:microsoft.com/office/officeart/2018/2/layout/IconVerticalSolidList"/>
    <dgm:cxn modelId="{FC9E53C5-100C-4379-92DD-2E47732783C2}" srcId="{8D86EE4E-061F-4865-AEE0-D3F18D5950CE}" destId="{CB59D2EE-E342-46A8-87E8-92F2774030CE}" srcOrd="0" destOrd="0" parTransId="{A56BBE98-CFD9-4C7A-BDD1-C68B773231CD}" sibTransId="{8F8F9DC4-AE87-4679-969F-7E21AAD134CA}"/>
    <dgm:cxn modelId="{F0341DDD-AC90-4776-B8B5-66C427096EFB}" type="presOf" srcId="{FC9C01F4-3F7A-44BD-90BA-6F5E1E4E9625}" destId="{95F24FC5-FA84-4C22-AF38-9F54111B5D8F}" srcOrd="0" destOrd="0" presId="urn:microsoft.com/office/officeart/2018/2/layout/IconVerticalSolidList"/>
    <dgm:cxn modelId="{49F6F8F0-FEAE-4274-A138-9A4238D95189}" srcId="{8D86EE4E-061F-4865-AEE0-D3F18D5950CE}" destId="{0BB2E399-D9FD-43B9-ABD5-FE5011A7FF8E}" srcOrd="2" destOrd="0" parTransId="{08902A8A-DCB7-489E-9DF8-A485E7507C3B}" sibTransId="{E0034690-D2D6-4FAB-BFB5-A3DBA19F41EC}"/>
    <dgm:cxn modelId="{FD736CFE-60BE-47DF-9354-62A163FA10E5}" srcId="{8D86EE4E-061F-4865-AEE0-D3F18D5950CE}" destId="{FC9C01F4-3F7A-44BD-90BA-6F5E1E4E9625}" srcOrd="1" destOrd="0" parTransId="{189F2D57-588B-41C4-9A0B-2721DC188000}" sibTransId="{A5E35EDA-9165-4CE4-9B0B-EE1CE978C113}"/>
    <dgm:cxn modelId="{07EBA768-E17E-484F-86AF-50629FD48FEC}" type="presParOf" srcId="{CBF17259-E570-47BF-BD01-AE9E6C8AF2A2}" destId="{869A6A9A-65A2-464E-AE23-AC889ABFE4AF}" srcOrd="0" destOrd="0" presId="urn:microsoft.com/office/officeart/2018/2/layout/IconVerticalSolidList"/>
    <dgm:cxn modelId="{570989F6-A913-4C43-BC36-33D93D5A19AD}" type="presParOf" srcId="{869A6A9A-65A2-464E-AE23-AC889ABFE4AF}" destId="{0F9AE561-3026-47CF-A4E6-AE6655ADC857}" srcOrd="0" destOrd="0" presId="urn:microsoft.com/office/officeart/2018/2/layout/IconVerticalSolidList"/>
    <dgm:cxn modelId="{09472440-8A23-4848-BE0B-A98DDD32C593}" type="presParOf" srcId="{869A6A9A-65A2-464E-AE23-AC889ABFE4AF}" destId="{F91308DE-3B5F-49F9-BF95-7321FD754DBE}" srcOrd="1" destOrd="0" presId="urn:microsoft.com/office/officeart/2018/2/layout/IconVerticalSolidList"/>
    <dgm:cxn modelId="{100F312E-86D0-40CE-BD1A-F6AB14077218}" type="presParOf" srcId="{869A6A9A-65A2-464E-AE23-AC889ABFE4AF}" destId="{9B977631-AFD2-4CE7-8A61-9CC39D91B120}" srcOrd="2" destOrd="0" presId="urn:microsoft.com/office/officeart/2018/2/layout/IconVerticalSolidList"/>
    <dgm:cxn modelId="{F33AA43E-0CE9-4276-99C3-41316DCB92AA}" type="presParOf" srcId="{869A6A9A-65A2-464E-AE23-AC889ABFE4AF}" destId="{12FF0291-A115-435B-9A25-1041118BC1E7}" srcOrd="3" destOrd="0" presId="urn:microsoft.com/office/officeart/2018/2/layout/IconVerticalSolidList"/>
    <dgm:cxn modelId="{C907FA23-0971-4C3F-B4F9-CB5FE62E1246}" type="presParOf" srcId="{CBF17259-E570-47BF-BD01-AE9E6C8AF2A2}" destId="{C4C82A4C-4104-4099-B85C-0AD6EE76E518}" srcOrd="1" destOrd="0" presId="urn:microsoft.com/office/officeart/2018/2/layout/IconVerticalSolidList"/>
    <dgm:cxn modelId="{9290BB1C-0EE7-4F21-9008-244B50276F3A}" type="presParOf" srcId="{CBF17259-E570-47BF-BD01-AE9E6C8AF2A2}" destId="{1B83E8C2-2C74-4201-97DA-FA8892D3892B}" srcOrd="2" destOrd="0" presId="urn:microsoft.com/office/officeart/2018/2/layout/IconVerticalSolidList"/>
    <dgm:cxn modelId="{7AFF7CE7-BBB1-4CB9-8ECE-3F4E0776963B}" type="presParOf" srcId="{1B83E8C2-2C74-4201-97DA-FA8892D3892B}" destId="{ED71C628-F803-4D40-8580-10B63E718160}" srcOrd="0" destOrd="0" presId="urn:microsoft.com/office/officeart/2018/2/layout/IconVerticalSolidList"/>
    <dgm:cxn modelId="{70EA9329-7858-4C33-96E1-B14D2E7FC783}" type="presParOf" srcId="{1B83E8C2-2C74-4201-97DA-FA8892D3892B}" destId="{EABBA957-6F2A-4907-A241-2F692A40BB91}" srcOrd="1" destOrd="0" presId="urn:microsoft.com/office/officeart/2018/2/layout/IconVerticalSolidList"/>
    <dgm:cxn modelId="{40959315-A915-458C-8983-9577BCB5B975}" type="presParOf" srcId="{1B83E8C2-2C74-4201-97DA-FA8892D3892B}" destId="{BAEF46E3-A8E6-441E-886A-630F9CFBF658}" srcOrd="2" destOrd="0" presId="urn:microsoft.com/office/officeart/2018/2/layout/IconVerticalSolidList"/>
    <dgm:cxn modelId="{90B14C0D-3B43-4691-9B11-C7BC2938DCCF}" type="presParOf" srcId="{1B83E8C2-2C74-4201-97DA-FA8892D3892B}" destId="{95F24FC5-FA84-4C22-AF38-9F54111B5D8F}" srcOrd="3" destOrd="0" presId="urn:microsoft.com/office/officeart/2018/2/layout/IconVerticalSolidList"/>
    <dgm:cxn modelId="{2D65E056-0D10-414E-B945-7F8E69A0F04A}" type="presParOf" srcId="{CBF17259-E570-47BF-BD01-AE9E6C8AF2A2}" destId="{752B4913-D7EC-4209-A9A8-95B8C5FC0B23}" srcOrd="3" destOrd="0" presId="urn:microsoft.com/office/officeart/2018/2/layout/IconVerticalSolidList"/>
    <dgm:cxn modelId="{8B82335C-A9B4-4CE4-9B53-5B592B3D8CA3}" type="presParOf" srcId="{CBF17259-E570-47BF-BD01-AE9E6C8AF2A2}" destId="{0303D7E8-192C-409D-A02A-5DBD84C470D1}" srcOrd="4" destOrd="0" presId="urn:microsoft.com/office/officeart/2018/2/layout/IconVerticalSolidList"/>
    <dgm:cxn modelId="{E9B69013-A2C8-48D0-9C4B-3DDDC3BD2B7F}" type="presParOf" srcId="{0303D7E8-192C-409D-A02A-5DBD84C470D1}" destId="{CEC4DE11-AD5E-4EC7-9661-47A5AE91DE05}" srcOrd="0" destOrd="0" presId="urn:microsoft.com/office/officeart/2018/2/layout/IconVerticalSolidList"/>
    <dgm:cxn modelId="{4FD3AA4C-5F58-4B55-AD9B-0EC48A901695}" type="presParOf" srcId="{0303D7E8-192C-409D-A02A-5DBD84C470D1}" destId="{775C5465-0DAB-42A4-A399-8EB34B4BD12D}" srcOrd="1" destOrd="0" presId="urn:microsoft.com/office/officeart/2018/2/layout/IconVerticalSolidList"/>
    <dgm:cxn modelId="{6A705D66-62A4-42CF-B09B-FFEBBA999248}" type="presParOf" srcId="{0303D7E8-192C-409D-A02A-5DBD84C470D1}" destId="{A7F12F8A-B87D-48FB-B1A1-CCB3F023D35F}" srcOrd="2" destOrd="0" presId="urn:microsoft.com/office/officeart/2018/2/layout/IconVerticalSolidList"/>
    <dgm:cxn modelId="{0DABF26B-EF7E-4210-A8F9-3AB9C58DA784}" type="presParOf" srcId="{0303D7E8-192C-409D-A02A-5DBD84C470D1}" destId="{B0623EE4-38E4-470B-9EC0-13BF60FF9D3C}" srcOrd="3" destOrd="0" presId="urn:microsoft.com/office/officeart/2018/2/layout/IconVerticalSolidList"/>
    <dgm:cxn modelId="{9A864F4A-23A6-4E5E-81BE-8CC1C86EB654}" type="presParOf" srcId="{CBF17259-E570-47BF-BD01-AE9E6C8AF2A2}" destId="{91D93AA7-C39B-4F56-B69A-75B521116881}" srcOrd="5" destOrd="0" presId="urn:microsoft.com/office/officeart/2018/2/layout/IconVerticalSolidList"/>
    <dgm:cxn modelId="{A0285455-16CA-49E8-8103-3218C0BDEE0D}" type="presParOf" srcId="{CBF17259-E570-47BF-BD01-AE9E6C8AF2A2}" destId="{5094EE6F-0928-4D03-9CD0-A431CCFEDF23}" srcOrd="6" destOrd="0" presId="urn:microsoft.com/office/officeart/2018/2/layout/IconVerticalSolidList"/>
    <dgm:cxn modelId="{AA200DA4-4230-42D9-A894-2DFCCBB9D1CB}" type="presParOf" srcId="{5094EE6F-0928-4D03-9CD0-A431CCFEDF23}" destId="{0C0AEC4C-64C7-4BA6-8342-7AB33DB04A64}" srcOrd="0" destOrd="0" presId="urn:microsoft.com/office/officeart/2018/2/layout/IconVerticalSolidList"/>
    <dgm:cxn modelId="{69A3731B-FA20-400E-AE4C-0191D8266362}" type="presParOf" srcId="{5094EE6F-0928-4D03-9CD0-A431CCFEDF23}" destId="{F304EA2C-6FF8-4AFB-97EC-361B24CAD3D2}" srcOrd="1" destOrd="0" presId="urn:microsoft.com/office/officeart/2018/2/layout/IconVerticalSolidList"/>
    <dgm:cxn modelId="{9A22CC5D-D912-4AAC-AAD7-394749FBEA13}" type="presParOf" srcId="{5094EE6F-0928-4D03-9CD0-A431CCFEDF23}" destId="{7F616DDF-D39F-44A7-B373-7DB1EA108E28}" srcOrd="2" destOrd="0" presId="urn:microsoft.com/office/officeart/2018/2/layout/IconVerticalSolidList"/>
    <dgm:cxn modelId="{BB96646B-A228-4E11-B78E-F24C698C88E0}" type="presParOf" srcId="{5094EE6F-0928-4D03-9CD0-A431CCFEDF23}" destId="{5B4669A1-D812-4C83-A0D8-4A856718D74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A83F6A-C3ED-43DF-8432-9D3BD003D7E7}">
      <dsp:nvSpPr>
        <dsp:cNvPr id="0" name=""/>
        <dsp:cNvSpPr/>
      </dsp:nvSpPr>
      <dsp:spPr>
        <a:xfrm>
          <a:off x="0" y="629959"/>
          <a:ext cx="5000124" cy="9945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Gymshark: UK-based fitness apparel brand (HQ near Birmingham)</a:t>
          </a:r>
        </a:p>
      </dsp:txBody>
      <dsp:txXfrm>
        <a:off x="48547" y="678506"/>
        <a:ext cx="4903030" cy="897406"/>
      </dsp:txXfrm>
    </dsp:sp>
    <dsp:sp modelId="{499E4AEF-CB90-428A-A5CF-974FA9673F33}">
      <dsp:nvSpPr>
        <dsp:cNvPr id="0" name=""/>
        <dsp:cNvSpPr/>
      </dsp:nvSpPr>
      <dsp:spPr>
        <a:xfrm>
          <a:off x="0" y="1696460"/>
          <a:ext cx="5000124" cy="994500"/>
        </a:xfrm>
        <a:prstGeom prst="roundRect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Founded in 2012, fast-growing international company</a:t>
          </a:r>
        </a:p>
      </dsp:txBody>
      <dsp:txXfrm>
        <a:off x="48547" y="1745007"/>
        <a:ext cx="4903030" cy="897406"/>
      </dsp:txXfrm>
    </dsp:sp>
    <dsp:sp modelId="{39F61F19-5B32-49AA-B731-ED9D411EE31D}">
      <dsp:nvSpPr>
        <dsp:cNvPr id="0" name=""/>
        <dsp:cNvSpPr/>
      </dsp:nvSpPr>
      <dsp:spPr>
        <a:xfrm>
          <a:off x="0" y="2762960"/>
          <a:ext cx="5000124" cy="994500"/>
        </a:xfrm>
        <a:prstGeom prst="roundRect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Transformation project: improve operations &amp; adapt to growth</a:t>
          </a:r>
        </a:p>
      </dsp:txBody>
      <dsp:txXfrm>
        <a:off x="48547" y="2811507"/>
        <a:ext cx="4903030" cy="897406"/>
      </dsp:txXfrm>
    </dsp:sp>
    <dsp:sp modelId="{608C3C63-D494-401B-95CD-2BD650F6116D}">
      <dsp:nvSpPr>
        <dsp:cNvPr id="0" name=""/>
        <dsp:cNvSpPr/>
      </dsp:nvSpPr>
      <dsp:spPr>
        <a:xfrm>
          <a:off x="0" y="3829460"/>
          <a:ext cx="5000124" cy="99450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Need right people for project success</a:t>
          </a:r>
        </a:p>
      </dsp:txBody>
      <dsp:txXfrm>
        <a:off x="48547" y="3878007"/>
        <a:ext cx="4903030" cy="8974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9013D5-6EEB-447C-8E42-11145B1B0C98}">
      <dsp:nvSpPr>
        <dsp:cNvPr id="0" name=""/>
        <dsp:cNvSpPr/>
      </dsp:nvSpPr>
      <dsp:spPr>
        <a:xfrm rot="5400000">
          <a:off x="-234172" y="2692961"/>
          <a:ext cx="1025219" cy="12370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09783A-9F63-4469-947F-C8F2B27003D8}">
      <dsp:nvSpPr>
        <dsp:cNvPr id="0" name=""/>
        <dsp:cNvSpPr/>
      </dsp:nvSpPr>
      <dsp:spPr>
        <a:xfrm>
          <a:off x="678" y="2037200"/>
          <a:ext cx="1374553" cy="824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Workforce Planning</a:t>
          </a:r>
          <a:endParaRPr lang="en-GB" sz="1400" b="1" kern="1200" dirty="0">
            <a:latin typeface="Calibri"/>
          </a:endParaRPr>
        </a:p>
      </dsp:txBody>
      <dsp:txXfrm>
        <a:off x="24834" y="2061356"/>
        <a:ext cx="1326241" cy="776419"/>
      </dsp:txXfrm>
    </dsp:sp>
    <dsp:sp modelId="{29B638F5-26BD-43E1-99E0-4D2A375D934B}">
      <dsp:nvSpPr>
        <dsp:cNvPr id="0" name=""/>
        <dsp:cNvSpPr/>
      </dsp:nvSpPr>
      <dsp:spPr>
        <a:xfrm rot="5400000">
          <a:off x="-234172" y="3723876"/>
          <a:ext cx="1025219" cy="12370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92561A-8FE1-4454-9508-D60773A66F05}">
      <dsp:nvSpPr>
        <dsp:cNvPr id="0" name=""/>
        <dsp:cNvSpPr/>
      </dsp:nvSpPr>
      <dsp:spPr>
        <a:xfrm>
          <a:off x="678" y="3068115"/>
          <a:ext cx="1374553" cy="824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Identify the number and type of roles needed for the transformation project.</a:t>
          </a:r>
        </a:p>
      </dsp:txBody>
      <dsp:txXfrm>
        <a:off x="24834" y="3092271"/>
        <a:ext cx="1326241" cy="776419"/>
      </dsp:txXfrm>
    </dsp:sp>
    <dsp:sp modelId="{8787E787-2EC8-4504-AB4B-28E889562B80}">
      <dsp:nvSpPr>
        <dsp:cNvPr id="0" name=""/>
        <dsp:cNvSpPr/>
      </dsp:nvSpPr>
      <dsp:spPr>
        <a:xfrm rot="5400000">
          <a:off x="-234172" y="4754790"/>
          <a:ext cx="1025219" cy="12370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D4AB38-94BC-477B-980B-0F070C36227D}">
      <dsp:nvSpPr>
        <dsp:cNvPr id="0" name=""/>
        <dsp:cNvSpPr/>
      </dsp:nvSpPr>
      <dsp:spPr>
        <a:xfrm>
          <a:off x="678" y="4099030"/>
          <a:ext cx="1374553" cy="824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List of required roles and timelines</a:t>
          </a:r>
        </a:p>
      </dsp:txBody>
      <dsp:txXfrm>
        <a:off x="24834" y="4123186"/>
        <a:ext cx="1326241" cy="776419"/>
      </dsp:txXfrm>
    </dsp:sp>
    <dsp:sp modelId="{0C33A291-B0F4-46E2-AE19-B63ED4349E1E}">
      <dsp:nvSpPr>
        <dsp:cNvPr id="0" name=""/>
        <dsp:cNvSpPr/>
      </dsp:nvSpPr>
      <dsp:spPr>
        <a:xfrm rot="5400000">
          <a:off x="-234172" y="5785705"/>
          <a:ext cx="1025219" cy="12370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02F5FF-AAF4-4FEB-886E-6B019B8FBDF3}">
      <dsp:nvSpPr>
        <dsp:cNvPr id="0" name=""/>
        <dsp:cNvSpPr/>
      </dsp:nvSpPr>
      <dsp:spPr>
        <a:xfrm>
          <a:off x="678" y="5129945"/>
          <a:ext cx="1374553" cy="824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Job Analysis</a:t>
          </a:r>
          <a:endParaRPr lang="en-GB" sz="1400" kern="1200" dirty="0">
            <a:latin typeface="Calibri"/>
          </a:endParaRPr>
        </a:p>
      </dsp:txBody>
      <dsp:txXfrm>
        <a:off x="24834" y="5154101"/>
        <a:ext cx="1326241" cy="776419"/>
      </dsp:txXfrm>
    </dsp:sp>
    <dsp:sp modelId="{84479222-7E21-467D-81AA-BA74EDDF9D8B}">
      <dsp:nvSpPr>
        <dsp:cNvPr id="0" name=""/>
        <dsp:cNvSpPr/>
      </dsp:nvSpPr>
      <dsp:spPr>
        <a:xfrm>
          <a:off x="281284" y="6301163"/>
          <a:ext cx="1822460" cy="12370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B30446-B37F-460F-846F-A19922E6D085}">
      <dsp:nvSpPr>
        <dsp:cNvPr id="0" name=""/>
        <dsp:cNvSpPr/>
      </dsp:nvSpPr>
      <dsp:spPr>
        <a:xfrm>
          <a:off x="678" y="6160860"/>
          <a:ext cx="1374553" cy="824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Examine duties, responsibilities, and skills for each role.</a:t>
          </a:r>
        </a:p>
      </dsp:txBody>
      <dsp:txXfrm>
        <a:off x="24834" y="6185016"/>
        <a:ext cx="1326241" cy="776419"/>
      </dsp:txXfrm>
    </dsp:sp>
    <dsp:sp modelId="{B4E0521A-1964-4B50-8318-0A5FE8BA0CBC}">
      <dsp:nvSpPr>
        <dsp:cNvPr id="0" name=""/>
        <dsp:cNvSpPr/>
      </dsp:nvSpPr>
      <dsp:spPr>
        <a:xfrm rot="16200000">
          <a:off x="1593982" y="5785705"/>
          <a:ext cx="1025219" cy="12370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4EED42-2525-4CB1-88E6-1A0659C2C175}">
      <dsp:nvSpPr>
        <dsp:cNvPr id="0" name=""/>
        <dsp:cNvSpPr/>
      </dsp:nvSpPr>
      <dsp:spPr>
        <a:xfrm>
          <a:off x="1828834" y="6160860"/>
          <a:ext cx="1374553" cy="824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Clear understanding of job requirements.</a:t>
          </a:r>
        </a:p>
      </dsp:txBody>
      <dsp:txXfrm>
        <a:off x="1852990" y="6185016"/>
        <a:ext cx="1326241" cy="776419"/>
      </dsp:txXfrm>
    </dsp:sp>
    <dsp:sp modelId="{B56BA4A6-4237-46C5-B6E1-4B838E551FC1}">
      <dsp:nvSpPr>
        <dsp:cNvPr id="0" name=""/>
        <dsp:cNvSpPr/>
      </dsp:nvSpPr>
      <dsp:spPr>
        <a:xfrm rot="16200000">
          <a:off x="1593982" y="4754790"/>
          <a:ext cx="1025219" cy="12370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3CD41A-3CA5-4F4C-B171-0DAACC1D2434}">
      <dsp:nvSpPr>
        <dsp:cNvPr id="0" name=""/>
        <dsp:cNvSpPr/>
      </dsp:nvSpPr>
      <dsp:spPr>
        <a:xfrm>
          <a:off x="1828834" y="5129945"/>
          <a:ext cx="1374553" cy="824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Job Description &amp; Person Specification</a:t>
          </a:r>
          <a:endParaRPr lang="en-GB" sz="1400" kern="1200" dirty="0">
            <a:latin typeface="Calibri"/>
          </a:endParaRPr>
        </a:p>
      </dsp:txBody>
      <dsp:txXfrm>
        <a:off x="1852990" y="5154101"/>
        <a:ext cx="1326241" cy="776419"/>
      </dsp:txXfrm>
    </dsp:sp>
    <dsp:sp modelId="{F3B45AAA-3F3E-49BE-B338-3B0676A8DB46}">
      <dsp:nvSpPr>
        <dsp:cNvPr id="0" name=""/>
        <dsp:cNvSpPr/>
      </dsp:nvSpPr>
      <dsp:spPr>
        <a:xfrm rot="16200000">
          <a:off x="1593982" y="3723876"/>
          <a:ext cx="1025219" cy="12370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E951A9-CE2B-45A5-B216-3D3C7ADF8DE9}">
      <dsp:nvSpPr>
        <dsp:cNvPr id="0" name=""/>
        <dsp:cNvSpPr/>
      </dsp:nvSpPr>
      <dsp:spPr>
        <a:xfrm>
          <a:off x="1828834" y="4099030"/>
          <a:ext cx="1374553" cy="824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Write detailed job descriptions and ideal candidate profiles.</a:t>
          </a:r>
        </a:p>
      </dsp:txBody>
      <dsp:txXfrm>
        <a:off x="1852990" y="4123186"/>
        <a:ext cx="1326241" cy="776419"/>
      </dsp:txXfrm>
    </dsp:sp>
    <dsp:sp modelId="{9BD14423-5104-4B57-8D2B-37F93C7546C0}">
      <dsp:nvSpPr>
        <dsp:cNvPr id="0" name=""/>
        <dsp:cNvSpPr/>
      </dsp:nvSpPr>
      <dsp:spPr>
        <a:xfrm rot="16200000">
          <a:off x="1593982" y="2692961"/>
          <a:ext cx="1025219" cy="12370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739A39-9F8F-40D9-9A33-98CB68E37BD5}">
      <dsp:nvSpPr>
        <dsp:cNvPr id="0" name=""/>
        <dsp:cNvSpPr/>
      </dsp:nvSpPr>
      <dsp:spPr>
        <a:xfrm>
          <a:off x="1828834" y="3068115"/>
          <a:ext cx="1374553" cy="824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Final job description and person specification documents</a:t>
          </a:r>
        </a:p>
      </dsp:txBody>
      <dsp:txXfrm>
        <a:off x="1852990" y="3092271"/>
        <a:ext cx="1326241" cy="776419"/>
      </dsp:txXfrm>
    </dsp:sp>
    <dsp:sp modelId="{2E29E4F3-4247-4455-8743-EDA41D6EE653}">
      <dsp:nvSpPr>
        <dsp:cNvPr id="0" name=""/>
        <dsp:cNvSpPr/>
      </dsp:nvSpPr>
      <dsp:spPr>
        <a:xfrm>
          <a:off x="2109440" y="2177503"/>
          <a:ext cx="1822460" cy="12370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BBE48D-422C-4DF8-8694-D96E30E8E1F9}">
      <dsp:nvSpPr>
        <dsp:cNvPr id="0" name=""/>
        <dsp:cNvSpPr/>
      </dsp:nvSpPr>
      <dsp:spPr>
        <a:xfrm>
          <a:off x="1828834" y="2037200"/>
          <a:ext cx="1374553" cy="824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Advertising &amp; Sourcing</a:t>
          </a:r>
          <a:endParaRPr lang="en-GB" sz="1400" kern="1200" dirty="0">
            <a:latin typeface="Calibri"/>
          </a:endParaRPr>
        </a:p>
      </dsp:txBody>
      <dsp:txXfrm>
        <a:off x="1852990" y="2061356"/>
        <a:ext cx="1326241" cy="776419"/>
      </dsp:txXfrm>
    </dsp:sp>
    <dsp:sp modelId="{9D44ABE4-3AE3-4E30-9E0B-05DDF4581CF8}">
      <dsp:nvSpPr>
        <dsp:cNvPr id="0" name=""/>
        <dsp:cNvSpPr/>
      </dsp:nvSpPr>
      <dsp:spPr>
        <a:xfrm rot="5400000">
          <a:off x="3422138" y="2692961"/>
          <a:ext cx="1025219" cy="12370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FAFB90-298D-4D97-94CF-1721255A98DA}">
      <dsp:nvSpPr>
        <dsp:cNvPr id="0" name=""/>
        <dsp:cNvSpPr/>
      </dsp:nvSpPr>
      <dsp:spPr>
        <a:xfrm>
          <a:off x="3656989" y="2037200"/>
          <a:ext cx="1374553" cy="824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Advertise roles internally and externally (LinkedIn, website, agencies).</a:t>
          </a:r>
        </a:p>
      </dsp:txBody>
      <dsp:txXfrm>
        <a:off x="3681145" y="2061356"/>
        <a:ext cx="1326241" cy="776419"/>
      </dsp:txXfrm>
    </dsp:sp>
    <dsp:sp modelId="{7498B808-16A4-4B1B-A01C-D890A7295EBE}">
      <dsp:nvSpPr>
        <dsp:cNvPr id="0" name=""/>
        <dsp:cNvSpPr/>
      </dsp:nvSpPr>
      <dsp:spPr>
        <a:xfrm rot="5400000">
          <a:off x="3422138" y="3723876"/>
          <a:ext cx="1025219" cy="12370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6035A8-7A93-4663-BCA0-BE4688FEE2F1}">
      <dsp:nvSpPr>
        <dsp:cNvPr id="0" name=""/>
        <dsp:cNvSpPr/>
      </dsp:nvSpPr>
      <dsp:spPr>
        <a:xfrm>
          <a:off x="3656989" y="3068115"/>
          <a:ext cx="1374553" cy="824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Pool of suitable applicants.</a:t>
          </a:r>
        </a:p>
      </dsp:txBody>
      <dsp:txXfrm>
        <a:off x="3681145" y="3092271"/>
        <a:ext cx="1326241" cy="776419"/>
      </dsp:txXfrm>
    </dsp:sp>
    <dsp:sp modelId="{D1F4732A-831E-40AE-A990-DB802927BDA1}">
      <dsp:nvSpPr>
        <dsp:cNvPr id="0" name=""/>
        <dsp:cNvSpPr/>
      </dsp:nvSpPr>
      <dsp:spPr>
        <a:xfrm rot="5400000">
          <a:off x="3422138" y="4754790"/>
          <a:ext cx="1025219" cy="12370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CE5B89-5726-4361-87BE-22DDD2346AE9}">
      <dsp:nvSpPr>
        <dsp:cNvPr id="0" name=""/>
        <dsp:cNvSpPr/>
      </dsp:nvSpPr>
      <dsp:spPr>
        <a:xfrm>
          <a:off x="3656989" y="4099030"/>
          <a:ext cx="1374553" cy="824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Shortlisting</a:t>
          </a:r>
          <a:endParaRPr lang="en-GB" sz="1400" kern="1200" dirty="0">
            <a:latin typeface="Calibri"/>
          </a:endParaRPr>
        </a:p>
      </dsp:txBody>
      <dsp:txXfrm>
        <a:off x="3681145" y="4123186"/>
        <a:ext cx="1326241" cy="776419"/>
      </dsp:txXfrm>
    </dsp:sp>
    <dsp:sp modelId="{24314FA1-511A-4777-9EC5-F736932009AB}">
      <dsp:nvSpPr>
        <dsp:cNvPr id="0" name=""/>
        <dsp:cNvSpPr/>
      </dsp:nvSpPr>
      <dsp:spPr>
        <a:xfrm rot="5400000">
          <a:off x="3422138" y="5785705"/>
          <a:ext cx="1025219" cy="12370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DBFBF8-B4D5-4D1E-B505-839D8CAE944E}">
      <dsp:nvSpPr>
        <dsp:cNvPr id="0" name=""/>
        <dsp:cNvSpPr/>
      </dsp:nvSpPr>
      <dsp:spPr>
        <a:xfrm>
          <a:off x="3656989" y="5129945"/>
          <a:ext cx="1374553" cy="824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Screen and shortlist candidates who meet essential criteria.</a:t>
          </a:r>
        </a:p>
      </dsp:txBody>
      <dsp:txXfrm>
        <a:off x="3681145" y="5154101"/>
        <a:ext cx="1326241" cy="776419"/>
      </dsp:txXfrm>
    </dsp:sp>
    <dsp:sp modelId="{AFDC25ED-6D97-408B-9296-A69673EB9DE4}">
      <dsp:nvSpPr>
        <dsp:cNvPr id="0" name=""/>
        <dsp:cNvSpPr/>
      </dsp:nvSpPr>
      <dsp:spPr>
        <a:xfrm>
          <a:off x="3937595" y="6301163"/>
          <a:ext cx="1822460" cy="12370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0FD767-634A-4BEE-A715-B5B05BC29AC8}">
      <dsp:nvSpPr>
        <dsp:cNvPr id="0" name=""/>
        <dsp:cNvSpPr/>
      </dsp:nvSpPr>
      <dsp:spPr>
        <a:xfrm>
          <a:off x="3656989" y="6160860"/>
          <a:ext cx="1374553" cy="824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Shortlist of top candidates.</a:t>
          </a:r>
        </a:p>
      </dsp:txBody>
      <dsp:txXfrm>
        <a:off x="3681145" y="6185016"/>
        <a:ext cx="1326241" cy="776419"/>
      </dsp:txXfrm>
    </dsp:sp>
    <dsp:sp modelId="{09B19309-E8F3-45ED-BC1F-E82D50A51EDE}">
      <dsp:nvSpPr>
        <dsp:cNvPr id="0" name=""/>
        <dsp:cNvSpPr/>
      </dsp:nvSpPr>
      <dsp:spPr>
        <a:xfrm rot="16200000">
          <a:off x="5250294" y="5785705"/>
          <a:ext cx="1025219" cy="12370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8B85FB-7DE9-4570-A55D-D4F744383419}">
      <dsp:nvSpPr>
        <dsp:cNvPr id="0" name=""/>
        <dsp:cNvSpPr/>
      </dsp:nvSpPr>
      <dsp:spPr>
        <a:xfrm>
          <a:off x="5485145" y="6160860"/>
          <a:ext cx="1374553" cy="824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Interviews &amp; Assessments</a:t>
          </a:r>
          <a:endParaRPr lang="en-GB" sz="1400" kern="1200" dirty="0"/>
        </a:p>
      </dsp:txBody>
      <dsp:txXfrm>
        <a:off x="5509301" y="6185016"/>
        <a:ext cx="1326241" cy="776419"/>
      </dsp:txXfrm>
    </dsp:sp>
    <dsp:sp modelId="{5F13CD72-1C46-4958-9E1D-8B8F831E4E63}">
      <dsp:nvSpPr>
        <dsp:cNvPr id="0" name=""/>
        <dsp:cNvSpPr/>
      </dsp:nvSpPr>
      <dsp:spPr>
        <a:xfrm rot="16200000">
          <a:off x="5250294" y="4754790"/>
          <a:ext cx="1025219" cy="12370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3BE94D-608D-480A-BCCE-E60C5A043985}">
      <dsp:nvSpPr>
        <dsp:cNvPr id="0" name=""/>
        <dsp:cNvSpPr/>
      </dsp:nvSpPr>
      <dsp:spPr>
        <a:xfrm>
          <a:off x="5485145" y="5129945"/>
          <a:ext cx="1374553" cy="824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Conduct structured, </a:t>
          </a:r>
          <a:r>
            <a:rPr lang="en-GB" sz="1000" kern="1200" dirty="0" err="1"/>
            <a:t>behavioral</a:t>
          </a:r>
          <a:r>
            <a:rPr lang="en-GB" sz="1000" kern="1200" dirty="0"/>
            <a:t>, or panel interviews.</a:t>
          </a:r>
        </a:p>
      </dsp:txBody>
      <dsp:txXfrm>
        <a:off x="5509301" y="5154101"/>
        <a:ext cx="1326241" cy="776419"/>
      </dsp:txXfrm>
    </dsp:sp>
    <dsp:sp modelId="{A6FCE4A7-6377-4DB1-88E3-53A6FBDA8CD9}">
      <dsp:nvSpPr>
        <dsp:cNvPr id="0" name=""/>
        <dsp:cNvSpPr/>
      </dsp:nvSpPr>
      <dsp:spPr>
        <a:xfrm rot="16200000">
          <a:off x="5250294" y="3723876"/>
          <a:ext cx="1025219" cy="12370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AF83F4-D589-4E86-BE25-18BAC27AE4F7}">
      <dsp:nvSpPr>
        <dsp:cNvPr id="0" name=""/>
        <dsp:cNvSpPr/>
      </dsp:nvSpPr>
      <dsp:spPr>
        <a:xfrm>
          <a:off x="5485145" y="4099030"/>
          <a:ext cx="1374553" cy="824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Candidate evaluations and interview feedback.</a:t>
          </a:r>
        </a:p>
      </dsp:txBody>
      <dsp:txXfrm>
        <a:off x="5509301" y="4123186"/>
        <a:ext cx="1326241" cy="776419"/>
      </dsp:txXfrm>
    </dsp:sp>
    <dsp:sp modelId="{5E3B3ACB-4A86-4102-A87F-03F82B2DE61A}">
      <dsp:nvSpPr>
        <dsp:cNvPr id="0" name=""/>
        <dsp:cNvSpPr/>
      </dsp:nvSpPr>
      <dsp:spPr>
        <a:xfrm rot="16200000">
          <a:off x="5250294" y="2692961"/>
          <a:ext cx="1025219" cy="12370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87C5DE-7BCD-43F9-B6A8-81D6E9CD3C5C}">
      <dsp:nvSpPr>
        <dsp:cNvPr id="0" name=""/>
        <dsp:cNvSpPr/>
      </dsp:nvSpPr>
      <dsp:spPr>
        <a:xfrm>
          <a:off x="5485145" y="3068115"/>
          <a:ext cx="1374553" cy="824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Selection &amp; Decision</a:t>
          </a:r>
          <a:endParaRPr lang="en-GB" sz="1400" kern="1200" dirty="0">
            <a:latin typeface="Calibri"/>
          </a:endParaRPr>
        </a:p>
      </dsp:txBody>
      <dsp:txXfrm>
        <a:off x="5509301" y="3092271"/>
        <a:ext cx="1326241" cy="776419"/>
      </dsp:txXfrm>
    </dsp:sp>
    <dsp:sp modelId="{0730EA73-124A-4873-96D5-AE692E862B9F}">
      <dsp:nvSpPr>
        <dsp:cNvPr id="0" name=""/>
        <dsp:cNvSpPr/>
      </dsp:nvSpPr>
      <dsp:spPr>
        <a:xfrm>
          <a:off x="5765751" y="2177503"/>
          <a:ext cx="1822460" cy="12370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E76BAD-652B-4A9E-AC4C-E4FA33B201C5}">
      <dsp:nvSpPr>
        <dsp:cNvPr id="0" name=""/>
        <dsp:cNvSpPr/>
      </dsp:nvSpPr>
      <dsp:spPr>
        <a:xfrm>
          <a:off x="5485145" y="2037200"/>
          <a:ext cx="1374553" cy="824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Compare performance and make hiring decisions.</a:t>
          </a:r>
        </a:p>
      </dsp:txBody>
      <dsp:txXfrm>
        <a:off x="5509301" y="2061356"/>
        <a:ext cx="1326241" cy="776419"/>
      </dsp:txXfrm>
    </dsp:sp>
    <dsp:sp modelId="{3048A3C0-5971-4F30-8619-7175CCD77153}">
      <dsp:nvSpPr>
        <dsp:cNvPr id="0" name=""/>
        <dsp:cNvSpPr/>
      </dsp:nvSpPr>
      <dsp:spPr>
        <a:xfrm rot="5400000">
          <a:off x="7078449" y="2692961"/>
          <a:ext cx="1025219" cy="12370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8033B3-2F5A-4286-9D94-6AF13E9C3C44}">
      <dsp:nvSpPr>
        <dsp:cNvPr id="0" name=""/>
        <dsp:cNvSpPr/>
      </dsp:nvSpPr>
      <dsp:spPr>
        <a:xfrm>
          <a:off x="7313301" y="2037200"/>
          <a:ext cx="1374553" cy="824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Selected candidate for the role</a:t>
          </a:r>
        </a:p>
      </dsp:txBody>
      <dsp:txXfrm>
        <a:off x="7337457" y="2061356"/>
        <a:ext cx="1326241" cy="776419"/>
      </dsp:txXfrm>
    </dsp:sp>
    <dsp:sp modelId="{CE9BB137-CB21-4AEC-8214-3E7119666A98}">
      <dsp:nvSpPr>
        <dsp:cNvPr id="0" name=""/>
        <dsp:cNvSpPr/>
      </dsp:nvSpPr>
      <dsp:spPr>
        <a:xfrm rot="5400000">
          <a:off x="7078449" y="3723876"/>
          <a:ext cx="1025219" cy="12370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26F431-90C1-4A44-BE70-E86B4EC0B619}">
      <dsp:nvSpPr>
        <dsp:cNvPr id="0" name=""/>
        <dsp:cNvSpPr/>
      </dsp:nvSpPr>
      <dsp:spPr>
        <a:xfrm>
          <a:off x="7313301" y="3068115"/>
          <a:ext cx="1374553" cy="824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Offer &amp; Onboarding</a:t>
          </a:r>
          <a:endParaRPr lang="en-GB" sz="1400" kern="1200" dirty="0">
            <a:latin typeface="Calibri"/>
          </a:endParaRPr>
        </a:p>
      </dsp:txBody>
      <dsp:txXfrm>
        <a:off x="7337457" y="3092271"/>
        <a:ext cx="1326241" cy="776419"/>
      </dsp:txXfrm>
    </dsp:sp>
    <dsp:sp modelId="{DB4561CD-2E0C-4622-B2D6-92BBFF2E1341}">
      <dsp:nvSpPr>
        <dsp:cNvPr id="0" name=""/>
        <dsp:cNvSpPr/>
      </dsp:nvSpPr>
      <dsp:spPr>
        <a:xfrm rot="5400000">
          <a:off x="7078449" y="4754790"/>
          <a:ext cx="1025219" cy="12370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EF5282-E612-462E-86FA-AE34C183E051}">
      <dsp:nvSpPr>
        <dsp:cNvPr id="0" name=""/>
        <dsp:cNvSpPr/>
      </dsp:nvSpPr>
      <dsp:spPr>
        <a:xfrm>
          <a:off x="7313301" y="4099030"/>
          <a:ext cx="1374553" cy="824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Issue job offer, complete documentation, and begin onboarding process.</a:t>
          </a:r>
        </a:p>
      </dsp:txBody>
      <dsp:txXfrm>
        <a:off x="7337457" y="4123186"/>
        <a:ext cx="1326241" cy="776419"/>
      </dsp:txXfrm>
    </dsp:sp>
    <dsp:sp modelId="{0C45C2E4-5CB5-4B8A-9573-8C839795556B}">
      <dsp:nvSpPr>
        <dsp:cNvPr id="0" name=""/>
        <dsp:cNvSpPr/>
      </dsp:nvSpPr>
      <dsp:spPr>
        <a:xfrm>
          <a:off x="7313301" y="5129945"/>
          <a:ext cx="1374553" cy="824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New hire joins and starts project role.</a:t>
          </a:r>
        </a:p>
      </dsp:txBody>
      <dsp:txXfrm>
        <a:off x="7337457" y="5154101"/>
        <a:ext cx="1326241" cy="77641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DD0E9B-FBAD-4825-87C5-770578A7EC38}">
      <dsp:nvSpPr>
        <dsp:cNvPr id="0" name=""/>
        <dsp:cNvSpPr/>
      </dsp:nvSpPr>
      <dsp:spPr>
        <a:xfrm>
          <a:off x="0" y="1120"/>
          <a:ext cx="8229600" cy="56795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62BDB2-9718-48D9-ABC2-6BB3B09742E2}">
      <dsp:nvSpPr>
        <dsp:cNvPr id="0" name=""/>
        <dsp:cNvSpPr/>
      </dsp:nvSpPr>
      <dsp:spPr>
        <a:xfrm>
          <a:off x="171807" y="128911"/>
          <a:ext cx="312376" cy="3123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F089C3-AFF9-4D94-A295-775630B7DCFC}">
      <dsp:nvSpPr>
        <dsp:cNvPr id="0" name=""/>
        <dsp:cNvSpPr/>
      </dsp:nvSpPr>
      <dsp:spPr>
        <a:xfrm>
          <a:off x="655990" y="1120"/>
          <a:ext cx="7573609" cy="567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109" tIns="60109" rIns="60109" bIns="6010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Same set of questions for all candidates</a:t>
          </a:r>
        </a:p>
      </dsp:txBody>
      <dsp:txXfrm>
        <a:off x="655990" y="1120"/>
        <a:ext cx="7573609" cy="567957"/>
      </dsp:txXfrm>
    </dsp:sp>
    <dsp:sp modelId="{E6FB8676-9967-4114-8150-F78E89F0973E}">
      <dsp:nvSpPr>
        <dsp:cNvPr id="0" name=""/>
        <dsp:cNvSpPr/>
      </dsp:nvSpPr>
      <dsp:spPr>
        <a:xfrm>
          <a:off x="0" y="711067"/>
          <a:ext cx="8229600" cy="56795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B13520-A29F-4398-93E4-8457F227D099}">
      <dsp:nvSpPr>
        <dsp:cNvPr id="0" name=""/>
        <dsp:cNvSpPr/>
      </dsp:nvSpPr>
      <dsp:spPr>
        <a:xfrm>
          <a:off x="171807" y="838857"/>
          <a:ext cx="312376" cy="31237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4FEDDF-BF16-4469-8845-5E0877ECE885}">
      <dsp:nvSpPr>
        <dsp:cNvPr id="0" name=""/>
        <dsp:cNvSpPr/>
      </dsp:nvSpPr>
      <dsp:spPr>
        <a:xfrm>
          <a:off x="655990" y="711067"/>
          <a:ext cx="7573609" cy="567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109" tIns="60109" rIns="60109" bIns="6010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Pros fair, easy to compare answers</a:t>
          </a:r>
        </a:p>
      </dsp:txBody>
      <dsp:txXfrm>
        <a:off x="655990" y="711067"/>
        <a:ext cx="7573609" cy="567957"/>
      </dsp:txXfrm>
    </dsp:sp>
    <dsp:sp modelId="{889CF6DE-634B-4536-AF28-37A113475CF6}">
      <dsp:nvSpPr>
        <dsp:cNvPr id="0" name=""/>
        <dsp:cNvSpPr/>
      </dsp:nvSpPr>
      <dsp:spPr>
        <a:xfrm>
          <a:off x="0" y="1421014"/>
          <a:ext cx="8229600" cy="56795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B8DE90-A2F6-408D-B023-EE4588C7C7A9}">
      <dsp:nvSpPr>
        <dsp:cNvPr id="0" name=""/>
        <dsp:cNvSpPr/>
      </dsp:nvSpPr>
      <dsp:spPr>
        <a:xfrm>
          <a:off x="171807" y="1548804"/>
          <a:ext cx="312376" cy="31237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AA642F-F7E9-4D5A-8F90-8A5BB540DDA3}">
      <dsp:nvSpPr>
        <dsp:cNvPr id="0" name=""/>
        <dsp:cNvSpPr/>
      </dsp:nvSpPr>
      <dsp:spPr>
        <a:xfrm>
          <a:off x="655990" y="1421014"/>
          <a:ext cx="7573609" cy="567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109" tIns="60109" rIns="60109" bIns="6010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Cons less flexible, can miss unique insights</a:t>
          </a:r>
        </a:p>
      </dsp:txBody>
      <dsp:txXfrm>
        <a:off x="655990" y="1421014"/>
        <a:ext cx="7573609" cy="567957"/>
      </dsp:txXfrm>
    </dsp:sp>
    <dsp:sp modelId="{D40E208E-90C5-4FE7-84C3-3BEDFD654E21}">
      <dsp:nvSpPr>
        <dsp:cNvPr id="0" name=""/>
        <dsp:cNvSpPr/>
      </dsp:nvSpPr>
      <dsp:spPr>
        <a:xfrm>
          <a:off x="0" y="2130960"/>
          <a:ext cx="8229600" cy="56795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A14DEE-F1FF-4872-9B82-4730E6497E75}">
      <dsp:nvSpPr>
        <dsp:cNvPr id="0" name=""/>
        <dsp:cNvSpPr/>
      </dsp:nvSpPr>
      <dsp:spPr>
        <a:xfrm>
          <a:off x="171807" y="2258751"/>
          <a:ext cx="312376" cy="31237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99A9EA-F4F1-49BB-A184-75FA890801B5}">
      <dsp:nvSpPr>
        <dsp:cNvPr id="0" name=""/>
        <dsp:cNvSpPr/>
      </dsp:nvSpPr>
      <dsp:spPr>
        <a:xfrm>
          <a:off x="655990" y="2130960"/>
          <a:ext cx="7573609" cy="567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109" tIns="60109" rIns="60109" bIns="6010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Useful for technical/finance roles</a:t>
          </a:r>
        </a:p>
      </dsp:txBody>
      <dsp:txXfrm>
        <a:off x="655990" y="2130960"/>
        <a:ext cx="7573609" cy="56795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9812EF-20A2-4C4F-BCD9-6F8DF3BCE8A8}">
      <dsp:nvSpPr>
        <dsp:cNvPr id="0" name=""/>
        <dsp:cNvSpPr/>
      </dsp:nvSpPr>
      <dsp:spPr>
        <a:xfrm>
          <a:off x="0" y="63299"/>
          <a:ext cx="8229600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Focus on past behavior as predictor of future</a:t>
          </a:r>
        </a:p>
      </dsp:txBody>
      <dsp:txXfrm>
        <a:off x="24588" y="87887"/>
        <a:ext cx="8180424" cy="454509"/>
      </dsp:txXfrm>
    </dsp:sp>
    <dsp:sp modelId="{4A9757EE-306D-47F9-90CB-6679915C4552}">
      <dsp:nvSpPr>
        <dsp:cNvPr id="0" name=""/>
        <dsp:cNvSpPr/>
      </dsp:nvSpPr>
      <dsp:spPr>
        <a:xfrm>
          <a:off x="0" y="627465"/>
          <a:ext cx="8229600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Example</a:t>
          </a:r>
          <a:r>
            <a:rPr lang="en-GB" sz="2100" kern="1200"/>
            <a:t>Tell</a:t>
          </a:r>
          <a:r>
            <a:rPr lang="en-US" sz="2100" kern="1200"/>
            <a:t> me about a time you led change.'</a:t>
          </a:r>
        </a:p>
      </dsp:txBody>
      <dsp:txXfrm>
        <a:off x="24588" y="652053"/>
        <a:ext cx="8180424" cy="454509"/>
      </dsp:txXfrm>
    </dsp:sp>
    <dsp:sp modelId="{E8C1E687-7488-4578-8BB9-987514DC878A}">
      <dsp:nvSpPr>
        <dsp:cNvPr id="0" name=""/>
        <dsp:cNvSpPr/>
      </dsp:nvSpPr>
      <dsp:spPr>
        <a:xfrm>
          <a:off x="0" y="1191629"/>
          <a:ext cx="8229600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Pros </a:t>
          </a:r>
          <a:r>
            <a:rPr lang="en-GB" sz="2100" kern="1200"/>
            <a:t>real life</a:t>
          </a:r>
          <a:r>
            <a:rPr lang="en-US" sz="2100" kern="1200"/>
            <a:t> examples, reveals skills</a:t>
          </a:r>
        </a:p>
      </dsp:txBody>
      <dsp:txXfrm>
        <a:off x="24588" y="1216217"/>
        <a:ext cx="8180424" cy="454509"/>
      </dsp:txXfrm>
    </dsp:sp>
    <dsp:sp modelId="{EDFF6FFE-83AB-489D-BC6A-AC13D7B5B7FF}">
      <dsp:nvSpPr>
        <dsp:cNvPr id="0" name=""/>
        <dsp:cNvSpPr/>
      </dsp:nvSpPr>
      <dsp:spPr>
        <a:xfrm>
          <a:off x="0" y="1755794"/>
          <a:ext cx="8229600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Cons depends on candidate’s memory</a:t>
          </a:r>
        </a:p>
      </dsp:txBody>
      <dsp:txXfrm>
        <a:off x="24588" y="1780382"/>
        <a:ext cx="8180424" cy="454509"/>
      </dsp:txXfrm>
    </dsp:sp>
    <dsp:sp modelId="{F8777DBF-9DAE-467F-8828-CFB20F5F79E2}">
      <dsp:nvSpPr>
        <dsp:cNvPr id="0" name=""/>
        <dsp:cNvSpPr/>
      </dsp:nvSpPr>
      <dsp:spPr>
        <a:xfrm>
          <a:off x="0" y="2319959"/>
          <a:ext cx="8229600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Useful for leadership/change manager roles</a:t>
          </a:r>
        </a:p>
      </dsp:txBody>
      <dsp:txXfrm>
        <a:off x="24588" y="2344547"/>
        <a:ext cx="8180424" cy="45450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9AE561-3026-47CF-A4E6-AE6655ADC857}">
      <dsp:nvSpPr>
        <dsp:cNvPr id="0" name=""/>
        <dsp:cNvSpPr/>
      </dsp:nvSpPr>
      <dsp:spPr>
        <a:xfrm>
          <a:off x="0" y="1878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1308DE-3B5F-49F9-BF95-7321FD754DBE}">
      <dsp:nvSpPr>
        <dsp:cNvPr id="0" name=""/>
        <dsp:cNvSpPr/>
      </dsp:nvSpPr>
      <dsp:spPr>
        <a:xfrm>
          <a:off x="287993" y="216088"/>
          <a:ext cx="523623" cy="5236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FF0291-A115-435B-9A25-1041118BC1E7}">
      <dsp:nvSpPr>
        <dsp:cNvPr id="0" name=""/>
        <dsp:cNvSpPr/>
      </dsp:nvSpPr>
      <dsp:spPr>
        <a:xfrm>
          <a:off x="1099610" y="1878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Multiple interviewers assess one candidate</a:t>
          </a:r>
        </a:p>
      </dsp:txBody>
      <dsp:txXfrm>
        <a:off x="1099610" y="1878"/>
        <a:ext cx="7129989" cy="952043"/>
      </dsp:txXfrm>
    </dsp:sp>
    <dsp:sp modelId="{ED71C628-F803-4D40-8580-10B63E718160}">
      <dsp:nvSpPr>
        <dsp:cNvPr id="0" name=""/>
        <dsp:cNvSpPr/>
      </dsp:nvSpPr>
      <dsp:spPr>
        <a:xfrm>
          <a:off x="0" y="1191932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BBA957-6F2A-4907-A241-2F692A40BB91}">
      <dsp:nvSpPr>
        <dsp:cNvPr id="0" name=""/>
        <dsp:cNvSpPr/>
      </dsp:nvSpPr>
      <dsp:spPr>
        <a:xfrm>
          <a:off x="287993" y="1406142"/>
          <a:ext cx="523623" cy="5236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F24FC5-FA84-4C22-AF38-9F54111B5D8F}">
      <dsp:nvSpPr>
        <dsp:cNvPr id="0" name=""/>
        <dsp:cNvSpPr/>
      </dsp:nvSpPr>
      <dsp:spPr>
        <a:xfrm>
          <a:off x="1099610" y="1191932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Pros: reduces bias, diverse views</a:t>
          </a:r>
        </a:p>
      </dsp:txBody>
      <dsp:txXfrm>
        <a:off x="1099610" y="1191932"/>
        <a:ext cx="7129989" cy="952043"/>
      </dsp:txXfrm>
    </dsp:sp>
    <dsp:sp modelId="{CEC4DE11-AD5E-4EC7-9661-47A5AE91DE05}">
      <dsp:nvSpPr>
        <dsp:cNvPr id="0" name=""/>
        <dsp:cNvSpPr/>
      </dsp:nvSpPr>
      <dsp:spPr>
        <a:xfrm>
          <a:off x="0" y="2381986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5C5465-0DAB-42A4-A399-8EB34B4BD12D}">
      <dsp:nvSpPr>
        <dsp:cNvPr id="0" name=""/>
        <dsp:cNvSpPr/>
      </dsp:nvSpPr>
      <dsp:spPr>
        <a:xfrm>
          <a:off x="287993" y="2596196"/>
          <a:ext cx="523623" cy="52362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623EE4-38E4-470B-9EC0-13BF60FF9D3C}">
      <dsp:nvSpPr>
        <dsp:cNvPr id="0" name=""/>
        <dsp:cNvSpPr/>
      </dsp:nvSpPr>
      <dsp:spPr>
        <a:xfrm>
          <a:off x="1099610" y="2381986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Cons</a:t>
          </a:r>
          <a:r>
            <a:rPr lang="en-GB" sz="2200" kern="1200"/>
            <a:t> </a:t>
          </a:r>
          <a:r>
            <a:rPr lang="en-US" sz="2200" kern="1200"/>
            <a:t>may intimidate candidates, hard to schedule</a:t>
          </a:r>
        </a:p>
      </dsp:txBody>
      <dsp:txXfrm>
        <a:off x="1099610" y="2381986"/>
        <a:ext cx="7129989" cy="952043"/>
      </dsp:txXfrm>
    </dsp:sp>
    <dsp:sp modelId="{0C0AEC4C-64C7-4BA6-8342-7AB33DB04A64}">
      <dsp:nvSpPr>
        <dsp:cNvPr id="0" name=""/>
        <dsp:cNvSpPr/>
      </dsp:nvSpPr>
      <dsp:spPr>
        <a:xfrm>
          <a:off x="0" y="3572041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04EA2C-6FF8-4AFB-97EC-361B24CAD3D2}">
      <dsp:nvSpPr>
        <dsp:cNvPr id="0" name=""/>
        <dsp:cNvSpPr/>
      </dsp:nvSpPr>
      <dsp:spPr>
        <a:xfrm>
          <a:off x="287993" y="3786250"/>
          <a:ext cx="523623" cy="52362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4669A1-D812-4C83-A0D8-4A856718D743}">
      <dsp:nvSpPr>
        <dsp:cNvPr id="0" name=""/>
        <dsp:cNvSpPr/>
      </dsp:nvSpPr>
      <dsp:spPr>
        <a:xfrm>
          <a:off x="1099610" y="3572041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Suitable for senior/project manager roles</a:t>
          </a:r>
        </a:p>
      </dsp:txBody>
      <dsp:txXfrm>
        <a:off x="1099610" y="3572041"/>
        <a:ext cx="7129989" cy="9520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 /><Relationship Id="rId2" Type="http://schemas.openxmlformats.org/officeDocument/2006/relationships/diagramData" Target="../diagrams/data3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3.xml" /><Relationship Id="rId5" Type="http://schemas.openxmlformats.org/officeDocument/2006/relationships/diagramColors" Target="../diagrams/colors3.xml" /><Relationship Id="rId4" Type="http://schemas.openxmlformats.org/officeDocument/2006/relationships/diagramQuickStyle" Target="../diagrams/quickStyle3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 /><Relationship Id="rId2" Type="http://schemas.openxmlformats.org/officeDocument/2006/relationships/diagramData" Target="../diagrams/data4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4.xml" /><Relationship Id="rId5" Type="http://schemas.openxmlformats.org/officeDocument/2006/relationships/diagramColors" Target="../diagrams/colors4.xml" /><Relationship Id="rId4" Type="http://schemas.openxmlformats.org/officeDocument/2006/relationships/diagramQuickStyle" Target="../diagrams/quickStyle4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 /><Relationship Id="rId2" Type="http://schemas.openxmlformats.org/officeDocument/2006/relationships/diagramData" Target="../diagrams/data5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5.xml" /><Relationship Id="rId5" Type="http://schemas.openxmlformats.org/officeDocument/2006/relationships/diagramColors" Target="../diagrams/colors5.xml" /><Relationship Id="rId4" Type="http://schemas.openxmlformats.org/officeDocument/2006/relationships/diagramQuickStyle" Target="../diagrams/quickStyle5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AE9FC70-8A26-4CF2-8E04-EBDADB8B8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09CB703-C563-4F1F-BF28-83C06E978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05250" y="583345"/>
            <a:ext cx="4375340" cy="2274155"/>
          </a:xfrm>
        </p:spPr>
        <p:txBody>
          <a:bodyPr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4900">
                <a:solidFill>
                  <a:srgbClr val="FFFFFF"/>
                </a:solidFill>
              </a:rPr>
              <a:t>Recruitment for Gymshark Project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05244" y="3123651"/>
            <a:ext cx="4375341" cy="18112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1700" b="1" dirty="0">
                <a:solidFill>
                  <a:srgbClr val="FFFFFF"/>
                </a:solidFill>
              </a:rPr>
              <a:t>Mohammad Dean 2406665</a:t>
            </a:r>
            <a:endParaRPr lang="en-GB" sz="1700" b="1" dirty="0">
              <a:solidFill>
                <a:srgbClr val="FFFFFF"/>
              </a:solidFill>
              <a:ea typeface="Calibri"/>
              <a:cs typeface="Calibri"/>
            </a:endParaRPr>
          </a:p>
          <a:p>
            <a:pPr algn="r">
              <a:lnSpc>
                <a:spcPct val="90000"/>
              </a:lnSpc>
            </a:pPr>
            <a:r>
              <a:rPr lang="en-GB" sz="1700" b="1" dirty="0">
                <a:solidFill>
                  <a:srgbClr val="FFFFFF"/>
                </a:solidFill>
              </a:rPr>
              <a:t>Lecturer Doreen </a:t>
            </a:r>
            <a:r>
              <a:rPr lang="en-GB" sz="1700" b="1" dirty="0" err="1">
                <a:solidFill>
                  <a:srgbClr val="FFFFFF"/>
                </a:solidFill>
              </a:rPr>
              <a:t>Amundam</a:t>
            </a:r>
            <a:endParaRPr lang="en-GB" sz="1700" b="1" dirty="0" err="1">
              <a:solidFill>
                <a:srgbClr val="FFFFFF"/>
              </a:solidFill>
              <a:ea typeface="Calibri"/>
              <a:cs typeface="Calibri"/>
            </a:endParaRPr>
          </a:p>
          <a:p>
            <a:pPr algn="r">
              <a:lnSpc>
                <a:spcPct val="90000"/>
              </a:lnSpc>
            </a:pPr>
            <a:r>
              <a:rPr lang="en-GB" sz="1700" b="1" dirty="0">
                <a:solidFill>
                  <a:srgbClr val="FFFFFF"/>
                </a:solidFill>
                <a:ea typeface="Calibri"/>
                <a:cs typeface="Calibri"/>
              </a:rPr>
              <a:t>Module LCLM 5002</a:t>
            </a:r>
          </a:p>
          <a:p>
            <a:pPr algn="r">
              <a:lnSpc>
                <a:spcPct val="90000"/>
              </a:lnSpc>
            </a:pPr>
            <a:r>
              <a:rPr lang="en-GB" sz="1600" b="1" dirty="0">
                <a:solidFill>
                  <a:srgbClr val="FFFFFF"/>
                </a:solidFill>
                <a:latin typeface="Times New Roman"/>
                <a:cs typeface="Times New Roman"/>
              </a:rPr>
              <a:t>Developing and Managing Individuals and Teams</a:t>
            </a:r>
            <a:r>
              <a:rPr lang="en-GB" sz="1800" b="1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endParaRPr lang="en-GB" sz="1800" dirty="0">
              <a:solidFill>
                <a:srgbClr val="FFFFFF"/>
              </a:solidFill>
            </a:endParaRPr>
          </a:p>
          <a:p>
            <a:pPr algn="r">
              <a:lnSpc>
                <a:spcPct val="90000"/>
              </a:lnSpc>
            </a:pPr>
            <a:r>
              <a:rPr lang="en-GB" sz="1700" b="1" dirty="0">
                <a:solidFill>
                  <a:srgbClr val="FFFFFF"/>
                </a:solidFill>
              </a:rPr>
              <a:t>Date 13 October 2025</a:t>
            </a:r>
            <a:endParaRPr lang="en-GB" sz="1700" b="1" dirty="0">
              <a:solidFill>
                <a:srgbClr val="FFFFFF"/>
              </a:solidFill>
              <a:ea typeface="Calibri"/>
              <a:cs typeface="Calibri"/>
            </a:endParaRPr>
          </a:p>
        </p:txBody>
      </p:sp>
      <p:sp>
        <p:nvSpPr>
          <p:cNvPr id="24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1780" y="2597379"/>
            <a:ext cx="104280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085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Gymshark Essential Oversized Long Sleeve T-Shirt - Black | Gymshark">
            <a:extLst>
              <a:ext uri="{FF2B5EF4-FFF2-40B4-BE49-F238E27FC236}">
                <a16:creationId xmlns:a16="http://schemas.microsoft.com/office/drawing/2014/main" id="{229FDA87-F2C0-2566-208F-3E5667067C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187" y="2887102"/>
            <a:ext cx="2579212" cy="3071607"/>
          </a:xfrm>
          <a:prstGeom prst="rect">
            <a:avLst/>
          </a:prstGeom>
        </p:spPr>
      </p:pic>
      <p:sp>
        <p:nvSpPr>
          <p:cNvPr id="28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0865" y="2826674"/>
            <a:ext cx="68354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0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2401" y="6109391"/>
            <a:ext cx="95786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0A45ED-8742-0B22-C3E5-FE67A77954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Table of Contents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t>1 Introduction</a:t>
            </a:r>
            <a:endParaRPr lang="en-US"/>
          </a:p>
          <a:p>
            <a:pPr marL="0" indent="0">
              <a:lnSpc>
                <a:spcPct val="90000"/>
              </a:lnSpc>
              <a:buNone/>
            </a:pPr>
            <a:r>
              <a:rPr lang="en-GB"/>
              <a:t>2 Recruitment</a:t>
            </a:r>
            <a:r>
              <a:t> Process</a:t>
            </a:r>
            <a:endParaRPr lang="en-US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t>3 Job Description &amp; Person Specification</a:t>
            </a:r>
            <a:endParaRPr lang="en-US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t>4 Interview Types</a:t>
            </a:r>
            <a:endParaRPr lang="en-US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t>5 Questioning Techniques</a:t>
            </a:r>
            <a:endParaRPr lang="en-US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/>
              <a:t>6 Face-to-Face</a:t>
            </a:r>
            <a:r>
              <a:t> vs Online Interviews</a:t>
            </a:r>
            <a:endParaRPr lang="en-US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t>7 Conclusion</a:t>
            </a:r>
            <a:endParaRPr lang="en-US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/>
              <a:t>8 References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FDF8D6-E0AC-75B4-18CE-43B5CE22A4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200">
                <a:solidFill>
                  <a:srgbClr val="FFFFFF"/>
                </a:solidFill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842396-A34F-ED7A-0FCC-F9AA2151BC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9839708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2F8916D-042B-29FC-93C8-C3A91A782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BC26E-8361-07FD-D320-C462FF9B3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076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3E9A37-0030-5A49-12EC-2FCC04DC3B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550653"/>
            <a:ext cx="8229600" cy="63087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600" dirty="0">
              <a:ea typeface="Calibri"/>
              <a:cs typeface="Calibri"/>
            </a:endParaRPr>
          </a:p>
          <a:p>
            <a:endParaRPr lang="en-GB" dirty="0">
              <a:ea typeface="Calibri"/>
              <a:cs typeface="Calibri"/>
            </a:endParaRPr>
          </a:p>
        </p:txBody>
      </p:sp>
      <p:graphicFrame>
        <p:nvGraphicFramePr>
          <p:cNvPr id="181" name="Diagram 180">
            <a:extLst>
              <a:ext uri="{FF2B5EF4-FFF2-40B4-BE49-F238E27FC236}">
                <a16:creationId xmlns:a16="http://schemas.microsoft.com/office/drawing/2014/main" id="{A32ECB7B-1149-7309-8D8F-7308DD74256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0261794"/>
              </p:ext>
            </p:extLst>
          </p:nvPr>
        </p:nvGraphicFramePr>
        <p:xfrm>
          <a:off x="629409" y="-1082375"/>
          <a:ext cx="8688533" cy="90227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2" name="Slide Number Placeholder 51">
            <a:extLst>
              <a:ext uri="{FF2B5EF4-FFF2-40B4-BE49-F238E27FC236}">
                <a16:creationId xmlns:a16="http://schemas.microsoft.com/office/drawing/2014/main" id="{2185A134-4A20-C0AC-8375-C3C060539B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8049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" y="-5705"/>
            <a:ext cx="9143993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7638" y="637762"/>
            <a:ext cx="7416372" cy="900131"/>
          </a:xfrm>
        </p:spPr>
        <p:txBody>
          <a:bodyPr anchor="t">
            <a:normAutofit/>
          </a:bodyPr>
          <a:lstStyle/>
          <a:p>
            <a:pPr algn="l"/>
            <a:r>
              <a:rPr lang="en-US" sz="3500">
                <a:solidFill>
                  <a:schemeClr val="bg1"/>
                </a:solidFill>
              </a:rPr>
              <a:t>Recruitment Process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9143992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638" y="2010758"/>
            <a:ext cx="34289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6661" y="2217343"/>
            <a:ext cx="7410669" cy="39596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100" b="1" dirty="0">
                <a:ea typeface="+mn-lt"/>
                <a:cs typeface="+mn-lt"/>
              </a:rPr>
              <a:t>Steps involved in recruiting the right candidate at the right time for the right job </a:t>
            </a:r>
            <a:r>
              <a:rPr lang="en-GB" sz="2100" b="1" dirty="0"/>
              <a:t> </a:t>
            </a:r>
            <a:endParaRPr lang="en-GB" sz="2100" b="1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100" dirty="0"/>
              <a:t>1 Workforce planning identify role needs</a:t>
            </a:r>
            <a:endParaRPr lang="en-GB" sz="21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100" dirty="0"/>
              <a:t>2 Job analysis understand tasks &amp; skills</a:t>
            </a:r>
            <a:endParaRPr lang="en-GB" sz="21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100" dirty="0"/>
              <a:t>3 Job description &amp; person specification</a:t>
            </a:r>
            <a:endParaRPr lang="en-GB" sz="21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100" dirty="0"/>
              <a:t>4 Advertise vacancies internally/externally</a:t>
            </a:r>
            <a:endParaRPr lang="en-GB" sz="21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100" dirty="0"/>
              <a:t>5 Shortlist and interview candidates</a:t>
            </a:r>
            <a:endParaRPr lang="en-GB" sz="21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100" dirty="0"/>
              <a:t>6 Selection, offer, and onboarding</a:t>
            </a:r>
            <a:endParaRPr lang="en-GB" sz="2100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B485A6-65B5-DE2C-398B-3B27185B8B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Job Description &amp; Person Specification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/>
              <a:t>Project</a:t>
            </a:r>
            <a:r>
              <a:rPr dirty="0"/>
              <a:t> Manager / Change Manager</a:t>
            </a:r>
            <a:endParaRPr lang="en-US" dirty="0"/>
          </a:p>
          <a:p>
            <a:endParaRPr/>
          </a:p>
          <a:p>
            <a:pPr marL="0" indent="0">
              <a:buNone/>
            </a:pPr>
            <a:r>
              <a:rPr dirty="0"/>
              <a:t>Job Description</a:t>
            </a:r>
            <a:endParaRPr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dirty="0"/>
              <a:t>Lead transformation project</a:t>
            </a:r>
            <a:endParaRPr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dirty="0"/>
              <a:t> Manage team and stakeholders</a:t>
            </a:r>
            <a:endParaRPr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dirty="0"/>
              <a:t> Deliver outcomes on time and budget</a:t>
            </a:r>
            <a:endParaRPr dirty="0">
              <a:ea typeface="Calibri"/>
              <a:cs typeface="Calibri"/>
            </a:endParaRPr>
          </a:p>
          <a:p>
            <a:endParaRPr/>
          </a:p>
          <a:p>
            <a:pPr marL="0" indent="0">
              <a:buNone/>
            </a:pPr>
            <a:r>
              <a:rPr dirty="0"/>
              <a:t>Person Specification:</a:t>
            </a:r>
            <a:endParaRPr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dirty="0"/>
              <a:t>Strong leadership and communication</a:t>
            </a:r>
            <a:endParaRPr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dirty="0"/>
              <a:t>Problem-solving and adaptability</a:t>
            </a:r>
            <a:endParaRPr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dirty="0"/>
              <a:t>Project management experience</a:t>
            </a:r>
            <a:endParaRPr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411554-CB43-07B8-1FC7-19CA6039B8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09165"/>
            <a:ext cx="8229600" cy="1214888"/>
          </a:xfrm>
        </p:spPr>
        <p:txBody>
          <a:bodyPr>
            <a:normAutofit fontScale="90000"/>
          </a:bodyPr>
          <a:lstStyle/>
          <a:p>
            <a:r>
              <a:rPr lang="en-GB" sz="3200">
                <a:ea typeface="+mj-lt"/>
                <a:cs typeface="+mj-lt"/>
              </a:rPr>
              <a:t>Different types of interviews to be used to recruit a team member of business transformation project</a:t>
            </a:r>
            <a:r>
              <a:rPr lang="en-GB">
                <a:ea typeface="+mj-lt"/>
                <a:cs typeface="+mj-lt"/>
              </a:rPr>
              <a:t> </a:t>
            </a:r>
            <a:br>
              <a:rPr lang="en-GB"/>
            </a:br>
            <a:br>
              <a:rPr lang="en-GB"/>
            </a:br>
            <a:r>
              <a:t>Structured Interview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B1C8FD-B12D-6AE7-0E4A-E3062D77784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3426124"/>
          <a:ext cx="8229600" cy="27000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55AAC130-0976-9307-5402-C5E855A0D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9049" y="1712373"/>
            <a:ext cx="8229600" cy="999227"/>
          </a:xfrm>
        </p:spPr>
        <p:txBody>
          <a:bodyPr>
            <a:normAutofit fontScale="90000"/>
          </a:bodyPr>
          <a:lstStyle/>
          <a:p>
            <a:br>
              <a:rPr lang="en-GB"/>
            </a:br>
            <a:r>
              <a:t>Behavioral Interview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DFE9AC9-27C4-7BF0-F201-9CF73F870B2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3239218"/>
          <a:ext cx="8229600" cy="28869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6BC40F6-0C8E-AC7C-A486-878E64DBA4DB}"/>
              </a:ext>
            </a:extLst>
          </p:cNvPr>
          <p:cNvSpPr txBox="1"/>
          <p:nvPr/>
        </p:nvSpPr>
        <p:spPr>
          <a:xfrm>
            <a:off x="626853" y="353683"/>
            <a:ext cx="8235350" cy="984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900"/>
              <a:t>Different types of interviews to be used to recruit a team member of business transformation project</a:t>
            </a:r>
            <a:endParaRPr lang="en-GB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2444E32F-C5B9-22C5-64AE-994EA77C72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3188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sz="3200" dirty="0">
                <a:ea typeface="Calibri"/>
                <a:cs typeface="Calibri"/>
              </a:rPr>
              <a:t>Different types of interviews to be used to recruit a </a:t>
            </a:r>
            <a:r>
              <a:rPr lang="en-GB" sz="3200">
                <a:ea typeface="Calibri"/>
                <a:cs typeface="Calibri"/>
              </a:rPr>
              <a:t>team member of business transformation project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US">
              <a:ea typeface="Calibri"/>
              <a:cs typeface="Calibri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6799"/>
            <a:ext cx="8229600" cy="536204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4000" dirty="0">
                <a:ea typeface="Calibri"/>
                <a:cs typeface="Calibri"/>
              </a:rPr>
              <a:t>                  Panel Interview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E5FE3D-98EA-A028-9037-882D4474A0A9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4099086313"/>
              </p:ext>
            </p:extLst>
          </p:nvPr>
        </p:nvGraphicFramePr>
        <p:xfrm>
          <a:off x="457201" y="1917699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7795AC8D-DAF7-F22C-E335-D4EF881155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06"/>
            <a:ext cx="8229600" cy="351693"/>
          </a:xfrm>
        </p:spPr>
        <p:txBody>
          <a:bodyPr>
            <a:normAutofit fontScale="90000"/>
          </a:bodyPr>
          <a:lstStyle/>
          <a:p>
            <a:r>
              <a:rPr dirty="0"/>
              <a:t>Questioning Techniques</a:t>
            </a:r>
            <a:br>
              <a:rPr lang="en-US" dirty="0"/>
            </a:br>
            <a:r>
              <a:rPr lang="en-US" sz="3200" dirty="0">
                <a:latin typeface="Arial"/>
                <a:ea typeface="Calibri"/>
                <a:cs typeface="Arial"/>
              </a:rPr>
              <a:t>Justify the most appropriate questioning techniques to be used for the position</a:t>
            </a:r>
            <a:endParaRPr lang="en-US" sz="3200">
              <a:ea typeface="Calibri"/>
              <a:cs typeface="Calibri"/>
            </a:endParaRPr>
          </a:p>
          <a:p>
            <a:endParaRPr lang="en-US" sz="3200" dirty="0">
              <a:ea typeface="Calibri"/>
              <a:cs typeface="Calibri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133969"/>
            <a:ext cx="8229600" cy="299219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dirty="0"/>
              <a:t> Probing </a:t>
            </a:r>
            <a:r>
              <a:rPr lang="en-US" dirty="0"/>
              <a:t>technique ask</a:t>
            </a:r>
            <a:r>
              <a:rPr dirty="0"/>
              <a:t> for details, e.g., 'Can you expand on that?'</a:t>
            </a:r>
            <a:endParaRPr lang="en-US" dirty="0"/>
          </a:p>
          <a:p>
            <a:pPr marL="0" indent="0">
              <a:buNone/>
            </a:pPr>
            <a:r>
              <a:rPr dirty="0"/>
              <a:t> Socratic</a:t>
            </a:r>
            <a:r>
              <a:rPr lang="en-US" dirty="0"/>
              <a:t> technique</a:t>
            </a:r>
            <a:r>
              <a:rPr dirty="0"/>
              <a:t> ask 'why' questions to test thinking</a:t>
            </a:r>
            <a:endParaRPr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dirty="0"/>
              <a:t>Leading guide answer (should be used carefully)</a:t>
            </a:r>
            <a:endParaRPr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dirty="0"/>
              <a:t> Best for project roles probing + Socratic</a:t>
            </a:r>
            <a:endParaRPr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495237-28BA-580F-F452-BFD89DE401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02721"/>
            <a:ext cx="8229600" cy="1619250"/>
          </a:xfrm>
        </p:spPr>
        <p:txBody>
          <a:bodyPr>
            <a:normAutofit fontScale="90000"/>
          </a:bodyPr>
          <a:lstStyle/>
          <a:p>
            <a:pPr marL="571500" indent="-571500">
              <a:buFont typeface="Arial"/>
              <a:buChar char="•"/>
            </a:pPr>
            <a:r>
              <a:rPr dirty="0"/>
              <a:t>Face-to-Face vs Online Interview</a:t>
            </a:r>
            <a:br>
              <a:rPr lang="en-US" dirty="0"/>
            </a:br>
            <a:r>
              <a:rPr lang="en-US" sz="3200" dirty="0">
                <a:latin typeface="Arial"/>
                <a:ea typeface="Calibri"/>
                <a:cs typeface="Arial"/>
              </a:rPr>
              <a:t>Comparing and contrast the face-to-face interview and Online interview for the mentioned job  </a:t>
            </a:r>
            <a:endParaRPr lang="en-US" sz="3200">
              <a:ea typeface="Calibri"/>
              <a:cs typeface="Calibri"/>
            </a:endParaRPr>
          </a:p>
          <a:p>
            <a:endParaRPr lang="en-US" sz="3200" dirty="0">
              <a:ea typeface="Calibri"/>
              <a:cs typeface="Calibri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18425"/>
            <a:ext cx="8229600" cy="464098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t>Face-to-Face</a:t>
            </a:r>
            <a:endParaRPr lang="en-US"/>
          </a:p>
          <a:p>
            <a:pPr marL="0" indent="0">
              <a:buNone/>
            </a:pPr>
            <a:r>
              <a:t>See body language, build rapport</a:t>
            </a:r>
            <a:endParaRPr>
              <a:ea typeface="Calibri"/>
              <a:cs typeface="Calibri"/>
            </a:endParaRPr>
          </a:p>
          <a:p>
            <a:pPr marL="0" indent="0">
              <a:buNone/>
            </a:pPr>
            <a:r>
              <a:t>More costly, less flexible</a:t>
            </a:r>
            <a:endParaRPr>
              <a:ea typeface="Calibri"/>
              <a:cs typeface="Calibri"/>
            </a:endParaRPr>
          </a:p>
          <a:p>
            <a:endParaRPr/>
          </a:p>
          <a:p>
            <a:pPr marL="0" indent="0">
              <a:buNone/>
            </a:pPr>
            <a:r>
              <a:t>Online</a:t>
            </a:r>
            <a:endParaRPr>
              <a:ea typeface="Calibri"/>
              <a:cs typeface="Calibri"/>
            </a:endParaRPr>
          </a:p>
          <a:p>
            <a:pPr marL="0" indent="0">
              <a:buNone/>
            </a:pPr>
            <a:r>
              <a:t> Saves cost, global reach</a:t>
            </a:r>
            <a:endParaRPr>
              <a:ea typeface="Calibri"/>
              <a:cs typeface="Calibri"/>
            </a:endParaRPr>
          </a:p>
          <a:p>
            <a:pPr marL="0" indent="0">
              <a:buNone/>
            </a:pPr>
            <a:r>
              <a:t>Limited non-verbal cues</a:t>
            </a:r>
            <a:endParaRPr>
              <a:ea typeface="Calibri"/>
              <a:cs typeface="Calibri"/>
            </a:endParaRPr>
          </a:p>
          <a:p>
            <a:endParaRPr/>
          </a:p>
          <a:p>
            <a:pPr marL="0" indent="0">
              <a:buNone/>
            </a:pPr>
            <a:r>
              <a:rPr lang="en-GB"/>
              <a:t>Best Online</a:t>
            </a:r>
            <a:r>
              <a:t> for first round, </a:t>
            </a:r>
            <a:r>
              <a:rPr lang="en-GB"/>
              <a:t>Face to Face</a:t>
            </a:r>
            <a:r>
              <a:t> for final</a:t>
            </a:r>
            <a:endParaRPr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89AF34-A9F1-2121-5356-9E705C1E74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Best Choice for Gymshark Project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t> Screening stage online interviews (efficient)</a:t>
            </a:r>
            <a:endParaRPr lang="en-US"/>
          </a:p>
          <a:p>
            <a:pPr marL="0" indent="0">
              <a:buNone/>
            </a:pPr>
            <a:r>
              <a:t> Final stage </a:t>
            </a:r>
            <a:r>
              <a:rPr lang="en-GB"/>
              <a:t>face to face</a:t>
            </a:r>
            <a:r>
              <a:t> interview (assess fit)</a:t>
            </a:r>
            <a:endParaRPr>
              <a:ea typeface="Calibri"/>
              <a:cs typeface="Calibri"/>
            </a:endParaRPr>
          </a:p>
          <a:p>
            <a:pPr marL="0" indent="0">
              <a:buNone/>
            </a:pPr>
            <a:r>
              <a:t> Balanced approach ensures right candidate chosen</a:t>
            </a:r>
            <a:endParaRPr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3F7497-701C-124D-4491-99A5CF3D96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12</a:t>
            </a:fld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dirty="0"/>
              <a:t>Recruitment ensures right person, right job, right time</a:t>
            </a:r>
            <a:endParaRPr lang="en-US" dirty="0"/>
          </a:p>
          <a:p>
            <a:pPr marL="0" indent="0">
              <a:buNone/>
            </a:pPr>
            <a:r>
              <a:rPr dirty="0"/>
              <a:t> Use structured, behavioral, and panel interviews</a:t>
            </a:r>
            <a:endParaRPr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dirty="0"/>
              <a:t> Probing and Socratic</a:t>
            </a:r>
            <a:r>
              <a:rPr lang="en-US" dirty="0"/>
              <a:t> questioning </a:t>
            </a:r>
            <a:r>
              <a:rPr dirty="0"/>
              <a:t>techniques best for project roles</a:t>
            </a:r>
            <a:endParaRPr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dirty="0"/>
              <a:t> Combine online + face-to-face interviews for balance</a:t>
            </a:r>
            <a:endParaRPr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016E12-B527-DB0C-64BB-10C844931C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t> </a:t>
            </a:r>
            <a:r>
              <a:rPr err="1"/>
              <a:t>Gymshark</a:t>
            </a:r>
            <a:r>
              <a:t> (2023). About us. https://www.gymshark.com/pages/about-us</a:t>
            </a:r>
            <a:endParaRPr lang="en-US"/>
          </a:p>
          <a:p>
            <a:pPr marL="0" indent="0">
              <a:buNone/>
            </a:pPr>
            <a:r>
              <a:t> Dessler, G. (2020). Human Resource Management. Pearson.</a:t>
            </a:r>
            <a:endParaRPr>
              <a:ea typeface="Calibri"/>
              <a:cs typeface="Calibri"/>
            </a:endParaRPr>
          </a:p>
          <a:p>
            <a:pPr marL="0" indent="0">
              <a:buNone/>
            </a:pPr>
            <a:r>
              <a:t> Armstrong, M. &amp; Taylor, S. (2020). Armstrong’s Handbook of HRM Practice. Kogan Page</a:t>
            </a:r>
            <a:endParaRPr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2BE471-FD57-8F00-D65C-8CB6372EA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14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(4:3)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Recruitment for Gymshark Project</vt:lpstr>
      <vt:lpstr>Table of Contents</vt:lpstr>
      <vt:lpstr>Introduction</vt:lpstr>
      <vt:lpstr>PowerPoint Presentation</vt:lpstr>
      <vt:lpstr>Recruitment Process</vt:lpstr>
      <vt:lpstr>Job Description &amp; Person Specification</vt:lpstr>
      <vt:lpstr>Different types of interviews to be used to recruit a team member of business transformation project   Structured Interview</vt:lpstr>
      <vt:lpstr> Behavioral Interview</vt:lpstr>
      <vt:lpstr>  Different types of interviews to be used to recruit a team member of business transformation project    </vt:lpstr>
      <vt:lpstr>Questioning Techniques Justify the most appropriate questioning techniques to be used for the position </vt:lpstr>
      <vt:lpstr>Face-to-Face vs Online Interview Comparing and contrast the face-to-face interview and Online interview for the mentioned job   </vt:lpstr>
      <vt:lpstr>Best Choice for Gymshark Project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Recruitment for Gymshark Project</dc:title>
  <dc:subject/>
  <dc:creator/>
  <cp:keywords/>
  <dc:description>generated using python-pptx</dc:description>
  <cp:lastModifiedBy>M F</cp:lastModifiedBy>
  <cp:revision>146</cp:revision>
  <dcterms:created xsi:type="dcterms:W3CDTF">2013-01-27T09:14:16Z</dcterms:created>
  <dcterms:modified xsi:type="dcterms:W3CDTF">2025-10-21T14:14:41Z</dcterms:modified>
  <cp:category/>
</cp:coreProperties>
</file>