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80C300-CCD1-1AF5-C7E9-10CC6EEEDBA9}" v="1" dt="2025-06-23T19:30:50.390"/>
    <p1510:client id="{18D885D1-7245-FF52-886B-36C14F3D8140}" v="4" dt="2025-06-23T19:50:30.847"/>
    <p1510:client id="{34B4EA4E-BA61-6A9F-C8F5-F1B7D31BD4C4}" v="84" dt="2025-06-23T18:28:49.601"/>
    <p1510:client id="{3C10168B-9868-5563-136F-4AF9DB827269}" v="3" dt="2025-06-23T18:08:18.505"/>
    <p1510:client id="{4FF6C367-9453-AA91-6355-ABADF5B2A25E}" v="2" dt="2025-06-23T18:40:18.539"/>
    <p1510:client id="{51D0FCF9-C727-2D99-D55C-4EF61A5DB7AA}" v="35" dt="2025-06-23T17:58:38.057"/>
    <p1510:client id="{6F2711E7-024D-415D-ADEA-4D0053F66C21}" v="12" dt="2025-06-24T07:32:34.534"/>
    <p1510:client id="{AE1F56CD-8F53-3165-E7F2-D453DAC5E266}" v="48" dt="2025-06-23T18:18:20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108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med Khan (2433088)" userId="S::2433088@student.uwtsd.ac.uk::caa4b269-bef8-4d31-9ca9-81d3c4b55972" providerId="AD" clId="Web-{4FF6C367-9453-AA91-6355-ABADF5B2A25E}"/>
    <pc:docChg chg="modSld">
      <pc:chgData name="Mohammed Khan (2433088)" userId="S::2433088@student.uwtsd.ac.uk::caa4b269-bef8-4d31-9ca9-81d3c4b55972" providerId="AD" clId="Web-{4FF6C367-9453-AA91-6355-ABADF5B2A25E}" dt="2025-06-23T18:40:18.539" v="1"/>
      <pc:docMkLst>
        <pc:docMk/>
      </pc:docMkLst>
      <pc:sldChg chg="addSp modSp modTransition">
        <pc:chgData name="Mohammed Khan (2433088)" userId="S::2433088@student.uwtsd.ac.uk::caa4b269-bef8-4d31-9ca9-81d3c4b55972" providerId="AD" clId="Web-{4FF6C367-9453-AA91-6355-ABADF5B2A25E}" dt="2025-06-23T18:40:18.539" v="1"/>
        <pc:sldMkLst>
          <pc:docMk/>
          <pc:sldMk cId="109857222" sldId="256"/>
        </pc:sldMkLst>
        <pc:picChg chg="add mod">
          <ac:chgData name="Mohammed Khan (2433088)" userId="S::2433088@student.uwtsd.ac.uk::caa4b269-bef8-4d31-9ca9-81d3c4b55972" providerId="AD" clId="Web-{4FF6C367-9453-AA91-6355-ABADF5B2A25E}" dt="2025-06-23T18:40:18.539" v="1"/>
          <ac:picMkLst>
            <pc:docMk/>
            <pc:sldMk cId="109857222" sldId="256"/>
            <ac:picMk id="5" creationId="{EE89867C-2AD0-6383-7F9D-E7EC7327C0A8}"/>
          </ac:picMkLst>
        </pc:picChg>
      </pc:sldChg>
    </pc:docChg>
  </pc:docChgLst>
  <pc:docChgLst>
    <pc:chgData name="Mohammed Khan (2433088)" userId="caa4b269-bef8-4d31-9ca9-81d3c4b55972" providerId="ADAL" clId="{6F2711E7-024D-415D-ADEA-4D0053F66C21}"/>
    <pc:docChg chg="modSld">
      <pc:chgData name="Mohammed Khan (2433088)" userId="caa4b269-bef8-4d31-9ca9-81d3c4b55972" providerId="ADAL" clId="{6F2711E7-024D-415D-ADEA-4D0053F66C21}" dt="2025-06-24T07:32:34.534" v="12" actId="1076"/>
      <pc:docMkLst>
        <pc:docMk/>
      </pc:docMkLst>
      <pc:sldChg chg="modSp mod">
        <pc:chgData name="Mohammed Khan (2433088)" userId="caa4b269-bef8-4d31-9ca9-81d3c4b55972" providerId="ADAL" clId="{6F2711E7-024D-415D-ADEA-4D0053F66C21}" dt="2025-06-24T07:24:09.348" v="0" actId="1076"/>
        <pc:sldMkLst>
          <pc:docMk/>
          <pc:sldMk cId="109857222" sldId="256"/>
        </pc:sldMkLst>
        <pc:picChg chg="mod">
          <ac:chgData name="Mohammed Khan (2433088)" userId="caa4b269-bef8-4d31-9ca9-81d3c4b55972" providerId="ADAL" clId="{6F2711E7-024D-415D-ADEA-4D0053F66C21}" dt="2025-06-24T07:24:09.348" v="0" actId="1076"/>
          <ac:picMkLst>
            <pc:docMk/>
            <pc:sldMk cId="109857222" sldId="256"/>
            <ac:picMk id="4" creationId="{01B9EE05-BFD0-85DA-3FF3-EA76EAC8E8A3}"/>
          </ac:picMkLst>
        </pc:picChg>
      </pc:sldChg>
      <pc:sldChg chg="addSp modSp">
        <pc:chgData name="Mohammed Khan (2433088)" userId="caa4b269-bef8-4d31-9ca9-81d3c4b55972" providerId="ADAL" clId="{6F2711E7-024D-415D-ADEA-4D0053F66C21}" dt="2025-06-24T07:30:39.519" v="3" actId="1076"/>
        <pc:sldMkLst>
          <pc:docMk/>
          <pc:sldMk cId="3624878173" sldId="257"/>
        </pc:sldMkLst>
        <pc:spChg chg="mod">
          <ac:chgData name="Mohammed Khan (2433088)" userId="caa4b269-bef8-4d31-9ca9-81d3c4b55972" providerId="ADAL" clId="{6F2711E7-024D-415D-ADEA-4D0053F66C21}" dt="2025-06-24T07:30:39.519" v="3" actId="1076"/>
          <ac:spMkLst>
            <pc:docMk/>
            <pc:sldMk cId="3624878173" sldId="257"/>
            <ac:spMk id="3" creationId="{E610F65B-29D1-9839-2248-EFBB84BF4CAF}"/>
          </ac:spMkLst>
        </pc:spChg>
        <pc:picChg chg="add mod">
          <ac:chgData name="Mohammed Khan (2433088)" userId="caa4b269-bef8-4d31-9ca9-81d3c4b55972" providerId="ADAL" clId="{6F2711E7-024D-415D-ADEA-4D0053F66C21}" dt="2025-06-24T07:30:39.519" v="3" actId="1076"/>
          <ac:picMkLst>
            <pc:docMk/>
            <pc:sldMk cId="3624878173" sldId="257"/>
            <ac:picMk id="1026" creationId="{19A1F85E-32C0-3A87-5503-2312CCF090CE}"/>
          </ac:picMkLst>
        </pc:picChg>
      </pc:sldChg>
      <pc:sldChg chg="addSp">
        <pc:chgData name="Mohammed Khan (2433088)" userId="caa4b269-bef8-4d31-9ca9-81d3c4b55972" providerId="ADAL" clId="{6F2711E7-024D-415D-ADEA-4D0053F66C21}" dt="2025-06-24T07:31:19.261" v="5"/>
        <pc:sldMkLst>
          <pc:docMk/>
          <pc:sldMk cId="1175191677" sldId="258"/>
        </pc:sldMkLst>
        <pc:picChg chg="add">
          <ac:chgData name="Mohammed Khan (2433088)" userId="caa4b269-bef8-4d31-9ca9-81d3c4b55972" providerId="ADAL" clId="{6F2711E7-024D-415D-ADEA-4D0053F66C21}" dt="2025-06-24T07:31:19.261" v="5"/>
          <ac:picMkLst>
            <pc:docMk/>
            <pc:sldMk cId="1175191677" sldId="258"/>
            <ac:picMk id="3074" creationId="{DD2DD630-1515-513D-1B0C-9D31241117B0}"/>
          </ac:picMkLst>
        </pc:picChg>
      </pc:sldChg>
      <pc:sldChg chg="addSp">
        <pc:chgData name="Mohammed Khan (2433088)" userId="caa4b269-bef8-4d31-9ca9-81d3c4b55972" providerId="ADAL" clId="{6F2711E7-024D-415D-ADEA-4D0053F66C21}" dt="2025-06-24T07:30:55.225" v="4"/>
        <pc:sldMkLst>
          <pc:docMk/>
          <pc:sldMk cId="1869912163" sldId="259"/>
        </pc:sldMkLst>
        <pc:picChg chg="add">
          <ac:chgData name="Mohammed Khan (2433088)" userId="caa4b269-bef8-4d31-9ca9-81d3c4b55972" providerId="ADAL" clId="{6F2711E7-024D-415D-ADEA-4D0053F66C21}" dt="2025-06-24T07:30:55.225" v="4"/>
          <ac:picMkLst>
            <pc:docMk/>
            <pc:sldMk cId="1869912163" sldId="259"/>
            <ac:picMk id="2050" creationId="{2827AD9D-FDD5-D188-8224-CD7B52CBD9A6}"/>
          </ac:picMkLst>
        </pc:picChg>
      </pc:sldChg>
      <pc:sldChg chg="addSp">
        <pc:chgData name="Mohammed Khan (2433088)" userId="caa4b269-bef8-4d31-9ca9-81d3c4b55972" providerId="ADAL" clId="{6F2711E7-024D-415D-ADEA-4D0053F66C21}" dt="2025-06-24T07:31:33.941" v="6"/>
        <pc:sldMkLst>
          <pc:docMk/>
          <pc:sldMk cId="1698734504" sldId="260"/>
        </pc:sldMkLst>
        <pc:picChg chg="add">
          <ac:chgData name="Mohammed Khan (2433088)" userId="caa4b269-bef8-4d31-9ca9-81d3c4b55972" providerId="ADAL" clId="{6F2711E7-024D-415D-ADEA-4D0053F66C21}" dt="2025-06-24T07:31:33.941" v="6"/>
          <ac:picMkLst>
            <pc:docMk/>
            <pc:sldMk cId="1698734504" sldId="260"/>
            <ac:picMk id="4098" creationId="{793F47BA-43EF-33AE-6560-673A529EAF2F}"/>
          </ac:picMkLst>
        </pc:picChg>
      </pc:sldChg>
      <pc:sldChg chg="addSp">
        <pc:chgData name="Mohammed Khan (2433088)" userId="caa4b269-bef8-4d31-9ca9-81d3c4b55972" providerId="ADAL" clId="{6F2711E7-024D-415D-ADEA-4D0053F66C21}" dt="2025-06-24T07:31:53.809" v="8"/>
        <pc:sldMkLst>
          <pc:docMk/>
          <pc:sldMk cId="1365926887" sldId="261"/>
        </pc:sldMkLst>
        <pc:picChg chg="add">
          <ac:chgData name="Mohammed Khan (2433088)" userId="caa4b269-bef8-4d31-9ca9-81d3c4b55972" providerId="ADAL" clId="{6F2711E7-024D-415D-ADEA-4D0053F66C21}" dt="2025-06-24T07:31:53.809" v="8"/>
          <ac:picMkLst>
            <pc:docMk/>
            <pc:sldMk cId="1365926887" sldId="261"/>
            <ac:picMk id="6146" creationId="{1D47FF1E-02B5-1C24-1815-2119580EF79C}"/>
          </ac:picMkLst>
        </pc:picChg>
      </pc:sldChg>
      <pc:sldChg chg="addSp">
        <pc:chgData name="Mohammed Khan (2433088)" userId="caa4b269-bef8-4d31-9ca9-81d3c4b55972" providerId="ADAL" clId="{6F2711E7-024D-415D-ADEA-4D0053F66C21}" dt="2025-06-24T07:32:04.194" v="9"/>
        <pc:sldMkLst>
          <pc:docMk/>
          <pc:sldMk cId="2421753291" sldId="262"/>
        </pc:sldMkLst>
        <pc:picChg chg="add">
          <ac:chgData name="Mohammed Khan (2433088)" userId="caa4b269-bef8-4d31-9ca9-81d3c4b55972" providerId="ADAL" clId="{6F2711E7-024D-415D-ADEA-4D0053F66C21}" dt="2025-06-24T07:32:04.194" v="9"/>
          <ac:picMkLst>
            <pc:docMk/>
            <pc:sldMk cId="2421753291" sldId="262"/>
            <ac:picMk id="7170" creationId="{D41128D9-B8DF-3D28-A7A6-A52D4F9A7FE5}"/>
          </ac:picMkLst>
        </pc:picChg>
      </pc:sldChg>
      <pc:sldChg chg="addSp">
        <pc:chgData name="Mohammed Khan (2433088)" userId="caa4b269-bef8-4d31-9ca9-81d3c4b55972" providerId="ADAL" clId="{6F2711E7-024D-415D-ADEA-4D0053F66C21}" dt="2025-06-24T07:31:42.430" v="7"/>
        <pc:sldMkLst>
          <pc:docMk/>
          <pc:sldMk cId="1071530735" sldId="263"/>
        </pc:sldMkLst>
        <pc:picChg chg="add">
          <ac:chgData name="Mohammed Khan (2433088)" userId="caa4b269-bef8-4d31-9ca9-81d3c4b55972" providerId="ADAL" clId="{6F2711E7-024D-415D-ADEA-4D0053F66C21}" dt="2025-06-24T07:31:42.430" v="7"/>
          <ac:picMkLst>
            <pc:docMk/>
            <pc:sldMk cId="1071530735" sldId="263"/>
            <ac:picMk id="5122" creationId="{AFC9D454-74E9-697E-E345-4A4FA24FC1FE}"/>
          </ac:picMkLst>
        </pc:picChg>
      </pc:sldChg>
      <pc:sldChg chg="addSp modSp">
        <pc:chgData name="Mohammed Khan (2433088)" userId="caa4b269-bef8-4d31-9ca9-81d3c4b55972" providerId="ADAL" clId="{6F2711E7-024D-415D-ADEA-4D0053F66C21}" dt="2025-06-24T07:32:34.534" v="12" actId="1076"/>
        <pc:sldMkLst>
          <pc:docMk/>
          <pc:sldMk cId="1713560899" sldId="264"/>
        </pc:sldMkLst>
        <pc:picChg chg="add mod">
          <ac:chgData name="Mohammed Khan (2433088)" userId="caa4b269-bef8-4d31-9ca9-81d3c4b55972" providerId="ADAL" clId="{6F2711E7-024D-415D-ADEA-4D0053F66C21}" dt="2025-06-24T07:32:34.534" v="12" actId="1076"/>
          <ac:picMkLst>
            <pc:docMk/>
            <pc:sldMk cId="1713560899" sldId="264"/>
            <ac:picMk id="8194" creationId="{E4CE6E57-38B6-BF8E-2D13-DAC5276F1635}"/>
          </ac:picMkLst>
        </pc:picChg>
      </pc:sldChg>
    </pc:docChg>
  </pc:docChgLst>
  <pc:docChgLst>
    <pc:chgData name="Mohammed Khan (2433088)" userId="S::2433088@student.uwtsd.ac.uk::caa4b269-bef8-4d31-9ca9-81d3c4b55972" providerId="AD" clId="Web-{18D885D1-7245-FF52-886B-36C14F3D8140}"/>
    <pc:docChg chg="modSld">
      <pc:chgData name="Mohammed Khan (2433088)" userId="S::2433088@student.uwtsd.ac.uk::caa4b269-bef8-4d31-9ca9-81d3c4b55972" providerId="AD" clId="Web-{18D885D1-7245-FF52-886B-36C14F3D8140}" dt="2025-06-23T19:50:30.847" v="3" actId="20577"/>
      <pc:docMkLst>
        <pc:docMk/>
      </pc:docMkLst>
      <pc:sldChg chg="modSp">
        <pc:chgData name="Mohammed Khan (2433088)" userId="S::2433088@student.uwtsd.ac.uk::caa4b269-bef8-4d31-9ca9-81d3c4b55972" providerId="AD" clId="Web-{18D885D1-7245-FF52-886B-36C14F3D8140}" dt="2025-06-23T19:50:30.847" v="3" actId="20577"/>
        <pc:sldMkLst>
          <pc:docMk/>
          <pc:sldMk cId="3624878173" sldId="257"/>
        </pc:sldMkLst>
        <pc:spChg chg="mod">
          <ac:chgData name="Mohammed Khan (2433088)" userId="S::2433088@student.uwtsd.ac.uk::caa4b269-bef8-4d31-9ca9-81d3c4b55972" providerId="AD" clId="Web-{18D885D1-7245-FF52-886B-36C14F3D8140}" dt="2025-06-23T19:50:30.847" v="3" actId="20577"/>
          <ac:spMkLst>
            <pc:docMk/>
            <pc:sldMk cId="3624878173" sldId="257"/>
            <ac:spMk id="3" creationId="{E610F65B-29D1-9839-2248-EFBB84BF4CAF}"/>
          </ac:spMkLst>
        </pc:spChg>
      </pc:sldChg>
    </pc:docChg>
  </pc:docChgLst>
  <pc:docChgLst>
    <pc:chgData clId="Web-{0180C300-CCD1-1AF5-C7E9-10CC6EEEDBA9}"/>
    <pc:docChg chg="modSld">
      <pc:chgData name="" userId="" providerId="" clId="Web-{0180C300-CCD1-1AF5-C7E9-10CC6EEEDBA9}" dt="2025-06-23T19:30:50.390" v="0" actId="1076"/>
      <pc:docMkLst>
        <pc:docMk/>
      </pc:docMkLst>
      <pc:sldChg chg="modSp">
        <pc:chgData name="" userId="" providerId="" clId="Web-{0180C300-CCD1-1AF5-C7E9-10CC6EEEDBA9}" dt="2025-06-23T19:30:50.390" v="0" actId="1076"/>
        <pc:sldMkLst>
          <pc:docMk/>
          <pc:sldMk cId="109857222" sldId="256"/>
        </pc:sldMkLst>
        <pc:picChg chg="mod">
          <ac:chgData name="" userId="" providerId="" clId="Web-{0180C300-CCD1-1AF5-C7E9-10CC6EEEDBA9}" dt="2025-06-23T19:30:50.390" v="0" actId="1076"/>
          <ac:picMkLst>
            <pc:docMk/>
            <pc:sldMk cId="109857222" sldId="256"/>
            <ac:picMk id="4" creationId="{01B9EE05-BFD0-85DA-3FF3-EA76EAC8E8A3}"/>
          </ac:picMkLst>
        </pc:picChg>
      </pc:sldChg>
    </pc:docChg>
  </pc:docChgLst>
  <pc:docChgLst>
    <pc:chgData name="Mohammed Khan (2433088)" userId="S::2433088@student.uwtsd.ac.uk::caa4b269-bef8-4d31-9ca9-81d3c4b55972" providerId="AD" clId="Web-{3C10168B-9868-5563-136F-4AF9DB827269}"/>
    <pc:docChg chg="modSld">
      <pc:chgData name="Mohammed Khan (2433088)" userId="S::2433088@student.uwtsd.ac.uk::caa4b269-bef8-4d31-9ca9-81d3c4b55972" providerId="AD" clId="Web-{3C10168B-9868-5563-136F-4AF9DB827269}" dt="2025-06-23T18:08:18.505" v="2" actId="20577"/>
      <pc:docMkLst>
        <pc:docMk/>
      </pc:docMkLst>
      <pc:sldChg chg="modSp">
        <pc:chgData name="Mohammed Khan (2433088)" userId="S::2433088@student.uwtsd.ac.uk::caa4b269-bef8-4d31-9ca9-81d3c4b55972" providerId="AD" clId="Web-{3C10168B-9868-5563-136F-4AF9DB827269}" dt="2025-06-23T18:08:18.505" v="2" actId="20577"/>
        <pc:sldMkLst>
          <pc:docMk/>
          <pc:sldMk cId="3624878173" sldId="257"/>
        </pc:sldMkLst>
        <pc:spChg chg="mod">
          <ac:chgData name="Mohammed Khan (2433088)" userId="S::2433088@student.uwtsd.ac.uk::caa4b269-bef8-4d31-9ca9-81d3c4b55972" providerId="AD" clId="Web-{3C10168B-9868-5563-136F-4AF9DB827269}" dt="2025-06-23T18:08:18.505" v="2" actId="20577"/>
          <ac:spMkLst>
            <pc:docMk/>
            <pc:sldMk cId="3624878173" sldId="257"/>
            <ac:spMk id="3" creationId="{E610F65B-29D1-9839-2248-EFBB84BF4CAF}"/>
          </ac:spMkLst>
        </pc:spChg>
      </pc:sldChg>
    </pc:docChg>
  </pc:docChgLst>
  <pc:docChgLst>
    <pc:chgData name="Mohammed Khan (2433088)" userId="S::2433088@student.uwtsd.ac.uk::caa4b269-bef8-4d31-9ca9-81d3c4b55972" providerId="AD" clId="Web-{51D0FCF9-C727-2D99-D55C-4EF61A5DB7AA}"/>
    <pc:docChg chg="addSld modSld addMainMaster delMainMaster">
      <pc:chgData name="Mohammed Khan (2433088)" userId="S::2433088@student.uwtsd.ac.uk::caa4b269-bef8-4d31-9ca9-81d3c4b55972" providerId="AD" clId="Web-{51D0FCF9-C727-2D99-D55C-4EF61A5DB7AA}" dt="2025-06-23T17:58:38.057" v="32" actId="20577"/>
      <pc:docMkLst>
        <pc:docMk/>
      </pc:docMkLst>
      <pc:sldChg chg="addSp modSp mod setBg modClrScheme setClrOvrMap chgLayout">
        <pc:chgData name="Mohammed Khan (2433088)" userId="S::2433088@student.uwtsd.ac.uk::caa4b269-bef8-4d31-9ca9-81d3c4b55972" providerId="AD" clId="Web-{51D0FCF9-C727-2D99-D55C-4EF61A5DB7AA}" dt="2025-06-23T17:52:19.340" v="13" actId="20577"/>
        <pc:sldMkLst>
          <pc:docMk/>
          <pc:sldMk cId="109857222" sldId="256"/>
        </pc:sldMkLst>
        <pc:spChg chg="mod">
          <ac:chgData name="Mohammed Khan (2433088)" userId="S::2433088@student.uwtsd.ac.uk::caa4b269-bef8-4d31-9ca9-81d3c4b55972" providerId="AD" clId="Web-{51D0FCF9-C727-2D99-D55C-4EF61A5DB7AA}" dt="2025-06-23T17:51:17.760" v="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ohammed Khan (2433088)" userId="S::2433088@student.uwtsd.ac.uk::caa4b269-bef8-4d31-9ca9-81d3c4b55972" providerId="AD" clId="Web-{51D0FCF9-C727-2D99-D55C-4EF61A5DB7AA}" dt="2025-06-23T17:52:19.340" v="1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ohammed Khan (2433088)" userId="S::2433088@student.uwtsd.ac.uk::caa4b269-bef8-4d31-9ca9-81d3c4b55972" providerId="AD" clId="Web-{51D0FCF9-C727-2D99-D55C-4EF61A5DB7AA}" dt="2025-06-23T17:51:17.760" v="6"/>
          <ac:spMkLst>
            <pc:docMk/>
            <pc:sldMk cId="109857222" sldId="256"/>
            <ac:spMk id="9" creationId="{6E448DB1-4196-18A6-15DA-C72635C1B11E}"/>
          </ac:spMkLst>
        </pc:spChg>
        <pc:spChg chg="add">
          <ac:chgData name="Mohammed Khan (2433088)" userId="S::2433088@student.uwtsd.ac.uk::caa4b269-bef8-4d31-9ca9-81d3c4b55972" providerId="AD" clId="Web-{51D0FCF9-C727-2D99-D55C-4EF61A5DB7AA}" dt="2025-06-23T17:51:17.760" v="6"/>
          <ac:spMkLst>
            <pc:docMk/>
            <pc:sldMk cId="109857222" sldId="256"/>
            <ac:spMk id="11" creationId="{76A10D8F-D463-70E5-239B-17AD65EF433D}"/>
          </ac:spMkLst>
        </pc:spChg>
        <pc:picChg chg="add mod">
          <ac:chgData name="Mohammed Khan (2433088)" userId="S::2433088@student.uwtsd.ac.uk::caa4b269-bef8-4d31-9ca9-81d3c4b55972" providerId="AD" clId="Web-{51D0FCF9-C727-2D99-D55C-4EF61A5DB7AA}" dt="2025-06-23T17:51:48.246" v="11" actId="1076"/>
          <ac:picMkLst>
            <pc:docMk/>
            <pc:sldMk cId="109857222" sldId="256"/>
            <ac:picMk id="4" creationId="{01B9EE05-BFD0-85DA-3FF3-EA76EAC8E8A3}"/>
          </ac:picMkLst>
        </pc:picChg>
      </pc:sldChg>
      <pc:sldChg chg="modSp new">
        <pc:chgData name="Mohammed Khan (2433088)" userId="S::2433088@student.uwtsd.ac.uk::caa4b269-bef8-4d31-9ca9-81d3c4b55972" providerId="AD" clId="Web-{51D0FCF9-C727-2D99-D55C-4EF61A5DB7AA}" dt="2025-06-23T17:58:38.057" v="32" actId="20577"/>
        <pc:sldMkLst>
          <pc:docMk/>
          <pc:sldMk cId="3624878173" sldId="257"/>
        </pc:sldMkLst>
        <pc:spChg chg="mod">
          <ac:chgData name="Mohammed Khan (2433088)" userId="S::2433088@student.uwtsd.ac.uk::caa4b269-bef8-4d31-9ca9-81d3c4b55972" providerId="AD" clId="Web-{51D0FCF9-C727-2D99-D55C-4EF61A5DB7AA}" dt="2025-06-23T17:56:16.380" v="21" actId="20577"/>
          <ac:spMkLst>
            <pc:docMk/>
            <pc:sldMk cId="3624878173" sldId="257"/>
            <ac:spMk id="2" creationId="{4BAA8784-7953-EC64-EA4A-452F28225AFE}"/>
          </ac:spMkLst>
        </pc:spChg>
        <pc:spChg chg="mod">
          <ac:chgData name="Mohammed Khan (2433088)" userId="S::2433088@student.uwtsd.ac.uk::caa4b269-bef8-4d31-9ca9-81d3c4b55972" providerId="AD" clId="Web-{51D0FCF9-C727-2D99-D55C-4EF61A5DB7AA}" dt="2025-06-23T17:58:38.057" v="32" actId="20577"/>
          <ac:spMkLst>
            <pc:docMk/>
            <pc:sldMk cId="3624878173" sldId="257"/>
            <ac:spMk id="3" creationId="{E610F65B-29D1-9839-2248-EFBB84BF4CAF}"/>
          </ac:spMkLst>
        </pc:spChg>
      </pc:sldChg>
      <pc:sldMasterChg chg="del delSldLayout">
        <pc:chgData name="Mohammed Khan (2433088)" userId="S::2433088@student.uwtsd.ac.uk::caa4b269-bef8-4d31-9ca9-81d3c4b55972" providerId="AD" clId="Web-{51D0FCF9-C727-2D99-D55C-4EF61A5DB7AA}" dt="2025-06-23T17:51:17.760" v="6"/>
        <pc:sldMasterMkLst>
          <pc:docMk/>
          <pc:sldMasterMk cId="2460954070" sldId="2147483660"/>
        </pc:sldMasterMkLst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Mohammed Khan (2433088)" userId="S::2433088@student.uwtsd.ac.uk::caa4b269-bef8-4d31-9ca9-81d3c4b55972" providerId="AD" clId="Web-{51D0FCF9-C727-2D99-D55C-4EF61A5DB7AA}" dt="2025-06-23T17:51:17.760" v="6"/>
        <pc:sldMasterMkLst>
          <pc:docMk/>
          <pc:sldMasterMk cId="3122960779" sldId="2147483695"/>
        </pc:sldMasterMkLst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1266844595" sldId="2147483684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841697346" sldId="2147483685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3680613088" sldId="2147483686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2999639363" sldId="2147483687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1964773262" sldId="2147483688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3387647246" sldId="2147483689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3199552540" sldId="2147483690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2015968438" sldId="2147483691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3086646713" sldId="2147483692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957559736" sldId="2147483693"/>
          </pc:sldLayoutMkLst>
        </pc:sldLayoutChg>
        <pc:sldLayoutChg chg="add">
          <pc:chgData name="Mohammed Khan (2433088)" userId="S::2433088@student.uwtsd.ac.uk::caa4b269-bef8-4d31-9ca9-81d3c4b55972" providerId="AD" clId="Web-{51D0FCF9-C727-2D99-D55C-4EF61A5DB7AA}" dt="2025-06-23T17:51:17.760" v="6"/>
          <pc:sldLayoutMkLst>
            <pc:docMk/>
            <pc:sldMasterMk cId="3122960779" sldId="2147483695"/>
            <pc:sldLayoutMk cId="1823055933" sldId="2147483694"/>
          </pc:sldLayoutMkLst>
        </pc:sldLayoutChg>
      </pc:sldMasterChg>
    </pc:docChg>
  </pc:docChgLst>
  <pc:docChgLst>
    <pc:chgData name="Mohammed Khan (2433088)" userId="S::2433088@student.uwtsd.ac.uk::caa4b269-bef8-4d31-9ca9-81d3c4b55972" providerId="AD" clId="Web-{34B4EA4E-BA61-6A9F-C8F5-F1B7D31BD4C4}"/>
    <pc:docChg chg="addSld modSld">
      <pc:chgData name="Mohammed Khan (2433088)" userId="S::2433088@student.uwtsd.ac.uk::caa4b269-bef8-4d31-9ca9-81d3c4b55972" providerId="AD" clId="Web-{34B4EA4E-BA61-6A9F-C8F5-F1B7D31BD4C4}" dt="2025-06-23T18:28:49.601" v="78" actId="20577"/>
      <pc:docMkLst>
        <pc:docMk/>
      </pc:docMkLst>
      <pc:sldChg chg="modSp">
        <pc:chgData name="Mohammed Khan (2433088)" userId="S::2433088@student.uwtsd.ac.uk::caa4b269-bef8-4d31-9ca9-81d3c4b55972" providerId="AD" clId="Web-{34B4EA4E-BA61-6A9F-C8F5-F1B7D31BD4C4}" dt="2025-06-23T18:20:29.753" v="12" actId="20577"/>
        <pc:sldMkLst>
          <pc:docMk/>
          <pc:sldMk cId="1698734504" sldId="260"/>
        </pc:sldMkLst>
        <pc:spChg chg="mod">
          <ac:chgData name="Mohammed Khan (2433088)" userId="S::2433088@student.uwtsd.ac.uk::caa4b269-bef8-4d31-9ca9-81d3c4b55972" providerId="AD" clId="Web-{34B4EA4E-BA61-6A9F-C8F5-F1B7D31BD4C4}" dt="2025-06-23T18:20:29.753" v="12" actId="20577"/>
          <ac:spMkLst>
            <pc:docMk/>
            <pc:sldMk cId="1698734504" sldId="260"/>
            <ac:spMk id="3" creationId="{CD260301-34F4-4093-DE17-270A42C08302}"/>
          </ac:spMkLst>
        </pc:spChg>
      </pc:sldChg>
      <pc:sldChg chg="modSp new">
        <pc:chgData name="Mohammed Khan (2433088)" userId="S::2433088@student.uwtsd.ac.uk::caa4b269-bef8-4d31-9ca9-81d3c4b55972" providerId="AD" clId="Web-{34B4EA4E-BA61-6A9F-C8F5-F1B7D31BD4C4}" dt="2025-06-23T18:23:07.868" v="28" actId="20577"/>
        <pc:sldMkLst>
          <pc:docMk/>
          <pc:sldMk cId="1365926887" sldId="261"/>
        </pc:sldMkLst>
        <pc:spChg chg="mod">
          <ac:chgData name="Mohammed Khan (2433088)" userId="S::2433088@student.uwtsd.ac.uk::caa4b269-bef8-4d31-9ca9-81d3c4b55972" providerId="AD" clId="Web-{34B4EA4E-BA61-6A9F-C8F5-F1B7D31BD4C4}" dt="2025-06-23T18:21:03.191" v="15" actId="20577"/>
          <ac:spMkLst>
            <pc:docMk/>
            <pc:sldMk cId="1365926887" sldId="261"/>
            <ac:spMk id="2" creationId="{A3C37970-8A0F-404A-BBFF-6FDEA01F0D6B}"/>
          </ac:spMkLst>
        </pc:spChg>
        <pc:spChg chg="mod">
          <ac:chgData name="Mohammed Khan (2433088)" userId="S::2433088@student.uwtsd.ac.uk::caa4b269-bef8-4d31-9ca9-81d3c4b55972" providerId="AD" clId="Web-{34B4EA4E-BA61-6A9F-C8F5-F1B7D31BD4C4}" dt="2025-06-23T18:23:07.868" v="28" actId="20577"/>
          <ac:spMkLst>
            <pc:docMk/>
            <pc:sldMk cId="1365926887" sldId="261"/>
            <ac:spMk id="3" creationId="{FB37B285-D9AD-F846-3055-62D6F14D8B86}"/>
          </ac:spMkLst>
        </pc:spChg>
      </pc:sldChg>
      <pc:sldChg chg="modSp new">
        <pc:chgData name="Mohammed Khan (2433088)" userId="S::2433088@student.uwtsd.ac.uk::caa4b269-bef8-4d31-9ca9-81d3c4b55972" providerId="AD" clId="Web-{34B4EA4E-BA61-6A9F-C8F5-F1B7D31BD4C4}" dt="2025-06-23T18:25:48.890" v="51" actId="20577"/>
        <pc:sldMkLst>
          <pc:docMk/>
          <pc:sldMk cId="2421753291" sldId="262"/>
        </pc:sldMkLst>
        <pc:spChg chg="mod">
          <ac:chgData name="Mohammed Khan (2433088)" userId="S::2433088@student.uwtsd.ac.uk::caa4b269-bef8-4d31-9ca9-81d3c4b55972" providerId="AD" clId="Web-{34B4EA4E-BA61-6A9F-C8F5-F1B7D31BD4C4}" dt="2025-06-23T18:24:14.137" v="34" actId="20577"/>
          <ac:spMkLst>
            <pc:docMk/>
            <pc:sldMk cId="2421753291" sldId="262"/>
            <ac:spMk id="2" creationId="{237DE3C9-949C-ECF8-36B2-CECBE115CAE9}"/>
          </ac:spMkLst>
        </pc:spChg>
        <pc:spChg chg="mod">
          <ac:chgData name="Mohammed Khan (2433088)" userId="S::2433088@student.uwtsd.ac.uk::caa4b269-bef8-4d31-9ca9-81d3c4b55972" providerId="AD" clId="Web-{34B4EA4E-BA61-6A9F-C8F5-F1B7D31BD4C4}" dt="2025-06-23T18:25:48.890" v="51" actId="20577"/>
          <ac:spMkLst>
            <pc:docMk/>
            <pc:sldMk cId="2421753291" sldId="262"/>
            <ac:spMk id="3" creationId="{C96AB7B7-2270-C361-C4F5-CC109B37F05F}"/>
          </ac:spMkLst>
        </pc:spChg>
      </pc:sldChg>
      <pc:sldChg chg="modSp new">
        <pc:chgData name="Mohammed Khan (2433088)" userId="S::2433088@student.uwtsd.ac.uk::caa4b269-bef8-4d31-9ca9-81d3c4b55972" providerId="AD" clId="Web-{34B4EA4E-BA61-6A9F-C8F5-F1B7D31BD4C4}" dt="2025-06-23T18:27:44.958" v="68" actId="20577"/>
        <pc:sldMkLst>
          <pc:docMk/>
          <pc:sldMk cId="1071530735" sldId="263"/>
        </pc:sldMkLst>
        <pc:spChg chg="mod">
          <ac:chgData name="Mohammed Khan (2433088)" userId="S::2433088@student.uwtsd.ac.uk::caa4b269-bef8-4d31-9ca9-81d3c4b55972" providerId="AD" clId="Web-{34B4EA4E-BA61-6A9F-C8F5-F1B7D31BD4C4}" dt="2025-06-23T18:26:16.188" v="53" actId="20577"/>
          <ac:spMkLst>
            <pc:docMk/>
            <pc:sldMk cId="1071530735" sldId="263"/>
            <ac:spMk id="2" creationId="{89F1F813-0453-AA95-9312-B0D03A99F1E9}"/>
          </ac:spMkLst>
        </pc:spChg>
        <pc:spChg chg="mod">
          <ac:chgData name="Mohammed Khan (2433088)" userId="S::2433088@student.uwtsd.ac.uk::caa4b269-bef8-4d31-9ca9-81d3c4b55972" providerId="AD" clId="Web-{34B4EA4E-BA61-6A9F-C8F5-F1B7D31BD4C4}" dt="2025-06-23T18:27:44.958" v="68" actId="20577"/>
          <ac:spMkLst>
            <pc:docMk/>
            <pc:sldMk cId="1071530735" sldId="263"/>
            <ac:spMk id="3" creationId="{0B3E5BED-EDC9-C9CD-3361-A8E0EBAE040C}"/>
          </ac:spMkLst>
        </pc:spChg>
      </pc:sldChg>
      <pc:sldChg chg="modSp new">
        <pc:chgData name="Mohammed Khan (2433088)" userId="S::2433088@student.uwtsd.ac.uk::caa4b269-bef8-4d31-9ca9-81d3c4b55972" providerId="AD" clId="Web-{34B4EA4E-BA61-6A9F-C8F5-F1B7D31BD4C4}" dt="2025-06-23T18:28:49.601" v="78" actId="20577"/>
        <pc:sldMkLst>
          <pc:docMk/>
          <pc:sldMk cId="1713560899" sldId="264"/>
        </pc:sldMkLst>
        <pc:spChg chg="mod">
          <ac:chgData name="Mohammed Khan (2433088)" userId="S::2433088@student.uwtsd.ac.uk::caa4b269-bef8-4d31-9ca9-81d3c4b55972" providerId="AD" clId="Web-{34B4EA4E-BA61-6A9F-C8F5-F1B7D31BD4C4}" dt="2025-06-23T18:27:56.521" v="71" actId="20577"/>
          <ac:spMkLst>
            <pc:docMk/>
            <pc:sldMk cId="1713560899" sldId="264"/>
            <ac:spMk id="2" creationId="{4EDA6481-EE7C-53B6-B5CC-E0A9B8D8B465}"/>
          </ac:spMkLst>
        </pc:spChg>
        <pc:spChg chg="mod">
          <ac:chgData name="Mohammed Khan (2433088)" userId="S::2433088@student.uwtsd.ac.uk::caa4b269-bef8-4d31-9ca9-81d3c4b55972" providerId="AD" clId="Web-{34B4EA4E-BA61-6A9F-C8F5-F1B7D31BD4C4}" dt="2025-06-23T18:28:49.601" v="78" actId="20577"/>
          <ac:spMkLst>
            <pc:docMk/>
            <pc:sldMk cId="1713560899" sldId="264"/>
            <ac:spMk id="3" creationId="{ED66ED8F-9160-326D-9327-D6C0CD3E284C}"/>
          </ac:spMkLst>
        </pc:spChg>
      </pc:sldChg>
    </pc:docChg>
  </pc:docChgLst>
  <pc:docChgLst>
    <pc:chgData name="Mohammed Khan (2433088)" userId="S::2433088@student.uwtsd.ac.uk::caa4b269-bef8-4d31-9ca9-81d3c4b55972" providerId="AD" clId="Web-{AE1F56CD-8F53-3165-E7F2-D453DAC5E266}"/>
    <pc:docChg chg="addSld modSld">
      <pc:chgData name="Mohammed Khan (2433088)" userId="S::2433088@student.uwtsd.ac.uk::caa4b269-bef8-4d31-9ca9-81d3c4b55972" providerId="AD" clId="Web-{AE1F56CD-8F53-3165-E7F2-D453DAC5E266}" dt="2025-06-23T18:18:20.607" v="44" actId="20577"/>
      <pc:docMkLst>
        <pc:docMk/>
      </pc:docMkLst>
      <pc:sldChg chg="modSp new">
        <pc:chgData name="Mohammed Khan (2433088)" userId="S::2433088@student.uwtsd.ac.uk::caa4b269-bef8-4d31-9ca9-81d3c4b55972" providerId="AD" clId="Web-{AE1F56CD-8F53-3165-E7F2-D453DAC5E266}" dt="2025-06-23T18:14:12.410" v="16" actId="20577"/>
        <pc:sldMkLst>
          <pc:docMk/>
          <pc:sldMk cId="1175191677" sldId="258"/>
        </pc:sldMkLst>
        <pc:spChg chg="mod">
          <ac:chgData name="Mohammed Khan (2433088)" userId="S::2433088@student.uwtsd.ac.uk::caa4b269-bef8-4d31-9ca9-81d3c4b55972" providerId="AD" clId="Web-{AE1F56CD-8F53-3165-E7F2-D453DAC5E266}" dt="2025-06-23T18:12:12.671" v="3" actId="20577"/>
          <ac:spMkLst>
            <pc:docMk/>
            <pc:sldMk cId="1175191677" sldId="258"/>
            <ac:spMk id="2" creationId="{E37E6ED5-4435-66BD-EFDB-DE83D27AB511}"/>
          </ac:spMkLst>
        </pc:spChg>
        <pc:spChg chg="mod">
          <ac:chgData name="Mohammed Khan (2433088)" userId="S::2433088@student.uwtsd.ac.uk::caa4b269-bef8-4d31-9ca9-81d3c4b55972" providerId="AD" clId="Web-{AE1F56CD-8F53-3165-E7F2-D453DAC5E266}" dt="2025-06-23T18:14:12.410" v="16" actId="20577"/>
          <ac:spMkLst>
            <pc:docMk/>
            <pc:sldMk cId="1175191677" sldId="258"/>
            <ac:spMk id="3" creationId="{1058EFED-1D08-187D-BD9D-B3B7A06E3A40}"/>
          </ac:spMkLst>
        </pc:spChg>
      </pc:sldChg>
      <pc:sldChg chg="modSp new">
        <pc:chgData name="Mohammed Khan (2433088)" userId="S::2433088@student.uwtsd.ac.uk::caa4b269-bef8-4d31-9ca9-81d3c4b55972" providerId="AD" clId="Web-{AE1F56CD-8F53-3165-E7F2-D453DAC5E266}" dt="2025-06-23T18:17:03.135" v="38" actId="20577"/>
        <pc:sldMkLst>
          <pc:docMk/>
          <pc:sldMk cId="1869912163" sldId="259"/>
        </pc:sldMkLst>
        <pc:spChg chg="mod">
          <ac:chgData name="Mohammed Khan (2433088)" userId="S::2433088@student.uwtsd.ac.uk::caa4b269-bef8-4d31-9ca9-81d3c4b55972" providerId="AD" clId="Web-{AE1F56CD-8F53-3165-E7F2-D453DAC5E266}" dt="2025-06-23T18:14:32.880" v="18" actId="20577"/>
          <ac:spMkLst>
            <pc:docMk/>
            <pc:sldMk cId="1869912163" sldId="259"/>
            <ac:spMk id="2" creationId="{697D1D37-F7B2-4BAE-57C7-E68F39AB25DB}"/>
          </ac:spMkLst>
        </pc:spChg>
        <pc:spChg chg="mod">
          <ac:chgData name="Mohammed Khan (2433088)" userId="S::2433088@student.uwtsd.ac.uk::caa4b269-bef8-4d31-9ca9-81d3c4b55972" providerId="AD" clId="Web-{AE1F56CD-8F53-3165-E7F2-D453DAC5E266}" dt="2025-06-23T18:17:03.135" v="38" actId="20577"/>
          <ac:spMkLst>
            <pc:docMk/>
            <pc:sldMk cId="1869912163" sldId="259"/>
            <ac:spMk id="3" creationId="{66A33BCB-B73D-D1C3-0CAB-82A6B138525E}"/>
          </ac:spMkLst>
        </pc:spChg>
      </pc:sldChg>
      <pc:sldChg chg="modSp new">
        <pc:chgData name="Mohammed Khan (2433088)" userId="S::2433088@student.uwtsd.ac.uk::caa4b269-bef8-4d31-9ca9-81d3c4b55972" providerId="AD" clId="Web-{AE1F56CD-8F53-3165-E7F2-D453DAC5E266}" dt="2025-06-23T18:18:20.607" v="44" actId="20577"/>
        <pc:sldMkLst>
          <pc:docMk/>
          <pc:sldMk cId="1698734504" sldId="260"/>
        </pc:sldMkLst>
        <pc:spChg chg="mod">
          <ac:chgData name="Mohammed Khan (2433088)" userId="S::2433088@student.uwtsd.ac.uk::caa4b269-bef8-4d31-9ca9-81d3c4b55972" providerId="AD" clId="Web-{AE1F56CD-8F53-3165-E7F2-D453DAC5E266}" dt="2025-06-23T18:18:07.763" v="43" actId="20577"/>
          <ac:spMkLst>
            <pc:docMk/>
            <pc:sldMk cId="1698734504" sldId="260"/>
            <ac:spMk id="2" creationId="{9F91AAD2-FD09-0F44-FD5A-59AD100EDF00}"/>
          </ac:spMkLst>
        </pc:spChg>
        <pc:spChg chg="mod">
          <ac:chgData name="Mohammed Khan (2433088)" userId="S::2433088@student.uwtsd.ac.uk::caa4b269-bef8-4d31-9ca9-81d3c4b55972" providerId="AD" clId="Web-{AE1F56CD-8F53-3165-E7F2-D453DAC5E266}" dt="2025-06-23T18:18:20.607" v="44" actId="20577"/>
          <ac:spMkLst>
            <pc:docMk/>
            <pc:sldMk cId="1698734504" sldId="260"/>
            <ac:spMk id="3" creationId="{CD260301-34F4-4093-DE17-270A42C0830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9552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968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6467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559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055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773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844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6973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613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9639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647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2960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Time compass on hand">
            <a:extLst>
              <a:ext uri="{FF2B5EF4-FFF2-40B4-BE49-F238E27FC236}">
                <a16:creationId xmlns:a16="http://schemas.microsoft.com/office/drawing/2014/main" id="{01B9EE05-BFD0-85DA-3FF3-EA76EAC8E8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166" r="9085" b="-7"/>
          <a:stretch>
            <a:fillRect/>
          </a:stretch>
        </p:blipFill>
        <p:spPr>
          <a:xfrm>
            <a:off x="4503238" y="603315"/>
            <a:ext cx="1176725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6A10D8F-D463-70E5-239B-17AD65EF4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73183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6506" y="603315"/>
            <a:ext cx="5649211" cy="3685731"/>
          </a:xfrm>
        </p:spPr>
        <p:txBody>
          <a:bodyPr anchor="t">
            <a:normAutofit/>
          </a:bodyPr>
          <a:lstStyle/>
          <a:p>
            <a:r>
              <a:rPr lang="en-GB" sz="6600"/>
              <a:t>Time management for student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507" y="4437176"/>
            <a:ext cx="4007587" cy="129080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200"/>
              <a:t>By Mohammed Khan</a:t>
            </a:r>
          </a:p>
          <a:p>
            <a:endParaRPr lang="en-GB" sz="2200"/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EE89867C-2AD0-6383-7F9D-E7EC7327C0A8}"/>
              </a:ext>
            </a:extLst>
          </p:cNvPr>
          <p:cNvPicPr>
            <a:picLocks noChangeAspect="1"/>
            <a:extLst>
              <a:ext uri="{51228E76-BA90-4043-B771-695A4F85340A}">
                <alf:liveFeedProps xmlns:alf="http://schemas.microsoft.com/office/drawing/2021/livefeed"/>
              </a:ext>
            </a:extLst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A8784-7953-EC64-EA4A-452F28225A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time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0F65B-29D1-9839-2248-EFBB84BF4C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6097" y="1840992"/>
            <a:ext cx="10691265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Planning how to use your time</a:t>
            </a:r>
          </a:p>
          <a:p>
            <a:pPr marL="0" indent="0">
              <a:buNone/>
            </a:pPr>
            <a:r>
              <a:rPr lang="en-GB" dirty="0"/>
              <a:t>Doing the right things at the right time</a:t>
            </a:r>
          </a:p>
          <a:p>
            <a:pPr marL="0" indent="0">
              <a:buNone/>
            </a:pPr>
            <a:r>
              <a:rPr lang="en-GB" dirty="0"/>
              <a:t>Helps you stay organized and relaxed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</p:txBody>
      </p:sp>
      <p:pic>
        <p:nvPicPr>
          <p:cNvPr id="1026" name="Picture 2" descr="PaperCut Logo">
            <a:extLst>
              <a:ext uri="{FF2B5EF4-FFF2-40B4-BE49-F238E27FC236}">
                <a16:creationId xmlns:a16="http://schemas.microsoft.com/office/drawing/2014/main" id="{19A1F85E-32C0-3A87-5503-2312CCF09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7062" y="2667000"/>
            <a:ext cx="18288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4878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E6ED5-4435-66BD-EFDB-DE83D27AB5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time management is important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8EFED-1D08-187D-BD9D-B3B7A06E3A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Helps get better grades</a:t>
            </a:r>
          </a:p>
          <a:p>
            <a:pPr marL="0" indent="0">
              <a:buNone/>
            </a:pPr>
            <a:r>
              <a:rPr lang="en-GB" dirty="0"/>
              <a:t>Reduces stress</a:t>
            </a:r>
          </a:p>
          <a:p>
            <a:pPr marL="0" indent="0">
              <a:buNone/>
            </a:pPr>
            <a:r>
              <a:rPr lang="en-GB" dirty="0"/>
              <a:t>Gives more free time</a:t>
            </a:r>
          </a:p>
          <a:p>
            <a:pPr marL="0" indent="0">
              <a:buNone/>
            </a:pPr>
            <a:r>
              <a:rPr lang="en-GB" dirty="0"/>
              <a:t>Builds good habits 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PaperCut Logo">
            <a:extLst>
              <a:ext uri="{FF2B5EF4-FFF2-40B4-BE49-F238E27FC236}">
                <a16:creationId xmlns:a16="http://schemas.microsoft.com/office/drawing/2014/main" id="{DD2DD630-1515-513D-1B0C-9D31241117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048000"/>
            <a:ext cx="18288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5191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D1D37-F7B2-4BAE-57C7-E68F39AB25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Problems student 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33BCB-B73D-D1C3-0CAB-82A6B13852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Delay work. ( </a:t>
            </a:r>
            <a:r>
              <a:rPr lang="en-GB" err="1"/>
              <a:t>procrastinatiion</a:t>
            </a:r>
            <a:r>
              <a:rPr lang="en-GB"/>
              <a:t> )</a:t>
            </a:r>
            <a:endParaRPr lang="en-US"/>
          </a:p>
          <a:p>
            <a:r>
              <a:rPr lang="en-GB"/>
              <a:t>Use games or phone too much</a:t>
            </a:r>
          </a:p>
          <a:p>
            <a:r>
              <a:rPr lang="en-GB"/>
              <a:t>No plan for the day</a:t>
            </a:r>
          </a:p>
          <a:p>
            <a:r>
              <a:rPr lang="en-GB"/>
              <a:t>Say yes to everything 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2050" name="Picture 2" descr="PaperCut Logo">
            <a:extLst>
              <a:ext uri="{FF2B5EF4-FFF2-40B4-BE49-F238E27FC236}">
                <a16:creationId xmlns:a16="http://schemas.microsoft.com/office/drawing/2014/main" id="{2827AD9D-FDD5-D188-8224-CD7B52CBD9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048000"/>
            <a:ext cx="18288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99121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1AAD2-FD09-0F44-FD5A-59AD100ED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TIPS TO MANAGE time part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260301-34F4-4093-DE17-270A42C08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Make  a daily plan</a:t>
            </a:r>
          </a:p>
          <a:p>
            <a:r>
              <a:rPr lang="en-GB"/>
              <a:t>Use a </a:t>
            </a:r>
            <a:r>
              <a:rPr lang="en-GB" err="1"/>
              <a:t>timeta</a:t>
            </a:r>
          </a:p>
          <a:p>
            <a:r>
              <a:rPr lang="en-GB"/>
              <a:t>Set goals for each day</a:t>
            </a:r>
          </a:p>
          <a:p>
            <a:r>
              <a:rPr lang="en-GB"/>
              <a:t>Do hard tasks first</a:t>
            </a:r>
          </a:p>
          <a:p>
            <a:endParaRPr lang="en-GB"/>
          </a:p>
        </p:txBody>
      </p:sp>
      <p:pic>
        <p:nvPicPr>
          <p:cNvPr id="4098" name="Picture 2" descr="PaperCut Logo">
            <a:extLst>
              <a:ext uri="{FF2B5EF4-FFF2-40B4-BE49-F238E27FC236}">
                <a16:creationId xmlns:a16="http://schemas.microsoft.com/office/drawing/2014/main" id="{793F47BA-43EF-33AE-6560-673A529EAF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048000"/>
            <a:ext cx="18288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8734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37970-8A0F-404A-BBFF-6FDEA01F0D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Tips to manage time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7B285-D9AD-F846-3055-62D6F14D8B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Take small breaks </a:t>
            </a:r>
          </a:p>
          <a:p>
            <a:r>
              <a:rPr lang="en-GB"/>
              <a:t>Avoid distractions like phone</a:t>
            </a:r>
          </a:p>
          <a:p>
            <a:r>
              <a:rPr lang="en-GB"/>
              <a:t>Sleep well at least 7 to 8 hours </a:t>
            </a:r>
          </a:p>
          <a:p>
            <a:r>
              <a:rPr lang="en-GB"/>
              <a:t>Use extra time wisely</a:t>
            </a:r>
          </a:p>
        </p:txBody>
      </p:sp>
      <p:pic>
        <p:nvPicPr>
          <p:cNvPr id="6146" name="Picture 2" descr="PaperCut Logo">
            <a:extLst>
              <a:ext uri="{FF2B5EF4-FFF2-40B4-BE49-F238E27FC236}">
                <a16:creationId xmlns:a16="http://schemas.microsoft.com/office/drawing/2014/main" id="{1D47FF1E-02B5-1C24-1815-2119580EF7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048000"/>
            <a:ext cx="18288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5926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DE3C9-949C-ECF8-36B2-CECBE115C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SAMPLE Daily  routine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6AB7B7-2270-C361-C4F5-CC109B37F0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Wake up</a:t>
            </a:r>
          </a:p>
          <a:p>
            <a:r>
              <a:rPr lang="en-GB"/>
              <a:t>Go to campus</a:t>
            </a:r>
          </a:p>
          <a:p>
            <a:r>
              <a:rPr lang="en-GB"/>
              <a:t>Come home</a:t>
            </a:r>
          </a:p>
          <a:p>
            <a:r>
              <a:rPr lang="en-GB"/>
              <a:t>Study</a:t>
            </a:r>
          </a:p>
          <a:p>
            <a:r>
              <a:rPr lang="en-GB"/>
              <a:t>Socialise/relax</a:t>
            </a:r>
          </a:p>
          <a:p>
            <a:r>
              <a:rPr lang="en-GB"/>
              <a:t>Study</a:t>
            </a:r>
          </a:p>
          <a:p>
            <a:r>
              <a:rPr lang="en-GB"/>
              <a:t>sleep</a:t>
            </a:r>
          </a:p>
        </p:txBody>
      </p:sp>
      <p:pic>
        <p:nvPicPr>
          <p:cNvPr id="7170" name="Picture 2" descr="PaperCut Logo">
            <a:extLst>
              <a:ext uri="{FF2B5EF4-FFF2-40B4-BE49-F238E27FC236}">
                <a16:creationId xmlns:a16="http://schemas.microsoft.com/office/drawing/2014/main" id="{D41128D9-B8DF-3D28-A7A6-A52D4F9A7F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048000"/>
            <a:ext cx="18288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17532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1F813-0453-AA95-9312-B0D03A99F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Final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E5BED-EDC9-C9CD-3361-A8E0EBAE0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Time management is a useful life skill</a:t>
            </a:r>
            <a:endParaRPr lang="en-US"/>
          </a:p>
          <a:p>
            <a:r>
              <a:rPr lang="en-GB"/>
              <a:t>Start with small changes</a:t>
            </a:r>
          </a:p>
          <a:p>
            <a:r>
              <a:rPr lang="en-GB"/>
              <a:t>Stick to your plan</a:t>
            </a:r>
          </a:p>
          <a:p>
            <a:r>
              <a:rPr lang="en-GB"/>
              <a:t>Enjoy learning and living</a:t>
            </a:r>
          </a:p>
          <a:p>
            <a:endParaRPr lang="en-GB"/>
          </a:p>
        </p:txBody>
      </p:sp>
      <p:pic>
        <p:nvPicPr>
          <p:cNvPr id="5122" name="Picture 2" descr="PaperCut Logo">
            <a:extLst>
              <a:ext uri="{FF2B5EF4-FFF2-40B4-BE49-F238E27FC236}">
                <a16:creationId xmlns:a16="http://schemas.microsoft.com/office/drawing/2014/main" id="{AFC9D454-74E9-697E-E345-4A4FA24FC1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600" y="3048000"/>
            <a:ext cx="18288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1530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A6481-EE7C-53B6-B5CC-E0A9B8D8B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Thank you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66ED8F-9160-326D-9327-D6C0CD3E2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Thank you for listening </a:t>
            </a:r>
            <a:endParaRPr lang="en-US"/>
          </a:p>
          <a:p>
            <a:endParaRPr lang="en-GB"/>
          </a:p>
          <a:p>
            <a:r>
              <a:rPr lang="en-GB"/>
              <a:t>Any questions please restrain.</a:t>
            </a:r>
          </a:p>
        </p:txBody>
      </p:sp>
      <p:pic>
        <p:nvPicPr>
          <p:cNvPr id="8194" name="Picture 2" descr="PaperCut Logo">
            <a:extLst>
              <a:ext uri="{FF2B5EF4-FFF2-40B4-BE49-F238E27FC236}">
                <a16:creationId xmlns:a16="http://schemas.microsoft.com/office/drawing/2014/main" id="{E4CE6E57-38B6-BF8E-2D13-DAC5276F16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467" y="879268"/>
            <a:ext cx="18288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3560899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169</Words>
  <Application>Microsoft Office PowerPoint</Application>
  <PresentationFormat>Widescreen</PresentationFormat>
  <Paragraphs>46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Calisto MT</vt:lpstr>
      <vt:lpstr>Neue Haas Grotesk Text Pro</vt:lpstr>
      <vt:lpstr>Univers Condensed</vt:lpstr>
      <vt:lpstr>ChronicleVTI</vt:lpstr>
      <vt:lpstr>Time management for student</vt:lpstr>
      <vt:lpstr>What is time management</vt:lpstr>
      <vt:lpstr>Why time management is important</vt:lpstr>
      <vt:lpstr>Problems student face</vt:lpstr>
      <vt:lpstr>TIPS TO MANAGE time part 1</vt:lpstr>
      <vt:lpstr>Tips to manage time part 2</vt:lpstr>
      <vt:lpstr>SAMPLE Daily  routine</vt:lpstr>
      <vt:lpstr>Final thoughts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Mohammed Khan (2433088)</cp:lastModifiedBy>
  <cp:revision>1</cp:revision>
  <dcterms:created xsi:type="dcterms:W3CDTF">2025-06-23T17:47:17Z</dcterms:created>
  <dcterms:modified xsi:type="dcterms:W3CDTF">2025-06-24T07:32:34Z</dcterms:modified>
</cp:coreProperties>
</file>