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1" r:id="rId2"/>
    <p:sldMasterId id="2147483688" r:id="rId3"/>
    <p:sldMasterId id="2147483693" r:id="rId4"/>
  </p:sldMasterIdLst>
  <p:notesMasterIdLst>
    <p:notesMasterId r:id="rId40"/>
  </p:notesMasterIdLst>
  <p:sldIdLst>
    <p:sldId id="513" r:id="rId5"/>
    <p:sldId id="489" r:id="rId6"/>
    <p:sldId id="500" r:id="rId7"/>
    <p:sldId id="504" r:id="rId8"/>
    <p:sldId id="505" r:id="rId9"/>
    <p:sldId id="509" r:id="rId10"/>
    <p:sldId id="507" r:id="rId11"/>
    <p:sldId id="501" r:id="rId12"/>
    <p:sldId id="503" r:id="rId13"/>
    <p:sldId id="502" r:id="rId14"/>
    <p:sldId id="506" r:id="rId15"/>
    <p:sldId id="510" r:id="rId16"/>
    <p:sldId id="511" r:id="rId17"/>
    <p:sldId id="257" r:id="rId18"/>
    <p:sldId id="258" r:id="rId19"/>
    <p:sldId id="268" r:id="rId20"/>
    <p:sldId id="259" r:id="rId21"/>
    <p:sldId id="262" r:id="rId22"/>
    <p:sldId id="263" r:id="rId23"/>
    <p:sldId id="266" r:id="rId24"/>
    <p:sldId id="264" r:id="rId25"/>
    <p:sldId id="265" r:id="rId26"/>
    <p:sldId id="275" r:id="rId27"/>
    <p:sldId id="519" r:id="rId28"/>
    <p:sldId id="514" r:id="rId29"/>
    <p:sldId id="515" r:id="rId30"/>
    <p:sldId id="516" r:id="rId31"/>
    <p:sldId id="517" r:id="rId32"/>
    <p:sldId id="261" r:id="rId33"/>
    <p:sldId id="276" r:id="rId34"/>
    <p:sldId id="274" r:id="rId35"/>
    <p:sldId id="518" r:id="rId36"/>
    <p:sldId id="512" r:id="rId37"/>
    <p:sldId id="499" r:id="rId38"/>
    <p:sldId id="497"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3B6A5F-6A2A-4D9D-AD3F-3FE9E20BCE7E}" v="48" dt="2026-01-29T14:35:59.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57143" autoAdjust="0"/>
  </p:normalViewPr>
  <p:slideViewPr>
    <p:cSldViewPr snapToGrid="0">
      <p:cViewPr varScale="1">
        <p:scale>
          <a:sx n="55" d="100"/>
          <a:sy n="55" d="100"/>
        </p:scale>
        <p:origin x="300" y="2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88C2DB11-0E9A-44FE-AE8B-2469165B3BF6}"/>
    <pc:docChg chg="custSel addSld delSld modSld sldOrd modMainMaster">
      <pc:chgData name="Julie Thomas" userId="2af13b6d24d29b42" providerId="LiveId" clId="{88C2DB11-0E9A-44FE-AE8B-2469165B3BF6}" dt="2026-01-29T14:37:20.813" v="1334" actId="6549"/>
      <pc:docMkLst>
        <pc:docMk/>
      </pc:docMkLst>
      <pc:sldChg chg="modSp add mod">
        <pc:chgData name="Julie Thomas" userId="2af13b6d24d29b42" providerId="LiveId" clId="{88C2DB11-0E9A-44FE-AE8B-2469165B3BF6}" dt="2026-01-29T12:57:01.827" v="796"/>
        <pc:sldMkLst>
          <pc:docMk/>
          <pc:sldMk cId="4222396078" sldId="257"/>
        </pc:sldMkLst>
        <pc:spChg chg="mod">
          <ac:chgData name="Julie Thomas" userId="2af13b6d24d29b42" providerId="LiveId" clId="{88C2DB11-0E9A-44FE-AE8B-2469165B3BF6}" dt="2026-01-29T12:57:01.827" v="796"/>
          <ac:spMkLst>
            <pc:docMk/>
            <pc:sldMk cId="4222396078" sldId="257"/>
            <ac:spMk id="2" creationId="{68D3F51B-EE39-4039-97DD-F87BE1A49D12}"/>
          </ac:spMkLst>
        </pc:spChg>
        <pc:spChg chg="mod">
          <ac:chgData name="Julie Thomas" userId="2af13b6d24d29b42" providerId="LiveId" clId="{88C2DB11-0E9A-44FE-AE8B-2469165B3BF6}" dt="2026-01-29T12:57:01.827" v="796"/>
          <ac:spMkLst>
            <pc:docMk/>
            <pc:sldMk cId="4222396078" sldId="257"/>
            <ac:spMk id="3" creationId="{1C50FF98-A4BC-436D-8CBA-2CC7D757C7FD}"/>
          </ac:spMkLst>
        </pc:spChg>
      </pc:sldChg>
      <pc:sldChg chg="modSp add mod">
        <pc:chgData name="Julie Thomas" userId="2af13b6d24d29b42" providerId="LiveId" clId="{88C2DB11-0E9A-44FE-AE8B-2469165B3BF6}" dt="2026-01-29T12:57:01.827" v="796"/>
        <pc:sldMkLst>
          <pc:docMk/>
          <pc:sldMk cId="1129925720" sldId="258"/>
        </pc:sldMkLst>
        <pc:spChg chg="mod">
          <ac:chgData name="Julie Thomas" userId="2af13b6d24d29b42" providerId="LiveId" clId="{88C2DB11-0E9A-44FE-AE8B-2469165B3BF6}" dt="2026-01-22T12:22:37.384" v="342" actId="14100"/>
          <ac:spMkLst>
            <pc:docMk/>
            <pc:sldMk cId="1129925720" sldId="258"/>
            <ac:spMk id="2" creationId="{CC20272E-D6C7-44D6-8435-D63298EE6B36}"/>
          </ac:spMkLst>
        </pc:spChg>
        <pc:spChg chg="mod">
          <ac:chgData name="Julie Thomas" userId="2af13b6d24d29b42" providerId="LiveId" clId="{88C2DB11-0E9A-44FE-AE8B-2469165B3BF6}" dt="2026-01-29T12:57:01.827" v="796"/>
          <ac:spMkLst>
            <pc:docMk/>
            <pc:sldMk cId="1129925720" sldId="258"/>
            <ac:spMk id="3" creationId="{293985E8-B121-417B-B98C-C92AB92F86FA}"/>
          </ac:spMkLst>
        </pc:spChg>
        <pc:spChg chg="mod">
          <ac:chgData name="Julie Thomas" userId="2af13b6d24d29b42" providerId="LiveId" clId="{88C2DB11-0E9A-44FE-AE8B-2469165B3BF6}" dt="2026-01-22T12:22:44.386" v="343" actId="20577"/>
          <ac:spMkLst>
            <pc:docMk/>
            <pc:sldMk cId="1129925720" sldId="258"/>
            <ac:spMk id="4" creationId="{D94F0DB8-1C02-4721-B05D-0E176DB657BA}"/>
          </ac:spMkLst>
        </pc:spChg>
      </pc:sldChg>
      <pc:sldChg chg="addSp modSp add mod modNotesTx">
        <pc:chgData name="Julie Thomas" userId="2af13b6d24d29b42" providerId="LiveId" clId="{88C2DB11-0E9A-44FE-AE8B-2469165B3BF6}" dt="2026-01-29T14:24:01.982" v="1181" actId="6549"/>
        <pc:sldMkLst>
          <pc:docMk/>
          <pc:sldMk cId="2951305906" sldId="259"/>
        </pc:sldMkLst>
        <pc:spChg chg="mod">
          <ac:chgData name="Julie Thomas" userId="2af13b6d24d29b42" providerId="LiveId" clId="{88C2DB11-0E9A-44FE-AE8B-2469165B3BF6}" dt="2026-01-22T12:19:07.900" v="297" actId="2711"/>
          <ac:spMkLst>
            <pc:docMk/>
            <pc:sldMk cId="2951305906" sldId="259"/>
            <ac:spMk id="2" creationId="{810ED0E7-1A90-4583-B9F6-329F510CD5E8}"/>
          </ac:spMkLst>
        </pc:spChg>
        <pc:spChg chg="mod">
          <ac:chgData name="Julie Thomas" userId="2af13b6d24d29b42" providerId="LiveId" clId="{88C2DB11-0E9A-44FE-AE8B-2469165B3BF6}" dt="2026-01-22T12:19:15.160" v="299" actId="14100"/>
          <ac:spMkLst>
            <pc:docMk/>
            <pc:sldMk cId="2951305906" sldId="259"/>
            <ac:spMk id="3" creationId="{6C47A3BB-8E7D-4012-ACF9-352042404423}"/>
          </ac:spMkLst>
        </pc:spChg>
        <pc:picChg chg="add mod">
          <ac:chgData name="Julie Thomas" userId="2af13b6d24d29b42" providerId="LiveId" clId="{88C2DB11-0E9A-44FE-AE8B-2469165B3BF6}" dt="2026-01-22T12:20:07.733" v="302" actId="1076"/>
          <ac:picMkLst>
            <pc:docMk/>
            <pc:sldMk cId="2951305906" sldId="259"/>
            <ac:picMk id="5" creationId="{C1789B65-51C1-674C-4F15-2FFDC48F3FC5}"/>
          </ac:picMkLst>
        </pc:picChg>
      </pc:sldChg>
      <pc:sldChg chg="modSp add mod ord">
        <pc:chgData name="Julie Thomas" userId="2af13b6d24d29b42" providerId="LiveId" clId="{88C2DB11-0E9A-44FE-AE8B-2469165B3BF6}" dt="2026-01-29T12:57:01.827" v="796"/>
        <pc:sldMkLst>
          <pc:docMk/>
          <pc:sldMk cId="3697130910" sldId="261"/>
        </pc:sldMkLst>
        <pc:spChg chg="mod">
          <ac:chgData name="Julie Thomas" userId="2af13b6d24d29b42" providerId="LiveId" clId="{88C2DB11-0E9A-44FE-AE8B-2469165B3BF6}" dt="2026-01-22T12:23:21.916" v="346" actId="14100"/>
          <ac:spMkLst>
            <pc:docMk/>
            <pc:sldMk cId="3697130910" sldId="261"/>
            <ac:spMk id="2" creationId="{057B872F-6B0C-493A-BEA2-E8EF60CE5743}"/>
          </ac:spMkLst>
        </pc:spChg>
        <pc:spChg chg="mod">
          <ac:chgData name="Julie Thomas" userId="2af13b6d24d29b42" providerId="LiveId" clId="{88C2DB11-0E9A-44FE-AE8B-2469165B3BF6}" dt="2026-01-29T12:57:01.827" v="796"/>
          <ac:spMkLst>
            <pc:docMk/>
            <pc:sldMk cId="3697130910" sldId="261"/>
            <ac:spMk id="3" creationId="{1004F9E1-EA90-4B29-BEB4-2780E70225E0}"/>
          </ac:spMkLst>
        </pc:spChg>
      </pc:sldChg>
      <pc:sldChg chg="addSp delSp modSp add mod">
        <pc:chgData name="Julie Thomas" userId="2af13b6d24d29b42" providerId="LiveId" clId="{88C2DB11-0E9A-44FE-AE8B-2469165B3BF6}" dt="2026-01-29T12:57:01.827" v="796"/>
        <pc:sldMkLst>
          <pc:docMk/>
          <pc:sldMk cId="2839372117" sldId="262"/>
        </pc:sldMkLst>
        <pc:spChg chg="mod">
          <ac:chgData name="Julie Thomas" userId="2af13b6d24d29b42" providerId="LiveId" clId="{88C2DB11-0E9A-44FE-AE8B-2469165B3BF6}" dt="2026-01-29T12:57:01.827" v="796"/>
          <ac:spMkLst>
            <pc:docMk/>
            <pc:sldMk cId="2839372117" sldId="262"/>
            <ac:spMk id="2" creationId="{39143EF4-B3CD-44E8-AAE0-70912A113527}"/>
          </ac:spMkLst>
        </pc:spChg>
        <pc:graphicFrameChg chg="add mod">
          <ac:chgData name="Julie Thomas" userId="2af13b6d24d29b42" providerId="LiveId" clId="{88C2DB11-0E9A-44FE-AE8B-2469165B3BF6}" dt="2026-01-29T12:57:01.827" v="796"/>
          <ac:graphicFrameMkLst>
            <pc:docMk/>
            <pc:sldMk cId="2839372117" sldId="262"/>
            <ac:graphicFrameMk id="5" creationId="{301CD86B-9262-890F-8474-17FC3F04F089}"/>
          </ac:graphicFrameMkLst>
        </pc:graphicFrameChg>
      </pc:sldChg>
      <pc:sldChg chg="add">
        <pc:chgData name="Julie Thomas" userId="2af13b6d24d29b42" providerId="LiveId" clId="{88C2DB11-0E9A-44FE-AE8B-2469165B3BF6}" dt="2026-01-22T12:18:27.395" v="288"/>
        <pc:sldMkLst>
          <pc:docMk/>
          <pc:sldMk cId="1539011099" sldId="263"/>
        </pc:sldMkLst>
      </pc:sldChg>
      <pc:sldChg chg="add setBg">
        <pc:chgData name="Julie Thomas" userId="2af13b6d24d29b42" providerId="LiveId" clId="{88C2DB11-0E9A-44FE-AE8B-2469165B3BF6}" dt="2026-01-22T12:18:27.395" v="288"/>
        <pc:sldMkLst>
          <pc:docMk/>
          <pc:sldMk cId="119554062" sldId="264"/>
        </pc:sldMkLst>
      </pc:sldChg>
      <pc:sldChg chg="modSp add mod setBg">
        <pc:chgData name="Julie Thomas" userId="2af13b6d24d29b42" providerId="LiveId" clId="{88C2DB11-0E9A-44FE-AE8B-2469165B3BF6}" dt="2026-01-22T12:22:16.777" v="340" actId="14100"/>
        <pc:sldMkLst>
          <pc:docMk/>
          <pc:sldMk cId="1527971084" sldId="265"/>
        </pc:sldMkLst>
        <pc:picChg chg="mod">
          <ac:chgData name="Julie Thomas" userId="2af13b6d24d29b42" providerId="LiveId" clId="{88C2DB11-0E9A-44FE-AE8B-2469165B3BF6}" dt="2026-01-22T12:22:16.777" v="340" actId="14100"/>
          <ac:picMkLst>
            <pc:docMk/>
            <pc:sldMk cId="1527971084" sldId="265"/>
            <ac:picMk id="3" creationId="{EC845986-E5CE-435E-8F04-7B06BB3313E8}"/>
          </ac:picMkLst>
        </pc:picChg>
      </pc:sldChg>
      <pc:sldChg chg="modSp add mod">
        <pc:chgData name="Julie Thomas" userId="2af13b6d24d29b42" providerId="LiveId" clId="{88C2DB11-0E9A-44FE-AE8B-2469165B3BF6}" dt="2026-01-22T12:18:27.455" v="291" actId="27636"/>
        <pc:sldMkLst>
          <pc:docMk/>
          <pc:sldMk cId="4183690197" sldId="266"/>
        </pc:sldMkLst>
        <pc:spChg chg="mod">
          <ac:chgData name="Julie Thomas" userId="2af13b6d24d29b42" providerId="LiveId" clId="{88C2DB11-0E9A-44FE-AE8B-2469165B3BF6}" dt="2026-01-22T12:18:27.455" v="291" actId="27636"/>
          <ac:spMkLst>
            <pc:docMk/>
            <pc:sldMk cId="4183690197" sldId="266"/>
            <ac:spMk id="3" creationId="{29437E46-C947-40FE-8FBC-566D8071B68D}"/>
          </ac:spMkLst>
        </pc:spChg>
      </pc:sldChg>
      <pc:sldChg chg="add">
        <pc:chgData name="Julie Thomas" userId="2af13b6d24d29b42" providerId="LiveId" clId="{88C2DB11-0E9A-44FE-AE8B-2469165B3BF6}" dt="2026-01-22T12:18:27.395" v="288"/>
        <pc:sldMkLst>
          <pc:docMk/>
          <pc:sldMk cId="666484328" sldId="268"/>
        </pc:sldMkLst>
      </pc:sldChg>
      <pc:sldChg chg="modSp add mod ord">
        <pc:chgData name="Julie Thomas" userId="2af13b6d24d29b42" providerId="LiveId" clId="{88C2DB11-0E9A-44FE-AE8B-2469165B3BF6}" dt="2026-01-29T13:12:04.963" v="1100" actId="20577"/>
        <pc:sldMkLst>
          <pc:docMk/>
          <pc:sldMk cId="449714669" sldId="274"/>
        </pc:sldMkLst>
        <pc:spChg chg="mod">
          <ac:chgData name="Julie Thomas" userId="2af13b6d24d29b42" providerId="LiveId" clId="{88C2DB11-0E9A-44FE-AE8B-2469165B3BF6}" dt="2026-01-22T12:23:53.246" v="350" actId="2711"/>
          <ac:spMkLst>
            <pc:docMk/>
            <pc:sldMk cId="449714669" sldId="274"/>
            <ac:spMk id="2" creationId="{259CC424-A5E2-772E-88F2-3ABF6AA6BF29}"/>
          </ac:spMkLst>
        </pc:spChg>
        <pc:spChg chg="mod">
          <ac:chgData name="Julie Thomas" userId="2af13b6d24d29b42" providerId="LiveId" clId="{88C2DB11-0E9A-44FE-AE8B-2469165B3BF6}" dt="2026-01-29T13:12:04.963" v="1100" actId="20577"/>
          <ac:spMkLst>
            <pc:docMk/>
            <pc:sldMk cId="449714669" sldId="274"/>
            <ac:spMk id="3" creationId="{A1FBCA5E-2936-FE87-3737-682A39002606}"/>
          </ac:spMkLst>
        </pc:spChg>
      </pc:sldChg>
      <pc:sldChg chg="modSp add mod">
        <pc:chgData name="Julie Thomas" userId="2af13b6d24d29b42" providerId="LiveId" clId="{88C2DB11-0E9A-44FE-AE8B-2469165B3BF6}" dt="2026-01-29T12:57:01.827" v="796"/>
        <pc:sldMkLst>
          <pc:docMk/>
          <pc:sldMk cId="2022308630" sldId="275"/>
        </pc:sldMkLst>
        <pc:spChg chg="mod">
          <ac:chgData name="Julie Thomas" userId="2af13b6d24d29b42" providerId="LiveId" clId="{88C2DB11-0E9A-44FE-AE8B-2469165B3BF6}" dt="2026-01-29T12:57:01.827" v="796"/>
          <ac:spMkLst>
            <pc:docMk/>
            <pc:sldMk cId="2022308630" sldId="275"/>
            <ac:spMk id="2" creationId="{037B7F51-8F41-507C-4A51-488200D518B6}"/>
          </ac:spMkLst>
        </pc:spChg>
        <pc:spChg chg="mod">
          <ac:chgData name="Julie Thomas" userId="2af13b6d24d29b42" providerId="LiveId" clId="{88C2DB11-0E9A-44FE-AE8B-2469165B3BF6}" dt="2026-01-29T12:57:01.827" v="796"/>
          <ac:spMkLst>
            <pc:docMk/>
            <pc:sldMk cId="2022308630" sldId="275"/>
            <ac:spMk id="3" creationId="{4C6312ED-7B7F-EAB9-C528-06CE383597AF}"/>
          </ac:spMkLst>
        </pc:spChg>
      </pc:sldChg>
      <pc:sldChg chg="modSp add mod ord">
        <pc:chgData name="Julie Thomas" userId="2af13b6d24d29b42" providerId="LiveId" clId="{88C2DB11-0E9A-44FE-AE8B-2469165B3BF6}" dt="2026-01-29T12:57:01.827" v="796"/>
        <pc:sldMkLst>
          <pc:docMk/>
          <pc:sldMk cId="567754190" sldId="276"/>
        </pc:sldMkLst>
        <pc:spChg chg="mod">
          <ac:chgData name="Julie Thomas" userId="2af13b6d24d29b42" providerId="LiveId" clId="{88C2DB11-0E9A-44FE-AE8B-2469165B3BF6}" dt="2026-01-22T12:23:35.928" v="348" actId="14100"/>
          <ac:spMkLst>
            <pc:docMk/>
            <pc:sldMk cId="567754190" sldId="276"/>
            <ac:spMk id="2" creationId="{7A7D374B-61BF-8FF6-1830-4AACCC2A1EAB}"/>
          </ac:spMkLst>
        </pc:spChg>
        <pc:spChg chg="mod">
          <ac:chgData name="Julie Thomas" userId="2af13b6d24d29b42" providerId="LiveId" clId="{88C2DB11-0E9A-44FE-AE8B-2469165B3BF6}" dt="2026-01-29T12:57:01.827" v="796"/>
          <ac:spMkLst>
            <pc:docMk/>
            <pc:sldMk cId="567754190" sldId="276"/>
            <ac:spMk id="3" creationId="{D05A2A8D-D798-3013-1751-ACCFB9452AC4}"/>
          </ac:spMkLst>
        </pc:spChg>
      </pc:sldChg>
      <pc:sldChg chg="modSp mod">
        <pc:chgData name="Julie Thomas" userId="2af13b6d24d29b42" providerId="LiveId" clId="{88C2DB11-0E9A-44FE-AE8B-2469165B3BF6}" dt="2026-01-29T14:21:16.541" v="1180" actId="20577"/>
        <pc:sldMkLst>
          <pc:docMk/>
          <pc:sldMk cId="3935846614" sldId="489"/>
        </pc:sldMkLst>
        <pc:spChg chg="mod">
          <ac:chgData name="Julie Thomas" userId="2af13b6d24d29b42" providerId="LiveId" clId="{88C2DB11-0E9A-44FE-AE8B-2469165B3BF6}" dt="2026-01-29T12:57:01.827" v="796"/>
          <ac:spMkLst>
            <pc:docMk/>
            <pc:sldMk cId="3935846614" sldId="489"/>
            <ac:spMk id="2" creationId="{46A0F320-0915-9DF4-FAE5-419EEB0E4386}"/>
          </ac:spMkLst>
        </pc:spChg>
        <pc:spChg chg="mod">
          <ac:chgData name="Julie Thomas" userId="2af13b6d24d29b42" providerId="LiveId" clId="{88C2DB11-0E9A-44FE-AE8B-2469165B3BF6}" dt="2026-01-29T14:21:16.541" v="1180" actId="20577"/>
          <ac:spMkLst>
            <pc:docMk/>
            <pc:sldMk cId="3935846614" sldId="489"/>
            <ac:spMk id="3" creationId="{4500EB40-5B8B-A13B-7B35-AB62B3CA5154}"/>
          </ac:spMkLst>
        </pc:spChg>
      </pc:sldChg>
      <pc:sldChg chg="modSp mod">
        <pc:chgData name="Julie Thomas" userId="2af13b6d24d29b42" providerId="LiveId" clId="{88C2DB11-0E9A-44FE-AE8B-2469165B3BF6}" dt="2026-01-29T12:57:01.827" v="796"/>
        <pc:sldMkLst>
          <pc:docMk/>
          <pc:sldMk cId="2671498478" sldId="497"/>
        </pc:sldMkLst>
        <pc:spChg chg="mod">
          <ac:chgData name="Julie Thomas" userId="2af13b6d24d29b42" providerId="LiveId" clId="{88C2DB11-0E9A-44FE-AE8B-2469165B3BF6}" dt="2026-01-29T12:57:01.827" v="796"/>
          <ac:spMkLst>
            <pc:docMk/>
            <pc:sldMk cId="2671498478" sldId="497"/>
            <ac:spMk id="2" creationId="{57EE773B-83CE-0664-8631-60C0AF015015}"/>
          </ac:spMkLst>
        </pc:spChg>
        <pc:spChg chg="mod">
          <ac:chgData name="Julie Thomas" userId="2af13b6d24d29b42" providerId="LiveId" clId="{88C2DB11-0E9A-44FE-AE8B-2469165B3BF6}" dt="2026-01-29T12:57:01.827" v="796"/>
          <ac:spMkLst>
            <pc:docMk/>
            <pc:sldMk cId="2671498478" sldId="497"/>
            <ac:spMk id="3" creationId="{76067740-1588-F309-7799-AE554BE59FB4}"/>
          </ac:spMkLst>
        </pc:spChg>
      </pc:sldChg>
      <pc:sldChg chg="modSp mod ord">
        <pc:chgData name="Julie Thomas" userId="2af13b6d24d29b42" providerId="LiveId" clId="{88C2DB11-0E9A-44FE-AE8B-2469165B3BF6}" dt="2026-01-29T12:57:01.827" v="796"/>
        <pc:sldMkLst>
          <pc:docMk/>
          <pc:sldMk cId="3254248944" sldId="499"/>
        </pc:sldMkLst>
        <pc:spChg chg="mod">
          <ac:chgData name="Julie Thomas" userId="2af13b6d24d29b42" providerId="LiveId" clId="{88C2DB11-0E9A-44FE-AE8B-2469165B3BF6}" dt="2026-01-29T12:57:01.827" v="796"/>
          <ac:spMkLst>
            <pc:docMk/>
            <pc:sldMk cId="3254248944" sldId="499"/>
            <ac:spMk id="2" creationId="{81BDAE72-CD41-6AD0-30B9-0F33D2CBC54A}"/>
          </ac:spMkLst>
        </pc:spChg>
        <pc:spChg chg="mod">
          <ac:chgData name="Julie Thomas" userId="2af13b6d24d29b42" providerId="LiveId" clId="{88C2DB11-0E9A-44FE-AE8B-2469165B3BF6}" dt="2026-01-22T12:14:38.231" v="175" actId="255"/>
          <ac:spMkLst>
            <pc:docMk/>
            <pc:sldMk cId="3254248944" sldId="499"/>
            <ac:spMk id="3" creationId="{B05D9C21-16DD-4B45-08D8-473E89FE0CD0}"/>
          </ac:spMkLst>
        </pc:spChg>
      </pc:sldChg>
      <pc:sldChg chg="modSp mod">
        <pc:chgData name="Julie Thomas" userId="2af13b6d24d29b42" providerId="LiveId" clId="{88C2DB11-0E9A-44FE-AE8B-2469165B3BF6}" dt="2026-01-22T15:36:19.474" v="606" actId="27636"/>
        <pc:sldMkLst>
          <pc:docMk/>
          <pc:sldMk cId="2400736895" sldId="500"/>
        </pc:sldMkLst>
        <pc:spChg chg="mod">
          <ac:chgData name="Julie Thomas" userId="2af13b6d24d29b42" providerId="LiveId" clId="{88C2DB11-0E9A-44FE-AE8B-2469165B3BF6}" dt="2026-01-22T15:36:19.474" v="606" actId="27636"/>
          <ac:spMkLst>
            <pc:docMk/>
            <pc:sldMk cId="2400736895" sldId="500"/>
            <ac:spMk id="3" creationId="{EA288440-71DA-2137-7411-9889D37FB409}"/>
          </ac:spMkLst>
        </pc:spChg>
      </pc:sldChg>
      <pc:sldChg chg="modSp mod">
        <pc:chgData name="Julie Thomas" userId="2af13b6d24d29b42" providerId="LiveId" clId="{88C2DB11-0E9A-44FE-AE8B-2469165B3BF6}" dt="2026-01-29T12:49:20.021" v="781" actId="6549"/>
        <pc:sldMkLst>
          <pc:docMk/>
          <pc:sldMk cId="1476897776" sldId="501"/>
        </pc:sldMkLst>
        <pc:spChg chg="mod">
          <ac:chgData name="Julie Thomas" userId="2af13b6d24d29b42" providerId="LiveId" clId="{88C2DB11-0E9A-44FE-AE8B-2469165B3BF6}" dt="2026-01-22T12:12:55.529" v="160" actId="1076"/>
          <ac:spMkLst>
            <pc:docMk/>
            <pc:sldMk cId="1476897776" sldId="501"/>
            <ac:spMk id="2" creationId="{5F67AE35-DE93-0217-FFD9-BB567B852530}"/>
          </ac:spMkLst>
        </pc:spChg>
        <pc:spChg chg="mod">
          <ac:chgData name="Julie Thomas" userId="2af13b6d24d29b42" providerId="LiveId" clId="{88C2DB11-0E9A-44FE-AE8B-2469165B3BF6}" dt="2026-01-29T12:49:20.021" v="781" actId="6549"/>
          <ac:spMkLst>
            <pc:docMk/>
            <pc:sldMk cId="1476897776" sldId="501"/>
            <ac:spMk id="6" creationId="{577D260C-48C9-16F5-767F-635938C38E24}"/>
          </ac:spMkLst>
        </pc:spChg>
      </pc:sldChg>
      <pc:sldChg chg="modSp mod">
        <pc:chgData name="Julie Thomas" userId="2af13b6d24d29b42" providerId="LiveId" clId="{88C2DB11-0E9A-44FE-AE8B-2469165B3BF6}" dt="2026-01-29T12:57:01.827" v="796"/>
        <pc:sldMkLst>
          <pc:docMk/>
          <pc:sldMk cId="640524429" sldId="502"/>
        </pc:sldMkLst>
        <pc:spChg chg="mod">
          <ac:chgData name="Julie Thomas" userId="2af13b6d24d29b42" providerId="LiveId" clId="{88C2DB11-0E9A-44FE-AE8B-2469165B3BF6}" dt="2026-01-29T12:57:01.827" v="796"/>
          <ac:spMkLst>
            <pc:docMk/>
            <pc:sldMk cId="640524429" sldId="502"/>
            <ac:spMk id="2" creationId="{36AB67B6-526A-5D3F-4ADE-7E422FBA3DB8}"/>
          </ac:spMkLst>
        </pc:spChg>
        <pc:spChg chg="mod">
          <ac:chgData name="Julie Thomas" userId="2af13b6d24d29b42" providerId="LiveId" clId="{88C2DB11-0E9A-44FE-AE8B-2469165B3BF6}" dt="2026-01-29T12:57:01.827" v="796"/>
          <ac:spMkLst>
            <pc:docMk/>
            <pc:sldMk cId="640524429" sldId="502"/>
            <ac:spMk id="3" creationId="{0E977058-53C0-6646-41AB-30876BF6365A}"/>
          </ac:spMkLst>
        </pc:spChg>
      </pc:sldChg>
      <pc:sldChg chg="modSp mod">
        <pc:chgData name="Julie Thomas" userId="2af13b6d24d29b42" providerId="LiveId" clId="{88C2DB11-0E9A-44FE-AE8B-2469165B3BF6}" dt="2026-01-29T12:57:01.827" v="796"/>
        <pc:sldMkLst>
          <pc:docMk/>
          <pc:sldMk cId="985067337" sldId="503"/>
        </pc:sldMkLst>
        <pc:spChg chg="mod">
          <ac:chgData name="Julie Thomas" userId="2af13b6d24d29b42" providerId="LiveId" clId="{88C2DB11-0E9A-44FE-AE8B-2469165B3BF6}" dt="2026-01-22T12:13:14.080" v="163" actId="2711"/>
          <ac:spMkLst>
            <pc:docMk/>
            <pc:sldMk cId="985067337" sldId="503"/>
            <ac:spMk id="2" creationId="{7DE96214-D603-9953-8808-AFB815360FE3}"/>
          </ac:spMkLst>
        </pc:spChg>
        <pc:spChg chg="mod">
          <ac:chgData name="Julie Thomas" userId="2af13b6d24d29b42" providerId="LiveId" clId="{88C2DB11-0E9A-44FE-AE8B-2469165B3BF6}" dt="2026-01-29T12:57:01.827" v="796"/>
          <ac:spMkLst>
            <pc:docMk/>
            <pc:sldMk cId="985067337" sldId="503"/>
            <ac:spMk id="3" creationId="{C27935FA-1765-B1E6-28D7-AD1F34330C37}"/>
          </ac:spMkLst>
        </pc:spChg>
        <pc:picChg chg="mod">
          <ac:chgData name="Julie Thomas" userId="2af13b6d24d29b42" providerId="LiveId" clId="{88C2DB11-0E9A-44FE-AE8B-2469165B3BF6}" dt="2026-01-22T12:13:05.630" v="161" actId="1076"/>
          <ac:picMkLst>
            <pc:docMk/>
            <pc:sldMk cId="985067337" sldId="503"/>
            <ac:picMk id="5" creationId="{65DB3DAF-2047-EED0-894C-769318097C92}"/>
          </ac:picMkLst>
        </pc:picChg>
      </pc:sldChg>
      <pc:sldChg chg="modSp mod">
        <pc:chgData name="Julie Thomas" userId="2af13b6d24d29b42" providerId="LiveId" clId="{88C2DB11-0E9A-44FE-AE8B-2469165B3BF6}" dt="2026-01-22T12:11:37.664" v="149" actId="207"/>
        <pc:sldMkLst>
          <pc:docMk/>
          <pc:sldMk cId="491595543" sldId="504"/>
        </pc:sldMkLst>
        <pc:spChg chg="mod">
          <ac:chgData name="Julie Thomas" userId="2af13b6d24d29b42" providerId="LiveId" clId="{88C2DB11-0E9A-44FE-AE8B-2469165B3BF6}" dt="2026-01-22T12:11:17.051" v="148" actId="2711"/>
          <ac:spMkLst>
            <pc:docMk/>
            <pc:sldMk cId="491595543" sldId="504"/>
            <ac:spMk id="2" creationId="{5262ED2F-E64F-D777-8E21-69F282A0FFDF}"/>
          </ac:spMkLst>
        </pc:spChg>
        <pc:spChg chg="mod">
          <ac:chgData name="Julie Thomas" userId="2af13b6d24d29b42" providerId="LiveId" clId="{88C2DB11-0E9A-44FE-AE8B-2469165B3BF6}" dt="2026-01-22T12:08:22.718" v="2" actId="27636"/>
          <ac:spMkLst>
            <pc:docMk/>
            <pc:sldMk cId="491595543" sldId="504"/>
            <ac:spMk id="3" creationId="{394BD914-CF94-E138-2EF0-09629DE6679A}"/>
          </ac:spMkLst>
        </pc:spChg>
        <pc:spChg chg="mod">
          <ac:chgData name="Julie Thomas" userId="2af13b6d24d29b42" providerId="LiveId" clId="{88C2DB11-0E9A-44FE-AE8B-2469165B3BF6}" dt="2026-01-22T12:11:37.664" v="149" actId="207"/>
          <ac:spMkLst>
            <pc:docMk/>
            <pc:sldMk cId="491595543" sldId="504"/>
            <ac:spMk id="4" creationId="{8D53592A-ABCA-7885-585C-1C34BF13215A}"/>
          </ac:spMkLst>
        </pc:spChg>
      </pc:sldChg>
      <pc:sldChg chg="modSp mod">
        <pc:chgData name="Julie Thomas" userId="2af13b6d24d29b42" providerId="LiveId" clId="{88C2DB11-0E9A-44FE-AE8B-2469165B3BF6}" dt="2026-01-22T12:12:03.682" v="154" actId="14100"/>
        <pc:sldMkLst>
          <pc:docMk/>
          <pc:sldMk cId="1274669928" sldId="505"/>
        </pc:sldMkLst>
        <pc:spChg chg="mod">
          <ac:chgData name="Julie Thomas" userId="2af13b6d24d29b42" providerId="LiveId" clId="{88C2DB11-0E9A-44FE-AE8B-2469165B3BF6}" dt="2026-01-22T12:12:03.682" v="154" actId="14100"/>
          <ac:spMkLst>
            <pc:docMk/>
            <pc:sldMk cId="1274669928" sldId="505"/>
            <ac:spMk id="2" creationId="{EA99FE7E-8EF6-2C08-C686-D62185BF428A}"/>
          </ac:spMkLst>
        </pc:spChg>
      </pc:sldChg>
      <pc:sldChg chg="modSp mod">
        <pc:chgData name="Julie Thomas" userId="2af13b6d24d29b42" providerId="LiveId" clId="{88C2DB11-0E9A-44FE-AE8B-2469165B3BF6}" dt="2026-01-29T12:57:01.827" v="796"/>
        <pc:sldMkLst>
          <pc:docMk/>
          <pc:sldMk cId="2302002553" sldId="506"/>
        </pc:sldMkLst>
        <pc:spChg chg="mod">
          <ac:chgData name="Julie Thomas" userId="2af13b6d24d29b42" providerId="LiveId" clId="{88C2DB11-0E9A-44FE-AE8B-2469165B3BF6}" dt="2026-01-22T12:13:37.973" v="167" actId="14100"/>
          <ac:spMkLst>
            <pc:docMk/>
            <pc:sldMk cId="2302002553" sldId="506"/>
            <ac:spMk id="2" creationId="{5A03B658-DDAC-6940-F168-0EBA4C27074D}"/>
          </ac:spMkLst>
        </pc:spChg>
        <pc:spChg chg="mod">
          <ac:chgData name="Julie Thomas" userId="2af13b6d24d29b42" providerId="LiveId" clId="{88C2DB11-0E9A-44FE-AE8B-2469165B3BF6}" dt="2026-01-29T12:57:01.827" v="796"/>
          <ac:spMkLst>
            <pc:docMk/>
            <pc:sldMk cId="2302002553" sldId="506"/>
            <ac:spMk id="3" creationId="{4F9E953A-4CA3-D09D-4B17-3816EA8C4489}"/>
          </ac:spMkLst>
        </pc:spChg>
        <pc:picChg chg="mod">
          <ac:chgData name="Julie Thomas" userId="2af13b6d24d29b42" providerId="LiveId" clId="{88C2DB11-0E9A-44FE-AE8B-2469165B3BF6}" dt="2026-01-22T12:13:30.618" v="165" actId="1076"/>
          <ac:picMkLst>
            <pc:docMk/>
            <pc:sldMk cId="2302002553" sldId="506"/>
            <ac:picMk id="5" creationId="{2F56980B-EFEE-F9BB-BAE3-7CBC71928772}"/>
          </ac:picMkLst>
        </pc:picChg>
      </pc:sldChg>
      <pc:sldChg chg="modSp mod">
        <pc:chgData name="Julie Thomas" userId="2af13b6d24d29b42" providerId="LiveId" clId="{88C2DB11-0E9A-44FE-AE8B-2469165B3BF6}" dt="2026-01-29T12:57:01.827" v="796"/>
        <pc:sldMkLst>
          <pc:docMk/>
          <pc:sldMk cId="1106614366" sldId="507"/>
        </pc:sldMkLst>
        <pc:spChg chg="mod">
          <ac:chgData name="Julie Thomas" userId="2af13b6d24d29b42" providerId="LiveId" clId="{88C2DB11-0E9A-44FE-AE8B-2469165B3BF6}" dt="2026-01-22T12:12:23.005" v="157" actId="14100"/>
          <ac:spMkLst>
            <pc:docMk/>
            <pc:sldMk cId="1106614366" sldId="507"/>
            <ac:spMk id="2" creationId="{BDC7EEF9-53D6-B6AC-C5B7-D8A89EF66E70}"/>
          </ac:spMkLst>
        </pc:spChg>
        <pc:spChg chg="mod">
          <ac:chgData name="Julie Thomas" userId="2af13b6d24d29b42" providerId="LiveId" clId="{88C2DB11-0E9A-44FE-AE8B-2469165B3BF6}" dt="2026-01-29T12:57:01.827" v="796"/>
          <ac:spMkLst>
            <pc:docMk/>
            <pc:sldMk cId="1106614366" sldId="507"/>
            <ac:spMk id="3" creationId="{7F403173-4B89-234F-9280-DC76DAB1BAD6}"/>
          </ac:spMkLst>
        </pc:spChg>
        <pc:picChg chg="mod">
          <ac:chgData name="Julie Thomas" userId="2af13b6d24d29b42" providerId="LiveId" clId="{88C2DB11-0E9A-44FE-AE8B-2469165B3BF6}" dt="2026-01-22T12:12:15.679" v="155" actId="1076"/>
          <ac:picMkLst>
            <pc:docMk/>
            <pc:sldMk cId="1106614366" sldId="507"/>
            <ac:picMk id="5" creationId="{0053C6BA-71C1-F38B-64E5-7CDFB3A45E98}"/>
          </ac:picMkLst>
        </pc:picChg>
      </pc:sldChg>
      <pc:sldChg chg="modSp mod">
        <pc:chgData name="Julie Thomas" userId="2af13b6d24d29b42" providerId="LiveId" clId="{88C2DB11-0E9A-44FE-AE8B-2469165B3BF6}" dt="2026-01-22T12:13:55.950" v="170" actId="2711"/>
        <pc:sldMkLst>
          <pc:docMk/>
          <pc:sldMk cId="964527273" sldId="510"/>
        </pc:sldMkLst>
        <pc:spChg chg="mod">
          <ac:chgData name="Julie Thomas" userId="2af13b6d24d29b42" providerId="LiveId" clId="{88C2DB11-0E9A-44FE-AE8B-2469165B3BF6}" dt="2026-01-22T12:13:55.950" v="170" actId="2711"/>
          <ac:spMkLst>
            <pc:docMk/>
            <pc:sldMk cId="964527273" sldId="510"/>
            <ac:spMk id="2" creationId="{75A7A18F-2C49-6194-4D0A-58791932430E}"/>
          </ac:spMkLst>
        </pc:spChg>
      </pc:sldChg>
      <pc:sldChg chg="modSp mod setBg">
        <pc:chgData name="Julie Thomas" userId="2af13b6d24d29b42" providerId="LiveId" clId="{88C2DB11-0E9A-44FE-AE8B-2469165B3BF6}" dt="2026-01-22T12:21:49.255" v="339"/>
        <pc:sldMkLst>
          <pc:docMk/>
          <pc:sldMk cId="476765248" sldId="511"/>
        </pc:sldMkLst>
        <pc:spChg chg="mod">
          <ac:chgData name="Julie Thomas" userId="2af13b6d24d29b42" providerId="LiveId" clId="{88C2DB11-0E9A-44FE-AE8B-2469165B3BF6}" dt="2026-01-22T12:14:09.428" v="171" actId="2711"/>
          <ac:spMkLst>
            <pc:docMk/>
            <pc:sldMk cId="476765248" sldId="511"/>
            <ac:spMk id="2" creationId="{1C84E452-C6FA-4137-DDD5-7BCD5111A15B}"/>
          </ac:spMkLst>
        </pc:spChg>
        <pc:picChg chg="mod">
          <ac:chgData name="Julie Thomas" userId="2af13b6d24d29b42" providerId="LiveId" clId="{88C2DB11-0E9A-44FE-AE8B-2469165B3BF6}" dt="2026-01-22T12:14:17.980" v="172" actId="1076"/>
          <ac:picMkLst>
            <pc:docMk/>
            <pc:sldMk cId="476765248" sldId="511"/>
            <ac:picMk id="5" creationId="{DFDA6586-DB67-D0FA-F69D-AF8854E24E61}"/>
          </ac:picMkLst>
        </pc:picChg>
      </pc:sldChg>
      <pc:sldChg chg="modSp mod">
        <pc:chgData name="Julie Thomas" userId="2af13b6d24d29b42" providerId="LiveId" clId="{88C2DB11-0E9A-44FE-AE8B-2469165B3BF6}" dt="2026-01-29T13:12:59.344" v="1107" actId="20577"/>
        <pc:sldMkLst>
          <pc:docMk/>
          <pc:sldMk cId="1811651126" sldId="512"/>
        </pc:sldMkLst>
        <pc:spChg chg="mod">
          <ac:chgData name="Julie Thomas" userId="2af13b6d24d29b42" providerId="LiveId" clId="{88C2DB11-0E9A-44FE-AE8B-2469165B3BF6}" dt="2026-01-26T17:27:24.361" v="635" actId="2711"/>
          <ac:spMkLst>
            <pc:docMk/>
            <pc:sldMk cId="1811651126" sldId="512"/>
            <ac:spMk id="2" creationId="{A7E7C9C3-DD9F-2E61-5F24-0805A695B85D}"/>
          </ac:spMkLst>
        </pc:spChg>
        <pc:spChg chg="mod">
          <ac:chgData name="Julie Thomas" userId="2af13b6d24d29b42" providerId="LiveId" clId="{88C2DB11-0E9A-44FE-AE8B-2469165B3BF6}" dt="2026-01-29T13:12:59.344" v="1107" actId="20577"/>
          <ac:spMkLst>
            <pc:docMk/>
            <pc:sldMk cId="1811651126" sldId="512"/>
            <ac:spMk id="3" creationId="{9CFAE823-26B7-D71C-3887-8D3A626BBD7B}"/>
          </ac:spMkLst>
        </pc:spChg>
      </pc:sldChg>
      <pc:sldChg chg="addSp modSp new mod ord">
        <pc:chgData name="Julie Thomas" userId="2af13b6d24d29b42" providerId="LiveId" clId="{88C2DB11-0E9A-44FE-AE8B-2469165B3BF6}" dt="2026-01-22T12:10:11.281" v="72" actId="20577"/>
        <pc:sldMkLst>
          <pc:docMk/>
          <pc:sldMk cId="4139919394" sldId="513"/>
        </pc:sldMkLst>
        <pc:spChg chg="add mod">
          <ac:chgData name="Julie Thomas" userId="2af13b6d24d29b42" providerId="LiveId" clId="{88C2DB11-0E9A-44FE-AE8B-2469165B3BF6}" dt="2026-01-22T12:10:11.281" v="72" actId="20577"/>
          <ac:spMkLst>
            <pc:docMk/>
            <pc:sldMk cId="4139919394" sldId="513"/>
            <ac:spMk id="2" creationId="{4EB99ED5-CFD3-8F16-A21A-E1BF597B6519}"/>
          </ac:spMkLst>
        </pc:spChg>
      </pc:sldChg>
      <pc:sldChg chg="modSp new mod">
        <pc:chgData name="Julie Thomas" userId="2af13b6d24d29b42" providerId="LiveId" clId="{88C2DB11-0E9A-44FE-AE8B-2469165B3BF6}" dt="2026-01-26T17:25:09.486" v="613" actId="313"/>
        <pc:sldMkLst>
          <pc:docMk/>
          <pc:sldMk cId="458793642" sldId="514"/>
        </pc:sldMkLst>
        <pc:spChg chg="mod">
          <ac:chgData name="Julie Thomas" userId="2af13b6d24d29b42" providerId="LiveId" clId="{88C2DB11-0E9A-44FE-AE8B-2469165B3BF6}" dt="2026-01-22T15:04:06.470" v="380" actId="14100"/>
          <ac:spMkLst>
            <pc:docMk/>
            <pc:sldMk cId="458793642" sldId="514"/>
            <ac:spMk id="2" creationId="{BFB318D3-F154-4FFB-8AE0-F033ECC052D3}"/>
          </ac:spMkLst>
        </pc:spChg>
        <pc:spChg chg="mod">
          <ac:chgData name="Julie Thomas" userId="2af13b6d24d29b42" providerId="LiveId" clId="{88C2DB11-0E9A-44FE-AE8B-2469165B3BF6}" dt="2026-01-26T17:25:09.486" v="613" actId="313"/>
          <ac:spMkLst>
            <pc:docMk/>
            <pc:sldMk cId="458793642" sldId="514"/>
            <ac:spMk id="3" creationId="{BA05BCBE-F71E-3637-C0AF-111C857D70C8}"/>
          </ac:spMkLst>
        </pc:spChg>
      </pc:sldChg>
      <pc:sldChg chg="modSp new mod modClrScheme chgLayout">
        <pc:chgData name="Julie Thomas" userId="2af13b6d24d29b42" providerId="LiveId" clId="{88C2DB11-0E9A-44FE-AE8B-2469165B3BF6}" dt="2026-01-29T12:59:11.175" v="807" actId="2711"/>
        <pc:sldMkLst>
          <pc:docMk/>
          <pc:sldMk cId="2042715746" sldId="515"/>
        </pc:sldMkLst>
        <pc:spChg chg="mod">
          <ac:chgData name="Julie Thomas" userId="2af13b6d24d29b42" providerId="LiveId" clId="{88C2DB11-0E9A-44FE-AE8B-2469165B3BF6}" dt="2026-01-29T12:59:11.175" v="807" actId="2711"/>
          <ac:spMkLst>
            <pc:docMk/>
            <pc:sldMk cId="2042715746" sldId="515"/>
            <ac:spMk id="2" creationId="{63D9B988-19EF-23D1-3AC9-DACC653DEC28}"/>
          </ac:spMkLst>
        </pc:spChg>
        <pc:spChg chg="mod">
          <ac:chgData name="Julie Thomas" userId="2af13b6d24d29b42" providerId="LiveId" clId="{88C2DB11-0E9A-44FE-AE8B-2469165B3BF6}" dt="2026-01-29T12:57:42.956" v="806" actId="27636"/>
          <ac:spMkLst>
            <pc:docMk/>
            <pc:sldMk cId="2042715746" sldId="515"/>
            <ac:spMk id="3" creationId="{72D6DC8B-5F19-F458-40D5-AA19B28EF6F8}"/>
          </ac:spMkLst>
        </pc:spChg>
      </pc:sldChg>
      <pc:sldChg chg="modSp new mod">
        <pc:chgData name="Julie Thomas" userId="2af13b6d24d29b42" providerId="LiveId" clId="{88C2DB11-0E9A-44FE-AE8B-2469165B3BF6}" dt="2026-01-29T13:01:33.822" v="846" actId="5793"/>
        <pc:sldMkLst>
          <pc:docMk/>
          <pc:sldMk cId="1408529553" sldId="516"/>
        </pc:sldMkLst>
        <pc:spChg chg="mod">
          <ac:chgData name="Julie Thomas" userId="2af13b6d24d29b42" providerId="LiveId" clId="{88C2DB11-0E9A-44FE-AE8B-2469165B3BF6}" dt="2026-01-22T15:06:06.354" v="502" actId="14100"/>
          <ac:spMkLst>
            <pc:docMk/>
            <pc:sldMk cId="1408529553" sldId="516"/>
            <ac:spMk id="2" creationId="{6318DC37-DAE6-5476-F805-F54786B3F42E}"/>
          </ac:spMkLst>
        </pc:spChg>
        <pc:spChg chg="mod">
          <ac:chgData name="Julie Thomas" userId="2af13b6d24d29b42" providerId="LiveId" clId="{88C2DB11-0E9A-44FE-AE8B-2469165B3BF6}" dt="2026-01-29T13:01:33.822" v="846" actId="5793"/>
          <ac:spMkLst>
            <pc:docMk/>
            <pc:sldMk cId="1408529553" sldId="516"/>
            <ac:spMk id="3" creationId="{A71BDDF1-5EB2-6B24-4C7F-A2670BB80496}"/>
          </ac:spMkLst>
        </pc:spChg>
      </pc:sldChg>
      <pc:sldChg chg="modSp new mod ord modClrScheme chgLayout">
        <pc:chgData name="Julie Thomas" userId="2af13b6d24d29b42" providerId="LiveId" clId="{88C2DB11-0E9A-44FE-AE8B-2469165B3BF6}" dt="2026-01-29T13:06:27.068" v="850" actId="255"/>
        <pc:sldMkLst>
          <pc:docMk/>
          <pc:sldMk cId="1939761158" sldId="517"/>
        </pc:sldMkLst>
        <pc:spChg chg="mod">
          <ac:chgData name="Julie Thomas" userId="2af13b6d24d29b42" providerId="LiveId" clId="{88C2DB11-0E9A-44FE-AE8B-2469165B3BF6}" dt="2026-01-29T13:06:17.821" v="848" actId="2711"/>
          <ac:spMkLst>
            <pc:docMk/>
            <pc:sldMk cId="1939761158" sldId="517"/>
            <ac:spMk id="2" creationId="{45297415-25C1-6035-6233-6B0C24161B6E}"/>
          </ac:spMkLst>
        </pc:spChg>
        <pc:spChg chg="mod">
          <ac:chgData name="Julie Thomas" userId="2af13b6d24d29b42" providerId="LiveId" clId="{88C2DB11-0E9A-44FE-AE8B-2469165B3BF6}" dt="2026-01-29T13:06:27.068" v="850" actId="255"/>
          <ac:spMkLst>
            <pc:docMk/>
            <pc:sldMk cId="1939761158" sldId="517"/>
            <ac:spMk id="3" creationId="{EBE01CED-5C89-1C8E-3F7E-63CB5AF06B66}"/>
          </ac:spMkLst>
        </pc:spChg>
      </pc:sldChg>
      <pc:sldChg chg="addSp delSp modSp new mod modClrScheme chgLayout">
        <pc:chgData name="Julie Thomas" userId="2af13b6d24d29b42" providerId="LiveId" clId="{88C2DB11-0E9A-44FE-AE8B-2469165B3BF6}" dt="2026-01-29T13:10:50.815" v="1074" actId="20577"/>
        <pc:sldMkLst>
          <pc:docMk/>
          <pc:sldMk cId="3588192026" sldId="518"/>
        </pc:sldMkLst>
        <pc:spChg chg="mod">
          <ac:chgData name="Julie Thomas" userId="2af13b6d24d29b42" providerId="LiveId" clId="{88C2DB11-0E9A-44FE-AE8B-2469165B3BF6}" dt="2026-01-29T13:10:50.815" v="1074" actId="20577"/>
          <ac:spMkLst>
            <pc:docMk/>
            <pc:sldMk cId="3588192026" sldId="518"/>
            <ac:spMk id="2" creationId="{DC6F6187-02BC-268E-FCFB-A81DA10AB4C8}"/>
          </ac:spMkLst>
        </pc:spChg>
        <pc:spChg chg="del mod">
          <ac:chgData name="Julie Thomas" userId="2af13b6d24d29b42" providerId="LiveId" clId="{88C2DB11-0E9A-44FE-AE8B-2469165B3BF6}" dt="2026-01-29T13:10:44.113" v="1062" actId="26606"/>
          <ac:spMkLst>
            <pc:docMk/>
            <pc:sldMk cId="3588192026" sldId="518"/>
            <ac:spMk id="3" creationId="{99016C1C-3D70-CCA3-EB93-FBBE062B0033}"/>
          </ac:spMkLst>
        </pc:spChg>
        <pc:graphicFrameChg chg="add mod">
          <ac:chgData name="Julie Thomas" userId="2af13b6d24d29b42" providerId="LiveId" clId="{88C2DB11-0E9A-44FE-AE8B-2469165B3BF6}" dt="2026-01-29T13:10:44.113" v="1062" actId="26606"/>
          <ac:graphicFrameMkLst>
            <pc:docMk/>
            <pc:sldMk cId="3588192026" sldId="518"/>
            <ac:graphicFrameMk id="5" creationId="{14E5B18A-9551-332F-0B07-481231B93742}"/>
          </ac:graphicFrameMkLst>
        </pc:graphicFrameChg>
      </pc:sldChg>
      <pc:sldChg chg="addSp delSp modSp new mod modNotesTx">
        <pc:chgData name="Julie Thomas" userId="2af13b6d24d29b42" providerId="LiveId" clId="{88C2DB11-0E9A-44FE-AE8B-2469165B3BF6}" dt="2026-01-29T14:37:20.813" v="1334" actId="6549"/>
        <pc:sldMkLst>
          <pc:docMk/>
          <pc:sldMk cId="1859223301" sldId="519"/>
        </pc:sldMkLst>
        <pc:spChg chg="mod">
          <ac:chgData name="Julie Thomas" userId="2af13b6d24d29b42" providerId="LiveId" clId="{88C2DB11-0E9A-44FE-AE8B-2469165B3BF6}" dt="2026-01-29T14:34:07.159" v="1253" actId="1076"/>
          <ac:spMkLst>
            <pc:docMk/>
            <pc:sldMk cId="1859223301" sldId="519"/>
            <ac:spMk id="2" creationId="{661248E3-D72D-5607-1839-BDE124137B8D}"/>
          </ac:spMkLst>
        </pc:spChg>
        <pc:spChg chg="del">
          <ac:chgData name="Julie Thomas" userId="2af13b6d24d29b42" providerId="LiveId" clId="{88C2DB11-0E9A-44FE-AE8B-2469165B3BF6}" dt="2026-01-29T14:32:34.028" v="1210" actId="22"/>
          <ac:spMkLst>
            <pc:docMk/>
            <pc:sldMk cId="1859223301" sldId="519"/>
            <ac:spMk id="3" creationId="{5A94E034-F5EB-906E-47D0-E1B6A6BFB128}"/>
          </ac:spMkLst>
        </pc:spChg>
        <pc:picChg chg="add mod ord">
          <ac:chgData name="Julie Thomas" userId="2af13b6d24d29b42" providerId="LiveId" clId="{88C2DB11-0E9A-44FE-AE8B-2469165B3BF6}" dt="2026-01-29T14:33:08.954" v="1219" actId="1076"/>
          <ac:picMkLst>
            <pc:docMk/>
            <pc:sldMk cId="1859223301" sldId="519"/>
            <ac:picMk id="5" creationId="{8DB62CB5-7C43-3FD5-B135-80540B4D78E3}"/>
          </ac:picMkLst>
        </pc:picChg>
      </pc:sldChg>
      <pc:sldMasterChg chg="setBg delSldLayout modSldLayout">
        <pc:chgData name="Julie Thomas" userId="2af13b6d24d29b42" providerId="LiveId" clId="{88C2DB11-0E9A-44FE-AE8B-2469165B3BF6}" dt="2026-01-22T12:21:49.255" v="339"/>
        <pc:sldMasterMkLst>
          <pc:docMk/>
          <pc:sldMasterMk cId="3668430623" sldId="2147483672"/>
        </pc:sldMasterMkLst>
        <pc:sldLayoutChg chg="setBg">
          <pc:chgData name="Julie Thomas" userId="2af13b6d24d29b42" providerId="LiveId" clId="{88C2DB11-0E9A-44FE-AE8B-2469165B3BF6}" dt="2026-01-22T12:21:49.255" v="339"/>
          <pc:sldLayoutMkLst>
            <pc:docMk/>
            <pc:sldMasterMk cId="3668430623" sldId="2147483672"/>
            <pc:sldLayoutMk cId="1906763061" sldId="2147483673"/>
          </pc:sldLayoutMkLst>
        </pc:sldLayoutChg>
        <pc:sldLayoutChg chg="setBg">
          <pc:chgData name="Julie Thomas" userId="2af13b6d24d29b42" providerId="LiveId" clId="{88C2DB11-0E9A-44FE-AE8B-2469165B3BF6}" dt="2026-01-22T12:21:49.255" v="339"/>
          <pc:sldLayoutMkLst>
            <pc:docMk/>
            <pc:sldMasterMk cId="3668430623" sldId="2147483672"/>
            <pc:sldLayoutMk cId="598862313" sldId="2147483674"/>
          </pc:sldLayoutMkLst>
        </pc:sldLayoutChg>
        <pc:sldLayoutChg chg="setBg">
          <pc:chgData name="Julie Thomas" userId="2af13b6d24d29b42" providerId="LiveId" clId="{88C2DB11-0E9A-44FE-AE8B-2469165B3BF6}" dt="2026-01-22T12:21:49.255" v="339"/>
          <pc:sldLayoutMkLst>
            <pc:docMk/>
            <pc:sldMasterMk cId="3668430623" sldId="2147483672"/>
            <pc:sldLayoutMk cId="4276467306" sldId="2147483675"/>
          </pc:sldLayoutMkLst>
        </pc:sldLayoutChg>
        <pc:sldLayoutChg chg="setBg">
          <pc:chgData name="Julie Thomas" userId="2af13b6d24d29b42" providerId="LiveId" clId="{88C2DB11-0E9A-44FE-AE8B-2469165B3BF6}" dt="2026-01-22T12:21:49.255" v="339"/>
          <pc:sldLayoutMkLst>
            <pc:docMk/>
            <pc:sldMasterMk cId="3668430623" sldId="2147483672"/>
            <pc:sldLayoutMk cId="292001072" sldId="2147483676"/>
          </pc:sldLayoutMkLst>
        </pc:sldLayoutChg>
        <pc:sldLayoutChg chg="setBg">
          <pc:chgData name="Julie Thomas" userId="2af13b6d24d29b42" providerId="LiveId" clId="{88C2DB11-0E9A-44FE-AE8B-2469165B3BF6}" dt="2026-01-22T12:21:49.255" v="339"/>
          <pc:sldLayoutMkLst>
            <pc:docMk/>
            <pc:sldMasterMk cId="3668430623" sldId="2147483672"/>
            <pc:sldLayoutMk cId="1894325717" sldId="2147483678"/>
          </pc:sldLayoutMkLst>
        </pc:sldLayoutChg>
        <pc:sldLayoutChg chg="setBg">
          <pc:chgData name="Julie Thomas" userId="2af13b6d24d29b42" providerId="LiveId" clId="{88C2DB11-0E9A-44FE-AE8B-2469165B3BF6}" dt="2026-01-22T12:21:49.255" v="339"/>
          <pc:sldLayoutMkLst>
            <pc:docMk/>
            <pc:sldMasterMk cId="3668430623" sldId="2147483672"/>
            <pc:sldLayoutMk cId="85839386" sldId="2147483679"/>
          </pc:sldLayoutMkLst>
        </pc:sldLayoutChg>
        <pc:sldLayoutChg chg="setBg">
          <pc:chgData name="Julie Thomas" userId="2af13b6d24d29b42" providerId="LiveId" clId="{88C2DB11-0E9A-44FE-AE8B-2469165B3BF6}" dt="2026-01-22T12:21:49.255" v="339"/>
          <pc:sldLayoutMkLst>
            <pc:docMk/>
            <pc:sldMasterMk cId="3668430623" sldId="2147483672"/>
            <pc:sldLayoutMk cId="2279455724" sldId="2147483680"/>
          </pc:sldLayoutMkLst>
        </pc:sldLayoutChg>
        <pc:sldLayoutChg chg="setBg">
          <pc:chgData name="Julie Thomas" userId="2af13b6d24d29b42" providerId="LiveId" clId="{88C2DB11-0E9A-44FE-AE8B-2469165B3BF6}" dt="2026-01-22T12:21:49.255" v="339"/>
          <pc:sldLayoutMkLst>
            <pc:docMk/>
            <pc:sldMasterMk cId="3668430623" sldId="2147483672"/>
            <pc:sldLayoutMk cId="1473068743" sldId="2147483696"/>
          </pc:sldLayoutMkLst>
        </pc:sldLayoutChg>
      </pc:sldMasterChg>
      <pc:sldMasterChg chg="addSp setBg modSldLayout">
        <pc:chgData name="Julie Thomas" userId="2af13b6d24d29b42" providerId="LiveId" clId="{88C2DB11-0E9A-44FE-AE8B-2469165B3BF6}" dt="2026-01-22T12:21:49.255" v="339"/>
        <pc:sldMasterMkLst>
          <pc:docMk/>
          <pc:sldMasterMk cId="1514390063" sldId="2147483681"/>
        </pc:sldMasterMkLst>
        <pc:picChg chg="add">
          <ac:chgData name="Julie Thomas" userId="2af13b6d24d29b42" providerId="LiveId" clId="{88C2DB11-0E9A-44FE-AE8B-2469165B3BF6}" dt="2026-01-22T12:09:00.184" v="7"/>
          <ac:picMkLst>
            <pc:docMk/>
            <pc:sldMasterMk cId="1514390063" sldId="2147483681"/>
            <ac:picMk id="7" creationId="{06CE5908-D738-9996-ECCA-581EA292C9EA}"/>
          </ac:picMkLst>
        </pc:picChg>
        <pc:sldLayoutChg chg="setBg">
          <pc:chgData name="Julie Thomas" userId="2af13b6d24d29b42" providerId="LiveId" clId="{88C2DB11-0E9A-44FE-AE8B-2469165B3BF6}" dt="2026-01-22T12:21:49.255" v="339"/>
          <pc:sldLayoutMkLst>
            <pc:docMk/>
            <pc:sldMasterMk cId="1514390063" sldId="2147483681"/>
            <pc:sldLayoutMk cId="2300613450" sldId="2147483682"/>
          </pc:sldLayoutMkLst>
        </pc:sldLayoutChg>
        <pc:sldLayoutChg chg="setBg">
          <pc:chgData name="Julie Thomas" userId="2af13b6d24d29b42" providerId="LiveId" clId="{88C2DB11-0E9A-44FE-AE8B-2469165B3BF6}" dt="2026-01-22T12:21:49.255" v="339"/>
          <pc:sldLayoutMkLst>
            <pc:docMk/>
            <pc:sldMasterMk cId="1514390063" sldId="2147483681"/>
            <pc:sldLayoutMk cId="2728304319" sldId="2147483683"/>
          </pc:sldLayoutMkLst>
        </pc:sldLayoutChg>
        <pc:sldLayoutChg chg="setBg">
          <pc:chgData name="Julie Thomas" userId="2af13b6d24d29b42" providerId="LiveId" clId="{88C2DB11-0E9A-44FE-AE8B-2469165B3BF6}" dt="2026-01-22T12:21:49.255" v="339"/>
          <pc:sldLayoutMkLst>
            <pc:docMk/>
            <pc:sldMasterMk cId="1514390063" sldId="2147483681"/>
            <pc:sldLayoutMk cId="3294918574" sldId="2147483684"/>
          </pc:sldLayoutMkLst>
        </pc:sldLayoutChg>
        <pc:sldLayoutChg chg="setBg">
          <pc:chgData name="Julie Thomas" userId="2af13b6d24d29b42" providerId="LiveId" clId="{88C2DB11-0E9A-44FE-AE8B-2469165B3BF6}" dt="2026-01-22T12:21:49.255" v="339"/>
          <pc:sldLayoutMkLst>
            <pc:docMk/>
            <pc:sldMasterMk cId="1514390063" sldId="2147483681"/>
            <pc:sldLayoutMk cId="1968472092" sldId="2147483685"/>
          </pc:sldLayoutMkLst>
        </pc:sldLayoutChg>
        <pc:sldLayoutChg chg="setBg">
          <pc:chgData name="Julie Thomas" userId="2af13b6d24d29b42" providerId="LiveId" clId="{88C2DB11-0E9A-44FE-AE8B-2469165B3BF6}" dt="2026-01-22T12:21:49.255" v="339"/>
          <pc:sldLayoutMkLst>
            <pc:docMk/>
            <pc:sldMasterMk cId="1514390063" sldId="2147483681"/>
            <pc:sldLayoutMk cId="3375043327" sldId="2147483686"/>
          </pc:sldLayoutMkLst>
        </pc:sldLayoutChg>
        <pc:sldLayoutChg chg="setBg">
          <pc:chgData name="Julie Thomas" userId="2af13b6d24d29b42" providerId="LiveId" clId="{88C2DB11-0E9A-44FE-AE8B-2469165B3BF6}" dt="2026-01-22T12:21:49.255" v="339"/>
          <pc:sldLayoutMkLst>
            <pc:docMk/>
            <pc:sldMasterMk cId="1514390063" sldId="2147483681"/>
            <pc:sldLayoutMk cId="224487343" sldId="2147483687"/>
          </pc:sldLayoutMkLst>
        </pc:sldLayoutChg>
      </pc:sldMasterChg>
      <pc:sldMasterChg chg="setBg modSldLayout">
        <pc:chgData name="Julie Thomas" userId="2af13b6d24d29b42" providerId="LiveId" clId="{88C2DB11-0E9A-44FE-AE8B-2469165B3BF6}" dt="2026-01-22T12:21:49.255" v="339"/>
        <pc:sldMasterMkLst>
          <pc:docMk/>
          <pc:sldMasterMk cId="2217327550" sldId="2147483688"/>
        </pc:sldMasterMkLst>
        <pc:sldLayoutChg chg="setBg">
          <pc:chgData name="Julie Thomas" userId="2af13b6d24d29b42" providerId="LiveId" clId="{88C2DB11-0E9A-44FE-AE8B-2469165B3BF6}" dt="2026-01-22T12:21:49.255" v="339"/>
          <pc:sldLayoutMkLst>
            <pc:docMk/>
            <pc:sldMasterMk cId="2217327550" sldId="2147483688"/>
            <pc:sldLayoutMk cId="216562593" sldId="2147483689"/>
          </pc:sldLayoutMkLst>
        </pc:sldLayoutChg>
        <pc:sldLayoutChg chg="setBg">
          <pc:chgData name="Julie Thomas" userId="2af13b6d24d29b42" providerId="LiveId" clId="{88C2DB11-0E9A-44FE-AE8B-2469165B3BF6}" dt="2026-01-22T12:21:49.255" v="339"/>
          <pc:sldLayoutMkLst>
            <pc:docMk/>
            <pc:sldMasterMk cId="2217327550" sldId="2147483688"/>
            <pc:sldLayoutMk cId="405211843" sldId="2147483690"/>
          </pc:sldLayoutMkLst>
        </pc:sldLayoutChg>
        <pc:sldLayoutChg chg="setBg">
          <pc:chgData name="Julie Thomas" userId="2af13b6d24d29b42" providerId="LiveId" clId="{88C2DB11-0E9A-44FE-AE8B-2469165B3BF6}" dt="2026-01-22T12:21:49.255" v="339"/>
          <pc:sldLayoutMkLst>
            <pc:docMk/>
            <pc:sldMasterMk cId="2217327550" sldId="2147483688"/>
            <pc:sldLayoutMk cId="3975827670" sldId="2147483691"/>
          </pc:sldLayoutMkLst>
        </pc:sldLayoutChg>
        <pc:sldLayoutChg chg="setBg">
          <pc:chgData name="Julie Thomas" userId="2af13b6d24d29b42" providerId="LiveId" clId="{88C2DB11-0E9A-44FE-AE8B-2469165B3BF6}" dt="2026-01-22T12:21:49.255" v="339"/>
          <pc:sldLayoutMkLst>
            <pc:docMk/>
            <pc:sldMasterMk cId="2217327550" sldId="2147483688"/>
            <pc:sldLayoutMk cId="1125909533" sldId="2147483692"/>
          </pc:sldLayoutMkLst>
        </pc:sldLayoutChg>
      </pc:sldMasterChg>
      <pc:sldMasterChg chg="setBg modSldLayout">
        <pc:chgData name="Julie Thomas" userId="2af13b6d24d29b42" providerId="LiveId" clId="{88C2DB11-0E9A-44FE-AE8B-2469165B3BF6}" dt="2026-01-22T12:21:49.255" v="339"/>
        <pc:sldMasterMkLst>
          <pc:docMk/>
          <pc:sldMasterMk cId="1164291860" sldId="2147483693"/>
        </pc:sldMasterMkLst>
        <pc:sldLayoutChg chg="setBg">
          <pc:chgData name="Julie Thomas" userId="2af13b6d24d29b42" providerId="LiveId" clId="{88C2DB11-0E9A-44FE-AE8B-2469165B3BF6}" dt="2026-01-22T12:21:49.255" v="339"/>
          <pc:sldLayoutMkLst>
            <pc:docMk/>
            <pc:sldMasterMk cId="1164291860" sldId="2147483693"/>
            <pc:sldLayoutMk cId="3684633319" sldId="2147483694"/>
          </pc:sldLayoutMkLst>
        </pc:sldLayoutChg>
        <pc:sldLayoutChg chg="setBg">
          <pc:chgData name="Julie Thomas" userId="2af13b6d24d29b42" providerId="LiveId" clId="{88C2DB11-0E9A-44FE-AE8B-2469165B3BF6}" dt="2026-01-22T12:21:49.255" v="339"/>
          <pc:sldLayoutMkLst>
            <pc:docMk/>
            <pc:sldMasterMk cId="1164291860" sldId="2147483693"/>
            <pc:sldLayoutMk cId="498802042" sldId="214748369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2D7669-3935-4428-83CB-30CF5AF719DB}"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613DC68C-3DF6-4D01-858D-AF66A703EF41}">
      <dgm:prSet/>
      <dgm:spPr/>
      <dgm:t>
        <a:bodyPr/>
        <a:lstStyle/>
        <a:p>
          <a:r>
            <a:rPr lang="en-GB"/>
            <a:t>Autonomy and control over what they do</a:t>
          </a:r>
          <a:endParaRPr lang="en-US"/>
        </a:p>
      </dgm:t>
    </dgm:pt>
    <dgm:pt modelId="{408B9FAD-87FB-4D71-9754-9E364E81229A}" type="parTrans" cxnId="{A79FE3D7-CDC8-4738-8EC2-031446F8E12E}">
      <dgm:prSet/>
      <dgm:spPr/>
      <dgm:t>
        <a:bodyPr/>
        <a:lstStyle/>
        <a:p>
          <a:endParaRPr lang="en-US"/>
        </a:p>
      </dgm:t>
    </dgm:pt>
    <dgm:pt modelId="{823E3D88-02BE-4907-B2BD-880162B0A2A3}" type="sibTrans" cxnId="{A79FE3D7-CDC8-4738-8EC2-031446F8E12E}">
      <dgm:prSet/>
      <dgm:spPr/>
      <dgm:t>
        <a:bodyPr/>
        <a:lstStyle/>
        <a:p>
          <a:endParaRPr lang="en-US"/>
        </a:p>
      </dgm:t>
    </dgm:pt>
    <dgm:pt modelId="{F9796DC8-5769-4B92-A457-9FDC602991A5}">
      <dgm:prSet/>
      <dgm:spPr/>
      <dgm:t>
        <a:bodyPr/>
        <a:lstStyle/>
        <a:p>
          <a:r>
            <a:rPr lang="en-GB"/>
            <a:t>Belonging (part of a team, feeling cared for)</a:t>
          </a:r>
          <a:endParaRPr lang="en-US"/>
        </a:p>
      </dgm:t>
    </dgm:pt>
    <dgm:pt modelId="{4BABCFE9-EF0D-463D-A0BE-E7C2ABFD1DCB}" type="parTrans" cxnId="{E88510C7-9238-4226-A280-143BBC7C0787}">
      <dgm:prSet/>
      <dgm:spPr/>
      <dgm:t>
        <a:bodyPr/>
        <a:lstStyle/>
        <a:p>
          <a:endParaRPr lang="en-US"/>
        </a:p>
      </dgm:t>
    </dgm:pt>
    <dgm:pt modelId="{BC49AA80-EEBB-4BEF-8B45-ECEF9563F880}" type="sibTrans" cxnId="{E88510C7-9238-4226-A280-143BBC7C0787}">
      <dgm:prSet/>
      <dgm:spPr/>
      <dgm:t>
        <a:bodyPr/>
        <a:lstStyle/>
        <a:p>
          <a:endParaRPr lang="en-US"/>
        </a:p>
      </dgm:t>
    </dgm:pt>
    <dgm:pt modelId="{8B9F1DB6-C6CC-485F-8A75-87CD4A4E2AEA}">
      <dgm:prSet/>
      <dgm:spPr/>
      <dgm:t>
        <a:bodyPr/>
        <a:lstStyle/>
        <a:p>
          <a:r>
            <a:rPr lang="en-GB"/>
            <a:t>Contribution (being able to do your job)</a:t>
          </a:r>
          <a:endParaRPr lang="en-US"/>
        </a:p>
      </dgm:t>
    </dgm:pt>
    <dgm:pt modelId="{39ADA880-B090-48DE-84FE-F715809B6AD1}" type="parTrans" cxnId="{0E5EFE19-C18C-4321-BF28-C32EA9B43397}">
      <dgm:prSet/>
      <dgm:spPr/>
      <dgm:t>
        <a:bodyPr/>
        <a:lstStyle/>
        <a:p>
          <a:endParaRPr lang="en-US"/>
        </a:p>
      </dgm:t>
    </dgm:pt>
    <dgm:pt modelId="{32613720-D41A-4A7D-B62E-FE57E5730BC0}" type="sibTrans" cxnId="{0E5EFE19-C18C-4321-BF28-C32EA9B43397}">
      <dgm:prSet/>
      <dgm:spPr/>
      <dgm:t>
        <a:bodyPr/>
        <a:lstStyle/>
        <a:p>
          <a:endParaRPr lang="en-US"/>
        </a:p>
      </dgm:t>
    </dgm:pt>
    <dgm:pt modelId="{910D80B9-003F-4A2E-AD94-B83773159975}" type="pres">
      <dgm:prSet presAssocID="{182D7669-3935-4428-83CB-30CF5AF719DB}" presName="linear" presStyleCnt="0">
        <dgm:presLayoutVars>
          <dgm:animLvl val="lvl"/>
          <dgm:resizeHandles val="exact"/>
        </dgm:presLayoutVars>
      </dgm:prSet>
      <dgm:spPr/>
    </dgm:pt>
    <dgm:pt modelId="{D0DEF380-3981-45C7-B1A7-37AFC11CB69C}" type="pres">
      <dgm:prSet presAssocID="{613DC68C-3DF6-4D01-858D-AF66A703EF41}" presName="parentText" presStyleLbl="node1" presStyleIdx="0" presStyleCnt="3">
        <dgm:presLayoutVars>
          <dgm:chMax val="0"/>
          <dgm:bulletEnabled val="1"/>
        </dgm:presLayoutVars>
      </dgm:prSet>
      <dgm:spPr/>
    </dgm:pt>
    <dgm:pt modelId="{8A4E894A-AF45-4CD8-A01E-3C870BA7FD20}" type="pres">
      <dgm:prSet presAssocID="{823E3D88-02BE-4907-B2BD-880162B0A2A3}" presName="spacer" presStyleCnt="0"/>
      <dgm:spPr/>
    </dgm:pt>
    <dgm:pt modelId="{055B5C89-F67D-4121-A092-41F040040467}" type="pres">
      <dgm:prSet presAssocID="{F9796DC8-5769-4B92-A457-9FDC602991A5}" presName="parentText" presStyleLbl="node1" presStyleIdx="1" presStyleCnt="3">
        <dgm:presLayoutVars>
          <dgm:chMax val="0"/>
          <dgm:bulletEnabled val="1"/>
        </dgm:presLayoutVars>
      </dgm:prSet>
      <dgm:spPr/>
    </dgm:pt>
    <dgm:pt modelId="{23C86BD8-5A7D-4B15-AFBF-41584BDE1C23}" type="pres">
      <dgm:prSet presAssocID="{BC49AA80-EEBB-4BEF-8B45-ECEF9563F880}" presName="spacer" presStyleCnt="0"/>
      <dgm:spPr/>
    </dgm:pt>
    <dgm:pt modelId="{158410C8-63CE-4E3C-BD46-194081D1E820}" type="pres">
      <dgm:prSet presAssocID="{8B9F1DB6-C6CC-485F-8A75-87CD4A4E2AEA}" presName="parentText" presStyleLbl="node1" presStyleIdx="2" presStyleCnt="3">
        <dgm:presLayoutVars>
          <dgm:chMax val="0"/>
          <dgm:bulletEnabled val="1"/>
        </dgm:presLayoutVars>
      </dgm:prSet>
      <dgm:spPr/>
    </dgm:pt>
  </dgm:ptLst>
  <dgm:cxnLst>
    <dgm:cxn modelId="{0E5EFE19-C18C-4321-BF28-C32EA9B43397}" srcId="{182D7669-3935-4428-83CB-30CF5AF719DB}" destId="{8B9F1DB6-C6CC-485F-8A75-87CD4A4E2AEA}" srcOrd="2" destOrd="0" parTransId="{39ADA880-B090-48DE-84FE-F715809B6AD1}" sibTransId="{32613720-D41A-4A7D-B62E-FE57E5730BC0}"/>
    <dgm:cxn modelId="{E527D823-30AA-47FB-ACAC-BF9F033DC08D}" type="presOf" srcId="{182D7669-3935-4428-83CB-30CF5AF719DB}" destId="{910D80B9-003F-4A2E-AD94-B83773159975}" srcOrd="0" destOrd="0" presId="urn:microsoft.com/office/officeart/2005/8/layout/vList2"/>
    <dgm:cxn modelId="{301F8C33-5F21-4E0C-A2EC-7ABC0FDC5617}" type="presOf" srcId="{8B9F1DB6-C6CC-485F-8A75-87CD4A4E2AEA}" destId="{158410C8-63CE-4E3C-BD46-194081D1E820}" srcOrd="0" destOrd="0" presId="urn:microsoft.com/office/officeart/2005/8/layout/vList2"/>
    <dgm:cxn modelId="{0873DA44-5E23-42F3-88FD-540D36DE768F}" type="presOf" srcId="{613DC68C-3DF6-4D01-858D-AF66A703EF41}" destId="{D0DEF380-3981-45C7-B1A7-37AFC11CB69C}" srcOrd="0" destOrd="0" presId="urn:microsoft.com/office/officeart/2005/8/layout/vList2"/>
    <dgm:cxn modelId="{E88510C7-9238-4226-A280-143BBC7C0787}" srcId="{182D7669-3935-4428-83CB-30CF5AF719DB}" destId="{F9796DC8-5769-4B92-A457-9FDC602991A5}" srcOrd="1" destOrd="0" parTransId="{4BABCFE9-EF0D-463D-A0BE-E7C2ABFD1DCB}" sibTransId="{BC49AA80-EEBB-4BEF-8B45-ECEF9563F880}"/>
    <dgm:cxn modelId="{E4F60ACA-2714-4DD8-8444-AB5F2C58F42D}" type="presOf" srcId="{F9796DC8-5769-4B92-A457-9FDC602991A5}" destId="{055B5C89-F67D-4121-A092-41F040040467}" srcOrd="0" destOrd="0" presId="urn:microsoft.com/office/officeart/2005/8/layout/vList2"/>
    <dgm:cxn modelId="{A79FE3D7-CDC8-4738-8EC2-031446F8E12E}" srcId="{182D7669-3935-4428-83CB-30CF5AF719DB}" destId="{613DC68C-3DF6-4D01-858D-AF66A703EF41}" srcOrd="0" destOrd="0" parTransId="{408B9FAD-87FB-4D71-9754-9E364E81229A}" sibTransId="{823E3D88-02BE-4907-B2BD-880162B0A2A3}"/>
    <dgm:cxn modelId="{D0567057-F5BE-4437-86C9-C98C79CB49A8}" type="presParOf" srcId="{910D80B9-003F-4A2E-AD94-B83773159975}" destId="{D0DEF380-3981-45C7-B1A7-37AFC11CB69C}" srcOrd="0" destOrd="0" presId="urn:microsoft.com/office/officeart/2005/8/layout/vList2"/>
    <dgm:cxn modelId="{4B8C276E-6191-445B-9CD7-C51F52844155}" type="presParOf" srcId="{910D80B9-003F-4A2E-AD94-B83773159975}" destId="{8A4E894A-AF45-4CD8-A01E-3C870BA7FD20}" srcOrd="1" destOrd="0" presId="urn:microsoft.com/office/officeart/2005/8/layout/vList2"/>
    <dgm:cxn modelId="{CC152587-AD75-494A-905A-242B80D9086A}" type="presParOf" srcId="{910D80B9-003F-4A2E-AD94-B83773159975}" destId="{055B5C89-F67D-4121-A092-41F040040467}" srcOrd="2" destOrd="0" presId="urn:microsoft.com/office/officeart/2005/8/layout/vList2"/>
    <dgm:cxn modelId="{387AFFB3-6BE6-41A5-9CBA-92B12B4FB960}" type="presParOf" srcId="{910D80B9-003F-4A2E-AD94-B83773159975}" destId="{23C86BD8-5A7D-4B15-AFBF-41584BDE1C23}" srcOrd="3" destOrd="0" presId="urn:microsoft.com/office/officeart/2005/8/layout/vList2"/>
    <dgm:cxn modelId="{AC06476E-03C3-4AC5-8026-2E02A14DDF86}" type="presParOf" srcId="{910D80B9-003F-4A2E-AD94-B83773159975}" destId="{158410C8-63CE-4E3C-BD46-194081D1E82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2675B8-667D-431C-AA2A-B6D0714E88E5}" type="doc">
      <dgm:prSet loTypeId="urn:microsoft.com/office/officeart/2005/8/layout/vList2" loCatId="list" qsTypeId="urn:microsoft.com/office/officeart/2005/8/quickstyle/simple2" qsCatId="simple" csTypeId="urn:microsoft.com/office/officeart/2005/8/colors/accent1_2" csCatId="accent1"/>
      <dgm:spPr/>
      <dgm:t>
        <a:bodyPr/>
        <a:lstStyle/>
        <a:p>
          <a:endParaRPr lang="en-US"/>
        </a:p>
      </dgm:t>
    </dgm:pt>
    <dgm:pt modelId="{39DF7BF4-EBC6-4CF1-959C-D6D4FE153D2A}">
      <dgm:prSet/>
      <dgm:spPr/>
      <dgm:t>
        <a:bodyPr/>
        <a:lstStyle/>
        <a:p>
          <a:r>
            <a:rPr lang="en-GB"/>
            <a:t>Scissors and paper – scissors wins</a:t>
          </a:r>
          <a:endParaRPr lang="en-US"/>
        </a:p>
      </dgm:t>
    </dgm:pt>
    <dgm:pt modelId="{A5AD2EA5-C62A-48D2-A19E-1BA153DED71A}" type="parTrans" cxnId="{41B4B84C-35E7-4551-80F2-949DA124873B}">
      <dgm:prSet/>
      <dgm:spPr/>
      <dgm:t>
        <a:bodyPr/>
        <a:lstStyle/>
        <a:p>
          <a:endParaRPr lang="en-US"/>
        </a:p>
      </dgm:t>
    </dgm:pt>
    <dgm:pt modelId="{1D4E617B-4F84-4326-B5F2-A9797E1038EA}" type="sibTrans" cxnId="{41B4B84C-35E7-4551-80F2-949DA124873B}">
      <dgm:prSet/>
      <dgm:spPr/>
      <dgm:t>
        <a:bodyPr/>
        <a:lstStyle/>
        <a:p>
          <a:endParaRPr lang="en-US"/>
        </a:p>
      </dgm:t>
    </dgm:pt>
    <dgm:pt modelId="{2759E5C4-CBC3-42B8-A32B-DE305CA59E62}">
      <dgm:prSet/>
      <dgm:spPr/>
      <dgm:t>
        <a:bodyPr/>
        <a:lstStyle/>
        <a:p>
          <a:r>
            <a:rPr lang="en-GB"/>
            <a:t>Scissors and rock – rock wins</a:t>
          </a:r>
          <a:endParaRPr lang="en-US"/>
        </a:p>
      </dgm:t>
    </dgm:pt>
    <dgm:pt modelId="{A6E37B1D-536D-4013-97AC-E561746A1FF6}" type="parTrans" cxnId="{C452C5D0-2EF7-4F44-BB1A-9D5498E82133}">
      <dgm:prSet/>
      <dgm:spPr/>
      <dgm:t>
        <a:bodyPr/>
        <a:lstStyle/>
        <a:p>
          <a:endParaRPr lang="en-US"/>
        </a:p>
      </dgm:t>
    </dgm:pt>
    <dgm:pt modelId="{7A9949B4-41B2-4888-9191-86D14DAE1B52}" type="sibTrans" cxnId="{C452C5D0-2EF7-4F44-BB1A-9D5498E82133}">
      <dgm:prSet/>
      <dgm:spPr/>
      <dgm:t>
        <a:bodyPr/>
        <a:lstStyle/>
        <a:p>
          <a:endParaRPr lang="en-US"/>
        </a:p>
      </dgm:t>
    </dgm:pt>
    <dgm:pt modelId="{4C7462BA-343C-47A2-A1B9-317FDBE29B23}">
      <dgm:prSet/>
      <dgm:spPr/>
      <dgm:t>
        <a:bodyPr/>
        <a:lstStyle/>
        <a:p>
          <a:r>
            <a:rPr lang="en-GB"/>
            <a:t>Rock and paper – paper wins</a:t>
          </a:r>
          <a:endParaRPr lang="en-US"/>
        </a:p>
      </dgm:t>
    </dgm:pt>
    <dgm:pt modelId="{4383C160-3614-4425-9060-7A8D4EDA134F}" type="parTrans" cxnId="{B929E7FA-6AD8-4DCC-86FF-748B75B44100}">
      <dgm:prSet/>
      <dgm:spPr/>
      <dgm:t>
        <a:bodyPr/>
        <a:lstStyle/>
        <a:p>
          <a:endParaRPr lang="en-US"/>
        </a:p>
      </dgm:t>
    </dgm:pt>
    <dgm:pt modelId="{B3467E44-97F6-4783-BA72-BBD486426036}" type="sibTrans" cxnId="{B929E7FA-6AD8-4DCC-86FF-748B75B44100}">
      <dgm:prSet/>
      <dgm:spPr/>
      <dgm:t>
        <a:bodyPr/>
        <a:lstStyle/>
        <a:p>
          <a:endParaRPr lang="en-US"/>
        </a:p>
      </dgm:t>
    </dgm:pt>
    <dgm:pt modelId="{130DB798-2FFF-4D39-8CC5-5B5EC6B48E60}" type="pres">
      <dgm:prSet presAssocID="{722675B8-667D-431C-AA2A-B6D0714E88E5}" presName="linear" presStyleCnt="0">
        <dgm:presLayoutVars>
          <dgm:animLvl val="lvl"/>
          <dgm:resizeHandles val="exact"/>
        </dgm:presLayoutVars>
      </dgm:prSet>
      <dgm:spPr/>
    </dgm:pt>
    <dgm:pt modelId="{7EA699C9-4782-4818-845D-34E45CC59200}" type="pres">
      <dgm:prSet presAssocID="{39DF7BF4-EBC6-4CF1-959C-D6D4FE153D2A}" presName="parentText" presStyleLbl="node1" presStyleIdx="0" presStyleCnt="3">
        <dgm:presLayoutVars>
          <dgm:chMax val="0"/>
          <dgm:bulletEnabled val="1"/>
        </dgm:presLayoutVars>
      </dgm:prSet>
      <dgm:spPr/>
    </dgm:pt>
    <dgm:pt modelId="{A2FFDFBE-3560-45C5-8627-EAD454F11DCF}" type="pres">
      <dgm:prSet presAssocID="{1D4E617B-4F84-4326-B5F2-A9797E1038EA}" presName="spacer" presStyleCnt="0"/>
      <dgm:spPr/>
    </dgm:pt>
    <dgm:pt modelId="{EBCD6882-BDD8-440F-BF2A-147F15C3EC01}" type="pres">
      <dgm:prSet presAssocID="{2759E5C4-CBC3-42B8-A32B-DE305CA59E62}" presName="parentText" presStyleLbl="node1" presStyleIdx="1" presStyleCnt="3">
        <dgm:presLayoutVars>
          <dgm:chMax val="0"/>
          <dgm:bulletEnabled val="1"/>
        </dgm:presLayoutVars>
      </dgm:prSet>
      <dgm:spPr/>
    </dgm:pt>
    <dgm:pt modelId="{B4A029AD-AD14-43B5-81DB-0C9419F2393A}" type="pres">
      <dgm:prSet presAssocID="{7A9949B4-41B2-4888-9191-86D14DAE1B52}" presName="spacer" presStyleCnt="0"/>
      <dgm:spPr/>
    </dgm:pt>
    <dgm:pt modelId="{19B62F77-9998-4B4D-9CB6-50E0448655D9}" type="pres">
      <dgm:prSet presAssocID="{4C7462BA-343C-47A2-A1B9-317FDBE29B23}" presName="parentText" presStyleLbl="node1" presStyleIdx="2" presStyleCnt="3">
        <dgm:presLayoutVars>
          <dgm:chMax val="0"/>
          <dgm:bulletEnabled val="1"/>
        </dgm:presLayoutVars>
      </dgm:prSet>
      <dgm:spPr/>
    </dgm:pt>
  </dgm:ptLst>
  <dgm:cxnLst>
    <dgm:cxn modelId="{41B4B84C-35E7-4551-80F2-949DA124873B}" srcId="{722675B8-667D-431C-AA2A-B6D0714E88E5}" destId="{39DF7BF4-EBC6-4CF1-959C-D6D4FE153D2A}" srcOrd="0" destOrd="0" parTransId="{A5AD2EA5-C62A-48D2-A19E-1BA153DED71A}" sibTransId="{1D4E617B-4F84-4326-B5F2-A9797E1038EA}"/>
    <dgm:cxn modelId="{9533298A-58B9-4FFB-AC77-29C5913D806D}" type="presOf" srcId="{4C7462BA-343C-47A2-A1B9-317FDBE29B23}" destId="{19B62F77-9998-4B4D-9CB6-50E0448655D9}" srcOrd="0" destOrd="0" presId="urn:microsoft.com/office/officeart/2005/8/layout/vList2"/>
    <dgm:cxn modelId="{4829699B-E5DA-497E-A866-78F6D9F2B944}" type="presOf" srcId="{39DF7BF4-EBC6-4CF1-959C-D6D4FE153D2A}" destId="{7EA699C9-4782-4818-845D-34E45CC59200}" srcOrd="0" destOrd="0" presId="urn:microsoft.com/office/officeart/2005/8/layout/vList2"/>
    <dgm:cxn modelId="{6F03569B-EFBB-4DCF-874A-2397EB190E85}" type="presOf" srcId="{2759E5C4-CBC3-42B8-A32B-DE305CA59E62}" destId="{EBCD6882-BDD8-440F-BF2A-147F15C3EC01}" srcOrd="0" destOrd="0" presId="urn:microsoft.com/office/officeart/2005/8/layout/vList2"/>
    <dgm:cxn modelId="{38F32BA9-590E-4594-B2CC-F3706DC2D482}" type="presOf" srcId="{722675B8-667D-431C-AA2A-B6D0714E88E5}" destId="{130DB798-2FFF-4D39-8CC5-5B5EC6B48E60}" srcOrd="0" destOrd="0" presId="urn:microsoft.com/office/officeart/2005/8/layout/vList2"/>
    <dgm:cxn modelId="{C452C5D0-2EF7-4F44-BB1A-9D5498E82133}" srcId="{722675B8-667D-431C-AA2A-B6D0714E88E5}" destId="{2759E5C4-CBC3-42B8-A32B-DE305CA59E62}" srcOrd="1" destOrd="0" parTransId="{A6E37B1D-536D-4013-97AC-E561746A1FF6}" sibTransId="{7A9949B4-41B2-4888-9191-86D14DAE1B52}"/>
    <dgm:cxn modelId="{B929E7FA-6AD8-4DCC-86FF-748B75B44100}" srcId="{722675B8-667D-431C-AA2A-B6D0714E88E5}" destId="{4C7462BA-343C-47A2-A1B9-317FDBE29B23}" srcOrd="2" destOrd="0" parTransId="{4383C160-3614-4425-9060-7A8D4EDA134F}" sibTransId="{B3467E44-97F6-4783-BA72-BBD486426036}"/>
    <dgm:cxn modelId="{55023E84-6895-4C3C-BD06-9A42FD7AD323}" type="presParOf" srcId="{130DB798-2FFF-4D39-8CC5-5B5EC6B48E60}" destId="{7EA699C9-4782-4818-845D-34E45CC59200}" srcOrd="0" destOrd="0" presId="urn:microsoft.com/office/officeart/2005/8/layout/vList2"/>
    <dgm:cxn modelId="{4277F39A-53BE-422C-9259-BF037CACF3B9}" type="presParOf" srcId="{130DB798-2FFF-4D39-8CC5-5B5EC6B48E60}" destId="{A2FFDFBE-3560-45C5-8627-EAD454F11DCF}" srcOrd="1" destOrd="0" presId="urn:microsoft.com/office/officeart/2005/8/layout/vList2"/>
    <dgm:cxn modelId="{CFDD8A0C-6E3B-4A69-94F4-8B864407BB26}" type="presParOf" srcId="{130DB798-2FFF-4D39-8CC5-5B5EC6B48E60}" destId="{EBCD6882-BDD8-440F-BF2A-147F15C3EC01}" srcOrd="2" destOrd="0" presId="urn:microsoft.com/office/officeart/2005/8/layout/vList2"/>
    <dgm:cxn modelId="{7BE051C3-1D62-4AF5-8F41-958B7B98600E}" type="presParOf" srcId="{130DB798-2FFF-4D39-8CC5-5B5EC6B48E60}" destId="{B4A029AD-AD14-43B5-81DB-0C9419F2393A}" srcOrd="3" destOrd="0" presId="urn:microsoft.com/office/officeart/2005/8/layout/vList2"/>
    <dgm:cxn modelId="{6DBAAFFE-373C-436A-9F66-E38EE3590C43}" type="presParOf" srcId="{130DB798-2FFF-4D39-8CC5-5B5EC6B48E60}" destId="{19B62F77-9998-4B4D-9CB6-50E0448655D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DEF380-3981-45C7-B1A7-37AFC11CB69C}">
      <dsp:nvSpPr>
        <dsp:cNvPr id="0" name=""/>
        <dsp:cNvSpPr/>
      </dsp:nvSpPr>
      <dsp:spPr>
        <a:xfrm>
          <a:off x="0" y="170736"/>
          <a:ext cx="10972800" cy="11033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Autonomy and control over what they do</a:t>
          </a:r>
          <a:endParaRPr lang="en-US" sz="4600" kern="1200"/>
        </a:p>
      </dsp:txBody>
      <dsp:txXfrm>
        <a:off x="53859" y="224595"/>
        <a:ext cx="10865082" cy="995592"/>
      </dsp:txXfrm>
    </dsp:sp>
    <dsp:sp modelId="{055B5C89-F67D-4121-A092-41F040040467}">
      <dsp:nvSpPr>
        <dsp:cNvPr id="0" name=""/>
        <dsp:cNvSpPr/>
      </dsp:nvSpPr>
      <dsp:spPr>
        <a:xfrm>
          <a:off x="0" y="1406526"/>
          <a:ext cx="10972800" cy="11033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Belonging (part of a team, feeling cared for)</a:t>
          </a:r>
          <a:endParaRPr lang="en-US" sz="4600" kern="1200"/>
        </a:p>
      </dsp:txBody>
      <dsp:txXfrm>
        <a:off x="53859" y="1460385"/>
        <a:ext cx="10865082" cy="995592"/>
      </dsp:txXfrm>
    </dsp:sp>
    <dsp:sp modelId="{158410C8-63CE-4E3C-BD46-194081D1E820}">
      <dsp:nvSpPr>
        <dsp:cNvPr id="0" name=""/>
        <dsp:cNvSpPr/>
      </dsp:nvSpPr>
      <dsp:spPr>
        <a:xfrm>
          <a:off x="0" y="2642316"/>
          <a:ext cx="10972800" cy="110331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GB" sz="4600" kern="1200"/>
            <a:t>Contribution (being able to do your job)</a:t>
          </a:r>
          <a:endParaRPr lang="en-US" sz="4600" kern="1200"/>
        </a:p>
      </dsp:txBody>
      <dsp:txXfrm>
        <a:off x="53859" y="2696175"/>
        <a:ext cx="10865082" cy="9955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699C9-4782-4818-845D-34E45CC59200}">
      <dsp:nvSpPr>
        <dsp:cNvPr id="0" name=""/>
        <dsp:cNvSpPr/>
      </dsp:nvSpPr>
      <dsp:spPr>
        <a:xfrm>
          <a:off x="0" y="15640"/>
          <a:ext cx="10972800" cy="1199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Scissors and paper – scissors wins</a:t>
          </a:r>
          <a:endParaRPr lang="en-US" sz="5000" kern="1200"/>
        </a:p>
      </dsp:txBody>
      <dsp:txXfrm>
        <a:off x="58543" y="74183"/>
        <a:ext cx="10855714" cy="1082164"/>
      </dsp:txXfrm>
    </dsp:sp>
    <dsp:sp modelId="{EBCD6882-BDD8-440F-BF2A-147F15C3EC01}">
      <dsp:nvSpPr>
        <dsp:cNvPr id="0" name=""/>
        <dsp:cNvSpPr/>
      </dsp:nvSpPr>
      <dsp:spPr>
        <a:xfrm>
          <a:off x="0" y="1358890"/>
          <a:ext cx="10972800" cy="1199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Scissors and rock – rock wins</a:t>
          </a:r>
          <a:endParaRPr lang="en-US" sz="5000" kern="1200"/>
        </a:p>
      </dsp:txBody>
      <dsp:txXfrm>
        <a:off x="58543" y="1417433"/>
        <a:ext cx="10855714" cy="1082164"/>
      </dsp:txXfrm>
    </dsp:sp>
    <dsp:sp modelId="{19B62F77-9998-4B4D-9CB6-50E0448655D9}">
      <dsp:nvSpPr>
        <dsp:cNvPr id="0" name=""/>
        <dsp:cNvSpPr/>
      </dsp:nvSpPr>
      <dsp:spPr>
        <a:xfrm>
          <a:off x="0" y="2702140"/>
          <a:ext cx="10972800" cy="119925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a:t>Rock and paper – paper wins</a:t>
          </a:r>
          <a:endParaRPr lang="en-US" sz="5000" kern="1200"/>
        </a:p>
      </dsp:txBody>
      <dsp:txXfrm>
        <a:off x="58543" y="2760683"/>
        <a:ext cx="10855714" cy="108216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E31152-8177-470B-8879-49BD83AEF9CF}" type="datetimeFigureOut">
              <a:rPr lang="en-GB" smtClean="0"/>
              <a:t>29/01/2026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DA3F90-F96C-475D-A791-AC273564C39E}" type="slidenum">
              <a:rPr lang="en-GB" smtClean="0"/>
              <a:t>‹#›</a:t>
            </a:fld>
            <a:endParaRPr lang="en-GB"/>
          </a:p>
        </p:txBody>
      </p:sp>
    </p:spTree>
    <p:extLst>
      <p:ext uri="{BB962C8B-B14F-4D97-AF65-F5344CB8AC3E}">
        <p14:creationId xmlns:p14="http://schemas.microsoft.com/office/powerpoint/2010/main" val="11694798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a:t>
            </a:fld>
            <a:endParaRPr lang="en-GB"/>
          </a:p>
        </p:txBody>
      </p:sp>
    </p:spTree>
    <p:extLst>
      <p:ext uri="{BB962C8B-B14F-4D97-AF65-F5344CB8AC3E}">
        <p14:creationId xmlns:p14="http://schemas.microsoft.com/office/powerpoint/2010/main" val="1068160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a:t>
            </a:fld>
            <a:endParaRPr lang="en-GB"/>
          </a:p>
        </p:txBody>
      </p:sp>
    </p:spTree>
    <p:extLst>
      <p:ext uri="{BB962C8B-B14F-4D97-AF65-F5344CB8AC3E}">
        <p14:creationId xmlns:p14="http://schemas.microsoft.com/office/powerpoint/2010/main" val="25072988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a:t>
            </a:fld>
            <a:endParaRPr lang="en-GB"/>
          </a:p>
        </p:txBody>
      </p:sp>
    </p:spTree>
    <p:extLst>
      <p:ext uri="{BB962C8B-B14F-4D97-AF65-F5344CB8AC3E}">
        <p14:creationId xmlns:p14="http://schemas.microsoft.com/office/powerpoint/2010/main" val="29508953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4</a:t>
            </a:fld>
            <a:endParaRPr lang="en-GB"/>
          </a:p>
        </p:txBody>
      </p:sp>
    </p:spTree>
    <p:extLst>
      <p:ext uri="{BB962C8B-B14F-4D97-AF65-F5344CB8AC3E}">
        <p14:creationId xmlns:p14="http://schemas.microsoft.com/office/powerpoint/2010/main" val="2020475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5</a:t>
            </a:fld>
            <a:endParaRPr lang="en-GB"/>
          </a:p>
        </p:txBody>
      </p:sp>
    </p:spTree>
    <p:extLst>
      <p:ext uri="{BB962C8B-B14F-4D97-AF65-F5344CB8AC3E}">
        <p14:creationId xmlns:p14="http://schemas.microsoft.com/office/powerpoint/2010/main" val="30173423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6</a:t>
            </a:fld>
            <a:endParaRPr lang="en-GB"/>
          </a:p>
        </p:txBody>
      </p:sp>
    </p:spTree>
    <p:extLst>
      <p:ext uri="{BB962C8B-B14F-4D97-AF65-F5344CB8AC3E}">
        <p14:creationId xmlns:p14="http://schemas.microsoft.com/office/powerpoint/2010/main" val="2817963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7A82A2-4D0F-CBA8-A546-ED8CC765EB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08C788-D432-C143-BA93-41E285552B4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F7DB0C-CB1E-6533-8036-BA68AA4CBDD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23B224-955B-6E08-18CD-7ED740E71AD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DA3F90-F96C-475D-A791-AC273564C39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7762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8</a:t>
            </a:fld>
            <a:endParaRPr lang="en-GB"/>
          </a:p>
        </p:txBody>
      </p:sp>
    </p:spTree>
    <p:extLst>
      <p:ext uri="{BB962C8B-B14F-4D97-AF65-F5344CB8AC3E}">
        <p14:creationId xmlns:p14="http://schemas.microsoft.com/office/powerpoint/2010/main" val="30524544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9</a:t>
            </a:fld>
            <a:endParaRPr lang="en-GB"/>
          </a:p>
        </p:txBody>
      </p:sp>
    </p:spTree>
    <p:extLst>
      <p:ext uri="{BB962C8B-B14F-4D97-AF65-F5344CB8AC3E}">
        <p14:creationId xmlns:p14="http://schemas.microsoft.com/office/powerpoint/2010/main" val="25119636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10</a:t>
            </a:fld>
            <a:endParaRPr lang="en-GB"/>
          </a:p>
        </p:txBody>
      </p:sp>
    </p:spTree>
    <p:extLst>
      <p:ext uri="{BB962C8B-B14F-4D97-AF65-F5344CB8AC3E}">
        <p14:creationId xmlns:p14="http://schemas.microsoft.com/office/powerpoint/2010/main" val="22867711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855D96-CB7E-C7EE-9F09-CBA7A75D53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D48E6F-D841-FD9E-768D-B7290C79A7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9A922B-A89B-D724-D817-808D4A623FC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CF1EC31-B332-5194-A372-58B586F892E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2DA3F90-F96C-475D-A791-AC273564C39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723340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emphasises that there is a range of styles, rather than categorising styles as either authoritarian or democratic. It shows that there is a continuum. The range goes from ‘tell’, to an approach that involves delegation. On the left hand side the manager exerts a high degree of control over decisions. On the right hand side the employees exert a high control. A movement from left to right indicates a reduction in a manager’s control. The style adopted will change depending on the circumstances. </a:t>
            </a:r>
          </a:p>
        </p:txBody>
      </p:sp>
      <p:sp>
        <p:nvSpPr>
          <p:cNvPr id="4" name="Slide Number Placeholder 3"/>
          <p:cNvSpPr>
            <a:spLocks noGrp="1"/>
          </p:cNvSpPr>
          <p:nvPr>
            <p:ph type="sldNum" sz="quarter" idx="5"/>
          </p:nvPr>
        </p:nvSpPr>
        <p:spPr/>
        <p:txBody>
          <a:bodyPr/>
          <a:lstStyle/>
          <a:p>
            <a:fld id="{22DA3F90-F96C-475D-A791-AC273564C39E}" type="slidenum">
              <a:rPr lang="en-GB" smtClean="0"/>
              <a:t>12</a:t>
            </a:fld>
            <a:endParaRPr lang="en-GB"/>
          </a:p>
        </p:txBody>
      </p:sp>
    </p:spTree>
    <p:extLst>
      <p:ext uri="{BB962C8B-B14F-4D97-AF65-F5344CB8AC3E}">
        <p14:creationId xmlns:p14="http://schemas.microsoft.com/office/powerpoint/2010/main" val="11399672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‘There are four basic leadership styles in an SLII</a:t>
            </a:r>
            <a:r>
              <a:rPr lang="en-GB" sz="1200" b="0" i="0" kern="1200" baseline="300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approach to leadership: </a:t>
            </a:r>
            <a:r>
              <a:rPr lang="en-GB" sz="1200" b="0" i="1" kern="1200" dirty="0">
                <a:solidFill>
                  <a:schemeClr val="tx1"/>
                </a:solidFill>
                <a:effectLst/>
                <a:latin typeface="+mn-lt"/>
                <a:ea typeface="+mn-ea"/>
                <a:cs typeface="+mn-cs"/>
              </a:rPr>
              <a:t>directing, coaching, supporting,</a:t>
            </a:r>
            <a:r>
              <a:rPr lang="en-GB" sz="1200" b="0" i="0" kern="1200" dirty="0">
                <a:solidFill>
                  <a:schemeClr val="tx1"/>
                </a:solidFill>
                <a:effectLst/>
                <a:latin typeface="+mn-lt"/>
                <a:ea typeface="+mn-ea"/>
                <a:cs typeface="+mn-cs"/>
              </a:rPr>
              <a:t> and </a:t>
            </a:r>
            <a:r>
              <a:rPr lang="en-GB" sz="1200" b="0" i="1" kern="1200" dirty="0">
                <a:solidFill>
                  <a:schemeClr val="tx1"/>
                </a:solidFill>
                <a:effectLst/>
                <a:latin typeface="+mn-lt"/>
                <a:ea typeface="+mn-ea"/>
                <a:cs typeface="+mn-cs"/>
              </a:rPr>
              <a:t>delegating</a:t>
            </a:r>
            <a:r>
              <a:rPr lang="en-GB" sz="1200" b="0" i="0" kern="1200" dirty="0">
                <a:solidFill>
                  <a:schemeClr val="tx1"/>
                </a:solidFill>
                <a:effectLst/>
                <a:latin typeface="+mn-lt"/>
                <a:ea typeface="+mn-ea"/>
                <a:cs typeface="+mn-cs"/>
              </a:rPr>
              <a:t>. These correspond with the four basic development levels: </a:t>
            </a:r>
            <a:r>
              <a:rPr lang="en-GB" sz="1200" b="0" i="1" kern="1200" dirty="0">
                <a:solidFill>
                  <a:schemeClr val="tx1"/>
                </a:solidFill>
                <a:effectLst/>
                <a:latin typeface="+mn-lt"/>
                <a:ea typeface="+mn-ea"/>
                <a:cs typeface="+mn-cs"/>
              </a:rPr>
              <a:t>Enthusiastic Beginner, Disillusioned Learner, Capable but Cautious Contributor </a:t>
            </a:r>
            <a:r>
              <a:rPr lang="en-GB" sz="1200" b="0" i="0" kern="1200" dirty="0">
                <a:solidFill>
                  <a:schemeClr val="tx1"/>
                </a:solidFill>
                <a:effectLst/>
                <a:latin typeface="+mn-lt"/>
                <a:ea typeface="+mn-ea"/>
                <a:cs typeface="+mn-cs"/>
              </a:rPr>
              <a:t>and </a:t>
            </a:r>
            <a:r>
              <a:rPr lang="en-GB" sz="1200" b="0" i="1" kern="1200" dirty="0">
                <a:solidFill>
                  <a:schemeClr val="tx1"/>
                </a:solidFill>
                <a:effectLst/>
                <a:latin typeface="+mn-lt"/>
                <a:ea typeface="+mn-ea"/>
                <a:cs typeface="+mn-cs"/>
              </a:rPr>
              <a:t>Self-Reliant Achiever</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Enthusiastic Beginners need a </a:t>
            </a:r>
            <a:r>
              <a:rPr lang="en-GB" sz="1200" b="0" i="1" kern="1200" dirty="0">
                <a:solidFill>
                  <a:schemeClr val="tx1"/>
                </a:solidFill>
                <a:effectLst/>
                <a:latin typeface="+mn-lt"/>
                <a:ea typeface="+mn-ea"/>
                <a:cs typeface="+mn-cs"/>
              </a:rPr>
              <a:t>directing</a:t>
            </a:r>
            <a:r>
              <a:rPr lang="en-GB" sz="1200" b="0" i="0" kern="1200" dirty="0">
                <a:solidFill>
                  <a:schemeClr val="tx1"/>
                </a:solidFill>
                <a:effectLst/>
                <a:latin typeface="+mn-lt"/>
                <a:ea typeface="+mn-ea"/>
                <a:cs typeface="+mn-cs"/>
              </a:rPr>
              <a:t> style, Disillusioned Learners need a </a:t>
            </a:r>
            <a:r>
              <a:rPr lang="en-GB" sz="1200" b="0" i="1" kern="1200" dirty="0">
                <a:solidFill>
                  <a:schemeClr val="tx1"/>
                </a:solidFill>
                <a:effectLst/>
                <a:latin typeface="+mn-lt"/>
                <a:ea typeface="+mn-ea"/>
                <a:cs typeface="+mn-cs"/>
              </a:rPr>
              <a:t>coaching</a:t>
            </a:r>
            <a:r>
              <a:rPr lang="en-GB" sz="1200" b="0" i="0" kern="1200" dirty="0">
                <a:solidFill>
                  <a:schemeClr val="tx1"/>
                </a:solidFill>
                <a:effectLst/>
                <a:latin typeface="+mn-lt"/>
                <a:ea typeface="+mn-ea"/>
                <a:cs typeface="+mn-cs"/>
              </a:rPr>
              <a:t> style, Capable but Cautious Contributors need a </a:t>
            </a:r>
            <a:r>
              <a:rPr lang="en-GB" sz="1200" b="0" i="1" kern="1200" dirty="0">
                <a:solidFill>
                  <a:schemeClr val="tx1"/>
                </a:solidFill>
                <a:effectLst/>
                <a:latin typeface="+mn-lt"/>
                <a:ea typeface="+mn-ea"/>
                <a:cs typeface="+mn-cs"/>
              </a:rPr>
              <a:t>supporting</a:t>
            </a:r>
            <a:r>
              <a:rPr lang="en-GB" sz="1200" b="0" i="0" kern="1200" dirty="0">
                <a:solidFill>
                  <a:schemeClr val="tx1"/>
                </a:solidFill>
                <a:effectLst/>
                <a:latin typeface="+mn-lt"/>
                <a:ea typeface="+mn-ea"/>
                <a:cs typeface="+mn-cs"/>
              </a:rPr>
              <a:t> style and Self-Reliant Achievers need a </a:t>
            </a:r>
            <a:r>
              <a:rPr lang="en-GB" sz="1200" b="0" i="1" kern="1200" dirty="0">
                <a:solidFill>
                  <a:schemeClr val="tx1"/>
                </a:solidFill>
                <a:effectLst/>
                <a:latin typeface="+mn-lt"/>
                <a:ea typeface="+mn-ea"/>
                <a:cs typeface="+mn-cs"/>
              </a:rPr>
              <a:t>delegating </a:t>
            </a:r>
            <a:r>
              <a:rPr lang="en-GB" sz="1200" b="0" i="0" kern="1200" dirty="0">
                <a:solidFill>
                  <a:schemeClr val="tx1"/>
                </a:solidFill>
                <a:effectLst/>
                <a:latin typeface="+mn-lt"/>
                <a:ea typeface="+mn-ea"/>
                <a:cs typeface="+mn-cs"/>
              </a:rPr>
              <a:t>style’ (Blanchard, 2019). </a:t>
            </a:r>
          </a:p>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13</a:t>
            </a:fld>
            <a:endParaRPr lang="en-GB"/>
          </a:p>
        </p:txBody>
      </p:sp>
    </p:spTree>
    <p:extLst>
      <p:ext uri="{BB962C8B-B14F-4D97-AF65-F5344CB8AC3E}">
        <p14:creationId xmlns:p14="http://schemas.microsoft.com/office/powerpoint/2010/main" val="27073712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Move from top-down, controlling leadership to compassionate, collaborate leadership. </a:t>
            </a:r>
          </a:p>
        </p:txBody>
      </p:sp>
      <p:sp>
        <p:nvSpPr>
          <p:cNvPr id="4" name="Slide Number Placeholder 3"/>
          <p:cNvSpPr>
            <a:spLocks noGrp="1"/>
          </p:cNvSpPr>
          <p:nvPr>
            <p:ph type="sldNum" sz="quarter" idx="5"/>
          </p:nvPr>
        </p:nvSpPr>
        <p:spPr/>
        <p:txBody>
          <a:bodyPr/>
          <a:lstStyle/>
          <a:p>
            <a:fld id="{4067A851-17D6-4BE7-A37D-1103FD438866}" type="slidenum">
              <a:rPr lang="en-GB" smtClean="0"/>
              <a:t>14</a:t>
            </a:fld>
            <a:endParaRPr lang="en-GB"/>
          </a:p>
        </p:txBody>
      </p:sp>
    </p:spTree>
    <p:extLst>
      <p:ext uri="{BB962C8B-B14F-4D97-AF65-F5344CB8AC3E}">
        <p14:creationId xmlns:p14="http://schemas.microsoft.com/office/powerpoint/2010/main" val="18132859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15</a:t>
            </a:fld>
            <a:endParaRPr lang="en-GB"/>
          </a:p>
        </p:txBody>
      </p:sp>
    </p:spTree>
    <p:extLst>
      <p:ext uri="{BB962C8B-B14F-4D97-AF65-F5344CB8AC3E}">
        <p14:creationId xmlns:p14="http://schemas.microsoft.com/office/powerpoint/2010/main" val="10752665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17</a:t>
            </a:fld>
            <a:endParaRPr lang="en-GB"/>
          </a:p>
        </p:txBody>
      </p:sp>
    </p:spTree>
    <p:extLst>
      <p:ext uri="{BB962C8B-B14F-4D97-AF65-F5344CB8AC3E}">
        <p14:creationId xmlns:p14="http://schemas.microsoft.com/office/powerpoint/2010/main" val="26618747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Arial" panose="020B0604020202020204" pitchFamily="34" charset="0"/>
              </a:rPr>
              <a:t>Nurse and midwives have three core work needs that must be met to ensure wellbeing and motivation at work, and to minimise workplace stress.</a:t>
            </a:r>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18</a:t>
            </a:fld>
            <a:endParaRPr lang="en-GB"/>
          </a:p>
        </p:txBody>
      </p:sp>
    </p:spTree>
    <p:extLst>
      <p:ext uri="{BB962C8B-B14F-4D97-AF65-F5344CB8AC3E}">
        <p14:creationId xmlns:p14="http://schemas.microsoft.com/office/powerpoint/2010/main" val="22145260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Compassionate leadership provides an environment in which these staff needs can be met. </a:t>
            </a:r>
          </a:p>
        </p:txBody>
      </p:sp>
      <p:sp>
        <p:nvSpPr>
          <p:cNvPr id="4" name="Slide Number Placeholder 3"/>
          <p:cNvSpPr>
            <a:spLocks noGrp="1"/>
          </p:cNvSpPr>
          <p:nvPr>
            <p:ph type="sldNum" sz="quarter" idx="5"/>
          </p:nvPr>
        </p:nvSpPr>
        <p:spPr/>
        <p:txBody>
          <a:bodyPr/>
          <a:lstStyle/>
          <a:p>
            <a:fld id="{4067A851-17D6-4BE7-A37D-1103FD438866}" type="slidenum">
              <a:rPr lang="en-GB" smtClean="0"/>
              <a:t>19</a:t>
            </a:fld>
            <a:endParaRPr lang="en-GB"/>
          </a:p>
        </p:txBody>
      </p:sp>
    </p:spTree>
    <p:extLst>
      <p:ext uri="{BB962C8B-B14F-4D97-AF65-F5344CB8AC3E}">
        <p14:creationId xmlns:p14="http://schemas.microsoft.com/office/powerpoint/2010/main" val="26451977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Arial" panose="020B0604020202020204" pitchFamily="34" charset="0"/>
              </a:rPr>
              <a:t>Key recommendation 1: Authority, empowerment and influence </a:t>
            </a:r>
          </a:p>
          <a:p>
            <a:r>
              <a:rPr lang="en-GB" dirty="0">
                <a:effectLst/>
                <a:latin typeface="Arial" panose="020B0604020202020204" pitchFamily="34" charset="0"/>
              </a:rPr>
              <a:t>Introduce mechanisms for nursing and midwifery staff to shape the cultures and processes of their organisations and influence decisions about how care is structured and delivered.</a:t>
            </a:r>
          </a:p>
          <a:p>
            <a:r>
              <a:rPr lang="en-GB" dirty="0">
                <a:effectLst/>
                <a:latin typeface="Arial" panose="020B0604020202020204" pitchFamily="34" charset="0"/>
              </a:rPr>
              <a:t>Key recommendation 2: Justice and fairness </a:t>
            </a:r>
          </a:p>
          <a:p>
            <a:r>
              <a:rPr lang="en-GB" dirty="0">
                <a:effectLst/>
                <a:latin typeface="Arial" panose="020B0604020202020204" pitchFamily="34" charset="0"/>
              </a:rPr>
              <a:t>Nurture and sustain just, fair and psychologically safe cultures and ensure equity, proactive and positive approaches to diversity and universal inclusion.</a:t>
            </a:r>
          </a:p>
          <a:p>
            <a:r>
              <a:rPr lang="en-GB" dirty="0">
                <a:effectLst/>
                <a:latin typeface="Arial" panose="020B0604020202020204" pitchFamily="34" charset="0"/>
              </a:rPr>
              <a:t>Key recommendation 3: Work conditions and working schedules </a:t>
            </a:r>
          </a:p>
          <a:p>
            <a:r>
              <a:rPr lang="en-GB" dirty="0">
                <a:effectLst/>
                <a:latin typeface="Arial" panose="020B0604020202020204" pitchFamily="34" charset="0"/>
              </a:rPr>
              <a:t>Introduce minimum standards for facilities and working conditions for nursing and midwifery staff in all health and care organisations.</a:t>
            </a:r>
          </a:p>
          <a:p>
            <a:r>
              <a:rPr lang="en-GB" dirty="0">
                <a:effectLst/>
                <a:latin typeface="Arial" panose="020B0604020202020204" pitchFamily="34" charset="0"/>
              </a:rPr>
              <a:t>Key recommendation 4: Teamworking </a:t>
            </a:r>
          </a:p>
          <a:p>
            <a:r>
              <a:rPr lang="en-GB" dirty="0">
                <a:effectLst/>
                <a:latin typeface="Arial" panose="020B0604020202020204" pitchFamily="34" charset="0"/>
              </a:rPr>
              <a:t>Develop and support effective multidisciplinary teamworking for all nursing and midwifery staff across health and care services.</a:t>
            </a:r>
          </a:p>
          <a:p>
            <a:r>
              <a:rPr lang="en-GB" dirty="0">
                <a:effectLst/>
                <a:latin typeface="Arial" panose="020B0604020202020204" pitchFamily="34" charset="0"/>
              </a:rPr>
              <a:t>Key recommendation 5: Culture and leadership </a:t>
            </a:r>
          </a:p>
          <a:p>
            <a:r>
              <a:rPr lang="en-GB" dirty="0">
                <a:effectLst/>
                <a:latin typeface="Arial" panose="020B0604020202020204" pitchFamily="34" charset="0"/>
              </a:rPr>
              <a:t>Ensure health and care environments have compassionate leadership and nurturing cultures that enable both care and staff support to be high-quality, continually improving and compassionate.</a:t>
            </a:r>
          </a:p>
          <a:p>
            <a:r>
              <a:rPr lang="en-GB" dirty="0">
                <a:effectLst/>
                <a:latin typeface="Arial" panose="020B0604020202020204" pitchFamily="34" charset="0"/>
              </a:rPr>
              <a:t>Key recommendation 6: Workload </a:t>
            </a:r>
          </a:p>
          <a:p>
            <a:r>
              <a:rPr lang="en-GB" dirty="0">
                <a:effectLst/>
                <a:latin typeface="Arial" panose="020B0604020202020204" pitchFamily="34" charset="0"/>
              </a:rPr>
              <a:t>Tackle chronic excessive work demands in nursing and midwifery, which exceed the capacity of nurses and midwives to sustainably lead and deliver safe, high-quality care and which damage their health and wellbeing.</a:t>
            </a:r>
          </a:p>
          <a:p>
            <a:r>
              <a:rPr lang="en-GB" dirty="0">
                <a:effectLst/>
                <a:latin typeface="Arial" panose="020B0604020202020204" pitchFamily="34" charset="0"/>
              </a:rPr>
              <a:t>Key recommendation 7: Management and supervision</a:t>
            </a:r>
          </a:p>
          <a:p>
            <a:r>
              <a:rPr lang="en-GB" dirty="0">
                <a:effectLst/>
                <a:latin typeface="Arial" panose="020B0604020202020204" pitchFamily="34" charset="0"/>
              </a:rPr>
              <a:t>Ensure all nursing and midwifery staff have the effective support, professional reflection, mentorship and supervision needed to thrive in their roles.</a:t>
            </a:r>
            <a:endParaRPr lang="en-GB" dirty="0">
              <a:effectLst/>
            </a:endParaRPr>
          </a:p>
          <a:p>
            <a:r>
              <a:rPr lang="en-GB" dirty="0">
                <a:effectLst/>
                <a:latin typeface="Arial" panose="020B0604020202020204" pitchFamily="34" charset="0"/>
              </a:rPr>
              <a:t>Key recommendation 8: Learning, education and development. </a:t>
            </a:r>
          </a:p>
          <a:p>
            <a:r>
              <a:rPr lang="en-GB" dirty="0">
                <a:effectLst/>
                <a:latin typeface="Arial" panose="020B0604020202020204" pitchFamily="34" charset="0"/>
              </a:rPr>
              <a:t>Ensure the right systems, frameworks and processes are in place for nurses’ and midwives’ learning, education and development throughout their careers. These must promote fair and equitable outcomes.</a:t>
            </a:r>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20</a:t>
            </a:fld>
            <a:endParaRPr lang="en-GB"/>
          </a:p>
        </p:txBody>
      </p:sp>
    </p:spTree>
    <p:extLst>
      <p:ext uri="{BB962C8B-B14F-4D97-AF65-F5344CB8AC3E}">
        <p14:creationId xmlns:p14="http://schemas.microsoft.com/office/powerpoint/2010/main" val="3263274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Taken from the Draft leadership principles for health and social care in Wales. </a:t>
            </a:r>
          </a:p>
        </p:txBody>
      </p:sp>
      <p:sp>
        <p:nvSpPr>
          <p:cNvPr id="4" name="Slide Number Placeholder 3"/>
          <p:cNvSpPr>
            <a:spLocks noGrp="1"/>
          </p:cNvSpPr>
          <p:nvPr>
            <p:ph type="sldNum" sz="quarter" idx="5"/>
          </p:nvPr>
        </p:nvSpPr>
        <p:spPr/>
        <p:txBody>
          <a:bodyPr/>
          <a:lstStyle/>
          <a:p>
            <a:fld id="{4067A851-17D6-4BE7-A37D-1103FD438866}" type="slidenum">
              <a:rPr lang="en-GB" smtClean="0"/>
              <a:t>21</a:t>
            </a:fld>
            <a:endParaRPr lang="en-GB"/>
          </a:p>
        </p:txBody>
      </p:sp>
    </p:spTree>
    <p:extLst>
      <p:ext uri="{BB962C8B-B14F-4D97-AF65-F5344CB8AC3E}">
        <p14:creationId xmlns:p14="http://schemas.microsoft.com/office/powerpoint/2010/main" val="33848240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HEIW, 2020</a:t>
            </a:r>
          </a:p>
          <a:p>
            <a:endParaRPr lang="en-GB" dirty="0"/>
          </a:p>
          <a:p>
            <a:r>
              <a:rPr lang="en-GB" dirty="0"/>
              <a:t>For more information, please visit the HEIW website. </a:t>
            </a:r>
          </a:p>
        </p:txBody>
      </p:sp>
      <p:sp>
        <p:nvSpPr>
          <p:cNvPr id="4" name="Slide Number Placeholder 3"/>
          <p:cNvSpPr>
            <a:spLocks noGrp="1"/>
          </p:cNvSpPr>
          <p:nvPr>
            <p:ph type="sldNum" sz="quarter" idx="5"/>
          </p:nvPr>
        </p:nvSpPr>
        <p:spPr/>
        <p:txBody>
          <a:bodyPr/>
          <a:lstStyle/>
          <a:p>
            <a:fld id="{4067A851-17D6-4BE7-A37D-1103FD438866}" type="slidenum">
              <a:rPr lang="en-GB" smtClean="0"/>
              <a:t>22</a:t>
            </a:fld>
            <a:endParaRPr lang="en-GB"/>
          </a:p>
        </p:txBody>
      </p:sp>
    </p:spTree>
    <p:extLst>
      <p:ext uri="{BB962C8B-B14F-4D97-AF65-F5344CB8AC3E}">
        <p14:creationId xmlns:p14="http://schemas.microsoft.com/office/powerpoint/2010/main" val="35763353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important to understand that these styles or modes of leadership do not necessarily indicate permanent, hardwired characteristics of a leader, but more often are indicative of a particular mood or mindset or context that a leader is operating in. In quadrant 1, at the top left, leaders care for people – which is great – but they tend to avoid the tough parts of leadership like giving hard feedback. In quadrant 3, bottom left, leaders are ineffective and indifferent, operating in a mode that is the opposite of mindful. Lacking both compassion and wisdom, these leaders appear to their followers as uncaring and unprofessional. In quadrant 4, at the bottom right, leaders are effectively executing on their business objectives, but have little compassion. Finally, in quadrant 2, at the top right – wise compassion – leaders deliver the best results. Leaders operating in this mode are balancing concern for their people with the need to move their organizations forward in an efficient, productive manner. When tough action is needed, they get it done with genuine caring for people’s feelings and well-being (Hougaard, Carter and Hobson, 2020). </a:t>
            </a:r>
          </a:p>
        </p:txBody>
      </p:sp>
      <p:sp>
        <p:nvSpPr>
          <p:cNvPr id="4" name="Slide Number Placeholder 3"/>
          <p:cNvSpPr>
            <a:spLocks noGrp="1"/>
          </p:cNvSpPr>
          <p:nvPr>
            <p:ph type="sldNum" sz="quarter" idx="5"/>
          </p:nvPr>
        </p:nvSpPr>
        <p:spPr/>
        <p:txBody>
          <a:bodyPr/>
          <a:lstStyle/>
          <a:p>
            <a:fld id="{22DA3F90-F96C-475D-A791-AC273564C39E}" type="slidenum">
              <a:rPr lang="en-GB" smtClean="0"/>
              <a:t>24</a:t>
            </a:fld>
            <a:endParaRPr lang="en-GB"/>
          </a:p>
        </p:txBody>
      </p:sp>
    </p:spTree>
    <p:extLst>
      <p:ext uri="{BB962C8B-B14F-4D97-AF65-F5344CB8AC3E}">
        <p14:creationId xmlns:p14="http://schemas.microsoft.com/office/powerpoint/2010/main" val="3345772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25</a:t>
            </a:fld>
            <a:endParaRPr lang="en-GB"/>
          </a:p>
        </p:txBody>
      </p:sp>
    </p:spTree>
    <p:extLst>
      <p:ext uri="{BB962C8B-B14F-4D97-AF65-F5344CB8AC3E}">
        <p14:creationId xmlns:p14="http://schemas.microsoft.com/office/powerpoint/2010/main" val="234465151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26</a:t>
            </a:fld>
            <a:endParaRPr lang="en-GB"/>
          </a:p>
        </p:txBody>
      </p:sp>
    </p:spTree>
    <p:extLst>
      <p:ext uri="{BB962C8B-B14F-4D97-AF65-F5344CB8AC3E}">
        <p14:creationId xmlns:p14="http://schemas.microsoft.com/office/powerpoint/2010/main" val="28372351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27</a:t>
            </a:fld>
            <a:endParaRPr lang="en-GB"/>
          </a:p>
        </p:txBody>
      </p:sp>
    </p:spTree>
    <p:extLst>
      <p:ext uri="{BB962C8B-B14F-4D97-AF65-F5344CB8AC3E}">
        <p14:creationId xmlns:p14="http://schemas.microsoft.com/office/powerpoint/2010/main" val="6581223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28</a:t>
            </a:fld>
            <a:endParaRPr lang="en-GB"/>
          </a:p>
        </p:txBody>
      </p:sp>
    </p:spTree>
    <p:extLst>
      <p:ext uri="{BB962C8B-B14F-4D97-AF65-F5344CB8AC3E}">
        <p14:creationId xmlns:p14="http://schemas.microsoft.com/office/powerpoint/2010/main" val="114388751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67A851-17D6-4BE7-A37D-1103FD438866}" type="slidenum">
              <a:rPr lang="en-GB" smtClean="0"/>
              <a:t>30</a:t>
            </a:fld>
            <a:endParaRPr lang="en-GB"/>
          </a:p>
        </p:txBody>
      </p:sp>
    </p:spTree>
    <p:extLst>
      <p:ext uri="{BB962C8B-B14F-4D97-AF65-F5344CB8AC3E}">
        <p14:creationId xmlns:p14="http://schemas.microsoft.com/office/powerpoint/2010/main" val="205246678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31</a:t>
            </a:fld>
            <a:endParaRPr lang="en-GB"/>
          </a:p>
        </p:txBody>
      </p:sp>
    </p:spTree>
    <p:extLst>
      <p:ext uri="{BB962C8B-B14F-4D97-AF65-F5344CB8AC3E}">
        <p14:creationId xmlns:p14="http://schemas.microsoft.com/office/powerpoint/2010/main" val="130777556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32</a:t>
            </a:fld>
            <a:endParaRPr lang="en-GB"/>
          </a:p>
        </p:txBody>
      </p:sp>
    </p:spTree>
    <p:extLst>
      <p:ext uri="{BB962C8B-B14F-4D97-AF65-F5344CB8AC3E}">
        <p14:creationId xmlns:p14="http://schemas.microsoft.com/office/powerpoint/2010/main" val="10855333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33</a:t>
            </a:fld>
            <a:endParaRPr lang="en-GB"/>
          </a:p>
        </p:txBody>
      </p:sp>
    </p:spTree>
    <p:extLst>
      <p:ext uri="{BB962C8B-B14F-4D97-AF65-F5344CB8AC3E}">
        <p14:creationId xmlns:p14="http://schemas.microsoft.com/office/powerpoint/2010/main" val="398103413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34</a:t>
            </a:fld>
            <a:endParaRPr lang="en-GB"/>
          </a:p>
        </p:txBody>
      </p:sp>
    </p:spTree>
    <p:extLst>
      <p:ext uri="{BB962C8B-B14F-4D97-AF65-F5344CB8AC3E}">
        <p14:creationId xmlns:p14="http://schemas.microsoft.com/office/powerpoint/2010/main" val="11593157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DA3F90-F96C-475D-A791-AC273564C39E}" type="slidenum">
              <a:rPr lang="en-GB" smtClean="0"/>
              <a:t>35</a:t>
            </a:fld>
            <a:endParaRPr lang="en-GB"/>
          </a:p>
        </p:txBody>
      </p:sp>
    </p:spTree>
    <p:extLst>
      <p:ext uri="{BB962C8B-B14F-4D97-AF65-F5344CB8AC3E}">
        <p14:creationId xmlns:p14="http://schemas.microsoft.com/office/powerpoint/2010/main" val="3558284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06763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98862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42764673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001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29/01/2026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894325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85839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29/01/2026</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279455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1742A-D043-4C43-939F-8FB8A185469B}" type="datetimeFigureOut">
              <a:rPr lang="en-GB" smtClean="0"/>
              <a:t>29/01/2026</a:t>
            </a:fld>
            <a:endParaRPr lang="en-GB"/>
          </a:p>
        </p:txBody>
      </p:sp>
      <p:sp>
        <p:nvSpPr>
          <p:cNvPr id="4" name="Slide Number Placeholder 3"/>
          <p:cNvSpPr>
            <a:spLocks noGrp="1"/>
          </p:cNvSpPr>
          <p:nvPr>
            <p:ph type="sldNum" sz="quarter" idx="12"/>
          </p:nvPr>
        </p:nvSpPr>
        <p:spPr/>
        <p:txBody>
          <a:bodyPr/>
          <a:lstStyle/>
          <a:p>
            <a:fld id="{8BCC4DE9-9F1F-483A-BC71-1648DB3C08AA}" type="slidenum">
              <a:rPr lang="en-GB" smtClean="0"/>
              <a:t>‹#›</a:t>
            </a:fld>
            <a:endParaRPr lang="en-GB"/>
          </a:p>
        </p:txBody>
      </p:sp>
    </p:spTree>
    <p:extLst>
      <p:ext uri="{BB962C8B-B14F-4D97-AF65-F5344CB8AC3E}">
        <p14:creationId xmlns:p14="http://schemas.microsoft.com/office/powerpoint/2010/main" val="1473068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0613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728304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2949185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62E849-225B-4469-B30B-3AE583DB3C24}" type="datetimeFigureOut">
              <a:rPr lang="en-GB" smtClean="0"/>
              <a:t>29/01/2026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1968472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62E849-225B-4469-B30B-3AE583DB3C24}"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33750433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362E849-225B-4469-B30B-3AE583DB3C24}" type="datetimeFigureOut">
              <a:rPr lang="en-GB" smtClean="0"/>
              <a:t>29/01/2026</a:t>
            </a:fld>
            <a:endParaRPr lang="en-GB"/>
          </a:p>
        </p:txBody>
      </p:sp>
      <p:sp>
        <p:nvSpPr>
          <p:cNvPr id="9" name="Slide Number Placeholder 8"/>
          <p:cNvSpPr>
            <a:spLocks noGrp="1"/>
          </p:cNvSpPr>
          <p:nvPr>
            <p:ph type="sldNum" sz="quarter" idx="12"/>
          </p:nvPr>
        </p:nvSpPr>
        <p:spPr/>
        <p:txBody>
          <a:bodyPr/>
          <a:lstStyle/>
          <a:p>
            <a:fld id="{070C8BF7-86D3-4E92-B92C-831E4EA6026C}" type="slidenum">
              <a:rPr lang="en-GB" smtClean="0"/>
              <a:t>‹#›</a:t>
            </a:fld>
            <a:endParaRPr lang="en-GB"/>
          </a:p>
        </p:txBody>
      </p:sp>
    </p:spTree>
    <p:extLst>
      <p:ext uri="{BB962C8B-B14F-4D97-AF65-F5344CB8AC3E}">
        <p14:creationId xmlns:p14="http://schemas.microsoft.com/office/powerpoint/2010/main" val="224487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65625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5211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7582767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259095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6846333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98802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11.xml"/><Relationship Id="rId7" Type="http://schemas.openxmlformats.org/officeDocument/2006/relationships/theme" Target="../theme/theme2.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1.png"/><Relationship Id="rId5" Type="http://schemas.openxmlformats.org/officeDocument/2006/relationships/theme" Target="../theme/theme3.xml"/><Relationship Id="rId4"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0.xml"/><Relationship Id="rId1"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20000"/>
            <a:lumOff val="80000"/>
            <a:alpha val="7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66843062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8" r:id="rId5"/>
    <p:sldLayoutId id="2147483679" r:id="rId6"/>
    <p:sldLayoutId id="2147483680"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20000"/>
            <a:lumOff val="80000"/>
            <a:alpha val="7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1/29/2026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8"/>
          <a:stretch>
            <a:fillRect/>
          </a:stretch>
        </p:blipFill>
        <p:spPr>
          <a:xfrm>
            <a:off x="0" y="0"/>
            <a:ext cx="12192000" cy="6858000"/>
          </a:xfrm>
          <a:prstGeom prst="rect">
            <a:avLst/>
          </a:prstGeom>
        </p:spPr>
      </p:pic>
      <p:pic>
        <p:nvPicPr>
          <p:cNvPr id="7" name="Picture 6" descr="A picture containing text, businesscard, screenshot, logo&#10;&#10;Description automatically generated">
            <a:extLst>
              <a:ext uri="{FF2B5EF4-FFF2-40B4-BE49-F238E27FC236}">
                <a16:creationId xmlns:a16="http://schemas.microsoft.com/office/drawing/2014/main" id="{06CE5908-D738-9996-ECCA-581EA292C9EA}"/>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514390063"/>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20000"/>
            <a:lumOff val="80000"/>
            <a:alpha val="7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21732755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accent1">
            <a:lumMod val="20000"/>
            <a:lumOff val="80000"/>
            <a:alpha val="70000"/>
          </a:scheme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64291860"/>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5.xml"/><Relationship Id="rId1" Type="http://schemas.openxmlformats.org/officeDocument/2006/relationships/video" Target="https://www.youtube.com/embed/RrPmMwg9X8s?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hyperlink" Target="https://hbr.org/2023/02/leading-with-compassion-has-research-backed-benefits" TargetMode="Externa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9.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hyperlink" Target="https://resources.blanchard.com/blanchard-leaderchat/a-situational-approach-to-effective-leadership" TargetMode="External"/><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hyperlink" Target="https://doi.org/10.1111/joms.131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B99ED5-CFD3-8F16-A21A-E1BF597B6519}"/>
              </a:ext>
            </a:extLst>
          </p:cNvPr>
          <p:cNvSpPr txBox="1"/>
          <p:nvPr/>
        </p:nvSpPr>
        <p:spPr>
          <a:xfrm>
            <a:off x="1911927" y="1066800"/>
            <a:ext cx="8700655" cy="2185214"/>
          </a:xfrm>
          <a:prstGeom prst="rect">
            <a:avLst/>
          </a:prstGeom>
          <a:noFill/>
        </p:spPr>
        <p:txBody>
          <a:bodyPr wrap="square" rtlCol="0">
            <a:spAutoFit/>
          </a:bodyPr>
          <a:lstStyle/>
          <a:p>
            <a:pPr algn="ctr"/>
            <a:r>
              <a:rPr lang="en-GB" sz="4400" dirty="0">
                <a:solidFill>
                  <a:schemeClr val="bg1"/>
                </a:solidFill>
              </a:rPr>
              <a:t>Leading and Developing People</a:t>
            </a:r>
          </a:p>
          <a:p>
            <a:pPr algn="ctr"/>
            <a:r>
              <a:rPr lang="en-GB" sz="4400" dirty="0">
                <a:solidFill>
                  <a:schemeClr val="bg1"/>
                </a:solidFill>
              </a:rPr>
              <a:t>Week 2</a:t>
            </a:r>
          </a:p>
          <a:p>
            <a:pPr algn="ctr"/>
            <a:endParaRPr lang="en-GB" sz="2400" dirty="0">
              <a:solidFill>
                <a:schemeClr val="bg1"/>
              </a:solidFill>
            </a:endParaRPr>
          </a:p>
          <a:p>
            <a:pPr algn="ctr"/>
            <a:r>
              <a:rPr lang="en-GB" sz="2400" dirty="0">
                <a:solidFill>
                  <a:schemeClr val="bg1"/>
                </a:solidFill>
              </a:rPr>
              <a:t>Julie Thomas</a:t>
            </a:r>
          </a:p>
        </p:txBody>
      </p:sp>
    </p:spTree>
    <p:extLst>
      <p:ext uri="{BB962C8B-B14F-4D97-AF65-F5344CB8AC3E}">
        <p14:creationId xmlns:p14="http://schemas.microsoft.com/office/powerpoint/2010/main" val="41399193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0F320-0915-9DF4-FAE5-419EEB0E4386}"/>
              </a:ext>
            </a:extLst>
          </p:cNvPr>
          <p:cNvSpPr>
            <a:spLocks noGrp="1"/>
          </p:cNvSpPr>
          <p:nvPr>
            <p:ph type="title"/>
          </p:nvPr>
        </p:nvSpPr>
        <p:spPr/>
        <p:txBody>
          <a:bodyPr>
            <a:normAutofit/>
          </a:bodyPr>
          <a:lstStyle/>
          <a:p>
            <a:r>
              <a:rPr lang="en-GB" sz="4000" b="1" dirty="0">
                <a:latin typeface="+mn-lt"/>
              </a:rPr>
              <a:t>What we’ll cover today</a:t>
            </a:r>
          </a:p>
        </p:txBody>
      </p:sp>
      <p:sp>
        <p:nvSpPr>
          <p:cNvPr id="3" name="Content Placeholder 2">
            <a:extLst>
              <a:ext uri="{FF2B5EF4-FFF2-40B4-BE49-F238E27FC236}">
                <a16:creationId xmlns:a16="http://schemas.microsoft.com/office/drawing/2014/main" id="{4500EB40-5B8B-A13B-7B35-AB62B3CA5154}"/>
              </a:ext>
            </a:extLst>
          </p:cNvPr>
          <p:cNvSpPr>
            <a:spLocks noGrp="1"/>
          </p:cNvSpPr>
          <p:nvPr>
            <p:ph idx="1"/>
          </p:nvPr>
        </p:nvSpPr>
        <p:spPr/>
        <p:txBody>
          <a:bodyPr>
            <a:normAutofit fontScale="92500" lnSpcReduction="20000"/>
          </a:bodyPr>
          <a:lstStyle/>
          <a:p>
            <a:pPr lvl="0"/>
            <a:r>
              <a:rPr lang="en-GB" sz="3600" dirty="0"/>
              <a:t>Your reflections on the SCARF model (Which SCARF domain you</a:t>
            </a:r>
            <a:r>
              <a:rPr lang="en-GB" sz="3600" i="1" dirty="0"/>
              <a:t> personally react to most strongly, </a:t>
            </a:r>
            <a:r>
              <a:rPr lang="en-GB" sz="3600" dirty="0"/>
              <a:t>how this shapes the kind of leader you want to become)</a:t>
            </a:r>
          </a:p>
          <a:p>
            <a:r>
              <a:rPr lang="en-GB" sz="3600" dirty="0"/>
              <a:t>Skills needed for the modern workplace</a:t>
            </a:r>
          </a:p>
          <a:p>
            <a:r>
              <a:rPr lang="en-GB" sz="3600" dirty="0"/>
              <a:t>Different Approaches to Studying Leadership</a:t>
            </a:r>
          </a:p>
          <a:p>
            <a:r>
              <a:rPr lang="en-GB" sz="3600" dirty="0"/>
              <a:t>Leadership Traits and Styles</a:t>
            </a:r>
          </a:p>
          <a:p>
            <a:r>
              <a:rPr lang="en-GB" sz="3600" dirty="0"/>
              <a:t>Your Leadership Traits and Styles</a:t>
            </a:r>
          </a:p>
          <a:p>
            <a:r>
              <a:rPr lang="en-GB" sz="3600" dirty="0"/>
              <a:t>Focus on Compassionate Leadership</a:t>
            </a:r>
          </a:p>
          <a:p>
            <a:pPr marL="0" indent="0">
              <a:buNone/>
            </a:pPr>
            <a:endParaRPr lang="en-GB" sz="3600" dirty="0"/>
          </a:p>
        </p:txBody>
      </p:sp>
    </p:spTree>
    <p:extLst>
      <p:ext uri="{BB962C8B-B14F-4D97-AF65-F5344CB8AC3E}">
        <p14:creationId xmlns:p14="http://schemas.microsoft.com/office/powerpoint/2010/main" val="39358466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F188-CAFD-8961-EA73-F54D19E68AE6}"/>
              </a:ext>
            </a:extLst>
          </p:cNvPr>
          <p:cNvSpPr>
            <a:spLocks noGrp="1"/>
          </p:cNvSpPr>
          <p:nvPr>
            <p:ph type="title"/>
          </p:nvPr>
        </p:nvSpPr>
        <p:spPr>
          <a:xfrm>
            <a:off x="609600" y="274638"/>
            <a:ext cx="10972800" cy="784141"/>
          </a:xfrm>
        </p:spPr>
        <p:txBody>
          <a:bodyPr anchor="ctr">
            <a:normAutofit/>
          </a:bodyPr>
          <a:lstStyle/>
          <a:p>
            <a:r>
              <a:rPr lang="en-GB" b="1" dirty="0"/>
              <a:t>Skills Needed in Times of Change (Reminder)</a:t>
            </a:r>
          </a:p>
        </p:txBody>
      </p:sp>
      <p:sp>
        <p:nvSpPr>
          <p:cNvPr id="3" name="Content Placeholder 2">
            <a:extLst>
              <a:ext uri="{FF2B5EF4-FFF2-40B4-BE49-F238E27FC236}">
                <a16:creationId xmlns:a16="http://schemas.microsoft.com/office/drawing/2014/main" id="{EA288440-71DA-2137-7411-9889D37FB409}"/>
              </a:ext>
            </a:extLst>
          </p:cNvPr>
          <p:cNvSpPr>
            <a:spLocks noGrp="1"/>
          </p:cNvSpPr>
          <p:nvPr>
            <p:ph sz="half" idx="1"/>
          </p:nvPr>
        </p:nvSpPr>
        <p:spPr>
          <a:xfrm>
            <a:off x="6197600" y="1203158"/>
            <a:ext cx="5384800" cy="4386083"/>
          </a:xfrm>
        </p:spPr>
        <p:txBody>
          <a:bodyPr>
            <a:normAutofit/>
          </a:bodyPr>
          <a:lstStyle/>
          <a:p>
            <a:pPr>
              <a:lnSpc>
                <a:spcPct val="90000"/>
              </a:lnSpc>
            </a:pPr>
            <a:r>
              <a:rPr lang="en-GB" dirty="0"/>
              <a:t>Resilience, change management (Half, 2025, as cited in Jackson, 2025)</a:t>
            </a:r>
          </a:p>
          <a:p>
            <a:pPr>
              <a:lnSpc>
                <a:spcPct val="90000"/>
              </a:lnSpc>
            </a:pPr>
            <a:r>
              <a:rPr lang="en-GB" dirty="0"/>
              <a:t>Self-awareness, emotional intelligence, business expertise and communication skills (CIPD, 2025)</a:t>
            </a:r>
          </a:p>
          <a:p>
            <a:pPr>
              <a:lnSpc>
                <a:spcPct val="90000"/>
              </a:lnSpc>
            </a:pPr>
            <a:r>
              <a:rPr lang="en-GB" dirty="0"/>
              <a:t>Strategic thinking, purposefulness (Vision, mission-driven) and ethical integrity</a:t>
            </a:r>
          </a:p>
          <a:p>
            <a:pPr marL="257175" marR="0" lvl="0" indent="-257175" algn="l" defTabSz="685800" rtl="0" eaLnBrk="1" fontAlgn="auto" latinLnBrk="0" hangingPunct="1">
              <a:lnSpc>
                <a:spcPct val="90000"/>
              </a:lnSpc>
              <a:spcBef>
                <a:spcPct val="20000"/>
              </a:spcBef>
              <a:spcAft>
                <a:spcPts val="0"/>
              </a:spcAft>
              <a:buClrTx/>
              <a:buSzTx/>
              <a:buFont typeface="Arial" pitchFamily="34" charset="0"/>
              <a:buChar char="•"/>
              <a:tabLst/>
              <a:defRPr/>
            </a:pPr>
            <a:r>
              <a:rPr kumimoji="0" lang="en-GB" sz="2100" b="0" i="0" u="none" strike="noStrike" kern="1200" cap="none" spc="0" normalizeH="0" baseline="0" noProof="0" dirty="0">
                <a:ln>
                  <a:noFill/>
                </a:ln>
                <a:solidFill>
                  <a:prstClr val="black"/>
                </a:solidFill>
                <a:effectLst/>
                <a:uLnTx/>
                <a:uFillTx/>
                <a:ea typeface="+mn-ea"/>
                <a:cs typeface="+mn-cs"/>
              </a:rPr>
              <a:t>In times of uncertainty people need empathy and compassion, a level of openness and consistency of values (Cheese, 2025)</a:t>
            </a:r>
          </a:p>
          <a:p>
            <a:pPr marL="257175" marR="0" lvl="0" indent="-257175" algn="l" defTabSz="685800" rtl="0" eaLnBrk="1" fontAlgn="auto" latinLnBrk="0" hangingPunct="1">
              <a:lnSpc>
                <a:spcPct val="90000"/>
              </a:lnSpc>
              <a:spcBef>
                <a:spcPct val="20000"/>
              </a:spcBef>
              <a:spcAft>
                <a:spcPts val="0"/>
              </a:spcAft>
              <a:buClrTx/>
              <a:buSzTx/>
              <a:buFont typeface="Arial" pitchFamily="34" charset="0"/>
              <a:buChar char="•"/>
              <a:tabLst/>
              <a:defRPr/>
            </a:pPr>
            <a:r>
              <a:rPr kumimoji="0" lang="en-GB" sz="2100" b="0" i="0" u="none" strike="noStrike" kern="1200" cap="none" spc="0" normalizeH="0" baseline="0" noProof="0" dirty="0">
                <a:ln>
                  <a:noFill/>
                </a:ln>
                <a:solidFill>
                  <a:prstClr val="black"/>
                </a:solidFill>
                <a:effectLst/>
                <a:uLnTx/>
                <a:uFillTx/>
                <a:ea typeface="+mn-ea"/>
                <a:cs typeface="+mn-cs"/>
              </a:rPr>
              <a:t>The pandemic sharpened the focus on human-first, people centric leadership (Jackson, 2025).</a:t>
            </a:r>
          </a:p>
          <a:p>
            <a:pPr>
              <a:lnSpc>
                <a:spcPct val="90000"/>
              </a:lnSpc>
            </a:pPr>
            <a:endParaRPr lang="en-GB" dirty="0"/>
          </a:p>
          <a:p>
            <a:pPr>
              <a:lnSpc>
                <a:spcPct val="90000"/>
              </a:lnSpc>
            </a:pPr>
            <a:endParaRPr lang="en-GB" dirty="0"/>
          </a:p>
        </p:txBody>
      </p:sp>
      <p:pic>
        <p:nvPicPr>
          <p:cNvPr id="5" name="Picture 4" descr="Persons talking to each other">
            <a:extLst>
              <a:ext uri="{FF2B5EF4-FFF2-40B4-BE49-F238E27FC236}">
                <a16:creationId xmlns:a16="http://schemas.microsoft.com/office/drawing/2014/main" id="{A43FE445-0BD7-F9B9-8834-A7E1BCB4FEA6}"/>
              </a:ext>
            </a:extLst>
          </p:cNvPr>
          <p:cNvPicPr>
            <a:picLocks noChangeAspect="1"/>
          </p:cNvPicPr>
          <p:nvPr/>
        </p:nvPicPr>
        <p:blipFill>
          <a:blip r:embed="rId3">
            <a:extLst>
              <a:ext uri="{28A0092B-C50C-407E-A947-70E740481C1C}">
                <a14:useLocalDpi xmlns:a14="http://schemas.microsoft.com/office/drawing/2010/main" val="0"/>
              </a:ext>
            </a:extLst>
          </a:blip>
          <a:srcRect r="9893" b="-2"/>
          <a:stretch>
            <a:fillRect/>
          </a:stretch>
        </p:blipFill>
        <p:spPr>
          <a:xfrm>
            <a:off x="609600" y="1203158"/>
            <a:ext cx="5486400" cy="4386083"/>
          </a:xfrm>
          <a:prstGeom prst="rect">
            <a:avLst/>
          </a:prstGeom>
          <a:noFill/>
        </p:spPr>
      </p:pic>
    </p:spTree>
    <p:extLst>
      <p:ext uri="{BB962C8B-B14F-4D97-AF65-F5344CB8AC3E}">
        <p14:creationId xmlns:p14="http://schemas.microsoft.com/office/powerpoint/2010/main" val="2400736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2ED2F-E64F-D777-8E21-69F282A0FFDF}"/>
              </a:ext>
            </a:extLst>
          </p:cNvPr>
          <p:cNvSpPr>
            <a:spLocks noGrp="1"/>
          </p:cNvSpPr>
          <p:nvPr>
            <p:ph type="title"/>
          </p:nvPr>
        </p:nvSpPr>
        <p:spPr>
          <a:xfrm>
            <a:off x="358219" y="365125"/>
            <a:ext cx="11481847" cy="701675"/>
          </a:xfrm>
        </p:spPr>
        <p:txBody>
          <a:bodyPr>
            <a:normAutofit/>
          </a:bodyPr>
          <a:lstStyle/>
          <a:p>
            <a:r>
              <a:rPr lang="en-GB" sz="3600" b="1" dirty="0">
                <a:latin typeface="+mn-lt"/>
              </a:rPr>
              <a:t>Different Approaches to Studying Leadership</a:t>
            </a:r>
          </a:p>
        </p:txBody>
      </p:sp>
      <p:sp>
        <p:nvSpPr>
          <p:cNvPr id="3" name="Content Placeholder 2">
            <a:extLst>
              <a:ext uri="{FF2B5EF4-FFF2-40B4-BE49-F238E27FC236}">
                <a16:creationId xmlns:a16="http://schemas.microsoft.com/office/drawing/2014/main" id="{394BD914-CF94-E138-2EF0-09629DE6679A}"/>
              </a:ext>
            </a:extLst>
          </p:cNvPr>
          <p:cNvSpPr>
            <a:spLocks noGrp="1"/>
          </p:cNvSpPr>
          <p:nvPr>
            <p:ph idx="1"/>
          </p:nvPr>
        </p:nvSpPr>
        <p:spPr>
          <a:xfrm>
            <a:off x="609600" y="1340767"/>
            <a:ext cx="5486400" cy="4176466"/>
          </a:xfrm>
        </p:spPr>
        <p:txBody>
          <a:bodyPr>
            <a:normAutofit fontScale="85000" lnSpcReduction="10000"/>
          </a:bodyPr>
          <a:lstStyle/>
          <a:p>
            <a:r>
              <a:rPr lang="en-GB" sz="3200" dirty="0"/>
              <a:t>The qualities or traits approach – e.g. self-confidence, intelligence</a:t>
            </a:r>
          </a:p>
          <a:p>
            <a:r>
              <a:rPr lang="en-GB" sz="3200" dirty="0"/>
              <a:t>Leadership styles approach – based on particular behaviours, degree of decision-making</a:t>
            </a:r>
          </a:p>
          <a:p>
            <a:r>
              <a:rPr lang="en-GB" sz="3200" dirty="0"/>
              <a:t>Situational approach or contingency models – depends on circumstances</a:t>
            </a:r>
          </a:p>
          <a:p>
            <a:r>
              <a:rPr lang="en-GB" sz="3200" dirty="0"/>
              <a:t>Emergent approaches – more emphasis on relationships and processes – e.g. transformational leadership</a:t>
            </a:r>
          </a:p>
        </p:txBody>
      </p:sp>
      <p:sp>
        <p:nvSpPr>
          <p:cNvPr id="4" name="TextBox 3">
            <a:extLst>
              <a:ext uri="{FF2B5EF4-FFF2-40B4-BE49-F238E27FC236}">
                <a16:creationId xmlns:a16="http://schemas.microsoft.com/office/drawing/2014/main" id="{8D53592A-ABCA-7885-585C-1C34BF13215A}"/>
              </a:ext>
            </a:extLst>
          </p:cNvPr>
          <p:cNvSpPr txBox="1"/>
          <p:nvPr/>
        </p:nvSpPr>
        <p:spPr>
          <a:xfrm>
            <a:off x="6899564" y="1731818"/>
            <a:ext cx="4682836" cy="1815882"/>
          </a:xfrm>
          <a:prstGeom prst="rect">
            <a:avLst/>
          </a:prstGeom>
          <a:solidFill>
            <a:schemeClr val="accent1">
              <a:lumMod val="20000"/>
              <a:lumOff val="80000"/>
            </a:schemeClr>
          </a:solidFill>
          <a:ln>
            <a:solidFill>
              <a:schemeClr val="tx1"/>
            </a:solidFill>
          </a:ln>
        </p:spPr>
        <p:txBody>
          <a:bodyPr wrap="square" rtlCol="0">
            <a:spAutoFit/>
          </a:bodyPr>
          <a:lstStyle/>
          <a:p>
            <a:r>
              <a:rPr lang="en-GB" sz="2800" dirty="0"/>
              <a:t>Trait theory asks: What makes someone a leader?</a:t>
            </a:r>
          </a:p>
          <a:p>
            <a:r>
              <a:rPr lang="en-GB" sz="2800" dirty="0"/>
              <a:t>Leadership styles ask: How does someone lead?</a:t>
            </a:r>
          </a:p>
        </p:txBody>
      </p:sp>
    </p:spTree>
    <p:extLst>
      <p:ext uri="{BB962C8B-B14F-4D97-AF65-F5344CB8AC3E}">
        <p14:creationId xmlns:p14="http://schemas.microsoft.com/office/powerpoint/2010/main" val="491595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FE7E-8EF6-2C08-C686-D62185BF428A}"/>
              </a:ext>
            </a:extLst>
          </p:cNvPr>
          <p:cNvSpPr>
            <a:spLocks noGrp="1"/>
          </p:cNvSpPr>
          <p:nvPr>
            <p:ph type="title"/>
          </p:nvPr>
        </p:nvSpPr>
        <p:spPr>
          <a:xfrm>
            <a:off x="358219" y="365126"/>
            <a:ext cx="11722945" cy="840220"/>
          </a:xfrm>
        </p:spPr>
        <p:txBody>
          <a:bodyPr>
            <a:noAutofit/>
          </a:bodyPr>
          <a:lstStyle/>
          <a:p>
            <a:r>
              <a:rPr lang="en-GB" sz="3600" b="1" dirty="0">
                <a:latin typeface="+mn-lt"/>
              </a:rPr>
              <a:t>What qualities do these leaders have? How do they behave?</a:t>
            </a:r>
          </a:p>
        </p:txBody>
      </p:sp>
      <p:pic>
        <p:nvPicPr>
          <p:cNvPr id="5" name="Content Placeholder 4" descr="A person in a suit and tie&#10;&#10;AI-generated content may be incorrect.">
            <a:extLst>
              <a:ext uri="{FF2B5EF4-FFF2-40B4-BE49-F238E27FC236}">
                <a16:creationId xmlns:a16="http://schemas.microsoft.com/office/drawing/2014/main" id="{BD20FBAA-D4D5-411B-EE4C-FFD4CFA857E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18741" y="1515773"/>
            <a:ext cx="6962423" cy="3916363"/>
          </a:xfrm>
        </p:spPr>
      </p:pic>
      <p:pic>
        <p:nvPicPr>
          <p:cNvPr id="7" name="Picture 6">
            <a:extLst>
              <a:ext uri="{FF2B5EF4-FFF2-40B4-BE49-F238E27FC236}">
                <a16:creationId xmlns:a16="http://schemas.microsoft.com/office/drawing/2014/main" id="{60820919-6823-2869-66BD-4326FD7A1B7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59922" y="1515773"/>
            <a:ext cx="3375313" cy="3916363"/>
          </a:xfrm>
          <a:prstGeom prst="rect">
            <a:avLst/>
          </a:prstGeom>
        </p:spPr>
      </p:pic>
    </p:spTree>
    <p:extLst>
      <p:ext uri="{BB962C8B-B14F-4D97-AF65-F5344CB8AC3E}">
        <p14:creationId xmlns:p14="http://schemas.microsoft.com/office/powerpoint/2010/main" val="1274669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EE676FA-1AC0-B11C-4C5C-D200538D43DA}"/>
              </a:ext>
            </a:extLst>
          </p:cNvPr>
          <p:cNvSpPr>
            <a:spLocks noGrp="1"/>
          </p:cNvSpPr>
          <p:nvPr>
            <p:ph type="body" idx="1"/>
          </p:nvPr>
        </p:nvSpPr>
        <p:spPr>
          <a:xfrm>
            <a:off x="609600" y="428208"/>
            <a:ext cx="5386917" cy="639762"/>
          </a:xfrm>
        </p:spPr>
        <p:txBody>
          <a:bodyPr>
            <a:normAutofit/>
          </a:bodyPr>
          <a:lstStyle/>
          <a:p>
            <a:pPr algn="ctr"/>
            <a:r>
              <a:rPr lang="en-GB" sz="3200" dirty="0"/>
              <a:t>Jacinda Ardern</a:t>
            </a:r>
          </a:p>
        </p:txBody>
      </p:sp>
      <p:sp>
        <p:nvSpPr>
          <p:cNvPr id="4" name="Content Placeholder 3">
            <a:extLst>
              <a:ext uri="{FF2B5EF4-FFF2-40B4-BE49-F238E27FC236}">
                <a16:creationId xmlns:a16="http://schemas.microsoft.com/office/drawing/2014/main" id="{C475EEE9-7DAF-3E5C-C788-B68AF08AC726}"/>
              </a:ext>
            </a:extLst>
          </p:cNvPr>
          <p:cNvSpPr>
            <a:spLocks noGrp="1"/>
          </p:cNvSpPr>
          <p:nvPr>
            <p:ph sz="half" idx="2"/>
          </p:nvPr>
        </p:nvSpPr>
        <p:spPr>
          <a:xfrm>
            <a:off x="609600" y="1420898"/>
            <a:ext cx="5386917" cy="4190193"/>
          </a:xfrm>
          <a:ln>
            <a:solidFill>
              <a:schemeClr val="tx1"/>
            </a:solidFill>
          </a:ln>
        </p:spPr>
        <p:txBody>
          <a:bodyPr>
            <a:normAutofit fontScale="92500" lnSpcReduction="10000"/>
          </a:bodyPr>
          <a:lstStyle/>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Traits – articulate, perceptive, self-confident, trustworthy, friendly, sensitive, empathic</a:t>
            </a: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Empathy, kindness and compassion demonstrated through her response to the Covid crisis and Christchurch attack</a:t>
            </a: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Authenticity demonstrated through openness regarding challenges of balancing motherhood and a demanding job</a:t>
            </a: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lang="en-GB" sz="2400" dirty="0">
                <a:solidFill>
                  <a:prstClr val="black"/>
                </a:solidFill>
                <a:latin typeface="Myriad Pro"/>
              </a:rPr>
              <a:t>Styles – Compassionate, authentic, ethical</a:t>
            </a: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endParaRPr lang="en-GB" dirty="0"/>
          </a:p>
        </p:txBody>
      </p:sp>
      <p:sp>
        <p:nvSpPr>
          <p:cNvPr id="5" name="Text Placeholder 4">
            <a:extLst>
              <a:ext uri="{FF2B5EF4-FFF2-40B4-BE49-F238E27FC236}">
                <a16:creationId xmlns:a16="http://schemas.microsoft.com/office/drawing/2014/main" id="{8CD4F84A-1230-051D-499F-3945FDBA2803}"/>
              </a:ext>
            </a:extLst>
          </p:cNvPr>
          <p:cNvSpPr>
            <a:spLocks noGrp="1"/>
          </p:cNvSpPr>
          <p:nvPr>
            <p:ph type="body" sz="quarter" idx="3"/>
          </p:nvPr>
        </p:nvSpPr>
        <p:spPr>
          <a:xfrm>
            <a:off x="6193367" y="428208"/>
            <a:ext cx="5389033" cy="639762"/>
          </a:xfrm>
        </p:spPr>
        <p:txBody>
          <a:bodyPr>
            <a:normAutofit/>
          </a:bodyPr>
          <a:lstStyle/>
          <a:p>
            <a:pPr algn="ctr"/>
            <a:r>
              <a:rPr lang="en-GB" sz="3200" dirty="0"/>
              <a:t>Donald Trump</a:t>
            </a:r>
          </a:p>
        </p:txBody>
      </p:sp>
      <p:sp>
        <p:nvSpPr>
          <p:cNvPr id="6" name="Content Placeholder 5">
            <a:extLst>
              <a:ext uri="{FF2B5EF4-FFF2-40B4-BE49-F238E27FC236}">
                <a16:creationId xmlns:a16="http://schemas.microsoft.com/office/drawing/2014/main" id="{8963081B-A66B-29B0-2C90-A5CA5025926A}"/>
              </a:ext>
            </a:extLst>
          </p:cNvPr>
          <p:cNvSpPr>
            <a:spLocks noGrp="1"/>
          </p:cNvSpPr>
          <p:nvPr>
            <p:ph sz="quarter" idx="4"/>
          </p:nvPr>
        </p:nvSpPr>
        <p:spPr>
          <a:xfrm>
            <a:off x="6193367" y="1420898"/>
            <a:ext cx="5389033" cy="4190193"/>
          </a:xfrm>
          <a:ln>
            <a:solidFill>
              <a:schemeClr val="tx1"/>
            </a:solidFill>
          </a:ln>
        </p:spPr>
        <p:txBody>
          <a:bodyPr>
            <a:noAutofit/>
          </a:bodyPr>
          <a:lstStyle/>
          <a:p>
            <a:r>
              <a:rPr lang="en-GB" sz="2400" dirty="0"/>
              <a:t>Traits – Self-confident, self-assured, persistent, determined, ambitious, outgoing, disruptive</a:t>
            </a:r>
          </a:p>
          <a:p>
            <a:r>
              <a:rPr lang="en-GB" sz="2400" dirty="0"/>
              <a:t>Described as having characteristics of a ‘founder’ – visionary entrepreneur but lacking in operational discipline; personality as strategy (psychological dominance)</a:t>
            </a:r>
          </a:p>
          <a:p>
            <a:r>
              <a:rPr lang="en-GB" sz="2400" dirty="0"/>
              <a:t>Styles – charismatic, autocratic, populist (appealing to public sentiment)</a:t>
            </a:r>
          </a:p>
        </p:txBody>
      </p:sp>
    </p:spTree>
    <p:extLst>
      <p:ext uri="{BB962C8B-B14F-4D97-AF65-F5344CB8AC3E}">
        <p14:creationId xmlns:p14="http://schemas.microsoft.com/office/powerpoint/2010/main" val="1146186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7E5A68-B335-2D3C-5BF7-DAEFD245A7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C7EEF9-53D6-B6AC-C5B7-D8A89EF66E70}"/>
              </a:ext>
            </a:extLst>
          </p:cNvPr>
          <p:cNvSpPr>
            <a:spLocks noGrp="1"/>
          </p:cNvSpPr>
          <p:nvPr>
            <p:ph type="title"/>
          </p:nvPr>
        </p:nvSpPr>
        <p:spPr>
          <a:xfrm>
            <a:off x="358219" y="365126"/>
            <a:ext cx="11481847" cy="903634"/>
          </a:xfrm>
        </p:spPr>
        <p:txBody>
          <a:bodyPr anchor="ctr">
            <a:normAutofit/>
          </a:bodyPr>
          <a:lstStyle/>
          <a:p>
            <a:r>
              <a:rPr lang="en-GB" b="1" dirty="0">
                <a:latin typeface="+mn-lt"/>
              </a:rPr>
              <a:t>Leadership Traits Questionnaire</a:t>
            </a:r>
          </a:p>
        </p:txBody>
      </p:sp>
      <p:sp>
        <p:nvSpPr>
          <p:cNvPr id="3" name="Content Placeholder 2">
            <a:extLst>
              <a:ext uri="{FF2B5EF4-FFF2-40B4-BE49-F238E27FC236}">
                <a16:creationId xmlns:a16="http://schemas.microsoft.com/office/drawing/2014/main" id="{7F403173-4B89-234F-9280-DC76DAB1BAD6}"/>
              </a:ext>
            </a:extLst>
          </p:cNvPr>
          <p:cNvSpPr>
            <a:spLocks noGrp="1"/>
          </p:cNvSpPr>
          <p:nvPr>
            <p:ph sz="half" idx="1"/>
          </p:nvPr>
        </p:nvSpPr>
        <p:spPr/>
        <p:txBody>
          <a:bodyPr>
            <a:normAutofit lnSpcReduction="10000"/>
          </a:bodyPr>
          <a:lstStyle/>
          <a:p>
            <a:r>
              <a:rPr lang="en-GB" sz="2800" dirty="0"/>
              <a:t>Complete the questionnaire</a:t>
            </a:r>
          </a:p>
          <a:p>
            <a:r>
              <a:rPr lang="en-GB" sz="2800" dirty="0"/>
              <a:t>Which traits are more dominant?</a:t>
            </a:r>
          </a:p>
          <a:p>
            <a:r>
              <a:rPr lang="en-GB" sz="2800" dirty="0"/>
              <a:t>How do your views compare to those of other people?</a:t>
            </a:r>
          </a:p>
          <a:p>
            <a:r>
              <a:rPr lang="en-GB" sz="2800" dirty="0"/>
              <a:t>What are your strengths and weaknesses?</a:t>
            </a:r>
          </a:p>
          <a:p>
            <a:r>
              <a:rPr lang="en-GB" sz="2800" dirty="0"/>
              <a:t>Which traits are useful to have as a leader in your organisation (if you work)?</a:t>
            </a:r>
          </a:p>
        </p:txBody>
      </p:sp>
      <p:pic>
        <p:nvPicPr>
          <p:cNvPr id="5" name="Picture 4" descr="Cartoon checklist and pencil">
            <a:extLst>
              <a:ext uri="{FF2B5EF4-FFF2-40B4-BE49-F238E27FC236}">
                <a16:creationId xmlns:a16="http://schemas.microsoft.com/office/drawing/2014/main" id="{0053C6BA-71C1-F38B-64E5-7CDFB3A45E98}"/>
              </a:ext>
            </a:extLst>
          </p:cNvPr>
          <p:cNvPicPr>
            <a:picLocks noChangeAspect="1"/>
          </p:cNvPicPr>
          <p:nvPr/>
        </p:nvPicPr>
        <p:blipFill>
          <a:blip r:embed="rId3">
            <a:extLst>
              <a:ext uri="{28A0092B-C50C-407E-A947-70E740481C1C}">
                <a14:useLocalDpi xmlns:a14="http://schemas.microsoft.com/office/drawing/2010/main" val="0"/>
              </a:ext>
            </a:extLst>
          </a:blip>
          <a:srcRect b="1227"/>
          <a:stretch>
            <a:fillRect/>
          </a:stretch>
        </p:blipFill>
        <p:spPr>
          <a:xfrm>
            <a:off x="6096000" y="1434480"/>
            <a:ext cx="5384800" cy="3989040"/>
          </a:xfrm>
          <a:prstGeom prst="rect">
            <a:avLst/>
          </a:prstGeom>
          <a:noFill/>
        </p:spPr>
      </p:pic>
    </p:spTree>
    <p:extLst>
      <p:ext uri="{BB962C8B-B14F-4D97-AF65-F5344CB8AC3E}">
        <p14:creationId xmlns:p14="http://schemas.microsoft.com/office/powerpoint/2010/main" val="1106614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7AE35-DE93-0217-FFD9-BB567B852530}"/>
              </a:ext>
            </a:extLst>
          </p:cNvPr>
          <p:cNvSpPr>
            <a:spLocks noGrp="1"/>
          </p:cNvSpPr>
          <p:nvPr>
            <p:ph type="title"/>
          </p:nvPr>
        </p:nvSpPr>
        <p:spPr>
          <a:xfrm>
            <a:off x="145473" y="316968"/>
            <a:ext cx="11901054" cy="973280"/>
          </a:xfrm>
        </p:spPr>
        <p:txBody>
          <a:bodyPr>
            <a:normAutofit fontScale="90000"/>
          </a:bodyPr>
          <a:lstStyle/>
          <a:p>
            <a:r>
              <a:rPr lang="en-GB" b="1" dirty="0">
                <a:latin typeface="+mn-lt"/>
              </a:rPr>
              <a:t>Different Leadership Styles</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F3061E02-BBB4-6031-576C-84C9AA04661F}"/>
              </a:ext>
            </a:extLst>
          </p:cNvPr>
          <p:cNvSpPr>
            <a:spLocks noGrp="1"/>
          </p:cNvSpPr>
          <p:nvPr>
            <p:ph idx="1"/>
          </p:nvPr>
        </p:nvSpPr>
        <p:spPr>
          <a:xfrm>
            <a:off x="609600" y="1486635"/>
            <a:ext cx="3831771" cy="3268597"/>
          </a:xfrm>
        </p:spPr>
        <p:txBody>
          <a:bodyPr>
            <a:noAutofit/>
          </a:bodyPr>
          <a:lstStyle/>
          <a:p>
            <a:r>
              <a:rPr lang="en-GB" dirty="0"/>
              <a:t>Authoritarian</a:t>
            </a:r>
          </a:p>
          <a:p>
            <a:r>
              <a:rPr lang="en-GB" dirty="0"/>
              <a:t>Democratic</a:t>
            </a:r>
          </a:p>
          <a:p>
            <a:r>
              <a:rPr lang="en-GB" dirty="0"/>
              <a:t>Laissez-faire</a:t>
            </a:r>
          </a:p>
          <a:p>
            <a:r>
              <a:rPr lang="en-GB" dirty="0"/>
              <a:t>Transformational</a:t>
            </a:r>
          </a:p>
          <a:p>
            <a:r>
              <a:rPr lang="en-GB" dirty="0"/>
              <a:t>Participative</a:t>
            </a:r>
          </a:p>
          <a:p>
            <a:r>
              <a:rPr lang="en-GB" dirty="0"/>
              <a:t>Charismatic</a:t>
            </a:r>
          </a:p>
          <a:p>
            <a:r>
              <a:rPr lang="en-GB" dirty="0"/>
              <a:t>Ethical</a:t>
            </a:r>
          </a:p>
        </p:txBody>
      </p:sp>
      <p:sp>
        <p:nvSpPr>
          <p:cNvPr id="4" name="TextBox 3">
            <a:extLst>
              <a:ext uri="{FF2B5EF4-FFF2-40B4-BE49-F238E27FC236}">
                <a16:creationId xmlns:a16="http://schemas.microsoft.com/office/drawing/2014/main" id="{BEFA08D2-15E5-431C-AC8C-C853FF78F1A6}"/>
              </a:ext>
            </a:extLst>
          </p:cNvPr>
          <p:cNvSpPr txBox="1"/>
          <p:nvPr/>
        </p:nvSpPr>
        <p:spPr>
          <a:xfrm>
            <a:off x="3636818" y="1486635"/>
            <a:ext cx="4821382"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Authentic</a:t>
            </a:r>
          </a:p>
          <a:p>
            <a:pPr marL="285750" indent="-285750">
              <a:buFont typeface="Arial" panose="020B0604020202020204" pitchFamily="34" charset="0"/>
              <a:buChar char="•"/>
            </a:pPr>
            <a:r>
              <a:rPr lang="en-GB" sz="2400" dirty="0"/>
              <a:t>Servant </a:t>
            </a:r>
          </a:p>
          <a:p>
            <a:pPr marL="285750" indent="-285750">
              <a:buFont typeface="Arial" panose="020B0604020202020204" pitchFamily="34" charset="0"/>
              <a:buChar char="•"/>
            </a:pPr>
            <a:r>
              <a:rPr lang="en-GB" sz="2400" dirty="0"/>
              <a:t>Transactional</a:t>
            </a:r>
          </a:p>
          <a:p>
            <a:pPr marL="285750" indent="-285750">
              <a:buFont typeface="Arial" panose="020B0604020202020204" pitchFamily="34" charset="0"/>
              <a:buChar char="•"/>
            </a:pPr>
            <a:r>
              <a:rPr lang="en-GB" sz="2400" dirty="0"/>
              <a:t>Destructive</a:t>
            </a:r>
          </a:p>
          <a:p>
            <a:pPr marL="285750" indent="-285750">
              <a:buFont typeface="Arial" panose="020B0604020202020204" pitchFamily="34" charset="0"/>
              <a:buChar char="•"/>
            </a:pPr>
            <a:r>
              <a:rPr lang="en-GB" sz="2400" dirty="0"/>
              <a:t>Entrepreneurial</a:t>
            </a:r>
          </a:p>
          <a:p>
            <a:pPr marL="285750" indent="-285750">
              <a:buFont typeface="Arial" panose="020B0604020202020204" pitchFamily="34" charset="0"/>
              <a:buChar char="•"/>
            </a:pPr>
            <a:r>
              <a:rPr lang="en-GB" sz="2400" dirty="0"/>
              <a:t>Instrumental</a:t>
            </a:r>
          </a:p>
          <a:p>
            <a:pPr marL="285750" indent="-285750">
              <a:buFont typeface="Arial" panose="020B0604020202020204" pitchFamily="34" charset="0"/>
              <a:buChar char="•"/>
            </a:pPr>
            <a:r>
              <a:rPr lang="en-GB" sz="2400" dirty="0"/>
              <a:t>Paternalistic</a:t>
            </a:r>
          </a:p>
          <a:p>
            <a:pPr marL="285750" indent="-285750">
              <a:buFont typeface="Arial" panose="020B0604020202020204" pitchFamily="34" charset="0"/>
              <a:buChar char="•"/>
            </a:pPr>
            <a:r>
              <a:rPr lang="en-GB" sz="2400" dirty="0"/>
              <a:t>Compassionate</a:t>
            </a:r>
          </a:p>
        </p:txBody>
      </p:sp>
      <p:sp>
        <p:nvSpPr>
          <p:cNvPr id="6" name="TextBox 5">
            <a:extLst>
              <a:ext uri="{FF2B5EF4-FFF2-40B4-BE49-F238E27FC236}">
                <a16:creationId xmlns:a16="http://schemas.microsoft.com/office/drawing/2014/main" id="{577D260C-48C9-16F5-767F-635938C38E24}"/>
              </a:ext>
            </a:extLst>
          </p:cNvPr>
          <p:cNvSpPr txBox="1"/>
          <p:nvPr/>
        </p:nvSpPr>
        <p:spPr>
          <a:xfrm>
            <a:off x="7148946" y="1290248"/>
            <a:ext cx="4682836" cy="1643527"/>
          </a:xfrm>
          <a:prstGeom prst="rect">
            <a:avLst/>
          </a:prstGeom>
          <a:solidFill>
            <a:schemeClr val="accent1">
              <a:lumMod val="20000"/>
              <a:lumOff val="80000"/>
            </a:schemeClr>
          </a:solidFill>
          <a:ln>
            <a:solidFill>
              <a:schemeClr val="tx1"/>
            </a:solidFill>
          </a:ln>
        </p:spPr>
        <p:txBody>
          <a:bodyPr wrap="square" rtlCol="0">
            <a:spAutoFit/>
          </a:bodyPr>
          <a:lstStyle/>
          <a:p>
            <a:pPr lvl="0" defTabSz="685800">
              <a:spcBef>
                <a:spcPct val="20000"/>
              </a:spcBef>
              <a:defRPr/>
            </a:pPr>
            <a:r>
              <a:rPr lang="en-GB" sz="2400" dirty="0">
                <a:solidFill>
                  <a:prstClr val="black"/>
                </a:solidFill>
              </a:rPr>
              <a:t>Research your allocated style, using credible sources. </a:t>
            </a:r>
          </a:p>
          <a:p>
            <a:pPr lvl="0" defTabSz="685800">
              <a:spcBef>
                <a:spcPct val="20000"/>
              </a:spcBef>
              <a:defRPr/>
            </a:pPr>
            <a:r>
              <a:rPr lang="en-GB" sz="2400" dirty="0">
                <a:solidFill>
                  <a:prstClr val="black"/>
                </a:solidFill>
              </a:rPr>
              <a:t>You can use the AI prompt in the Library catalogue. </a:t>
            </a:r>
          </a:p>
        </p:txBody>
      </p:sp>
    </p:spTree>
    <p:extLst>
      <p:ext uri="{BB962C8B-B14F-4D97-AF65-F5344CB8AC3E}">
        <p14:creationId xmlns:p14="http://schemas.microsoft.com/office/powerpoint/2010/main" val="14768977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96214-D603-9953-8808-AFB815360FE3}"/>
              </a:ext>
            </a:extLst>
          </p:cNvPr>
          <p:cNvSpPr>
            <a:spLocks noGrp="1"/>
          </p:cNvSpPr>
          <p:nvPr>
            <p:ph type="title"/>
          </p:nvPr>
        </p:nvSpPr>
        <p:spPr>
          <a:xfrm>
            <a:off x="358219" y="365126"/>
            <a:ext cx="11481847" cy="903634"/>
          </a:xfrm>
        </p:spPr>
        <p:txBody>
          <a:bodyPr anchor="ctr">
            <a:normAutofit/>
          </a:bodyPr>
          <a:lstStyle/>
          <a:p>
            <a:r>
              <a:rPr lang="en-GB" b="1" dirty="0">
                <a:latin typeface="+mn-lt"/>
              </a:rPr>
              <a:t>What’s your Leadership Style?</a:t>
            </a:r>
          </a:p>
        </p:txBody>
      </p:sp>
      <p:sp>
        <p:nvSpPr>
          <p:cNvPr id="3" name="Content Placeholder 2">
            <a:extLst>
              <a:ext uri="{FF2B5EF4-FFF2-40B4-BE49-F238E27FC236}">
                <a16:creationId xmlns:a16="http://schemas.microsoft.com/office/drawing/2014/main" id="{C27935FA-1765-B1E6-28D7-AD1F34330C37}"/>
              </a:ext>
            </a:extLst>
          </p:cNvPr>
          <p:cNvSpPr>
            <a:spLocks noGrp="1"/>
          </p:cNvSpPr>
          <p:nvPr>
            <p:ph sz="half" idx="1"/>
          </p:nvPr>
        </p:nvSpPr>
        <p:spPr/>
        <p:txBody>
          <a:bodyPr>
            <a:normAutofit/>
          </a:bodyPr>
          <a:lstStyle/>
          <a:p>
            <a:r>
              <a:rPr lang="en-GB" sz="2800" dirty="0"/>
              <a:t>Complete the questionnaire</a:t>
            </a:r>
          </a:p>
          <a:p>
            <a:r>
              <a:rPr lang="en-GB" sz="2800" dirty="0"/>
              <a:t>Which leadership style is your most dominant?</a:t>
            </a:r>
          </a:p>
          <a:p>
            <a:r>
              <a:rPr lang="en-GB" sz="2800" dirty="0"/>
              <a:t>How appropriate is this for the modern workplace?</a:t>
            </a:r>
          </a:p>
        </p:txBody>
      </p:sp>
      <p:pic>
        <p:nvPicPr>
          <p:cNvPr id="5" name="Picture 4" descr="Cartoon checklist and pencil">
            <a:extLst>
              <a:ext uri="{FF2B5EF4-FFF2-40B4-BE49-F238E27FC236}">
                <a16:creationId xmlns:a16="http://schemas.microsoft.com/office/drawing/2014/main" id="{65DB3DAF-2047-EED0-894C-769318097C92}"/>
              </a:ext>
            </a:extLst>
          </p:cNvPr>
          <p:cNvPicPr>
            <a:picLocks noChangeAspect="1"/>
          </p:cNvPicPr>
          <p:nvPr/>
        </p:nvPicPr>
        <p:blipFill>
          <a:blip r:embed="rId3">
            <a:extLst>
              <a:ext uri="{28A0092B-C50C-407E-A947-70E740481C1C}">
                <a14:useLocalDpi xmlns:a14="http://schemas.microsoft.com/office/drawing/2010/main" val="0"/>
              </a:ext>
            </a:extLst>
          </a:blip>
          <a:srcRect b="1227"/>
          <a:stretch>
            <a:fillRect/>
          </a:stretch>
        </p:blipFill>
        <p:spPr>
          <a:xfrm>
            <a:off x="6224833" y="1600201"/>
            <a:ext cx="5384800" cy="3989040"/>
          </a:xfrm>
          <a:prstGeom prst="rect">
            <a:avLst/>
          </a:prstGeom>
          <a:noFill/>
        </p:spPr>
      </p:pic>
    </p:spTree>
    <p:extLst>
      <p:ext uri="{BB962C8B-B14F-4D97-AF65-F5344CB8AC3E}">
        <p14:creationId xmlns:p14="http://schemas.microsoft.com/office/powerpoint/2010/main" val="985067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B67B6-526A-5D3F-4ADE-7E422FBA3DB8}"/>
              </a:ext>
            </a:extLst>
          </p:cNvPr>
          <p:cNvSpPr>
            <a:spLocks noGrp="1"/>
          </p:cNvSpPr>
          <p:nvPr>
            <p:ph type="title"/>
          </p:nvPr>
        </p:nvSpPr>
        <p:spPr/>
        <p:txBody>
          <a:bodyPr anchor="ctr">
            <a:normAutofit/>
          </a:bodyPr>
          <a:lstStyle/>
          <a:p>
            <a:r>
              <a:rPr lang="en-GB" b="1" dirty="0">
                <a:latin typeface="+mn-lt"/>
              </a:rPr>
              <a:t>An Alternative View</a:t>
            </a:r>
          </a:p>
        </p:txBody>
      </p:sp>
      <p:sp>
        <p:nvSpPr>
          <p:cNvPr id="3" name="Content Placeholder 2">
            <a:extLst>
              <a:ext uri="{FF2B5EF4-FFF2-40B4-BE49-F238E27FC236}">
                <a16:creationId xmlns:a16="http://schemas.microsoft.com/office/drawing/2014/main" id="{0E977058-53C0-6646-41AB-30876BF6365A}"/>
              </a:ext>
            </a:extLst>
          </p:cNvPr>
          <p:cNvSpPr>
            <a:spLocks noGrp="1"/>
          </p:cNvSpPr>
          <p:nvPr>
            <p:ph sz="half" idx="1"/>
          </p:nvPr>
        </p:nvSpPr>
        <p:spPr/>
        <p:txBody>
          <a:bodyPr>
            <a:normAutofit/>
          </a:bodyPr>
          <a:lstStyle/>
          <a:p>
            <a:pPr marL="0" indent="0">
              <a:buNone/>
            </a:pPr>
            <a:r>
              <a:rPr lang="en-GB" dirty="0"/>
              <a:t>Rather than styles, focus on broad behaviours:</a:t>
            </a:r>
          </a:p>
          <a:p>
            <a:r>
              <a:rPr lang="en-GB" dirty="0"/>
              <a:t>Task</a:t>
            </a:r>
          </a:p>
          <a:p>
            <a:r>
              <a:rPr lang="en-GB" dirty="0"/>
              <a:t>Relation</a:t>
            </a:r>
          </a:p>
          <a:p>
            <a:r>
              <a:rPr lang="en-GB" dirty="0"/>
              <a:t>Change-orientated</a:t>
            </a:r>
          </a:p>
          <a:p>
            <a:endParaRPr lang="en-GB" dirty="0"/>
          </a:p>
          <a:p>
            <a:pPr marL="0" indent="0">
              <a:buNone/>
            </a:pPr>
            <a:r>
              <a:rPr lang="en-GB" dirty="0"/>
              <a:t>This is because styles share features and there is considerable overlap. </a:t>
            </a:r>
          </a:p>
          <a:p>
            <a:pPr marL="0" indent="0">
              <a:buNone/>
            </a:pPr>
            <a:r>
              <a:rPr lang="en-GB" dirty="0"/>
              <a:t>Need to establish the most appropriate behaviours for your organisation. </a:t>
            </a:r>
          </a:p>
        </p:txBody>
      </p:sp>
      <p:pic>
        <p:nvPicPr>
          <p:cNvPr id="5" name="Picture 4" descr="Big and small arrows">
            <a:extLst>
              <a:ext uri="{FF2B5EF4-FFF2-40B4-BE49-F238E27FC236}">
                <a16:creationId xmlns:a16="http://schemas.microsoft.com/office/drawing/2014/main" id="{D7EC1DC6-D977-A2AF-B11E-B1727152A5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1797544"/>
            <a:ext cx="5384800" cy="3594354"/>
          </a:xfrm>
          <a:prstGeom prst="rect">
            <a:avLst/>
          </a:prstGeom>
          <a:noFill/>
        </p:spPr>
      </p:pic>
    </p:spTree>
    <p:extLst>
      <p:ext uri="{BB962C8B-B14F-4D97-AF65-F5344CB8AC3E}">
        <p14:creationId xmlns:p14="http://schemas.microsoft.com/office/powerpoint/2010/main" val="640524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19F3B-2CA2-0C3B-66DA-5D23316448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03B658-DDAC-6940-F168-0EBA4C27074D}"/>
              </a:ext>
            </a:extLst>
          </p:cNvPr>
          <p:cNvSpPr>
            <a:spLocks noGrp="1"/>
          </p:cNvSpPr>
          <p:nvPr>
            <p:ph type="title"/>
          </p:nvPr>
        </p:nvSpPr>
        <p:spPr>
          <a:xfrm>
            <a:off x="358219" y="365125"/>
            <a:ext cx="11481847" cy="813147"/>
          </a:xfrm>
        </p:spPr>
        <p:txBody>
          <a:bodyPr anchor="ctr">
            <a:normAutofit/>
          </a:bodyPr>
          <a:lstStyle/>
          <a:p>
            <a:r>
              <a:rPr lang="en-GB" b="1" dirty="0">
                <a:latin typeface="+mn-lt"/>
              </a:rPr>
              <a:t>Task vs Relationship Behaviours</a:t>
            </a:r>
          </a:p>
        </p:txBody>
      </p:sp>
      <p:sp>
        <p:nvSpPr>
          <p:cNvPr id="3" name="Content Placeholder 2">
            <a:extLst>
              <a:ext uri="{FF2B5EF4-FFF2-40B4-BE49-F238E27FC236}">
                <a16:creationId xmlns:a16="http://schemas.microsoft.com/office/drawing/2014/main" id="{4F9E953A-4CA3-D09D-4B17-3816EA8C4489}"/>
              </a:ext>
            </a:extLst>
          </p:cNvPr>
          <p:cNvSpPr>
            <a:spLocks noGrp="1"/>
          </p:cNvSpPr>
          <p:nvPr>
            <p:ph sz="half" idx="1"/>
          </p:nvPr>
        </p:nvSpPr>
        <p:spPr/>
        <p:txBody>
          <a:bodyPr>
            <a:normAutofit/>
          </a:bodyPr>
          <a:lstStyle/>
          <a:p>
            <a:r>
              <a:rPr lang="en-GB" sz="2800" dirty="0"/>
              <a:t>Complete the questionnaire</a:t>
            </a:r>
          </a:p>
          <a:p>
            <a:r>
              <a:rPr lang="en-GB" sz="2800" dirty="0"/>
              <a:t>To what extent do you display task and relationship behaviours? Which style is more dominant?</a:t>
            </a:r>
          </a:p>
          <a:p>
            <a:r>
              <a:rPr lang="en-GB" sz="2800" dirty="0"/>
              <a:t>Is this a good balance for your organisation?</a:t>
            </a:r>
          </a:p>
        </p:txBody>
      </p:sp>
      <p:pic>
        <p:nvPicPr>
          <p:cNvPr id="5" name="Picture 4" descr="Cartoon checklist and pencil">
            <a:extLst>
              <a:ext uri="{FF2B5EF4-FFF2-40B4-BE49-F238E27FC236}">
                <a16:creationId xmlns:a16="http://schemas.microsoft.com/office/drawing/2014/main" id="{2F56980B-EFEE-F9BB-BAE3-7CBC71928772}"/>
              </a:ext>
            </a:extLst>
          </p:cNvPr>
          <p:cNvPicPr>
            <a:picLocks noChangeAspect="1"/>
          </p:cNvPicPr>
          <p:nvPr/>
        </p:nvPicPr>
        <p:blipFill>
          <a:blip r:embed="rId3">
            <a:extLst>
              <a:ext uri="{28A0092B-C50C-407E-A947-70E740481C1C}">
                <a14:useLocalDpi xmlns:a14="http://schemas.microsoft.com/office/drawing/2010/main" val="0"/>
              </a:ext>
            </a:extLst>
          </a:blip>
          <a:srcRect b="1227"/>
          <a:stretch>
            <a:fillRect/>
          </a:stretch>
        </p:blipFill>
        <p:spPr>
          <a:xfrm>
            <a:off x="6197600" y="1690688"/>
            <a:ext cx="5384800" cy="3989040"/>
          </a:xfrm>
          <a:prstGeom prst="rect">
            <a:avLst/>
          </a:prstGeom>
          <a:noFill/>
        </p:spPr>
      </p:pic>
    </p:spTree>
    <p:extLst>
      <p:ext uri="{BB962C8B-B14F-4D97-AF65-F5344CB8AC3E}">
        <p14:creationId xmlns:p14="http://schemas.microsoft.com/office/powerpoint/2010/main" val="2302002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7A18F-2C49-6194-4D0A-58791932430E}"/>
              </a:ext>
            </a:extLst>
          </p:cNvPr>
          <p:cNvSpPr>
            <a:spLocks noGrp="1"/>
          </p:cNvSpPr>
          <p:nvPr>
            <p:ph type="title"/>
          </p:nvPr>
        </p:nvSpPr>
        <p:spPr>
          <a:xfrm>
            <a:off x="358219" y="365126"/>
            <a:ext cx="11481847" cy="478446"/>
          </a:xfrm>
        </p:spPr>
        <p:txBody>
          <a:bodyPr>
            <a:normAutofit fontScale="90000"/>
          </a:bodyPr>
          <a:lstStyle/>
          <a:p>
            <a:r>
              <a:rPr lang="en-GB" b="1" dirty="0">
                <a:latin typeface="+mn-lt"/>
              </a:rPr>
              <a:t>Tannenbaum-Schmidt Leadership Continuum</a:t>
            </a:r>
          </a:p>
        </p:txBody>
      </p:sp>
      <p:pic>
        <p:nvPicPr>
          <p:cNvPr id="5" name="Content Placeholder 4">
            <a:extLst>
              <a:ext uri="{FF2B5EF4-FFF2-40B4-BE49-F238E27FC236}">
                <a16:creationId xmlns:a16="http://schemas.microsoft.com/office/drawing/2014/main" id="{6CDA80D4-94CC-0A17-AC7C-BE87766F5077}"/>
              </a:ext>
            </a:extLst>
          </p:cNvPr>
          <p:cNvPicPr>
            <a:picLocks noGrp="1" noChangeAspect="1"/>
          </p:cNvPicPr>
          <p:nvPr>
            <p:ph idx="1"/>
          </p:nvPr>
        </p:nvPicPr>
        <p:blipFill>
          <a:blip r:embed="rId3"/>
          <a:stretch>
            <a:fillRect/>
          </a:stretch>
        </p:blipFill>
        <p:spPr>
          <a:xfrm>
            <a:off x="2051159" y="1102895"/>
            <a:ext cx="8089681" cy="3916363"/>
          </a:xfrm>
          <a:prstGeom prst="rect">
            <a:avLst/>
          </a:prstGeom>
        </p:spPr>
      </p:pic>
      <p:sp>
        <p:nvSpPr>
          <p:cNvPr id="6" name="TextBox 5">
            <a:extLst>
              <a:ext uri="{FF2B5EF4-FFF2-40B4-BE49-F238E27FC236}">
                <a16:creationId xmlns:a16="http://schemas.microsoft.com/office/drawing/2014/main" id="{07F69440-4579-2C27-2DC5-6107615EEE9D}"/>
              </a:ext>
            </a:extLst>
          </p:cNvPr>
          <p:cNvSpPr txBox="1"/>
          <p:nvPr/>
        </p:nvSpPr>
        <p:spPr>
          <a:xfrm>
            <a:off x="10460182" y="1348549"/>
            <a:ext cx="1413163" cy="369332"/>
          </a:xfrm>
          <a:prstGeom prst="rect">
            <a:avLst/>
          </a:prstGeom>
          <a:noFill/>
          <a:ln>
            <a:solidFill>
              <a:schemeClr val="tx1"/>
            </a:solidFill>
          </a:ln>
        </p:spPr>
        <p:txBody>
          <a:bodyPr wrap="square" rtlCol="0">
            <a:spAutoFit/>
          </a:bodyPr>
          <a:lstStyle/>
          <a:p>
            <a:r>
              <a:rPr lang="en-GB" dirty="0"/>
              <a:t>AQA (2025)</a:t>
            </a:r>
          </a:p>
        </p:txBody>
      </p:sp>
      <p:sp>
        <p:nvSpPr>
          <p:cNvPr id="7" name="TextBox 6">
            <a:extLst>
              <a:ext uri="{FF2B5EF4-FFF2-40B4-BE49-F238E27FC236}">
                <a16:creationId xmlns:a16="http://schemas.microsoft.com/office/drawing/2014/main" id="{3B451008-5C75-63AF-9A74-042A0DE97B00}"/>
              </a:ext>
            </a:extLst>
          </p:cNvPr>
          <p:cNvSpPr txBox="1"/>
          <p:nvPr/>
        </p:nvSpPr>
        <p:spPr>
          <a:xfrm>
            <a:off x="2051159" y="5278582"/>
            <a:ext cx="1427747" cy="369332"/>
          </a:xfrm>
          <a:prstGeom prst="rect">
            <a:avLst/>
          </a:prstGeom>
          <a:noFill/>
        </p:spPr>
        <p:txBody>
          <a:bodyPr wrap="square" rtlCol="0">
            <a:spAutoFit/>
          </a:bodyPr>
          <a:lstStyle/>
          <a:p>
            <a:r>
              <a:rPr lang="en-GB" dirty="0"/>
              <a:t>Autocratic</a:t>
            </a:r>
          </a:p>
        </p:txBody>
      </p:sp>
      <p:sp>
        <p:nvSpPr>
          <p:cNvPr id="8" name="TextBox 7">
            <a:extLst>
              <a:ext uri="{FF2B5EF4-FFF2-40B4-BE49-F238E27FC236}">
                <a16:creationId xmlns:a16="http://schemas.microsoft.com/office/drawing/2014/main" id="{85FB0FC2-0F52-7DCC-13B5-3E8E9C3E250E}"/>
              </a:ext>
            </a:extLst>
          </p:cNvPr>
          <p:cNvSpPr txBox="1"/>
          <p:nvPr/>
        </p:nvSpPr>
        <p:spPr>
          <a:xfrm>
            <a:off x="5444107" y="5278582"/>
            <a:ext cx="1981200" cy="369332"/>
          </a:xfrm>
          <a:prstGeom prst="rect">
            <a:avLst/>
          </a:prstGeom>
          <a:noFill/>
        </p:spPr>
        <p:txBody>
          <a:bodyPr wrap="square" rtlCol="0">
            <a:spAutoFit/>
          </a:bodyPr>
          <a:lstStyle/>
          <a:p>
            <a:r>
              <a:rPr lang="en-GB" dirty="0"/>
              <a:t>Democratic</a:t>
            </a:r>
          </a:p>
        </p:txBody>
      </p:sp>
      <p:sp>
        <p:nvSpPr>
          <p:cNvPr id="9" name="TextBox 8">
            <a:extLst>
              <a:ext uri="{FF2B5EF4-FFF2-40B4-BE49-F238E27FC236}">
                <a16:creationId xmlns:a16="http://schemas.microsoft.com/office/drawing/2014/main" id="{C43F58F2-6483-DAE0-C430-E89D7E8ADDBC}"/>
              </a:ext>
            </a:extLst>
          </p:cNvPr>
          <p:cNvSpPr txBox="1"/>
          <p:nvPr/>
        </p:nvSpPr>
        <p:spPr>
          <a:xfrm>
            <a:off x="8659091" y="5278582"/>
            <a:ext cx="1981200" cy="369332"/>
          </a:xfrm>
          <a:prstGeom prst="rect">
            <a:avLst/>
          </a:prstGeom>
          <a:noFill/>
        </p:spPr>
        <p:txBody>
          <a:bodyPr wrap="square" rtlCol="0">
            <a:spAutoFit/>
          </a:bodyPr>
          <a:lstStyle/>
          <a:p>
            <a:r>
              <a:rPr lang="en-GB" dirty="0"/>
              <a:t>Laissez-faire</a:t>
            </a:r>
          </a:p>
        </p:txBody>
      </p:sp>
      <p:sp>
        <p:nvSpPr>
          <p:cNvPr id="10" name="Arrow: Right 9">
            <a:extLst>
              <a:ext uri="{FF2B5EF4-FFF2-40B4-BE49-F238E27FC236}">
                <a16:creationId xmlns:a16="http://schemas.microsoft.com/office/drawing/2014/main" id="{6A04B867-7066-FD54-2D4D-9B663F7B8AD6}"/>
              </a:ext>
            </a:extLst>
          </p:cNvPr>
          <p:cNvSpPr/>
          <p:nvPr/>
        </p:nvSpPr>
        <p:spPr>
          <a:xfrm>
            <a:off x="3636817" y="5278582"/>
            <a:ext cx="1427747" cy="3693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A53CA587-73A8-9E3E-A676-5B5D463214F3}"/>
              </a:ext>
            </a:extLst>
          </p:cNvPr>
          <p:cNvSpPr/>
          <p:nvPr/>
        </p:nvSpPr>
        <p:spPr>
          <a:xfrm>
            <a:off x="7122694" y="5278582"/>
            <a:ext cx="1347537" cy="3693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64527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4E452-C6FA-4137-DDD5-7BCD5111A15B}"/>
              </a:ext>
            </a:extLst>
          </p:cNvPr>
          <p:cNvSpPr>
            <a:spLocks noGrp="1"/>
          </p:cNvSpPr>
          <p:nvPr>
            <p:ph type="title"/>
          </p:nvPr>
        </p:nvSpPr>
        <p:spPr>
          <a:xfrm>
            <a:off x="609600" y="274638"/>
            <a:ext cx="5583382" cy="768099"/>
          </a:xfrm>
        </p:spPr>
        <p:txBody>
          <a:bodyPr>
            <a:normAutofit fontScale="90000"/>
          </a:bodyPr>
          <a:lstStyle/>
          <a:p>
            <a:r>
              <a:rPr lang="en-GB" b="1" dirty="0">
                <a:latin typeface="+mn-lt"/>
              </a:rPr>
              <a:t>Situational Approach to Effective Leadership</a:t>
            </a:r>
          </a:p>
        </p:txBody>
      </p:sp>
      <p:sp>
        <p:nvSpPr>
          <p:cNvPr id="3" name="Content Placeholder 2">
            <a:extLst>
              <a:ext uri="{FF2B5EF4-FFF2-40B4-BE49-F238E27FC236}">
                <a16:creationId xmlns:a16="http://schemas.microsoft.com/office/drawing/2014/main" id="{97C1A0D2-9AA9-E62D-2829-CC31060310A5}"/>
              </a:ext>
            </a:extLst>
          </p:cNvPr>
          <p:cNvSpPr>
            <a:spLocks noGrp="1"/>
          </p:cNvSpPr>
          <p:nvPr>
            <p:ph idx="1"/>
          </p:nvPr>
        </p:nvSpPr>
        <p:spPr>
          <a:xfrm>
            <a:off x="1911928" y="1704110"/>
            <a:ext cx="3219899" cy="2923309"/>
          </a:xfrm>
          <a:ln>
            <a:solidFill>
              <a:schemeClr val="tx1"/>
            </a:solidFill>
          </a:ln>
        </p:spPr>
        <p:txBody>
          <a:bodyPr/>
          <a:lstStyle/>
          <a:p>
            <a:pPr marL="0" indent="0">
              <a:buNone/>
            </a:pPr>
            <a:r>
              <a:rPr lang="en-GB" dirty="0"/>
              <a:t>‘The best leadership style is one that matches the developmental needs of the person you’re working with’ (Blanchard, 2019). </a:t>
            </a:r>
          </a:p>
          <a:p>
            <a:pPr marL="0" indent="0">
              <a:buNone/>
            </a:pPr>
            <a:endParaRPr lang="en-GB" dirty="0"/>
          </a:p>
        </p:txBody>
      </p:sp>
      <p:pic>
        <p:nvPicPr>
          <p:cNvPr id="5" name="Picture 4">
            <a:extLst>
              <a:ext uri="{FF2B5EF4-FFF2-40B4-BE49-F238E27FC236}">
                <a16:creationId xmlns:a16="http://schemas.microsoft.com/office/drawing/2014/main" id="{DFDA6586-DB67-D0FA-F69D-AF8854E24E61}"/>
              </a:ext>
            </a:extLst>
          </p:cNvPr>
          <p:cNvPicPr>
            <a:picLocks noChangeAspect="1"/>
          </p:cNvPicPr>
          <p:nvPr/>
        </p:nvPicPr>
        <p:blipFill>
          <a:blip r:embed="rId3"/>
          <a:stretch>
            <a:fillRect/>
          </a:stretch>
        </p:blipFill>
        <p:spPr>
          <a:xfrm>
            <a:off x="6802581" y="274638"/>
            <a:ext cx="5098473" cy="6209289"/>
          </a:xfrm>
          <a:prstGeom prst="rect">
            <a:avLst/>
          </a:prstGeom>
        </p:spPr>
      </p:pic>
    </p:spTree>
    <p:extLst>
      <p:ext uri="{BB962C8B-B14F-4D97-AF65-F5344CB8AC3E}">
        <p14:creationId xmlns:p14="http://schemas.microsoft.com/office/powerpoint/2010/main" val="4767652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3F51B-EE39-4039-97DD-F87BE1A49D12}"/>
              </a:ext>
            </a:extLst>
          </p:cNvPr>
          <p:cNvSpPr>
            <a:spLocks noGrp="1"/>
          </p:cNvSpPr>
          <p:nvPr>
            <p:ph type="title"/>
          </p:nvPr>
        </p:nvSpPr>
        <p:spPr/>
        <p:txBody>
          <a:bodyPr/>
          <a:lstStyle/>
          <a:p>
            <a:r>
              <a:rPr lang="en-GB" b="1" dirty="0">
                <a:latin typeface="+mn-lt"/>
              </a:rPr>
              <a:t>Definition- Compassionate Leadership</a:t>
            </a:r>
          </a:p>
        </p:txBody>
      </p:sp>
      <p:sp>
        <p:nvSpPr>
          <p:cNvPr id="3" name="Content Placeholder 2">
            <a:extLst>
              <a:ext uri="{FF2B5EF4-FFF2-40B4-BE49-F238E27FC236}">
                <a16:creationId xmlns:a16="http://schemas.microsoft.com/office/drawing/2014/main" id="{1C50FF98-A4BC-436D-8CBA-2CC7D757C7FD}"/>
              </a:ext>
            </a:extLst>
          </p:cNvPr>
          <p:cNvSpPr>
            <a:spLocks noGrp="1"/>
          </p:cNvSpPr>
          <p:nvPr>
            <p:ph idx="1"/>
          </p:nvPr>
        </p:nvSpPr>
        <p:spPr/>
        <p:txBody>
          <a:bodyPr/>
          <a:lstStyle/>
          <a:p>
            <a:r>
              <a:rPr lang="en-GB" dirty="0"/>
              <a:t>Leaders who listen, understand and help</a:t>
            </a:r>
          </a:p>
          <a:p>
            <a:r>
              <a:rPr lang="en-GB" dirty="0"/>
              <a:t>This creates a supportive environment that encourages  the greater wellbeing of staff, leading to higher levels of  innovation, engagement and ultimately performance</a:t>
            </a:r>
          </a:p>
          <a:p>
            <a:pPr marL="0" indent="0">
              <a:buNone/>
            </a:pPr>
            <a:r>
              <a:rPr lang="en-GB" dirty="0"/>
              <a:t>							(West, 2019)</a:t>
            </a:r>
          </a:p>
          <a:p>
            <a:pPr marL="0" indent="0">
              <a:buNone/>
            </a:pPr>
            <a:endParaRPr lang="en-GB" dirty="0"/>
          </a:p>
          <a:p>
            <a:pPr marL="0" indent="0">
              <a:buNone/>
            </a:pPr>
            <a:r>
              <a:rPr lang="en-GB" dirty="0"/>
              <a:t>A good source – www.kingsfund.org.uk</a:t>
            </a:r>
          </a:p>
          <a:p>
            <a:endParaRPr lang="en-GB" dirty="0"/>
          </a:p>
        </p:txBody>
      </p:sp>
    </p:spTree>
    <p:extLst>
      <p:ext uri="{BB962C8B-B14F-4D97-AF65-F5344CB8AC3E}">
        <p14:creationId xmlns:p14="http://schemas.microsoft.com/office/powerpoint/2010/main" val="42223960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0272E-D6C7-44D6-8435-D63298EE6B36}"/>
              </a:ext>
            </a:extLst>
          </p:cNvPr>
          <p:cNvSpPr>
            <a:spLocks noGrp="1"/>
          </p:cNvSpPr>
          <p:nvPr>
            <p:ph type="title"/>
          </p:nvPr>
        </p:nvSpPr>
        <p:spPr>
          <a:xfrm>
            <a:off x="358219" y="365126"/>
            <a:ext cx="11481847" cy="784802"/>
          </a:xfrm>
        </p:spPr>
        <p:txBody>
          <a:bodyPr>
            <a:normAutofit/>
          </a:bodyPr>
          <a:lstStyle/>
          <a:p>
            <a:r>
              <a:rPr lang="en-GB" b="1" dirty="0">
                <a:latin typeface="+mn-lt"/>
              </a:rPr>
              <a:t>Four Behaviours of Compassionate Leaders</a:t>
            </a:r>
          </a:p>
        </p:txBody>
      </p:sp>
      <p:sp>
        <p:nvSpPr>
          <p:cNvPr id="3" name="Content Placeholder 2">
            <a:extLst>
              <a:ext uri="{FF2B5EF4-FFF2-40B4-BE49-F238E27FC236}">
                <a16:creationId xmlns:a16="http://schemas.microsoft.com/office/drawing/2014/main" id="{293985E8-B121-417B-B98C-C92AB92F86FA}"/>
              </a:ext>
            </a:extLst>
          </p:cNvPr>
          <p:cNvSpPr>
            <a:spLocks noGrp="1"/>
          </p:cNvSpPr>
          <p:nvPr>
            <p:ph idx="1"/>
          </p:nvPr>
        </p:nvSpPr>
        <p:spPr/>
        <p:txBody>
          <a:bodyPr>
            <a:normAutofit/>
          </a:bodyPr>
          <a:lstStyle/>
          <a:p>
            <a:r>
              <a:rPr lang="en-GB" dirty="0"/>
              <a:t>Attending (listening with fascination)</a:t>
            </a:r>
          </a:p>
          <a:p>
            <a:r>
              <a:rPr lang="en-GB" dirty="0"/>
              <a:t>Understanding (needs of staff)</a:t>
            </a:r>
          </a:p>
          <a:p>
            <a:r>
              <a:rPr lang="en-GB" dirty="0"/>
              <a:t>Empathising (caring for staff)</a:t>
            </a:r>
          </a:p>
          <a:p>
            <a:r>
              <a:rPr lang="en-GB" dirty="0"/>
              <a:t>Helping (enabling staff to do their jobs)</a:t>
            </a:r>
          </a:p>
          <a:p>
            <a:endParaRPr lang="en-GB" dirty="0"/>
          </a:p>
          <a:p>
            <a:pPr marL="0" indent="0">
              <a:buNone/>
            </a:pPr>
            <a:r>
              <a:rPr lang="en-GB" dirty="0"/>
              <a:t>The most important skill is listening and the most important task is helping staff to do their jobs. </a:t>
            </a:r>
          </a:p>
        </p:txBody>
      </p:sp>
      <p:sp>
        <p:nvSpPr>
          <p:cNvPr id="4" name="Arrow: Left 3">
            <a:extLst>
              <a:ext uri="{FF2B5EF4-FFF2-40B4-BE49-F238E27FC236}">
                <a16:creationId xmlns:a16="http://schemas.microsoft.com/office/drawing/2014/main" id="{D94F0DB8-1C02-4721-B05D-0E176DB657BA}"/>
              </a:ext>
            </a:extLst>
          </p:cNvPr>
          <p:cNvSpPr/>
          <p:nvPr/>
        </p:nvSpPr>
        <p:spPr>
          <a:xfrm>
            <a:off x="8463775" y="1795346"/>
            <a:ext cx="2698595" cy="152771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Emotional Intelligence skills</a:t>
            </a:r>
          </a:p>
        </p:txBody>
      </p:sp>
    </p:spTree>
    <p:extLst>
      <p:ext uri="{BB962C8B-B14F-4D97-AF65-F5344CB8AC3E}">
        <p14:creationId xmlns:p14="http://schemas.microsoft.com/office/powerpoint/2010/main" val="11299257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0F211A0-3728-4785-A476-1A9DEDB70FFC}"/>
              </a:ext>
            </a:extLst>
          </p:cNvPr>
          <p:cNvSpPr>
            <a:spLocks noGrp="1"/>
          </p:cNvSpPr>
          <p:nvPr>
            <p:ph type="title"/>
          </p:nvPr>
        </p:nvSpPr>
        <p:spPr>
          <a:xfrm>
            <a:off x="609600" y="156118"/>
            <a:ext cx="10972800" cy="657922"/>
          </a:xfrm>
        </p:spPr>
        <p:txBody>
          <a:bodyPr>
            <a:normAutofit fontScale="90000"/>
          </a:bodyPr>
          <a:lstStyle/>
          <a:p>
            <a:r>
              <a:rPr lang="en-US" dirty="0"/>
              <a:t>Michael West on Compassionate Leadership</a:t>
            </a:r>
          </a:p>
        </p:txBody>
      </p:sp>
      <p:pic>
        <p:nvPicPr>
          <p:cNvPr id="2" name="Online Media 1" title="Michael West: Compassionate and inclusive leadership">
            <a:hlinkClick r:id="" action="ppaction://media"/>
            <a:extLst>
              <a:ext uri="{FF2B5EF4-FFF2-40B4-BE49-F238E27FC236}">
                <a16:creationId xmlns:a16="http://schemas.microsoft.com/office/drawing/2014/main" id="{9C9EB650-E16F-49B8-B1A2-F433D384FD78}"/>
              </a:ext>
            </a:extLst>
          </p:cNvPr>
          <p:cNvPicPr>
            <a:picLocks noRot="1" noChangeAspect="1"/>
          </p:cNvPicPr>
          <p:nvPr>
            <a:videoFile r:link="rId1"/>
          </p:nvPr>
        </p:nvPicPr>
        <p:blipFill>
          <a:blip r:embed="rId3"/>
          <a:stretch>
            <a:fillRect/>
          </a:stretch>
        </p:blipFill>
        <p:spPr>
          <a:xfrm>
            <a:off x="1906859" y="1048215"/>
            <a:ext cx="7895063" cy="4469018"/>
          </a:xfrm>
          <a:prstGeom prst="rect">
            <a:avLst/>
          </a:prstGeom>
          <a:noFill/>
        </p:spPr>
      </p:pic>
    </p:spTree>
    <p:extLst>
      <p:ext uri="{BB962C8B-B14F-4D97-AF65-F5344CB8AC3E}">
        <p14:creationId xmlns:p14="http://schemas.microsoft.com/office/powerpoint/2010/main" val="6664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0ED0E7-1A90-4583-B9F6-329F510CD5E8}"/>
              </a:ext>
            </a:extLst>
          </p:cNvPr>
          <p:cNvSpPr>
            <a:spLocks noGrp="1"/>
          </p:cNvSpPr>
          <p:nvPr>
            <p:ph type="title"/>
          </p:nvPr>
        </p:nvSpPr>
        <p:spPr>
          <a:xfrm>
            <a:off x="609600" y="645308"/>
            <a:ext cx="10972800" cy="662473"/>
          </a:xfrm>
        </p:spPr>
        <p:txBody>
          <a:bodyPr>
            <a:normAutofit fontScale="90000"/>
          </a:bodyPr>
          <a:lstStyle/>
          <a:p>
            <a:r>
              <a:rPr lang="en-GB" b="1" dirty="0">
                <a:latin typeface="+mn-lt"/>
              </a:rPr>
              <a:t>Group Discussion</a:t>
            </a:r>
          </a:p>
        </p:txBody>
      </p:sp>
      <p:sp>
        <p:nvSpPr>
          <p:cNvPr id="3" name="Content Placeholder 2">
            <a:extLst>
              <a:ext uri="{FF2B5EF4-FFF2-40B4-BE49-F238E27FC236}">
                <a16:creationId xmlns:a16="http://schemas.microsoft.com/office/drawing/2014/main" id="{6C47A3BB-8E7D-4012-ACF9-352042404423}"/>
              </a:ext>
            </a:extLst>
          </p:cNvPr>
          <p:cNvSpPr>
            <a:spLocks noGrp="1"/>
          </p:cNvSpPr>
          <p:nvPr>
            <p:ph idx="1"/>
          </p:nvPr>
        </p:nvSpPr>
        <p:spPr>
          <a:xfrm>
            <a:off x="789904" y="1759150"/>
            <a:ext cx="4502532" cy="3394742"/>
          </a:xfrm>
        </p:spPr>
        <p:txBody>
          <a:bodyPr>
            <a:normAutofit/>
          </a:bodyPr>
          <a:lstStyle/>
          <a:p>
            <a:r>
              <a:rPr lang="en-GB" dirty="0"/>
              <a:t>What issues might there be in the NHS that affect wellbeing? </a:t>
            </a:r>
          </a:p>
          <a:p>
            <a:r>
              <a:rPr lang="en-GB" dirty="0"/>
              <a:t>How might compassionate leadership help?</a:t>
            </a:r>
          </a:p>
        </p:txBody>
      </p:sp>
      <p:pic>
        <p:nvPicPr>
          <p:cNvPr id="5" name="Picture 4" descr="Smiling medical staff">
            <a:extLst>
              <a:ext uri="{FF2B5EF4-FFF2-40B4-BE49-F238E27FC236}">
                <a16:creationId xmlns:a16="http://schemas.microsoft.com/office/drawing/2014/main" id="{C1789B65-51C1-674C-4F15-2FFDC48F3F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2617" y="1307781"/>
            <a:ext cx="5589783" cy="3726873"/>
          </a:xfrm>
          <a:prstGeom prst="rect">
            <a:avLst/>
          </a:prstGeom>
        </p:spPr>
      </p:pic>
    </p:spTree>
    <p:extLst>
      <p:ext uri="{BB962C8B-B14F-4D97-AF65-F5344CB8AC3E}">
        <p14:creationId xmlns:p14="http://schemas.microsoft.com/office/powerpoint/2010/main" val="29513059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43EF4-B3CD-44E8-AAE0-70912A113527}"/>
              </a:ext>
            </a:extLst>
          </p:cNvPr>
          <p:cNvSpPr>
            <a:spLocks noGrp="1"/>
          </p:cNvSpPr>
          <p:nvPr>
            <p:ph type="title"/>
          </p:nvPr>
        </p:nvSpPr>
        <p:spPr/>
        <p:txBody>
          <a:bodyPr anchor="ctr">
            <a:normAutofit/>
          </a:bodyPr>
          <a:lstStyle/>
          <a:p>
            <a:r>
              <a:rPr lang="en-GB" b="1" dirty="0">
                <a:latin typeface="+mn-lt"/>
              </a:rPr>
              <a:t>The ABC of Staff Needs</a:t>
            </a:r>
          </a:p>
        </p:txBody>
      </p:sp>
      <p:graphicFrame>
        <p:nvGraphicFramePr>
          <p:cNvPr id="5" name="Content Placeholder 2">
            <a:extLst>
              <a:ext uri="{FF2B5EF4-FFF2-40B4-BE49-F238E27FC236}">
                <a16:creationId xmlns:a16="http://schemas.microsoft.com/office/drawing/2014/main" id="{301CD86B-9262-890F-8474-17FC3F04F089}"/>
              </a:ext>
            </a:extLst>
          </p:cNvPr>
          <p:cNvGraphicFramePr>
            <a:graphicFrameLocks noGrp="1"/>
          </p:cNvGraphicFramePr>
          <p:nvPr>
            <p:ph idx="1"/>
            <p:extLst>
              <p:ext uri="{D42A27DB-BD31-4B8C-83A1-F6EECF244321}">
                <p14:modId xmlns:p14="http://schemas.microsoft.com/office/powerpoint/2010/main" val="154561955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93721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F92CCCF-99EC-468D-8E38-F23E36EA7567}"/>
              </a:ext>
            </a:extLst>
          </p:cNvPr>
          <p:cNvPicPr>
            <a:picLocks noGrp="1" noChangeAspect="1"/>
          </p:cNvPicPr>
          <p:nvPr>
            <p:ph idx="1"/>
          </p:nvPr>
        </p:nvPicPr>
        <p:blipFill>
          <a:blip r:embed="rId3"/>
          <a:stretch>
            <a:fillRect/>
          </a:stretch>
        </p:blipFill>
        <p:spPr>
          <a:xfrm>
            <a:off x="2877014" y="446050"/>
            <a:ext cx="5954751" cy="5070514"/>
          </a:xfrm>
        </p:spPr>
      </p:pic>
    </p:spTree>
    <p:extLst>
      <p:ext uri="{BB962C8B-B14F-4D97-AF65-F5344CB8AC3E}">
        <p14:creationId xmlns:p14="http://schemas.microsoft.com/office/powerpoint/2010/main" val="15390110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C481B-090F-459A-BFF2-EBCD81D7A05E}"/>
              </a:ext>
            </a:extLst>
          </p:cNvPr>
          <p:cNvSpPr>
            <a:spLocks noGrp="1"/>
          </p:cNvSpPr>
          <p:nvPr>
            <p:ph type="title"/>
          </p:nvPr>
        </p:nvSpPr>
        <p:spPr>
          <a:xfrm>
            <a:off x="609600" y="223024"/>
            <a:ext cx="10972800" cy="591015"/>
          </a:xfrm>
        </p:spPr>
        <p:txBody>
          <a:bodyPr>
            <a:normAutofit fontScale="90000"/>
          </a:bodyPr>
          <a:lstStyle/>
          <a:p>
            <a:r>
              <a:rPr lang="en-GB" b="1" dirty="0"/>
              <a:t>Recommendations (The </a:t>
            </a:r>
            <a:r>
              <a:rPr lang="en-GB" b="1" dirty="0" err="1"/>
              <a:t>KingsFund</a:t>
            </a:r>
            <a:r>
              <a:rPr lang="en-GB" b="1" dirty="0"/>
              <a:t>, 2020)</a:t>
            </a:r>
          </a:p>
        </p:txBody>
      </p:sp>
      <p:sp>
        <p:nvSpPr>
          <p:cNvPr id="3" name="Content Placeholder 2">
            <a:extLst>
              <a:ext uri="{FF2B5EF4-FFF2-40B4-BE49-F238E27FC236}">
                <a16:creationId xmlns:a16="http://schemas.microsoft.com/office/drawing/2014/main" id="{29437E46-C947-40FE-8FBC-566D8071B68D}"/>
              </a:ext>
            </a:extLst>
          </p:cNvPr>
          <p:cNvSpPr>
            <a:spLocks noGrp="1"/>
          </p:cNvSpPr>
          <p:nvPr>
            <p:ph idx="1"/>
          </p:nvPr>
        </p:nvSpPr>
        <p:spPr>
          <a:xfrm>
            <a:off x="609600" y="981307"/>
            <a:ext cx="10972800" cy="4535926"/>
          </a:xfrm>
        </p:spPr>
        <p:txBody>
          <a:bodyPr>
            <a:normAutofit/>
          </a:bodyPr>
          <a:lstStyle/>
          <a:p>
            <a:pPr marL="0" indent="0">
              <a:buNone/>
            </a:pPr>
            <a:r>
              <a:rPr lang="en-GB" dirty="0">
                <a:effectLst/>
                <a:latin typeface="Arial" panose="020B0604020202020204" pitchFamily="34" charset="0"/>
              </a:rPr>
              <a:t>1: Authority, empowerment and influence</a:t>
            </a:r>
          </a:p>
          <a:p>
            <a:pPr marL="0" indent="0">
              <a:buNone/>
            </a:pPr>
            <a:r>
              <a:rPr lang="en-GB" dirty="0">
                <a:effectLst/>
                <a:latin typeface="Arial" panose="020B0604020202020204" pitchFamily="34" charset="0"/>
              </a:rPr>
              <a:t>2: Justice and fairness</a:t>
            </a:r>
          </a:p>
          <a:p>
            <a:pPr marL="0" indent="0">
              <a:buNone/>
            </a:pPr>
            <a:r>
              <a:rPr lang="en-GB" dirty="0">
                <a:effectLst/>
                <a:latin typeface="Arial" panose="020B0604020202020204" pitchFamily="34" charset="0"/>
              </a:rPr>
              <a:t>3: Work conditions and working schedules</a:t>
            </a:r>
          </a:p>
          <a:p>
            <a:pPr marL="0" indent="0">
              <a:buNone/>
            </a:pPr>
            <a:r>
              <a:rPr lang="en-GB" dirty="0">
                <a:effectLst/>
                <a:latin typeface="Arial" panose="020B0604020202020204" pitchFamily="34" charset="0"/>
              </a:rPr>
              <a:t>4: Teamworking</a:t>
            </a:r>
          </a:p>
          <a:p>
            <a:pPr marL="0" indent="0">
              <a:buNone/>
            </a:pPr>
            <a:r>
              <a:rPr lang="en-GB" dirty="0">
                <a:effectLst/>
                <a:latin typeface="Arial" panose="020B0604020202020204" pitchFamily="34" charset="0"/>
              </a:rPr>
              <a:t>5: Culture and leadership</a:t>
            </a:r>
          </a:p>
          <a:p>
            <a:pPr marL="0" indent="0">
              <a:buNone/>
            </a:pPr>
            <a:r>
              <a:rPr lang="en-GB" dirty="0">
                <a:effectLst/>
                <a:latin typeface="Arial" panose="020B0604020202020204" pitchFamily="34" charset="0"/>
              </a:rPr>
              <a:t>6: Workload</a:t>
            </a:r>
          </a:p>
          <a:p>
            <a:pPr marL="0" indent="0">
              <a:buNone/>
            </a:pPr>
            <a:r>
              <a:rPr lang="en-GB" dirty="0">
                <a:effectLst/>
                <a:latin typeface="Arial" panose="020B0604020202020204" pitchFamily="34" charset="0"/>
              </a:rPr>
              <a:t>7: Management and supervision</a:t>
            </a:r>
          </a:p>
          <a:p>
            <a:pPr marL="0" indent="0">
              <a:buNone/>
            </a:pPr>
            <a:r>
              <a:rPr lang="en-GB" dirty="0">
                <a:effectLst/>
                <a:latin typeface="Arial" panose="020B0604020202020204" pitchFamily="34" charset="0"/>
              </a:rPr>
              <a:t>8: Learning, education and development</a:t>
            </a:r>
          </a:p>
          <a:p>
            <a:endParaRPr lang="en-GB" dirty="0"/>
          </a:p>
        </p:txBody>
      </p:sp>
    </p:spTree>
    <p:extLst>
      <p:ext uri="{BB962C8B-B14F-4D97-AF65-F5344CB8AC3E}">
        <p14:creationId xmlns:p14="http://schemas.microsoft.com/office/powerpoint/2010/main" val="4183690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C58A33-9C38-4EFB-BD6C-EC2CF818AB91}"/>
              </a:ext>
            </a:extLst>
          </p:cNvPr>
          <p:cNvPicPr>
            <a:picLocks noChangeAspect="1"/>
          </p:cNvPicPr>
          <p:nvPr/>
        </p:nvPicPr>
        <p:blipFill>
          <a:blip r:embed="rId3"/>
          <a:stretch>
            <a:fillRect/>
          </a:stretch>
        </p:blipFill>
        <p:spPr>
          <a:xfrm>
            <a:off x="1117129" y="68262"/>
            <a:ext cx="9957741" cy="6721475"/>
          </a:xfrm>
          <a:prstGeom prst="rect">
            <a:avLst/>
          </a:prstGeom>
          <a:noFill/>
        </p:spPr>
      </p:pic>
    </p:spTree>
    <p:extLst>
      <p:ext uri="{BB962C8B-B14F-4D97-AF65-F5344CB8AC3E}">
        <p14:creationId xmlns:p14="http://schemas.microsoft.com/office/powerpoint/2010/main" val="119554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845986-E5CE-435E-8F04-7B06BB3313E8}"/>
              </a:ext>
            </a:extLst>
          </p:cNvPr>
          <p:cNvPicPr>
            <a:picLocks noChangeAspect="1"/>
          </p:cNvPicPr>
          <p:nvPr/>
        </p:nvPicPr>
        <p:blipFill>
          <a:blip r:embed="rId3"/>
          <a:stretch>
            <a:fillRect/>
          </a:stretch>
        </p:blipFill>
        <p:spPr>
          <a:xfrm>
            <a:off x="995686" y="0"/>
            <a:ext cx="10200627" cy="6858000"/>
          </a:xfrm>
          <a:prstGeom prst="rect">
            <a:avLst/>
          </a:prstGeom>
          <a:solidFill>
            <a:schemeClr val="accent1"/>
          </a:solidFill>
        </p:spPr>
      </p:pic>
    </p:spTree>
    <p:extLst>
      <p:ext uri="{BB962C8B-B14F-4D97-AF65-F5344CB8AC3E}">
        <p14:creationId xmlns:p14="http://schemas.microsoft.com/office/powerpoint/2010/main" val="1527971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B7F51-8F41-507C-4A51-488200D518B6}"/>
              </a:ext>
            </a:extLst>
          </p:cNvPr>
          <p:cNvSpPr>
            <a:spLocks noGrp="1"/>
          </p:cNvSpPr>
          <p:nvPr>
            <p:ph type="title"/>
          </p:nvPr>
        </p:nvSpPr>
        <p:spPr/>
        <p:txBody>
          <a:bodyPr/>
          <a:lstStyle/>
          <a:p>
            <a:r>
              <a:rPr lang="en-GB" b="1" dirty="0">
                <a:latin typeface="+mn-lt"/>
              </a:rPr>
              <a:t>Useful Source</a:t>
            </a:r>
          </a:p>
        </p:txBody>
      </p:sp>
      <p:sp>
        <p:nvSpPr>
          <p:cNvPr id="3" name="Content Placeholder 2">
            <a:extLst>
              <a:ext uri="{FF2B5EF4-FFF2-40B4-BE49-F238E27FC236}">
                <a16:creationId xmlns:a16="http://schemas.microsoft.com/office/drawing/2014/main" id="{4C6312ED-7B7F-EAB9-C528-06CE383597AF}"/>
              </a:ext>
            </a:extLst>
          </p:cNvPr>
          <p:cNvSpPr>
            <a:spLocks noGrp="1"/>
          </p:cNvSpPr>
          <p:nvPr>
            <p:ph idx="1"/>
          </p:nvPr>
        </p:nvSpPr>
        <p:spPr/>
        <p:txBody>
          <a:bodyPr/>
          <a:lstStyle/>
          <a:p>
            <a:r>
              <a:rPr lang="en-GB" dirty="0">
                <a:hlinkClick r:id="rId2"/>
              </a:rPr>
              <a:t>Leading with Compassion Has Research-Backed Benefits (hbr.org)</a:t>
            </a:r>
            <a:endParaRPr lang="en-GB" dirty="0"/>
          </a:p>
          <a:p>
            <a:pPr marL="0" indent="0">
              <a:buNone/>
            </a:pPr>
            <a:endParaRPr lang="en-GB" dirty="0"/>
          </a:p>
        </p:txBody>
      </p:sp>
    </p:spTree>
    <p:extLst>
      <p:ext uri="{BB962C8B-B14F-4D97-AF65-F5344CB8AC3E}">
        <p14:creationId xmlns:p14="http://schemas.microsoft.com/office/powerpoint/2010/main" val="20223086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248E3-D72D-5607-1839-BDE124137B8D}"/>
              </a:ext>
            </a:extLst>
          </p:cNvPr>
          <p:cNvSpPr>
            <a:spLocks noGrp="1"/>
          </p:cNvSpPr>
          <p:nvPr>
            <p:ph type="title"/>
          </p:nvPr>
        </p:nvSpPr>
        <p:spPr>
          <a:xfrm>
            <a:off x="762665" y="921116"/>
            <a:ext cx="3844504" cy="2325321"/>
          </a:xfrm>
        </p:spPr>
        <p:txBody>
          <a:bodyPr>
            <a:normAutofit fontScale="90000"/>
          </a:bodyPr>
          <a:lstStyle/>
          <a:p>
            <a:r>
              <a:rPr lang="en-GB" b="1" dirty="0">
                <a:latin typeface="+mn-lt"/>
              </a:rPr>
              <a:t>The Wise Compassion</a:t>
            </a:r>
            <a:br>
              <a:rPr lang="en-GB" b="1" dirty="0">
                <a:latin typeface="+mn-lt"/>
              </a:rPr>
            </a:br>
            <a:r>
              <a:rPr lang="en-GB" b="1" dirty="0">
                <a:latin typeface="+mn-lt"/>
              </a:rPr>
              <a:t>Leadership Matrix</a:t>
            </a:r>
          </a:p>
        </p:txBody>
      </p:sp>
      <p:pic>
        <p:nvPicPr>
          <p:cNvPr id="5" name="Content Placeholder 4">
            <a:extLst>
              <a:ext uri="{FF2B5EF4-FFF2-40B4-BE49-F238E27FC236}">
                <a16:creationId xmlns:a16="http://schemas.microsoft.com/office/drawing/2014/main" id="{8DB62CB5-7C43-3FD5-B135-80540B4D78E3}"/>
              </a:ext>
            </a:extLst>
          </p:cNvPr>
          <p:cNvPicPr>
            <a:picLocks noGrp="1" noChangeAspect="1"/>
          </p:cNvPicPr>
          <p:nvPr>
            <p:ph idx="1"/>
          </p:nvPr>
        </p:nvPicPr>
        <p:blipFill>
          <a:blip r:embed="rId3"/>
          <a:stretch>
            <a:fillRect/>
          </a:stretch>
        </p:blipFill>
        <p:spPr>
          <a:xfrm>
            <a:off x="4413739" y="0"/>
            <a:ext cx="7561384" cy="6492875"/>
          </a:xfrm>
          <a:prstGeom prst="rect">
            <a:avLst/>
          </a:prstGeom>
        </p:spPr>
      </p:pic>
    </p:spTree>
    <p:extLst>
      <p:ext uri="{BB962C8B-B14F-4D97-AF65-F5344CB8AC3E}">
        <p14:creationId xmlns:p14="http://schemas.microsoft.com/office/powerpoint/2010/main" val="18592233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18D3-F154-4FFB-8AE0-F033ECC052D3}"/>
              </a:ext>
            </a:extLst>
          </p:cNvPr>
          <p:cNvSpPr>
            <a:spLocks noGrp="1"/>
          </p:cNvSpPr>
          <p:nvPr>
            <p:ph type="title"/>
          </p:nvPr>
        </p:nvSpPr>
        <p:spPr>
          <a:xfrm>
            <a:off x="358219" y="365126"/>
            <a:ext cx="11481847" cy="709696"/>
          </a:xfrm>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BA05BCBE-F71E-3637-C0AF-111C857D70C8}"/>
              </a:ext>
            </a:extLst>
          </p:cNvPr>
          <p:cNvSpPr>
            <a:spLocks noGrp="1"/>
          </p:cNvSpPr>
          <p:nvPr>
            <p:ph idx="1"/>
          </p:nvPr>
        </p:nvSpPr>
        <p:spPr>
          <a:xfrm>
            <a:off x="358219" y="1251284"/>
            <a:ext cx="11481847" cy="4150275"/>
          </a:xfrm>
        </p:spPr>
        <p:txBody>
          <a:bodyPr/>
          <a:lstStyle/>
          <a:p>
            <a:r>
              <a:rPr lang="en-GB" sz="3600" dirty="0"/>
              <a:t>Remember - Compassionate leadership involves </a:t>
            </a:r>
            <a:r>
              <a:rPr lang="en-GB" sz="3600" b="1" dirty="0"/>
              <a:t>noticing distress</a:t>
            </a:r>
            <a:r>
              <a:rPr lang="en-GB" sz="3600" dirty="0"/>
              <a:t>, </a:t>
            </a:r>
            <a:r>
              <a:rPr lang="en-GB" sz="3600" b="1" dirty="0"/>
              <a:t>interpreting it accurately</a:t>
            </a:r>
            <a:r>
              <a:rPr lang="en-GB" sz="3600" dirty="0"/>
              <a:t>, </a:t>
            </a:r>
            <a:r>
              <a:rPr lang="en-GB" sz="3600" b="1" dirty="0"/>
              <a:t>feeling empathic concern</a:t>
            </a:r>
            <a:r>
              <a:rPr lang="en-GB" sz="3600" dirty="0"/>
              <a:t>, and </a:t>
            </a:r>
            <a:r>
              <a:rPr lang="en-GB" sz="3600" b="1" dirty="0"/>
              <a:t>taking wise, </a:t>
            </a:r>
            <a:r>
              <a:rPr lang="en-GB" sz="3600" b="1" dirty="0" err="1"/>
              <a:t>boundaried</a:t>
            </a:r>
            <a:r>
              <a:rPr lang="en-GB" sz="3600" b="1" dirty="0"/>
              <a:t> action</a:t>
            </a:r>
            <a:r>
              <a:rPr lang="en-GB" sz="3600" dirty="0"/>
              <a:t> to support the person.</a:t>
            </a:r>
          </a:p>
          <a:p>
            <a:r>
              <a:rPr lang="en-GB" sz="3600" dirty="0"/>
              <a:t>It is not ‘being nice’, rescuing, or avoiding accountability.</a:t>
            </a:r>
          </a:p>
          <a:p>
            <a:r>
              <a:rPr lang="en-GB" sz="3600" dirty="0"/>
              <a:t>Consider the following scenarios in groups and answer the questions. </a:t>
            </a:r>
          </a:p>
          <a:p>
            <a:endParaRPr lang="en-GB" dirty="0"/>
          </a:p>
        </p:txBody>
      </p:sp>
    </p:spTree>
    <p:extLst>
      <p:ext uri="{BB962C8B-B14F-4D97-AF65-F5344CB8AC3E}">
        <p14:creationId xmlns:p14="http://schemas.microsoft.com/office/powerpoint/2010/main" val="458793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9B988-19EF-23D1-3AC9-DACC653DEC28}"/>
              </a:ext>
            </a:extLst>
          </p:cNvPr>
          <p:cNvSpPr>
            <a:spLocks noGrp="1"/>
          </p:cNvSpPr>
          <p:nvPr>
            <p:ph type="title"/>
          </p:nvPr>
        </p:nvSpPr>
        <p:spPr>
          <a:xfrm>
            <a:off x="358219" y="365126"/>
            <a:ext cx="11481847" cy="584444"/>
          </a:xfrm>
        </p:spPr>
        <p:txBody>
          <a:bodyPr anchor="ctr">
            <a:normAutofit fontScale="90000"/>
          </a:bodyPr>
          <a:lstStyle/>
          <a:p>
            <a:r>
              <a:rPr lang="en-GB" b="1" dirty="0">
                <a:latin typeface="+mn-lt"/>
              </a:rPr>
              <a:t>Scenarios</a:t>
            </a:r>
          </a:p>
        </p:txBody>
      </p:sp>
      <p:sp>
        <p:nvSpPr>
          <p:cNvPr id="3" name="Content Placeholder 2">
            <a:extLst>
              <a:ext uri="{FF2B5EF4-FFF2-40B4-BE49-F238E27FC236}">
                <a16:creationId xmlns:a16="http://schemas.microsoft.com/office/drawing/2014/main" id="{72D6DC8B-5F19-F458-40D5-AA19B28EF6F8}"/>
              </a:ext>
            </a:extLst>
          </p:cNvPr>
          <p:cNvSpPr>
            <a:spLocks noGrp="1"/>
          </p:cNvSpPr>
          <p:nvPr>
            <p:ph idx="1"/>
          </p:nvPr>
        </p:nvSpPr>
        <p:spPr>
          <a:xfrm>
            <a:off x="358219" y="1107831"/>
            <a:ext cx="11481847" cy="4293728"/>
          </a:xfrm>
        </p:spPr>
        <p:txBody>
          <a:bodyPr>
            <a:normAutofit lnSpcReduction="10000"/>
          </a:bodyPr>
          <a:lstStyle/>
          <a:p>
            <a:r>
              <a:rPr lang="en-GB" sz="2400" b="1" dirty="0"/>
              <a:t>Performance Dip:</a:t>
            </a:r>
            <a:br>
              <a:rPr lang="en-GB" sz="2400" dirty="0"/>
            </a:br>
            <a:r>
              <a:rPr lang="en-GB" sz="2400" dirty="0"/>
              <a:t>A high‑performing employee’s work quality suddenly drops. They seem withdrawn but insist they’re ‘fine’.</a:t>
            </a:r>
          </a:p>
          <a:p>
            <a:r>
              <a:rPr lang="en-GB" sz="2400" b="1" dirty="0"/>
              <a:t>Overload:</a:t>
            </a:r>
            <a:br>
              <a:rPr lang="en-GB" sz="2400" dirty="0"/>
            </a:br>
            <a:r>
              <a:rPr lang="en-GB" sz="2400" dirty="0"/>
              <a:t>A team member is overwhelmed and tearful. The leader wants to help but is under pressure to deliver results.</a:t>
            </a:r>
          </a:p>
          <a:p>
            <a:r>
              <a:rPr lang="en-GB" sz="2400" b="1" dirty="0"/>
              <a:t>Boundary Blur:</a:t>
            </a:r>
            <a:br>
              <a:rPr lang="en-GB" sz="2400" dirty="0"/>
            </a:br>
            <a:r>
              <a:rPr lang="en-GB" sz="2400" dirty="0"/>
              <a:t>A leader becomes the ‘go‑to’ emotional support for a team member, and it’s starting to affect the leader’s own wellbeing.</a:t>
            </a:r>
          </a:p>
          <a:p>
            <a:r>
              <a:rPr lang="en-GB" sz="2400" b="1" dirty="0"/>
              <a:t>Fairness Tension:</a:t>
            </a:r>
            <a:br>
              <a:rPr lang="en-GB" sz="2400" dirty="0"/>
            </a:br>
            <a:r>
              <a:rPr lang="en-GB" sz="2400" dirty="0"/>
              <a:t>One employee needs flexible working due to a personal crisis. Others feel this is ‘special treatment’.</a:t>
            </a:r>
          </a:p>
          <a:p>
            <a:endParaRPr lang="en-GB" sz="2000" dirty="0"/>
          </a:p>
        </p:txBody>
      </p:sp>
    </p:spTree>
    <p:extLst>
      <p:ext uri="{BB962C8B-B14F-4D97-AF65-F5344CB8AC3E}">
        <p14:creationId xmlns:p14="http://schemas.microsoft.com/office/powerpoint/2010/main" val="20427157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8DC37-DAE6-5476-F805-F54786B3F42E}"/>
              </a:ext>
            </a:extLst>
          </p:cNvPr>
          <p:cNvSpPr>
            <a:spLocks noGrp="1"/>
          </p:cNvSpPr>
          <p:nvPr>
            <p:ph type="title"/>
          </p:nvPr>
        </p:nvSpPr>
        <p:spPr>
          <a:xfrm>
            <a:off x="358219" y="365125"/>
            <a:ext cx="11481847" cy="821991"/>
          </a:xfrm>
        </p:spPr>
        <p:txBody>
          <a:bodyPr/>
          <a:lstStyle/>
          <a:p>
            <a:r>
              <a:rPr lang="en-GB" b="1" dirty="0">
                <a:latin typeface="+mn-lt"/>
              </a:rPr>
              <a:t>Questions</a:t>
            </a:r>
          </a:p>
        </p:txBody>
      </p:sp>
      <p:sp>
        <p:nvSpPr>
          <p:cNvPr id="3" name="Content Placeholder 2">
            <a:extLst>
              <a:ext uri="{FF2B5EF4-FFF2-40B4-BE49-F238E27FC236}">
                <a16:creationId xmlns:a16="http://schemas.microsoft.com/office/drawing/2014/main" id="{A71BDDF1-5EB2-6B24-4C7F-A2670BB80496}"/>
              </a:ext>
            </a:extLst>
          </p:cNvPr>
          <p:cNvSpPr>
            <a:spLocks noGrp="1"/>
          </p:cNvSpPr>
          <p:nvPr>
            <p:ph idx="1"/>
          </p:nvPr>
        </p:nvSpPr>
        <p:spPr>
          <a:xfrm>
            <a:off x="358219" y="1395662"/>
            <a:ext cx="11481847" cy="4196245"/>
          </a:xfrm>
        </p:spPr>
        <p:txBody>
          <a:bodyPr>
            <a:normAutofit fontScale="92500" lnSpcReduction="20000"/>
          </a:bodyPr>
          <a:lstStyle/>
          <a:p>
            <a:pPr marL="0" indent="0">
              <a:buNone/>
            </a:pPr>
            <a:r>
              <a:rPr lang="en-GB" sz="3600" dirty="0"/>
              <a:t>What compassionate leadership behaviours are needed here?</a:t>
            </a:r>
          </a:p>
          <a:p>
            <a:r>
              <a:rPr lang="en-GB" sz="3600" i="1" dirty="0"/>
              <a:t>Attending (listening with fascination)</a:t>
            </a:r>
          </a:p>
          <a:p>
            <a:r>
              <a:rPr lang="en-GB" sz="3600" i="1" dirty="0"/>
              <a:t>Understanding (needs of staff)</a:t>
            </a:r>
          </a:p>
          <a:p>
            <a:r>
              <a:rPr lang="en-GB" sz="3600" i="1" dirty="0"/>
              <a:t>Empathising (caring for staff)</a:t>
            </a:r>
          </a:p>
          <a:p>
            <a:r>
              <a:rPr lang="en-GB" sz="3600" i="1" dirty="0"/>
              <a:t>Helping (enabling staff to do their jobs)</a:t>
            </a:r>
          </a:p>
          <a:p>
            <a:endParaRPr lang="en-GB" sz="3600" dirty="0"/>
          </a:p>
          <a:p>
            <a:pPr marL="0" indent="0">
              <a:buNone/>
            </a:pPr>
            <a:r>
              <a:rPr lang="en-GB" sz="3600" dirty="0"/>
              <a:t>What risks or unintended consequences might arise?</a:t>
            </a:r>
          </a:p>
          <a:p>
            <a:pPr marL="0" indent="0">
              <a:buNone/>
            </a:pPr>
            <a:r>
              <a:rPr lang="en-GB" sz="3600" dirty="0"/>
              <a:t>What would a </a:t>
            </a:r>
            <a:r>
              <a:rPr lang="en-GB" sz="3600" i="1" dirty="0"/>
              <a:t>wise</a:t>
            </a:r>
            <a:r>
              <a:rPr lang="en-GB" sz="3600" dirty="0"/>
              <a:t> compassionate action look like in this situation?</a:t>
            </a:r>
          </a:p>
          <a:p>
            <a:pPr marL="0" indent="0">
              <a:buNone/>
            </a:pPr>
            <a:endParaRPr lang="en-GB" dirty="0"/>
          </a:p>
        </p:txBody>
      </p:sp>
    </p:spTree>
    <p:extLst>
      <p:ext uri="{BB962C8B-B14F-4D97-AF65-F5344CB8AC3E}">
        <p14:creationId xmlns:p14="http://schemas.microsoft.com/office/powerpoint/2010/main" val="14085295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7415-25C1-6035-6233-6B0C24161B6E}"/>
              </a:ext>
            </a:extLst>
          </p:cNvPr>
          <p:cNvSpPr>
            <a:spLocks noGrp="1"/>
          </p:cNvSpPr>
          <p:nvPr>
            <p:ph type="title"/>
          </p:nvPr>
        </p:nvSpPr>
        <p:spPr>
          <a:xfrm>
            <a:off x="358219" y="365125"/>
            <a:ext cx="11481847" cy="1325563"/>
          </a:xfrm>
        </p:spPr>
        <p:txBody>
          <a:bodyPr anchor="ctr">
            <a:normAutofit/>
          </a:bodyPr>
          <a:lstStyle/>
          <a:p>
            <a:r>
              <a:rPr lang="en-GB" b="1" dirty="0">
                <a:latin typeface="+mn-lt"/>
              </a:rPr>
              <a:t>Reflection</a:t>
            </a:r>
          </a:p>
        </p:txBody>
      </p:sp>
      <p:sp>
        <p:nvSpPr>
          <p:cNvPr id="3" name="Content Placeholder 2">
            <a:extLst>
              <a:ext uri="{FF2B5EF4-FFF2-40B4-BE49-F238E27FC236}">
                <a16:creationId xmlns:a16="http://schemas.microsoft.com/office/drawing/2014/main" id="{EBE01CED-5C89-1C8E-3F7E-63CB5AF06B66}"/>
              </a:ext>
            </a:extLst>
          </p:cNvPr>
          <p:cNvSpPr>
            <a:spLocks noGrp="1"/>
          </p:cNvSpPr>
          <p:nvPr>
            <p:ph idx="1"/>
          </p:nvPr>
        </p:nvSpPr>
        <p:spPr>
          <a:xfrm>
            <a:off x="609600" y="1600201"/>
            <a:ext cx="10972800" cy="3917032"/>
          </a:xfrm>
        </p:spPr>
        <p:txBody>
          <a:bodyPr>
            <a:normAutofit/>
          </a:bodyPr>
          <a:lstStyle/>
          <a:p>
            <a:r>
              <a:rPr lang="en-GB" sz="3600" dirty="0"/>
              <a:t>Which element of compassionate leadership do you find most challenging (attending, understanding, empathising, helping)?</a:t>
            </a:r>
          </a:p>
          <a:p>
            <a:r>
              <a:rPr lang="en-GB" sz="3600" dirty="0"/>
              <a:t>How could you develop this capacity as future leaders?</a:t>
            </a:r>
          </a:p>
          <a:p>
            <a:pPr marL="0" indent="0">
              <a:buNone/>
            </a:pPr>
            <a:endParaRPr lang="en-GB" dirty="0"/>
          </a:p>
        </p:txBody>
      </p:sp>
    </p:spTree>
    <p:extLst>
      <p:ext uri="{BB962C8B-B14F-4D97-AF65-F5344CB8AC3E}">
        <p14:creationId xmlns:p14="http://schemas.microsoft.com/office/powerpoint/2010/main" val="19397611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B872F-6B0C-493A-BEA2-E8EF60CE5743}"/>
              </a:ext>
            </a:extLst>
          </p:cNvPr>
          <p:cNvSpPr>
            <a:spLocks noGrp="1"/>
          </p:cNvSpPr>
          <p:nvPr>
            <p:ph type="title"/>
          </p:nvPr>
        </p:nvSpPr>
        <p:spPr>
          <a:xfrm>
            <a:off x="358219" y="365126"/>
            <a:ext cx="11481847" cy="975642"/>
          </a:xfrm>
        </p:spPr>
        <p:txBody>
          <a:bodyPr>
            <a:normAutofit/>
          </a:bodyPr>
          <a:lstStyle/>
          <a:p>
            <a:r>
              <a:rPr lang="en-GB" b="1" dirty="0">
                <a:latin typeface="+mn-lt"/>
              </a:rPr>
              <a:t>Leaders need to start with Self-compassion</a:t>
            </a:r>
          </a:p>
        </p:txBody>
      </p:sp>
      <p:sp>
        <p:nvSpPr>
          <p:cNvPr id="3" name="Content Placeholder 2">
            <a:extLst>
              <a:ext uri="{FF2B5EF4-FFF2-40B4-BE49-F238E27FC236}">
                <a16:creationId xmlns:a16="http://schemas.microsoft.com/office/drawing/2014/main" id="{1004F9E1-EA90-4B29-BEB4-2780E70225E0}"/>
              </a:ext>
            </a:extLst>
          </p:cNvPr>
          <p:cNvSpPr>
            <a:spLocks noGrp="1"/>
          </p:cNvSpPr>
          <p:nvPr>
            <p:ph idx="1"/>
          </p:nvPr>
        </p:nvSpPr>
        <p:spPr/>
        <p:txBody>
          <a:bodyPr/>
          <a:lstStyle/>
          <a:p>
            <a:r>
              <a:rPr lang="en-GB" dirty="0"/>
              <a:t>What are your stressors?</a:t>
            </a:r>
          </a:p>
          <a:p>
            <a:r>
              <a:rPr lang="en-GB" dirty="0"/>
              <a:t>What are your needs?</a:t>
            </a:r>
          </a:p>
          <a:p>
            <a:pPr marL="0" indent="0">
              <a:buNone/>
            </a:pPr>
            <a:endParaRPr lang="en-GB" dirty="0"/>
          </a:p>
          <a:p>
            <a:pPr marL="0" indent="0">
              <a:buNone/>
            </a:pPr>
            <a:r>
              <a:rPr lang="en-GB" dirty="0"/>
              <a:t>You need to be a good role model and also be in a good place yourself to lead others</a:t>
            </a:r>
          </a:p>
          <a:p>
            <a:pPr marL="0" indent="0">
              <a:buNone/>
            </a:pPr>
            <a:r>
              <a:rPr lang="en-GB" dirty="0"/>
              <a:t>Also important to show vulnerability, which breeds trust</a:t>
            </a:r>
          </a:p>
        </p:txBody>
      </p:sp>
    </p:spTree>
    <p:extLst>
      <p:ext uri="{BB962C8B-B14F-4D97-AF65-F5344CB8AC3E}">
        <p14:creationId xmlns:p14="http://schemas.microsoft.com/office/powerpoint/2010/main" val="36971309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D374B-61BF-8FF6-1830-4AACCC2A1EAB}"/>
              </a:ext>
            </a:extLst>
          </p:cNvPr>
          <p:cNvSpPr>
            <a:spLocks noGrp="1"/>
          </p:cNvSpPr>
          <p:nvPr>
            <p:ph type="title"/>
          </p:nvPr>
        </p:nvSpPr>
        <p:spPr>
          <a:xfrm>
            <a:off x="358219" y="365126"/>
            <a:ext cx="11481847" cy="975642"/>
          </a:xfrm>
        </p:spPr>
        <p:txBody>
          <a:bodyPr/>
          <a:lstStyle/>
          <a:p>
            <a:r>
              <a:rPr lang="en-GB" b="1" dirty="0">
                <a:latin typeface="+mn-lt"/>
              </a:rPr>
              <a:t>Activity – Self-Compassion</a:t>
            </a:r>
          </a:p>
        </p:txBody>
      </p:sp>
      <p:sp>
        <p:nvSpPr>
          <p:cNvPr id="3" name="Content Placeholder 2">
            <a:extLst>
              <a:ext uri="{FF2B5EF4-FFF2-40B4-BE49-F238E27FC236}">
                <a16:creationId xmlns:a16="http://schemas.microsoft.com/office/drawing/2014/main" id="{D05A2A8D-D798-3013-1751-ACCFB9452AC4}"/>
              </a:ext>
            </a:extLst>
          </p:cNvPr>
          <p:cNvSpPr>
            <a:spLocks noGrp="1"/>
          </p:cNvSpPr>
          <p:nvPr>
            <p:ph idx="1"/>
          </p:nvPr>
        </p:nvSpPr>
        <p:spPr/>
        <p:txBody>
          <a:bodyPr/>
          <a:lstStyle/>
          <a:p>
            <a:pPr marL="0" indent="0">
              <a:buNone/>
            </a:pPr>
            <a:r>
              <a:rPr lang="en-GB" dirty="0"/>
              <a:t>How could you be more self-compassionate?</a:t>
            </a:r>
          </a:p>
          <a:p>
            <a:pPr marL="0" indent="0">
              <a:buNone/>
            </a:pPr>
            <a:endParaRPr lang="en-GB" dirty="0"/>
          </a:p>
          <a:p>
            <a:pPr marL="514350" indent="-514350">
              <a:buAutoNum type="arabicPeriod"/>
            </a:pPr>
            <a:r>
              <a:rPr lang="en-GB" dirty="0"/>
              <a:t>In pairs, think of a few phrases you could say to yourself the next time you make a mistake or feel guilty about something that may have been your fault.</a:t>
            </a:r>
          </a:p>
          <a:p>
            <a:pPr marL="514350" indent="-514350">
              <a:buAutoNum type="arabicPeriod"/>
            </a:pPr>
            <a:r>
              <a:rPr lang="en-GB" dirty="0"/>
              <a:t>What phrases could you say to yourself to motivate yourself to get through a hard or challenging time?</a:t>
            </a:r>
          </a:p>
        </p:txBody>
      </p:sp>
    </p:spTree>
    <p:extLst>
      <p:ext uri="{BB962C8B-B14F-4D97-AF65-F5344CB8AC3E}">
        <p14:creationId xmlns:p14="http://schemas.microsoft.com/office/powerpoint/2010/main" val="5677541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CC424-A5E2-772E-88F2-3ABF6AA6BF29}"/>
              </a:ext>
            </a:extLst>
          </p:cNvPr>
          <p:cNvSpPr>
            <a:spLocks noGrp="1"/>
          </p:cNvSpPr>
          <p:nvPr>
            <p:ph type="title"/>
          </p:nvPr>
        </p:nvSpPr>
        <p:spPr>
          <a:xfrm>
            <a:off x="358219" y="365126"/>
            <a:ext cx="11481847" cy="770948"/>
          </a:xfrm>
        </p:spPr>
        <p:txBody>
          <a:bodyPr/>
          <a:lstStyle/>
          <a:p>
            <a:r>
              <a:rPr lang="en-GB" b="1" dirty="0">
                <a:latin typeface="+mn-lt"/>
              </a:rPr>
              <a:t>Activity</a:t>
            </a:r>
          </a:p>
        </p:txBody>
      </p:sp>
      <p:sp>
        <p:nvSpPr>
          <p:cNvPr id="3" name="Content Placeholder 2">
            <a:extLst>
              <a:ext uri="{FF2B5EF4-FFF2-40B4-BE49-F238E27FC236}">
                <a16:creationId xmlns:a16="http://schemas.microsoft.com/office/drawing/2014/main" id="{A1FBCA5E-2936-FE87-3737-682A39002606}"/>
              </a:ext>
            </a:extLst>
          </p:cNvPr>
          <p:cNvSpPr>
            <a:spLocks noGrp="1"/>
          </p:cNvSpPr>
          <p:nvPr>
            <p:ph idx="1"/>
          </p:nvPr>
        </p:nvSpPr>
        <p:spPr>
          <a:xfrm>
            <a:off x="609600" y="1417638"/>
            <a:ext cx="10972800" cy="3917032"/>
          </a:xfrm>
        </p:spPr>
        <p:txBody>
          <a:bodyPr>
            <a:normAutofit lnSpcReduction="10000"/>
          </a:bodyPr>
          <a:lstStyle/>
          <a:p>
            <a:r>
              <a:rPr lang="en-GB" dirty="0"/>
              <a:t>Form pairs</a:t>
            </a:r>
          </a:p>
          <a:p>
            <a:r>
              <a:rPr lang="en-GB" dirty="0"/>
              <a:t>Play a round of ‘rock, paper, scissors’ in your pair until one person wins</a:t>
            </a:r>
          </a:p>
          <a:p>
            <a:r>
              <a:rPr lang="en-GB" dirty="0"/>
              <a:t>If you lose, your job is to support (cheer on!) the winner in the next round</a:t>
            </a:r>
          </a:p>
          <a:p>
            <a:r>
              <a:rPr lang="en-GB" dirty="0"/>
              <a:t>Winners keep on playing each other and losers keep on supporting the winners, until there is an overall winner</a:t>
            </a:r>
          </a:p>
          <a:p>
            <a:pPr marL="0" indent="0">
              <a:buNone/>
            </a:pPr>
            <a:endParaRPr lang="en-GB" dirty="0"/>
          </a:p>
          <a:p>
            <a:pPr marL="0" indent="0">
              <a:buNone/>
            </a:pPr>
            <a:r>
              <a:rPr lang="en-GB" i="1" dirty="0"/>
              <a:t>Purpose of activity – to practice healthy competition and an overall supportive culture which supports wellbeing. </a:t>
            </a:r>
          </a:p>
        </p:txBody>
      </p:sp>
    </p:spTree>
    <p:extLst>
      <p:ext uri="{BB962C8B-B14F-4D97-AF65-F5344CB8AC3E}">
        <p14:creationId xmlns:p14="http://schemas.microsoft.com/office/powerpoint/2010/main" val="4497146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F6187-02BC-268E-FCFB-A81DA10AB4C8}"/>
              </a:ext>
            </a:extLst>
          </p:cNvPr>
          <p:cNvSpPr>
            <a:spLocks noGrp="1"/>
          </p:cNvSpPr>
          <p:nvPr>
            <p:ph type="title"/>
          </p:nvPr>
        </p:nvSpPr>
        <p:spPr>
          <a:xfrm>
            <a:off x="358219" y="365125"/>
            <a:ext cx="11481847" cy="1325563"/>
          </a:xfrm>
        </p:spPr>
        <p:txBody>
          <a:bodyPr anchor="ctr">
            <a:normAutofit/>
          </a:bodyPr>
          <a:lstStyle/>
          <a:p>
            <a:r>
              <a:rPr lang="en-GB" b="1" dirty="0"/>
              <a:t>Rules of the Game – 3 rounds</a:t>
            </a:r>
          </a:p>
        </p:txBody>
      </p:sp>
      <p:graphicFrame>
        <p:nvGraphicFramePr>
          <p:cNvPr id="5" name="Content Placeholder 2">
            <a:extLst>
              <a:ext uri="{FF2B5EF4-FFF2-40B4-BE49-F238E27FC236}">
                <a16:creationId xmlns:a16="http://schemas.microsoft.com/office/drawing/2014/main" id="{14E5B18A-9551-332F-0B07-481231B93742}"/>
              </a:ext>
            </a:extLst>
          </p:cNvPr>
          <p:cNvGraphicFramePr>
            <a:graphicFrameLocks noGrp="1"/>
          </p:cNvGraphicFramePr>
          <p:nvPr>
            <p:ph idx="1"/>
            <p:extLst>
              <p:ext uri="{D42A27DB-BD31-4B8C-83A1-F6EECF244321}">
                <p14:modId xmlns:p14="http://schemas.microsoft.com/office/powerpoint/2010/main" val="3102141704"/>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81920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7C9C3-DD9F-2E61-5F24-0805A695B85D}"/>
              </a:ext>
            </a:extLst>
          </p:cNvPr>
          <p:cNvSpPr>
            <a:spLocks noGrp="1"/>
          </p:cNvSpPr>
          <p:nvPr>
            <p:ph type="title"/>
          </p:nvPr>
        </p:nvSpPr>
        <p:spPr>
          <a:xfrm>
            <a:off x="358219" y="365126"/>
            <a:ext cx="11481847" cy="563130"/>
          </a:xfrm>
        </p:spPr>
        <p:txBody>
          <a:bodyPr>
            <a:normAutofit fontScale="90000"/>
          </a:bodyPr>
          <a:lstStyle/>
          <a:p>
            <a:r>
              <a:rPr lang="en-GB" b="1" dirty="0">
                <a:latin typeface="+mn-lt"/>
              </a:rPr>
              <a:t>Application to Assignment</a:t>
            </a:r>
          </a:p>
        </p:txBody>
      </p:sp>
      <p:sp>
        <p:nvSpPr>
          <p:cNvPr id="3" name="Content Placeholder 2">
            <a:extLst>
              <a:ext uri="{FF2B5EF4-FFF2-40B4-BE49-F238E27FC236}">
                <a16:creationId xmlns:a16="http://schemas.microsoft.com/office/drawing/2014/main" id="{9CFAE823-26B7-D71C-3887-8D3A626BBD7B}"/>
              </a:ext>
            </a:extLst>
          </p:cNvPr>
          <p:cNvSpPr>
            <a:spLocks noGrp="1"/>
          </p:cNvSpPr>
          <p:nvPr>
            <p:ph idx="1"/>
          </p:nvPr>
        </p:nvSpPr>
        <p:spPr>
          <a:xfrm>
            <a:off x="609600" y="1330036"/>
            <a:ext cx="10972800" cy="3782291"/>
          </a:xfrm>
        </p:spPr>
        <p:txBody>
          <a:bodyPr>
            <a:noAutofit/>
          </a:bodyPr>
          <a:lstStyle/>
          <a:p>
            <a:r>
              <a:rPr lang="en-GB" dirty="0"/>
              <a:t>Presentation – critically analyse the leadership style you possess and discuss why this type of leadership is necessary to navigate future challenges in the organisation</a:t>
            </a:r>
          </a:p>
          <a:p>
            <a:r>
              <a:rPr lang="en-GB" dirty="0"/>
              <a:t>Use the results from your questionnaires</a:t>
            </a:r>
          </a:p>
          <a:p>
            <a:r>
              <a:rPr lang="en-GB" dirty="0"/>
              <a:t>Use feedback from your manager, colleagues or friends</a:t>
            </a:r>
          </a:p>
          <a:p>
            <a:pPr marL="257175" marR="0" lvl="0" indent="-257175" algn="l" defTabSz="6858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a:ln>
                  <a:noFill/>
                </a:ln>
                <a:solidFill>
                  <a:prstClr val="black"/>
                </a:solidFill>
                <a:effectLst/>
                <a:uLnTx/>
                <a:uFillTx/>
                <a:ea typeface="+mn-ea"/>
                <a:cs typeface="+mn-cs"/>
              </a:rPr>
              <a:t>Include examples of when you have demonstrated desirable behaviours</a:t>
            </a:r>
            <a:endParaRPr lang="en-GB" dirty="0"/>
          </a:p>
          <a:p>
            <a:r>
              <a:rPr lang="en-GB" dirty="0"/>
              <a:t>Refer regularly to theories and models</a:t>
            </a:r>
          </a:p>
          <a:p>
            <a:r>
              <a:rPr lang="en-GB" dirty="0"/>
              <a:t>Consider the context – call centre, internal and external challenges</a:t>
            </a:r>
          </a:p>
        </p:txBody>
      </p:sp>
    </p:spTree>
    <p:extLst>
      <p:ext uri="{BB962C8B-B14F-4D97-AF65-F5344CB8AC3E}">
        <p14:creationId xmlns:p14="http://schemas.microsoft.com/office/powerpoint/2010/main" val="18116511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AE72-CD41-6AD0-30B9-0F33D2CBC54A}"/>
              </a:ext>
            </a:extLst>
          </p:cNvPr>
          <p:cNvSpPr>
            <a:spLocks noGrp="1"/>
          </p:cNvSpPr>
          <p:nvPr>
            <p:ph type="title"/>
          </p:nvPr>
        </p:nvSpPr>
        <p:spPr/>
        <p:txBody>
          <a:bodyPr anchor="ctr">
            <a:normAutofit/>
          </a:bodyPr>
          <a:lstStyle/>
          <a:p>
            <a:r>
              <a:rPr lang="en-GB" b="1" dirty="0">
                <a:latin typeface="+mn-lt"/>
              </a:rPr>
              <a:t>What have we learnt?</a:t>
            </a:r>
          </a:p>
        </p:txBody>
      </p:sp>
      <p:sp>
        <p:nvSpPr>
          <p:cNvPr id="3" name="Content Placeholder 2">
            <a:extLst>
              <a:ext uri="{FF2B5EF4-FFF2-40B4-BE49-F238E27FC236}">
                <a16:creationId xmlns:a16="http://schemas.microsoft.com/office/drawing/2014/main" id="{B05D9C21-16DD-4B45-08D8-473E89FE0CD0}"/>
              </a:ext>
            </a:extLst>
          </p:cNvPr>
          <p:cNvSpPr>
            <a:spLocks noGrp="1"/>
          </p:cNvSpPr>
          <p:nvPr>
            <p:ph sz="half" idx="1"/>
          </p:nvPr>
        </p:nvSpPr>
        <p:spPr>
          <a:xfrm>
            <a:off x="609600" y="1600201"/>
            <a:ext cx="5181600" cy="3989040"/>
          </a:xfrm>
        </p:spPr>
        <p:txBody>
          <a:bodyPr>
            <a:normAutofit/>
          </a:bodyPr>
          <a:lstStyle/>
          <a:p>
            <a:pPr marL="257175" marR="0" lvl="0" indent="-257175" defTabSz="685800" rtl="0" eaLnBrk="1" fontAlgn="auto" latinLnBrk="0" hangingPunct="1">
              <a:spcBef>
                <a:spcPct val="20000"/>
              </a:spcBef>
              <a:spcAft>
                <a:spcPts val="0"/>
              </a:spcAft>
              <a:buClrTx/>
              <a:buSzTx/>
              <a:buFont typeface="Arial" pitchFamily="34" charset="0"/>
              <a:buChar char="•"/>
              <a:tabLst/>
              <a:defRPr/>
            </a:pPr>
            <a:r>
              <a:rPr kumimoji="0" lang="en-GB" sz="2400" b="0" i="0" u="none" strike="noStrike" kern="1200" cap="none" spc="0" normalizeH="0" baseline="0" noProof="0" dirty="0">
                <a:ln>
                  <a:noFill/>
                </a:ln>
                <a:effectLst/>
                <a:uLnTx/>
                <a:uFillTx/>
              </a:rPr>
              <a:t>Research has focussed on leadership ‘styles’ and the behaviours leaders need</a:t>
            </a:r>
          </a:p>
          <a:p>
            <a:pPr marL="257175" marR="0" lvl="0" indent="-257175" defTabSz="685800" rtl="0" eaLnBrk="1" fontAlgn="auto" latinLnBrk="0" hangingPunct="1">
              <a:spcBef>
                <a:spcPct val="20000"/>
              </a:spcBef>
              <a:spcAft>
                <a:spcPts val="0"/>
              </a:spcAft>
              <a:buClrTx/>
              <a:buSzTx/>
              <a:buFont typeface="Arial" pitchFamily="34" charset="0"/>
              <a:buChar char="•"/>
              <a:tabLst/>
              <a:defRPr/>
            </a:pPr>
            <a:r>
              <a:rPr lang="en-GB" sz="2400" dirty="0"/>
              <a:t>There is no ‘perfect’ style – it will depend on your organisation and on the situation. </a:t>
            </a:r>
          </a:p>
          <a:p>
            <a:pPr marL="257175" marR="0" lvl="0" indent="-257175" defTabSz="685800" rtl="0" eaLnBrk="1" fontAlgn="auto" latinLnBrk="0" hangingPunct="1">
              <a:spcBef>
                <a:spcPct val="20000"/>
              </a:spcBef>
              <a:spcAft>
                <a:spcPts val="0"/>
              </a:spcAft>
              <a:buClrTx/>
              <a:buSzTx/>
              <a:buFont typeface="Arial" pitchFamily="34" charset="0"/>
              <a:buChar char="•"/>
              <a:tabLst/>
              <a:defRPr/>
            </a:pPr>
            <a:r>
              <a:rPr lang="en-GB" sz="2400" dirty="0"/>
              <a:t>However, </a:t>
            </a:r>
            <a:r>
              <a:rPr lang="en-GB" sz="2400" dirty="0" err="1"/>
              <a:t>i</a:t>
            </a:r>
            <a:r>
              <a:rPr kumimoji="0" lang="en-GB" sz="2400" b="0" i="0" u="none" strike="noStrike" kern="1200" cap="none" spc="0" normalizeH="0" baseline="0" noProof="0" dirty="0">
                <a:ln>
                  <a:noFill/>
                </a:ln>
                <a:effectLst/>
                <a:uLnTx/>
                <a:uFillTx/>
              </a:rPr>
              <a:t>n a fast-paced world full of change, people generally seek empathy and compassion – the human side of leadership</a:t>
            </a:r>
          </a:p>
          <a:p>
            <a:endParaRPr lang="en-GB" dirty="0"/>
          </a:p>
        </p:txBody>
      </p:sp>
      <p:pic>
        <p:nvPicPr>
          <p:cNvPr id="5" name="Picture 4" descr="Colleagues high-fiving">
            <a:extLst>
              <a:ext uri="{FF2B5EF4-FFF2-40B4-BE49-F238E27FC236}">
                <a16:creationId xmlns:a16="http://schemas.microsoft.com/office/drawing/2014/main" id="{A27DDED4-AC39-54BD-B374-9EFA95B77B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7600" y="1797544"/>
            <a:ext cx="5384800" cy="3594354"/>
          </a:xfrm>
          <a:prstGeom prst="rect">
            <a:avLst/>
          </a:prstGeom>
          <a:noFill/>
        </p:spPr>
      </p:pic>
    </p:spTree>
    <p:extLst>
      <p:ext uri="{BB962C8B-B14F-4D97-AF65-F5344CB8AC3E}">
        <p14:creationId xmlns:p14="http://schemas.microsoft.com/office/powerpoint/2010/main" val="32542489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E773B-83CE-0664-8631-60C0AF015015}"/>
              </a:ext>
            </a:extLst>
          </p:cNvPr>
          <p:cNvSpPr>
            <a:spLocks noGrp="1"/>
          </p:cNvSpPr>
          <p:nvPr>
            <p:ph type="title"/>
          </p:nvPr>
        </p:nvSpPr>
        <p:spPr/>
        <p:txBody>
          <a:bodyPr/>
          <a:lstStyle/>
          <a:p>
            <a:r>
              <a:rPr lang="en-GB" b="1" dirty="0">
                <a:latin typeface="+mn-lt"/>
              </a:rPr>
              <a:t>Useful References</a:t>
            </a:r>
          </a:p>
        </p:txBody>
      </p:sp>
      <p:sp>
        <p:nvSpPr>
          <p:cNvPr id="3" name="Content Placeholder 2">
            <a:extLst>
              <a:ext uri="{FF2B5EF4-FFF2-40B4-BE49-F238E27FC236}">
                <a16:creationId xmlns:a16="http://schemas.microsoft.com/office/drawing/2014/main" id="{76067740-1588-F309-7799-AE554BE59FB4}"/>
              </a:ext>
            </a:extLst>
          </p:cNvPr>
          <p:cNvSpPr>
            <a:spLocks noGrp="1"/>
          </p:cNvSpPr>
          <p:nvPr>
            <p:ph idx="1"/>
          </p:nvPr>
        </p:nvSpPr>
        <p:spPr/>
        <p:txBody>
          <a:bodyPr>
            <a:normAutofit fontScale="92500" lnSpcReduction="20000"/>
          </a:bodyPr>
          <a:lstStyle/>
          <a:p>
            <a:r>
              <a:rPr lang="en-GB" dirty="0"/>
              <a:t>Blanchard, K. (2019) </a:t>
            </a:r>
            <a:r>
              <a:rPr lang="en-GB" i="1" dirty="0"/>
              <a:t>A Situational Approach to Effective Leadership</a:t>
            </a:r>
            <a:r>
              <a:rPr lang="en-GB" dirty="0"/>
              <a:t>. Available at: </a:t>
            </a:r>
            <a:r>
              <a:rPr lang="en-GB" dirty="0">
                <a:hlinkClick r:id="rId3"/>
              </a:rPr>
              <a:t>https://resources.blanchard.com/blanchard-leaderchat/a-situational-approach-to-effective-leadership</a:t>
            </a:r>
            <a:r>
              <a:rPr lang="en-GB" dirty="0"/>
              <a:t> (Accessed: 2 October 2025). </a:t>
            </a:r>
          </a:p>
          <a:p>
            <a:pPr marL="0" indent="0">
              <a:buNone/>
            </a:pPr>
            <a:endParaRPr lang="en-GB" dirty="0"/>
          </a:p>
          <a:p>
            <a:r>
              <a:rPr lang="en-GB" dirty="0"/>
              <a:t>Eva, N., Howard, J.L., Liden, R.C., Morin, A.J.S. </a:t>
            </a:r>
            <a:r>
              <a:rPr lang="en-GB"/>
              <a:t>and Schwarz, G. </a:t>
            </a:r>
            <a:r>
              <a:rPr lang="en-GB" dirty="0"/>
              <a:t>(2024) ‘An Inconvenient Truth: A Comprehensive Examination of the Added Value (or Lack Thereof) of Leadership Measures’, </a:t>
            </a:r>
            <a:r>
              <a:rPr lang="en-GB" i="1" dirty="0"/>
              <a:t>Journal of management studies</a:t>
            </a:r>
            <a:r>
              <a:rPr lang="en-GB" dirty="0"/>
              <a:t> [Preprint]. Available at: </a:t>
            </a:r>
            <a:r>
              <a:rPr lang="en-GB" u="sng" dirty="0">
                <a:hlinkClick r:id="rId4"/>
              </a:rPr>
              <a:t>https://doi.org/10.1111/joms.13156</a:t>
            </a:r>
            <a:r>
              <a:rPr lang="en-GB" dirty="0"/>
              <a:t>.</a:t>
            </a:r>
          </a:p>
          <a:p>
            <a:endParaRPr lang="en-GB" dirty="0"/>
          </a:p>
          <a:p>
            <a:r>
              <a:rPr lang="en-GB" dirty="0"/>
              <a:t>Yukl, G.A. and Gardner, W.L. (2020) </a:t>
            </a:r>
            <a:r>
              <a:rPr lang="en-GB" i="1" dirty="0"/>
              <a:t>Leadership in organizations</a:t>
            </a:r>
            <a:r>
              <a:rPr lang="en-GB" dirty="0"/>
              <a:t>. 9th </a:t>
            </a:r>
            <a:r>
              <a:rPr lang="en-GB" dirty="0" err="1"/>
              <a:t>edn</a:t>
            </a:r>
            <a:r>
              <a:rPr lang="en-GB" dirty="0"/>
              <a:t>. Pearson Education Limited.</a:t>
            </a:r>
          </a:p>
          <a:p>
            <a:endParaRPr lang="en-GB" dirty="0"/>
          </a:p>
        </p:txBody>
      </p:sp>
    </p:spTree>
    <p:extLst>
      <p:ext uri="{BB962C8B-B14F-4D97-AF65-F5344CB8AC3E}">
        <p14:creationId xmlns:p14="http://schemas.microsoft.com/office/powerpoint/2010/main" val="2671498478"/>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3.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1144</TotalTime>
  <Words>2289</Words>
  <Application>Microsoft Office PowerPoint</Application>
  <PresentationFormat>Widescreen</PresentationFormat>
  <Paragraphs>234</Paragraphs>
  <Slides>35</Slides>
  <Notes>32</Notes>
  <HiddenSlides>0</HiddenSlides>
  <MMClips>1</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35</vt:i4>
      </vt:variant>
    </vt:vector>
  </HeadingPairs>
  <TitlesOfParts>
    <vt:vector size="44" baseType="lpstr">
      <vt:lpstr>Aptos</vt:lpstr>
      <vt:lpstr>Arial</vt:lpstr>
      <vt:lpstr>Calibri</vt:lpstr>
      <vt:lpstr>Calibri Light</vt:lpstr>
      <vt:lpstr>Myriad Pro</vt:lpstr>
      <vt:lpstr>UWTSD Text 2</vt:lpstr>
      <vt:lpstr>Theme1</vt:lpstr>
      <vt:lpstr>1_UWTSD Text 2</vt:lpstr>
      <vt:lpstr>UWTSD Logo Variations place image in Background</vt:lpstr>
      <vt:lpstr>PowerPoint Presentation</vt:lpstr>
      <vt:lpstr>What we’ll cover today</vt:lpstr>
      <vt:lpstr>Skills Needed in Times of Change (Reminder)</vt:lpstr>
      <vt:lpstr>Different Approaches to Studying Leadership</vt:lpstr>
      <vt:lpstr>What qualities do these leaders have? How do they behave?</vt:lpstr>
      <vt:lpstr>PowerPoint Presentation</vt:lpstr>
      <vt:lpstr>Leadership Traits Questionnaire</vt:lpstr>
      <vt:lpstr>Different Leadership Styles </vt:lpstr>
      <vt:lpstr>What’s your Leadership Style?</vt:lpstr>
      <vt:lpstr>An Alternative View</vt:lpstr>
      <vt:lpstr>Task vs Relationship Behaviours</vt:lpstr>
      <vt:lpstr>Tannenbaum-Schmidt Leadership Continuum</vt:lpstr>
      <vt:lpstr>Situational Approach to Effective Leadership</vt:lpstr>
      <vt:lpstr>Definition- Compassionate Leadership</vt:lpstr>
      <vt:lpstr>Four Behaviours of Compassionate Leaders</vt:lpstr>
      <vt:lpstr>Michael West on Compassionate Leadership</vt:lpstr>
      <vt:lpstr>Group Discussion</vt:lpstr>
      <vt:lpstr>The ABC of Staff Needs</vt:lpstr>
      <vt:lpstr>PowerPoint Presentation</vt:lpstr>
      <vt:lpstr>Recommendations (The KingsFund, 2020)</vt:lpstr>
      <vt:lpstr>PowerPoint Presentation</vt:lpstr>
      <vt:lpstr>PowerPoint Presentation</vt:lpstr>
      <vt:lpstr>Useful Source</vt:lpstr>
      <vt:lpstr>The Wise Compassion Leadership Matrix</vt:lpstr>
      <vt:lpstr>Activity</vt:lpstr>
      <vt:lpstr>Scenarios</vt:lpstr>
      <vt:lpstr>Questions</vt:lpstr>
      <vt:lpstr>Reflection</vt:lpstr>
      <vt:lpstr>Leaders need to start with Self-compassion</vt:lpstr>
      <vt:lpstr>Activity – Self-Compassion</vt:lpstr>
      <vt:lpstr>Activity</vt:lpstr>
      <vt:lpstr>Rules of the Game – 3 rounds</vt:lpstr>
      <vt:lpstr>Application to Assignment</vt:lpstr>
      <vt:lpstr>What have we learnt?</vt:lpstr>
      <vt:lpstr>Useful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Julie Thomas</cp:lastModifiedBy>
  <cp:revision>3</cp:revision>
  <dcterms:created xsi:type="dcterms:W3CDTF">2025-09-18T13:55:01Z</dcterms:created>
  <dcterms:modified xsi:type="dcterms:W3CDTF">2026-01-29T14:37:28Z</dcterms:modified>
</cp:coreProperties>
</file>