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59" r:id="rId5"/>
  </p:sldMasterIdLst>
  <p:notesMasterIdLst>
    <p:notesMasterId r:id="rId25"/>
  </p:notesMasterIdLst>
  <p:sldIdLst>
    <p:sldId id="719" r:id="rId6"/>
    <p:sldId id="832" r:id="rId7"/>
    <p:sldId id="841" r:id="rId8"/>
    <p:sldId id="843" r:id="rId9"/>
    <p:sldId id="842" r:id="rId10"/>
    <p:sldId id="849" r:id="rId11"/>
    <p:sldId id="844" r:id="rId12"/>
    <p:sldId id="845" r:id="rId13"/>
    <p:sldId id="846" r:id="rId14"/>
    <p:sldId id="847" r:id="rId15"/>
    <p:sldId id="848" r:id="rId16"/>
    <p:sldId id="759" r:id="rId17"/>
    <p:sldId id="760" r:id="rId18"/>
    <p:sldId id="761" r:id="rId19"/>
    <p:sldId id="762" r:id="rId20"/>
    <p:sldId id="764" r:id="rId21"/>
    <p:sldId id="763" r:id="rId22"/>
    <p:sldId id="854" r:id="rId23"/>
    <p:sldId id="720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enifer Prince Devaraj" initials="JPD" lastIdx="1" clrIdx="0">
    <p:extLst>
      <p:ext uri="{19B8F6BF-5375-455C-9EA6-DF929625EA0E}">
        <p15:presenceInfo xmlns:p15="http://schemas.microsoft.com/office/powerpoint/2012/main" userId="S::j.prince-devaraj@uwtsd.ac.uk::c3fb109c-09d1-42a6-93f4-69472d709861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46DD8C-1DD6-44F7-801E-4ECB3CE56D67}" v="14" dt="2025-10-17T07:46:55.00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24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commentAuthors" Target="commentAuthors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4046DD8C-1DD6-44F7-801E-4ECB3CE56D67}"/>
    <pc:docChg chg="undo custSel addSld delSld modSld">
      <pc:chgData name="Jenifer Prince Devaraj" userId="c3fb109c-09d1-42a6-93f4-69472d709861" providerId="ADAL" clId="{4046DD8C-1DD6-44F7-801E-4ECB3CE56D67}" dt="2025-10-17T07:56:48.104" v="286" actId="20577"/>
      <pc:docMkLst>
        <pc:docMk/>
      </pc:docMkLst>
      <pc:sldChg chg="modSp mod">
        <pc:chgData name="Jenifer Prince Devaraj" userId="c3fb109c-09d1-42a6-93f4-69472d709861" providerId="ADAL" clId="{4046DD8C-1DD6-44F7-801E-4ECB3CE56D67}" dt="2025-10-17T07:56:48.104" v="286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4046DD8C-1DD6-44F7-801E-4ECB3CE56D67}" dt="2025-10-17T07:56:48.104" v="286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add">
        <pc:chgData name="Jenifer Prince Devaraj" userId="c3fb109c-09d1-42a6-93f4-69472d709861" providerId="ADAL" clId="{4046DD8C-1DD6-44F7-801E-4ECB3CE56D67}" dt="2025-10-16T08:36:12.191" v="0"/>
        <pc:sldMkLst>
          <pc:docMk/>
          <pc:sldMk cId="3101533935" sldId="759"/>
        </pc:sldMkLst>
      </pc:sldChg>
      <pc:sldChg chg="addSp modSp add mod">
        <pc:chgData name="Jenifer Prince Devaraj" userId="c3fb109c-09d1-42a6-93f4-69472d709861" providerId="ADAL" clId="{4046DD8C-1DD6-44F7-801E-4ECB3CE56D67}" dt="2025-10-17T07:50:58.695" v="284" actId="1076"/>
        <pc:sldMkLst>
          <pc:docMk/>
          <pc:sldMk cId="4665022" sldId="760"/>
        </pc:sldMkLst>
        <pc:spChg chg="add mod">
          <ac:chgData name="Jenifer Prince Devaraj" userId="c3fb109c-09d1-42a6-93f4-69472d709861" providerId="ADAL" clId="{4046DD8C-1DD6-44F7-801E-4ECB3CE56D67}" dt="2025-10-16T21:09:29.519" v="255" actId="113"/>
          <ac:spMkLst>
            <pc:docMk/>
            <pc:sldMk cId="4665022" sldId="760"/>
            <ac:spMk id="4" creationId="{8D299B5A-CC9C-4900-BF99-3F4A0D7E3353}"/>
          </ac:spMkLst>
        </pc:spChg>
        <pc:spChg chg="mod">
          <ac:chgData name="Jenifer Prince Devaraj" userId="c3fb109c-09d1-42a6-93f4-69472d709861" providerId="ADAL" clId="{4046DD8C-1DD6-44F7-801E-4ECB3CE56D67}" dt="2025-10-17T07:50:58.695" v="284" actId="1076"/>
          <ac:spMkLst>
            <pc:docMk/>
            <pc:sldMk cId="4665022" sldId="760"/>
            <ac:spMk id="9" creationId="{ACF08403-CE56-6257-F0CE-7ACD5AA245C4}"/>
          </ac:spMkLst>
        </pc:spChg>
      </pc:sldChg>
      <pc:sldChg chg="addSp modSp add mod">
        <pc:chgData name="Jenifer Prince Devaraj" userId="c3fb109c-09d1-42a6-93f4-69472d709861" providerId="ADAL" clId="{4046DD8C-1DD6-44F7-801E-4ECB3CE56D67}" dt="2025-10-16T21:09:35.609" v="257"/>
        <pc:sldMkLst>
          <pc:docMk/>
          <pc:sldMk cId="2370268127" sldId="761"/>
        </pc:sldMkLst>
        <pc:spChg chg="add mod">
          <ac:chgData name="Jenifer Prince Devaraj" userId="c3fb109c-09d1-42a6-93f4-69472d709861" providerId="ADAL" clId="{4046DD8C-1DD6-44F7-801E-4ECB3CE56D67}" dt="2025-10-16T21:09:35.609" v="257"/>
          <ac:spMkLst>
            <pc:docMk/>
            <pc:sldMk cId="2370268127" sldId="761"/>
            <ac:spMk id="6" creationId="{1417303D-B7FB-4CCA-A7E7-3BA8CC8E7908}"/>
          </ac:spMkLst>
        </pc:spChg>
        <pc:picChg chg="mod">
          <ac:chgData name="Jenifer Prince Devaraj" userId="c3fb109c-09d1-42a6-93f4-69472d709861" providerId="ADAL" clId="{4046DD8C-1DD6-44F7-801E-4ECB3CE56D67}" dt="2025-10-16T21:09:35.196" v="256" actId="1076"/>
          <ac:picMkLst>
            <pc:docMk/>
            <pc:sldMk cId="2370268127" sldId="761"/>
            <ac:picMk id="8" creationId="{577B30A4-4EF9-BE5D-AE8D-15158E40A3DF}"/>
          </ac:picMkLst>
        </pc:picChg>
      </pc:sldChg>
      <pc:sldChg chg="add">
        <pc:chgData name="Jenifer Prince Devaraj" userId="c3fb109c-09d1-42a6-93f4-69472d709861" providerId="ADAL" clId="{4046DD8C-1DD6-44F7-801E-4ECB3CE56D67}" dt="2025-10-16T08:36:12.191" v="0"/>
        <pc:sldMkLst>
          <pc:docMk/>
          <pc:sldMk cId="3466855170" sldId="762"/>
        </pc:sldMkLst>
      </pc:sldChg>
      <pc:sldChg chg="modSp add mod">
        <pc:chgData name="Jenifer Prince Devaraj" userId="c3fb109c-09d1-42a6-93f4-69472d709861" providerId="ADAL" clId="{4046DD8C-1DD6-44F7-801E-4ECB3CE56D67}" dt="2025-10-16T08:36:18.914" v="1" actId="1076"/>
        <pc:sldMkLst>
          <pc:docMk/>
          <pc:sldMk cId="2517386248" sldId="763"/>
        </pc:sldMkLst>
        <pc:picChg chg="mod">
          <ac:chgData name="Jenifer Prince Devaraj" userId="c3fb109c-09d1-42a6-93f4-69472d709861" providerId="ADAL" clId="{4046DD8C-1DD6-44F7-801E-4ECB3CE56D67}" dt="2025-10-16T08:36:18.914" v="1" actId="1076"/>
          <ac:picMkLst>
            <pc:docMk/>
            <pc:sldMk cId="2517386248" sldId="763"/>
            <ac:picMk id="7" creationId="{4D1637F1-4582-C121-3262-26B29499353D}"/>
          </ac:picMkLst>
        </pc:picChg>
      </pc:sldChg>
      <pc:sldChg chg="addSp modSp add mod addCm delCm">
        <pc:chgData name="Jenifer Prince Devaraj" userId="c3fb109c-09d1-42a6-93f4-69472d709861" providerId="ADAL" clId="{4046DD8C-1DD6-44F7-801E-4ECB3CE56D67}" dt="2025-10-16T08:39:57.449" v="70" actId="1076"/>
        <pc:sldMkLst>
          <pc:docMk/>
          <pc:sldMk cId="405240263" sldId="764"/>
        </pc:sldMkLst>
        <pc:spChg chg="add mod">
          <ac:chgData name="Jenifer Prince Devaraj" userId="c3fb109c-09d1-42a6-93f4-69472d709861" providerId="ADAL" clId="{4046DD8C-1DD6-44F7-801E-4ECB3CE56D67}" dt="2025-10-16T08:39:46.053" v="68" actId="1076"/>
          <ac:spMkLst>
            <pc:docMk/>
            <pc:sldMk cId="405240263" sldId="764"/>
            <ac:spMk id="4" creationId="{567A10DD-E3BC-47A9-884C-0F2EFD85E11B}"/>
          </ac:spMkLst>
        </pc:spChg>
        <pc:spChg chg="mod">
          <ac:chgData name="Jenifer Prince Devaraj" userId="c3fb109c-09d1-42a6-93f4-69472d709861" providerId="ADAL" clId="{4046DD8C-1DD6-44F7-801E-4ECB3CE56D67}" dt="2025-10-16T08:39:57.449" v="70" actId="1076"/>
          <ac:spMkLst>
            <pc:docMk/>
            <pc:sldMk cId="405240263" sldId="764"/>
            <ac:spMk id="7" creationId="{93C14B84-DAFF-4517-8155-EA1586A5F9DA}"/>
          </ac:spMkLst>
        </pc:spChg>
      </pc:sldChg>
      <pc:sldChg chg="modSp mod modNotesTx">
        <pc:chgData name="Jenifer Prince Devaraj" userId="c3fb109c-09d1-42a6-93f4-69472d709861" providerId="ADAL" clId="{4046DD8C-1DD6-44F7-801E-4ECB3CE56D67}" dt="2025-10-16T20:56:23.159" v="88" actId="1076"/>
        <pc:sldMkLst>
          <pc:docMk/>
          <pc:sldMk cId="376082111" sldId="832"/>
        </pc:sldMkLst>
        <pc:spChg chg="mod">
          <ac:chgData name="Jenifer Prince Devaraj" userId="c3fb109c-09d1-42a6-93f4-69472d709861" providerId="ADAL" clId="{4046DD8C-1DD6-44F7-801E-4ECB3CE56D67}" dt="2025-10-16T20:56:23.159" v="88" actId="1076"/>
          <ac:spMkLst>
            <pc:docMk/>
            <pc:sldMk cId="376082111" sldId="832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4046DD8C-1DD6-44F7-801E-4ECB3CE56D67}" dt="2025-10-16T20:56:19.912" v="87" actId="1076"/>
          <ac:spMkLst>
            <pc:docMk/>
            <pc:sldMk cId="376082111" sldId="832"/>
            <ac:spMk id="3" creationId="{D935E4D6-5E7E-307A-70F2-53DB2BF41A71}"/>
          </ac:spMkLst>
        </pc:spChg>
      </pc:sldChg>
      <pc:sldChg chg="modSp mod modNotesTx">
        <pc:chgData name="Jenifer Prince Devaraj" userId="c3fb109c-09d1-42a6-93f4-69472d709861" providerId="ADAL" clId="{4046DD8C-1DD6-44F7-801E-4ECB3CE56D67}" dt="2025-10-16T20:58:45.339" v="113" actId="1076"/>
        <pc:sldMkLst>
          <pc:docMk/>
          <pc:sldMk cId="2557209903" sldId="841"/>
        </pc:sldMkLst>
        <pc:spChg chg="mod">
          <ac:chgData name="Jenifer Prince Devaraj" userId="c3fb109c-09d1-42a6-93f4-69472d709861" providerId="ADAL" clId="{4046DD8C-1DD6-44F7-801E-4ECB3CE56D67}" dt="2025-10-16T20:58:45.339" v="113" actId="1076"/>
          <ac:spMkLst>
            <pc:docMk/>
            <pc:sldMk cId="2557209903" sldId="841"/>
            <ac:spMk id="3" creationId="{D935E4D6-5E7E-307A-70F2-53DB2BF41A71}"/>
          </ac:spMkLst>
        </pc:spChg>
      </pc:sldChg>
      <pc:sldChg chg="modNotesTx">
        <pc:chgData name="Jenifer Prince Devaraj" userId="c3fb109c-09d1-42a6-93f4-69472d709861" providerId="ADAL" clId="{4046DD8C-1DD6-44F7-801E-4ECB3CE56D67}" dt="2025-10-16T20:58:55.436" v="114"/>
        <pc:sldMkLst>
          <pc:docMk/>
          <pc:sldMk cId="3562239216" sldId="843"/>
        </pc:sldMkLst>
      </pc:sldChg>
      <pc:sldChg chg="addSp delSp modSp mod">
        <pc:chgData name="Jenifer Prince Devaraj" userId="c3fb109c-09d1-42a6-93f4-69472d709861" providerId="ADAL" clId="{4046DD8C-1DD6-44F7-801E-4ECB3CE56D67}" dt="2025-10-16T21:05:13.231" v="189" actId="1076"/>
        <pc:sldMkLst>
          <pc:docMk/>
          <pc:sldMk cId="689763512" sldId="844"/>
        </pc:sldMkLst>
        <pc:spChg chg="del mod">
          <ac:chgData name="Jenifer Prince Devaraj" userId="c3fb109c-09d1-42a6-93f4-69472d709861" providerId="ADAL" clId="{4046DD8C-1DD6-44F7-801E-4ECB3CE56D67}" dt="2025-10-16T21:01:06.814" v="132" actId="478"/>
          <ac:spMkLst>
            <pc:docMk/>
            <pc:sldMk cId="689763512" sldId="844"/>
            <ac:spMk id="2" creationId="{BBD1089C-42CE-462F-F9D5-CBB6DE9A4419}"/>
          </ac:spMkLst>
        </pc:spChg>
        <pc:spChg chg="add mod">
          <ac:chgData name="Jenifer Prince Devaraj" userId="c3fb109c-09d1-42a6-93f4-69472d709861" providerId="ADAL" clId="{4046DD8C-1DD6-44F7-801E-4ECB3CE56D67}" dt="2025-10-16T21:03:46.690" v="169" actId="1076"/>
          <ac:spMkLst>
            <pc:docMk/>
            <pc:sldMk cId="689763512" sldId="844"/>
            <ac:spMk id="3" creationId="{4BA4A9B8-E5CD-41CF-A1B4-70FE820EC565}"/>
          </ac:spMkLst>
        </pc:spChg>
        <pc:spChg chg="add mod">
          <ac:chgData name="Jenifer Prince Devaraj" userId="c3fb109c-09d1-42a6-93f4-69472d709861" providerId="ADAL" clId="{4046DD8C-1DD6-44F7-801E-4ECB3CE56D67}" dt="2025-10-16T21:03:32.798" v="168" actId="1076"/>
          <ac:spMkLst>
            <pc:docMk/>
            <pc:sldMk cId="689763512" sldId="844"/>
            <ac:spMk id="4" creationId="{7FCFA7C0-2D18-484B-81E4-F0A01014B6C6}"/>
          </ac:spMkLst>
        </pc:spChg>
        <pc:spChg chg="add mod">
          <ac:chgData name="Jenifer Prince Devaraj" userId="c3fb109c-09d1-42a6-93f4-69472d709861" providerId="ADAL" clId="{4046DD8C-1DD6-44F7-801E-4ECB3CE56D67}" dt="2025-10-16T21:05:13.231" v="189" actId="1076"/>
          <ac:spMkLst>
            <pc:docMk/>
            <pc:sldMk cId="689763512" sldId="844"/>
            <ac:spMk id="5" creationId="{F1D7A909-97E1-48DA-B7BE-8E247EC960FE}"/>
          </ac:spMkLst>
        </pc:spChg>
        <pc:spChg chg="add mod">
          <ac:chgData name="Jenifer Prince Devaraj" userId="c3fb109c-09d1-42a6-93f4-69472d709861" providerId="ADAL" clId="{4046DD8C-1DD6-44F7-801E-4ECB3CE56D67}" dt="2025-10-16T21:04:12.690" v="175" actId="20577"/>
          <ac:spMkLst>
            <pc:docMk/>
            <pc:sldMk cId="689763512" sldId="844"/>
            <ac:spMk id="10" creationId="{DEB470AD-DB69-4924-A4CF-EC6B95BA0B43}"/>
          </ac:spMkLst>
        </pc:spChg>
      </pc:sldChg>
      <pc:sldChg chg="addSp delSp modSp mod">
        <pc:chgData name="Jenifer Prince Devaraj" userId="c3fb109c-09d1-42a6-93f4-69472d709861" providerId="ADAL" clId="{4046DD8C-1DD6-44F7-801E-4ECB3CE56D67}" dt="2025-10-16T21:07:48.915" v="219" actId="1076"/>
        <pc:sldMkLst>
          <pc:docMk/>
          <pc:sldMk cId="4202344053" sldId="845"/>
        </pc:sldMkLst>
        <pc:spChg chg="del">
          <ac:chgData name="Jenifer Prince Devaraj" userId="c3fb109c-09d1-42a6-93f4-69472d709861" providerId="ADAL" clId="{4046DD8C-1DD6-44F7-801E-4ECB3CE56D67}" dt="2025-10-16T21:05:53.754" v="191" actId="478"/>
          <ac:spMkLst>
            <pc:docMk/>
            <pc:sldMk cId="4202344053" sldId="845"/>
            <ac:spMk id="2" creationId="{BBD1089C-42CE-462F-F9D5-CBB6DE9A4419}"/>
          </ac:spMkLst>
        </pc:spChg>
        <pc:spChg chg="add del mod">
          <ac:chgData name="Jenifer Prince Devaraj" userId="c3fb109c-09d1-42a6-93f4-69472d709861" providerId="ADAL" clId="{4046DD8C-1DD6-44F7-801E-4ECB3CE56D67}" dt="2025-10-16T21:06:01.149" v="193" actId="478"/>
          <ac:spMkLst>
            <pc:docMk/>
            <pc:sldMk cId="4202344053" sldId="845"/>
            <ac:spMk id="4" creationId="{86B71B96-AA25-4AD9-A9DB-B25F78B31E1D}"/>
          </ac:spMkLst>
        </pc:spChg>
        <pc:spChg chg="add mod">
          <ac:chgData name="Jenifer Prince Devaraj" userId="c3fb109c-09d1-42a6-93f4-69472d709861" providerId="ADAL" clId="{4046DD8C-1DD6-44F7-801E-4ECB3CE56D67}" dt="2025-10-16T21:07:48.915" v="219" actId="1076"/>
          <ac:spMkLst>
            <pc:docMk/>
            <pc:sldMk cId="4202344053" sldId="845"/>
            <ac:spMk id="8" creationId="{3AF02BAC-3AC1-47CC-86A9-78E0B0607F3B}"/>
          </ac:spMkLst>
        </pc:spChg>
        <pc:spChg chg="add mod">
          <ac:chgData name="Jenifer Prince Devaraj" userId="c3fb109c-09d1-42a6-93f4-69472d709861" providerId="ADAL" clId="{4046DD8C-1DD6-44F7-801E-4ECB3CE56D67}" dt="2025-10-16T21:07:45.615" v="218" actId="1076"/>
          <ac:spMkLst>
            <pc:docMk/>
            <pc:sldMk cId="4202344053" sldId="845"/>
            <ac:spMk id="10" creationId="{C320A5AB-F7C6-4F53-B79C-A64E1A6C8ED3}"/>
          </ac:spMkLst>
        </pc:spChg>
        <pc:spChg chg="add mod">
          <ac:chgData name="Jenifer Prince Devaraj" userId="c3fb109c-09d1-42a6-93f4-69472d709861" providerId="ADAL" clId="{4046DD8C-1DD6-44F7-801E-4ECB3CE56D67}" dt="2025-10-16T21:07:39.039" v="216" actId="1076"/>
          <ac:spMkLst>
            <pc:docMk/>
            <pc:sldMk cId="4202344053" sldId="845"/>
            <ac:spMk id="11" creationId="{4F6C3F1F-5A90-491E-9356-B0FC4CC55E16}"/>
          </ac:spMkLst>
        </pc:spChg>
        <pc:spChg chg="add mod">
          <ac:chgData name="Jenifer Prince Devaraj" userId="c3fb109c-09d1-42a6-93f4-69472d709861" providerId="ADAL" clId="{4046DD8C-1DD6-44F7-801E-4ECB3CE56D67}" dt="2025-10-16T21:07:42.152" v="217" actId="1076"/>
          <ac:spMkLst>
            <pc:docMk/>
            <pc:sldMk cId="4202344053" sldId="845"/>
            <ac:spMk id="12" creationId="{F831F63E-D7C6-4F2B-BD4B-CF96BEFB738E}"/>
          </ac:spMkLst>
        </pc:spChg>
      </pc:sldChg>
      <pc:sldChg chg="modSp mod">
        <pc:chgData name="Jenifer Prince Devaraj" userId="c3fb109c-09d1-42a6-93f4-69472d709861" providerId="ADAL" clId="{4046DD8C-1DD6-44F7-801E-4ECB3CE56D67}" dt="2025-10-16T21:08:15.560" v="222" actId="12"/>
        <pc:sldMkLst>
          <pc:docMk/>
          <pc:sldMk cId="470696603" sldId="846"/>
        </pc:sldMkLst>
        <pc:spChg chg="mod">
          <ac:chgData name="Jenifer Prince Devaraj" userId="c3fb109c-09d1-42a6-93f4-69472d709861" providerId="ADAL" clId="{4046DD8C-1DD6-44F7-801E-4ECB3CE56D67}" dt="2025-10-16T21:08:15.560" v="222" actId="12"/>
          <ac:spMkLst>
            <pc:docMk/>
            <pc:sldMk cId="470696603" sldId="846"/>
            <ac:spMk id="2" creationId="{BBD1089C-42CE-462F-F9D5-CBB6DE9A4419}"/>
          </ac:spMkLst>
        </pc:spChg>
      </pc:sldChg>
      <pc:sldChg chg="modSp mod">
        <pc:chgData name="Jenifer Prince Devaraj" userId="c3fb109c-09d1-42a6-93f4-69472d709861" providerId="ADAL" clId="{4046DD8C-1DD6-44F7-801E-4ECB3CE56D67}" dt="2025-10-16T21:08:21.035" v="223" actId="2711"/>
        <pc:sldMkLst>
          <pc:docMk/>
          <pc:sldMk cId="2745361798" sldId="847"/>
        </pc:sldMkLst>
        <pc:spChg chg="mod">
          <ac:chgData name="Jenifer Prince Devaraj" userId="c3fb109c-09d1-42a6-93f4-69472d709861" providerId="ADAL" clId="{4046DD8C-1DD6-44F7-801E-4ECB3CE56D67}" dt="2025-10-16T21:08:21.035" v="223" actId="2711"/>
          <ac:spMkLst>
            <pc:docMk/>
            <pc:sldMk cId="2745361798" sldId="847"/>
            <ac:spMk id="2" creationId="{BBD1089C-42CE-462F-F9D5-CBB6DE9A4419}"/>
          </ac:spMkLst>
        </pc:spChg>
      </pc:sldChg>
      <pc:sldChg chg="addSp delSp modSp mod">
        <pc:chgData name="Jenifer Prince Devaraj" userId="c3fb109c-09d1-42a6-93f4-69472d709861" providerId="ADAL" clId="{4046DD8C-1DD6-44F7-801E-4ECB3CE56D67}" dt="2025-10-17T07:46:55" v="283" actId="1367"/>
        <pc:sldMkLst>
          <pc:docMk/>
          <pc:sldMk cId="1484807040" sldId="849"/>
        </pc:sldMkLst>
        <pc:spChg chg="add del mod">
          <ac:chgData name="Jenifer Prince Devaraj" userId="c3fb109c-09d1-42a6-93f4-69472d709861" providerId="ADAL" clId="{4046DD8C-1DD6-44F7-801E-4ECB3CE56D67}" dt="2025-10-17T07:46:29.535" v="261" actId="478"/>
          <ac:spMkLst>
            <pc:docMk/>
            <pc:sldMk cId="1484807040" sldId="849"/>
            <ac:spMk id="2" creationId="{94568512-6FD4-475E-B3F7-7BBA9CF5EA6F}"/>
          </ac:spMkLst>
        </pc:spChg>
        <pc:spChg chg="add mod">
          <ac:chgData name="Jenifer Prince Devaraj" userId="c3fb109c-09d1-42a6-93f4-69472d709861" providerId="ADAL" clId="{4046DD8C-1DD6-44F7-801E-4ECB3CE56D67}" dt="2025-10-17T07:46:48.731" v="282" actId="20577"/>
          <ac:spMkLst>
            <pc:docMk/>
            <pc:sldMk cId="1484807040" sldId="849"/>
            <ac:spMk id="10" creationId="{2923B68B-8DE9-4D31-99CC-17AC69EA1D6A}"/>
          </ac:spMkLst>
        </pc:spChg>
        <pc:picChg chg="add mod">
          <ac:chgData name="Jenifer Prince Devaraj" userId="c3fb109c-09d1-42a6-93f4-69472d709861" providerId="ADAL" clId="{4046DD8C-1DD6-44F7-801E-4ECB3CE56D67}" dt="2025-10-17T07:46:55" v="283" actId="1367"/>
          <ac:picMkLst>
            <pc:docMk/>
            <pc:sldMk cId="1484807040" sldId="849"/>
            <ac:picMk id="4" creationId="{701AE58D-256F-4813-BAC8-2F14DD40CA19}"/>
          </ac:picMkLst>
        </pc:picChg>
        <pc:picChg chg="del">
          <ac:chgData name="Jenifer Prince Devaraj" userId="c3fb109c-09d1-42a6-93f4-69472d709861" providerId="ADAL" clId="{4046DD8C-1DD6-44F7-801E-4ECB3CE56D67}" dt="2025-10-17T07:46:26.161" v="258" actId="478"/>
          <ac:picMkLst>
            <pc:docMk/>
            <pc:sldMk cId="1484807040" sldId="849"/>
            <ac:picMk id="5" creationId="{26127A6D-341E-4624-D925-BC69204D7CF6}"/>
          </ac:picMkLst>
        </pc:picChg>
      </pc:sldChg>
      <pc:sldChg chg="modSp mod">
        <pc:chgData name="Jenifer Prince Devaraj" userId="c3fb109c-09d1-42a6-93f4-69472d709861" providerId="ADAL" clId="{4046DD8C-1DD6-44F7-801E-4ECB3CE56D67}" dt="2025-10-16T08:38:53.601" v="48" actId="1076"/>
        <pc:sldMkLst>
          <pc:docMk/>
          <pc:sldMk cId="1745817884" sldId="854"/>
        </pc:sldMkLst>
        <pc:spChg chg="mod">
          <ac:chgData name="Jenifer Prince Devaraj" userId="c3fb109c-09d1-42a6-93f4-69472d709861" providerId="ADAL" clId="{4046DD8C-1DD6-44F7-801E-4ECB3CE56D67}" dt="2025-10-16T08:38:53.601" v="48" actId="1076"/>
          <ac:spMkLst>
            <pc:docMk/>
            <pc:sldMk cId="1745817884" sldId="854"/>
            <ac:spMk id="3" creationId="{42955760-CB98-2C58-8A9D-B3AD2783C2A3}"/>
          </ac:spMkLst>
        </pc:spChg>
      </pc:sldChg>
      <pc:sldChg chg="modSp add del mod">
        <pc:chgData name="Jenifer Prince Devaraj" userId="c3fb109c-09d1-42a6-93f4-69472d709861" providerId="ADAL" clId="{4046DD8C-1DD6-44F7-801E-4ECB3CE56D67}" dt="2025-10-16T21:07:19.961" v="215" actId="47"/>
        <pc:sldMkLst>
          <pc:docMk/>
          <pc:sldMk cId="4247792747" sldId="855"/>
        </pc:sldMkLst>
        <pc:spChg chg="mod">
          <ac:chgData name="Jenifer Prince Devaraj" userId="c3fb109c-09d1-42a6-93f4-69472d709861" providerId="ADAL" clId="{4046DD8C-1DD6-44F7-801E-4ECB3CE56D67}" dt="2025-10-16T21:06:48.525" v="204" actId="21"/>
          <ac:spMkLst>
            <pc:docMk/>
            <pc:sldMk cId="4247792747" sldId="855"/>
            <ac:spMk id="2" creationId="{BBD1089C-42CE-462F-F9D5-CBB6DE9A441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PIC (Peripheral Interface Controller) microcontrollers are a family of microcontrollers developed by </a:t>
            </a:r>
            <a:r>
              <a:rPr lang="en-GB" sz="1200" b="1" dirty="0"/>
              <a:t>Microchip Technology</a:t>
            </a:r>
            <a:r>
              <a:rPr lang="en-GB" sz="1200" dirty="0"/>
              <a:t>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PIC microcontrollers are widely used in embedded systems due to their </a:t>
            </a:r>
            <a:r>
              <a:rPr lang="en-GB" sz="1200" b="1" dirty="0"/>
              <a:t>simplicity, reliability, </a:t>
            </a:r>
            <a:r>
              <a:rPr lang="en-GB" sz="1200" dirty="0"/>
              <a:t>and</a:t>
            </a:r>
            <a:r>
              <a:rPr lang="en-GB" sz="1200" b="1" dirty="0"/>
              <a:t> low cost</a:t>
            </a:r>
            <a:r>
              <a:rPr lang="en-GB" sz="1200" dirty="0"/>
              <a:t>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They are 8-bit, 16-bit, and 32-bit microcontrollers that come with a wide range of features, including multiple I/O ports, timers, serial communication, analogue-to-digital converters (ADC).</a:t>
            </a:r>
            <a:endParaRPr lang="en-GB" sz="1200" b="1" dirty="0"/>
          </a:p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0152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/>
              <a:t>RISC</a:t>
            </a:r>
            <a:r>
              <a:rPr lang="en-GB" sz="2400" dirty="0"/>
              <a:t> architecture (Reduced Instruction Set Computing): This ensures efficient execution of instructions.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/>
              <a:t>Harvard</a:t>
            </a:r>
            <a:r>
              <a:rPr lang="en-GB" sz="2400" dirty="0"/>
              <a:t> Architecture: 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Flash memory: It allows for multiple programming cycles(2 stages of Pipelining) , making development and prototyping easier.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Applications: Used both from simple electronic projects such as LED Blinking  to complex industrial and automotive systems.</a:t>
            </a:r>
          </a:p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65229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Low-Range: Basic functionality for simple tasks, lower memory, fewer peripherals (e.g., PIC10F, PIC12F).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Mid-Range: Intermediate functionality, moderate memory, essential peripherals like ADC, PWM, etc. (e.g., PIC16F series).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High-Range: Advanced functionality, larger memory, rich peripheral set, and faster processing (e.g., PIC18F, PIC24F, PIC32).</a:t>
            </a:r>
          </a:p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2464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59729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54908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39213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688891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01417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21576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153381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18119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PIC Microcontroller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7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75" y="1047908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PIC Microcontroller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35E4D6-5E7E-307A-70F2-53DB2BF41A71}"/>
              </a:ext>
            </a:extLst>
          </p:cNvPr>
          <p:cNvSpPr txBox="1"/>
          <p:nvPr/>
        </p:nvSpPr>
        <p:spPr>
          <a:xfrm>
            <a:off x="1265933" y="2156524"/>
            <a:ext cx="9323807" cy="40622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Developed by Microchip Technology.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Commonly used in embedded systems.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Known for simplicity, reliability, and low cost.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Available in 8-bit, 16-bit, and 32-bit variants.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Include multiple I/O ports, timers, serial communication, and ADC (Analogue-to-Digital Converters).</a:t>
            </a:r>
            <a:endParaRPr lang="en-GB" sz="2200" b="1" dirty="0">
              <a:latin typeface="Book Antiqua" panose="02040602050305030304" pitchFamily="18" charset="0"/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60821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930519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PIC Microcontroller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35E4D6-5E7E-307A-70F2-53DB2BF41A71}"/>
              </a:ext>
            </a:extLst>
          </p:cNvPr>
          <p:cNvSpPr txBox="1"/>
          <p:nvPr/>
        </p:nvSpPr>
        <p:spPr>
          <a:xfrm>
            <a:off x="1500711" y="1989707"/>
            <a:ext cx="8928391" cy="44072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</a:rPr>
              <a:t>RISC architecture: Ensures efficient execution of instructions.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</a:rPr>
              <a:t>Harvard architecture: Separates program and data memory for faster processing.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</a:rPr>
              <a:t>Flash memory: Allows multiple programming cycles and supports easy development and prototyping.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</a:rPr>
              <a:t>2-stage pipelining: Increases instruction throughput and execution speed.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</a:rPr>
              <a:t>Applications: from simple projects (e.g., LED blinking) to complex industrial and automotive systems.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572099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930519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Types OF PIC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35E4D6-5E7E-307A-70F2-53DB2BF41A71}"/>
              </a:ext>
            </a:extLst>
          </p:cNvPr>
          <p:cNvSpPr txBox="1"/>
          <p:nvPr/>
        </p:nvSpPr>
        <p:spPr>
          <a:xfrm>
            <a:off x="913766" y="2311962"/>
            <a:ext cx="9804400" cy="33590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Low-Range: Basic functionality for simple tasks, lower memory, fewer peripherals (e.g., PIC10F, PIC12F).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Mid-Range: Intermediate functionality, moderate memory, essential peripherals like ADC, PWM, etc. (e.g., PIC16F series).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High-Range: Advanced functionality, larger memory, rich peripheral set, and faster processing (e.g., PIC18F, PIC24F, PIC32).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622392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930519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Features of PIC16F877A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35E4D6-5E7E-307A-70F2-53DB2BF41A71}"/>
              </a:ext>
            </a:extLst>
          </p:cNvPr>
          <p:cNvSpPr txBox="1"/>
          <p:nvPr/>
        </p:nvSpPr>
        <p:spPr>
          <a:xfrm>
            <a:off x="1068225" y="2014422"/>
            <a:ext cx="9804400" cy="39130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256 bytes of EEPROM data memory, self programming,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2 Comparators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4 channels of 10-bit Analog-to-Digital (A/D) converter,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a synchronous serial port configuration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3-Serial Peripheral Interface (SPI) or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the 2-Inter-Integrated Circuit (I²C) bus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 an Enhanced Universal Asynchronous Receiver Transmitter (EUSART). 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380028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01AE58D-256F-4813-BAC8-2F14DD40CA19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75000"/>
          </a:blip>
          <a:stretch>
            <a:fillRect/>
          </a:stretch>
        </p:blipFill>
        <p:spPr>
          <a:xfrm>
            <a:off x="3812060" y="1867393"/>
            <a:ext cx="3302500" cy="4527227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2923B68B-8DE9-4D31-99CC-17AC69EA1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930519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Pin Diagram PIC16F877A</a:t>
            </a:r>
          </a:p>
        </p:txBody>
      </p:sp>
    </p:spTree>
    <p:extLst>
      <p:ext uri="{BB962C8B-B14F-4D97-AF65-F5344CB8AC3E}">
        <p14:creationId xmlns:p14="http://schemas.microsoft.com/office/powerpoint/2010/main" val="14848070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BA4A9B8-E5CD-41CF-A1B4-70FE820EC565}"/>
              </a:ext>
            </a:extLst>
          </p:cNvPr>
          <p:cNvSpPr txBox="1"/>
          <p:nvPr/>
        </p:nvSpPr>
        <p:spPr>
          <a:xfrm>
            <a:off x="247135" y="1259625"/>
            <a:ext cx="81431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1. Memory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FCFA7C0-2D18-484B-81E4-F0A01014B6C6}"/>
              </a:ext>
            </a:extLst>
          </p:cNvPr>
          <p:cNvSpPr txBox="1"/>
          <p:nvPr/>
        </p:nvSpPr>
        <p:spPr>
          <a:xfrm>
            <a:off x="922995" y="1817010"/>
            <a:ext cx="8888269" cy="15657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Program Memory: 14KB Flash memory, suitable for storing code.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RAM: 368 bytes, for data handling.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EEPROM: 256 bytes, for non-volatile data storage.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1D7A909-97E1-48DA-B7BE-8E247EC960FE}"/>
              </a:ext>
            </a:extLst>
          </p:cNvPr>
          <p:cNvSpPr txBox="1"/>
          <p:nvPr/>
        </p:nvSpPr>
        <p:spPr>
          <a:xfrm>
            <a:off x="922995" y="4116751"/>
            <a:ext cx="8517567" cy="20735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33 general-purpose I/O pins,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divided into 5 ports (Port A, B, C, D, and E),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making it highly flexible in terms of device interfacing. </a:t>
            </a:r>
            <a:br>
              <a:rPr lang="en-GB" sz="2200" dirty="0">
                <a:latin typeface="Book Antiqua" panose="02040602050305030304" pitchFamily="18" charset="0"/>
              </a:rPr>
            </a:br>
            <a:endParaRPr lang="en-GB" sz="2200" dirty="0">
              <a:latin typeface="Book Antiqua" panose="0204060205030503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EB470AD-DB69-4924-A4CF-EC6B95BA0B43}"/>
              </a:ext>
            </a:extLst>
          </p:cNvPr>
          <p:cNvSpPr txBox="1"/>
          <p:nvPr/>
        </p:nvSpPr>
        <p:spPr>
          <a:xfrm>
            <a:off x="247135" y="3562410"/>
            <a:ext cx="81431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2. I/O Ports :</a:t>
            </a:r>
          </a:p>
        </p:txBody>
      </p:sp>
    </p:spTree>
    <p:extLst>
      <p:ext uri="{BB962C8B-B14F-4D97-AF65-F5344CB8AC3E}">
        <p14:creationId xmlns:p14="http://schemas.microsoft.com/office/powerpoint/2010/main" val="6897635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AF02BAC-3AC1-47CC-86A9-78E0B0607F3B}"/>
              </a:ext>
            </a:extLst>
          </p:cNvPr>
          <p:cNvSpPr txBox="1"/>
          <p:nvPr/>
        </p:nvSpPr>
        <p:spPr>
          <a:xfrm>
            <a:off x="722870" y="1490457"/>
            <a:ext cx="81431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3. Analog-to-Digital Converter (ADC):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320A5AB-F7C6-4F53-B79C-A64E1A6C8ED3}"/>
              </a:ext>
            </a:extLst>
          </p:cNvPr>
          <p:cNvSpPr txBox="1"/>
          <p:nvPr/>
        </p:nvSpPr>
        <p:spPr>
          <a:xfrm>
            <a:off x="1509941" y="2136488"/>
            <a:ext cx="8888269" cy="15657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10-bit ADC with 8 analogue input channels to convert analogue signals into digital form.</a:t>
            </a:r>
            <a:br>
              <a:rPr lang="en-GB" sz="2200" dirty="0">
                <a:latin typeface="Book Antiqua" panose="02040602050305030304" pitchFamily="18" charset="0"/>
              </a:rPr>
            </a:br>
            <a:endParaRPr lang="en-GB" sz="2200" dirty="0">
              <a:latin typeface="Book Antiqua" panose="0204060205030503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F6C3F1F-5A90-491E-9356-B0FC4CC55E16}"/>
              </a:ext>
            </a:extLst>
          </p:cNvPr>
          <p:cNvSpPr txBox="1"/>
          <p:nvPr/>
        </p:nvSpPr>
        <p:spPr>
          <a:xfrm>
            <a:off x="1444889" y="4470351"/>
            <a:ext cx="9302221" cy="15657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sz="2200" dirty="0">
                <a:latin typeface="Book Antiqua" panose="02040602050305030304" pitchFamily="18" charset="0"/>
              </a:rPr>
              <a:t>	3 independent timers (Timer0, Timer1, and Timer2) for time- keeping functions.</a:t>
            </a:r>
            <a:br>
              <a:rPr lang="en-GB" sz="2200" dirty="0">
                <a:latin typeface="Book Antiqua" panose="02040602050305030304" pitchFamily="18" charset="0"/>
              </a:rPr>
            </a:br>
            <a:endParaRPr lang="en-GB" sz="2200" dirty="0">
              <a:latin typeface="Book Antiqua" panose="0204060205030503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831F63E-D7C6-4F2B-BD4B-CF96BEFB738E}"/>
              </a:ext>
            </a:extLst>
          </p:cNvPr>
          <p:cNvSpPr txBox="1"/>
          <p:nvPr/>
        </p:nvSpPr>
        <p:spPr>
          <a:xfrm>
            <a:off x="722870" y="3938637"/>
            <a:ext cx="81431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4. Timers:</a:t>
            </a:r>
          </a:p>
        </p:txBody>
      </p:sp>
    </p:spTree>
    <p:extLst>
      <p:ext uri="{BB962C8B-B14F-4D97-AF65-F5344CB8AC3E}">
        <p14:creationId xmlns:p14="http://schemas.microsoft.com/office/powerpoint/2010/main" val="42023440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737" y="1251618"/>
            <a:ext cx="10903767" cy="4989051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5. Communication:</a:t>
            </a:r>
            <a:b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</a:b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For communication with external devices like sensors and displays, PIC uses,</a:t>
            </a:r>
            <a:b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</a:b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	UART: For serial communication (TX/RX).</a:t>
            </a:r>
            <a:b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</a:b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	SPI (Serial Peripheral Interface) and I²C (Inter-Integrated Circuit)</a:t>
            </a:r>
            <a:b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</a:b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6. PWM Modules:</a:t>
            </a:r>
            <a:b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</a:b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	2 Capture/Compare/PWM (CCP) modules for generating Pulse Width Modulation 	(PWM) signals, useful for motor control and other applications.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706966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777" y="1146586"/>
            <a:ext cx="10903767" cy="4989051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7. Power Supply:</a:t>
            </a:r>
            <a:b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</a:b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	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Operating voltage range from 2.0V to 5.5V, making it suitable for both low-power 	and standard-power applications.</a:t>
            </a:r>
            <a:b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</a:b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8. Clock Speed:</a:t>
            </a:r>
            <a:b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</a:b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	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Up to 20 MHz clock frequency, enabling fast data processing for embedded 	systems.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453617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0537" y="1559560"/>
            <a:ext cx="10903767" cy="637429"/>
          </a:xfrm>
        </p:spPr>
        <p:txBody>
          <a:bodyPr>
            <a:normAutofit fontScale="90000"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Buffers &amp; Tri-state outputs</a:t>
            </a:r>
            <a:b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2955760-CB98-2C58-8A9D-B3AD2783C2A3}"/>
              </a:ext>
            </a:extLst>
          </p:cNvPr>
          <p:cNvSpPr txBox="1"/>
          <p:nvPr/>
        </p:nvSpPr>
        <p:spPr>
          <a:xfrm>
            <a:off x="688224" y="2098040"/>
            <a:ext cx="10546080" cy="10452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A tri-state option in a buffer or a normal I/O pin also offers a high Z (impedance)mode to effectively disconnect the output pin from the circuit.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0283660-06B5-7FC6-4A5A-9F139FC3C0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34895" y="3573462"/>
            <a:ext cx="5362575" cy="2505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18519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ACDB5002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346478" y="2074847"/>
            <a:ext cx="11594969" cy="1354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</a:rPr>
              <a:t>Exercise 1: 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Write and design an embedded C program to blink an LED using the PIC16F877A microcontroller, with the LED connected to the first pin of PORTB (RB0).</a:t>
            </a:r>
          </a:p>
        </p:txBody>
      </p:sp>
    </p:spTree>
    <p:extLst>
      <p:ext uri="{BB962C8B-B14F-4D97-AF65-F5344CB8AC3E}">
        <p14:creationId xmlns:p14="http://schemas.microsoft.com/office/powerpoint/2010/main" val="31015339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ACDB5002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/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CF08403-CE56-6257-F0CE-7ACD5AA245C4}"/>
              </a:ext>
            </a:extLst>
          </p:cNvPr>
          <p:cNvSpPr txBox="1"/>
          <p:nvPr/>
        </p:nvSpPr>
        <p:spPr>
          <a:xfrm>
            <a:off x="785993" y="1686088"/>
            <a:ext cx="11531214" cy="50353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#include &lt;16F877A.h&gt;           // Include the PIC16F877A header file</a:t>
            </a:r>
          </a:p>
          <a:p>
            <a:pPr>
              <a:lnSpc>
                <a:spcPct val="150000"/>
              </a:lnSpc>
            </a:pPr>
            <a:r>
              <a:rPr lang="en-GB" dirty="0"/>
              <a:t>#fuses HS,NOWDT,NOLVP       // Set fuses for high-speed oscillator, no watchdog timer, and no low-voltage programming</a:t>
            </a:r>
          </a:p>
          <a:p>
            <a:pPr>
              <a:lnSpc>
                <a:spcPct val="150000"/>
              </a:lnSpc>
            </a:pPr>
            <a:r>
              <a:rPr lang="en-GB" dirty="0"/>
              <a:t>#use delay(clock=20000000)  // Set the clock frequency to 20 MHz</a:t>
            </a:r>
          </a:p>
          <a:p>
            <a:pPr>
              <a:lnSpc>
                <a:spcPct val="150000"/>
              </a:lnSpc>
            </a:pPr>
            <a:r>
              <a:rPr lang="en-GB" dirty="0"/>
              <a:t> void main() {</a:t>
            </a:r>
          </a:p>
          <a:p>
            <a:pPr>
              <a:lnSpc>
                <a:spcPct val="150000"/>
              </a:lnSpc>
            </a:pPr>
            <a:r>
              <a:rPr lang="en-GB" dirty="0"/>
              <a:t>   	</a:t>
            </a:r>
            <a:r>
              <a:rPr lang="en-GB" dirty="0" err="1"/>
              <a:t>set_tris_b</a:t>
            </a:r>
            <a:r>
              <a:rPr lang="en-GB" dirty="0"/>
              <a:t>(0b00000000);   // Set RB0 as output, others as input</a:t>
            </a:r>
          </a:p>
          <a:p>
            <a:pPr>
              <a:lnSpc>
                <a:spcPct val="150000"/>
              </a:lnSpc>
            </a:pPr>
            <a:r>
              <a:rPr lang="en-GB" dirty="0"/>
              <a:t>   	while(TRUE) {             // Infinite loop</a:t>
            </a:r>
          </a:p>
          <a:p>
            <a:pPr>
              <a:lnSpc>
                <a:spcPct val="150000"/>
              </a:lnSpc>
            </a:pPr>
            <a:r>
              <a:rPr lang="en-GB" dirty="0"/>
              <a:t>      	</a:t>
            </a:r>
            <a:r>
              <a:rPr lang="en-GB" dirty="0" err="1"/>
              <a:t>output_high</a:t>
            </a:r>
            <a:r>
              <a:rPr lang="en-GB" dirty="0"/>
              <a:t>(PIN_B0);  // Turn on the LED</a:t>
            </a:r>
          </a:p>
          <a:p>
            <a:pPr>
              <a:lnSpc>
                <a:spcPct val="150000"/>
              </a:lnSpc>
            </a:pPr>
            <a:r>
              <a:rPr lang="en-GB" dirty="0"/>
              <a:t>      	</a:t>
            </a:r>
            <a:r>
              <a:rPr lang="en-GB" dirty="0" err="1"/>
              <a:t>delay_ms</a:t>
            </a:r>
            <a:r>
              <a:rPr lang="en-GB" dirty="0"/>
              <a:t>(500);         // Wait for 500 milliseconds</a:t>
            </a:r>
          </a:p>
          <a:p>
            <a:pPr>
              <a:lnSpc>
                <a:spcPct val="150000"/>
              </a:lnSpc>
            </a:pPr>
            <a:r>
              <a:rPr lang="en-GB" dirty="0"/>
              <a:t>      	</a:t>
            </a:r>
            <a:r>
              <a:rPr lang="en-GB" dirty="0" err="1"/>
              <a:t>output_low</a:t>
            </a:r>
            <a:r>
              <a:rPr lang="en-GB" dirty="0"/>
              <a:t>(PIN_B0);   // Turn off the LED</a:t>
            </a:r>
          </a:p>
          <a:p>
            <a:pPr>
              <a:lnSpc>
                <a:spcPct val="150000"/>
              </a:lnSpc>
            </a:pPr>
            <a:r>
              <a:rPr lang="en-GB" dirty="0"/>
              <a:t>      	</a:t>
            </a:r>
            <a:r>
              <a:rPr lang="en-GB" dirty="0" err="1"/>
              <a:t>delay_ms</a:t>
            </a:r>
            <a:r>
              <a:rPr lang="en-GB" dirty="0"/>
              <a:t>(500);         // Wait for 500 milliseconds</a:t>
            </a:r>
          </a:p>
          <a:p>
            <a:pPr>
              <a:lnSpc>
                <a:spcPct val="150000"/>
              </a:lnSpc>
            </a:pPr>
            <a:r>
              <a:rPr lang="en-GB" dirty="0"/>
              <a:t>  		 }</a:t>
            </a:r>
          </a:p>
          <a:p>
            <a:pPr>
              <a:lnSpc>
                <a:spcPct val="150000"/>
              </a:lnSpc>
            </a:pPr>
            <a:r>
              <a:rPr lang="en-GB" dirty="0"/>
              <a:t>			}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D299B5A-CC9C-4900-BF99-3F4A0D7E3353}"/>
              </a:ext>
            </a:extLst>
          </p:cNvPr>
          <p:cNvSpPr txBox="1"/>
          <p:nvPr/>
        </p:nvSpPr>
        <p:spPr>
          <a:xfrm>
            <a:off x="283779" y="1266660"/>
            <a:ext cx="3096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Flashing LED</a:t>
            </a:r>
          </a:p>
        </p:txBody>
      </p:sp>
    </p:spTree>
    <p:extLst>
      <p:ext uri="{BB962C8B-B14F-4D97-AF65-F5344CB8AC3E}">
        <p14:creationId xmlns:p14="http://schemas.microsoft.com/office/powerpoint/2010/main" val="46650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ACDB5002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77B30A4-4EF9-BE5D-AE8D-15158E40A3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6720" y="2072825"/>
            <a:ext cx="4013450" cy="442345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417303D-B7FB-4CCA-A7E7-3BA8CC8E7908}"/>
              </a:ext>
            </a:extLst>
          </p:cNvPr>
          <p:cNvSpPr txBox="1"/>
          <p:nvPr/>
        </p:nvSpPr>
        <p:spPr>
          <a:xfrm>
            <a:off x="283779" y="1266660"/>
            <a:ext cx="3096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Flashing LED</a:t>
            </a:r>
          </a:p>
        </p:txBody>
      </p:sp>
    </p:spTree>
    <p:extLst>
      <p:ext uri="{BB962C8B-B14F-4D97-AF65-F5344CB8AC3E}">
        <p14:creationId xmlns:p14="http://schemas.microsoft.com/office/powerpoint/2010/main" val="23702681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ACDB5002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346478" y="2074847"/>
            <a:ext cx="11594969" cy="1354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Exercise 2: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Write and design an embedded C program to blink all the LEDs connected in Port B with a delay of 2 seconds using the PIC16F877A microcontroller.</a:t>
            </a:r>
          </a:p>
        </p:txBody>
      </p:sp>
    </p:spTree>
    <p:extLst>
      <p:ext uri="{BB962C8B-B14F-4D97-AF65-F5344CB8AC3E}">
        <p14:creationId xmlns:p14="http://schemas.microsoft.com/office/powerpoint/2010/main" val="34668551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ACDB5002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3C14B84-DAFF-4517-8155-EA1586A5F9DA}"/>
              </a:ext>
            </a:extLst>
          </p:cNvPr>
          <p:cNvSpPr txBox="1"/>
          <p:nvPr/>
        </p:nvSpPr>
        <p:spPr>
          <a:xfrm>
            <a:off x="2671147" y="1820166"/>
            <a:ext cx="6849705" cy="48970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#include &lt;16F877A.h&gt;           // Include the header file for the PIC16F877A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#fuses HS,NOWDT,NOLVP       // Set fuses for high-speed oscillator, no watchdog timer, no low-voltage programming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#use delay(clock=20000000)  // Set the clock frequency to 20 MHz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void main() 	{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// Set all PORTB pins as output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    </a:t>
            </a:r>
            <a:r>
              <a:rPr lang="en-GB" sz="1500" dirty="0" err="1">
                <a:latin typeface="Cambria" panose="02040503050406030204" pitchFamily="18" charset="0"/>
                <a:ea typeface="Cambria" panose="02040503050406030204" pitchFamily="18" charset="0"/>
              </a:rPr>
              <a:t>set_tris_b</a:t>
            </a: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(0x00);        // 0x00 means all pins are outputs (0 = output, 1 = input)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    while(TRUE) {            // Infinite loop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    </a:t>
            </a:r>
            <a:r>
              <a:rPr lang="en-GB" sz="1500" dirty="0" err="1">
                <a:latin typeface="Cambria" panose="02040503050406030204" pitchFamily="18" charset="0"/>
                <a:ea typeface="Cambria" panose="02040503050406030204" pitchFamily="18" charset="0"/>
              </a:rPr>
              <a:t>output_b</a:t>
            </a: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(0xFF);      // Turn all pins on (0xFF = 11111111 in binary)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    </a:t>
            </a:r>
            <a:r>
              <a:rPr lang="en-GB" sz="1500" dirty="0" err="1">
                <a:latin typeface="Cambria" panose="02040503050406030204" pitchFamily="18" charset="0"/>
                <a:ea typeface="Cambria" panose="02040503050406030204" pitchFamily="18" charset="0"/>
              </a:rPr>
              <a:t>delay_ms</a:t>
            </a: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(2000);       // Wait for 500 milliseconds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    </a:t>
            </a:r>
            <a:r>
              <a:rPr lang="en-GB" sz="1500" dirty="0" err="1">
                <a:latin typeface="Cambria" panose="02040503050406030204" pitchFamily="18" charset="0"/>
                <a:ea typeface="Cambria" panose="02040503050406030204" pitchFamily="18" charset="0"/>
              </a:rPr>
              <a:t>output_b</a:t>
            </a: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(0x00);      // Turn all pins off (0x00 = 00000000 in binary)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    </a:t>
            </a:r>
            <a:r>
              <a:rPr lang="en-GB" sz="1500" dirty="0" err="1">
                <a:latin typeface="Cambria" panose="02040503050406030204" pitchFamily="18" charset="0"/>
                <a:ea typeface="Cambria" panose="02040503050406030204" pitchFamily="18" charset="0"/>
              </a:rPr>
              <a:t>delay_ms</a:t>
            </a: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(2000);       // Wait for 500 milliseconds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   	 }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		}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67A10DD-E3BC-47A9-884C-0F2EFD85E11B}"/>
              </a:ext>
            </a:extLst>
          </p:cNvPr>
          <p:cNvSpPr txBox="1"/>
          <p:nvPr/>
        </p:nvSpPr>
        <p:spPr>
          <a:xfrm>
            <a:off x="380110" y="1367848"/>
            <a:ext cx="231308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Program</a:t>
            </a:r>
          </a:p>
        </p:txBody>
      </p:sp>
    </p:spTree>
    <p:extLst>
      <p:ext uri="{BB962C8B-B14F-4D97-AF65-F5344CB8AC3E}">
        <p14:creationId xmlns:p14="http://schemas.microsoft.com/office/powerpoint/2010/main" val="4052402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ACDB5002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D1637F1-4582-C121-3262-26B2949935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8877" y="1349529"/>
            <a:ext cx="6926780" cy="4832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73862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0537" y="1559560"/>
            <a:ext cx="10903767" cy="637429"/>
          </a:xfrm>
        </p:spPr>
        <p:txBody>
          <a:bodyPr>
            <a:normAutofit fontScale="90000"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Reference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2955760-CB98-2C58-8A9D-B3AD2783C2A3}"/>
              </a:ext>
            </a:extLst>
          </p:cNvPr>
          <p:cNvSpPr txBox="1"/>
          <p:nvPr/>
        </p:nvSpPr>
        <p:spPr>
          <a:xfrm>
            <a:off x="855040" y="2771483"/>
            <a:ext cx="9388711" cy="24590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</a:rPr>
              <a:t>[1] Microchip Technology Inc., “PIC18F25K80/45K80 Data Sheet,” 31004A. [Online]. Available: https://ww1.microchip.com/downloads/en/DeviceDoc/31004a.pdf. </a:t>
            </a:r>
          </a:p>
          <a:p>
            <a:pPr algn="just">
              <a:lnSpc>
                <a:spcPct val="200000"/>
              </a:lnSpc>
            </a:pP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</a:rPr>
              <a:t>[3] M. </a:t>
            </a:r>
            <a:r>
              <a:rPr lang="en-GB" sz="2000" dirty="0" err="1">
                <a:latin typeface="Cambria" panose="02040503050406030204" pitchFamily="18" charset="0"/>
                <a:ea typeface="Cambria" panose="02040503050406030204" pitchFamily="18" charset="0"/>
              </a:rPr>
              <a:t>Alabdali</a:t>
            </a: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</a:rPr>
              <a:t>, "Fan-Out, Buffer, Open Collector, and Tri-State," Malabdali.com, Available: https://malabdali.com/fan-out-buffer-open-collector-and-tri-state</a:t>
            </a:r>
          </a:p>
        </p:txBody>
      </p:sp>
    </p:spTree>
    <p:extLst>
      <p:ext uri="{BB962C8B-B14F-4D97-AF65-F5344CB8AC3E}">
        <p14:creationId xmlns:p14="http://schemas.microsoft.com/office/powerpoint/2010/main" val="174581788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742</TotalTime>
  <Words>1484</Words>
  <Application>Microsoft Office PowerPoint</Application>
  <PresentationFormat>Widescreen</PresentationFormat>
  <Paragraphs>185</Paragraphs>
  <Slides>19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Book Antiqua</vt:lpstr>
      <vt:lpstr>Calibri</vt:lpstr>
      <vt:lpstr>Calibri Light</vt:lpstr>
      <vt:lpstr>Cambria</vt:lpstr>
      <vt:lpstr>UWTSD 200_Title Page 2</vt:lpstr>
      <vt:lpstr>UWTSD 200_Text 3</vt:lpstr>
      <vt:lpstr>PowerPoint Presentation</vt:lpstr>
      <vt:lpstr>PIC Microcontroller</vt:lpstr>
      <vt:lpstr>PIC Microcontroller</vt:lpstr>
      <vt:lpstr>Types OF PIC</vt:lpstr>
      <vt:lpstr>Features of PIC16F877A</vt:lpstr>
      <vt:lpstr>Pin Diagram PIC16F877A</vt:lpstr>
      <vt:lpstr>PowerPoint Presentation</vt:lpstr>
      <vt:lpstr>PowerPoint Presentation</vt:lpstr>
      <vt:lpstr>5. Communication: For communication with external devices like sensors and displays, PIC uses,  UART: For serial communication (TX/RX).  SPI (Serial Peripheral Interface) and I²C (Inter-Integrated Circuit) 6. PWM Modules:  2 Capture/Compare/PWM (CCP) modules for generating Pulse Width Modulation  (PWM) signals, useful for motor control and other applications.</vt:lpstr>
      <vt:lpstr>7. Power Supply:  Operating voltage range from 2.0V to 5.5V, making it suitable for both low-power  and standard-power applications. 8. Clock Speed:  Up to 20 MHz clock frequency, enabling fast data processing for embedded  systems.</vt:lpstr>
      <vt:lpstr>Buffers &amp; Tri-state outputs </vt:lpstr>
      <vt:lpstr>Programming on PIC</vt:lpstr>
      <vt:lpstr>Programming on PIC</vt:lpstr>
      <vt:lpstr>Programming on PIC</vt:lpstr>
      <vt:lpstr>Programming on PIC</vt:lpstr>
      <vt:lpstr>Programming on PIC</vt:lpstr>
      <vt:lpstr>Programming on PIC</vt:lpstr>
      <vt:lpstr>Reference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14</cp:revision>
  <dcterms:created xsi:type="dcterms:W3CDTF">2021-03-09T15:35:42Z</dcterms:created>
  <dcterms:modified xsi:type="dcterms:W3CDTF">2025-10-17T07:56:48Z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