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2" r:id="rId1"/>
  </p:sldMasterIdLst>
  <p:notesMasterIdLst>
    <p:notesMasterId r:id="rId3"/>
  </p:notesMasterIdLst>
  <p:sldIdLst>
    <p:sldId id="256" r:id="rId2"/>
  </p:sldIdLst>
  <p:sldSz cx="17068800" cy="96012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userDrawn="1">
          <p15:clr>
            <a:srgbClr val="A4A3A4"/>
          </p15:clr>
        </p15:guide>
        <p15:guide id="2" pos="537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321"/>
    <p:restoredTop sz="94513"/>
  </p:normalViewPr>
  <p:slideViewPr>
    <p:cSldViewPr snapToGrid="0" snapToObjects="1" showGuides="1">
      <p:cViewPr>
        <p:scale>
          <a:sx n="171" d="100"/>
          <a:sy n="171" d="100"/>
        </p:scale>
        <p:origin x="-8216" y="144"/>
      </p:cViewPr>
      <p:guideLst>
        <p:guide orient="horz" pos="3024"/>
        <p:guide pos="5376"/>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cap="none" baseline="0">
                <a:solidFill>
                  <a:schemeClr val="lt1">
                    <a:lumMod val="85000"/>
                  </a:schemeClr>
                </a:solidFill>
                <a:latin typeface="+mn-lt"/>
                <a:ea typeface="+mn-ea"/>
                <a:cs typeface="+mn-cs"/>
              </a:defRPr>
            </a:pPr>
            <a:r>
              <a:rPr lang="en-GB" sz="1400"/>
              <a:t>Physically </a:t>
            </a:r>
          </a:p>
        </c:rich>
      </c:tx>
      <c:overlay val="0"/>
      <c:spPr>
        <a:noFill/>
        <a:ln>
          <a:noFill/>
        </a:ln>
        <a:effectLst/>
      </c:spPr>
      <c:txPr>
        <a:bodyPr rot="0" spcFirstLastPara="1" vertOverflow="ellipsis" vert="horz" wrap="square" anchor="ctr" anchorCtr="1"/>
        <a:lstStyle/>
        <a:p>
          <a:pPr>
            <a:defRPr sz="1400" b="1" i="0" u="none" strike="noStrike" kern="1200" cap="none" baseline="0">
              <a:solidFill>
                <a:schemeClr val="lt1">
                  <a:lumMod val="8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Sheet1!$F$17</c:f>
              <c:strCache>
                <c:ptCount val="1"/>
                <c:pt idx="0">
                  <c:v>Pre session/Race</c:v>
                </c:pt>
              </c:strCache>
            </c:strRef>
          </c:tx>
          <c:spPr>
            <a:noFill/>
            <a:ln w="9525" cap="flat" cmpd="sng" algn="ctr">
              <a:solidFill>
                <a:schemeClr val="accent1"/>
              </a:solidFill>
              <a:miter lim="800000"/>
            </a:ln>
            <a:effectLst>
              <a:glow rad="63500">
                <a:schemeClr val="accent1">
                  <a:satMod val="175000"/>
                  <a:alpha val="25000"/>
                </a:schemeClr>
              </a:glow>
            </a:effectLst>
          </c:spPr>
          <c:invertIfNegative val="0"/>
          <c:cat>
            <c:strRef>
              <c:f>Sheet1!$E$18:$E$23</c:f>
              <c:strCache>
                <c:ptCount val="6"/>
                <c:pt idx="0">
                  <c:v>Day 1</c:v>
                </c:pt>
                <c:pt idx="1">
                  <c:v>Day 2</c:v>
                </c:pt>
                <c:pt idx="2">
                  <c:v>Day 3</c:v>
                </c:pt>
                <c:pt idx="3">
                  <c:v>Day 4</c:v>
                </c:pt>
                <c:pt idx="4">
                  <c:v>Day 5</c:v>
                </c:pt>
                <c:pt idx="5">
                  <c:v>Race Day </c:v>
                </c:pt>
              </c:strCache>
            </c:strRef>
          </c:cat>
          <c:val>
            <c:numRef>
              <c:f>Sheet1!$F$18:$F$23</c:f>
              <c:numCache>
                <c:formatCode>General</c:formatCode>
                <c:ptCount val="6"/>
                <c:pt idx="0">
                  <c:v>5</c:v>
                </c:pt>
                <c:pt idx="1">
                  <c:v>6</c:v>
                </c:pt>
                <c:pt idx="2">
                  <c:v>7</c:v>
                </c:pt>
                <c:pt idx="3">
                  <c:v>6</c:v>
                </c:pt>
                <c:pt idx="4">
                  <c:v>7</c:v>
                </c:pt>
                <c:pt idx="5">
                  <c:v>7</c:v>
                </c:pt>
              </c:numCache>
            </c:numRef>
          </c:val>
          <c:extLst>
            <c:ext xmlns:c16="http://schemas.microsoft.com/office/drawing/2014/chart" uri="{C3380CC4-5D6E-409C-BE32-E72D297353CC}">
              <c16:uniqueId val="{00000000-2639-8E4D-A002-83AAE6069A6D}"/>
            </c:ext>
          </c:extLst>
        </c:ser>
        <c:ser>
          <c:idx val="1"/>
          <c:order val="1"/>
          <c:tx>
            <c:strRef>
              <c:f>Sheet1!$G$17</c:f>
              <c:strCache>
                <c:ptCount val="1"/>
                <c:pt idx="0">
                  <c:v>During Session/Race</c:v>
                </c:pt>
              </c:strCache>
            </c:strRef>
          </c:tx>
          <c:spPr>
            <a:noFill/>
            <a:ln w="9525" cap="flat" cmpd="sng" algn="ctr">
              <a:solidFill>
                <a:schemeClr val="accent2"/>
              </a:solidFill>
              <a:miter lim="800000"/>
            </a:ln>
            <a:effectLst>
              <a:glow rad="63500">
                <a:schemeClr val="accent2">
                  <a:satMod val="175000"/>
                  <a:alpha val="25000"/>
                </a:schemeClr>
              </a:glow>
            </a:effectLst>
          </c:spPr>
          <c:invertIfNegative val="0"/>
          <c:cat>
            <c:strRef>
              <c:f>Sheet1!$E$18:$E$23</c:f>
              <c:strCache>
                <c:ptCount val="6"/>
                <c:pt idx="0">
                  <c:v>Day 1</c:v>
                </c:pt>
                <c:pt idx="1">
                  <c:v>Day 2</c:v>
                </c:pt>
                <c:pt idx="2">
                  <c:v>Day 3</c:v>
                </c:pt>
                <c:pt idx="3">
                  <c:v>Day 4</c:v>
                </c:pt>
                <c:pt idx="4">
                  <c:v>Day 5</c:v>
                </c:pt>
                <c:pt idx="5">
                  <c:v>Race Day </c:v>
                </c:pt>
              </c:strCache>
            </c:strRef>
          </c:cat>
          <c:val>
            <c:numRef>
              <c:f>Sheet1!$G$18:$G$23</c:f>
              <c:numCache>
                <c:formatCode>General</c:formatCode>
                <c:ptCount val="6"/>
                <c:pt idx="0">
                  <c:v>5</c:v>
                </c:pt>
                <c:pt idx="1">
                  <c:v>5</c:v>
                </c:pt>
                <c:pt idx="2">
                  <c:v>6</c:v>
                </c:pt>
                <c:pt idx="3">
                  <c:v>6</c:v>
                </c:pt>
                <c:pt idx="4">
                  <c:v>6</c:v>
                </c:pt>
                <c:pt idx="5">
                  <c:v>6</c:v>
                </c:pt>
              </c:numCache>
            </c:numRef>
          </c:val>
          <c:extLst>
            <c:ext xmlns:c16="http://schemas.microsoft.com/office/drawing/2014/chart" uri="{C3380CC4-5D6E-409C-BE32-E72D297353CC}">
              <c16:uniqueId val="{00000001-2639-8E4D-A002-83AAE6069A6D}"/>
            </c:ext>
          </c:extLst>
        </c:ser>
        <c:ser>
          <c:idx val="2"/>
          <c:order val="2"/>
          <c:tx>
            <c:strRef>
              <c:f>Sheet1!$H$17</c:f>
              <c:strCache>
                <c:ptCount val="1"/>
                <c:pt idx="0">
                  <c:v>After Session/Race </c:v>
                </c:pt>
              </c:strCache>
            </c:strRef>
          </c:tx>
          <c:spPr>
            <a:noFill/>
            <a:ln w="9525" cap="flat" cmpd="sng" algn="ctr">
              <a:solidFill>
                <a:schemeClr val="accent3"/>
              </a:solidFill>
              <a:miter lim="800000"/>
            </a:ln>
            <a:effectLst>
              <a:glow rad="63500">
                <a:schemeClr val="accent3">
                  <a:satMod val="175000"/>
                  <a:alpha val="25000"/>
                </a:schemeClr>
              </a:glow>
            </a:effectLst>
          </c:spPr>
          <c:invertIfNegative val="0"/>
          <c:cat>
            <c:strRef>
              <c:f>Sheet1!$E$18:$E$23</c:f>
              <c:strCache>
                <c:ptCount val="6"/>
                <c:pt idx="0">
                  <c:v>Day 1</c:v>
                </c:pt>
                <c:pt idx="1">
                  <c:v>Day 2</c:v>
                </c:pt>
                <c:pt idx="2">
                  <c:v>Day 3</c:v>
                </c:pt>
                <c:pt idx="3">
                  <c:v>Day 4</c:v>
                </c:pt>
                <c:pt idx="4">
                  <c:v>Day 5</c:v>
                </c:pt>
                <c:pt idx="5">
                  <c:v>Race Day </c:v>
                </c:pt>
              </c:strCache>
            </c:strRef>
          </c:cat>
          <c:val>
            <c:numRef>
              <c:f>Sheet1!$H$18:$H$23</c:f>
              <c:numCache>
                <c:formatCode>General</c:formatCode>
                <c:ptCount val="6"/>
                <c:pt idx="0">
                  <c:v>4</c:v>
                </c:pt>
                <c:pt idx="1">
                  <c:v>5</c:v>
                </c:pt>
                <c:pt idx="2">
                  <c:v>5</c:v>
                </c:pt>
                <c:pt idx="3">
                  <c:v>6</c:v>
                </c:pt>
                <c:pt idx="4">
                  <c:v>5</c:v>
                </c:pt>
                <c:pt idx="5">
                  <c:v>6</c:v>
                </c:pt>
              </c:numCache>
            </c:numRef>
          </c:val>
          <c:extLst>
            <c:ext xmlns:c16="http://schemas.microsoft.com/office/drawing/2014/chart" uri="{C3380CC4-5D6E-409C-BE32-E72D297353CC}">
              <c16:uniqueId val="{00000002-2639-8E4D-A002-83AAE6069A6D}"/>
            </c:ext>
          </c:extLst>
        </c:ser>
        <c:dLbls>
          <c:showLegendKey val="0"/>
          <c:showVal val="0"/>
          <c:showCatName val="0"/>
          <c:showSerName val="0"/>
          <c:showPercent val="0"/>
          <c:showBubbleSize val="0"/>
        </c:dLbls>
        <c:gapWidth val="315"/>
        <c:overlap val="-40"/>
        <c:axId val="1293000992"/>
        <c:axId val="1293002640"/>
      </c:barChart>
      <c:catAx>
        <c:axId val="1293000992"/>
        <c:scaling>
          <c:orientation val="minMax"/>
        </c:scaling>
        <c:delete val="0"/>
        <c:axPos val="b"/>
        <c:majorGridlines>
          <c:spPr>
            <a:ln w="9525" cap="flat" cmpd="sng" algn="ctr">
              <a:gradFill>
                <a:gsLst>
                  <a:gs pos="100000">
                    <a:schemeClr val="dk1">
                      <a:lumMod val="75000"/>
                      <a:lumOff val="25000"/>
                    </a:schemeClr>
                  </a:gs>
                  <a:gs pos="0">
                    <a:schemeClr val="dk1">
                      <a:lumMod val="65000"/>
                      <a:lumOff val="35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1293002640"/>
        <c:crosses val="autoZero"/>
        <c:auto val="1"/>
        <c:lblAlgn val="ctr"/>
        <c:lblOffset val="100"/>
        <c:noMultiLvlLbl val="0"/>
      </c:catAx>
      <c:valAx>
        <c:axId val="1293002640"/>
        <c:scaling>
          <c:orientation val="minMax"/>
        </c:scaling>
        <c:delete val="0"/>
        <c:axPos val="l"/>
        <c:majorGridlines>
          <c:spPr>
            <a:ln w="9525" cap="flat" cmpd="sng" algn="ctr">
              <a:gradFill>
                <a:gsLst>
                  <a:gs pos="100000">
                    <a:schemeClr val="dk1">
                      <a:lumMod val="75000"/>
                      <a:lumOff val="25000"/>
                    </a:schemeClr>
                  </a:gs>
                  <a:gs pos="0">
                    <a:schemeClr val="dk1">
                      <a:lumMod val="65000"/>
                      <a:lumOff val="35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75000"/>
                  </a:schemeClr>
                </a:solidFill>
                <a:latin typeface="+mn-lt"/>
                <a:ea typeface="+mn-ea"/>
                <a:cs typeface="+mn-cs"/>
              </a:defRPr>
            </a:pPr>
            <a:endParaRPr lang="en-US"/>
          </a:p>
        </c:txPr>
        <c:crossAx val="1293000992"/>
        <c:crosses val="autoZero"/>
        <c:crossBetween val="between"/>
      </c:valAx>
      <c:spPr>
        <a:noFill/>
        <a:ln>
          <a:noFill/>
        </a:ln>
        <a:effectLst/>
      </c:spPr>
    </c:plotArea>
    <c:legend>
      <c:legendPos val="t"/>
      <c:layout>
        <c:manualLayout>
          <c:xMode val="edge"/>
          <c:yMode val="edge"/>
          <c:x val="0.14743854808831208"/>
          <c:y val="0.1755478564902633"/>
          <c:w val="0.71238635135297435"/>
          <c:h val="0.17314817759342804"/>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dk1">
        <a:lumMod val="75000"/>
        <a:lumOff val="25000"/>
      </a:schemeClr>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cap="none" baseline="0">
                <a:solidFill>
                  <a:schemeClr val="lt1">
                    <a:lumMod val="85000"/>
                  </a:schemeClr>
                </a:solidFill>
                <a:latin typeface="+mn-lt"/>
                <a:ea typeface="+mn-ea"/>
                <a:cs typeface="+mn-cs"/>
              </a:defRPr>
            </a:pPr>
            <a:r>
              <a:rPr lang="en-GB"/>
              <a:t>Mentally</a:t>
            </a:r>
          </a:p>
        </c:rich>
      </c:tx>
      <c:overlay val="0"/>
      <c:spPr>
        <a:noFill/>
        <a:ln>
          <a:noFill/>
        </a:ln>
        <a:effectLst/>
      </c:spPr>
      <c:txPr>
        <a:bodyPr rot="0" spcFirstLastPara="1" vertOverflow="ellipsis" vert="horz" wrap="square" anchor="ctr" anchorCtr="1"/>
        <a:lstStyle/>
        <a:p>
          <a:pPr>
            <a:defRPr sz="1400" b="1" i="0" u="none" strike="noStrike" kern="1200" cap="none" baseline="0">
              <a:solidFill>
                <a:schemeClr val="lt1">
                  <a:lumMod val="8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Sheet1!$F$26</c:f>
              <c:strCache>
                <c:ptCount val="1"/>
                <c:pt idx="0">
                  <c:v>Pre session/Race</c:v>
                </c:pt>
              </c:strCache>
            </c:strRef>
          </c:tx>
          <c:spPr>
            <a:noFill/>
            <a:ln w="9525" cap="flat" cmpd="sng" algn="ctr">
              <a:solidFill>
                <a:schemeClr val="accent1"/>
              </a:solidFill>
              <a:miter lim="800000"/>
            </a:ln>
            <a:effectLst>
              <a:glow rad="63500">
                <a:schemeClr val="accent1">
                  <a:satMod val="175000"/>
                  <a:alpha val="25000"/>
                </a:schemeClr>
              </a:glow>
            </a:effectLst>
          </c:spPr>
          <c:invertIfNegative val="0"/>
          <c:cat>
            <c:strRef>
              <c:f>Sheet1!$E$27:$E$32</c:f>
              <c:strCache>
                <c:ptCount val="6"/>
                <c:pt idx="0">
                  <c:v>Day 1</c:v>
                </c:pt>
                <c:pt idx="1">
                  <c:v>Day 2</c:v>
                </c:pt>
                <c:pt idx="2">
                  <c:v>Day 3</c:v>
                </c:pt>
                <c:pt idx="3">
                  <c:v>Day 4</c:v>
                </c:pt>
                <c:pt idx="4">
                  <c:v>Day 5</c:v>
                </c:pt>
                <c:pt idx="5">
                  <c:v>Race Day </c:v>
                </c:pt>
              </c:strCache>
            </c:strRef>
          </c:cat>
          <c:val>
            <c:numRef>
              <c:f>Sheet1!$F$27:$F$32</c:f>
              <c:numCache>
                <c:formatCode>General</c:formatCode>
                <c:ptCount val="6"/>
                <c:pt idx="0">
                  <c:v>5</c:v>
                </c:pt>
                <c:pt idx="1">
                  <c:v>6</c:v>
                </c:pt>
                <c:pt idx="2">
                  <c:v>6</c:v>
                </c:pt>
                <c:pt idx="3">
                  <c:v>5</c:v>
                </c:pt>
                <c:pt idx="4">
                  <c:v>5</c:v>
                </c:pt>
                <c:pt idx="5">
                  <c:v>7</c:v>
                </c:pt>
              </c:numCache>
            </c:numRef>
          </c:val>
          <c:extLst>
            <c:ext xmlns:c16="http://schemas.microsoft.com/office/drawing/2014/chart" uri="{C3380CC4-5D6E-409C-BE32-E72D297353CC}">
              <c16:uniqueId val="{00000000-BEC6-F24D-A92E-76E91D2CD926}"/>
            </c:ext>
          </c:extLst>
        </c:ser>
        <c:ser>
          <c:idx val="1"/>
          <c:order val="1"/>
          <c:tx>
            <c:strRef>
              <c:f>Sheet1!$G$26</c:f>
              <c:strCache>
                <c:ptCount val="1"/>
                <c:pt idx="0">
                  <c:v>During Session/Race</c:v>
                </c:pt>
              </c:strCache>
            </c:strRef>
          </c:tx>
          <c:spPr>
            <a:noFill/>
            <a:ln w="9525" cap="flat" cmpd="sng" algn="ctr">
              <a:solidFill>
                <a:schemeClr val="accent2"/>
              </a:solidFill>
              <a:miter lim="800000"/>
            </a:ln>
            <a:effectLst>
              <a:glow rad="63500">
                <a:schemeClr val="accent2">
                  <a:satMod val="175000"/>
                  <a:alpha val="25000"/>
                </a:schemeClr>
              </a:glow>
            </a:effectLst>
          </c:spPr>
          <c:invertIfNegative val="0"/>
          <c:cat>
            <c:strRef>
              <c:f>Sheet1!$E$27:$E$32</c:f>
              <c:strCache>
                <c:ptCount val="6"/>
                <c:pt idx="0">
                  <c:v>Day 1</c:v>
                </c:pt>
                <c:pt idx="1">
                  <c:v>Day 2</c:v>
                </c:pt>
                <c:pt idx="2">
                  <c:v>Day 3</c:v>
                </c:pt>
                <c:pt idx="3">
                  <c:v>Day 4</c:v>
                </c:pt>
                <c:pt idx="4">
                  <c:v>Day 5</c:v>
                </c:pt>
                <c:pt idx="5">
                  <c:v>Race Day </c:v>
                </c:pt>
              </c:strCache>
            </c:strRef>
          </c:cat>
          <c:val>
            <c:numRef>
              <c:f>Sheet1!$G$27:$G$32</c:f>
              <c:numCache>
                <c:formatCode>General</c:formatCode>
                <c:ptCount val="6"/>
                <c:pt idx="0">
                  <c:v>7</c:v>
                </c:pt>
                <c:pt idx="1">
                  <c:v>7</c:v>
                </c:pt>
                <c:pt idx="2">
                  <c:v>7</c:v>
                </c:pt>
                <c:pt idx="3">
                  <c:v>6</c:v>
                </c:pt>
                <c:pt idx="4">
                  <c:v>6</c:v>
                </c:pt>
                <c:pt idx="5">
                  <c:v>5</c:v>
                </c:pt>
              </c:numCache>
            </c:numRef>
          </c:val>
          <c:extLst>
            <c:ext xmlns:c16="http://schemas.microsoft.com/office/drawing/2014/chart" uri="{C3380CC4-5D6E-409C-BE32-E72D297353CC}">
              <c16:uniqueId val="{00000001-BEC6-F24D-A92E-76E91D2CD926}"/>
            </c:ext>
          </c:extLst>
        </c:ser>
        <c:ser>
          <c:idx val="2"/>
          <c:order val="2"/>
          <c:tx>
            <c:strRef>
              <c:f>Sheet1!$H$26</c:f>
              <c:strCache>
                <c:ptCount val="1"/>
                <c:pt idx="0">
                  <c:v>After Session/Race </c:v>
                </c:pt>
              </c:strCache>
            </c:strRef>
          </c:tx>
          <c:spPr>
            <a:noFill/>
            <a:ln w="9525" cap="flat" cmpd="sng" algn="ctr">
              <a:solidFill>
                <a:schemeClr val="accent3"/>
              </a:solidFill>
              <a:miter lim="800000"/>
            </a:ln>
            <a:effectLst>
              <a:glow rad="63500">
                <a:schemeClr val="accent3">
                  <a:satMod val="175000"/>
                  <a:alpha val="25000"/>
                </a:schemeClr>
              </a:glow>
            </a:effectLst>
          </c:spPr>
          <c:invertIfNegative val="0"/>
          <c:cat>
            <c:strRef>
              <c:f>Sheet1!$E$27:$E$32</c:f>
              <c:strCache>
                <c:ptCount val="6"/>
                <c:pt idx="0">
                  <c:v>Day 1</c:v>
                </c:pt>
                <c:pt idx="1">
                  <c:v>Day 2</c:v>
                </c:pt>
                <c:pt idx="2">
                  <c:v>Day 3</c:v>
                </c:pt>
                <c:pt idx="3">
                  <c:v>Day 4</c:v>
                </c:pt>
                <c:pt idx="4">
                  <c:v>Day 5</c:v>
                </c:pt>
                <c:pt idx="5">
                  <c:v>Race Day </c:v>
                </c:pt>
              </c:strCache>
            </c:strRef>
          </c:cat>
          <c:val>
            <c:numRef>
              <c:f>Sheet1!$H$27:$H$32</c:f>
              <c:numCache>
                <c:formatCode>General</c:formatCode>
                <c:ptCount val="6"/>
                <c:pt idx="0">
                  <c:v>7</c:v>
                </c:pt>
                <c:pt idx="1">
                  <c:v>7</c:v>
                </c:pt>
                <c:pt idx="2">
                  <c:v>7</c:v>
                </c:pt>
                <c:pt idx="3">
                  <c:v>7</c:v>
                </c:pt>
                <c:pt idx="4">
                  <c:v>7</c:v>
                </c:pt>
                <c:pt idx="5">
                  <c:v>7</c:v>
                </c:pt>
              </c:numCache>
            </c:numRef>
          </c:val>
          <c:extLst>
            <c:ext xmlns:c16="http://schemas.microsoft.com/office/drawing/2014/chart" uri="{C3380CC4-5D6E-409C-BE32-E72D297353CC}">
              <c16:uniqueId val="{00000002-BEC6-F24D-A92E-76E91D2CD926}"/>
            </c:ext>
          </c:extLst>
        </c:ser>
        <c:dLbls>
          <c:showLegendKey val="0"/>
          <c:showVal val="0"/>
          <c:showCatName val="0"/>
          <c:showSerName val="0"/>
          <c:showPercent val="0"/>
          <c:showBubbleSize val="0"/>
        </c:dLbls>
        <c:gapWidth val="315"/>
        <c:overlap val="-40"/>
        <c:axId val="1271305456"/>
        <c:axId val="1293092480"/>
      </c:barChart>
      <c:catAx>
        <c:axId val="1271305456"/>
        <c:scaling>
          <c:orientation val="minMax"/>
        </c:scaling>
        <c:delete val="0"/>
        <c:axPos val="b"/>
        <c:majorGridlines>
          <c:spPr>
            <a:ln w="9525" cap="flat" cmpd="sng" algn="ctr">
              <a:gradFill>
                <a:gsLst>
                  <a:gs pos="100000">
                    <a:schemeClr val="dk1">
                      <a:lumMod val="75000"/>
                      <a:lumOff val="25000"/>
                    </a:schemeClr>
                  </a:gs>
                  <a:gs pos="0">
                    <a:schemeClr val="dk1">
                      <a:lumMod val="65000"/>
                      <a:lumOff val="35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1293092480"/>
        <c:crosses val="autoZero"/>
        <c:auto val="1"/>
        <c:lblAlgn val="ctr"/>
        <c:lblOffset val="100"/>
        <c:noMultiLvlLbl val="0"/>
      </c:catAx>
      <c:valAx>
        <c:axId val="1293092480"/>
        <c:scaling>
          <c:orientation val="minMax"/>
        </c:scaling>
        <c:delete val="0"/>
        <c:axPos val="l"/>
        <c:majorGridlines>
          <c:spPr>
            <a:ln w="9525" cap="flat" cmpd="sng" algn="ctr">
              <a:gradFill>
                <a:gsLst>
                  <a:gs pos="100000">
                    <a:schemeClr val="dk1">
                      <a:lumMod val="75000"/>
                      <a:lumOff val="25000"/>
                    </a:schemeClr>
                  </a:gs>
                  <a:gs pos="0">
                    <a:schemeClr val="dk1">
                      <a:lumMod val="65000"/>
                      <a:lumOff val="35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1271305456"/>
        <c:crosses val="autoZero"/>
        <c:crossBetween val="between"/>
      </c:valAx>
      <c:spPr>
        <a:noFill/>
        <a:ln>
          <a:noFill/>
        </a:ln>
        <a:effectLst/>
      </c:spPr>
    </c:plotArea>
    <c:legend>
      <c:legendPos val="t"/>
      <c:layout>
        <c:manualLayout>
          <c:xMode val="edge"/>
          <c:yMode val="edge"/>
          <c:x val="4.977719238093168E-2"/>
          <c:y val="0.15136435837060441"/>
          <c:w val="0.91491743694386862"/>
          <c:h val="0.18045707085170973"/>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dk1">
        <a:lumMod val="75000"/>
        <a:lumOff val="25000"/>
      </a:schemeClr>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cap="none" baseline="0">
                <a:solidFill>
                  <a:schemeClr val="lt1">
                    <a:lumMod val="85000"/>
                  </a:schemeClr>
                </a:solidFill>
                <a:latin typeface="+mn-lt"/>
                <a:ea typeface="+mn-ea"/>
                <a:cs typeface="+mn-cs"/>
              </a:defRPr>
            </a:pPr>
            <a:r>
              <a:rPr lang="en-GB"/>
              <a:t>General</a:t>
            </a:r>
            <a:r>
              <a:rPr lang="en-GB" baseline="0"/>
              <a:t> Fatigue </a:t>
            </a:r>
            <a:endParaRPr lang="en-GB"/>
          </a:p>
        </c:rich>
      </c:tx>
      <c:overlay val="0"/>
      <c:spPr>
        <a:noFill/>
        <a:ln>
          <a:noFill/>
        </a:ln>
        <a:effectLst/>
      </c:spPr>
      <c:txPr>
        <a:bodyPr rot="0" spcFirstLastPara="1" vertOverflow="ellipsis" vert="horz" wrap="square" anchor="ctr" anchorCtr="1"/>
        <a:lstStyle/>
        <a:p>
          <a:pPr>
            <a:defRPr sz="1400" b="1" i="0" u="none" strike="noStrike" kern="1200" cap="none" baseline="0">
              <a:solidFill>
                <a:schemeClr val="lt1">
                  <a:lumMod val="8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Sheet1!$F$35</c:f>
              <c:strCache>
                <c:ptCount val="1"/>
                <c:pt idx="0">
                  <c:v>Pre session/Race</c:v>
                </c:pt>
              </c:strCache>
            </c:strRef>
          </c:tx>
          <c:spPr>
            <a:noFill/>
            <a:ln w="9525" cap="flat" cmpd="sng" algn="ctr">
              <a:solidFill>
                <a:schemeClr val="accent1"/>
              </a:solidFill>
              <a:miter lim="800000"/>
            </a:ln>
            <a:effectLst>
              <a:glow rad="63500">
                <a:schemeClr val="accent1">
                  <a:satMod val="175000"/>
                  <a:alpha val="25000"/>
                </a:schemeClr>
              </a:glow>
            </a:effectLst>
          </c:spPr>
          <c:invertIfNegative val="0"/>
          <c:cat>
            <c:strRef>
              <c:f>Sheet1!$E$36:$E$41</c:f>
              <c:strCache>
                <c:ptCount val="6"/>
                <c:pt idx="0">
                  <c:v>Day 1</c:v>
                </c:pt>
                <c:pt idx="1">
                  <c:v>Day 2</c:v>
                </c:pt>
                <c:pt idx="2">
                  <c:v>Day 3</c:v>
                </c:pt>
                <c:pt idx="3">
                  <c:v>Day 4</c:v>
                </c:pt>
                <c:pt idx="4">
                  <c:v>Day 5</c:v>
                </c:pt>
                <c:pt idx="5">
                  <c:v>Race Day </c:v>
                </c:pt>
              </c:strCache>
            </c:strRef>
          </c:cat>
          <c:val>
            <c:numRef>
              <c:f>Sheet1!$F$36:$F$41</c:f>
              <c:numCache>
                <c:formatCode>General</c:formatCode>
                <c:ptCount val="6"/>
                <c:pt idx="0">
                  <c:v>5</c:v>
                </c:pt>
                <c:pt idx="1">
                  <c:v>5</c:v>
                </c:pt>
                <c:pt idx="2">
                  <c:v>4</c:v>
                </c:pt>
                <c:pt idx="3">
                  <c:v>6</c:v>
                </c:pt>
                <c:pt idx="4">
                  <c:v>5</c:v>
                </c:pt>
                <c:pt idx="5">
                  <c:v>4</c:v>
                </c:pt>
              </c:numCache>
            </c:numRef>
          </c:val>
          <c:extLst>
            <c:ext xmlns:c16="http://schemas.microsoft.com/office/drawing/2014/chart" uri="{C3380CC4-5D6E-409C-BE32-E72D297353CC}">
              <c16:uniqueId val="{00000000-2A2F-D041-9C70-64CFC18120CA}"/>
            </c:ext>
          </c:extLst>
        </c:ser>
        <c:ser>
          <c:idx val="1"/>
          <c:order val="1"/>
          <c:tx>
            <c:strRef>
              <c:f>Sheet1!$G$35</c:f>
              <c:strCache>
                <c:ptCount val="1"/>
                <c:pt idx="0">
                  <c:v>During Session/Race</c:v>
                </c:pt>
              </c:strCache>
            </c:strRef>
          </c:tx>
          <c:spPr>
            <a:noFill/>
            <a:ln w="9525" cap="flat" cmpd="sng" algn="ctr">
              <a:solidFill>
                <a:schemeClr val="accent2"/>
              </a:solidFill>
              <a:miter lim="800000"/>
            </a:ln>
            <a:effectLst>
              <a:glow rad="63500">
                <a:schemeClr val="accent2">
                  <a:satMod val="175000"/>
                  <a:alpha val="25000"/>
                </a:schemeClr>
              </a:glow>
            </a:effectLst>
          </c:spPr>
          <c:invertIfNegative val="0"/>
          <c:cat>
            <c:strRef>
              <c:f>Sheet1!$E$36:$E$41</c:f>
              <c:strCache>
                <c:ptCount val="6"/>
                <c:pt idx="0">
                  <c:v>Day 1</c:v>
                </c:pt>
                <c:pt idx="1">
                  <c:v>Day 2</c:v>
                </c:pt>
                <c:pt idx="2">
                  <c:v>Day 3</c:v>
                </c:pt>
                <c:pt idx="3">
                  <c:v>Day 4</c:v>
                </c:pt>
                <c:pt idx="4">
                  <c:v>Day 5</c:v>
                </c:pt>
                <c:pt idx="5">
                  <c:v>Race Day </c:v>
                </c:pt>
              </c:strCache>
            </c:strRef>
          </c:cat>
          <c:val>
            <c:numRef>
              <c:f>Sheet1!$G$36:$G$41</c:f>
              <c:numCache>
                <c:formatCode>General</c:formatCode>
                <c:ptCount val="6"/>
                <c:pt idx="0">
                  <c:v>6</c:v>
                </c:pt>
                <c:pt idx="1">
                  <c:v>6</c:v>
                </c:pt>
                <c:pt idx="2">
                  <c:v>4</c:v>
                </c:pt>
                <c:pt idx="3">
                  <c:v>6</c:v>
                </c:pt>
                <c:pt idx="4">
                  <c:v>5</c:v>
                </c:pt>
                <c:pt idx="5">
                  <c:v>4</c:v>
                </c:pt>
              </c:numCache>
            </c:numRef>
          </c:val>
          <c:extLst>
            <c:ext xmlns:c16="http://schemas.microsoft.com/office/drawing/2014/chart" uri="{C3380CC4-5D6E-409C-BE32-E72D297353CC}">
              <c16:uniqueId val="{00000001-2A2F-D041-9C70-64CFC18120CA}"/>
            </c:ext>
          </c:extLst>
        </c:ser>
        <c:ser>
          <c:idx val="2"/>
          <c:order val="2"/>
          <c:tx>
            <c:strRef>
              <c:f>Sheet1!$H$35</c:f>
              <c:strCache>
                <c:ptCount val="1"/>
                <c:pt idx="0">
                  <c:v>After Session/Race </c:v>
                </c:pt>
              </c:strCache>
            </c:strRef>
          </c:tx>
          <c:spPr>
            <a:noFill/>
            <a:ln w="9525" cap="flat" cmpd="sng" algn="ctr">
              <a:solidFill>
                <a:schemeClr val="accent3"/>
              </a:solidFill>
              <a:miter lim="800000"/>
            </a:ln>
            <a:effectLst>
              <a:glow rad="63500">
                <a:schemeClr val="accent3">
                  <a:satMod val="175000"/>
                  <a:alpha val="25000"/>
                </a:schemeClr>
              </a:glow>
            </a:effectLst>
          </c:spPr>
          <c:invertIfNegative val="0"/>
          <c:cat>
            <c:strRef>
              <c:f>Sheet1!$E$36:$E$41</c:f>
              <c:strCache>
                <c:ptCount val="6"/>
                <c:pt idx="0">
                  <c:v>Day 1</c:v>
                </c:pt>
                <c:pt idx="1">
                  <c:v>Day 2</c:v>
                </c:pt>
                <c:pt idx="2">
                  <c:v>Day 3</c:v>
                </c:pt>
                <c:pt idx="3">
                  <c:v>Day 4</c:v>
                </c:pt>
                <c:pt idx="4">
                  <c:v>Day 5</c:v>
                </c:pt>
                <c:pt idx="5">
                  <c:v>Race Day </c:v>
                </c:pt>
              </c:strCache>
            </c:strRef>
          </c:cat>
          <c:val>
            <c:numRef>
              <c:f>Sheet1!$H$36:$H$41</c:f>
              <c:numCache>
                <c:formatCode>General</c:formatCode>
                <c:ptCount val="6"/>
                <c:pt idx="0">
                  <c:v>7</c:v>
                </c:pt>
                <c:pt idx="1">
                  <c:v>6</c:v>
                </c:pt>
                <c:pt idx="2">
                  <c:v>6</c:v>
                </c:pt>
                <c:pt idx="3">
                  <c:v>6</c:v>
                </c:pt>
                <c:pt idx="4">
                  <c:v>5</c:v>
                </c:pt>
                <c:pt idx="5">
                  <c:v>5</c:v>
                </c:pt>
              </c:numCache>
            </c:numRef>
          </c:val>
          <c:extLst>
            <c:ext xmlns:c16="http://schemas.microsoft.com/office/drawing/2014/chart" uri="{C3380CC4-5D6E-409C-BE32-E72D297353CC}">
              <c16:uniqueId val="{00000002-2A2F-D041-9C70-64CFC18120CA}"/>
            </c:ext>
          </c:extLst>
        </c:ser>
        <c:dLbls>
          <c:showLegendKey val="0"/>
          <c:showVal val="0"/>
          <c:showCatName val="0"/>
          <c:showSerName val="0"/>
          <c:showPercent val="0"/>
          <c:showBubbleSize val="0"/>
        </c:dLbls>
        <c:gapWidth val="315"/>
        <c:overlap val="-40"/>
        <c:axId val="1296343424"/>
        <c:axId val="1297877296"/>
      </c:barChart>
      <c:catAx>
        <c:axId val="1296343424"/>
        <c:scaling>
          <c:orientation val="minMax"/>
        </c:scaling>
        <c:delete val="0"/>
        <c:axPos val="b"/>
        <c:majorGridlines>
          <c:spPr>
            <a:ln w="9525" cap="flat" cmpd="sng" algn="ctr">
              <a:gradFill>
                <a:gsLst>
                  <a:gs pos="100000">
                    <a:schemeClr val="dk1">
                      <a:lumMod val="75000"/>
                      <a:lumOff val="25000"/>
                    </a:schemeClr>
                  </a:gs>
                  <a:gs pos="0">
                    <a:schemeClr val="dk1">
                      <a:lumMod val="65000"/>
                      <a:lumOff val="35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1297877296"/>
        <c:crosses val="autoZero"/>
        <c:auto val="1"/>
        <c:lblAlgn val="ctr"/>
        <c:lblOffset val="100"/>
        <c:noMultiLvlLbl val="0"/>
      </c:catAx>
      <c:valAx>
        <c:axId val="1297877296"/>
        <c:scaling>
          <c:orientation val="minMax"/>
        </c:scaling>
        <c:delete val="0"/>
        <c:axPos val="l"/>
        <c:majorGridlines>
          <c:spPr>
            <a:ln w="9525" cap="flat" cmpd="sng" algn="ctr">
              <a:gradFill>
                <a:gsLst>
                  <a:gs pos="100000">
                    <a:schemeClr val="dk1">
                      <a:lumMod val="75000"/>
                      <a:lumOff val="25000"/>
                    </a:schemeClr>
                  </a:gs>
                  <a:gs pos="0">
                    <a:schemeClr val="dk1">
                      <a:lumMod val="65000"/>
                      <a:lumOff val="35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1296343424"/>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dk1">
        <a:lumMod val="75000"/>
        <a:lumOff val="25000"/>
      </a:schemeClr>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cap="none" baseline="0">
                <a:solidFill>
                  <a:schemeClr val="lt1">
                    <a:lumMod val="85000"/>
                  </a:schemeClr>
                </a:solidFill>
                <a:latin typeface="+mn-lt"/>
                <a:ea typeface="+mn-ea"/>
                <a:cs typeface="+mn-cs"/>
              </a:defRPr>
            </a:pPr>
            <a:r>
              <a:rPr lang="en-GB"/>
              <a:t>5-Day</a:t>
            </a:r>
            <a:r>
              <a:rPr lang="en-GB" baseline="0"/>
              <a:t> Intake including Race Day and Reconmended Intake.  </a:t>
            </a:r>
            <a:endParaRPr lang="en-GB"/>
          </a:p>
        </c:rich>
      </c:tx>
      <c:overlay val="0"/>
      <c:spPr>
        <a:noFill/>
        <a:ln>
          <a:noFill/>
        </a:ln>
        <a:effectLst/>
      </c:spPr>
      <c:txPr>
        <a:bodyPr rot="0" spcFirstLastPara="1" vertOverflow="ellipsis" vert="horz" wrap="square" anchor="ctr" anchorCtr="1"/>
        <a:lstStyle/>
        <a:p>
          <a:pPr>
            <a:defRPr sz="1400" b="1" i="0" u="none" strike="noStrike" kern="1200" cap="none" baseline="0">
              <a:solidFill>
                <a:schemeClr val="lt1">
                  <a:lumMod val="8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Sheet1!$F$3:$F$4</c:f>
              <c:strCache>
                <c:ptCount val="2"/>
                <c:pt idx="1">
                  <c:v>Carbohydrate (g)</c:v>
                </c:pt>
              </c:strCache>
            </c:strRef>
          </c:tx>
          <c:spPr>
            <a:noFill/>
            <a:ln w="9525" cap="flat" cmpd="sng" algn="ctr">
              <a:solidFill>
                <a:schemeClr val="accent1"/>
              </a:solidFill>
              <a:miter lim="800000"/>
            </a:ln>
            <a:effectLst>
              <a:glow rad="63500">
                <a:schemeClr val="accent1">
                  <a:satMod val="175000"/>
                  <a:alpha val="25000"/>
                </a:schemeClr>
              </a:glow>
            </a:effectLst>
          </c:spPr>
          <c:invertIfNegative val="0"/>
          <c:cat>
            <c:strRef>
              <c:f>Sheet1!$E$5:$E$11</c:f>
              <c:strCache>
                <c:ptCount val="7"/>
                <c:pt idx="0">
                  <c:v>Day 1</c:v>
                </c:pt>
                <c:pt idx="1">
                  <c:v>Day 2 </c:v>
                </c:pt>
                <c:pt idx="2">
                  <c:v>Day 3</c:v>
                </c:pt>
                <c:pt idx="3">
                  <c:v>Day 4 </c:v>
                </c:pt>
                <c:pt idx="4">
                  <c:v>Day 5 </c:v>
                </c:pt>
                <c:pt idx="5">
                  <c:v>Race Day </c:v>
                </c:pt>
                <c:pt idx="6">
                  <c:v>Target </c:v>
                </c:pt>
              </c:strCache>
            </c:strRef>
          </c:cat>
          <c:val>
            <c:numRef>
              <c:f>Sheet1!$F$5:$F$11</c:f>
              <c:numCache>
                <c:formatCode>General</c:formatCode>
                <c:ptCount val="7"/>
                <c:pt idx="0">
                  <c:v>121</c:v>
                </c:pt>
                <c:pt idx="1">
                  <c:v>141</c:v>
                </c:pt>
                <c:pt idx="2">
                  <c:v>226</c:v>
                </c:pt>
                <c:pt idx="3">
                  <c:v>123</c:v>
                </c:pt>
                <c:pt idx="4">
                  <c:v>162</c:v>
                </c:pt>
                <c:pt idx="5">
                  <c:v>295</c:v>
                </c:pt>
                <c:pt idx="6">
                  <c:v>428</c:v>
                </c:pt>
              </c:numCache>
            </c:numRef>
          </c:val>
          <c:extLst>
            <c:ext xmlns:c16="http://schemas.microsoft.com/office/drawing/2014/chart" uri="{C3380CC4-5D6E-409C-BE32-E72D297353CC}">
              <c16:uniqueId val="{00000000-6929-C44C-9E17-C638AF356CE6}"/>
            </c:ext>
          </c:extLst>
        </c:ser>
        <c:ser>
          <c:idx val="1"/>
          <c:order val="1"/>
          <c:tx>
            <c:strRef>
              <c:f>Sheet1!$G$3:$G$4</c:f>
              <c:strCache>
                <c:ptCount val="2"/>
                <c:pt idx="1">
                  <c:v>Protein (g)</c:v>
                </c:pt>
              </c:strCache>
            </c:strRef>
          </c:tx>
          <c:spPr>
            <a:noFill/>
            <a:ln w="9525" cap="flat" cmpd="sng" algn="ctr">
              <a:solidFill>
                <a:schemeClr val="accent2"/>
              </a:solidFill>
              <a:miter lim="800000"/>
            </a:ln>
            <a:effectLst>
              <a:glow rad="63500">
                <a:schemeClr val="accent2">
                  <a:satMod val="175000"/>
                  <a:alpha val="25000"/>
                </a:schemeClr>
              </a:glow>
            </a:effectLst>
          </c:spPr>
          <c:invertIfNegative val="0"/>
          <c:cat>
            <c:strRef>
              <c:f>Sheet1!$E$5:$E$11</c:f>
              <c:strCache>
                <c:ptCount val="7"/>
                <c:pt idx="0">
                  <c:v>Day 1</c:v>
                </c:pt>
                <c:pt idx="1">
                  <c:v>Day 2 </c:v>
                </c:pt>
                <c:pt idx="2">
                  <c:v>Day 3</c:v>
                </c:pt>
                <c:pt idx="3">
                  <c:v>Day 4 </c:v>
                </c:pt>
                <c:pt idx="4">
                  <c:v>Day 5 </c:v>
                </c:pt>
                <c:pt idx="5">
                  <c:v>Race Day </c:v>
                </c:pt>
                <c:pt idx="6">
                  <c:v>Target </c:v>
                </c:pt>
              </c:strCache>
            </c:strRef>
          </c:cat>
          <c:val>
            <c:numRef>
              <c:f>Sheet1!$G$5:$G$11</c:f>
              <c:numCache>
                <c:formatCode>General</c:formatCode>
                <c:ptCount val="7"/>
                <c:pt idx="0">
                  <c:v>66</c:v>
                </c:pt>
                <c:pt idx="1">
                  <c:v>133</c:v>
                </c:pt>
                <c:pt idx="2">
                  <c:v>114</c:v>
                </c:pt>
                <c:pt idx="3">
                  <c:v>52</c:v>
                </c:pt>
                <c:pt idx="4">
                  <c:v>99</c:v>
                </c:pt>
                <c:pt idx="5">
                  <c:v>78</c:v>
                </c:pt>
                <c:pt idx="6">
                  <c:v>190</c:v>
                </c:pt>
              </c:numCache>
            </c:numRef>
          </c:val>
          <c:extLst>
            <c:ext xmlns:c16="http://schemas.microsoft.com/office/drawing/2014/chart" uri="{C3380CC4-5D6E-409C-BE32-E72D297353CC}">
              <c16:uniqueId val="{00000001-6929-C44C-9E17-C638AF356CE6}"/>
            </c:ext>
          </c:extLst>
        </c:ser>
        <c:ser>
          <c:idx val="2"/>
          <c:order val="2"/>
          <c:tx>
            <c:strRef>
              <c:f>Sheet1!$H$3:$H$4</c:f>
              <c:strCache>
                <c:ptCount val="2"/>
                <c:pt idx="1">
                  <c:v>Fat (g)</c:v>
                </c:pt>
              </c:strCache>
            </c:strRef>
          </c:tx>
          <c:spPr>
            <a:noFill/>
            <a:ln w="9525" cap="flat" cmpd="sng" algn="ctr">
              <a:solidFill>
                <a:schemeClr val="accent3"/>
              </a:solidFill>
              <a:miter lim="800000"/>
            </a:ln>
            <a:effectLst>
              <a:glow rad="63500">
                <a:schemeClr val="accent3">
                  <a:satMod val="175000"/>
                  <a:alpha val="25000"/>
                </a:schemeClr>
              </a:glow>
            </a:effectLst>
          </c:spPr>
          <c:invertIfNegative val="0"/>
          <c:cat>
            <c:strRef>
              <c:f>Sheet1!$E$5:$E$11</c:f>
              <c:strCache>
                <c:ptCount val="7"/>
                <c:pt idx="0">
                  <c:v>Day 1</c:v>
                </c:pt>
                <c:pt idx="1">
                  <c:v>Day 2 </c:v>
                </c:pt>
                <c:pt idx="2">
                  <c:v>Day 3</c:v>
                </c:pt>
                <c:pt idx="3">
                  <c:v>Day 4 </c:v>
                </c:pt>
                <c:pt idx="4">
                  <c:v>Day 5 </c:v>
                </c:pt>
                <c:pt idx="5">
                  <c:v>Race Day </c:v>
                </c:pt>
                <c:pt idx="6">
                  <c:v>Target </c:v>
                </c:pt>
              </c:strCache>
            </c:strRef>
          </c:cat>
          <c:val>
            <c:numRef>
              <c:f>Sheet1!$H$5:$H$11</c:f>
              <c:numCache>
                <c:formatCode>General</c:formatCode>
                <c:ptCount val="7"/>
                <c:pt idx="0">
                  <c:v>36</c:v>
                </c:pt>
                <c:pt idx="1">
                  <c:v>111</c:v>
                </c:pt>
                <c:pt idx="2">
                  <c:v>67</c:v>
                </c:pt>
                <c:pt idx="3">
                  <c:v>41</c:v>
                </c:pt>
                <c:pt idx="4">
                  <c:v>95</c:v>
                </c:pt>
                <c:pt idx="5">
                  <c:v>72</c:v>
                </c:pt>
                <c:pt idx="6">
                  <c:v>93</c:v>
                </c:pt>
              </c:numCache>
            </c:numRef>
          </c:val>
          <c:extLst>
            <c:ext xmlns:c16="http://schemas.microsoft.com/office/drawing/2014/chart" uri="{C3380CC4-5D6E-409C-BE32-E72D297353CC}">
              <c16:uniqueId val="{00000002-6929-C44C-9E17-C638AF356CE6}"/>
            </c:ext>
          </c:extLst>
        </c:ser>
        <c:dLbls>
          <c:showLegendKey val="0"/>
          <c:showVal val="0"/>
          <c:showCatName val="0"/>
          <c:showSerName val="0"/>
          <c:showPercent val="0"/>
          <c:showBubbleSize val="0"/>
        </c:dLbls>
        <c:gapWidth val="315"/>
        <c:overlap val="-40"/>
        <c:axId val="1271357088"/>
        <c:axId val="1213928112"/>
      </c:barChart>
      <c:catAx>
        <c:axId val="1271357088"/>
        <c:scaling>
          <c:orientation val="minMax"/>
        </c:scaling>
        <c:delete val="0"/>
        <c:axPos val="b"/>
        <c:majorGridlines>
          <c:spPr>
            <a:ln w="9525" cap="flat" cmpd="sng" algn="ctr">
              <a:gradFill>
                <a:gsLst>
                  <a:gs pos="100000">
                    <a:schemeClr val="dk1">
                      <a:lumMod val="75000"/>
                      <a:lumOff val="25000"/>
                    </a:schemeClr>
                  </a:gs>
                  <a:gs pos="0">
                    <a:schemeClr val="dk1">
                      <a:lumMod val="65000"/>
                      <a:lumOff val="35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1213928112"/>
        <c:crosses val="autoZero"/>
        <c:auto val="1"/>
        <c:lblAlgn val="ctr"/>
        <c:lblOffset val="100"/>
        <c:noMultiLvlLbl val="0"/>
      </c:catAx>
      <c:valAx>
        <c:axId val="1213928112"/>
        <c:scaling>
          <c:orientation val="minMax"/>
        </c:scaling>
        <c:delete val="0"/>
        <c:axPos val="l"/>
        <c:majorGridlines>
          <c:spPr>
            <a:ln w="9525" cap="flat" cmpd="sng" algn="ctr">
              <a:gradFill>
                <a:gsLst>
                  <a:gs pos="100000">
                    <a:schemeClr val="dk1">
                      <a:lumMod val="75000"/>
                      <a:lumOff val="25000"/>
                    </a:schemeClr>
                  </a:gs>
                  <a:gs pos="0">
                    <a:schemeClr val="dk1">
                      <a:lumMod val="65000"/>
                      <a:lumOff val="35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1271357088"/>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dk1">
        <a:lumMod val="75000"/>
        <a:lumOff val="25000"/>
      </a:schemeClr>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3">
  <cs:axisTitle>
    <cs:lnRef idx="0"/>
    <cs:fillRef idx="0"/>
    <cs:effectRef idx="0"/>
    <cs:fontRef idx="minor">
      <a:schemeClr val="lt1">
        <a:lumMod val="75000"/>
      </a:schemeClr>
    </cs:fontRef>
    <cs:defRPr sz="1197" b="1" kern="1200"/>
  </cs:axisTitle>
  <cs:categoryAxis>
    <cs:lnRef idx="0"/>
    <cs:fillRef idx="0"/>
    <cs:effectRef idx="0"/>
    <cs:fontRef idx="minor">
      <a:schemeClr val="lt1">
        <a:lumMod val="75000"/>
      </a:schemeClr>
    </cs:fontRef>
    <cs:defRPr sz="1197" kern="1200"/>
  </cs:categoryAxis>
  <cs:chartArea>
    <cs:lnRef idx="0"/>
    <cs:fillRef idx="0"/>
    <cs:effectRef idx="0"/>
    <cs:fontRef idx="minor">
      <a:schemeClr val="dk1"/>
    </cs:fontRef>
    <cs:spPr>
      <a:solidFill>
        <a:schemeClr val="dk1">
          <a:lumMod val="75000"/>
          <a:lumOff val="25000"/>
        </a:schemeClr>
      </a:solidFill>
      <a:ln w="9525" cap="flat" cmpd="sng" algn="ctr">
        <a:solidFill>
          <a:schemeClr val="dk1">
            <a:lumMod val="15000"/>
            <a:lumOff val="85000"/>
          </a:schemeClr>
        </a:solidFill>
        <a:round/>
      </a:ln>
    </cs:spPr>
    <cs:defRPr sz="1197" kern="1200"/>
  </cs:chartArea>
  <cs:dataLabel>
    <cs:lnRef idx="0"/>
    <cs:fillRef idx="0"/>
    <cs:effectRef idx="0"/>
    <cs:fontRef idx="minor">
      <a:schemeClr val="lt1">
        <a:lumMod val="75000"/>
      </a:schemeClr>
    </cs:fontRef>
    <cs:defRPr sz="1197" kern="1200"/>
  </cs:dataLabel>
  <cs:dataLabelCallout>
    <cs:lnRef idx="0"/>
    <cs:fillRef idx="0"/>
    <cs:effectRef idx="0"/>
    <cs:fontRef idx="minor">
      <a:schemeClr val="lt1">
        <a:lumMod val="15000"/>
        <a:lumOff val="85000"/>
      </a:schemeClr>
    </cs:fontRef>
    <cs:spPr>
      <a:solidFill>
        <a:schemeClr val="dk1">
          <a:lumMod val="65000"/>
          <a:lumOff val="35000"/>
        </a:schemeClr>
      </a:solidFill>
    </cs:spPr>
    <cs:defRPr sz="1197" kern="1200"/>
    <cs:bodyPr rot="0" spcFirstLastPara="1" vertOverflow="clip" horzOverflow="clip" vert="horz" wrap="square" lIns="36576" tIns="18288" rIns="36576" bIns="18288" anchor="ctr" anchorCtr="1">
      <a:spAutoFit/>
    </cs:bodyPr>
  </cs:dataLabelCallout>
  <cs:dataPoint>
    <cs:lnRef idx="0">
      <cs:styleClr val="auto"/>
    </cs:lnRef>
    <cs:fillRef idx="0"/>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
  <cs:dataPoint3D>
    <cs:lnRef idx="0">
      <cs:styleClr val="auto"/>
    </cs:lnRef>
    <cs:fillRef idx="0">
      <cs:styleClr val="auto"/>
    </cs:fillRef>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3D>
  <cs:dataPointLine>
    <cs:lnRef idx="0">
      <cs:styleClr val="auto"/>
    </cs:lnRef>
    <cs:fillRef idx="0">
      <cs:styleClr val="auto"/>
    </cs:fillRef>
    <cs:effectRef idx="0">
      <cs:styleClr val="auto"/>
    </cs:effectRef>
    <cs:fontRef idx="minor">
      <a:schemeClr val="dk1"/>
    </cs:fontRef>
    <cs:spPr>
      <a:ln w="22225" cap="rnd">
        <a:solidFill>
          <a:schemeClr val="phClr"/>
        </a:solidFill>
      </a:ln>
      <a:effectLst>
        <a:glow rad="139700">
          <a:schemeClr val="phClr">
            <a:satMod val="175000"/>
            <a:alpha val="14000"/>
          </a:schemeClr>
        </a:glow>
      </a:effectLst>
    </cs:spPr>
  </cs:dataPointLine>
  <cs:dataPointMarker>
    <cs:lnRef idx="0">
      <cs:styleClr val="auto"/>
    </cs:lnRef>
    <cs:fillRef idx="0">
      <cs:styleClr val="auto"/>
    </cs:fillRef>
    <cs:effectRef idx="0">
      <cs:styleClr val="auto"/>
    </cs:effectRef>
    <cs:fontRef idx="minor">
      <a:schemeClr val="dk1"/>
    </cs:fontRef>
    <cs:spPr>
      <a:solidFill>
        <a:schemeClr val="phClr">
          <a:lumMod val="60000"/>
          <a:lumOff val="40000"/>
        </a:schemeClr>
      </a:solidFill>
      <a:effectLst>
        <a:glow rad="63500">
          <a:schemeClr val="phClr">
            <a:satMod val="175000"/>
            <a:alpha val="25000"/>
          </a:schemeClr>
        </a:glow>
      </a:effectLst>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dk1">
            <a:lumMod val="50000"/>
            <a:lumOff val="50000"/>
          </a:schemeClr>
        </a:solidFill>
      </a:ln>
    </cs:spPr>
    <cs:defRPr sz="1197" kern="1200"/>
  </cs:dataTable>
  <cs:downBar>
    <cs:lnRef idx="0"/>
    <cs:fillRef idx="0"/>
    <cs:effectRef idx="0"/>
    <cs:fontRef idx="minor">
      <a:schemeClr val="lt1"/>
    </cs:fontRef>
    <cs:spPr>
      <a:solidFill>
        <a:schemeClr val="dk1">
          <a:lumMod val="50000"/>
          <a:lumOff val="50000"/>
        </a:schemeClr>
      </a:solidFill>
      <a:ln w="9525">
        <a:solidFill>
          <a:schemeClr val="dk1">
            <a:lumMod val="75000"/>
          </a:schemeClr>
        </a:solidFill>
        <a:round/>
      </a:ln>
    </cs:spPr>
  </cs:downBar>
  <cs:dropLine>
    <cs:lnRef idx="0"/>
    <cs:fillRef idx="0"/>
    <cs:effectRef idx="0"/>
    <cs:fontRef idx="minor">
      <a:schemeClr val="dk1"/>
    </cs:fontRef>
    <cs:spPr>
      <a:ln w="9525">
        <a:solidFill>
          <a:schemeClr val="lt1">
            <a:lumMod val="50000"/>
          </a:schemeClr>
        </a:solidFill>
        <a:round/>
      </a:ln>
    </cs:spPr>
  </cs:dropLine>
  <cs:errorBar>
    <cs:lnRef idx="0"/>
    <cs:fillRef idx="0"/>
    <cs:effectRef idx="0"/>
    <cs:fontRef idx="minor">
      <a:schemeClr val="dk1"/>
    </cs:fontRef>
    <cs:spPr>
      <a:ln w="9525">
        <a:solidFill>
          <a:schemeClr val="lt1">
            <a:lumMod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75000"/>
                <a:lumOff val="25000"/>
              </a:schemeClr>
            </a:gs>
            <a:gs pos="0">
              <a:schemeClr val="dk1">
                <a:lumMod val="65000"/>
                <a:lumOff val="35000"/>
              </a:schemeClr>
            </a:gs>
          </a:gsLst>
          <a:lin ang="5400000" scaled="0"/>
        </a:gradFill>
        <a:round/>
      </a:ln>
    </cs:spPr>
  </cs:gridlineMajor>
  <cs:gridlineMinor>
    <cs:lnRef idx="0"/>
    <cs:fillRef idx="0"/>
    <cs:effectRef idx="0"/>
    <cs:fontRef idx="minor">
      <a:schemeClr val="dk1"/>
    </cs:fontRef>
    <cs:spPr>
      <a:ln w="9525" cap="flat" cmpd="sng" algn="ctr">
        <a:gradFill>
          <a:gsLst>
            <a:gs pos="100000">
              <a:schemeClr val="dk1">
                <a:lumMod val="75000"/>
                <a:lumOff val="25000"/>
                <a:alpha val="25000"/>
              </a:schemeClr>
            </a:gs>
            <a:gs pos="0">
              <a:schemeClr val="dk1">
                <a:lumMod val="65000"/>
                <a:lumOff val="35000"/>
                <a:alpha val="25000"/>
              </a:schemeClr>
            </a:gs>
          </a:gsLst>
          <a:lin ang="5400000" scaled="0"/>
        </a:gradFill>
        <a:round/>
      </a:ln>
    </cs:spPr>
  </cs:gridlineMinor>
  <cs:hiLoLine>
    <cs:lnRef idx="0"/>
    <cs:fillRef idx="0"/>
    <cs:effectRef idx="0"/>
    <cs:fontRef idx="minor">
      <a:schemeClr val="dk1"/>
    </cs:fontRef>
    <cs:spPr>
      <a:ln w="9525">
        <a:solidFill>
          <a:schemeClr val="lt1">
            <a:lumMod val="50000"/>
          </a:schemeClr>
        </a:solidFill>
        <a:round/>
      </a:ln>
    </cs:spPr>
  </cs:hiLoLine>
  <cs:leaderLine>
    <cs:lnRef idx="0"/>
    <cs:fillRef idx="0"/>
    <cs:effectRef idx="0"/>
    <cs:fontRef idx="minor">
      <a:schemeClr val="dk1"/>
    </cs:fontRef>
    <cs:spPr>
      <a:ln w="9525">
        <a:solidFill>
          <a:schemeClr val="lt1">
            <a:lumMod val="50000"/>
          </a:schemeClr>
        </a:solidFill>
        <a:round/>
      </a:ln>
    </cs:spPr>
  </cs:leaderLine>
  <cs:legend>
    <cs:lnRef idx="0"/>
    <cs:fillRef idx="0"/>
    <cs:effectRef idx="0"/>
    <cs:fontRef idx="minor">
      <a:schemeClr val="lt1">
        <a:lumMod val="75000"/>
      </a:schemeClr>
    </cs:fontRef>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lt1">
        <a:lumMod val="75000"/>
      </a:schemeClr>
    </cs:fontRef>
    <cs:defRPr sz="1197" kern="1200"/>
  </cs:seriesAxis>
  <cs:seriesLine>
    <cs:lnRef idx="0"/>
    <cs:fillRef idx="0"/>
    <cs:effectRef idx="0"/>
    <cs:fontRef idx="minor">
      <a:schemeClr val="dk1"/>
    </cs:fontRef>
    <cs:spPr>
      <a:ln w="9525">
        <a:solidFill>
          <a:schemeClr val="lt1">
            <a:lumMod val="50000"/>
          </a:schemeClr>
        </a:solidFill>
        <a:round/>
      </a:ln>
    </cs:spPr>
  </cs:seriesLine>
  <cs:title>
    <cs:lnRef idx="0"/>
    <cs:fillRef idx="0"/>
    <cs:effectRef idx="0"/>
    <cs:fontRef idx="minor">
      <a:schemeClr val="lt1">
        <a:lumMod val="85000"/>
      </a:schemeClr>
    </cs:fontRef>
    <cs:defRPr sz="1862" b="1" kern="1200" cap="none" baseline="0"/>
  </cs:title>
  <cs:trendline>
    <cs:lnRef idx="0">
      <cs:styleClr val="auto"/>
    </cs:lnRef>
    <cs:fillRef idx="0"/>
    <cs:effectRef idx="0"/>
    <cs:fontRef idx="minor">
      <a:schemeClr val="lt1"/>
    </cs:fontRef>
    <cs:spPr>
      <a:ln w="25400" cap="rnd">
        <a:solidFill>
          <a:schemeClr val="phClr">
            <a:alpha val="50000"/>
          </a:schemeClr>
        </a:solidFill>
      </a:ln>
    </cs:spPr>
  </cs:trendline>
  <cs:trendlineLabel>
    <cs:lnRef idx="0"/>
    <cs:fillRef idx="0"/>
    <cs:effectRef idx="0"/>
    <cs:fontRef idx="minor">
      <a:schemeClr val="lt1">
        <a:lumMod val="75000"/>
      </a:schemeClr>
    </cs:fontRef>
    <cs:defRPr sz="1197" kern="1200"/>
  </cs:trendlineLabel>
  <cs:upBar>
    <cs:lnRef idx="0"/>
    <cs:fillRef idx="0"/>
    <cs:effectRef idx="0"/>
    <cs:fontRef idx="minor">
      <a:schemeClr val="dk1"/>
    </cs:fontRef>
    <cs:spPr>
      <a:solidFill>
        <a:schemeClr val="lt1">
          <a:lumMod val="85000"/>
        </a:schemeClr>
      </a:solidFill>
      <a:ln w="9525">
        <a:solidFill>
          <a:schemeClr val="dk1">
            <a:lumMod val="50000"/>
          </a:schemeClr>
        </a:solidFill>
        <a:round/>
      </a:ln>
    </cs:spPr>
  </cs:upBar>
  <cs:valueAxis>
    <cs:lnRef idx="0"/>
    <cs:fillRef idx="0"/>
    <cs:effectRef idx="0"/>
    <cs:fontRef idx="minor">
      <a:schemeClr val="lt1">
        <a:lumMod val="75000"/>
      </a:schemeClr>
    </cs:fontRef>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13">
  <cs:axisTitle>
    <cs:lnRef idx="0"/>
    <cs:fillRef idx="0"/>
    <cs:effectRef idx="0"/>
    <cs:fontRef idx="minor">
      <a:schemeClr val="lt1">
        <a:lumMod val="75000"/>
      </a:schemeClr>
    </cs:fontRef>
    <cs:defRPr sz="900" b="1" kern="1200"/>
  </cs:axisTitle>
  <cs:categoryAxis>
    <cs:lnRef idx="0"/>
    <cs:fillRef idx="0"/>
    <cs:effectRef idx="0"/>
    <cs:fontRef idx="minor">
      <a:schemeClr val="lt1">
        <a:lumMod val="75000"/>
      </a:schemeClr>
    </cs:fontRef>
    <cs:defRPr sz="900" kern="1200"/>
  </cs:categoryAxis>
  <cs:chartArea>
    <cs:lnRef idx="0"/>
    <cs:fillRef idx="0"/>
    <cs:effectRef idx="0"/>
    <cs:fontRef idx="minor">
      <a:schemeClr val="dk1"/>
    </cs:fontRef>
    <cs:spPr>
      <a:solidFill>
        <a:schemeClr val="dk1">
          <a:lumMod val="75000"/>
          <a:lumOff val="25000"/>
        </a:schemeClr>
      </a:solidFill>
      <a:ln w="9525" cap="flat" cmpd="sng" algn="ctr">
        <a:solidFill>
          <a:schemeClr val="dk1">
            <a:lumMod val="15000"/>
            <a:lumOff val="85000"/>
          </a:schemeClr>
        </a:solidFill>
        <a:round/>
      </a:ln>
    </cs:spPr>
    <cs:defRPr sz="900" kern="1200"/>
  </cs:chartArea>
  <cs:dataLabel>
    <cs:lnRef idx="0"/>
    <cs:fillRef idx="0"/>
    <cs:effectRef idx="0"/>
    <cs:fontRef idx="minor">
      <a:schemeClr val="lt1">
        <a:lumMod val="75000"/>
      </a:schemeClr>
    </cs:fontRef>
    <cs:defRPr sz="900" kern="1200"/>
  </cs:dataLabel>
  <cs:dataLabelCallout>
    <cs:lnRef idx="0"/>
    <cs:fillRef idx="0"/>
    <cs:effectRef idx="0"/>
    <cs:fontRef idx="minor">
      <a:schemeClr val="lt1">
        <a:lumMod val="15000"/>
        <a:lumOff val="85000"/>
      </a:schemeClr>
    </cs:fontRef>
    <cs:spPr>
      <a:solidFill>
        <a:schemeClr val="dk1">
          <a:lumMod val="65000"/>
          <a:lumOff val="35000"/>
        </a:schemeClr>
      </a:solidFill>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0"/>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
  <cs:dataPoint3D>
    <cs:lnRef idx="0">
      <cs:styleClr val="auto"/>
    </cs:lnRef>
    <cs:fillRef idx="0">
      <cs:styleClr val="auto"/>
    </cs:fillRef>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3D>
  <cs:dataPointLine>
    <cs:lnRef idx="0">
      <cs:styleClr val="auto"/>
    </cs:lnRef>
    <cs:fillRef idx="0">
      <cs:styleClr val="auto"/>
    </cs:fillRef>
    <cs:effectRef idx="0">
      <cs:styleClr val="auto"/>
    </cs:effectRef>
    <cs:fontRef idx="minor">
      <a:schemeClr val="dk1"/>
    </cs:fontRef>
    <cs:spPr>
      <a:ln w="22225" cap="rnd">
        <a:solidFill>
          <a:schemeClr val="phClr"/>
        </a:solidFill>
      </a:ln>
      <a:effectLst>
        <a:glow rad="139700">
          <a:schemeClr val="phClr">
            <a:satMod val="175000"/>
            <a:alpha val="14000"/>
          </a:schemeClr>
        </a:glow>
      </a:effectLst>
    </cs:spPr>
  </cs:dataPointLine>
  <cs:dataPointMarker>
    <cs:lnRef idx="0">
      <cs:styleClr val="auto"/>
    </cs:lnRef>
    <cs:fillRef idx="0">
      <cs:styleClr val="auto"/>
    </cs:fillRef>
    <cs:effectRef idx="0">
      <cs:styleClr val="auto"/>
    </cs:effectRef>
    <cs:fontRef idx="minor">
      <a:schemeClr val="dk1"/>
    </cs:fontRef>
    <cs:spPr>
      <a:solidFill>
        <a:schemeClr val="phClr">
          <a:lumMod val="60000"/>
          <a:lumOff val="40000"/>
        </a:schemeClr>
      </a:solidFill>
      <a:effectLst>
        <a:glow rad="63500">
          <a:schemeClr val="phClr">
            <a:satMod val="175000"/>
            <a:alpha val="25000"/>
          </a:schemeClr>
        </a:glow>
      </a:effectLst>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dk1">
            <a:lumMod val="50000"/>
            <a:lumOff val="50000"/>
          </a:schemeClr>
        </a:solidFill>
      </a:ln>
    </cs:spPr>
    <cs:defRPr sz="900" kern="1200"/>
  </cs:dataTable>
  <cs:downBar>
    <cs:lnRef idx="0"/>
    <cs:fillRef idx="0"/>
    <cs:effectRef idx="0"/>
    <cs:fontRef idx="minor">
      <a:schemeClr val="lt1"/>
    </cs:fontRef>
    <cs:spPr>
      <a:solidFill>
        <a:schemeClr val="dk1">
          <a:lumMod val="50000"/>
          <a:lumOff val="50000"/>
        </a:schemeClr>
      </a:solidFill>
      <a:ln w="9525">
        <a:solidFill>
          <a:schemeClr val="dk1">
            <a:lumMod val="75000"/>
          </a:schemeClr>
        </a:solidFill>
        <a:round/>
      </a:ln>
    </cs:spPr>
  </cs:downBar>
  <cs:dropLine>
    <cs:lnRef idx="0"/>
    <cs:fillRef idx="0"/>
    <cs:effectRef idx="0"/>
    <cs:fontRef idx="minor">
      <a:schemeClr val="dk1"/>
    </cs:fontRef>
    <cs:spPr>
      <a:ln w="9525">
        <a:solidFill>
          <a:schemeClr val="lt1">
            <a:lumMod val="50000"/>
          </a:schemeClr>
        </a:solidFill>
        <a:round/>
      </a:ln>
    </cs:spPr>
  </cs:dropLine>
  <cs:errorBar>
    <cs:lnRef idx="0"/>
    <cs:fillRef idx="0"/>
    <cs:effectRef idx="0"/>
    <cs:fontRef idx="minor">
      <a:schemeClr val="dk1"/>
    </cs:fontRef>
    <cs:spPr>
      <a:ln w="9525">
        <a:solidFill>
          <a:schemeClr val="lt1">
            <a:lumMod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75000"/>
                <a:lumOff val="25000"/>
              </a:schemeClr>
            </a:gs>
            <a:gs pos="0">
              <a:schemeClr val="dk1">
                <a:lumMod val="65000"/>
                <a:lumOff val="35000"/>
              </a:schemeClr>
            </a:gs>
          </a:gsLst>
          <a:lin ang="5400000" scaled="0"/>
        </a:gradFill>
        <a:round/>
      </a:ln>
    </cs:spPr>
  </cs:gridlineMajor>
  <cs:gridlineMinor>
    <cs:lnRef idx="0"/>
    <cs:fillRef idx="0"/>
    <cs:effectRef idx="0"/>
    <cs:fontRef idx="minor">
      <a:schemeClr val="dk1"/>
    </cs:fontRef>
    <cs:spPr>
      <a:ln w="9525" cap="flat" cmpd="sng" algn="ctr">
        <a:gradFill>
          <a:gsLst>
            <a:gs pos="100000">
              <a:schemeClr val="dk1">
                <a:lumMod val="75000"/>
                <a:lumOff val="25000"/>
                <a:alpha val="25000"/>
              </a:schemeClr>
            </a:gs>
            <a:gs pos="0">
              <a:schemeClr val="dk1">
                <a:lumMod val="65000"/>
                <a:lumOff val="35000"/>
                <a:alpha val="25000"/>
              </a:schemeClr>
            </a:gs>
          </a:gsLst>
          <a:lin ang="5400000" scaled="0"/>
        </a:gradFill>
        <a:round/>
      </a:ln>
    </cs:spPr>
  </cs:gridlineMinor>
  <cs:hiLoLine>
    <cs:lnRef idx="0"/>
    <cs:fillRef idx="0"/>
    <cs:effectRef idx="0"/>
    <cs:fontRef idx="minor">
      <a:schemeClr val="dk1"/>
    </cs:fontRef>
    <cs:spPr>
      <a:ln w="9525">
        <a:solidFill>
          <a:schemeClr val="lt1">
            <a:lumMod val="50000"/>
          </a:schemeClr>
        </a:solidFill>
        <a:round/>
      </a:ln>
    </cs:spPr>
  </cs:hiLoLine>
  <cs:leaderLine>
    <cs:lnRef idx="0"/>
    <cs:fillRef idx="0"/>
    <cs:effectRef idx="0"/>
    <cs:fontRef idx="minor">
      <a:schemeClr val="dk1"/>
    </cs:fontRef>
    <cs:spPr>
      <a:ln w="9525">
        <a:solidFill>
          <a:schemeClr val="lt1">
            <a:lumMod val="50000"/>
          </a:schemeClr>
        </a:solidFill>
        <a:round/>
      </a:ln>
    </cs:spPr>
  </cs:leaderLine>
  <cs:legend>
    <cs:lnRef idx="0"/>
    <cs:fillRef idx="0"/>
    <cs:effectRef idx="0"/>
    <cs:fontRef idx="minor">
      <a:schemeClr val="lt1">
        <a:lumMod val="75000"/>
      </a:schemeClr>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lt1">
        <a:lumMod val="75000"/>
      </a:schemeClr>
    </cs:fontRef>
    <cs:defRPr sz="900" kern="1200"/>
  </cs:seriesAxis>
  <cs:seriesLine>
    <cs:lnRef idx="0"/>
    <cs:fillRef idx="0"/>
    <cs:effectRef idx="0"/>
    <cs:fontRef idx="minor">
      <a:schemeClr val="dk1"/>
    </cs:fontRef>
    <cs:spPr>
      <a:ln w="9525">
        <a:solidFill>
          <a:schemeClr val="lt1">
            <a:lumMod val="50000"/>
          </a:schemeClr>
        </a:solidFill>
        <a:round/>
      </a:ln>
    </cs:spPr>
  </cs:seriesLine>
  <cs:title>
    <cs:lnRef idx="0"/>
    <cs:fillRef idx="0"/>
    <cs:effectRef idx="0"/>
    <cs:fontRef idx="minor">
      <a:schemeClr val="lt1">
        <a:lumMod val="85000"/>
      </a:schemeClr>
    </cs:fontRef>
    <cs:defRPr sz="1400" b="1" kern="1200" cap="none" baseline="0"/>
  </cs:title>
  <cs:trendline>
    <cs:lnRef idx="0">
      <cs:styleClr val="auto"/>
    </cs:lnRef>
    <cs:fillRef idx="0"/>
    <cs:effectRef idx="0"/>
    <cs:fontRef idx="minor">
      <a:schemeClr val="lt1"/>
    </cs:fontRef>
    <cs:spPr>
      <a:ln w="25400" cap="rnd">
        <a:solidFill>
          <a:schemeClr val="phClr">
            <a:alpha val="50000"/>
          </a:schemeClr>
        </a:solidFill>
      </a:ln>
    </cs:spPr>
  </cs:trendline>
  <cs:trendlineLabel>
    <cs:lnRef idx="0"/>
    <cs:fillRef idx="0"/>
    <cs:effectRef idx="0"/>
    <cs:fontRef idx="minor">
      <a:schemeClr val="lt1">
        <a:lumMod val="75000"/>
      </a:schemeClr>
    </cs:fontRef>
    <cs:defRPr sz="900" kern="1200"/>
  </cs:trendlineLabel>
  <cs:upBar>
    <cs:lnRef idx="0"/>
    <cs:fillRef idx="0"/>
    <cs:effectRef idx="0"/>
    <cs:fontRef idx="minor">
      <a:schemeClr val="dk1"/>
    </cs:fontRef>
    <cs:spPr>
      <a:solidFill>
        <a:schemeClr val="lt1">
          <a:lumMod val="85000"/>
        </a:schemeClr>
      </a:solidFill>
      <a:ln w="9525">
        <a:solidFill>
          <a:schemeClr val="dk1">
            <a:lumMod val="50000"/>
          </a:schemeClr>
        </a:solidFill>
        <a:round/>
      </a:ln>
    </cs:spPr>
  </cs:upBar>
  <cs:valueAxis>
    <cs:lnRef idx="0"/>
    <cs:fillRef idx="0"/>
    <cs:effectRef idx="0"/>
    <cs:fontRef idx="minor">
      <a:schemeClr val="lt1">
        <a:lumMod val="75000"/>
      </a:schemeClr>
    </cs:fontRef>
    <cs:defRPr sz="900"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13">
  <cs:axisTitle>
    <cs:lnRef idx="0"/>
    <cs:fillRef idx="0"/>
    <cs:effectRef idx="0"/>
    <cs:fontRef idx="minor">
      <a:schemeClr val="lt1">
        <a:lumMod val="75000"/>
      </a:schemeClr>
    </cs:fontRef>
    <cs:defRPr sz="900" b="1" kern="1200"/>
  </cs:axisTitle>
  <cs:categoryAxis>
    <cs:lnRef idx="0"/>
    <cs:fillRef idx="0"/>
    <cs:effectRef idx="0"/>
    <cs:fontRef idx="minor">
      <a:schemeClr val="lt1">
        <a:lumMod val="75000"/>
      </a:schemeClr>
    </cs:fontRef>
    <cs:defRPr sz="900" kern="1200"/>
  </cs:categoryAxis>
  <cs:chartArea>
    <cs:lnRef idx="0"/>
    <cs:fillRef idx="0"/>
    <cs:effectRef idx="0"/>
    <cs:fontRef idx="minor">
      <a:schemeClr val="dk1"/>
    </cs:fontRef>
    <cs:spPr>
      <a:solidFill>
        <a:schemeClr val="dk1">
          <a:lumMod val="75000"/>
          <a:lumOff val="25000"/>
        </a:schemeClr>
      </a:solidFill>
      <a:ln w="9525" cap="flat" cmpd="sng" algn="ctr">
        <a:solidFill>
          <a:schemeClr val="dk1">
            <a:lumMod val="15000"/>
            <a:lumOff val="85000"/>
          </a:schemeClr>
        </a:solidFill>
        <a:round/>
      </a:ln>
    </cs:spPr>
    <cs:defRPr sz="900" kern="1200"/>
  </cs:chartArea>
  <cs:dataLabel>
    <cs:lnRef idx="0"/>
    <cs:fillRef idx="0"/>
    <cs:effectRef idx="0"/>
    <cs:fontRef idx="minor">
      <a:schemeClr val="lt1">
        <a:lumMod val="75000"/>
      </a:schemeClr>
    </cs:fontRef>
    <cs:defRPr sz="900" kern="1200"/>
  </cs:dataLabel>
  <cs:dataLabelCallout>
    <cs:lnRef idx="0"/>
    <cs:fillRef idx="0"/>
    <cs:effectRef idx="0"/>
    <cs:fontRef idx="minor">
      <a:schemeClr val="lt1">
        <a:lumMod val="15000"/>
        <a:lumOff val="85000"/>
      </a:schemeClr>
    </cs:fontRef>
    <cs:spPr>
      <a:solidFill>
        <a:schemeClr val="dk1">
          <a:lumMod val="65000"/>
          <a:lumOff val="35000"/>
        </a:schemeClr>
      </a:solidFill>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0"/>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
  <cs:dataPoint3D>
    <cs:lnRef idx="0">
      <cs:styleClr val="auto"/>
    </cs:lnRef>
    <cs:fillRef idx="0">
      <cs:styleClr val="auto"/>
    </cs:fillRef>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3D>
  <cs:dataPointLine>
    <cs:lnRef idx="0">
      <cs:styleClr val="auto"/>
    </cs:lnRef>
    <cs:fillRef idx="0">
      <cs:styleClr val="auto"/>
    </cs:fillRef>
    <cs:effectRef idx="0">
      <cs:styleClr val="auto"/>
    </cs:effectRef>
    <cs:fontRef idx="minor">
      <a:schemeClr val="dk1"/>
    </cs:fontRef>
    <cs:spPr>
      <a:ln w="22225" cap="rnd">
        <a:solidFill>
          <a:schemeClr val="phClr"/>
        </a:solidFill>
      </a:ln>
      <a:effectLst>
        <a:glow rad="139700">
          <a:schemeClr val="phClr">
            <a:satMod val="175000"/>
            <a:alpha val="14000"/>
          </a:schemeClr>
        </a:glow>
      </a:effectLst>
    </cs:spPr>
  </cs:dataPointLine>
  <cs:dataPointMarker>
    <cs:lnRef idx="0">
      <cs:styleClr val="auto"/>
    </cs:lnRef>
    <cs:fillRef idx="0">
      <cs:styleClr val="auto"/>
    </cs:fillRef>
    <cs:effectRef idx="0">
      <cs:styleClr val="auto"/>
    </cs:effectRef>
    <cs:fontRef idx="minor">
      <a:schemeClr val="dk1"/>
    </cs:fontRef>
    <cs:spPr>
      <a:solidFill>
        <a:schemeClr val="phClr">
          <a:lumMod val="60000"/>
          <a:lumOff val="40000"/>
        </a:schemeClr>
      </a:solidFill>
      <a:effectLst>
        <a:glow rad="63500">
          <a:schemeClr val="phClr">
            <a:satMod val="175000"/>
            <a:alpha val="25000"/>
          </a:schemeClr>
        </a:glow>
      </a:effectLst>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dk1">
            <a:lumMod val="50000"/>
            <a:lumOff val="50000"/>
          </a:schemeClr>
        </a:solidFill>
      </a:ln>
    </cs:spPr>
    <cs:defRPr sz="900" kern="1200"/>
  </cs:dataTable>
  <cs:downBar>
    <cs:lnRef idx="0"/>
    <cs:fillRef idx="0"/>
    <cs:effectRef idx="0"/>
    <cs:fontRef idx="minor">
      <a:schemeClr val="lt1"/>
    </cs:fontRef>
    <cs:spPr>
      <a:solidFill>
        <a:schemeClr val="dk1">
          <a:lumMod val="50000"/>
          <a:lumOff val="50000"/>
        </a:schemeClr>
      </a:solidFill>
      <a:ln w="9525">
        <a:solidFill>
          <a:schemeClr val="dk1">
            <a:lumMod val="75000"/>
          </a:schemeClr>
        </a:solidFill>
        <a:round/>
      </a:ln>
    </cs:spPr>
  </cs:downBar>
  <cs:dropLine>
    <cs:lnRef idx="0"/>
    <cs:fillRef idx="0"/>
    <cs:effectRef idx="0"/>
    <cs:fontRef idx="minor">
      <a:schemeClr val="dk1"/>
    </cs:fontRef>
    <cs:spPr>
      <a:ln w="9525">
        <a:solidFill>
          <a:schemeClr val="lt1">
            <a:lumMod val="50000"/>
          </a:schemeClr>
        </a:solidFill>
        <a:round/>
      </a:ln>
    </cs:spPr>
  </cs:dropLine>
  <cs:errorBar>
    <cs:lnRef idx="0"/>
    <cs:fillRef idx="0"/>
    <cs:effectRef idx="0"/>
    <cs:fontRef idx="minor">
      <a:schemeClr val="dk1"/>
    </cs:fontRef>
    <cs:spPr>
      <a:ln w="9525">
        <a:solidFill>
          <a:schemeClr val="lt1">
            <a:lumMod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75000"/>
                <a:lumOff val="25000"/>
              </a:schemeClr>
            </a:gs>
            <a:gs pos="0">
              <a:schemeClr val="dk1">
                <a:lumMod val="65000"/>
                <a:lumOff val="35000"/>
              </a:schemeClr>
            </a:gs>
          </a:gsLst>
          <a:lin ang="5400000" scaled="0"/>
        </a:gradFill>
        <a:round/>
      </a:ln>
    </cs:spPr>
  </cs:gridlineMajor>
  <cs:gridlineMinor>
    <cs:lnRef idx="0"/>
    <cs:fillRef idx="0"/>
    <cs:effectRef idx="0"/>
    <cs:fontRef idx="minor">
      <a:schemeClr val="dk1"/>
    </cs:fontRef>
    <cs:spPr>
      <a:ln w="9525" cap="flat" cmpd="sng" algn="ctr">
        <a:gradFill>
          <a:gsLst>
            <a:gs pos="100000">
              <a:schemeClr val="dk1">
                <a:lumMod val="75000"/>
                <a:lumOff val="25000"/>
                <a:alpha val="25000"/>
              </a:schemeClr>
            </a:gs>
            <a:gs pos="0">
              <a:schemeClr val="dk1">
                <a:lumMod val="65000"/>
                <a:lumOff val="35000"/>
                <a:alpha val="25000"/>
              </a:schemeClr>
            </a:gs>
          </a:gsLst>
          <a:lin ang="5400000" scaled="0"/>
        </a:gradFill>
        <a:round/>
      </a:ln>
    </cs:spPr>
  </cs:gridlineMinor>
  <cs:hiLoLine>
    <cs:lnRef idx="0"/>
    <cs:fillRef idx="0"/>
    <cs:effectRef idx="0"/>
    <cs:fontRef idx="minor">
      <a:schemeClr val="dk1"/>
    </cs:fontRef>
    <cs:spPr>
      <a:ln w="9525">
        <a:solidFill>
          <a:schemeClr val="lt1">
            <a:lumMod val="50000"/>
          </a:schemeClr>
        </a:solidFill>
        <a:round/>
      </a:ln>
    </cs:spPr>
  </cs:hiLoLine>
  <cs:leaderLine>
    <cs:lnRef idx="0"/>
    <cs:fillRef idx="0"/>
    <cs:effectRef idx="0"/>
    <cs:fontRef idx="minor">
      <a:schemeClr val="dk1"/>
    </cs:fontRef>
    <cs:spPr>
      <a:ln w="9525">
        <a:solidFill>
          <a:schemeClr val="lt1">
            <a:lumMod val="50000"/>
          </a:schemeClr>
        </a:solidFill>
        <a:round/>
      </a:ln>
    </cs:spPr>
  </cs:leaderLine>
  <cs:legend>
    <cs:lnRef idx="0"/>
    <cs:fillRef idx="0"/>
    <cs:effectRef idx="0"/>
    <cs:fontRef idx="minor">
      <a:schemeClr val="lt1">
        <a:lumMod val="75000"/>
      </a:schemeClr>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lt1">
        <a:lumMod val="75000"/>
      </a:schemeClr>
    </cs:fontRef>
    <cs:defRPr sz="900" kern="1200"/>
  </cs:seriesAxis>
  <cs:seriesLine>
    <cs:lnRef idx="0"/>
    <cs:fillRef idx="0"/>
    <cs:effectRef idx="0"/>
    <cs:fontRef idx="minor">
      <a:schemeClr val="dk1"/>
    </cs:fontRef>
    <cs:spPr>
      <a:ln w="9525">
        <a:solidFill>
          <a:schemeClr val="lt1">
            <a:lumMod val="50000"/>
          </a:schemeClr>
        </a:solidFill>
        <a:round/>
      </a:ln>
    </cs:spPr>
  </cs:seriesLine>
  <cs:title>
    <cs:lnRef idx="0"/>
    <cs:fillRef idx="0"/>
    <cs:effectRef idx="0"/>
    <cs:fontRef idx="minor">
      <a:schemeClr val="lt1">
        <a:lumMod val="85000"/>
      </a:schemeClr>
    </cs:fontRef>
    <cs:defRPr sz="1400" b="1" kern="1200" cap="none" baseline="0"/>
  </cs:title>
  <cs:trendline>
    <cs:lnRef idx="0">
      <cs:styleClr val="auto"/>
    </cs:lnRef>
    <cs:fillRef idx="0"/>
    <cs:effectRef idx="0"/>
    <cs:fontRef idx="minor">
      <a:schemeClr val="lt1"/>
    </cs:fontRef>
    <cs:spPr>
      <a:ln w="25400" cap="rnd">
        <a:solidFill>
          <a:schemeClr val="phClr">
            <a:alpha val="50000"/>
          </a:schemeClr>
        </a:solidFill>
      </a:ln>
    </cs:spPr>
  </cs:trendline>
  <cs:trendlineLabel>
    <cs:lnRef idx="0"/>
    <cs:fillRef idx="0"/>
    <cs:effectRef idx="0"/>
    <cs:fontRef idx="minor">
      <a:schemeClr val="lt1">
        <a:lumMod val="75000"/>
      </a:schemeClr>
    </cs:fontRef>
    <cs:defRPr sz="900" kern="1200"/>
  </cs:trendlineLabel>
  <cs:upBar>
    <cs:lnRef idx="0"/>
    <cs:fillRef idx="0"/>
    <cs:effectRef idx="0"/>
    <cs:fontRef idx="minor">
      <a:schemeClr val="dk1"/>
    </cs:fontRef>
    <cs:spPr>
      <a:solidFill>
        <a:schemeClr val="lt1">
          <a:lumMod val="85000"/>
        </a:schemeClr>
      </a:solidFill>
      <a:ln w="9525">
        <a:solidFill>
          <a:schemeClr val="dk1">
            <a:lumMod val="50000"/>
          </a:schemeClr>
        </a:solidFill>
        <a:round/>
      </a:ln>
    </cs:spPr>
  </cs:upBar>
  <cs:valueAxis>
    <cs:lnRef idx="0"/>
    <cs:fillRef idx="0"/>
    <cs:effectRef idx="0"/>
    <cs:fontRef idx="minor">
      <a:schemeClr val="lt1">
        <a:lumMod val="75000"/>
      </a:schemeClr>
    </cs:fontRef>
    <cs:defRPr sz="900" kern="1200"/>
  </cs:valueAxis>
  <cs:wall>
    <cs:lnRef idx="0"/>
    <cs:fillRef idx="0"/>
    <cs:effectRef idx="0"/>
    <cs:fontRef idx="minor">
      <a:schemeClr val="dk1"/>
    </cs:fontRef>
  </cs:wall>
</cs:chartStyle>
</file>

<file path=ppt/charts/style4.xml><?xml version="1.0" encoding="utf-8"?>
<cs:chartStyle xmlns:cs="http://schemas.microsoft.com/office/drawing/2012/chartStyle" xmlns:a="http://schemas.openxmlformats.org/drawingml/2006/main" id="213">
  <cs:axisTitle>
    <cs:lnRef idx="0"/>
    <cs:fillRef idx="0"/>
    <cs:effectRef idx="0"/>
    <cs:fontRef idx="minor">
      <a:schemeClr val="lt1">
        <a:lumMod val="75000"/>
      </a:schemeClr>
    </cs:fontRef>
    <cs:defRPr sz="900" b="1" kern="1200"/>
  </cs:axisTitle>
  <cs:categoryAxis>
    <cs:lnRef idx="0"/>
    <cs:fillRef idx="0"/>
    <cs:effectRef idx="0"/>
    <cs:fontRef idx="minor">
      <a:schemeClr val="lt1">
        <a:lumMod val="75000"/>
      </a:schemeClr>
    </cs:fontRef>
    <cs:defRPr sz="900" kern="1200"/>
  </cs:categoryAxis>
  <cs:chartArea>
    <cs:lnRef idx="0"/>
    <cs:fillRef idx="0"/>
    <cs:effectRef idx="0"/>
    <cs:fontRef idx="minor">
      <a:schemeClr val="dk1"/>
    </cs:fontRef>
    <cs:spPr>
      <a:solidFill>
        <a:schemeClr val="dk1">
          <a:lumMod val="75000"/>
          <a:lumOff val="25000"/>
        </a:schemeClr>
      </a:solidFill>
      <a:ln w="9525" cap="flat" cmpd="sng" algn="ctr">
        <a:solidFill>
          <a:schemeClr val="dk1">
            <a:lumMod val="15000"/>
            <a:lumOff val="85000"/>
          </a:schemeClr>
        </a:solidFill>
        <a:round/>
      </a:ln>
    </cs:spPr>
    <cs:defRPr sz="900" kern="1200"/>
  </cs:chartArea>
  <cs:dataLabel>
    <cs:lnRef idx="0"/>
    <cs:fillRef idx="0"/>
    <cs:effectRef idx="0"/>
    <cs:fontRef idx="minor">
      <a:schemeClr val="lt1">
        <a:lumMod val="75000"/>
      </a:schemeClr>
    </cs:fontRef>
    <cs:defRPr sz="900" kern="1200"/>
  </cs:dataLabel>
  <cs:dataLabelCallout>
    <cs:lnRef idx="0"/>
    <cs:fillRef idx="0"/>
    <cs:effectRef idx="0"/>
    <cs:fontRef idx="minor">
      <a:schemeClr val="lt1">
        <a:lumMod val="15000"/>
        <a:lumOff val="85000"/>
      </a:schemeClr>
    </cs:fontRef>
    <cs:spPr>
      <a:solidFill>
        <a:schemeClr val="dk1">
          <a:lumMod val="65000"/>
          <a:lumOff val="35000"/>
        </a:schemeClr>
      </a:solidFill>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0"/>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
  <cs:dataPoint3D>
    <cs:lnRef idx="0">
      <cs:styleClr val="auto"/>
    </cs:lnRef>
    <cs:fillRef idx="0">
      <cs:styleClr val="auto"/>
    </cs:fillRef>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3D>
  <cs:dataPointLine>
    <cs:lnRef idx="0">
      <cs:styleClr val="auto"/>
    </cs:lnRef>
    <cs:fillRef idx="0">
      <cs:styleClr val="auto"/>
    </cs:fillRef>
    <cs:effectRef idx="0">
      <cs:styleClr val="auto"/>
    </cs:effectRef>
    <cs:fontRef idx="minor">
      <a:schemeClr val="dk1"/>
    </cs:fontRef>
    <cs:spPr>
      <a:ln w="22225" cap="rnd">
        <a:solidFill>
          <a:schemeClr val="phClr"/>
        </a:solidFill>
      </a:ln>
      <a:effectLst>
        <a:glow rad="139700">
          <a:schemeClr val="phClr">
            <a:satMod val="175000"/>
            <a:alpha val="14000"/>
          </a:schemeClr>
        </a:glow>
      </a:effectLst>
    </cs:spPr>
  </cs:dataPointLine>
  <cs:dataPointMarker>
    <cs:lnRef idx="0">
      <cs:styleClr val="auto"/>
    </cs:lnRef>
    <cs:fillRef idx="0">
      <cs:styleClr val="auto"/>
    </cs:fillRef>
    <cs:effectRef idx="0">
      <cs:styleClr val="auto"/>
    </cs:effectRef>
    <cs:fontRef idx="minor">
      <a:schemeClr val="dk1"/>
    </cs:fontRef>
    <cs:spPr>
      <a:solidFill>
        <a:schemeClr val="phClr">
          <a:lumMod val="60000"/>
          <a:lumOff val="40000"/>
        </a:schemeClr>
      </a:solidFill>
      <a:effectLst>
        <a:glow rad="63500">
          <a:schemeClr val="phClr">
            <a:satMod val="175000"/>
            <a:alpha val="25000"/>
          </a:schemeClr>
        </a:glow>
      </a:effectLst>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dk1">
            <a:lumMod val="50000"/>
            <a:lumOff val="50000"/>
          </a:schemeClr>
        </a:solidFill>
      </a:ln>
    </cs:spPr>
    <cs:defRPr sz="900" kern="1200"/>
  </cs:dataTable>
  <cs:downBar>
    <cs:lnRef idx="0"/>
    <cs:fillRef idx="0"/>
    <cs:effectRef idx="0"/>
    <cs:fontRef idx="minor">
      <a:schemeClr val="lt1"/>
    </cs:fontRef>
    <cs:spPr>
      <a:solidFill>
        <a:schemeClr val="dk1">
          <a:lumMod val="50000"/>
          <a:lumOff val="50000"/>
        </a:schemeClr>
      </a:solidFill>
      <a:ln w="9525">
        <a:solidFill>
          <a:schemeClr val="dk1">
            <a:lumMod val="75000"/>
          </a:schemeClr>
        </a:solidFill>
        <a:round/>
      </a:ln>
    </cs:spPr>
  </cs:downBar>
  <cs:dropLine>
    <cs:lnRef idx="0"/>
    <cs:fillRef idx="0"/>
    <cs:effectRef idx="0"/>
    <cs:fontRef idx="minor">
      <a:schemeClr val="dk1"/>
    </cs:fontRef>
    <cs:spPr>
      <a:ln w="9525">
        <a:solidFill>
          <a:schemeClr val="lt1">
            <a:lumMod val="50000"/>
          </a:schemeClr>
        </a:solidFill>
        <a:round/>
      </a:ln>
    </cs:spPr>
  </cs:dropLine>
  <cs:errorBar>
    <cs:lnRef idx="0"/>
    <cs:fillRef idx="0"/>
    <cs:effectRef idx="0"/>
    <cs:fontRef idx="minor">
      <a:schemeClr val="dk1"/>
    </cs:fontRef>
    <cs:spPr>
      <a:ln w="9525">
        <a:solidFill>
          <a:schemeClr val="lt1">
            <a:lumMod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75000"/>
                <a:lumOff val="25000"/>
              </a:schemeClr>
            </a:gs>
            <a:gs pos="0">
              <a:schemeClr val="dk1">
                <a:lumMod val="65000"/>
                <a:lumOff val="35000"/>
              </a:schemeClr>
            </a:gs>
          </a:gsLst>
          <a:lin ang="5400000" scaled="0"/>
        </a:gradFill>
        <a:round/>
      </a:ln>
    </cs:spPr>
  </cs:gridlineMajor>
  <cs:gridlineMinor>
    <cs:lnRef idx="0"/>
    <cs:fillRef idx="0"/>
    <cs:effectRef idx="0"/>
    <cs:fontRef idx="minor">
      <a:schemeClr val="dk1"/>
    </cs:fontRef>
    <cs:spPr>
      <a:ln w="9525" cap="flat" cmpd="sng" algn="ctr">
        <a:gradFill>
          <a:gsLst>
            <a:gs pos="100000">
              <a:schemeClr val="dk1">
                <a:lumMod val="75000"/>
                <a:lumOff val="25000"/>
                <a:alpha val="25000"/>
              </a:schemeClr>
            </a:gs>
            <a:gs pos="0">
              <a:schemeClr val="dk1">
                <a:lumMod val="65000"/>
                <a:lumOff val="35000"/>
                <a:alpha val="25000"/>
              </a:schemeClr>
            </a:gs>
          </a:gsLst>
          <a:lin ang="5400000" scaled="0"/>
        </a:gradFill>
        <a:round/>
      </a:ln>
    </cs:spPr>
  </cs:gridlineMinor>
  <cs:hiLoLine>
    <cs:lnRef idx="0"/>
    <cs:fillRef idx="0"/>
    <cs:effectRef idx="0"/>
    <cs:fontRef idx="minor">
      <a:schemeClr val="dk1"/>
    </cs:fontRef>
    <cs:spPr>
      <a:ln w="9525">
        <a:solidFill>
          <a:schemeClr val="lt1">
            <a:lumMod val="50000"/>
          </a:schemeClr>
        </a:solidFill>
        <a:round/>
      </a:ln>
    </cs:spPr>
  </cs:hiLoLine>
  <cs:leaderLine>
    <cs:lnRef idx="0"/>
    <cs:fillRef idx="0"/>
    <cs:effectRef idx="0"/>
    <cs:fontRef idx="minor">
      <a:schemeClr val="dk1"/>
    </cs:fontRef>
    <cs:spPr>
      <a:ln w="9525">
        <a:solidFill>
          <a:schemeClr val="lt1">
            <a:lumMod val="50000"/>
          </a:schemeClr>
        </a:solidFill>
        <a:round/>
      </a:ln>
    </cs:spPr>
  </cs:leaderLine>
  <cs:legend>
    <cs:lnRef idx="0"/>
    <cs:fillRef idx="0"/>
    <cs:effectRef idx="0"/>
    <cs:fontRef idx="minor">
      <a:schemeClr val="lt1">
        <a:lumMod val="75000"/>
      </a:schemeClr>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lt1">
        <a:lumMod val="75000"/>
      </a:schemeClr>
    </cs:fontRef>
    <cs:defRPr sz="900" kern="1200"/>
  </cs:seriesAxis>
  <cs:seriesLine>
    <cs:lnRef idx="0"/>
    <cs:fillRef idx="0"/>
    <cs:effectRef idx="0"/>
    <cs:fontRef idx="minor">
      <a:schemeClr val="dk1"/>
    </cs:fontRef>
    <cs:spPr>
      <a:ln w="9525">
        <a:solidFill>
          <a:schemeClr val="lt1">
            <a:lumMod val="50000"/>
          </a:schemeClr>
        </a:solidFill>
        <a:round/>
      </a:ln>
    </cs:spPr>
  </cs:seriesLine>
  <cs:title>
    <cs:lnRef idx="0"/>
    <cs:fillRef idx="0"/>
    <cs:effectRef idx="0"/>
    <cs:fontRef idx="minor">
      <a:schemeClr val="lt1">
        <a:lumMod val="85000"/>
      </a:schemeClr>
    </cs:fontRef>
    <cs:defRPr sz="1400" b="1" kern="1200" cap="none" baseline="0"/>
  </cs:title>
  <cs:trendline>
    <cs:lnRef idx="0">
      <cs:styleClr val="auto"/>
    </cs:lnRef>
    <cs:fillRef idx="0"/>
    <cs:effectRef idx="0"/>
    <cs:fontRef idx="minor">
      <a:schemeClr val="lt1"/>
    </cs:fontRef>
    <cs:spPr>
      <a:ln w="25400" cap="rnd">
        <a:solidFill>
          <a:schemeClr val="phClr">
            <a:alpha val="50000"/>
          </a:schemeClr>
        </a:solidFill>
      </a:ln>
    </cs:spPr>
  </cs:trendline>
  <cs:trendlineLabel>
    <cs:lnRef idx="0"/>
    <cs:fillRef idx="0"/>
    <cs:effectRef idx="0"/>
    <cs:fontRef idx="minor">
      <a:schemeClr val="lt1">
        <a:lumMod val="75000"/>
      </a:schemeClr>
    </cs:fontRef>
    <cs:defRPr sz="900" kern="1200"/>
  </cs:trendlineLabel>
  <cs:upBar>
    <cs:lnRef idx="0"/>
    <cs:fillRef idx="0"/>
    <cs:effectRef idx="0"/>
    <cs:fontRef idx="minor">
      <a:schemeClr val="dk1"/>
    </cs:fontRef>
    <cs:spPr>
      <a:solidFill>
        <a:schemeClr val="lt1">
          <a:lumMod val="85000"/>
        </a:schemeClr>
      </a:solidFill>
      <a:ln w="9525">
        <a:solidFill>
          <a:schemeClr val="dk1">
            <a:lumMod val="50000"/>
          </a:schemeClr>
        </a:solidFill>
        <a:round/>
      </a:ln>
    </cs:spPr>
  </cs:upBar>
  <cs:valueAxis>
    <cs:lnRef idx="0"/>
    <cs:fillRef idx="0"/>
    <cs:effectRef idx="0"/>
    <cs:fontRef idx="minor">
      <a:schemeClr val="lt1">
        <a:lumMod val="75000"/>
      </a:schemeClr>
    </cs:fontRef>
    <cs:defRPr sz="900"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A51D09-88BB-C545-8658-6BD98D7ED737}" type="datetimeFigureOut">
              <a:rPr lang="en-US" smtClean="0"/>
              <a:t>5/12/22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BC54B9-29F5-194C-BC47-6A13DD185D2E}" type="slidenum">
              <a:rPr lang="en-US" smtClean="0"/>
              <a:t>‹#›</a:t>
            </a:fld>
            <a:endParaRPr lang="en-US"/>
          </a:p>
        </p:txBody>
      </p:sp>
    </p:spTree>
    <p:extLst>
      <p:ext uri="{BB962C8B-B14F-4D97-AF65-F5344CB8AC3E}">
        <p14:creationId xmlns:p14="http://schemas.microsoft.com/office/powerpoint/2010/main" val="1638622781"/>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ABC54B9-29F5-194C-BC47-6A13DD185D2E}" type="slidenum">
              <a:rPr lang="en-US" smtClean="0"/>
              <a:t>1</a:t>
            </a:fld>
            <a:endParaRPr lang="en-US"/>
          </a:p>
        </p:txBody>
      </p:sp>
    </p:spTree>
    <p:extLst>
      <p:ext uri="{BB962C8B-B14F-4D97-AF65-F5344CB8AC3E}">
        <p14:creationId xmlns:p14="http://schemas.microsoft.com/office/powerpoint/2010/main" val="36941746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125210"/>
            <a:ext cx="17068800" cy="3475990"/>
          </a:xfrm>
          <a:prstGeom prst="rect">
            <a:avLst/>
          </a:prstGeom>
        </p:spPr>
      </p:pic>
      <p:sp>
        <p:nvSpPr>
          <p:cNvPr id="2" name="Title 1"/>
          <p:cNvSpPr>
            <a:spLocks noGrp="1"/>
          </p:cNvSpPr>
          <p:nvPr>
            <p:ph type="ctrTitle"/>
          </p:nvPr>
        </p:nvSpPr>
        <p:spPr>
          <a:xfrm>
            <a:off x="1920240" y="2524767"/>
            <a:ext cx="13228320" cy="2555134"/>
          </a:xfrm>
        </p:spPr>
        <p:txBody>
          <a:bodyPr anchor="b">
            <a:normAutofit/>
          </a:bodyPr>
          <a:lstStyle>
            <a:lvl1pPr algn="l">
              <a:defRPr sz="8400"/>
            </a:lvl1pPr>
          </a:lstStyle>
          <a:p>
            <a:r>
              <a:rPr lang="en-GB"/>
              <a:t>Click to edit Master title style</a:t>
            </a:r>
            <a:endParaRPr lang="en-US" dirty="0"/>
          </a:p>
        </p:txBody>
      </p:sp>
      <p:sp>
        <p:nvSpPr>
          <p:cNvPr id="3" name="Subtitle 2"/>
          <p:cNvSpPr>
            <a:spLocks noGrp="1"/>
          </p:cNvSpPr>
          <p:nvPr>
            <p:ph type="subTitle" idx="1"/>
          </p:nvPr>
        </p:nvSpPr>
        <p:spPr>
          <a:xfrm>
            <a:off x="1920240" y="5085081"/>
            <a:ext cx="13228320" cy="960120"/>
          </a:xfrm>
        </p:spPr>
        <p:txBody>
          <a:bodyPr>
            <a:normAutofit/>
          </a:bodyPr>
          <a:lstStyle>
            <a:lvl1pPr marL="0" indent="0" algn="l">
              <a:buNone/>
              <a:defRPr sz="280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GB"/>
              <a:t>Click to edit Master subtitle style</a:t>
            </a:r>
            <a:endParaRPr lang="en-US" dirty="0"/>
          </a:p>
        </p:txBody>
      </p:sp>
      <p:sp>
        <p:nvSpPr>
          <p:cNvPr id="4" name="Date Placeholder 3"/>
          <p:cNvSpPr>
            <a:spLocks noGrp="1"/>
          </p:cNvSpPr>
          <p:nvPr>
            <p:ph type="dt" sz="half" idx="10"/>
          </p:nvPr>
        </p:nvSpPr>
        <p:spPr>
          <a:xfrm>
            <a:off x="11073385" y="6040059"/>
            <a:ext cx="4075176" cy="524499"/>
          </a:xfrm>
        </p:spPr>
        <p:txBody>
          <a:bodyPr/>
          <a:lstStyle/>
          <a:p>
            <a:fld id="{7B2143BA-1B35-3340-97A6-0259551E56E9}" type="datetimeFigureOut">
              <a:rPr lang="en-US" smtClean="0"/>
              <a:t>5/12/22</a:t>
            </a:fld>
            <a:endParaRPr lang="en-US"/>
          </a:p>
        </p:txBody>
      </p:sp>
      <p:sp>
        <p:nvSpPr>
          <p:cNvPr id="5" name="Footer Placeholder 4"/>
          <p:cNvSpPr>
            <a:spLocks noGrp="1"/>
          </p:cNvSpPr>
          <p:nvPr>
            <p:ph type="ftr" sz="quarter" idx="11"/>
          </p:nvPr>
        </p:nvSpPr>
        <p:spPr>
          <a:xfrm>
            <a:off x="1920240" y="6053384"/>
            <a:ext cx="8961120" cy="511175"/>
          </a:xfrm>
        </p:spPr>
        <p:txBody>
          <a:bodyPr/>
          <a:lstStyle/>
          <a:p>
            <a:endParaRPr lang="en-US"/>
          </a:p>
        </p:txBody>
      </p:sp>
      <p:sp>
        <p:nvSpPr>
          <p:cNvPr id="6" name="Slide Number Placeholder 5"/>
          <p:cNvSpPr>
            <a:spLocks noGrp="1"/>
          </p:cNvSpPr>
          <p:nvPr>
            <p:ph type="sldNum" sz="quarter" idx="12"/>
          </p:nvPr>
        </p:nvSpPr>
        <p:spPr>
          <a:xfrm>
            <a:off x="11308080" y="2003213"/>
            <a:ext cx="3840480" cy="511175"/>
          </a:xfrm>
        </p:spPr>
        <p:txBody>
          <a:bodyPr/>
          <a:lstStyle/>
          <a:p>
            <a:fld id="{C20D0401-364F-1B4A-A8D7-A39B46910D21}" type="slidenum">
              <a:rPr lang="en-US" smtClean="0"/>
              <a:t>‹#›</a:t>
            </a:fld>
            <a:endParaRPr lang="en-US"/>
          </a:p>
        </p:txBody>
      </p:sp>
    </p:spTree>
    <p:extLst>
      <p:ext uri="{BB962C8B-B14F-4D97-AF65-F5344CB8AC3E}">
        <p14:creationId xmlns:p14="http://schemas.microsoft.com/office/powerpoint/2010/main" val="727413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B2143BA-1B35-3340-97A6-0259551E56E9}" type="datetimeFigureOut">
              <a:rPr lang="en-US" smtClean="0"/>
              <a:t>5/12/22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0D0401-364F-1B4A-A8D7-A39B46910D21}" type="slidenum">
              <a:rPr lang="en-US" smtClean="0"/>
              <a:t>‹#›</a:t>
            </a:fld>
            <a:endParaRPr lang="en-US"/>
          </a:p>
        </p:txBody>
      </p:sp>
    </p:spTree>
    <p:extLst>
      <p:ext uri="{BB962C8B-B14F-4D97-AF65-F5344CB8AC3E}">
        <p14:creationId xmlns:p14="http://schemas.microsoft.com/office/powerpoint/2010/main" val="88103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125210"/>
            <a:ext cx="17068800" cy="3475990"/>
          </a:xfrm>
          <a:prstGeom prst="rect">
            <a:avLst/>
          </a:prstGeom>
        </p:spPr>
      </p:pic>
      <p:sp>
        <p:nvSpPr>
          <p:cNvPr id="2" name="Title 1"/>
          <p:cNvSpPr>
            <a:spLocks noGrp="1"/>
          </p:cNvSpPr>
          <p:nvPr>
            <p:ph type="title"/>
          </p:nvPr>
        </p:nvSpPr>
        <p:spPr>
          <a:xfrm>
            <a:off x="960121" y="1054947"/>
            <a:ext cx="15148559" cy="3922709"/>
          </a:xfrm>
        </p:spPr>
        <p:txBody>
          <a:bodyPr anchor="b">
            <a:normAutofit/>
          </a:bodyPr>
          <a:lstStyle>
            <a:lvl1pPr algn="r">
              <a:defRPr sz="5600"/>
            </a:lvl1pPr>
          </a:lstStyle>
          <a:p>
            <a:r>
              <a:rPr lang="en-GB"/>
              <a:t>Click to edit Master title style</a:t>
            </a:r>
            <a:endParaRPr lang="en-US" dirty="0"/>
          </a:p>
        </p:txBody>
      </p:sp>
      <p:sp>
        <p:nvSpPr>
          <p:cNvPr id="3" name="Text Placeholder 2"/>
          <p:cNvSpPr>
            <a:spLocks noGrp="1"/>
          </p:cNvSpPr>
          <p:nvPr>
            <p:ph type="body" idx="1"/>
          </p:nvPr>
        </p:nvSpPr>
        <p:spPr>
          <a:xfrm>
            <a:off x="1434254" y="5098416"/>
            <a:ext cx="14686280" cy="1337945"/>
          </a:xfrm>
        </p:spPr>
        <p:txBody>
          <a:bodyPr>
            <a:normAutofit/>
          </a:bodyPr>
          <a:lstStyle>
            <a:lvl1pPr marL="0" indent="0" algn="r">
              <a:buNone/>
              <a:defRPr sz="3080">
                <a:solidFill>
                  <a:schemeClr val="tx1">
                    <a:tint val="75000"/>
                  </a:schemeClr>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10940233" y="533401"/>
            <a:ext cx="4075176" cy="511175"/>
          </a:xfrm>
        </p:spPr>
        <p:txBody>
          <a:bodyPr/>
          <a:lstStyle>
            <a:lvl1pPr algn="r">
              <a:defRPr/>
            </a:lvl1pPr>
          </a:lstStyle>
          <a:p>
            <a:fld id="{7B2143BA-1B35-3340-97A6-0259551E56E9}" type="datetimeFigureOut">
              <a:rPr lang="en-US" smtClean="0"/>
              <a:t>5/12/22</a:t>
            </a:fld>
            <a:endParaRPr lang="en-US"/>
          </a:p>
        </p:txBody>
      </p:sp>
      <p:sp>
        <p:nvSpPr>
          <p:cNvPr id="5" name="Footer Placeholder 4"/>
          <p:cNvSpPr>
            <a:spLocks noGrp="1"/>
          </p:cNvSpPr>
          <p:nvPr>
            <p:ph type="ftr" sz="quarter" idx="11"/>
          </p:nvPr>
        </p:nvSpPr>
        <p:spPr>
          <a:xfrm>
            <a:off x="960120" y="533402"/>
            <a:ext cx="9788089" cy="509691"/>
          </a:xfrm>
        </p:spPr>
        <p:txBody>
          <a:bodyPr/>
          <a:lstStyle/>
          <a:p>
            <a:endParaRPr lang="en-US"/>
          </a:p>
        </p:txBody>
      </p:sp>
      <p:sp>
        <p:nvSpPr>
          <p:cNvPr id="6" name="Slide Number Placeholder 5"/>
          <p:cNvSpPr>
            <a:spLocks noGrp="1"/>
          </p:cNvSpPr>
          <p:nvPr>
            <p:ph type="sldNum" sz="quarter" idx="12"/>
          </p:nvPr>
        </p:nvSpPr>
        <p:spPr>
          <a:xfrm>
            <a:off x="15207433" y="533401"/>
            <a:ext cx="901247" cy="511175"/>
          </a:xfrm>
        </p:spPr>
        <p:txBody>
          <a:bodyPr/>
          <a:lstStyle/>
          <a:p>
            <a:fld id="{C20D0401-364F-1B4A-A8D7-A39B46910D21}" type="slidenum">
              <a:rPr lang="en-US" smtClean="0"/>
              <a:t>‹#›</a:t>
            </a:fld>
            <a:endParaRPr lang="en-US"/>
          </a:p>
        </p:txBody>
      </p:sp>
    </p:spTree>
    <p:extLst>
      <p:ext uri="{BB962C8B-B14F-4D97-AF65-F5344CB8AC3E}">
        <p14:creationId xmlns:p14="http://schemas.microsoft.com/office/powerpoint/2010/main" val="3503632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960120" y="3072383"/>
            <a:ext cx="7467600" cy="56337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8641080" y="3072383"/>
            <a:ext cx="7467600" cy="56337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B2143BA-1B35-3340-97A6-0259551E56E9}" type="datetimeFigureOut">
              <a:rPr lang="en-US" smtClean="0"/>
              <a:t>5/12/22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0D0401-364F-1B4A-A8D7-A39B46910D21}" type="slidenum">
              <a:rPr lang="en-US" smtClean="0"/>
              <a:t>‹#›</a:t>
            </a:fld>
            <a:endParaRPr lang="en-US"/>
          </a:p>
        </p:txBody>
      </p:sp>
    </p:spTree>
    <p:extLst>
      <p:ext uri="{BB962C8B-B14F-4D97-AF65-F5344CB8AC3E}">
        <p14:creationId xmlns:p14="http://schemas.microsoft.com/office/powerpoint/2010/main" val="924161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053840" y="1066800"/>
            <a:ext cx="12054840" cy="1813560"/>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80174" y="3057323"/>
            <a:ext cx="7111987" cy="1153477"/>
          </a:xfrm>
        </p:spPr>
        <p:txBody>
          <a:bodyPr anchor="b">
            <a:normAutofit/>
          </a:bodyPr>
          <a:lstStyle>
            <a:lvl1pPr marL="0" indent="0">
              <a:buNone/>
              <a:defRPr sz="392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4" name="Content Placeholder 3"/>
          <p:cNvSpPr>
            <a:spLocks noGrp="1"/>
          </p:cNvSpPr>
          <p:nvPr>
            <p:ph sz="half" idx="2"/>
          </p:nvPr>
        </p:nvSpPr>
        <p:spPr>
          <a:xfrm>
            <a:off x="960121" y="4385733"/>
            <a:ext cx="7436485" cy="43204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8961120" y="3057323"/>
            <a:ext cx="7147560" cy="1153477"/>
          </a:xfrm>
        </p:spPr>
        <p:txBody>
          <a:bodyPr anchor="b">
            <a:normAutofit/>
          </a:bodyPr>
          <a:lstStyle>
            <a:lvl1pPr marL="0" indent="0">
              <a:buNone/>
              <a:defRPr sz="392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6" name="Content Placeholder 5"/>
          <p:cNvSpPr>
            <a:spLocks noGrp="1"/>
          </p:cNvSpPr>
          <p:nvPr>
            <p:ph sz="quarter" idx="4"/>
          </p:nvPr>
        </p:nvSpPr>
        <p:spPr>
          <a:xfrm>
            <a:off x="8641080" y="4385733"/>
            <a:ext cx="7467600" cy="43204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B2143BA-1B35-3340-97A6-0259551E56E9}" type="datetimeFigureOut">
              <a:rPr lang="en-US" smtClean="0"/>
              <a:t>5/12/22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20D0401-364F-1B4A-A8D7-A39B46910D21}" type="slidenum">
              <a:rPr lang="en-US" smtClean="0"/>
              <a:t>‹#›</a:t>
            </a:fld>
            <a:endParaRPr lang="en-US"/>
          </a:p>
        </p:txBody>
      </p:sp>
    </p:spTree>
    <p:extLst>
      <p:ext uri="{BB962C8B-B14F-4D97-AF65-F5344CB8AC3E}">
        <p14:creationId xmlns:p14="http://schemas.microsoft.com/office/powerpoint/2010/main" val="1788907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B2143BA-1B35-3340-97A6-0259551E56E9}" type="datetimeFigureOut">
              <a:rPr lang="en-US" smtClean="0"/>
              <a:t>5/12/22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20D0401-364F-1B4A-A8D7-A39B46910D21}" type="slidenum">
              <a:rPr lang="en-US" smtClean="0"/>
              <a:t>‹#›</a:t>
            </a:fld>
            <a:endParaRPr lang="en-US"/>
          </a:p>
        </p:txBody>
      </p:sp>
    </p:spTree>
    <p:extLst>
      <p:ext uri="{BB962C8B-B14F-4D97-AF65-F5344CB8AC3E}">
        <p14:creationId xmlns:p14="http://schemas.microsoft.com/office/powerpoint/2010/main" val="1613885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2143BA-1B35-3340-97A6-0259551E56E9}" type="datetimeFigureOut">
              <a:rPr lang="en-US" smtClean="0"/>
              <a:t>5/12/22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20D0401-364F-1B4A-A8D7-A39B46910D21}" type="slidenum">
              <a:rPr lang="en-US" smtClean="0"/>
              <a:t>‹#›</a:t>
            </a:fld>
            <a:endParaRPr lang="en-US"/>
          </a:p>
        </p:txBody>
      </p:sp>
    </p:spTree>
    <p:extLst>
      <p:ext uri="{BB962C8B-B14F-4D97-AF65-F5344CB8AC3E}">
        <p14:creationId xmlns:p14="http://schemas.microsoft.com/office/powerpoint/2010/main" val="13005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60120" y="2133600"/>
            <a:ext cx="5760720" cy="2240280"/>
          </a:xfrm>
        </p:spPr>
        <p:txBody>
          <a:bodyPr anchor="b"/>
          <a:lstStyle>
            <a:lvl1pPr algn="l">
              <a:defRPr sz="4480"/>
            </a:lvl1pPr>
          </a:lstStyle>
          <a:p>
            <a:r>
              <a:rPr lang="en-GB"/>
              <a:t>Click to edit Master title style</a:t>
            </a:r>
            <a:endParaRPr lang="en-US" dirty="0"/>
          </a:p>
        </p:txBody>
      </p:sp>
      <p:sp>
        <p:nvSpPr>
          <p:cNvPr id="3" name="Content Placeholder 2"/>
          <p:cNvSpPr>
            <a:spLocks noGrp="1"/>
          </p:cNvSpPr>
          <p:nvPr>
            <p:ph idx="1"/>
          </p:nvPr>
        </p:nvSpPr>
        <p:spPr>
          <a:xfrm>
            <a:off x="6993815" y="1045463"/>
            <a:ext cx="9114865" cy="766069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60120" y="4373879"/>
            <a:ext cx="5760720" cy="4332279"/>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7B2143BA-1B35-3340-97A6-0259551E56E9}" type="datetimeFigureOut">
              <a:rPr lang="en-US" smtClean="0"/>
              <a:t>5/12/22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0D0401-364F-1B4A-A8D7-A39B46910D21}" type="slidenum">
              <a:rPr lang="en-US" smtClean="0"/>
              <a:t>‹#›</a:t>
            </a:fld>
            <a:endParaRPr lang="en-US"/>
          </a:p>
        </p:txBody>
      </p:sp>
    </p:spTree>
    <p:extLst>
      <p:ext uri="{BB962C8B-B14F-4D97-AF65-F5344CB8AC3E}">
        <p14:creationId xmlns:p14="http://schemas.microsoft.com/office/powerpoint/2010/main" val="2640226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60120" y="2133600"/>
            <a:ext cx="9622536" cy="2240280"/>
          </a:xfrm>
        </p:spPr>
        <p:txBody>
          <a:bodyPr anchor="b"/>
          <a:lstStyle>
            <a:lvl1pPr algn="l">
              <a:defRPr sz="448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005733" y="1051738"/>
            <a:ext cx="5102947" cy="7654420"/>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GB"/>
              <a:t>Click icon to add picture</a:t>
            </a:r>
            <a:endParaRPr lang="en-US" dirty="0"/>
          </a:p>
        </p:txBody>
      </p:sp>
      <p:sp>
        <p:nvSpPr>
          <p:cNvPr id="4" name="Text Placeholder 3"/>
          <p:cNvSpPr>
            <a:spLocks noGrp="1"/>
          </p:cNvSpPr>
          <p:nvPr>
            <p:ph type="body" sz="half" idx="2"/>
          </p:nvPr>
        </p:nvSpPr>
        <p:spPr>
          <a:xfrm>
            <a:off x="960120" y="4373879"/>
            <a:ext cx="9622536" cy="4332279"/>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7B2143BA-1B35-3340-97A6-0259551E56E9}" type="datetimeFigureOut">
              <a:rPr lang="en-US" smtClean="0"/>
              <a:t>5/12/22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0D0401-364F-1B4A-A8D7-A39B46910D21}" type="slidenum">
              <a:rPr lang="en-US" smtClean="0"/>
              <a:t>‹#›</a:t>
            </a:fld>
            <a:endParaRPr lang="en-US"/>
          </a:p>
        </p:txBody>
      </p:sp>
    </p:spTree>
    <p:extLst>
      <p:ext uri="{BB962C8B-B14F-4D97-AF65-F5344CB8AC3E}">
        <p14:creationId xmlns:p14="http://schemas.microsoft.com/office/powerpoint/2010/main" val="1489100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60088" y="6576305"/>
            <a:ext cx="15150848" cy="1147097"/>
          </a:xfrm>
        </p:spPr>
        <p:txBody>
          <a:bodyPr anchor="b"/>
          <a:lstStyle>
            <a:lvl1pPr algn="l">
              <a:defRPr sz="4480"/>
            </a:lvl1pPr>
          </a:lstStyle>
          <a:p>
            <a:r>
              <a:rPr lang="en-GB"/>
              <a:t>Click to edit Master title style</a:t>
            </a:r>
            <a:endParaRPr lang="en-US" dirty="0"/>
          </a:p>
        </p:txBody>
      </p:sp>
      <p:sp>
        <p:nvSpPr>
          <p:cNvPr id="3" name="Picture Placeholder 2"/>
          <p:cNvSpPr>
            <a:spLocks noGrp="1" noChangeAspect="1"/>
          </p:cNvSpPr>
          <p:nvPr>
            <p:ph type="pic" idx="1"/>
          </p:nvPr>
        </p:nvSpPr>
        <p:spPr>
          <a:xfrm>
            <a:off x="954418" y="1318016"/>
            <a:ext cx="15150576" cy="486942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GB"/>
              <a:t>Click icon to add picture</a:t>
            </a:r>
            <a:endParaRPr lang="en-US" dirty="0"/>
          </a:p>
        </p:txBody>
      </p:sp>
      <p:sp>
        <p:nvSpPr>
          <p:cNvPr id="4" name="Text Placeholder 3"/>
          <p:cNvSpPr>
            <a:spLocks noGrp="1"/>
          </p:cNvSpPr>
          <p:nvPr>
            <p:ph type="body" sz="half" idx="2"/>
          </p:nvPr>
        </p:nvSpPr>
        <p:spPr>
          <a:xfrm>
            <a:off x="960120" y="7723402"/>
            <a:ext cx="15148560" cy="982757"/>
          </a:xfrm>
        </p:spPr>
        <p:txBody>
          <a:bodyPr/>
          <a:lstStyle>
            <a:lvl1pPr marL="0" indent="0" algn="l">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7B2143BA-1B35-3340-97A6-0259551E56E9}" type="datetimeFigureOut">
              <a:rPr lang="en-US" smtClean="0"/>
              <a:t>5/12/22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0D0401-364F-1B4A-A8D7-A39B46910D21}" type="slidenum">
              <a:rPr lang="en-US" smtClean="0"/>
              <a:t>‹#›</a:t>
            </a:fld>
            <a:endParaRPr lang="en-US"/>
          </a:p>
        </p:txBody>
      </p:sp>
    </p:spTree>
    <p:extLst>
      <p:ext uri="{BB962C8B-B14F-4D97-AF65-F5344CB8AC3E}">
        <p14:creationId xmlns:p14="http://schemas.microsoft.com/office/powerpoint/2010/main" val="17504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125210"/>
            <a:ext cx="17068800" cy="3475990"/>
          </a:xfrm>
          <a:prstGeom prst="rect">
            <a:avLst/>
          </a:prstGeom>
        </p:spPr>
      </p:pic>
      <p:sp>
        <p:nvSpPr>
          <p:cNvPr id="2" name="Title 1"/>
          <p:cNvSpPr>
            <a:spLocks noGrp="1"/>
          </p:cNvSpPr>
          <p:nvPr>
            <p:ph type="title"/>
          </p:nvPr>
        </p:nvSpPr>
        <p:spPr>
          <a:xfrm>
            <a:off x="960120" y="1054945"/>
            <a:ext cx="15148560" cy="3923454"/>
          </a:xfrm>
        </p:spPr>
        <p:txBody>
          <a:bodyPr anchor="ctr"/>
          <a:lstStyle>
            <a:lvl1pPr algn="l">
              <a:defRPr sz="4480"/>
            </a:lvl1pPr>
          </a:lstStyle>
          <a:p>
            <a:r>
              <a:rPr lang="en-GB"/>
              <a:t>Click to edit Master title style</a:t>
            </a:r>
            <a:endParaRPr lang="en-US" dirty="0"/>
          </a:p>
        </p:txBody>
      </p:sp>
      <p:sp>
        <p:nvSpPr>
          <p:cNvPr id="4" name="Text Placeholder 3"/>
          <p:cNvSpPr>
            <a:spLocks noGrp="1"/>
          </p:cNvSpPr>
          <p:nvPr>
            <p:ph type="body" sz="half" idx="2"/>
          </p:nvPr>
        </p:nvSpPr>
        <p:spPr>
          <a:xfrm>
            <a:off x="1434254" y="5108787"/>
            <a:ext cx="14182722" cy="1398694"/>
          </a:xfrm>
        </p:spPr>
        <p:txBody>
          <a:bodyPr anchor="ct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a:xfrm>
            <a:off x="10940233" y="533401"/>
            <a:ext cx="4075176" cy="511175"/>
          </a:xfrm>
        </p:spPr>
        <p:txBody>
          <a:bodyPr/>
          <a:lstStyle>
            <a:lvl1pPr algn="r">
              <a:defRPr/>
            </a:lvl1pPr>
          </a:lstStyle>
          <a:p>
            <a:fld id="{7B2143BA-1B35-3340-97A6-0259551E56E9}" type="datetimeFigureOut">
              <a:rPr lang="en-US" smtClean="0"/>
              <a:t>5/12/22</a:t>
            </a:fld>
            <a:endParaRPr lang="en-US"/>
          </a:p>
        </p:txBody>
      </p:sp>
      <p:sp>
        <p:nvSpPr>
          <p:cNvPr id="6" name="Footer Placeholder 5"/>
          <p:cNvSpPr>
            <a:spLocks noGrp="1"/>
          </p:cNvSpPr>
          <p:nvPr>
            <p:ph type="ftr" sz="quarter" idx="11"/>
          </p:nvPr>
        </p:nvSpPr>
        <p:spPr>
          <a:xfrm>
            <a:off x="960120" y="531918"/>
            <a:ext cx="9788089" cy="511175"/>
          </a:xfrm>
        </p:spPr>
        <p:txBody>
          <a:bodyPr/>
          <a:lstStyle/>
          <a:p>
            <a:endParaRPr lang="en-US"/>
          </a:p>
        </p:txBody>
      </p:sp>
      <p:sp>
        <p:nvSpPr>
          <p:cNvPr id="7" name="Slide Number Placeholder 6"/>
          <p:cNvSpPr>
            <a:spLocks noGrp="1"/>
          </p:cNvSpPr>
          <p:nvPr>
            <p:ph type="sldNum" sz="quarter" idx="12"/>
          </p:nvPr>
        </p:nvSpPr>
        <p:spPr>
          <a:xfrm>
            <a:off x="15207433" y="533401"/>
            <a:ext cx="901247" cy="511175"/>
          </a:xfrm>
        </p:spPr>
        <p:txBody>
          <a:bodyPr/>
          <a:lstStyle/>
          <a:p>
            <a:fld id="{C20D0401-364F-1B4A-A8D7-A39B46910D21}" type="slidenum">
              <a:rPr lang="en-US" smtClean="0"/>
              <a:t>‹#›</a:t>
            </a:fld>
            <a:endParaRPr lang="en-US"/>
          </a:p>
        </p:txBody>
      </p:sp>
    </p:spTree>
    <p:extLst>
      <p:ext uri="{BB962C8B-B14F-4D97-AF65-F5344CB8AC3E}">
        <p14:creationId xmlns:p14="http://schemas.microsoft.com/office/powerpoint/2010/main" val="13429850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125210"/>
            <a:ext cx="17068800" cy="3475990"/>
          </a:xfrm>
          <a:prstGeom prst="rect">
            <a:avLst/>
          </a:prstGeom>
        </p:spPr>
      </p:pic>
      <p:sp>
        <p:nvSpPr>
          <p:cNvPr id="2" name="Title 1"/>
          <p:cNvSpPr>
            <a:spLocks noGrp="1"/>
          </p:cNvSpPr>
          <p:nvPr>
            <p:ph type="title"/>
          </p:nvPr>
        </p:nvSpPr>
        <p:spPr>
          <a:xfrm>
            <a:off x="1434255" y="1054947"/>
            <a:ext cx="14212146" cy="3646293"/>
          </a:xfrm>
        </p:spPr>
        <p:txBody>
          <a:bodyPr anchor="ctr"/>
          <a:lstStyle>
            <a:lvl1pPr algn="l">
              <a:defRPr sz="4480"/>
            </a:lvl1pPr>
          </a:lstStyle>
          <a:p>
            <a:r>
              <a:rPr lang="en-GB"/>
              <a:t>Click to edit Master title style</a:t>
            </a:r>
            <a:endParaRPr lang="en-US" dirty="0"/>
          </a:p>
        </p:txBody>
      </p:sp>
      <p:sp>
        <p:nvSpPr>
          <p:cNvPr id="12" name="Text Placeholder 3"/>
          <p:cNvSpPr>
            <a:spLocks noGrp="1"/>
          </p:cNvSpPr>
          <p:nvPr>
            <p:ph type="body" sz="half" idx="13"/>
          </p:nvPr>
        </p:nvSpPr>
        <p:spPr>
          <a:xfrm>
            <a:off x="1825411" y="4711779"/>
            <a:ext cx="13429830" cy="622220"/>
          </a:xfrm>
        </p:spPr>
        <p:txBody>
          <a:bodyPr anchor="t">
            <a:normAutofit/>
          </a:bodyPr>
          <a:lstStyle>
            <a:lvl1pPr marL="0" indent="0">
              <a:buNone/>
              <a:defRPr sz="196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4" name="Text Placeholder 3"/>
          <p:cNvSpPr>
            <a:spLocks noGrp="1"/>
          </p:cNvSpPr>
          <p:nvPr>
            <p:ph type="body" sz="half" idx="2"/>
          </p:nvPr>
        </p:nvSpPr>
        <p:spPr>
          <a:xfrm>
            <a:off x="1434255" y="5543808"/>
            <a:ext cx="14212146" cy="951819"/>
          </a:xfrm>
        </p:spPr>
        <p:txBody>
          <a:bodyPr anchor="ctr">
            <a:normAutofit/>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a:xfrm>
            <a:off x="10940233" y="533401"/>
            <a:ext cx="4075176" cy="511175"/>
          </a:xfrm>
        </p:spPr>
        <p:txBody>
          <a:bodyPr/>
          <a:lstStyle>
            <a:lvl1pPr algn="r">
              <a:defRPr/>
            </a:lvl1pPr>
          </a:lstStyle>
          <a:p>
            <a:fld id="{7B2143BA-1B35-3340-97A6-0259551E56E9}" type="datetimeFigureOut">
              <a:rPr lang="en-US" smtClean="0"/>
              <a:t>5/12/22</a:t>
            </a:fld>
            <a:endParaRPr lang="en-US"/>
          </a:p>
        </p:txBody>
      </p:sp>
      <p:sp>
        <p:nvSpPr>
          <p:cNvPr id="6" name="Footer Placeholder 5"/>
          <p:cNvSpPr>
            <a:spLocks noGrp="1"/>
          </p:cNvSpPr>
          <p:nvPr>
            <p:ph type="ftr" sz="quarter" idx="11"/>
          </p:nvPr>
        </p:nvSpPr>
        <p:spPr>
          <a:xfrm>
            <a:off x="960120" y="531918"/>
            <a:ext cx="9788089" cy="511175"/>
          </a:xfrm>
        </p:spPr>
        <p:txBody>
          <a:bodyPr/>
          <a:lstStyle/>
          <a:p>
            <a:endParaRPr lang="en-US"/>
          </a:p>
        </p:txBody>
      </p:sp>
      <p:sp>
        <p:nvSpPr>
          <p:cNvPr id="7" name="Slide Number Placeholder 6"/>
          <p:cNvSpPr>
            <a:spLocks noGrp="1"/>
          </p:cNvSpPr>
          <p:nvPr>
            <p:ph type="sldNum" sz="quarter" idx="12"/>
          </p:nvPr>
        </p:nvSpPr>
        <p:spPr>
          <a:xfrm>
            <a:off x="15207433" y="533401"/>
            <a:ext cx="901247" cy="511175"/>
          </a:xfrm>
        </p:spPr>
        <p:txBody>
          <a:bodyPr/>
          <a:lstStyle/>
          <a:p>
            <a:fld id="{C20D0401-364F-1B4A-A8D7-A39B46910D21}" type="slidenum">
              <a:rPr lang="en-US" smtClean="0"/>
              <a:t>‹#›</a:t>
            </a:fld>
            <a:endParaRPr lang="en-US"/>
          </a:p>
        </p:txBody>
      </p:sp>
      <p:sp>
        <p:nvSpPr>
          <p:cNvPr id="9" name="TextBox 8"/>
          <p:cNvSpPr txBox="1"/>
          <p:nvPr/>
        </p:nvSpPr>
        <p:spPr>
          <a:xfrm>
            <a:off x="666750" y="1306830"/>
            <a:ext cx="853440"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1200" dirty="0">
                <a:solidFill>
                  <a:schemeClr val="tx1"/>
                </a:solidFill>
                <a:effectLst/>
              </a:rPr>
              <a:t>“</a:t>
            </a:r>
          </a:p>
        </p:txBody>
      </p:sp>
      <p:sp>
        <p:nvSpPr>
          <p:cNvPr id="10" name="TextBox 9"/>
          <p:cNvSpPr txBox="1"/>
          <p:nvPr/>
        </p:nvSpPr>
        <p:spPr>
          <a:xfrm>
            <a:off x="15377922" y="3781806"/>
            <a:ext cx="853440"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1200" dirty="0">
                <a:solidFill>
                  <a:schemeClr val="tx1"/>
                </a:solidFill>
                <a:effectLst/>
              </a:rPr>
              <a:t>”</a:t>
            </a:r>
          </a:p>
        </p:txBody>
      </p:sp>
    </p:spTree>
    <p:extLst>
      <p:ext uri="{BB962C8B-B14F-4D97-AF65-F5344CB8AC3E}">
        <p14:creationId xmlns:p14="http://schemas.microsoft.com/office/powerpoint/2010/main" val="18900711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125210"/>
            <a:ext cx="17068800" cy="3475990"/>
          </a:xfrm>
          <a:prstGeom prst="rect">
            <a:avLst/>
          </a:prstGeom>
        </p:spPr>
      </p:pic>
      <p:sp>
        <p:nvSpPr>
          <p:cNvPr id="2" name="Title 1"/>
          <p:cNvSpPr>
            <a:spLocks noGrp="1"/>
          </p:cNvSpPr>
          <p:nvPr>
            <p:ph type="title"/>
          </p:nvPr>
        </p:nvSpPr>
        <p:spPr>
          <a:xfrm>
            <a:off x="1434293" y="1574582"/>
            <a:ext cx="14204660" cy="3516569"/>
          </a:xfrm>
        </p:spPr>
        <p:txBody>
          <a:bodyPr anchor="b"/>
          <a:lstStyle>
            <a:lvl1pPr algn="l">
              <a:defRPr sz="4480"/>
            </a:lvl1pPr>
          </a:lstStyle>
          <a:p>
            <a:r>
              <a:rPr lang="en-GB"/>
              <a:t>Click to edit Master title style</a:t>
            </a:r>
            <a:endParaRPr lang="en-US" dirty="0"/>
          </a:p>
        </p:txBody>
      </p:sp>
      <p:sp>
        <p:nvSpPr>
          <p:cNvPr id="4" name="Text Placeholder 3"/>
          <p:cNvSpPr>
            <a:spLocks noGrp="1"/>
          </p:cNvSpPr>
          <p:nvPr>
            <p:ph type="body" sz="half" idx="2"/>
          </p:nvPr>
        </p:nvSpPr>
        <p:spPr>
          <a:xfrm>
            <a:off x="1434254" y="5107642"/>
            <a:ext cx="14202516" cy="1399839"/>
          </a:xfrm>
        </p:spPr>
        <p:txBody>
          <a:bodyPr anchor="t"/>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a:xfrm>
            <a:off x="10940233" y="530437"/>
            <a:ext cx="4075176" cy="511175"/>
          </a:xfrm>
        </p:spPr>
        <p:txBody>
          <a:bodyPr/>
          <a:lstStyle>
            <a:lvl1pPr algn="r">
              <a:defRPr/>
            </a:lvl1pPr>
          </a:lstStyle>
          <a:p>
            <a:fld id="{7B2143BA-1B35-3340-97A6-0259551E56E9}" type="datetimeFigureOut">
              <a:rPr lang="en-US" smtClean="0"/>
              <a:t>5/12/22</a:t>
            </a:fld>
            <a:endParaRPr lang="en-US"/>
          </a:p>
        </p:txBody>
      </p:sp>
      <p:sp>
        <p:nvSpPr>
          <p:cNvPr id="6" name="Footer Placeholder 5"/>
          <p:cNvSpPr>
            <a:spLocks noGrp="1"/>
          </p:cNvSpPr>
          <p:nvPr>
            <p:ph type="ftr" sz="quarter" idx="11"/>
          </p:nvPr>
        </p:nvSpPr>
        <p:spPr>
          <a:xfrm>
            <a:off x="960120" y="530437"/>
            <a:ext cx="9788089" cy="511175"/>
          </a:xfrm>
        </p:spPr>
        <p:txBody>
          <a:bodyPr/>
          <a:lstStyle/>
          <a:p>
            <a:endParaRPr lang="en-US"/>
          </a:p>
        </p:txBody>
      </p:sp>
      <p:sp>
        <p:nvSpPr>
          <p:cNvPr id="7" name="Slide Number Placeholder 6"/>
          <p:cNvSpPr>
            <a:spLocks noGrp="1"/>
          </p:cNvSpPr>
          <p:nvPr>
            <p:ph type="sldNum" sz="quarter" idx="12"/>
          </p:nvPr>
        </p:nvSpPr>
        <p:spPr>
          <a:xfrm>
            <a:off x="15207433" y="533401"/>
            <a:ext cx="901247" cy="511175"/>
          </a:xfrm>
        </p:spPr>
        <p:txBody>
          <a:bodyPr/>
          <a:lstStyle/>
          <a:p>
            <a:fld id="{C20D0401-364F-1B4A-A8D7-A39B46910D21}" type="slidenum">
              <a:rPr lang="en-US" smtClean="0"/>
              <a:t>‹#›</a:t>
            </a:fld>
            <a:endParaRPr lang="en-US"/>
          </a:p>
        </p:txBody>
      </p:sp>
    </p:spTree>
    <p:extLst>
      <p:ext uri="{BB962C8B-B14F-4D97-AF65-F5344CB8AC3E}">
        <p14:creationId xmlns:p14="http://schemas.microsoft.com/office/powerpoint/2010/main" val="22108109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4053841" y="1066799"/>
            <a:ext cx="12054839" cy="182541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60120" y="3082912"/>
            <a:ext cx="4839005" cy="864248"/>
          </a:xfrm>
        </p:spPr>
        <p:txBody>
          <a:bodyPr anchor="b">
            <a:noAutofit/>
          </a:bodyPr>
          <a:lstStyle>
            <a:lvl1pPr marL="0" indent="0">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8" name="Text Placeholder 3"/>
          <p:cNvSpPr>
            <a:spLocks noGrp="1"/>
          </p:cNvSpPr>
          <p:nvPr>
            <p:ph type="body" sz="half" idx="15"/>
          </p:nvPr>
        </p:nvSpPr>
        <p:spPr>
          <a:xfrm>
            <a:off x="960119" y="4066391"/>
            <a:ext cx="4839005" cy="4639785"/>
          </a:xfrm>
        </p:spPr>
        <p:txBody>
          <a:bodyPr anchor="t">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9" name="Text Placeholder 4"/>
          <p:cNvSpPr>
            <a:spLocks noGrp="1"/>
          </p:cNvSpPr>
          <p:nvPr>
            <p:ph type="body" sz="quarter" idx="3"/>
          </p:nvPr>
        </p:nvSpPr>
        <p:spPr>
          <a:xfrm>
            <a:off x="6116320" y="3081866"/>
            <a:ext cx="4839005" cy="877148"/>
          </a:xfrm>
        </p:spPr>
        <p:txBody>
          <a:bodyPr anchor="b">
            <a:noAutofit/>
          </a:bodyPr>
          <a:lstStyle>
            <a:lvl1pPr marL="0" indent="0">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10" name="Text Placeholder 3"/>
          <p:cNvSpPr>
            <a:spLocks noGrp="1"/>
          </p:cNvSpPr>
          <p:nvPr>
            <p:ph type="body" sz="half" idx="16"/>
          </p:nvPr>
        </p:nvSpPr>
        <p:spPr>
          <a:xfrm>
            <a:off x="6113601" y="4065694"/>
            <a:ext cx="4839005" cy="4640465"/>
          </a:xfrm>
        </p:spPr>
        <p:txBody>
          <a:bodyPr anchor="t">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11" name="Text Placeholder 4"/>
          <p:cNvSpPr>
            <a:spLocks noGrp="1"/>
          </p:cNvSpPr>
          <p:nvPr>
            <p:ph type="body" sz="quarter" idx="13"/>
          </p:nvPr>
        </p:nvSpPr>
        <p:spPr>
          <a:xfrm>
            <a:off x="11272520" y="3070012"/>
            <a:ext cx="4839005" cy="877148"/>
          </a:xfrm>
        </p:spPr>
        <p:txBody>
          <a:bodyPr anchor="b">
            <a:noAutofit/>
          </a:bodyPr>
          <a:lstStyle>
            <a:lvl1pPr marL="0" indent="0">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12" name="Text Placeholder 3"/>
          <p:cNvSpPr>
            <a:spLocks noGrp="1"/>
          </p:cNvSpPr>
          <p:nvPr>
            <p:ph type="body" sz="half" idx="17"/>
          </p:nvPr>
        </p:nvSpPr>
        <p:spPr>
          <a:xfrm>
            <a:off x="11272521" y="4066391"/>
            <a:ext cx="4839005" cy="4639785"/>
          </a:xfrm>
        </p:spPr>
        <p:txBody>
          <a:bodyPr anchor="t">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3" name="Date Placeholder 2"/>
          <p:cNvSpPr>
            <a:spLocks noGrp="1"/>
          </p:cNvSpPr>
          <p:nvPr>
            <p:ph type="dt" sz="half" idx="10"/>
          </p:nvPr>
        </p:nvSpPr>
        <p:spPr/>
        <p:txBody>
          <a:bodyPr/>
          <a:lstStyle/>
          <a:p>
            <a:fld id="{7B2143BA-1B35-3340-97A6-0259551E56E9}" type="datetimeFigureOut">
              <a:rPr lang="en-US" smtClean="0"/>
              <a:t>5/12/22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20D0401-364F-1B4A-A8D7-A39B46910D21}" type="slidenum">
              <a:rPr lang="en-US" smtClean="0"/>
              <a:t>‹#›</a:t>
            </a:fld>
            <a:endParaRPr lang="en-US"/>
          </a:p>
        </p:txBody>
      </p:sp>
    </p:spTree>
    <p:extLst>
      <p:ext uri="{BB962C8B-B14F-4D97-AF65-F5344CB8AC3E}">
        <p14:creationId xmlns:p14="http://schemas.microsoft.com/office/powerpoint/2010/main" val="34715420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4053841" y="1066800"/>
            <a:ext cx="12054839" cy="181356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64065" y="5867401"/>
            <a:ext cx="4832215" cy="955871"/>
          </a:xfrm>
        </p:spPr>
        <p:txBody>
          <a:bodyPr anchor="b">
            <a:noAutofit/>
          </a:bodyPr>
          <a:lstStyle>
            <a:lvl1pPr marL="0" indent="0">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20" name="Picture Placeholder 2"/>
          <p:cNvSpPr>
            <a:spLocks noGrp="1" noChangeAspect="1"/>
          </p:cNvSpPr>
          <p:nvPr>
            <p:ph type="pic" idx="15"/>
          </p:nvPr>
        </p:nvSpPr>
        <p:spPr>
          <a:xfrm>
            <a:off x="964065" y="3307080"/>
            <a:ext cx="4832215" cy="21336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GB"/>
              <a:t>Click icon to add picture</a:t>
            </a:r>
            <a:endParaRPr lang="en-US" dirty="0"/>
          </a:p>
        </p:txBody>
      </p:sp>
      <p:sp>
        <p:nvSpPr>
          <p:cNvPr id="21" name="Text Placeholder 3"/>
          <p:cNvSpPr>
            <a:spLocks noGrp="1"/>
          </p:cNvSpPr>
          <p:nvPr>
            <p:ph type="body" sz="half" idx="18"/>
          </p:nvPr>
        </p:nvSpPr>
        <p:spPr>
          <a:xfrm>
            <a:off x="964065" y="6823271"/>
            <a:ext cx="4832215" cy="1882889"/>
          </a:xfrm>
        </p:spPr>
        <p:txBody>
          <a:bodyPr anchor="t">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22" name="Text Placeholder 4"/>
          <p:cNvSpPr>
            <a:spLocks noGrp="1"/>
          </p:cNvSpPr>
          <p:nvPr>
            <p:ph type="body" sz="quarter" idx="3"/>
          </p:nvPr>
        </p:nvSpPr>
        <p:spPr>
          <a:xfrm>
            <a:off x="6123969" y="5867401"/>
            <a:ext cx="4828509" cy="955871"/>
          </a:xfrm>
        </p:spPr>
        <p:txBody>
          <a:bodyPr anchor="b">
            <a:noAutofit/>
          </a:bodyPr>
          <a:lstStyle>
            <a:lvl1pPr marL="0" indent="0">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23" name="Picture Placeholder 2"/>
          <p:cNvSpPr>
            <a:spLocks noGrp="1" noChangeAspect="1"/>
          </p:cNvSpPr>
          <p:nvPr>
            <p:ph type="pic" idx="21"/>
          </p:nvPr>
        </p:nvSpPr>
        <p:spPr>
          <a:xfrm>
            <a:off x="6123968" y="3307080"/>
            <a:ext cx="4828510" cy="21336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GB"/>
              <a:t>Click icon to add picture</a:t>
            </a:r>
            <a:endParaRPr lang="en-US" dirty="0"/>
          </a:p>
        </p:txBody>
      </p:sp>
      <p:sp>
        <p:nvSpPr>
          <p:cNvPr id="24" name="Text Placeholder 3"/>
          <p:cNvSpPr>
            <a:spLocks noGrp="1"/>
          </p:cNvSpPr>
          <p:nvPr>
            <p:ph type="body" sz="half" idx="19"/>
          </p:nvPr>
        </p:nvSpPr>
        <p:spPr>
          <a:xfrm>
            <a:off x="6123970" y="6823269"/>
            <a:ext cx="4828509" cy="1882889"/>
          </a:xfrm>
        </p:spPr>
        <p:txBody>
          <a:bodyPr anchor="t">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25" name="Text Placeholder 4"/>
          <p:cNvSpPr>
            <a:spLocks noGrp="1"/>
          </p:cNvSpPr>
          <p:nvPr>
            <p:ph type="body" sz="quarter" idx="13"/>
          </p:nvPr>
        </p:nvSpPr>
        <p:spPr>
          <a:xfrm>
            <a:off x="11269624" y="5867401"/>
            <a:ext cx="4839057" cy="955871"/>
          </a:xfrm>
        </p:spPr>
        <p:txBody>
          <a:bodyPr anchor="b">
            <a:noAutofit/>
          </a:bodyPr>
          <a:lstStyle>
            <a:lvl1pPr marL="0" indent="0">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26" name="Picture Placeholder 2"/>
          <p:cNvSpPr>
            <a:spLocks noGrp="1" noChangeAspect="1"/>
          </p:cNvSpPr>
          <p:nvPr>
            <p:ph type="pic" idx="22"/>
          </p:nvPr>
        </p:nvSpPr>
        <p:spPr>
          <a:xfrm>
            <a:off x="11269797" y="3307080"/>
            <a:ext cx="4827029" cy="21336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GB"/>
              <a:t>Click icon to add picture</a:t>
            </a:r>
            <a:endParaRPr lang="en-US" dirty="0"/>
          </a:p>
        </p:txBody>
      </p:sp>
      <p:sp>
        <p:nvSpPr>
          <p:cNvPr id="27" name="Text Placeholder 3"/>
          <p:cNvSpPr>
            <a:spLocks noGrp="1"/>
          </p:cNvSpPr>
          <p:nvPr>
            <p:ph type="body" sz="half" idx="20"/>
          </p:nvPr>
        </p:nvSpPr>
        <p:spPr>
          <a:xfrm>
            <a:off x="11269624" y="6823266"/>
            <a:ext cx="4833423" cy="1882889"/>
          </a:xfrm>
        </p:spPr>
        <p:txBody>
          <a:bodyPr anchor="t">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3" name="Date Placeholder 2"/>
          <p:cNvSpPr>
            <a:spLocks noGrp="1"/>
          </p:cNvSpPr>
          <p:nvPr>
            <p:ph type="dt" sz="half" idx="10"/>
          </p:nvPr>
        </p:nvSpPr>
        <p:spPr/>
        <p:txBody>
          <a:bodyPr/>
          <a:lstStyle/>
          <a:p>
            <a:fld id="{7B2143BA-1B35-3340-97A6-0259551E56E9}" type="datetimeFigureOut">
              <a:rPr lang="en-US" smtClean="0"/>
              <a:t>5/12/22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20D0401-364F-1B4A-A8D7-A39B46910D21}" type="slidenum">
              <a:rPr lang="en-US" smtClean="0"/>
              <a:t>‹#›</a:t>
            </a:fld>
            <a:endParaRPr lang="en-US"/>
          </a:p>
        </p:txBody>
      </p:sp>
    </p:spTree>
    <p:extLst>
      <p:ext uri="{BB962C8B-B14F-4D97-AF65-F5344CB8AC3E}">
        <p14:creationId xmlns:p14="http://schemas.microsoft.com/office/powerpoint/2010/main" val="22224170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960120" y="3072383"/>
            <a:ext cx="15148560" cy="56337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B2143BA-1B35-3340-97A6-0259551E56E9}" type="datetimeFigureOut">
              <a:rPr lang="en-US" smtClean="0"/>
              <a:t>5/12/22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0D0401-364F-1B4A-A8D7-A39B46910D21}" type="slidenum">
              <a:rPr lang="en-US" smtClean="0"/>
              <a:t>‹#›</a:t>
            </a:fld>
            <a:endParaRPr lang="en-US"/>
          </a:p>
        </p:txBody>
      </p:sp>
    </p:spTree>
    <p:extLst>
      <p:ext uri="{BB962C8B-B14F-4D97-AF65-F5344CB8AC3E}">
        <p14:creationId xmlns:p14="http://schemas.microsoft.com/office/powerpoint/2010/main" val="40913026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125210"/>
            <a:ext cx="17068800" cy="3475990"/>
          </a:xfrm>
          <a:prstGeom prst="rect">
            <a:avLst/>
          </a:prstGeom>
        </p:spPr>
      </p:pic>
      <p:sp>
        <p:nvSpPr>
          <p:cNvPr id="2" name="Vertical Title 1"/>
          <p:cNvSpPr>
            <a:spLocks noGrp="1"/>
          </p:cNvSpPr>
          <p:nvPr>
            <p:ph type="title" orient="vert"/>
          </p:nvPr>
        </p:nvSpPr>
        <p:spPr>
          <a:xfrm>
            <a:off x="13228320" y="1043093"/>
            <a:ext cx="2880360" cy="546438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34253" y="1043095"/>
            <a:ext cx="11485881" cy="546438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940233" y="531918"/>
            <a:ext cx="4075176" cy="511175"/>
          </a:xfrm>
        </p:spPr>
        <p:txBody>
          <a:bodyPr/>
          <a:lstStyle>
            <a:lvl1pPr algn="r">
              <a:defRPr/>
            </a:lvl1pPr>
          </a:lstStyle>
          <a:p>
            <a:fld id="{7B2143BA-1B35-3340-97A6-0259551E56E9}" type="datetimeFigureOut">
              <a:rPr lang="en-US" smtClean="0"/>
              <a:t>5/12/22</a:t>
            </a:fld>
            <a:endParaRPr lang="en-US"/>
          </a:p>
        </p:txBody>
      </p:sp>
      <p:sp>
        <p:nvSpPr>
          <p:cNvPr id="5" name="Footer Placeholder 4"/>
          <p:cNvSpPr>
            <a:spLocks noGrp="1"/>
          </p:cNvSpPr>
          <p:nvPr>
            <p:ph type="ftr" sz="quarter" idx="11"/>
          </p:nvPr>
        </p:nvSpPr>
        <p:spPr>
          <a:xfrm>
            <a:off x="960120" y="533401"/>
            <a:ext cx="9788089" cy="511175"/>
          </a:xfrm>
        </p:spPr>
        <p:txBody>
          <a:bodyPr/>
          <a:lstStyle/>
          <a:p>
            <a:endParaRPr lang="en-US"/>
          </a:p>
        </p:txBody>
      </p:sp>
      <p:sp>
        <p:nvSpPr>
          <p:cNvPr id="6" name="Slide Number Placeholder 5"/>
          <p:cNvSpPr>
            <a:spLocks noGrp="1"/>
          </p:cNvSpPr>
          <p:nvPr>
            <p:ph type="sldNum" sz="quarter" idx="12"/>
          </p:nvPr>
        </p:nvSpPr>
        <p:spPr>
          <a:xfrm>
            <a:off x="15207433" y="533401"/>
            <a:ext cx="901247" cy="511175"/>
          </a:xfrm>
        </p:spPr>
        <p:txBody>
          <a:bodyPr/>
          <a:lstStyle/>
          <a:p>
            <a:fld id="{C20D0401-364F-1B4A-A8D7-A39B46910D21}" type="slidenum">
              <a:rPr lang="en-US" smtClean="0"/>
              <a:t>‹#›</a:t>
            </a:fld>
            <a:endParaRPr lang="en-US"/>
          </a:p>
        </p:txBody>
      </p:sp>
    </p:spTree>
    <p:extLst>
      <p:ext uri="{BB962C8B-B14F-4D97-AF65-F5344CB8AC3E}">
        <p14:creationId xmlns:p14="http://schemas.microsoft.com/office/powerpoint/2010/main" val="4201449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66000"/>
            <a:lum/>
          </a:blip>
          <a:srcRect/>
          <a:stretch>
            <a:fillRect/>
          </a:stretch>
        </a:blipFill>
        <a:effectLst/>
      </p:bgPr>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7068800" cy="2018030"/>
          </a:xfrm>
          <a:prstGeom prst="rect">
            <a:avLst/>
          </a:prstGeom>
        </p:spPr>
      </p:pic>
      <p:sp>
        <p:nvSpPr>
          <p:cNvPr id="2" name="Title Placeholder 1"/>
          <p:cNvSpPr>
            <a:spLocks noGrp="1"/>
          </p:cNvSpPr>
          <p:nvPr>
            <p:ph type="title"/>
          </p:nvPr>
        </p:nvSpPr>
        <p:spPr>
          <a:xfrm>
            <a:off x="4053840" y="1070122"/>
            <a:ext cx="12054840" cy="181023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60120" y="3072385"/>
            <a:ext cx="15148560" cy="56337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033504" y="8898891"/>
            <a:ext cx="4075176" cy="511175"/>
          </a:xfrm>
          <a:prstGeom prst="rect">
            <a:avLst/>
          </a:prstGeom>
        </p:spPr>
        <p:txBody>
          <a:bodyPr vert="horz" lIns="91440" tIns="45720" rIns="91440" bIns="45720" rtlCol="0" anchor="ctr"/>
          <a:lstStyle>
            <a:lvl1pPr algn="r">
              <a:defRPr sz="1470">
                <a:solidFill>
                  <a:schemeClr val="tx1">
                    <a:tint val="75000"/>
                  </a:schemeClr>
                </a:solidFill>
              </a:defRPr>
            </a:lvl1pPr>
          </a:lstStyle>
          <a:p>
            <a:fld id="{7B2143BA-1B35-3340-97A6-0259551E56E9}" type="datetimeFigureOut">
              <a:rPr lang="en-US" smtClean="0"/>
              <a:t>5/12/22</a:t>
            </a:fld>
            <a:endParaRPr lang="en-US"/>
          </a:p>
        </p:txBody>
      </p:sp>
      <p:sp>
        <p:nvSpPr>
          <p:cNvPr id="5" name="Footer Placeholder 4"/>
          <p:cNvSpPr>
            <a:spLocks noGrp="1"/>
          </p:cNvSpPr>
          <p:nvPr>
            <p:ph type="ftr" sz="quarter" idx="3"/>
          </p:nvPr>
        </p:nvSpPr>
        <p:spPr>
          <a:xfrm>
            <a:off x="960120" y="8898184"/>
            <a:ext cx="10881360" cy="511175"/>
          </a:xfrm>
          <a:prstGeom prst="rect">
            <a:avLst/>
          </a:prstGeom>
        </p:spPr>
        <p:txBody>
          <a:bodyPr vert="horz" lIns="91440" tIns="45720" rIns="91440" bIns="45720" rtlCol="0" anchor="ctr"/>
          <a:lstStyle>
            <a:lvl1pPr algn="l">
              <a:defRPr sz="147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2268200" y="533401"/>
            <a:ext cx="3840480" cy="511175"/>
          </a:xfrm>
          <a:prstGeom prst="rect">
            <a:avLst/>
          </a:prstGeom>
        </p:spPr>
        <p:txBody>
          <a:bodyPr vert="horz" lIns="91440" tIns="45720" rIns="91440" bIns="45720" rtlCol="0" anchor="ctr"/>
          <a:lstStyle>
            <a:lvl1pPr algn="r">
              <a:defRPr sz="1470">
                <a:solidFill>
                  <a:schemeClr val="tx1">
                    <a:tint val="75000"/>
                  </a:schemeClr>
                </a:solidFill>
              </a:defRPr>
            </a:lvl1pPr>
          </a:lstStyle>
          <a:p>
            <a:fld id="{C20D0401-364F-1B4A-A8D7-A39B46910D21}" type="slidenum">
              <a:rPr lang="en-US" smtClean="0"/>
              <a:t>‹#›</a:t>
            </a:fld>
            <a:endParaRPr lang="en-US"/>
          </a:p>
        </p:txBody>
      </p:sp>
    </p:spTree>
    <p:extLst>
      <p:ext uri="{BB962C8B-B14F-4D97-AF65-F5344CB8AC3E}">
        <p14:creationId xmlns:p14="http://schemas.microsoft.com/office/powerpoint/2010/main" val="3753685205"/>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 id="2147483869" r:id="rId17"/>
  </p:sldLayoutIdLst>
  <p:txStyles>
    <p:titleStyle>
      <a:lvl1pPr algn="r" defTabSz="1280160" rtl="0" eaLnBrk="1" latinLnBrk="0" hangingPunct="1">
        <a:lnSpc>
          <a:spcPct val="90000"/>
        </a:lnSpc>
        <a:spcBef>
          <a:spcPct val="0"/>
        </a:spcBef>
        <a:buNone/>
        <a:defRPr sz="5600" kern="1200" cap="all" baseline="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08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24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24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24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24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24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24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hart 4">
            <a:extLst>
              <a:ext uri="{FF2B5EF4-FFF2-40B4-BE49-F238E27FC236}">
                <a16:creationId xmlns:a16="http://schemas.microsoft.com/office/drawing/2014/main" id="{17E728A9-F1AF-F74C-B921-C81805D93430}"/>
              </a:ext>
            </a:extLst>
          </p:cNvPr>
          <p:cNvGraphicFramePr>
            <a:graphicFrameLocks/>
          </p:cNvGraphicFramePr>
          <p:nvPr>
            <p:extLst>
              <p:ext uri="{D42A27DB-BD31-4B8C-83A1-F6EECF244321}">
                <p14:modId xmlns:p14="http://schemas.microsoft.com/office/powerpoint/2010/main" val="3182038205"/>
              </p:ext>
            </p:extLst>
          </p:nvPr>
        </p:nvGraphicFramePr>
        <p:xfrm>
          <a:off x="8358154" y="1477146"/>
          <a:ext cx="3496962" cy="232697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 name="Chart 5">
            <a:extLst>
              <a:ext uri="{FF2B5EF4-FFF2-40B4-BE49-F238E27FC236}">
                <a16:creationId xmlns:a16="http://schemas.microsoft.com/office/drawing/2014/main" id="{84D91DC8-6E7D-E844-8C5C-6EFA599534A0}"/>
              </a:ext>
            </a:extLst>
          </p:cNvPr>
          <p:cNvGraphicFramePr>
            <a:graphicFrameLocks/>
          </p:cNvGraphicFramePr>
          <p:nvPr>
            <p:extLst>
              <p:ext uri="{D42A27DB-BD31-4B8C-83A1-F6EECF244321}">
                <p14:modId xmlns:p14="http://schemas.microsoft.com/office/powerpoint/2010/main" val="3183067122"/>
              </p:ext>
            </p:extLst>
          </p:nvPr>
        </p:nvGraphicFramePr>
        <p:xfrm>
          <a:off x="8358152" y="3819364"/>
          <a:ext cx="3496963" cy="232307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7" name="Chart 6">
            <a:extLst>
              <a:ext uri="{FF2B5EF4-FFF2-40B4-BE49-F238E27FC236}">
                <a16:creationId xmlns:a16="http://schemas.microsoft.com/office/drawing/2014/main" id="{A87BBF3B-00F9-CE45-8069-06AF27B2CEDB}"/>
              </a:ext>
            </a:extLst>
          </p:cNvPr>
          <p:cNvGraphicFramePr>
            <a:graphicFrameLocks/>
          </p:cNvGraphicFramePr>
          <p:nvPr>
            <p:extLst>
              <p:ext uri="{D42A27DB-BD31-4B8C-83A1-F6EECF244321}">
                <p14:modId xmlns:p14="http://schemas.microsoft.com/office/powerpoint/2010/main" val="3102062046"/>
              </p:ext>
            </p:extLst>
          </p:nvPr>
        </p:nvGraphicFramePr>
        <p:xfrm>
          <a:off x="8358153" y="6154792"/>
          <a:ext cx="3496962" cy="2335428"/>
        </p:xfrm>
        <a:graphic>
          <a:graphicData uri="http://schemas.openxmlformats.org/drawingml/2006/chart">
            <c:chart xmlns:c="http://schemas.openxmlformats.org/drawingml/2006/chart" xmlns:r="http://schemas.openxmlformats.org/officeDocument/2006/relationships" r:id="rId5"/>
          </a:graphicData>
        </a:graphic>
      </p:graphicFrame>
      <p:sp>
        <p:nvSpPr>
          <p:cNvPr id="8" name="Rounded Rectangle 7">
            <a:extLst>
              <a:ext uri="{FF2B5EF4-FFF2-40B4-BE49-F238E27FC236}">
                <a16:creationId xmlns:a16="http://schemas.microsoft.com/office/drawing/2014/main" id="{21D0B6F4-B493-E740-A532-48FEA9CCA5B1}"/>
              </a:ext>
            </a:extLst>
          </p:cNvPr>
          <p:cNvSpPr/>
          <p:nvPr/>
        </p:nvSpPr>
        <p:spPr>
          <a:xfrm>
            <a:off x="4147752" y="494270"/>
            <a:ext cx="7768945" cy="9761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Times New Roman" panose="02020603050405020304" pitchFamily="18" charset="0"/>
                <a:cs typeface="Times New Roman" panose="02020603050405020304" pitchFamily="18" charset="0"/>
              </a:rPr>
              <a:t>Does Nutritional Intake affect the Physical and Mental Performance of Elite Rally drivers: A Case Study of  British Rally Championship Driver. </a:t>
            </a:r>
          </a:p>
        </p:txBody>
      </p:sp>
      <p:sp>
        <p:nvSpPr>
          <p:cNvPr id="9" name="Rounded Rectangle 8">
            <a:extLst>
              <a:ext uri="{FF2B5EF4-FFF2-40B4-BE49-F238E27FC236}">
                <a16:creationId xmlns:a16="http://schemas.microsoft.com/office/drawing/2014/main" id="{2E12F7EA-7F15-8248-AD3A-4CF0D9629A5E}"/>
              </a:ext>
            </a:extLst>
          </p:cNvPr>
          <p:cNvSpPr/>
          <p:nvPr/>
        </p:nvSpPr>
        <p:spPr>
          <a:xfrm>
            <a:off x="0" y="467728"/>
            <a:ext cx="4085863" cy="103698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u="sng" dirty="0">
                <a:latin typeface="Times New Roman" panose="02020603050405020304" pitchFamily="18" charset="0"/>
                <a:cs typeface="Times New Roman" panose="02020603050405020304" pitchFamily="18" charset="0"/>
              </a:rPr>
              <a:t>Objective</a:t>
            </a:r>
            <a:r>
              <a:rPr lang="en-US" sz="900" dirty="0">
                <a:latin typeface="Times New Roman" panose="02020603050405020304" pitchFamily="18" charset="0"/>
                <a:cs typeface="Times New Roman" panose="02020603050405020304" pitchFamily="18" charset="0"/>
              </a:rPr>
              <a:t> </a:t>
            </a:r>
          </a:p>
          <a:p>
            <a:pPr algn="ctr"/>
            <a:r>
              <a:rPr lang="en-US" sz="900" dirty="0">
                <a:latin typeface="Times New Roman" panose="02020603050405020304" pitchFamily="18" charset="0"/>
                <a:cs typeface="Times New Roman" panose="02020603050405020304" pitchFamily="18" charset="0"/>
              </a:rPr>
              <a:t>During this study, a professional rally driver referred to in this research as Participant A was asked to record their dietary intake for 5 days. On these days, the participant conducted their regular training session and was asked to measure how they physically, mentally and generally fatigued at three different points during the session. </a:t>
            </a:r>
          </a:p>
        </p:txBody>
      </p:sp>
      <p:sp>
        <p:nvSpPr>
          <p:cNvPr id="12" name="Rounded Rectangle 11">
            <a:extLst>
              <a:ext uri="{FF2B5EF4-FFF2-40B4-BE49-F238E27FC236}">
                <a16:creationId xmlns:a16="http://schemas.microsoft.com/office/drawing/2014/main" id="{BB9AC83C-3D21-5F45-B4F8-DA456EE186FA}"/>
              </a:ext>
            </a:extLst>
          </p:cNvPr>
          <p:cNvSpPr/>
          <p:nvPr/>
        </p:nvSpPr>
        <p:spPr>
          <a:xfrm>
            <a:off x="0" y="1535671"/>
            <a:ext cx="4097438" cy="414528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u="sng" dirty="0">
                <a:latin typeface="Times New Roman" panose="02020603050405020304" pitchFamily="18" charset="0"/>
                <a:cs typeface="Times New Roman" panose="02020603050405020304" pitchFamily="18" charset="0"/>
              </a:rPr>
              <a:t>Introduction</a:t>
            </a:r>
          </a:p>
          <a:p>
            <a:pPr algn="ctr"/>
            <a:r>
              <a:rPr lang="en-US" sz="900" dirty="0">
                <a:latin typeface="Times New Roman" panose="02020603050405020304" pitchFamily="18" charset="0"/>
                <a:cs typeface="Times New Roman" panose="02020603050405020304" pitchFamily="18" charset="0"/>
              </a:rPr>
              <a:t>Due to a lack of research around the area of professional motorsport and even less around rallying as a specific sport, it is very hard to determine specific recommendations of nutritional intake for drivers. This could be due to the evaluation of Dawson in 1997 when he stated that due to the amount of time that stock drivers spent seated meant that they had limited fitness variability compared to those who didn’t race. </a:t>
            </a:r>
          </a:p>
          <a:p>
            <a:pPr algn="ctr"/>
            <a:r>
              <a:rPr lang="en-US" sz="900" dirty="0">
                <a:latin typeface="Times New Roman" panose="02020603050405020304" pitchFamily="18" charset="0"/>
                <a:cs typeface="Times New Roman" panose="02020603050405020304" pitchFamily="18" charset="0"/>
              </a:rPr>
              <a:t>A statement by </a:t>
            </a:r>
            <a:r>
              <a:rPr lang="en-US" sz="900" dirty="0" err="1">
                <a:latin typeface="Times New Roman" panose="02020603050405020304" pitchFamily="18" charset="0"/>
                <a:cs typeface="Times New Roman" panose="02020603050405020304" pitchFamily="18" charset="0"/>
              </a:rPr>
              <a:t>Potkanowicz</a:t>
            </a:r>
            <a:r>
              <a:rPr lang="en-US" sz="900" dirty="0">
                <a:latin typeface="Times New Roman" panose="02020603050405020304" pitchFamily="18" charset="0"/>
                <a:cs typeface="Times New Roman" panose="02020603050405020304" pitchFamily="18" charset="0"/>
              </a:rPr>
              <a:t> et al (2013) read;</a:t>
            </a:r>
          </a:p>
          <a:p>
            <a:pPr algn="ctr"/>
            <a:r>
              <a:rPr lang="en-US" sz="900" dirty="0">
                <a:latin typeface="Times New Roman" panose="02020603050405020304" pitchFamily="18" charset="0"/>
                <a:cs typeface="Times New Roman" panose="02020603050405020304" pitchFamily="18" charset="0"/>
              </a:rPr>
              <a:t> </a:t>
            </a:r>
            <a:r>
              <a:rPr lang="en-US" sz="900" i="1" dirty="0">
                <a:latin typeface="Times New Roman" panose="02020603050405020304" pitchFamily="18" charset="0"/>
                <a:cs typeface="Times New Roman" panose="02020603050405020304" pitchFamily="18" charset="0"/>
              </a:rPr>
              <a:t>“Unfortunately, race car drivers have battled the stereotype that they are not athletes, and with little regard to them as athletes, drivers are seldom the focus of scientific research related to their performance”.</a:t>
            </a:r>
          </a:p>
          <a:p>
            <a:pPr algn="ctr"/>
            <a:r>
              <a:rPr lang="en-US" sz="900" dirty="0">
                <a:latin typeface="Times New Roman" panose="02020603050405020304" pitchFamily="18" charset="0"/>
                <a:cs typeface="Times New Roman" panose="02020603050405020304" pitchFamily="18" charset="0"/>
              </a:rPr>
              <a:t>However, in recent years there has been research carried out in motorsport to strongly suggest otherwise (Ferguson, 2019). Ferguson (2019) explains this by defining the word athlete as an individual who is proficient in a sport or physical activity and can maintain that proficiency while being exposed to severe physical, mental and environmental factors. </a:t>
            </a:r>
          </a:p>
          <a:p>
            <a:pPr algn="ctr"/>
            <a:r>
              <a:rPr lang="en-US" sz="900" dirty="0">
                <a:latin typeface="Times New Roman" panose="02020603050405020304" pitchFamily="18" charset="0"/>
                <a:cs typeface="Times New Roman" panose="02020603050405020304" pitchFamily="18" charset="0"/>
              </a:rPr>
              <a:t>In Rally driving specifically there is no literature available currently that analyses the effects of nutrition on the driver's performance. Therefore, this study will look at exactly that in having a professional rally driver complete a 5-day food diary while completing a simple questionnaire at every training session to determine both their physical and mental state. The same questionnaire will then be used at a live race/test event, however, for this rally the athlete's nutritional intake will be calculated with the idea of aiding performance</a:t>
            </a:r>
            <a:r>
              <a:rPr lang="en-US" sz="900" dirty="0"/>
              <a:t>. </a:t>
            </a:r>
          </a:p>
        </p:txBody>
      </p:sp>
      <p:sp>
        <p:nvSpPr>
          <p:cNvPr id="13" name="TextBox 12">
            <a:extLst>
              <a:ext uri="{FF2B5EF4-FFF2-40B4-BE49-F238E27FC236}">
                <a16:creationId xmlns:a16="http://schemas.microsoft.com/office/drawing/2014/main" id="{4C25BEAD-7A8F-8049-BF91-B13A8AFE8FB3}"/>
              </a:ext>
            </a:extLst>
          </p:cNvPr>
          <p:cNvSpPr txBox="1"/>
          <p:nvPr/>
        </p:nvSpPr>
        <p:spPr>
          <a:xfrm>
            <a:off x="5070764" y="2985884"/>
            <a:ext cx="642551" cy="215444"/>
          </a:xfrm>
          <a:prstGeom prst="rect">
            <a:avLst/>
          </a:prstGeom>
          <a:noFill/>
        </p:spPr>
        <p:txBody>
          <a:bodyPr wrap="square" rtlCol="0">
            <a:spAutoFit/>
          </a:bodyPr>
          <a:lstStyle/>
          <a:p>
            <a:r>
              <a:rPr lang="en-US" sz="800" dirty="0">
                <a:solidFill>
                  <a:schemeClr val="bg1"/>
                </a:solidFill>
              </a:rPr>
              <a:t>Graph 1</a:t>
            </a:r>
          </a:p>
        </p:txBody>
      </p:sp>
      <p:sp>
        <p:nvSpPr>
          <p:cNvPr id="16" name="Rounded Rectangle 15">
            <a:extLst>
              <a:ext uri="{FF2B5EF4-FFF2-40B4-BE49-F238E27FC236}">
                <a16:creationId xmlns:a16="http://schemas.microsoft.com/office/drawing/2014/main" id="{F0BAF558-2131-F942-9528-DBB2FEC72F32}"/>
              </a:ext>
            </a:extLst>
          </p:cNvPr>
          <p:cNvSpPr/>
          <p:nvPr/>
        </p:nvSpPr>
        <p:spPr>
          <a:xfrm>
            <a:off x="4195010" y="1587995"/>
            <a:ext cx="3288109" cy="211703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u="sng" dirty="0">
                <a:latin typeface="Times New Roman" panose="02020603050405020304" pitchFamily="18" charset="0"/>
                <a:cs typeface="Times New Roman" panose="02020603050405020304" pitchFamily="18" charset="0"/>
              </a:rPr>
              <a:t>Physically</a:t>
            </a:r>
          </a:p>
          <a:p>
            <a:pPr algn="ctr"/>
            <a:r>
              <a:rPr lang="en-US" sz="900" dirty="0">
                <a:latin typeface="Times New Roman" panose="02020603050405020304" pitchFamily="18" charset="0"/>
                <a:cs typeface="Times New Roman" panose="02020603050405020304" pitchFamily="18" charset="0"/>
              </a:rPr>
              <a:t>As for all these performance areas, Participant A was asked how they felt physically before the session had begun, during the session and immediately after the session after cooling down. The scale for this question run in order of 10 being perfect physically and 0 being in bad physical shape. </a:t>
            </a:r>
          </a:p>
          <a:p>
            <a:pPr algn="ctr"/>
            <a:r>
              <a:rPr lang="en-US" sz="900" dirty="0">
                <a:latin typeface="Times New Roman" panose="02020603050405020304" pitchFamily="18" charset="0"/>
                <a:cs typeface="Times New Roman" panose="02020603050405020304" pitchFamily="18" charset="0"/>
              </a:rPr>
              <a:t> For this area there appears to be a direct correlation between higher carbohydrate intakes and positive data towards the question.  </a:t>
            </a:r>
          </a:p>
        </p:txBody>
      </p:sp>
      <p:sp>
        <p:nvSpPr>
          <p:cNvPr id="17" name="Rounded Rectangle 16">
            <a:extLst>
              <a:ext uri="{FF2B5EF4-FFF2-40B4-BE49-F238E27FC236}">
                <a16:creationId xmlns:a16="http://schemas.microsoft.com/office/drawing/2014/main" id="{8CE4F799-934C-1546-991E-D018E1715C2F}"/>
              </a:ext>
            </a:extLst>
          </p:cNvPr>
          <p:cNvSpPr/>
          <p:nvPr/>
        </p:nvSpPr>
        <p:spPr>
          <a:xfrm>
            <a:off x="4203031" y="3878528"/>
            <a:ext cx="3325948" cy="215679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u="sng" dirty="0">
                <a:latin typeface="Times New Roman" panose="02020603050405020304" pitchFamily="18" charset="0"/>
                <a:cs typeface="Times New Roman" panose="02020603050405020304" pitchFamily="18" charset="0"/>
              </a:rPr>
              <a:t>Mentally</a:t>
            </a:r>
          </a:p>
          <a:p>
            <a:pPr algn="ctr"/>
            <a:r>
              <a:rPr lang="en-US" sz="900" dirty="0">
                <a:latin typeface="Times New Roman" panose="02020603050405020304" pitchFamily="18" charset="0"/>
                <a:cs typeface="Times New Roman" panose="02020603050405020304" pitchFamily="18" charset="0"/>
              </a:rPr>
              <a:t>For this question it was explained to the athlete that the meaning of the questions was regarding the general mental state in which they felt. This would include things such as stress, anxiety, sadness and any other mental states. There is a clear indication in the chards that the participation of exercise increase the participant's positive mental state. </a:t>
            </a:r>
          </a:p>
          <a:p>
            <a:pPr algn="ctr"/>
            <a:r>
              <a:rPr lang="en-US" sz="900" dirty="0">
                <a:latin typeface="Times New Roman" panose="02020603050405020304" pitchFamily="18" charset="0"/>
                <a:cs typeface="Times New Roman" panose="02020603050405020304" pitchFamily="18" charset="0"/>
              </a:rPr>
              <a:t>On the race day the athlete suffered a large spin in the car at approximately 110mph and struck a bale. Although both the driver and co driver were unharmed, it cost them a significant amount of time in the stage. This resulted in an increase of stress and disappointment which is shown in the chart. </a:t>
            </a:r>
          </a:p>
          <a:p>
            <a:pPr algn="ctr"/>
            <a:r>
              <a:rPr lang="en-US" sz="900" dirty="0"/>
              <a:t> </a:t>
            </a:r>
          </a:p>
        </p:txBody>
      </p:sp>
      <p:sp>
        <p:nvSpPr>
          <p:cNvPr id="18" name="Rounded Rectangle 17">
            <a:extLst>
              <a:ext uri="{FF2B5EF4-FFF2-40B4-BE49-F238E27FC236}">
                <a16:creationId xmlns:a16="http://schemas.microsoft.com/office/drawing/2014/main" id="{6BF8CC07-95FE-B944-AF51-70CB9D0D9323}"/>
              </a:ext>
            </a:extLst>
          </p:cNvPr>
          <p:cNvSpPr/>
          <p:nvPr/>
        </p:nvSpPr>
        <p:spPr>
          <a:xfrm>
            <a:off x="4219074" y="6248575"/>
            <a:ext cx="3371807" cy="217666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u="sng" dirty="0">
                <a:latin typeface="Times New Roman" panose="02020603050405020304" pitchFamily="18" charset="0"/>
                <a:cs typeface="Times New Roman" panose="02020603050405020304" pitchFamily="18" charset="0"/>
              </a:rPr>
              <a:t>General </a:t>
            </a:r>
            <a:r>
              <a:rPr lang="en-US" sz="900" u="sng" dirty="0" err="1">
                <a:latin typeface="Times New Roman" panose="02020603050405020304" pitchFamily="18" charset="0"/>
                <a:cs typeface="Times New Roman" panose="02020603050405020304" pitchFamily="18" charset="0"/>
              </a:rPr>
              <a:t>Fatique</a:t>
            </a:r>
            <a:endParaRPr lang="en-US" sz="900" u="sng" dirty="0">
              <a:latin typeface="Times New Roman" panose="02020603050405020304" pitchFamily="18" charset="0"/>
              <a:cs typeface="Times New Roman" panose="02020603050405020304" pitchFamily="18" charset="0"/>
            </a:endParaRPr>
          </a:p>
          <a:p>
            <a:pPr algn="ctr"/>
            <a:r>
              <a:rPr lang="en-US" sz="900" dirty="0">
                <a:latin typeface="Times New Roman" panose="02020603050405020304" pitchFamily="18" charset="0"/>
                <a:cs typeface="Times New Roman" panose="02020603050405020304" pitchFamily="18" charset="0"/>
              </a:rPr>
              <a:t>The scale on this question went is the opposite direction to the other two, with 10 being extremely fatigued and 0 being completely fresh. Generally, the expectation of these figures would show an increase in fatigue as the session training was carried out and then at the end of the session. However, this was not the case on two of the days. Where the participant stated that their levels of fatigue remained consistent before, during and after. The other obvious correlation between intake and fatigue was Day 3. This was the participants highest carbohydrate intake of their training week, and they recorded their lowest levels of fatigue pre and during training.  </a:t>
            </a:r>
          </a:p>
        </p:txBody>
      </p:sp>
      <p:sp>
        <p:nvSpPr>
          <p:cNvPr id="19" name="Notched Right Arrow 18">
            <a:extLst>
              <a:ext uri="{FF2B5EF4-FFF2-40B4-BE49-F238E27FC236}">
                <a16:creationId xmlns:a16="http://schemas.microsoft.com/office/drawing/2014/main" id="{F77FE81A-3E29-0948-9CC8-468BBF813302}"/>
              </a:ext>
            </a:extLst>
          </p:cNvPr>
          <p:cNvSpPr/>
          <p:nvPr/>
        </p:nvSpPr>
        <p:spPr>
          <a:xfrm>
            <a:off x="7514505" y="2281467"/>
            <a:ext cx="775252" cy="616226"/>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Notched Right Arrow 20">
            <a:extLst>
              <a:ext uri="{FF2B5EF4-FFF2-40B4-BE49-F238E27FC236}">
                <a16:creationId xmlns:a16="http://schemas.microsoft.com/office/drawing/2014/main" id="{F87A8EA6-3691-F14F-AB9D-192576508882}"/>
              </a:ext>
            </a:extLst>
          </p:cNvPr>
          <p:cNvSpPr/>
          <p:nvPr/>
        </p:nvSpPr>
        <p:spPr>
          <a:xfrm>
            <a:off x="7563678" y="4506611"/>
            <a:ext cx="775252" cy="616226"/>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Notched Right Arrow 21">
            <a:extLst>
              <a:ext uri="{FF2B5EF4-FFF2-40B4-BE49-F238E27FC236}">
                <a16:creationId xmlns:a16="http://schemas.microsoft.com/office/drawing/2014/main" id="{435C7233-24D8-9B41-AE8C-ECD8D5987A62}"/>
              </a:ext>
            </a:extLst>
          </p:cNvPr>
          <p:cNvSpPr/>
          <p:nvPr/>
        </p:nvSpPr>
        <p:spPr>
          <a:xfrm>
            <a:off x="7599077" y="6908219"/>
            <a:ext cx="775252" cy="616226"/>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Chart 19">
            <a:extLst>
              <a:ext uri="{FF2B5EF4-FFF2-40B4-BE49-F238E27FC236}">
                <a16:creationId xmlns:a16="http://schemas.microsoft.com/office/drawing/2014/main" id="{3A487A79-758B-1F41-8023-897A61131A76}"/>
              </a:ext>
            </a:extLst>
          </p:cNvPr>
          <p:cNvGraphicFramePr>
            <a:graphicFrameLocks/>
          </p:cNvGraphicFramePr>
          <p:nvPr>
            <p:extLst>
              <p:ext uri="{D42A27DB-BD31-4B8C-83A1-F6EECF244321}">
                <p14:modId xmlns:p14="http://schemas.microsoft.com/office/powerpoint/2010/main" val="2179238728"/>
              </p:ext>
            </p:extLst>
          </p:nvPr>
        </p:nvGraphicFramePr>
        <p:xfrm>
          <a:off x="0" y="5709724"/>
          <a:ext cx="4060556" cy="2392554"/>
        </p:xfrm>
        <a:graphic>
          <a:graphicData uri="http://schemas.openxmlformats.org/drawingml/2006/chart">
            <c:chart xmlns:c="http://schemas.openxmlformats.org/drawingml/2006/chart" xmlns:r="http://schemas.openxmlformats.org/officeDocument/2006/relationships" r:id="rId6"/>
          </a:graphicData>
        </a:graphic>
      </p:graphicFrame>
      <p:sp>
        <p:nvSpPr>
          <p:cNvPr id="2" name="Rounded Rectangle 1">
            <a:extLst>
              <a:ext uri="{FF2B5EF4-FFF2-40B4-BE49-F238E27FC236}">
                <a16:creationId xmlns:a16="http://schemas.microsoft.com/office/drawing/2014/main" id="{A2B06725-3BF0-AC99-2E73-D350B1A46F09}"/>
              </a:ext>
            </a:extLst>
          </p:cNvPr>
          <p:cNvSpPr/>
          <p:nvPr/>
        </p:nvSpPr>
        <p:spPr>
          <a:xfrm>
            <a:off x="0" y="8102278"/>
            <a:ext cx="4127725" cy="149892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latin typeface="Times New Roman" panose="02020603050405020304" pitchFamily="18" charset="0"/>
                <a:cs typeface="Times New Roman" panose="02020603050405020304" pitchFamily="18" charset="0"/>
              </a:rPr>
              <a:t> It is important to state that these values reflect an intake for the athlete to maintain their weight, however, at the time of this research the driver was attempting to cut weight by sustaining a caloric deficit.</a:t>
            </a:r>
          </a:p>
          <a:p>
            <a:pPr algn="ctr"/>
            <a:r>
              <a:rPr lang="en-US" sz="900" dirty="0">
                <a:latin typeface="Times New Roman" panose="02020603050405020304" pitchFamily="18" charset="0"/>
                <a:cs typeface="Times New Roman" panose="02020603050405020304" pitchFamily="18" charset="0"/>
              </a:rPr>
              <a:t>It is clear to see in Graph 1 that the participants carbohydrate intake was significantly lower that the recommended. This reduction in carbohydrate was not an intentional reduction by the athlete but a consequence of a conscious effort to reduce calories. Therefore, these Macronutrient targets are the values set by </a:t>
            </a:r>
            <a:r>
              <a:rPr lang="en-US" sz="900" dirty="0" err="1">
                <a:latin typeface="Times New Roman" panose="02020603050405020304" pitchFamily="18" charset="0"/>
                <a:cs typeface="Times New Roman" panose="02020603050405020304" pitchFamily="18" charset="0"/>
              </a:rPr>
              <a:t>Nutritics</a:t>
            </a:r>
            <a:r>
              <a:rPr lang="en-US" sz="900" dirty="0">
                <a:latin typeface="Times New Roman" panose="02020603050405020304" pitchFamily="18" charset="0"/>
                <a:cs typeface="Times New Roman" panose="02020603050405020304" pitchFamily="18" charset="0"/>
              </a:rPr>
              <a:t> (2019) using the Harold and Benedict 1919 equation. </a:t>
            </a:r>
          </a:p>
        </p:txBody>
      </p:sp>
      <p:sp>
        <p:nvSpPr>
          <p:cNvPr id="3" name="Rounded Rectangle 2">
            <a:extLst>
              <a:ext uri="{FF2B5EF4-FFF2-40B4-BE49-F238E27FC236}">
                <a16:creationId xmlns:a16="http://schemas.microsoft.com/office/drawing/2014/main" id="{BE3E8F41-3F08-04B3-9A6E-8FF4724DFE81}"/>
              </a:ext>
            </a:extLst>
          </p:cNvPr>
          <p:cNvSpPr/>
          <p:nvPr/>
        </p:nvSpPr>
        <p:spPr>
          <a:xfrm>
            <a:off x="12005187" y="486698"/>
            <a:ext cx="4772118" cy="42770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00" u="sng" dirty="0">
                <a:latin typeface="Times New Roman" panose="02020603050405020304" pitchFamily="18" charset="0"/>
                <a:cs typeface="Times New Roman" panose="02020603050405020304" pitchFamily="18" charset="0"/>
              </a:rPr>
              <a:t>Method</a:t>
            </a:r>
          </a:p>
          <a:p>
            <a:pPr algn="ctr"/>
            <a:r>
              <a:rPr lang="en-US" sz="1000" dirty="0">
                <a:latin typeface="Times New Roman" panose="02020603050405020304" pitchFamily="18" charset="0"/>
                <a:cs typeface="Times New Roman" panose="02020603050405020304" pitchFamily="18" charset="0"/>
              </a:rPr>
              <a:t>The research carried out in this study followed a mixed method approach. This included quantitative research in the form of a food diary to be analyzed using </a:t>
            </a:r>
            <a:r>
              <a:rPr lang="en-US" sz="1000" dirty="0" err="1">
                <a:latin typeface="Times New Roman" panose="02020603050405020304" pitchFamily="18" charset="0"/>
                <a:cs typeface="Times New Roman" panose="02020603050405020304" pitchFamily="18" charset="0"/>
              </a:rPr>
              <a:t>Nutritics</a:t>
            </a:r>
            <a:r>
              <a:rPr lang="en-US" sz="1000" dirty="0">
                <a:latin typeface="Times New Roman" panose="02020603050405020304" pitchFamily="18" charset="0"/>
                <a:cs typeface="Times New Roman" panose="02020603050405020304" pitchFamily="18" charset="0"/>
              </a:rPr>
              <a:t>. This data was used to analyze the athlete's nutritional intake. Qualitative data was then collected in the form of a questionnaire to determine how the athlete felt in their training sessions. </a:t>
            </a:r>
          </a:p>
          <a:p>
            <a:pPr algn="ctr"/>
            <a:endParaRPr lang="en-US" sz="1000" u="sng" dirty="0">
              <a:latin typeface="Times New Roman" panose="02020603050405020304" pitchFamily="18" charset="0"/>
              <a:cs typeface="Times New Roman" panose="02020603050405020304" pitchFamily="18" charset="0"/>
            </a:endParaRPr>
          </a:p>
          <a:p>
            <a:pPr algn="ctr"/>
            <a:r>
              <a:rPr lang="en-US" sz="1000" u="sng" dirty="0">
                <a:latin typeface="Times New Roman" panose="02020603050405020304" pitchFamily="18" charset="0"/>
                <a:cs typeface="Times New Roman" panose="02020603050405020304" pitchFamily="18" charset="0"/>
              </a:rPr>
              <a:t>Setting and Participants:</a:t>
            </a:r>
          </a:p>
          <a:p>
            <a:pPr algn="ctr"/>
            <a:r>
              <a:rPr lang="en-US" sz="1000" dirty="0">
                <a:latin typeface="Times New Roman" panose="02020603050405020304" pitchFamily="18" charset="0"/>
                <a:cs typeface="Times New Roman" panose="02020603050405020304" pitchFamily="18" charset="0"/>
              </a:rPr>
              <a:t>  This research was a single participant case study. The Athlete is 24 years old and racing in the British Rally Championship. </a:t>
            </a:r>
          </a:p>
          <a:p>
            <a:pPr algn="ctr"/>
            <a:r>
              <a:rPr lang="en-US" sz="1000" dirty="0">
                <a:latin typeface="Times New Roman" panose="02020603050405020304" pitchFamily="18" charset="0"/>
                <a:cs typeface="Times New Roman" panose="02020603050405020304" pitchFamily="18" charset="0"/>
              </a:rPr>
              <a:t>The research questionnaire was conducted in a gym environment for the 5 days and then at a live race during the intervention part of the research.</a:t>
            </a:r>
          </a:p>
          <a:p>
            <a:pPr algn="ctr"/>
            <a:endParaRPr lang="en-US" sz="1000" dirty="0">
              <a:latin typeface="Times New Roman" panose="02020603050405020304" pitchFamily="18" charset="0"/>
              <a:cs typeface="Times New Roman" panose="02020603050405020304" pitchFamily="18" charset="0"/>
            </a:endParaRPr>
          </a:p>
          <a:p>
            <a:pPr algn="ctr"/>
            <a:r>
              <a:rPr lang="en-US" sz="1000" u="sng" dirty="0">
                <a:latin typeface="Times New Roman" panose="02020603050405020304" pitchFamily="18" charset="0"/>
                <a:cs typeface="Times New Roman" panose="02020603050405020304" pitchFamily="18" charset="0"/>
              </a:rPr>
              <a:t>Data Collection: </a:t>
            </a:r>
          </a:p>
          <a:p>
            <a:pPr algn="ctr"/>
            <a:r>
              <a:rPr lang="en-US" sz="1000" dirty="0">
                <a:latin typeface="Times New Roman" panose="02020603050405020304" pitchFamily="18" charset="0"/>
                <a:cs typeface="Times New Roman" panose="02020603050405020304" pitchFamily="18" charset="0"/>
              </a:rPr>
              <a:t>The first bulk of data that needed to be collected was a food diary from the participant, this was collected over a 5-day period (Monday – Friday). Following this the participant completed their regular daily training sessions that consisted of resistance, endurance and skill based cognitive training. Pre, during and post session the athlete was asked three questions:</a:t>
            </a:r>
          </a:p>
          <a:p>
            <a:pPr marL="171450" indent="-171450" algn="ctr">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How do you feel physically?</a:t>
            </a:r>
          </a:p>
          <a:p>
            <a:pPr marL="171450" indent="-171450" algn="ctr">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How do you feel metal?</a:t>
            </a:r>
          </a:p>
          <a:p>
            <a:pPr marL="171450" indent="-171450" algn="ctr">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What is your level of general fatigue?</a:t>
            </a:r>
          </a:p>
          <a:p>
            <a:pPr algn="ctr"/>
            <a:r>
              <a:rPr lang="en-US" sz="1000" dirty="0">
                <a:latin typeface="Times New Roman" panose="02020603050405020304" pitchFamily="18" charset="0"/>
                <a:cs typeface="Times New Roman" panose="02020603050405020304" pitchFamily="18" charset="0"/>
              </a:rPr>
              <a:t>During the live race day, dietary intervention took place where the athlete's intake was decided for them in order to attempt to aid performance. During set service intervals during the race, the athlete was asked the same 3 questions.</a:t>
            </a:r>
          </a:p>
          <a:p>
            <a:pPr algn="ctr"/>
            <a:endParaRPr lang="en-US" sz="900" dirty="0"/>
          </a:p>
        </p:txBody>
      </p:sp>
      <p:sp>
        <p:nvSpPr>
          <p:cNvPr id="4" name="Rounded Rectangle 3">
            <a:extLst>
              <a:ext uri="{FF2B5EF4-FFF2-40B4-BE49-F238E27FC236}">
                <a16:creationId xmlns:a16="http://schemas.microsoft.com/office/drawing/2014/main" id="{7052F1C3-C45C-A08A-70E7-39E6F26FBFDA}"/>
              </a:ext>
            </a:extLst>
          </p:cNvPr>
          <p:cNvSpPr/>
          <p:nvPr/>
        </p:nvSpPr>
        <p:spPr>
          <a:xfrm>
            <a:off x="11981521" y="4850504"/>
            <a:ext cx="4763729" cy="26001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u="sng" dirty="0">
                <a:latin typeface="Times New Roman" panose="02020603050405020304" pitchFamily="18" charset="0"/>
                <a:cs typeface="Times New Roman" panose="02020603050405020304" pitchFamily="18" charset="0"/>
              </a:rPr>
              <a:t>Results</a:t>
            </a:r>
          </a:p>
          <a:p>
            <a:pPr algn="ctr"/>
            <a:r>
              <a:rPr lang="en-US" sz="900" dirty="0">
                <a:latin typeface="Times New Roman" panose="02020603050405020304" pitchFamily="18" charset="0"/>
                <a:cs typeface="Times New Roman" panose="02020603050405020304" pitchFamily="18" charset="0"/>
              </a:rPr>
              <a:t>The results of the study have clearly shown a direct correlation between increased calorie intake and improvements in sustained performance. However, while increased carbohydrate consumption had a direct impact on the physical wellness of the athlete, there seemed to be no pattern in the mental wellness of the participant in relation to their dietary intake. The most interesting piece of data relating to the mental condition of the athlete was that they reported feeling better mentally as the session progressed on numerous occasions. This trend led to the participant feeling better mentally at the end of every training session that they did pre-session, showing that exercise had a positive effect on the athlete's mental wellbeing. With regards to general fatigue the results showed an interesting pattern. On days 1, 2 and 3 the level of fatigue rose as the session progressed which is to be expected. However, on day 4 and 5 the levels of fatigue remain consistent throughout the session. This could be that increased consumption of carbohydrate aided in maintain performance throughout the session, although, the participant did state fairly high levels of fatigue pre session. There are a number of factors that could have had an impact of this result, such as hard workdays, fatigue at the tail end of a hard training week or the caloric intake deficit that the individual was creating. </a:t>
            </a:r>
          </a:p>
        </p:txBody>
      </p:sp>
      <p:sp>
        <p:nvSpPr>
          <p:cNvPr id="10" name="Rounded Rectangle 9">
            <a:extLst>
              <a:ext uri="{FF2B5EF4-FFF2-40B4-BE49-F238E27FC236}">
                <a16:creationId xmlns:a16="http://schemas.microsoft.com/office/drawing/2014/main" id="{80B4E539-BE61-4A5E-3D63-6EBBB8A105A0}"/>
              </a:ext>
            </a:extLst>
          </p:cNvPr>
          <p:cNvSpPr/>
          <p:nvPr/>
        </p:nvSpPr>
        <p:spPr>
          <a:xfrm>
            <a:off x="12009120" y="7511628"/>
            <a:ext cx="4741333" cy="9685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u="sng" dirty="0">
                <a:latin typeface="Times New Roman" panose="02020603050405020304" pitchFamily="18" charset="0"/>
                <a:cs typeface="Times New Roman" panose="02020603050405020304" pitchFamily="18" charset="0"/>
              </a:rPr>
              <a:t>Conclusion</a:t>
            </a:r>
          </a:p>
          <a:p>
            <a:pPr algn="ctr"/>
            <a:r>
              <a:rPr lang="en-US" sz="900" dirty="0">
                <a:latin typeface="Times New Roman" panose="02020603050405020304" pitchFamily="18" charset="0"/>
                <a:cs typeface="Times New Roman" panose="02020603050405020304" pitchFamily="18" charset="0"/>
              </a:rPr>
              <a:t>In conclusion while the research was successful in showing that there is a correlation between dietary intake and performance in this particular motorsport, there is definitely need for more expansive research with stricter protocols and more accurate testing. For future research the testing would need to be over a longer duration and exact repeat testing to determine more accurate results. </a:t>
            </a:r>
          </a:p>
        </p:txBody>
      </p:sp>
    </p:spTree>
    <p:extLst>
      <p:ext uri="{BB962C8B-B14F-4D97-AF65-F5344CB8AC3E}">
        <p14:creationId xmlns:p14="http://schemas.microsoft.com/office/powerpoint/2010/main" val="29632851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11469</TotalTime>
  <Words>1372</Words>
  <Application>Microsoft Macintosh PowerPoint</Application>
  <PresentationFormat>Custom</PresentationFormat>
  <Paragraphs>43</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Century Gothic</vt:lpstr>
      <vt:lpstr>Times New Roman</vt:lpstr>
      <vt:lpstr>Vapor Trail</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stefan morrow</dc:creator>
  <cp:lastModifiedBy>stefan morrow</cp:lastModifiedBy>
  <cp:revision>4</cp:revision>
  <dcterms:created xsi:type="dcterms:W3CDTF">2022-04-30T12:10:15Z</dcterms:created>
  <dcterms:modified xsi:type="dcterms:W3CDTF">2022-05-13T11:23:52Z</dcterms:modified>
</cp:coreProperties>
</file>