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3828" r:id="rId2"/>
  </p:sldMasterIdLst>
  <p:notesMasterIdLst>
    <p:notesMasterId r:id="rId14"/>
  </p:notesMasterIdLst>
  <p:sldIdLst>
    <p:sldId id="256" r:id="rId3"/>
    <p:sldId id="257" r:id="rId4"/>
    <p:sldId id="258" r:id="rId5"/>
    <p:sldId id="259" r:id="rId6"/>
    <p:sldId id="260" r:id="rId7"/>
    <p:sldId id="261" r:id="rId8"/>
    <p:sldId id="262" r:id="rId9"/>
    <p:sldId id="263" r:id="rId10"/>
    <p:sldId id="264" r:id="rId11"/>
    <p:sldId id="265" r:id="rId12"/>
    <p:sldId id="266"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987527-8B6A-4ADD-B4F6-0F72EB28DB15}" v="1" dt="2023-03-25T18:37:31.376"/>
    <p1510:client id="{5BFCEC4E-622A-DE5E-AE07-066687BB248A}" v="1" dt="2023-03-25T20:30:01.826"/>
    <p1510:client id="{7531FAF4-3ADB-B6AA-B2D7-689EDA64F506}" v="405" dt="2023-03-25T19:59:58.787"/>
    <p1510:client id="{88463CCF-155D-1AAD-C4C0-A5065C17C1A1}" v="147" dt="2023-03-25T21:18:10.643"/>
    <p1510:client id="{A442F92A-9899-20E5-812A-33830C685EA0}" v="6" dt="2023-03-25T20:36:30.3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19"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verton White (2019929)" userId="S::2019929@student.uwtsd.ac.uk::70c3c73b-d7f3-47f8-97cb-15a17b2edf4e" providerId="AD" clId="Web-{88463CCF-155D-1AAD-C4C0-A5065C17C1A1}"/>
    <pc:docChg chg="modSld sldOrd">
      <pc:chgData name="Everton White (2019929)" userId="S::2019929@student.uwtsd.ac.uk::70c3c73b-d7f3-47f8-97cb-15a17b2edf4e" providerId="AD" clId="Web-{88463CCF-155D-1AAD-C4C0-A5065C17C1A1}" dt="2023-03-25T21:23:10.571" v="172"/>
      <pc:docMkLst>
        <pc:docMk/>
      </pc:docMkLst>
      <pc:sldChg chg="modNotes">
        <pc:chgData name="Everton White (2019929)" userId="S::2019929@student.uwtsd.ac.uk::70c3c73b-d7f3-47f8-97cb-15a17b2edf4e" providerId="AD" clId="Web-{88463CCF-155D-1AAD-C4C0-A5065C17C1A1}" dt="2023-03-25T21:07:11.602" v="118"/>
        <pc:sldMkLst>
          <pc:docMk/>
          <pc:sldMk cId="3011971357" sldId="258"/>
        </pc:sldMkLst>
      </pc:sldChg>
      <pc:sldChg chg="modNotes">
        <pc:chgData name="Everton White (2019929)" userId="S::2019929@student.uwtsd.ac.uk::70c3c73b-d7f3-47f8-97cb-15a17b2edf4e" providerId="AD" clId="Web-{88463CCF-155D-1AAD-C4C0-A5065C17C1A1}" dt="2023-03-25T21:09:19.261" v="120"/>
        <pc:sldMkLst>
          <pc:docMk/>
          <pc:sldMk cId="647931461" sldId="259"/>
        </pc:sldMkLst>
      </pc:sldChg>
      <pc:sldChg chg="modNotes">
        <pc:chgData name="Everton White (2019929)" userId="S::2019929@student.uwtsd.ac.uk::70c3c73b-d7f3-47f8-97cb-15a17b2edf4e" providerId="AD" clId="Web-{88463CCF-155D-1AAD-C4C0-A5065C17C1A1}" dt="2023-03-25T21:23:10.571" v="172"/>
        <pc:sldMkLst>
          <pc:docMk/>
          <pc:sldMk cId="1180076278" sldId="260"/>
        </pc:sldMkLst>
      </pc:sldChg>
      <pc:sldChg chg="modNotes">
        <pc:chgData name="Everton White (2019929)" userId="S::2019929@student.uwtsd.ac.uk::70c3c73b-d7f3-47f8-97cb-15a17b2edf4e" providerId="AD" clId="Web-{88463CCF-155D-1AAD-C4C0-A5065C17C1A1}" dt="2023-03-25T21:11:30.924" v="124"/>
        <pc:sldMkLst>
          <pc:docMk/>
          <pc:sldMk cId="2448722414" sldId="261"/>
        </pc:sldMkLst>
      </pc:sldChg>
      <pc:sldChg chg="modNotes">
        <pc:chgData name="Everton White (2019929)" userId="S::2019929@student.uwtsd.ac.uk::70c3c73b-d7f3-47f8-97cb-15a17b2edf4e" providerId="AD" clId="Web-{88463CCF-155D-1AAD-C4C0-A5065C17C1A1}" dt="2023-03-25T21:21:24.991" v="170"/>
        <pc:sldMkLst>
          <pc:docMk/>
          <pc:sldMk cId="2585628199" sldId="262"/>
        </pc:sldMkLst>
      </pc:sldChg>
      <pc:sldChg chg="modNotes">
        <pc:chgData name="Everton White (2019929)" userId="S::2019929@student.uwtsd.ac.uk::70c3c73b-d7f3-47f8-97cb-15a17b2edf4e" providerId="AD" clId="Web-{88463CCF-155D-1AAD-C4C0-A5065C17C1A1}" dt="2023-03-25T21:14:00.880" v="129"/>
        <pc:sldMkLst>
          <pc:docMk/>
          <pc:sldMk cId="21671971" sldId="263"/>
        </pc:sldMkLst>
      </pc:sldChg>
      <pc:sldChg chg="modNotes">
        <pc:chgData name="Everton White (2019929)" userId="S::2019929@student.uwtsd.ac.uk::70c3c73b-d7f3-47f8-97cb-15a17b2edf4e" providerId="AD" clId="Web-{88463CCF-155D-1AAD-C4C0-A5065C17C1A1}" dt="2023-03-25T21:15:52.496" v="131"/>
        <pc:sldMkLst>
          <pc:docMk/>
          <pc:sldMk cId="3435452691" sldId="264"/>
        </pc:sldMkLst>
      </pc:sldChg>
      <pc:sldChg chg="modSp">
        <pc:chgData name="Everton White (2019929)" userId="S::2019929@student.uwtsd.ac.uk::70c3c73b-d7f3-47f8-97cb-15a17b2edf4e" providerId="AD" clId="Web-{88463CCF-155D-1AAD-C4C0-A5065C17C1A1}" dt="2023-03-25T21:18:10.643" v="166" actId="20577"/>
        <pc:sldMkLst>
          <pc:docMk/>
          <pc:sldMk cId="2228621430" sldId="265"/>
        </pc:sldMkLst>
        <pc:spChg chg="mod">
          <ac:chgData name="Everton White (2019929)" userId="S::2019929@student.uwtsd.ac.uk::70c3c73b-d7f3-47f8-97cb-15a17b2edf4e" providerId="AD" clId="Web-{88463CCF-155D-1AAD-C4C0-A5065C17C1A1}" dt="2023-03-25T21:18:10.643" v="166" actId="20577"/>
          <ac:spMkLst>
            <pc:docMk/>
            <pc:sldMk cId="2228621430" sldId="265"/>
            <ac:spMk id="2" creationId="{167969A3-0F21-F554-763B-DCCDD3D35708}"/>
          </ac:spMkLst>
        </pc:spChg>
      </pc:sldChg>
      <pc:sldChg chg="modSp ord">
        <pc:chgData name="Everton White (2019929)" userId="S::2019929@student.uwtsd.ac.uk::70c3c73b-d7f3-47f8-97cb-15a17b2edf4e" providerId="AD" clId="Web-{88463CCF-155D-1AAD-C4C0-A5065C17C1A1}" dt="2023-03-25T21:05:40.428" v="116" actId="20577"/>
        <pc:sldMkLst>
          <pc:docMk/>
          <pc:sldMk cId="425229110" sldId="266"/>
        </pc:sldMkLst>
        <pc:spChg chg="mod">
          <ac:chgData name="Everton White (2019929)" userId="S::2019929@student.uwtsd.ac.uk::70c3c73b-d7f3-47f8-97cb-15a17b2edf4e" providerId="AD" clId="Web-{88463CCF-155D-1AAD-C4C0-A5065C17C1A1}" dt="2023-03-25T20:53:07.431" v="13" actId="20577"/>
          <ac:spMkLst>
            <pc:docMk/>
            <pc:sldMk cId="425229110" sldId="266"/>
            <ac:spMk id="2" creationId="{E01DDE29-2312-08A8-162F-2FC97EC48C31}"/>
          </ac:spMkLst>
        </pc:spChg>
        <pc:spChg chg="mod">
          <ac:chgData name="Everton White (2019929)" userId="S::2019929@student.uwtsd.ac.uk::70c3c73b-d7f3-47f8-97cb-15a17b2edf4e" providerId="AD" clId="Web-{88463CCF-155D-1AAD-C4C0-A5065C17C1A1}" dt="2023-03-25T21:05:40.428" v="116" actId="20577"/>
          <ac:spMkLst>
            <pc:docMk/>
            <pc:sldMk cId="425229110" sldId="266"/>
            <ac:spMk id="3" creationId="{0A4AE824-A012-7054-E8FE-68BDD10A5520}"/>
          </ac:spMkLst>
        </pc:spChg>
      </pc:sldChg>
    </pc:docChg>
  </pc:docChgLst>
  <pc:docChgLst>
    <pc:chgData name="Everton White (2019929)" userId="S::2019929@student.uwtsd.ac.uk::70c3c73b-d7f3-47f8-97cb-15a17b2edf4e" providerId="AD" clId="Web-{7531FAF4-3ADB-B6AA-B2D7-689EDA64F506}"/>
    <pc:docChg chg="addSld modSld addMainMaster delMainMaster">
      <pc:chgData name="Everton White (2019929)" userId="S::2019929@student.uwtsd.ac.uk::70c3c73b-d7f3-47f8-97cb-15a17b2edf4e" providerId="AD" clId="Web-{7531FAF4-3ADB-B6AA-B2D7-689EDA64F506}" dt="2023-03-25T19:59:58.787" v="430" actId="20577"/>
      <pc:docMkLst>
        <pc:docMk/>
      </pc:docMkLst>
      <pc:sldChg chg="addSp delSp modSp mod setBg modClrScheme chgLayout">
        <pc:chgData name="Everton White (2019929)" userId="S::2019929@student.uwtsd.ac.uk::70c3c73b-d7f3-47f8-97cb-15a17b2edf4e" providerId="AD" clId="Web-{7531FAF4-3ADB-B6AA-B2D7-689EDA64F506}" dt="2023-03-25T19:59:58.787" v="430" actId="20577"/>
        <pc:sldMkLst>
          <pc:docMk/>
          <pc:sldMk cId="3885573722" sldId="256"/>
        </pc:sldMkLst>
        <pc:spChg chg="mod ord">
          <ac:chgData name="Everton White (2019929)" userId="S::2019929@student.uwtsd.ac.uk::70c3c73b-d7f3-47f8-97cb-15a17b2edf4e" providerId="AD" clId="Web-{7531FAF4-3ADB-B6AA-B2D7-689EDA64F506}" dt="2023-03-25T19:59:58.787" v="430" actId="20577"/>
          <ac:spMkLst>
            <pc:docMk/>
            <pc:sldMk cId="3885573722" sldId="256"/>
            <ac:spMk id="2" creationId="{ADE11313-305C-06C3-E6B2-2C45418AE6A4}"/>
          </ac:spMkLst>
        </pc:spChg>
        <pc:spChg chg="del mod ord">
          <ac:chgData name="Everton White (2019929)" userId="S::2019929@student.uwtsd.ac.uk::70c3c73b-d7f3-47f8-97cb-15a17b2edf4e" providerId="AD" clId="Web-{7531FAF4-3ADB-B6AA-B2D7-689EDA64F506}" dt="2023-03-25T18:45:40.664" v="12"/>
          <ac:spMkLst>
            <pc:docMk/>
            <pc:sldMk cId="3885573722" sldId="256"/>
            <ac:spMk id="3" creationId="{7E02E4F3-4831-01A3-D4BA-E01870A37C97}"/>
          </ac:spMkLst>
        </pc:spChg>
        <pc:spChg chg="add mod">
          <ac:chgData name="Everton White (2019929)" userId="S::2019929@student.uwtsd.ac.uk::70c3c73b-d7f3-47f8-97cb-15a17b2edf4e" providerId="AD" clId="Web-{7531FAF4-3ADB-B6AA-B2D7-689EDA64F506}" dt="2023-03-25T19:59:42.927" v="427"/>
          <ac:spMkLst>
            <pc:docMk/>
            <pc:sldMk cId="3885573722" sldId="256"/>
            <ac:spMk id="5" creationId="{B5E4640C-97E5-1938-37BA-651C921445E1}"/>
          </ac:spMkLst>
        </pc:spChg>
        <pc:grpChg chg="add">
          <ac:chgData name="Everton White (2019929)" userId="S::2019929@student.uwtsd.ac.uk::70c3c73b-d7f3-47f8-97cb-15a17b2edf4e" providerId="AD" clId="Web-{7531FAF4-3ADB-B6AA-B2D7-689EDA64F506}" dt="2023-03-25T19:59:42.927" v="427"/>
          <ac:grpSpMkLst>
            <pc:docMk/>
            <pc:sldMk cId="3885573722" sldId="256"/>
            <ac:grpSpMk id="10" creationId="{09EA7EA7-74F5-4EE2-8E3D-1A10308259D7}"/>
          </ac:grpSpMkLst>
        </pc:grpChg>
        <pc:cxnChg chg="add">
          <ac:chgData name="Everton White (2019929)" userId="S::2019929@student.uwtsd.ac.uk::70c3c73b-d7f3-47f8-97cb-15a17b2edf4e" providerId="AD" clId="Web-{7531FAF4-3ADB-B6AA-B2D7-689EDA64F506}" dt="2023-03-25T19:59:42.927" v="427"/>
          <ac:cxnSpMkLst>
            <pc:docMk/>
            <pc:sldMk cId="3885573722" sldId="256"/>
            <ac:cxnSpMk id="22" creationId="{0B5F7E3B-C5F1-40E0-A491-558BAFBC1127}"/>
          </ac:cxnSpMkLst>
        </pc:cxnChg>
      </pc:sldChg>
      <pc:sldChg chg="addSp modSp new mod setBg">
        <pc:chgData name="Everton White (2019929)" userId="S::2019929@student.uwtsd.ac.uk::70c3c73b-d7f3-47f8-97cb-15a17b2edf4e" providerId="AD" clId="Web-{7531FAF4-3ADB-B6AA-B2D7-689EDA64F506}" dt="2023-03-25T19:11:58.699" v="278"/>
        <pc:sldMkLst>
          <pc:docMk/>
          <pc:sldMk cId="3358485349" sldId="257"/>
        </pc:sldMkLst>
        <pc:spChg chg="mod">
          <ac:chgData name="Everton White (2019929)" userId="S::2019929@student.uwtsd.ac.uk::70c3c73b-d7f3-47f8-97cb-15a17b2edf4e" providerId="AD" clId="Web-{7531FAF4-3ADB-B6AA-B2D7-689EDA64F506}" dt="2023-03-25T19:11:58.699" v="278"/>
          <ac:spMkLst>
            <pc:docMk/>
            <pc:sldMk cId="3358485349" sldId="257"/>
            <ac:spMk id="2" creationId="{F5AEC7F2-FE24-85E4-000B-05B592C03AD1}"/>
          </ac:spMkLst>
        </pc:spChg>
        <pc:spChg chg="mod">
          <ac:chgData name="Everton White (2019929)" userId="S::2019929@student.uwtsd.ac.uk::70c3c73b-d7f3-47f8-97cb-15a17b2edf4e" providerId="AD" clId="Web-{7531FAF4-3ADB-B6AA-B2D7-689EDA64F506}" dt="2023-03-25T19:11:58.699" v="278"/>
          <ac:spMkLst>
            <pc:docMk/>
            <pc:sldMk cId="3358485349" sldId="257"/>
            <ac:spMk id="3" creationId="{85973E48-BAD3-CAF7-B2B0-9E8C09569329}"/>
          </ac:spMkLst>
        </pc:spChg>
        <pc:spChg chg="add">
          <ac:chgData name="Everton White (2019929)" userId="S::2019929@student.uwtsd.ac.uk::70c3c73b-d7f3-47f8-97cb-15a17b2edf4e" providerId="AD" clId="Web-{7531FAF4-3ADB-B6AA-B2D7-689EDA64F506}" dt="2023-03-25T19:11:58.699" v="278"/>
          <ac:spMkLst>
            <pc:docMk/>
            <pc:sldMk cId="3358485349" sldId="257"/>
            <ac:spMk id="8" creationId="{E80B86A7-A1EC-475B-9166-88902B033A38}"/>
          </ac:spMkLst>
        </pc:spChg>
        <pc:spChg chg="add">
          <ac:chgData name="Everton White (2019929)" userId="S::2019929@student.uwtsd.ac.uk::70c3c73b-d7f3-47f8-97cb-15a17b2edf4e" providerId="AD" clId="Web-{7531FAF4-3ADB-B6AA-B2D7-689EDA64F506}" dt="2023-03-25T19:11:58.699" v="278"/>
          <ac:spMkLst>
            <pc:docMk/>
            <pc:sldMk cId="3358485349" sldId="257"/>
            <ac:spMk id="10" creationId="{C2C29CB1-9F74-4879-A6AF-AEA67B6F1F4D}"/>
          </ac:spMkLst>
        </pc:spChg>
        <pc:spChg chg="add">
          <ac:chgData name="Everton White (2019929)" userId="S::2019929@student.uwtsd.ac.uk::70c3c73b-d7f3-47f8-97cb-15a17b2edf4e" providerId="AD" clId="Web-{7531FAF4-3ADB-B6AA-B2D7-689EDA64F506}" dt="2023-03-25T19:11:58.699" v="278"/>
          <ac:spMkLst>
            <pc:docMk/>
            <pc:sldMk cId="3358485349" sldId="257"/>
            <ac:spMk id="12" creationId="{7E2C7115-5336-410C-AD71-0F0952A2E5A7}"/>
          </ac:spMkLst>
        </pc:spChg>
      </pc:sldChg>
      <pc:sldChg chg="addSp delSp modSp new mod setBg addAnim setClrOvrMap">
        <pc:chgData name="Everton White (2019929)" userId="S::2019929@student.uwtsd.ac.uk::70c3c73b-d7f3-47f8-97cb-15a17b2edf4e" providerId="AD" clId="Web-{7531FAF4-3ADB-B6AA-B2D7-689EDA64F506}" dt="2023-03-25T19:30:18.814" v="296"/>
        <pc:sldMkLst>
          <pc:docMk/>
          <pc:sldMk cId="3011971357" sldId="258"/>
        </pc:sldMkLst>
        <pc:spChg chg="mod">
          <ac:chgData name="Everton White (2019929)" userId="S::2019929@student.uwtsd.ac.uk::70c3c73b-d7f3-47f8-97cb-15a17b2edf4e" providerId="AD" clId="Web-{7531FAF4-3ADB-B6AA-B2D7-689EDA64F506}" dt="2023-03-25T19:30:18.814" v="295"/>
          <ac:spMkLst>
            <pc:docMk/>
            <pc:sldMk cId="3011971357" sldId="258"/>
            <ac:spMk id="2" creationId="{60B62616-4E4F-22AD-437D-D9E6D459E1C9}"/>
          </ac:spMkLst>
        </pc:spChg>
        <pc:spChg chg="mod">
          <ac:chgData name="Everton White (2019929)" userId="S::2019929@student.uwtsd.ac.uk::70c3c73b-d7f3-47f8-97cb-15a17b2edf4e" providerId="AD" clId="Web-{7531FAF4-3ADB-B6AA-B2D7-689EDA64F506}" dt="2023-03-25T19:30:18.814" v="295"/>
          <ac:spMkLst>
            <pc:docMk/>
            <pc:sldMk cId="3011971357" sldId="258"/>
            <ac:spMk id="3" creationId="{834C4EA6-35FF-920C-E697-3750AFB55177}"/>
          </ac:spMkLst>
        </pc:spChg>
        <pc:spChg chg="add del">
          <ac:chgData name="Everton White (2019929)" userId="S::2019929@student.uwtsd.ac.uk::70c3c73b-d7f3-47f8-97cb-15a17b2edf4e" providerId="AD" clId="Web-{7531FAF4-3ADB-B6AA-B2D7-689EDA64F506}" dt="2023-03-25T19:30:18.814" v="295"/>
          <ac:spMkLst>
            <pc:docMk/>
            <pc:sldMk cId="3011971357" sldId="258"/>
            <ac:spMk id="9" creationId="{3BCB5F6A-9EB0-40B0-9D13-3023E9A20508}"/>
          </ac:spMkLst>
        </pc:spChg>
        <pc:spChg chg="add">
          <ac:chgData name="Everton White (2019929)" userId="S::2019929@student.uwtsd.ac.uk::70c3c73b-d7f3-47f8-97cb-15a17b2edf4e" providerId="AD" clId="Web-{7531FAF4-3ADB-B6AA-B2D7-689EDA64F506}" dt="2023-03-25T19:30:18.814" v="295"/>
          <ac:spMkLst>
            <pc:docMk/>
            <pc:sldMk cId="3011971357" sldId="258"/>
            <ac:spMk id="30" creationId="{66D61E08-70C3-48D8-BEA0-787111DC30DA}"/>
          </ac:spMkLst>
        </pc:spChg>
        <pc:spChg chg="add">
          <ac:chgData name="Everton White (2019929)" userId="S::2019929@student.uwtsd.ac.uk::70c3c73b-d7f3-47f8-97cb-15a17b2edf4e" providerId="AD" clId="Web-{7531FAF4-3ADB-B6AA-B2D7-689EDA64F506}" dt="2023-03-25T19:30:18.814" v="295"/>
          <ac:spMkLst>
            <pc:docMk/>
            <pc:sldMk cId="3011971357" sldId="258"/>
            <ac:spMk id="32" creationId="{FC55298F-0AE5-478E-AD2B-03C2614C5833}"/>
          </ac:spMkLst>
        </pc:spChg>
        <pc:spChg chg="add">
          <ac:chgData name="Everton White (2019929)" userId="S::2019929@student.uwtsd.ac.uk::70c3c73b-d7f3-47f8-97cb-15a17b2edf4e" providerId="AD" clId="Web-{7531FAF4-3ADB-B6AA-B2D7-689EDA64F506}" dt="2023-03-25T19:30:18.814" v="295"/>
          <ac:spMkLst>
            <pc:docMk/>
            <pc:sldMk cId="3011971357" sldId="258"/>
            <ac:spMk id="34" creationId="{C180E4EA-0B63-4779-A895-7E90E71088F3}"/>
          </ac:spMkLst>
        </pc:spChg>
        <pc:spChg chg="add">
          <ac:chgData name="Everton White (2019929)" userId="S::2019929@student.uwtsd.ac.uk::70c3c73b-d7f3-47f8-97cb-15a17b2edf4e" providerId="AD" clId="Web-{7531FAF4-3ADB-B6AA-B2D7-689EDA64F506}" dt="2023-03-25T19:30:18.814" v="295"/>
          <ac:spMkLst>
            <pc:docMk/>
            <pc:sldMk cId="3011971357" sldId="258"/>
            <ac:spMk id="36" creationId="{CEE01D9D-3DE8-4EED-B0D3-8F3C79CC7673}"/>
          </ac:spMkLst>
        </pc:spChg>
        <pc:spChg chg="add">
          <ac:chgData name="Everton White (2019929)" userId="S::2019929@student.uwtsd.ac.uk::70c3c73b-d7f3-47f8-97cb-15a17b2edf4e" providerId="AD" clId="Web-{7531FAF4-3ADB-B6AA-B2D7-689EDA64F506}" dt="2023-03-25T19:30:18.814" v="295"/>
          <ac:spMkLst>
            <pc:docMk/>
            <pc:sldMk cId="3011971357" sldId="258"/>
            <ac:spMk id="38" creationId="{89AF5CE9-607F-43F4-8983-DCD6DA4051FD}"/>
          </ac:spMkLst>
        </pc:spChg>
        <pc:spChg chg="add">
          <ac:chgData name="Everton White (2019929)" userId="S::2019929@student.uwtsd.ac.uk::70c3c73b-d7f3-47f8-97cb-15a17b2edf4e" providerId="AD" clId="Web-{7531FAF4-3ADB-B6AA-B2D7-689EDA64F506}" dt="2023-03-25T19:30:18.814" v="295"/>
          <ac:spMkLst>
            <pc:docMk/>
            <pc:sldMk cId="3011971357" sldId="258"/>
            <ac:spMk id="40" creationId="{6EEA2DBD-9E1E-4521-8C01-F32AD18A89E3}"/>
          </ac:spMkLst>
        </pc:spChg>
        <pc:spChg chg="add">
          <ac:chgData name="Everton White (2019929)" userId="S::2019929@student.uwtsd.ac.uk::70c3c73b-d7f3-47f8-97cb-15a17b2edf4e" providerId="AD" clId="Web-{7531FAF4-3ADB-B6AA-B2D7-689EDA64F506}" dt="2023-03-25T19:30:18.814" v="295"/>
          <ac:spMkLst>
            <pc:docMk/>
            <pc:sldMk cId="3011971357" sldId="258"/>
            <ac:spMk id="42" creationId="{15BBD2C1-BA9B-46A9-A27A-33498B169272}"/>
          </ac:spMkLst>
        </pc:spChg>
        <pc:grpChg chg="add">
          <ac:chgData name="Everton White (2019929)" userId="S::2019929@student.uwtsd.ac.uk::70c3c73b-d7f3-47f8-97cb-15a17b2edf4e" providerId="AD" clId="Web-{7531FAF4-3ADB-B6AA-B2D7-689EDA64F506}" dt="2023-03-25T19:30:18.814" v="295"/>
          <ac:grpSpMkLst>
            <pc:docMk/>
            <pc:sldMk cId="3011971357" sldId="258"/>
            <ac:grpSpMk id="14" creationId="{88C9B83F-64CD-41C1-925F-A08801FFD0BD}"/>
          </ac:grpSpMkLst>
        </pc:grpChg>
        <pc:picChg chg="add mod ord">
          <ac:chgData name="Everton White (2019929)" userId="S::2019929@student.uwtsd.ac.uk::70c3c73b-d7f3-47f8-97cb-15a17b2edf4e" providerId="AD" clId="Web-{7531FAF4-3ADB-B6AA-B2D7-689EDA64F506}" dt="2023-03-25T19:30:18.814" v="295"/>
          <ac:picMkLst>
            <pc:docMk/>
            <pc:sldMk cId="3011971357" sldId="258"/>
            <ac:picMk id="5" creationId="{AC644F57-4734-88DD-EBD3-122E13D32F5C}"/>
          </ac:picMkLst>
        </pc:picChg>
        <pc:cxnChg chg="add">
          <ac:chgData name="Everton White (2019929)" userId="S::2019929@student.uwtsd.ac.uk::70c3c73b-d7f3-47f8-97cb-15a17b2edf4e" providerId="AD" clId="Web-{7531FAF4-3ADB-B6AA-B2D7-689EDA64F506}" dt="2023-03-25T19:30:18.814" v="295"/>
          <ac:cxnSpMkLst>
            <pc:docMk/>
            <pc:sldMk cId="3011971357" sldId="258"/>
            <ac:cxnSpMk id="26" creationId="{A57C1A16-B8AB-4D99-A195-A38F556A6486}"/>
          </ac:cxnSpMkLst>
        </pc:cxnChg>
        <pc:cxnChg chg="add">
          <ac:chgData name="Everton White (2019929)" userId="S::2019929@student.uwtsd.ac.uk::70c3c73b-d7f3-47f8-97cb-15a17b2edf4e" providerId="AD" clId="Web-{7531FAF4-3ADB-B6AA-B2D7-689EDA64F506}" dt="2023-03-25T19:30:18.814" v="295"/>
          <ac:cxnSpMkLst>
            <pc:docMk/>
            <pc:sldMk cId="3011971357" sldId="258"/>
            <ac:cxnSpMk id="28" creationId="{F8A9B20B-D1DD-4573-B5EC-558029519236}"/>
          </ac:cxnSpMkLst>
        </pc:cxnChg>
      </pc:sldChg>
      <pc:sldChg chg="addSp delSp modSp new mod setBg">
        <pc:chgData name="Everton White (2019929)" userId="S::2019929@student.uwtsd.ac.uk::70c3c73b-d7f3-47f8-97cb-15a17b2edf4e" providerId="AD" clId="Web-{7531FAF4-3ADB-B6AA-B2D7-689EDA64F506}" dt="2023-03-25T19:33:01.287" v="316"/>
        <pc:sldMkLst>
          <pc:docMk/>
          <pc:sldMk cId="647931461" sldId="259"/>
        </pc:sldMkLst>
        <pc:spChg chg="mod">
          <ac:chgData name="Everton White (2019929)" userId="S::2019929@student.uwtsd.ac.uk::70c3c73b-d7f3-47f8-97cb-15a17b2edf4e" providerId="AD" clId="Web-{7531FAF4-3ADB-B6AA-B2D7-689EDA64F506}" dt="2023-03-25T19:33:01.287" v="316"/>
          <ac:spMkLst>
            <pc:docMk/>
            <pc:sldMk cId="647931461" sldId="259"/>
            <ac:spMk id="2" creationId="{40C82C42-ABFA-B4A9-5000-271FA5059442}"/>
          </ac:spMkLst>
        </pc:spChg>
        <pc:spChg chg="del">
          <ac:chgData name="Everton White (2019929)" userId="S::2019929@student.uwtsd.ac.uk::70c3c73b-d7f3-47f8-97cb-15a17b2edf4e" providerId="AD" clId="Web-{7531FAF4-3ADB-B6AA-B2D7-689EDA64F506}" dt="2023-03-25T19:33:01.287" v="316"/>
          <ac:spMkLst>
            <pc:docMk/>
            <pc:sldMk cId="647931461" sldId="259"/>
            <ac:spMk id="3" creationId="{0FADD7E5-54FB-6EC8-2461-9E8947FC7D8C}"/>
          </ac:spMkLst>
        </pc:spChg>
        <pc:spChg chg="add">
          <ac:chgData name="Everton White (2019929)" userId="S::2019929@student.uwtsd.ac.uk::70c3c73b-d7f3-47f8-97cb-15a17b2edf4e" providerId="AD" clId="Web-{7531FAF4-3ADB-B6AA-B2D7-689EDA64F506}" dt="2023-03-25T19:33:01.287" v="316"/>
          <ac:spMkLst>
            <pc:docMk/>
            <pc:sldMk cId="647931461" sldId="259"/>
            <ac:spMk id="25" creationId="{66D61E08-70C3-48D8-BEA0-787111DC30DA}"/>
          </ac:spMkLst>
        </pc:spChg>
        <pc:spChg chg="add">
          <ac:chgData name="Everton White (2019929)" userId="S::2019929@student.uwtsd.ac.uk::70c3c73b-d7f3-47f8-97cb-15a17b2edf4e" providerId="AD" clId="Web-{7531FAF4-3ADB-B6AA-B2D7-689EDA64F506}" dt="2023-03-25T19:33:01.287" v="316"/>
          <ac:spMkLst>
            <pc:docMk/>
            <pc:sldMk cId="647931461" sldId="259"/>
            <ac:spMk id="27" creationId="{FC55298F-0AE5-478E-AD2B-03C2614C5833}"/>
          </ac:spMkLst>
        </pc:spChg>
        <pc:spChg chg="add">
          <ac:chgData name="Everton White (2019929)" userId="S::2019929@student.uwtsd.ac.uk::70c3c73b-d7f3-47f8-97cb-15a17b2edf4e" providerId="AD" clId="Web-{7531FAF4-3ADB-B6AA-B2D7-689EDA64F506}" dt="2023-03-25T19:33:01.287" v="316"/>
          <ac:spMkLst>
            <pc:docMk/>
            <pc:sldMk cId="647931461" sldId="259"/>
            <ac:spMk id="29" creationId="{C180E4EA-0B63-4779-A895-7E90E71088F3}"/>
          </ac:spMkLst>
        </pc:spChg>
        <pc:spChg chg="add">
          <ac:chgData name="Everton White (2019929)" userId="S::2019929@student.uwtsd.ac.uk::70c3c73b-d7f3-47f8-97cb-15a17b2edf4e" providerId="AD" clId="Web-{7531FAF4-3ADB-B6AA-B2D7-689EDA64F506}" dt="2023-03-25T19:33:01.287" v="316"/>
          <ac:spMkLst>
            <pc:docMk/>
            <pc:sldMk cId="647931461" sldId="259"/>
            <ac:spMk id="31" creationId="{CEE01D9D-3DE8-4EED-B0D3-8F3C79CC7673}"/>
          </ac:spMkLst>
        </pc:spChg>
        <pc:spChg chg="add">
          <ac:chgData name="Everton White (2019929)" userId="S::2019929@student.uwtsd.ac.uk::70c3c73b-d7f3-47f8-97cb-15a17b2edf4e" providerId="AD" clId="Web-{7531FAF4-3ADB-B6AA-B2D7-689EDA64F506}" dt="2023-03-25T19:33:01.287" v="316"/>
          <ac:spMkLst>
            <pc:docMk/>
            <pc:sldMk cId="647931461" sldId="259"/>
            <ac:spMk id="33" creationId="{89AF5CE9-607F-43F4-8983-DCD6DA4051FD}"/>
          </ac:spMkLst>
        </pc:spChg>
        <pc:spChg chg="add">
          <ac:chgData name="Everton White (2019929)" userId="S::2019929@student.uwtsd.ac.uk::70c3c73b-d7f3-47f8-97cb-15a17b2edf4e" providerId="AD" clId="Web-{7531FAF4-3ADB-B6AA-B2D7-689EDA64F506}" dt="2023-03-25T19:33:01.287" v="316"/>
          <ac:spMkLst>
            <pc:docMk/>
            <pc:sldMk cId="647931461" sldId="259"/>
            <ac:spMk id="35" creationId="{6EEA2DBD-9E1E-4521-8C01-F32AD18A89E3}"/>
          </ac:spMkLst>
        </pc:spChg>
        <pc:spChg chg="add">
          <ac:chgData name="Everton White (2019929)" userId="S::2019929@student.uwtsd.ac.uk::70c3c73b-d7f3-47f8-97cb-15a17b2edf4e" providerId="AD" clId="Web-{7531FAF4-3ADB-B6AA-B2D7-689EDA64F506}" dt="2023-03-25T19:33:01.287" v="316"/>
          <ac:spMkLst>
            <pc:docMk/>
            <pc:sldMk cId="647931461" sldId="259"/>
            <ac:spMk id="37" creationId="{15BBD2C1-BA9B-46A9-A27A-33498B169272}"/>
          </ac:spMkLst>
        </pc:spChg>
        <pc:grpChg chg="add">
          <ac:chgData name="Everton White (2019929)" userId="S::2019929@student.uwtsd.ac.uk::70c3c73b-d7f3-47f8-97cb-15a17b2edf4e" providerId="AD" clId="Web-{7531FAF4-3ADB-B6AA-B2D7-689EDA64F506}" dt="2023-03-25T19:33:01.287" v="316"/>
          <ac:grpSpMkLst>
            <pc:docMk/>
            <pc:sldMk cId="647931461" sldId="259"/>
            <ac:grpSpMk id="9" creationId="{88C9B83F-64CD-41C1-925F-A08801FFD0BD}"/>
          </ac:grpSpMkLst>
        </pc:grpChg>
        <pc:picChg chg="add">
          <ac:chgData name="Everton White (2019929)" userId="S::2019929@student.uwtsd.ac.uk::70c3c73b-d7f3-47f8-97cb-15a17b2edf4e" providerId="AD" clId="Web-{7531FAF4-3ADB-B6AA-B2D7-689EDA64F506}" dt="2023-03-25T19:33:01.287" v="316"/>
          <ac:picMkLst>
            <pc:docMk/>
            <pc:sldMk cId="647931461" sldId="259"/>
            <ac:picMk id="5" creationId="{3D10DDC6-706F-3E57-33DA-31DB3204FA9F}"/>
          </ac:picMkLst>
        </pc:picChg>
        <pc:cxnChg chg="add">
          <ac:chgData name="Everton White (2019929)" userId="S::2019929@student.uwtsd.ac.uk::70c3c73b-d7f3-47f8-97cb-15a17b2edf4e" providerId="AD" clId="Web-{7531FAF4-3ADB-B6AA-B2D7-689EDA64F506}" dt="2023-03-25T19:33:01.287" v="316"/>
          <ac:cxnSpMkLst>
            <pc:docMk/>
            <pc:sldMk cId="647931461" sldId="259"/>
            <ac:cxnSpMk id="21" creationId="{A57C1A16-B8AB-4D99-A195-A38F556A6486}"/>
          </ac:cxnSpMkLst>
        </pc:cxnChg>
        <pc:cxnChg chg="add">
          <ac:chgData name="Everton White (2019929)" userId="S::2019929@student.uwtsd.ac.uk::70c3c73b-d7f3-47f8-97cb-15a17b2edf4e" providerId="AD" clId="Web-{7531FAF4-3ADB-B6AA-B2D7-689EDA64F506}" dt="2023-03-25T19:33:01.287" v="316"/>
          <ac:cxnSpMkLst>
            <pc:docMk/>
            <pc:sldMk cId="647931461" sldId="259"/>
            <ac:cxnSpMk id="23" creationId="{F8A9B20B-D1DD-4573-B5EC-558029519236}"/>
          </ac:cxnSpMkLst>
        </pc:cxnChg>
      </pc:sldChg>
      <pc:sldChg chg="addSp delSp modSp new mod setBg addAnim delAnim">
        <pc:chgData name="Everton White (2019929)" userId="S::2019929@student.uwtsd.ac.uk::70c3c73b-d7f3-47f8-97cb-15a17b2edf4e" providerId="AD" clId="Web-{7531FAF4-3ADB-B6AA-B2D7-689EDA64F506}" dt="2023-03-25T19:41:07.707" v="366" actId="20577"/>
        <pc:sldMkLst>
          <pc:docMk/>
          <pc:sldMk cId="1180076278" sldId="260"/>
        </pc:sldMkLst>
        <pc:spChg chg="mod">
          <ac:chgData name="Everton White (2019929)" userId="S::2019929@student.uwtsd.ac.uk::70c3c73b-d7f3-47f8-97cb-15a17b2edf4e" providerId="AD" clId="Web-{7531FAF4-3ADB-B6AA-B2D7-689EDA64F506}" dt="2023-03-25T19:41:07.707" v="366" actId="20577"/>
          <ac:spMkLst>
            <pc:docMk/>
            <pc:sldMk cId="1180076278" sldId="260"/>
            <ac:spMk id="2" creationId="{C247613A-A18D-9D0C-14DD-45FC8EB06154}"/>
          </ac:spMkLst>
        </pc:spChg>
        <pc:spChg chg="del">
          <ac:chgData name="Everton White (2019929)" userId="S::2019929@student.uwtsd.ac.uk::70c3c73b-d7f3-47f8-97cb-15a17b2edf4e" providerId="AD" clId="Web-{7531FAF4-3ADB-B6AA-B2D7-689EDA64F506}" dt="2023-03-25T19:35:25.307" v="334"/>
          <ac:spMkLst>
            <pc:docMk/>
            <pc:sldMk cId="1180076278" sldId="260"/>
            <ac:spMk id="3" creationId="{BEA4C76A-E460-2346-878B-1F3EAF39692E}"/>
          </ac:spMkLst>
        </pc:spChg>
        <pc:spChg chg="add del">
          <ac:chgData name="Everton White (2019929)" userId="S::2019929@student.uwtsd.ac.uk::70c3c73b-d7f3-47f8-97cb-15a17b2edf4e" providerId="AD" clId="Web-{7531FAF4-3ADB-B6AA-B2D7-689EDA64F506}" dt="2023-03-25T19:37:28.139" v="345"/>
          <ac:spMkLst>
            <pc:docMk/>
            <pc:sldMk cId="1180076278" sldId="260"/>
            <ac:spMk id="20" creationId="{2783C067-F8BF-4755-B516-8A0CD74CF60C}"/>
          </ac:spMkLst>
        </pc:spChg>
        <pc:spChg chg="add del">
          <ac:chgData name="Everton White (2019929)" userId="S::2019929@student.uwtsd.ac.uk::70c3c73b-d7f3-47f8-97cb-15a17b2edf4e" providerId="AD" clId="Web-{7531FAF4-3ADB-B6AA-B2D7-689EDA64F506}" dt="2023-03-25T19:37:28.139" v="345"/>
          <ac:spMkLst>
            <pc:docMk/>
            <pc:sldMk cId="1180076278" sldId="260"/>
            <ac:spMk id="22" creationId="{2ED796EC-E7FF-46DB-B912-FB08BF12AA6E}"/>
          </ac:spMkLst>
        </pc:spChg>
        <pc:spChg chg="add del">
          <ac:chgData name="Everton White (2019929)" userId="S::2019929@student.uwtsd.ac.uk::70c3c73b-d7f3-47f8-97cb-15a17b2edf4e" providerId="AD" clId="Web-{7531FAF4-3ADB-B6AA-B2D7-689EDA64F506}" dt="2023-03-25T19:37:28.139" v="345"/>
          <ac:spMkLst>
            <pc:docMk/>
            <pc:sldMk cId="1180076278" sldId="260"/>
            <ac:spMk id="24" creationId="{549A2DAB-B431-487D-95AD-BB0FECB49E57}"/>
          </ac:spMkLst>
        </pc:spChg>
        <pc:spChg chg="add del">
          <ac:chgData name="Everton White (2019929)" userId="S::2019929@student.uwtsd.ac.uk::70c3c73b-d7f3-47f8-97cb-15a17b2edf4e" providerId="AD" clId="Web-{7531FAF4-3ADB-B6AA-B2D7-689EDA64F506}" dt="2023-03-25T19:37:28.139" v="345"/>
          <ac:spMkLst>
            <pc:docMk/>
            <pc:sldMk cId="1180076278" sldId="260"/>
            <ac:spMk id="26" creationId="{0819F787-32B4-46A8-BC57-C6571BCEE243}"/>
          </ac:spMkLst>
        </pc:spChg>
        <pc:spChg chg="add del">
          <ac:chgData name="Everton White (2019929)" userId="S::2019929@student.uwtsd.ac.uk::70c3c73b-d7f3-47f8-97cb-15a17b2edf4e" providerId="AD" clId="Web-{7531FAF4-3ADB-B6AA-B2D7-689EDA64F506}" dt="2023-03-25T19:39:41.221" v="360"/>
          <ac:spMkLst>
            <pc:docMk/>
            <pc:sldMk cId="1180076278" sldId="260"/>
            <ac:spMk id="47" creationId="{9179DE42-5613-4B35-A1E6-6CCBAA13C743}"/>
          </ac:spMkLst>
        </pc:spChg>
        <pc:spChg chg="add del">
          <ac:chgData name="Everton White (2019929)" userId="S::2019929@student.uwtsd.ac.uk::70c3c73b-d7f3-47f8-97cb-15a17b2edf4e" providerId="AD" clId="Web-{7531FAF4-3ADB-B6AA-B2D7-689EDA64F506}" dt="2023-03-25T19:39:41.221" v="360"/>
          <ac:spMkLst>
            <pc:docMk/>
            <pc:sldMk cId="1180076278" sldId="260"/>
            <ac:spMk id="53" creationId="{52FB45E9-914E-4471-AC87-E475CD51767D}"/>
          </ac:spMkLst>
        </pc:spChg>
        <pc:spChg chg="add del">
          <ac:chgData name="Everton White (2019929)" userId="S::2019929@student.uwtsd.ac.uk::70c3c73b-d7f3-47f8-97cb-15a17b2edf4e" providerId="AD" clId="Web-{7531FAF4-3ADB-B6AA-B2D7-689EDA64F506}" dt="2023-03-25T19:39:41.221" v="360"/>
          <ac:spMkLst>
            <pc:docMk/>
            <pc:sldMk cId="1180076278" sldId="260"/>
            <ac:spMk id="55" creationId="{C310626D-5743-49D4-8F7D-88C4F8F05774}"/>
          </ac:spMkLst>
        </pc:spChg>
        <pc:spChg chg="add del">
          <ac:chgData name="Everton White (2019929)" userId="S::2019929@student.uwtsd.ac.uk::70c3c73b-d7f3-47f8-97cb-15a17b2edf4e" providerId="AD" clId="Web-{7531FAF4-3ADB-B6AA-B2D7-689EDA64F506}" dt="2023-03-25T19:39:41.221" v="360"/>
          <ac:spMkLst>
            <pc:docMk/>
            <pc:sldMk cId="1180076278" sldId="260"/>
            <ac:spMk id="57" creationId="{3C195FC1-B568-4C72-9902-34CB35DDD7A1}"/>
          </ac:spMkLst>
        </pc:spChg>
        <pc:spChg chg="add del">
          <ac:chgData name="Everton White (2019929)" userId="S::2019929@student.uwtsd.ac.uk::70c3c73b-d7f3-47f8-97cb-15a17b2edf4e" providerId="AD" clId="Web-{7531FAF4-3ADB-B6AA-B2D7-689EDA64F506}" dt="2023-03-25T19:39:41.221" v="360"/>
          <ac:spMkLst>
            <pc:docMk/>
            <pc:sldMk cId="1180076278" sldId="260"/>
            <ac:spMk id="59" creationId="{EF2BDF77-362C-43F0-8CBB-A969EC2AE0C4}"/>
          </ac:spMkLst>
        </pc:spChg>
        <pc:spChg chg="add del">
          <ac:chgData name="Everton White (2019929)" userId="S::2019929@student.uwtsd.ac.uk::70c3c73b-d7f3-47f8-97cb-15a17b2edf4e" providerId="AD" clId="Web-{7531FAF4-3ADB-B6AA-B2D7-689EDA64F506}" dt="2023-03-25T19:39:41.221" v="360"/>
          <ac:spMkLst>
            <pc:docMk/>
            <pc:sldMk cId="1180076278" sldId="260"/>
            <ac:spMk id="61" creationId="{4BE96B01-3929-432D-B8C2-ADBCB74C2EF4}"/>
          </ac:spMkLst>
        </pc:spChg>
        <pc:spChg chg="add del">
          <ac:chgData name="Everton White (2019929)" userId="S::2019929@student.uwtsd.ac.uk::70c3c73b-d7f3-47f8-97cb-15a17b2edf4e" providerId="AD" clId="Web-{7531FAF4-3ADB-B6AA-B2D7-689EDA64F506}" dt="2023-03-25T19:39:41.221" v="360"/>
          <ac:spMkLst>
            <pc:docMk/>
            <pc:sldMk cId="1180076278" sldId="260"/>
            <ac:spMk id="63" creationId="{2A6FCDE6-CDE2-4C51-B18E-A95CFB679714}"/>
          </ac:spMkLst>
        </pc:spChg>
        <pc:spChg chg="add del">
          <ac:chgData name="Everton White (2019929)" userId="S::2019929@student.uwtsd.ac.uk::70c3c73b-d7f3-47f8-97cb-15a17b2edf4e" providerId="AD" clId="Web-{7531FAF4-3ADB-B6AA-B2D7-689EDA64F506}" dt="2023-03-25T19:39:41.221" v="360"/>
          <ac:spMkLst>
            <pc:docMk/>
            <pc:sldMk cId="1180076278" sldId="260"/>
            <ac:spMk id="65" creationId="{9D2E8756-2465-473A-BA2A-2DB1D6224745}"/>
          </ac:spMkLst>
        </pc:spChg>
        <pc:spChg chg="add">
          <ac:chgData name="Everton White (2019929)" userId="S::2019929@student.uwtsd.ac.uk::70c3c73b-d7f3-47f8-97cb-15a17b2edf4e" providerId="AD" clId="Web-{7531FAF4-3ADB-B6AA-B2D7-689EDA64F506}" dt="2023-03-25T19:39:41.221" v="360"/>
          <ac:spMkLst>
            <pc:docMk/>
            <pc:sldMk cId="1180076278" sldId="260"/>
            <ac:spMk id="87" creationId="{66D61E08-70C3-48D8-BEA0-787111DC30DA}"/>
          </ac:spMkLst>
        </pc:spChg>
        <pc:spChg chg="add">
          <ac:chgData name="Everton White (2019929)" userId="S::2019929@student.uwtsd.ac.uk::70c3c73b-d7f3-47f8-97cb-15a17b2edf4e" providerId="AD" clId="Web-{7531FAF4-3ADB-B6AA-B2D7-689EDA64F506}" dt="2023-03-25T19:39:41.221" v="360"/>
          <ac:spMkLst>
            <pc:docMk/>
            <pc:sldMk cId="1180076278" sldId="260"/>
            <ac:spMk id="89" creationId="{FC55298F-0AE5-478E-AD2B-03C2614C5833}"/>
          </ac:spMkLst>
        </pc:spChg>
        <pc:spChg chg="add">
          <ac:chgData name="Everton White (2019929)" userId="S::2019929@student.uwtsd.ac.uk::70c3c73b-d7f3-47f8-97cb-15a17b2edf4e" providerId="AD" clId="Web-{7531FAF4-3ADB-B6AA-B2D7-689EDA64F506}" dt="2023-03-25T19:39:41.221" v="360"/>
          <ac:spMkLst>
            <pc:docMk/>
            <pc:sldMk cId="1180076278" sldId="260"/>
            <ac:spMk id="91" creationId="{C180E4EA-0B63-4779-A895-7E90E71088F3}"/>
          </ac:spMkLst>
        </pc:spChg>
        <pc:spChg chg="add">
          <ac:chgData name="Everton White (2019929)" userId="S::2019929@student.uwtsd.ac.uk::70c3c73b-d7f3-47f8-97cb-15a17b2edf4e" providerId="AD" clId="Web-{7531FAF4-3ADB-B6AA-B2D7-689EDA64F506}" dt="2023-03-25T19:39:41.221" v="360"/>
          <ac:spMkLst>
            <pc:docMk/>
            <pc:sldMk cId="1180076278" sldId="260"/>
            <ac:spMk id="93" creationId="{CEE01D9D-3DE8-4EED-B0D3-8F3C79CC7673}"/>
          </ac:spMkLst>
        </pc:spChg>
        <pc:spChg chg="add">
          <ac:chgData name="Everton White (2019929)" userId="S::2019929@student.uwtsd.ac.uk::70c3c73b-d7f3-47f8-97cb-15a17b2edf4e" providerId="AD" clId="Web-{7531FAF4-3ADB-B6AA-B2D7-689EDA64F506}" dt="2023-03-25T19:39:41.221" v="360"/>
          <ac:spMkLst>
            <pc:docMk/>
            <pc:sldMk cId="1180076278" sldId="260"/>
            <ac:spMk id="95" creationId="{89AF5CE9-607F-43F4-8983-DCD6DA4051FD}"/>
          </ac:spMkLst>
        </pc:spChg>
        <pc:spChg chg="add">
          <ac:chgData name="Everton White (2019929)" userId="S::2019929@student.uwtsd.ac.uk::70c3c73b-d7f3-47f8-97cb-15a17b2edf4e" providerId="AD" clId="Web-{7531FAF4-3ADB-B6AA-B2D7-689EDA64F506}" dt="2023-03-25T19:39:41.221" v="360"/>
          <ac:spMkLst>
            <pc:docMk/>
            <pc:sldMk cId="1180076278" sldId="260"/>
            <ac:spMk id="97" creationId="{6EEA2DBD-9E1E-4521-8C01-F32AD18A89E3}"/>
          </ac:spMkLst>
        </pc:spChg>
        <pc:spChg chg="add">
          <ac:chgData name="Everton White (2019929)" userId="S::2019929@student.uwtsd.ac.uk::70c3c73b-d7f3-47f8-97cb-15a17b2edf4e" providerId="AD" clId="Web-{7531FAF4-3ADB-B6AA-B2D7-689EDA64F506}" dt="2023-03-25T19:39:41.221" v="360"/>
          <ac:spMkLst>
            <pc:docMk/>
            <pc:sldMk cId="1180076278" sldId="260"/>
            <ac:spMk id="99" creationId="{15BBD2C1-BA9B-46A9-A27A-33498B169272}"/>
          </ac:spMkLst>
        </pc:spChg>
        <pc:grpChg chg="add del">
          <ac:chgData name="Everton White (2019929)" userId="S::2019929@student.uwtsd.ac.uk::70c3c73b-d7f3-47f8-97cb-15a17b2edf4e" providerId="AD" clId="Web-{7531FAF4-3ADB-B6AA-B2D7-689EDA64F506}" dt="2023-03-25T19:37:28.139" v="345"/>
          <ac:grpSpMkLst>
            <pc:docMk/>
            <pc:sldMk cId="1180076278" sldId="260"/>
            <ac:grpSpMk id="8" creationId="{28460BD8-AE3F-4AC9-9D0B-717052AA5D3A}"/>
          </ac:grpSpMkLst>
        </pc:grpChg>
        <pc:grpChg chg="add del">
          <ac:chgData name="Everton White (2019929)" userId="S::2019929@student.uwtsd.ac.uk::70c3c73b-d7f3-47f8-97cb-15a17b2edf4e" providerId="AD" clId="Web-{7531FAF4-3ADB-B6AA-B2D7-689EDA64F506}" dt="2023-03-25T19:39:41.221" v="360"/>
          <ac:grpSpMkLst>
            <pc:docMk/>
            <pc:sldMk cId="1180076278" sldId="260"/>
            <ac:grpSpMk id="35" creationId="{28460BD8-AE3F-4AC9-9D0B-717052AA5D3A}"/>
          </ac:grpSpMkLst>
        </pc:grpChg>
        <pc:grpChg chg="add del">
          <ac:chgData name="Everton White (2019929)" userId="S::2019929@student.uwtsd.ac.uk::70c3c73b-d7f3-47f8-97cb-15a17b2edf4e" providerId="AD" clId="Web-{7531FAF4-3ADB-B6AA-B2D7-689EDA64F506}" dt="2023-03-25T19:39:41.174" v="359"/>
          <ac:grpSpMkLst>
            <pc:docMk/>
            <pc:sldMk cId="1180076278" sldId="260"/>
            <ac:grpSpMk id="71" creationId="{88C9B83F-64CD-41C1-925F-A08801FFD0BD}"/>
          </ac:grpSpMkLst>
        </pc:grpChg>
        <pc:grpChg chg="add">
          <ac:chgData name="Everton White (2019929)" userId="S::2019929@student.uwtsd.ac.uk::70c3c73b-d7f3-47f8-97cb-15a17b2edf4e" providerId="AD" clId="Web-{7531FAF4-3ADB-B6AA-B2D7-689EDA64F506}" dt="2023-03-25T19:39:41.221" v="360"/>
          <ac:grpSpMkLst>
            <pc:docMk/>
            <pc:sldMk cId="1180076278" sldId="260"/>
            <ac:grpSpMk id="84" creationId="{88C9B83F-64CD-41C1-925F-A08801FFD0BD}"/>
          </ac:grpSpMkLst>
        </pc:grpChg>
        <pc:picChg chg="add del">
          <ac:chgData name="Everton White (2019929)" userId="S::2019929@student.uwtsd.ac.uk::70c3c73b-d7f3-47f8-97cb-15a17b2edf4e" providerId="AD" clId="Web-{7531FAF4-3ADB-B6AA-B2D7-689EDA64F506}" dt="2023-03-25T19:39:41.174" v="359"/>
          <ac:picMkLst>
            <pc:docMk/>
            <pc:sldMk cId="1180076278" sldId="260"/>
            <ac:picMk id="67" creationId="{5885B2D8-F24B-E04A-135A-4B15D9955E25}"/>
          </ac:picMkLst>
        </pc:picChg>
        <pc:picChg chg="add">
          <ac:chgData name="Everton White (2019929)" userId="S::2019929@student.uwtsd.ac.uk::70c3c73b-d7f3-47f8-97cb-15a17b2edf4e" providerId="AD" clId="Web-{7531FAF4-3ADB-B6AA-B2D7-689EDA64F506}" dt="2023-03-25T19:39:41.221" v="360"/>
          <ac:picMkLst>
            <pc:docMk/>
            <pc:sldMk cId="1180076278" sldId="260"/>
            <ac:picMk id="86" creationId="{AE6548AA-6524-9D04-92D9-BC18F55F3F50}"/>
          </ac:picMkLst>
        </pc:picChg>
        <pc:cxnChg chg="add del">
          <ac:chgData name="Everton White (2019929)" userId="S::2019929@student.uwtsd.ac.uk::70c3c73b-d7f3-47f8-97cb-15a17b2edf4e" providerId="AD" clId="Web-{7531FAF4-3ADB-B6AA-B2D7-689EDA64F506}" dt="2023-03-25T19:37:28.139" v="345"/>
          <ac:cxnSpMkLst>
            <pc:docMk/>
            <pc:sldMk cId="1180076278" sldId="260"/>
            <ac:cxnSpMk id="28" creationId="{C5ECDEE1-7093-418F-9CF5-24EEB115C1C1}"/>
          </ac:cxnSpMkLst>
        </pc:cxnChg>
        <pc:cxnChg chg="add del">
          <ac:chgData name="Everton White (2019929)" userId="S::2019929@student.uwtsd.ac.uk::70c3c73b-d7f3-47f8-97cb-15a17b2edf4e" providerId="AD" clId="Web-{7531FAF4-3ADB-B6AA-B2D7-689EDA64F506}" dt="2023-03-25T19:37:28.139" v="345"/>
          <ac:cxnSpMkLst>
            <pc:docMk/>
            <pc:sldMk cId="1180076278" sldId="260"/>
            <ac:cxnSpMk id="30" creationId="{045062AF-EB11-4651-BC4A-4DA21768DE8E}"/>
          </ac:cxnSpMkLst>
        </pc:cxnChg>
        <pc:cxnChg chg="add del">
          <ac:chgData name="Everton White (2019929)" userId="S::2019929@student.uwtsd.ac.uk::70c3c73b-d7f3-47f8-97cb-15a17b2edf4e" providerId="AD" clId="Web-{7531FAF4-3ADB-B6AA-B2D7-689EDA64F506}" dt="2023-03-25T19:39:41.221" v="360"/>
          <ac:cxnSpMkLst>
            <pc:docMk/>
            <pc:sldMk cId="1180076278" sldId="260"/>
            <ac:cxnSpMk id="49" creationId="{EB898B32-3891-4C3A-8F58-C5969D2E9033}"/>
          </ac:cxnSpMkLst>
        </pc:cxnChg>
        <pc:cxnChg chg="add del">
          <ac:chgData name="Everton White (2019929)" userId="S::2019929@student.uwtsd.ac.uk::70c3c73b-d7f3-47f8-97cb-15a17b2edf4e" providerId="AD" clId="Web-{7531FAF4-3ADB-B6AA-B2D7-689EDA64F506}" dt="2023-03-25T19:39:41.221" v="360"/>
          <ac:cxnSpMkLst>
            <pc:docMk/>
            <pc:sldMk cId="1180076278" sldId="260"/>
            <ac:cxnSpMk id="51" creationId="{4AE4806D-B8F9-4679-A68A-9BD21C01A301}"/>
          </ac:cxnSpMkLst>
        </pc:cxnChg>
        <pc:cxnChg chg="add">
          <ac:chgData name="Everton White (2019929)" userId="S::2019929@student.uwtsd.ac.uk::70c3c73b-d7f3-47f8-97cb-15a17b2edf4e" providerId="AD" clId="Web-{7531FAF4-3ADB-B6AA-B2D7-689EDA64F506}" dt="2023-03-25T19:39:41.221" v="360"/>
          <ac:cxnSpMkLst>
            <pc:docMk/>
            <pc:sldMk cId="1180076278" sldId="260"/>
            <ac:cxnSpMk id="83" creationId="{A57C1A16-B8AB-4D99-A195-A38F556A6486}"/>
          </ac:cxnSpMkLst>
        </pc:cxnChg>
        <pc:cxnChg chg="add">
          <ac:chgData name="Everton White (2019929)" userId="S::2019929@student.uwtsd.ac.uk::70c3c73b-d7f3-47f8-97cb-15a17b2edf4e" providerId="AD" clId="Web-{7531FAF4-3ADB-B6AA-B2D7-689EDA64F506}" dt="2023-03-25T19:39:41.221" v="360"/>
          <ac:cxnSpMkLst>
            <pc:docMk/>
            <pc:sldMk cId="1180076278" sldId="260"/>
            <ac:cxnSpMk id="85" creationId="{F8A9B20B-D1DD-4573-B5EC-558029519236}"/>
          </ac:cxnSpMkLst>
        </pc:cxnChg>
      </pc:sldChg>
      <pc:sldChg chg="addSp delSp modSp new mod setBg setClrOvrMap">
        <pc:chgData name="Everton White (2019929)" userId="S::2019929@student.uwtsd.ac.uk::70c3c73b-d7f3-47f8-97cb-15a17b2edf4e" providerId="AD" clId="Web-{7531FAF4-3ADB-B6AA-B2D7-689EDA64F506}" dt="2023-03-25T19:45:46.653" v="391"/>
        <pc:sldMkLst>
          <pc:docMk/>
          <pc:sldMk cId="2448722414" sldId="261"/>
        </pc:sldMkLst>
        <pc:spChg chg="mod">
          <ac:chgData name="Everton White (2019929)" userId="S::2019929@student.uwtsd.ac.uk::70c3c73b-d7f3-47f8-97cb-15a17b2edf4e" providerId="AD" clId="Web-{7531FAF4-3ADB-B6AA-B2D7-689EDA64F506}" dt="2023-03-25T19:45:46.653" v="391"/>
          <ac:spMkLst>
            <pc:docMk/>
            <pc:sldMk cId="2448722414" sldId="261"/>
            <ac:spMk id="2" creationId="{D4E0AD6A-2EF7-4052-9C7F-585A5744184B}"/>
          </ac:spMkLst>
        </pc:spChg>
        <pc:spChg chg="add del mod">
          <ac:chgData name="Everton White (2019929)" userId="S::2019929@student.uwtsd.ac.uk::70c3c73b-d7f3-47f8-97cb-15a17b2edf4e" providerId="AD" clId="Web-{7531FAF4-3ADB-B6AA-B2D7-689EDA64F506}" dt="2023-03-25T19:45:46.653" v="391"/>
          <ac:spMkLst>
            <pc:docMk/>
            <pc:sldMk cId="2448722414" sldId="261"/>
            <ac:spMk id="3" creationId="{5A58CC21-0A38-EA65-1A4C-E9244373F448}"/>
          </ac:spMkLst>
        </pc:spChg>
        <pc:spChg chg="add del">
          <ac:chgData name="Everton White (2019929)" userId="S::2019929@student.uwtsd.ac.uk::70c3c73b-d7f3-47f8-97cb-15a17b2edf4e" providerId="AD" clId="Web-{7531FAF4-3ADB-B6AA-B2D7-689EDA64F506}" dt="2023-03-25T19:45:46.653" v="391"/>
          <ac:spMkLst>
            <pc:docMk/>
            <pc:sldMk cId="2448722414" sldId="261"/>
            <ac:spMk id="8" creationId="{A65AC7D1-EAA9-48F5-B509-60A7F50BF703}"/>
          </ac:spMkLst>
        </pc:spChg>
        <pc:spChg chg="add del">
          <ac:chgData name="Everton White (2019929)" userId="S::2019929@student.uwtsd.ac.uk::70c3c73b-d7f3-47f8-97cb-15a17b2edf4e" providerId="AD" clId="Web-{7531FAF4-3ADB-B6AA-B2D7-689EDA64F506}" dt="2023-03-25T19:45:46.653" v="391"/>
          <ac:spMkLst>
            <pc:docMk/>
            <pc:sldMk cId="2448722414" sldId="261"/>
            <ac:spMk id="10" creationId="{D6320AF9-619A-4175-865B-5663E1AEF4C5}"/>
          </ac:spMkLst>
        </pc:spChg>
        <pc:spChg chg="add del">
          <ac:chgData name="Everton White (2019929)" userId="S::2019929@student.uwtsd.ac.uk::70c3c73b-d7f3-47f8-97cb-15a17b2edf4e" providerId="AD" clId="Web-{7531FAF4-3ADB-B6AA-B2D7-689EDA64F506}" dt="2023-03-25T19:45:46.653" v="391"/>
          <ac:spMkLst>
            <pc:docMk/>
            <pc:sldMk cId="2448722414" sldId="261"/>
            <ac:spMk id="16" creationId="{7E018740-5C2B-4A41-AC1A-7E68D1EC1954}"/>
          </ac:spMkLst>
        </pc:spChg>
        <pc:spChg chg="add del">
          <ac:chgData name="Everton White (2019929)" userId="S::2019929@student.uwtsd.ac.uk::70c3c73b-d7f3-47f8-97cb-15a17b2edf4e" providerId="AD" clId="Web-{7531FAF4-3ADB-B6AA-B2D7-689EDA64F506}" dt="2023-03-25T19:45:46.653" v="391"/>
          <ac:spMkLst>
            <pc:docMk/>
            <pc:sldMk cId="2448722414" sldId="261"/>
            <ac:spMk id="18" creationId="{166F75A4-C475-4941-8EE2-B80A06A2C1BB}"/>
          </ac:spMkLst>
        </pc:spChg>
        <pc:spChg chg="add del">
          <ac:chgData name="Everton White (2019929)" userId="S::2019929@student.uwtsd.ac.uk::70c3c73b-d7f3-47f8-97cb-15a17b2edf4e" providerId="AD" clId="Web-{7531FAF4-3ADB-B6AA-B2D7-689EDA64F506}" dt="2023-03-25T19:45:46.653" v="391"/>
          <ac:spMkLst>
            <pc:docMk/>
            <pc:sldMk cId="2448722414" sldId="261"/>
            <ac:spMk id="20" creationId="{A032553A-72E8-4B0D-8405-FF9771C9AF05}"/>
          </ac:spMkLst>
        </pc:spChg>
        <pc:spChg chg="add del">
          <ac:chgData name="Everton White (2019929)" userId="S::2019929@student.uwtsd.ac.uk::70c3c73b-d7f3-47f8-97cb-15a17b2edf4e" providerId="AD" clId="Web-{7531FAF4-3ADB-B6AA-B2D7-689EDA64F506}" dt="2023-03-25T19:45:46.653" v="391"/>
          <ac:spMkLst>
            <pc:docMk/>
            <pc:sldMk cId="2448722414" sldId="261"/>
            <ac:spMk id="22" creationId="{765800AC-C3B9-498E-87BC-29FAE4C76B21}"/>
          </ac:spMkLst>
        </pc:spChg>
        <pc:spChg chg="add del">
          <ac:chgData name="Everton White (2019929)" userId="S::2019929@student.uwtsd.ac.uk::70c3c73b-d7f3-47f8-97cb-15a17b2edf4e" providerId="AD" clId="Web-{7531FAF4-3ADB-B6AA-B2D7-689EDA64F506}" dt="2023-03-25T19:45:46.653" v="391"/>
          <ac:spMkLst>
            <pc:docMk/>
            <pc:sldMk cId="2448722414" sldId="261"/>
            <ac:spMk id="24" creationId="{1F9D6ACB-2FF4-49F9-978A-E0D5327FC635}"/>
          </ac:spMkLst>
        </pc:spChg>
        <pc:spChg chg="add del">
          <ac:chgData name="Everton White (2019929)" userId="S::2019929@student.uwtsd.ac.uk::70c3c73b-d7f3-47f8-97cb-15a17b2edf4e" providerId="AD" clId="Web-{7531FAF4-3ADB-B6AA-B2D7-689EDA64F506}" dt="2023-03-25T19:45:46.653" v="391"/>
          <ac:spMkLst>
            <pc:docMk/>
            <pc:sldMk cId="2448722414" sldId="261"/>
            <ac:spMk id="26" creationId="{142BFA2A-77A0-4F60-A32A-685681C84889}"/>
          </ac:spMkLst>
        </pc:spChg>
        <pc:spChg chg="add del">
          <ac:chgData name="Everton White (2019929)" userId="S::2019929@student.uwtsd.ac.uk::70c3c73b-d7f3-47f8-97cb-15a17b2edf4e" providerId="AD" clId="Web-{7531FAF4-3ADB-B6AA-B2D7-689EDA64F506}" dt="2023-03-25T19:45:44.121" v="388"/>
          <ac:spMkLst>
            <pc:docMk/>
            <pc:sldMk cId="2448722414" sldId="261"/>
            <ac:spMk id="36" creationId="{3F088236-D655-4F88-B238-E16762358025}"/>
          </ac:spMkLst>
        </pc:spChg>
        <pc:spChg chg="add del">
          <ac:chgData name="Everton White (2019929)" userId="S::2019929@student.uwtsd.ac.uk::70c3c73b-d7f3-47f8-97cb-15a17b2edf4e" providerId="AD" clId="Web-{7531FAF4-3ADB-B6AA-B2D7-689EDA64F506}" dt="2023-03-25T19:45:44.121" v="388"/>
          <ac:spMkLst>
            <pc:docMk/>
            <pc:sldMk cId="2448722414" sldId="261"/>
            <ac:spMk id="38" creationId="{3DAC0C92-199E-475C-9390-119A9B027276}"/>
          </ac:spMkLst>
        </pc:spChg>
        <pc:spChg chg="add del">
          <ac:chgData name="Everton White (2019929)" userId="S::2019929@student.uwtsd.ac.uk::70c3c73b-d7f3-47f8-97cb-15a17b2edf4e" providerId="AD" clId="Web-{7531FAF4-3ADB-B6AA-B2D7-689EDA64F506}" dt="2023-03-25T19:45:44.121" v="388"/>
          <ac:spMkLst>
            <pc:docMk/>
            <pc:sldMk cId="2448722414" sldId="261"/>
            <ac:spMk id="40" creationId="{C4CFB339-0ED8-4FE2-9EF1-6D1375B8499B}"/>
          </ac:spMkLst>
        </pc:spChg>
        <pc:spChg chg="add del">
          <ac:chgData name="Everton White (2019929)" userId="S::2019929@student.uwtsd.ac.uk::70c3c73b-d7f3-47f8-97cb-15a17b2edf4e" providerId="AD" clId="Web-{7531FAF4-3ADB-B6AA-B2D7-689EDA64F506}" dt="2023-03-25T19:45:44.121" v="388"/>
          <ac:spMkLst>
            <pc:docMk/>
            <pc:sldMk cId="2448722414" sldId="261"/>
            <ac:spMk id="42" creationId="{31896C80-2069-4431-9C19-83B913734490}"/>
          </ac:spMkLst>
        </pc:spChg>
        <pc:spChg chg="add del">
          <ac:chgData name="Everton White (2019929)" userId="S::2019929@student.uwtsd.ac.uk::70c3c73b-d7f3-47f8-97cb-15a17b2edf4e" providerId="AD" clId="Web-{7531FAF4-3ADB-B6AA-B2D7-689EDA64F506}" dt="2023-03-25T19:45:22.652" v="386"/>
          <ac:spMkLst>
            <pc:docMk/>
            <pc:sldMk cId="2448722414" sldId="261"/>
            <ac:spMk id="48" creationId="{66D61E08-70C3-48D8-BEA0-787111DC30DA}"/>
          </ac:spMkLst>
        </pc:spChg>
        <pc:spChg chg="add del">
          <ac:chgData name="Everton White (2019929)" userId="S::2019929@student.uwtsd.ac.uk::70c3c73b-d7f3-47f8-97cb-15a17b2edf4e" providerId="AD" clId="Web-{7531FAF4-3ADB-B6AA-B2D7-689EDA64F506}" dt="2023-03-25T19:45:22.652" v="386"/>
          <ac:spMkLst>
            <pc:docMk/>
            <pc:sldMk cId="2448722414" sldId="261"/>
            <ac:spMk id="50" creationId="{FC55298F-0AE5-478E-AD2B-03C2614C5833}"/>
          </ac:spMkLst>
        </pc:spChg>
        <pc:spChg chg="add del">
          <ac:chgData name="Everton White (2019929)" userId="S::2019929@student.uwtsd.ac.uk::70c3c73b-d7f3-47f8-97cb-15a17b2edf4e" providerId="AD" clId="Web-{7531FAF4-3ADB-B6AA-B2D7-689EDA64F506}" dt="2023-03-25T19:45:22.652" v="386"/>
          <ac:spMkLst>
            <pc:docMk/>
            <pc:sldMk cId="2448722414" sldId="261"/>
            <ac:spMk id="52" creationId="{C180E4EA-0B63-4779-A895-7E90E71088F3}"/>
          </ac:spMkLst>
        </pc:spChg>
        <pc:spChg chg="add del">
          <ac:chgData name="Everton White (2019929)" userId="S::2019929@student.uwtsd.ac.uk::70c3c73b-d7f3-47f8-97cb-15a17b2edf4e" providerId="AD" clId="Web-{7531FAF4-3ADB-B6AA-B2D7-689EDA64F506}" dt="2023-03-25T19:45:22.652" v="386"/>
          <ac:spMkLst>
            <pc:docMk/>
            <pc:sldMk cId="2448722414" sldId="261"/>
            <ac:spMk id="54" creationId="{CEE01D9D-3DE8-4EED-B0D3-8F3C79CC7673}"/>
          </ac:spMkLst>
        </pc:spChg>
        <pc:spChg chg="add del">
          <ac:chgData name="Everton White (2019929)" userId="S::2019929@student.uwtsd.ac.uk::70c3c73b-d7f3-47f8-97cb-15a17b2edf4e" providerId="AD" clId="Web-{7531FAF4-3ADB-B6AA-B2D7-689EDA64F506}" dt="2023-03-25T19:45:22.652" v="386"/>
          <ac:spMkLst>
            <pc:docMk/>
            <pc:sldMk cId="2448722414" sldId="261"/>
            <ac:spMk id="56" creationId="{89AF5CE9-607F-43F4-8983-DCD6DA4051FD}"/>
          </ac:spMkLst>
        </pc:spChg>
        <pc:spChg chg="add del">
          <ac:chgData name="Everton White (2019929)" userId="S::2019929@student.uwtsd.ac.uk::70c3c73b-d7f3-47f8-97cb-15a17b2edf4e" providerId="AD" clId="Web-{7531FAF4-3ADB-B6AA-B2D7-689EDA64F506}" dt="2023-03-25T19:45:22.652" v="386"/>
          <ac:spMkLst>
            <pc:docMk/>
            <pc:sldMk cId="2448722414" sldId="261"/>
            <ac:spMk id="58" creationId="{6EEA2DBD-9E1E-4521-8C01-F32AD18A89E3}"/>
          </ac:spMkLst>
        </pc:spChg>
        <pc:spChg chg="add del">
          <ac:chgData name="Everton White (2019929)" userId="S::2019929@student.uwtsd.ac.uk::70c3c73b-d7f3-47f8-97cb-15a17b2edf4e" providerId="AD" clId="Web-{7531FAF4-3ADB-B6AA-B2D7-689EDA64F506}" dt="2023-03-25T19:45:22.652" v="386"/>
          <ac:spMkLst>
            <pc:docMk/>
            <pc:sldMk cId="2448722414" sldId="261"/>
            <ac:spMk id="60" creationId="{15BBD2C1-BA9B-46A9-A27A-33498B169272}"/>
          </ac:spMkLst>
        </pc:spChg>
        <pc:spChg chg="add del">
          <ac:chgData name="Everton White (2019929)" userId="S::2019929@student.uwtsd.ac.uk::70c3c73b-d7f3-47f8-97cb-15a17b2edf4e" providerId="AD" clId="Web-{7531FAF4-3ADB-B6AA-B2D7-689EDA64F506}" dt="2023-03-25T19:45:44.121" v="388"/>
          <ac:spMkLst>
            <pc:docMk/>
            <pc:sldMk cId="2448722414" sldId="261"/>
            <ac:spMk id="63" creationId="{5A58CC21-0A38-EA65-1A4C-E9244373F448}"/>
          </ac:spMkLst>
        </pc:spChg>
        <pc:spChg chg="add del">
          <ac:chgData name="Everton White (2019929)" userId="S::2019929@student.uwtsd.ac.uk::70c3c73b-d7f3-47f8-97cb-15a17b2edf4e" providerId="AD" clId="Web-{7531FAF4-3ADB-B6AA-B2D7-689EDA64F506}" dt="2023-03-25T19:45:44.121" v="388"/>
          <ac:spMkLst>
            <pc:docMk/>
            <pc:sldMk cId="2448722414" sldId="261"/>
            <ac:spMk id="65" creationId="{BF120A21-0841-4823-B0C4-28AEBCEF9B78}"/>
          </ac:spMkLst>
        </pc:spChg>
        <pc:spChg chg="add del">
          <ac:chgData name="Everton White (2019929)" userId="S::2019929@student.uwtsd.ac.uk::70c3c73b-d7f3-47f8-97cb-15a17b2edf4e" providerId="AD" clId="Web-{7531FAF4-3ADB-B6AA-B2D7-689EDA64F506}" dt="2023-03-25T19:45:44.121" v="388"/>
          <ac:spMkLst>
            <pc:docMk/>
            <pc:sldMk cId="2448722414" sldId="261"/>
            <ac:spMk id="66" creationId="{DBB05BAE-BBD3-4289-899F-A6851503C6B0}"/>
          </ac:spMkLst>
        </pc:spChg>
        <pc:spChg chg="add del">
          <ac:chgData name="Everton White (2019929)" userId="S::2019929@student.uwtsd.ac.uk::70c3c73b-d7f3-47f8-97cb-15a17b2edf4e" providerId="AD" clId="Web-{7531FAF4-3ADB-B6AA-B2D7-689EDA64F506}" dt="2023-03-25T19:45:44.121" v="388"/>
          <ac:spMkLst>
            <pc:docMk/>
            <pc:sldMk cId="2448722414" sldId="261"/>
            <ac:spMk id="67" creationId="{9874D11C-36F5-4BBE-A490-019A54E953B0}"/>
          </ac:spMkLst>
        </pc:spChg>
        <pc:spChg chg="add del">
          <ac:chgData name="Everton White (2019929)" userId="S::2019929@student.uwtsd.ac.uk::70c3c73b-d7f3-47f8-97cb-15a17b2edf4e" providerId="AD" clId="Web-{7531FAF4-3ADB-B6AA-B2D7-689EDA64F506}" dt="2023-03-25T19:45:46.637" v="390"/>
          <ac:spMkLst>
            <pc:docMk/>
            <pc:sldMk cId="2448722414" sldId="261"/>
            <ac:spMk id="78" creationId="{66D61E08-70C3-48D8-BEA0-787111DC30DA}"/>
          </ac:spMkLst>
        </pc:spChg>
        <pc:spChg chg="add del">
          <ac:chgData name="Everton White (2019929)" userId="S::2019929@student.uwtsd.ac.uk::70c3c73b-d7f3-47f8-97cb-15a17b2edf4e" providerId="AD" clId="Web-{7531FAF4-3ADB-B6AA-B2D7-689EDA64F506}" dt="2023-03-25T19:45:46.637" v="390"/>
          <ac:spMkLst>
            <pc:docMk/>
            <pc:sldMk cId="2448722414" sldId="261"/>
            <ac:spMk id="79" creationId="{FC55298F-0AE5-478E-AD2B-03C2614C5833}"/>
          </ac:spMkLst>
        </pc:spChg>
        <pc:spChg chg="add del">
          <ac:chgData name="Everton White (2019929)" userId="S::2019929@student.uwtsd.ac.uk::70c3c73b-d7f3-47f8-97cb-15a17b2edf4e" providerId="AD" clId="Web-{7531FAF4-3ADB-B6AA-B2D7-689EDA64F506}" dt="2023-03-25T19:45:46.637" v="390"/>
          <ac:spMkLst>
            <pc:docMk/>
            <pc:sldMk cId="2448722414" sldId="261"/>
            <ac:spMk id="80" creationId="{C180E4EA-0B63-4779-A895-7E90E71088F3}"/>
          </ac:spMkLst>
        </pc:spChg>
        <pc:spChg chg="add del">
          <ac:chgData name="Everton White (2019929)" userId="S::2019929@student.uwtsd.ac.uk::70c3c73b-d7f3-47f8-97cb-15a17b2edf4e" providerId="AD" clId="Web-{7531FAF4-3ADB-B6AA-B2D7-689EDA64F506}" dt="2023-03-25T19:45:46.637" v="390"/>
          <ac:spMkLst>
            <pc:docMk/>
            <pc:sldMk cId="2448722414" sldId="261"/>
            <ac:spMk id="81" creationId="{CEE01D9D-3DE8-4EED-B0D3-8F3C79CC7673}"/>
          </ac:spMkLst>
        </pc:spChg>
        <pc:spChg chg="add del">
          <ac:chgData name="Everton White (2019929)" userId="S::2019929@student.uwtsd.ac.uk::70c3c73b-d7f3-47f8-97cb-15a17b2edf4e" providerId="AD" clId="Web-{7531FAF4-3ADB-B6AA-B2D7-689EDA64F506}" dt="2023-03-25T19:45:46.637" v="390"/>
          <ac:spMkLst>
            <pc:docMk/>
            <pc:sldMk cId="2448722414" sldId="261"/>
            <ac:spMk id="82" creationId="{89AF5CE9-607F-43F4-8983-DCD6DA4051FD}"/>
          </ac:spMkLst>
        </pc:spChg>
        <pc:spChg chg="add del">
          <ac:chgData name="Everton White (2019929)" userId="S::2019929@student.uwtsd.ac.uk::70c3c73b-d7f3-47f8-97cb-15a17b2edf4e" providerId="AD" clId="Web-{7531FAF4-3ADB-B6AA-B2D7-689EDA64F506}" dt="2023-03-25T19:45:46.637" v="390"/>
          <ac:spMkLst>
            <pc:docMk/>
            <pc:sldMk cId="2448722414" sldId="261"/>
            <ac:spMk id="83" creationId="{6EEA2DBD-9E1E-4521-8C01-F32AD18A89E3}"/>
          </ac:spMkLst>
        </pc:spChg>
        <pc:spChg chg="add del">
          <ac:chgData name="Everton White (2019929)" userId="S::2019929@student.uwtsd.ac.uk::70c3c73b-d7f3-47f8-97cb-15a17b2edf4e" providerId="AD" clId="Web-{7531FAF4-3ADB-B6AA-B2D7-689EDA64F506}" dt="2023-03-25T19:45:46.637" v="390"/>
          <ac:spMkLst>
            <pc:docMk/>
            <pc:sldMk cId="2448722414" sldId="261"/>
            <ac:spMk id="84" creationId="{15BBD2C1-BA9B-46A9-A27A-33498B169272}"/>
          </ac:spMkLst>
        </pc:spChg>
        <pc:spChg chg="add">
          <ac:chgData name="Everton White (2019929)" userId="S::2019929@student.uwtsd.ac.uk::70c3c73b-d7f3-47f8-97cb-15a17b2edf4e" providerId="AD" clId="Web-{7531FAF4-3ADB-B6AA-B2D7-689EDA64F506}" dt="2023-03-25T19:45:46.653" v="391"/>
          <ac:spMkLst>
            <pc:docMk/>
            <pc:sldMk cId="2448722414" sldId="261"/>
            <ac:spMk id="95" creationId="{66D61E08-70C3-48D8-BEA0-787111DC30DA}"/>
          </ac:spMkLst>
        </pc:spChg>
        <pc:spChg chg="add">
          <ac:chgData name="Everton White (2019929)" userId="S::2019929@student.uwtsd.ac.uk::70c3c73b-d7f3-47f8-97cb-15a17b2edf4e" providerId="AD" clId="Web-{7531FAF4-3ADB-B6AA-B2D7-689EDA64F506}" dt="2023-03-25T19:45:46.653" v="391"/>
          <ac:spMkLst>
            <pc:docMk/>
            <pc:sldMk cId="2448722414" sldId="261"/>
            <ac:spMk id="96" creationId="{FC55298F-0AE5-478E-AD2B-03C2614C5833}"/>
          </ac:spMkLst>
        </pc:spChg>
        <pc:spChg chg="add">
          <ac:chgData name="Everton White (2019929)" userId="S::2019929@student.uwtsd.ac.uk::70c3c73b-d7f3-47f8-97cb-15a17b2edf4e" providerId="AD" clId="Web-{7531FAF4-3ADB-B6AA-B2D7-689EDA64F506}" dt="2023-03-25T19:45:46.653" v="391"/>
          <ac:spMkLst>
            <pc:docMk/>
            <pc:sldMk cId="2448722414" sldId="261"/>
            <ac:spMk id="97" creationId="{C180E4EA-0B63-4779-A895-7E90E71088F3}"/>
          </ac:spMkLst>
        </pc:spChg>
        <pc:spChg chg="add">
          <ac:chgData name="Everton White (2019929)" userId="S::2019929@student.uwtsd.ac.uk::70c3c73b-d7f3-47f8-97cb-15a17b2edf4e" providerId="AD" clId="Web-{7531FAF4-3ADB-B6AA-B2D7-689EDA64F506}" dt="2023-03-25T19:45:46.653" v="391"/>
          <ac:spMkLst>
            <pc:docMk/>
            <pc:sldMk cId="2448722414" sldId="261"/>
            <ac:spMk id="98" creationId="{CEE01D9D-3DE8-4EED-B0D3-8F3C79CC7673}"/>
          </ac:spMkLst>
        </pc:spChg>
        <pc:spChg chg="add">
          <ac:chgData name="Everton White (2019929)" userId="S::2019929@student.uwtsd.ac.uk::70c3c73b-d7f3-47f8-97cb-15a17b2edf4e" providerId="AD" clId="Web-{7531FAF4-3ADB-B6AA-B2D7-689EDA64F506}" dt="2023-03-25T19:45:46.653" v="391"/>
          <ac:spMkLst>
            <pc:docMk/>
            <pc:sldMk cId="2448722414" sldId="261"/>
            <ac:spMk id="99" creationId="{89AF5CE9-607F-43F4-8983-DCD6DA4051FD}"/>
          </ac:spMkLst>
        </pc:spChg>
        <pc:spChg chg="add">
          <ac:chgData name="Everton White (2019929)" userId="S::2019929@student.uwtsd.ac.uk::70c3c73b-d7f3-47f8-97cb-15a17b2edf4e" providerId="AD" clId="Web-{7531FAF4-3ADB-B6AA-B2D7-689EDA64F506}" dt="2023-03-25T19:45:46.653" v="391"/>
          <ac:spMkLst>
            <pc:docMk/>
            <pc:sldMk cId="2448722414" sldId="261"/>
            <ac:spMk id="100" creationId="{6EEA2DBD-9E1E-4521-8C01-F32AD18A89E3}"/>
          </ac:spMkLst>
        </pc:spChg>
        <pc:spChg chg="add">
          <ac:chgData name="Everton White (2019929)" userId="S::2019929@student.uwtsd.ac.uk::70c3c73b-d7f3-47f8-97cb-15a17b2edf4e" providerId="AD" clId="Web-{7531FAF4-3ADB-B6AA-B2D7-689EDA64F506}" dt="2023-03-25T19:45:46.653" v="391"/>
          <ac:spMkLst>
            <pc:docMk/>
            <pc:sldMk cId="2448722414" sldId="261"/>
            <ac:spMk id="101" creationId="{15BBD2C1-BA9B-46A9-A27A-33498B169272}"/>
          </ac:spMkLst>
        </pc:spChg>
        <pc:grpChg chg="add del">
          <ac:chgData name="Everton White (2019929)" userId="S::2019929@student.uwtsd.ac.uk::70c3c73b-d7f3-47f8-97cb-15a17b2edf4e" providerId="AD" clId="Web-{7531FAF4-3ADB-B6AA-B2D7-689EDA64F506}" dt="2023-03-25T19:45:22.652" v="386"/>
          <ac:grpSpMkLst>
            <pc:docMk/>
            <pc:sldMk cId="2448722414" sldId="261"/>
            <ac:grpSpMk id="32" creationId="{88C9B83F-64CD-41C1-925F-A08801FFD0BD}"/>
          </ac:grpSpMkLst>
        </pc:grpChg>
        <pc:grpChg chg="add del">
          <ac:chgData name="Everton White (2019929)" userId="S::2019929@student.uwtsd.ac.uk::70c3c73b-d7f3-47f8-97cb-15a17b2edf4e" providerId="AD" clId="Web-{7531FAF4-3ADB-B6AA-B2D7-689EDA64F506}" dt="2023-03-25T19:45:46.637" v="390"/>
          <ac:grpSpMkLst>
            <pc:docMk/>
            <pc:sldMk cId="2448722414" sldId="261"/>
            <ac:grpSpMk id="69" creationId="{88C9B83F-64CD-41C1-925F-A08801FFD0BD}"/>
          </ac:grpSpMkLst>
        </pc:grpChg>
        <pc:grpChg chg="add">
          <ac:chgData name="Everton White (2019929)" userId="S::2019929@student.uwtsd.ac.uk::70c3c73b-d7f3-47f8-97cb-15a17b2edf4e" providerId="AD" clId="Web-{7531FAF4-3ADB-B6AA-B2D7-689EDA64F506}" dt="2023-03-25T19:45:46.653" v="391"/>
          <ac:grpSpMkLst>
            <pc:docMk/>
            <pc:sldMk cId="2448722414" sldId="261"/>
            <ac:grpSpMk id="86" creationId="{88C9B83F-64CD-41C1-925F-A08801FFD0BD}"/>
          </ac:grpSpMkLst>
        </pc:grpChg>
        <pc:picChg chg="add del">
          <ac:chgData name="Everton White (2019929)" userId="S::2019929@student.uwtsd.ac.uk::70c3c73b-d7f3-47f8-97cb-15a17b2edf4e" providerId="AD" clId="Web-{7531FAF4-3ADB-B6AA-B2D7-689EDA64F506}" dt="2023-03-25T19:45:22.652" v="386"/>
          <ac:picMkLst>
            <pc:docMk/>
            <pc:sldMk cId="2448722414" sldId="261"/>
            <ac:picMk id="28" creationId="{16B1C915-9666-07DF-1D62-8AC8E656C50D}"/>
          </ac:picMkLst>
        </pc:picChg>
        <pc:picChg chg="add del">
          <ac:chgData name="Everton White (2019929)" userId="S::2019929@student.uwtsd.ac.uk::70c3c73b-d7f3-47f8-97cb-15a17b2edf4e" providerId="AD" clId="Web-{7531FAF4-3ADB-B6AA-B2D7-689EDA64F506}" dt="2023-03-25T19:45:44.121" v="388"/>
          <ac:picMkLst>
            <pc:docMk/>
            <pc:sldMk cId="2448722414" sldId="261"/>
            <ac:picMk id="62" creationId="{0713289B-F5D7-ACEF-597D-589BC4A74C35}"/>
          </ac:picMkLst>
        </pc:picChg>
        <pc:picChg chg="add del">
          <ac:chgData name="Everton White (2019929)" userId="S::2019929@student.uwtsd.ac.uk::70c3c73b-d7f3-47f8-97cb-15a17b2edf4e" providerId="AD" clId="Web-{7531FAF4-3ADB-B6AA-B2D7-689EDA64F506}" dt="2023-03-25T19:45:46.637" v="390"/>
          <ac:picMkLst>
            <pc:docMk/>
            <pc:sldMk cId="2448722414" sldId="261"/>
            <ac:picMk id="75" creationId="{16B1C915-9666-07DF-1D62-8AC8E656C50D}"/>
          </ac:picMkLst>
        </pc:picChg>
        <pc:picChg chg="add">
          <ac:chgData name="Everton White (2019929)" userId="S::2019929@student.uwtsd.ac.uk::70c3c73b-d7f3-47f8-97cb-15a17b2edf4e" providerId="AD" clId="Web-{7531FAF4-3ADB-B6AA-B2D7-689EDA64F506}" dt="2023-03-25T19:45:46.653" v="391"/>
          <ac:picMkLst>
            <pc:docMk/>
            <pc:sldMk cId="2448722414" sldId="261"/>
            <ac:picMk id="92" creationId="{DABEF12A-92F5-0A35-7CF3-2D990D902FA0}"/>
          </ac:picMkLst>
        </pc:picChg>
        <pc:cxnChg chg="add del">
          <ac:chgData name="Everton White (2019929)" userId="S::2019929@student.uwtsd.ac.uk::70c3c73b-d7f3-47f8-97cb-15a17b2edf4e" providerId="AD" clId="Web-{7531FAF4-3ADB-B6AA-B2D7-689EDA64F506}" dt="2023-03-25T19:45:46.653" v="391"/>
          <ac:cxnSpMkLst>
            <pc:docMk/>
            <pc:sldMk cId="2448722414" sldId="261"/>
            <ac:cxnSpMk id="12" creationId="{063B6EC6-D752-4EE7-908B-F8F19E8C7FEA}"/>
          </ac:cxnSpMkLst>
        </pc:cxnChg>
        <pc:cxnChg chg="add del">
          <ac:chgData name="Everton White (2019929)" userId="S::2019929@student.uwtsd.ac.uk::70c3c73b-d7f3-47f8-97cb-15a17b2edf4e" providerId="AD" clId="Web-{7531FAF4-3ADB-B6AA-B2D7-689EDA64F506}" dt="2023-03-25T19:45:46.653" v="391"/>
          <ac:cxnSpMkLst>
            <pc:docMk/>
            <pc:sldMk cId="2448722414" sldId="261"/>
            <ac:cxnSpMk id="14" creationId="{EFECD4E8-AD3E-4228-82A2-9461958EA94D}"/>
          </ac:cxnSpMkLst>
        </pc:cxnChg>
        <pc:cxnChg chg="add del">
          <ac:chgData name="Everton White (2019929)" userId="S::2019929@student.uwtsd.ac.uk::70c3c73b-d7f3-47f8-97cb-15a17b2edf4e" providerId="AD" clId="Web-{7531FAF4-3ADB-B6AA-B2D7-689EDA64F506}" dt="2023-03-25T19:45:44.121" v="388"/>
          <ac:cxnSpMkLst>
            <pc:docMk/>
            <pc:sldMk cId="2448722414" sldId="261"/>
            <ac:cxnSpMk id="34" creationId="{2AFD8CBA-54A3-4363-991B-B9C631BBFA74}"/>
          </ac:cxnSpMkLst>
        </pc:cxnChg>
        <pc:cxnChg chg="add del">
          <ac:chgData name="Everton White (2019929)" userId="S::2019929@student.uwtsd.ac.uk::70c3c73b-d7f3-47f8-97cb-15a17b2edf4e" providerId="AD" clId="Web-{7531FAF4-3ADB-B6AA-B2D7-689EDA64F506}" dt="2023-03-25T19:45:22.652" v="386"/>
          <ac:cxnSpMkLst>
            <pc:docMk/>
            <pc:sldMk cId="2448722414" sldId="261"/>
            <ac:cxnSpMk id="44" creationId="{A57C1A16-B8AB-4D99-A195-A38F556A6486}"/>
          </ac:cxnSpMkLst>
        </pc:cxnChg>
        <pc:cxnChg chg="add del">
          <ac:chgData name="Everton White (2019929)" userId="S::2019929@student.uwtsd.ac.uk::70c3c73b-d7f3-47f8-97cb-15a17b2edf4e" providerId="AD" clId="Web-{7531FAF4-3ADB-B6AA-B2D7-689EDA64F506}" dt="2023-03-25T19:45:22.652" v="386"/>
          <ac:cxnSpMkLst>
            <pc:docMk/>
            <pc:sldMk cId="2448722414" sldId="261"/>
            <ac:cxnSpMk id="46" creationId="{F8A9B20B-D1DD-4573-B5EC-558029519236}"/>
          </ac:cxnSpMkLst>
        </pc:cxnChg>
        <pc:cxnChg chg="add del">
          <ac:chgData name="Everton White (2019929)" userId="S::2019929@student.uwtsd.ac.uk::70c3c73b-d7f3-47f8-97cb-15a17b2edf4e" providerId="AD" clId="Web-{7531FAF4-3ADB-B6AA-B2D7-689EDA64F506}" dt="2023-03-25T19:45:44.121" v="388"/>
          <ac:cxnSpMkLst>
            <pc:docMk/>
            <pc:sldMk cId="2448722414" sldId="261"/>
            <ac:cxnSpMk id="64" creationId="{64FA5DFF-7FE6-4855-84E6-DFA78EE978BD}"/>
          </ac:cxnSpMkLst>
        </pc:cxnChg>
        <pc:cxnChg chg="add del">
          <ac:chgData name="Everton White (2019929)" userId="S::2019929@student.uwtsd.ac.uk::70c3c73b-d7f3-47f8-97cb-15a17b2edf4e" providerId="AD" clId="Web-{7531FAF4-3ADB-B6AA-B2D7-689EDA64F506}" dt="2023-03-25T19:45:46.637" v="390"/>
          <ac:cxnSpMkLst>
            <pc:docMk/>
            <pc:sldMk cId="2448722414" sldId="261"/>
            <ac:cxnSpMk id="76" creationId="{A57C1A16-B8AB-4D99-A195-A38F556A6486}"/>
          </ac:cxnSpMkLst>
        </pc:cxnChg>
        <pc:cxnChg chg="add del">
          <ac:chgData name="Everton White (2019929)" userId="S::2019929@student.uwtsd.ac.uk::70c3c73b-d7f3-47f8-97cb-15a17b2edf4e" providerId="AD" clId="Web-{7531FAF4-3ADB-B6AA-B2D7-689EDA64F506}" dt="2023-03-25T19:45:46.637" v="390"/>
          <ac:cxnSpMkLst>
            <pc:docMk/>
            <pc:sldMk cId="2448722414" sldId="261"/>
            <ac:cxnSpMk id="77" creationId="{F8A9B20B-D1DD-4573-B5EC-558029519236}"/>
          </ac:cxnSpMkLst>
        </pc:cxnChg>
        <pc:cxnChg chg="add">
          <ac:chgData name="Everton White (2019929)" userId="S::2019929@student.uwtsd.ac.uk::70c3c73b-d7f3-47f8-97cb-15a17b2edf4e" providerId="AD" clId="Web-{7531FAF4-3ADB-B6AA-B2D7-689EDA64F506}" dt="2023-03-25T19:45:46.653" v="391"/>
          <ac:cxnSpMkLst>
            <pc:docMk/>
            <pc:sldMk cId="2448722414" sldId="261"/>
            <ac:cxnSpMk id="93" creationId="{A57C1A16-B8AB-4D99-A195-A38F556A6486}"/>
          </ac:cxnSpMkLst>
        </pc:cxnChg>
        <pc:cxnChg chg="add">
          <ac:chgData name="Everton White (2019929)" userId="S::2019929@student.uwtsd.ac.uk::70c3c73b-d7f3-47f8-97cb-15a17b2edf4e" providerId="AD" clId="Web-{7531FAF4-3ADB-B6AA-B2D7-689EDA64F506}" dt="2023-03-25T19:45:46.653" v="391"/>
          <ac:cxnSpMkLst>
            <pc:docMk/>
            <pc:sldMk cId="2448722414" sldId="261"/>
            <ac:cxnSpMk id="94" creationId="{F8A9B20B-D1DD-4573-B5EC-558029519236}"/>
          </ac:cxnSpMkLst>
        </pc:cxnChg>
      </pc:sldChg>
      <pc:sldChg chg="addSp delSp modSp new mod setBg">
        <pc:chgData name="Everton White (2019929)" userId="S::2019929@student.uwtsd.ac.uk::70c3c73b-d7f3-47f8-97cb-15a17b2edf4e" providerId="AD" clId="Web-{7531FAF4-3ADB-B6AA-B2D7-689EDA64F506}" dt="2023-03-25T19:51:30.225" v="401"/>
        <pc:sldMkLst>
          <pc:docMk/>
          <pc:sldMk cId="2585628199" sldId="262"/>
        </pc:sldMkLst>
        <pc:spChg chg="mod">
          <ac:chgData name="Everton White (2019929)" userId="S::2019929@student.uwtsd.ac.uk::70c3c73b-d7f3-47f8-97cb-15a17b2edf4e" providerId="AD" clId="Web-{7531FAF4-3ADB-B6AA-B2D7-689EDA64F506}" dt="2023-03-25T19:51:30.225" v="401"/>
          <ac:spMkLst>
            <pc:docMk/>
            <pc:sldMk cId="2585628199" sldId="262"/>
            <ac:spMk id="2" creationId="{0F1FD64D-92E3-5C41-07D1-CB911C7A708A}"/>
          </ac:spMkLst>
        </pc:spChg>
        <pc:spChg chg="del">
          <ac:chgData name="Everton White (2019929)" userId="S::2019929@student.uwtsd.ac.uk::70c3c73b-d7f3-47f8-97cb-15a17b2edf4e" providerId="AD" clId="Web-{7531FAF4-3ADB-B6AA-B2D7-689EDA64F506}" dt="2023-03-25T19:51:30.225" v="401"/>
          <ac:spMkLst>
            <pc:docMk/>
            <pc:sldMk cId="2585628199" sldId="262"/>
            <ac:spMk id="3" creationId="{59A75130-A8B5-0972-2FD9-2B8AD5300D60}"/>
          </ac:spMkLst>
        </pc:spChg>
        <pc:spChg chg="add">
          <ac:chgData name="Everton White (2019929)" userId="S::2019929@student.uwtsd.ac.uk::70c3c73b-d7f3-47f8-97cb-15a17b2edf4e" providerId="AD" clId="Web-{7531FAF4-3ADB-B6AA-B2D7-689EDA64F506}" dt="2023-03-25T19:51:30.225" v="401"/>
          <ac:spMkLst>
            <pc:docMk/>
            <pc:sldMk cId="2585628199" sldId="262"/>
            <ac:spMk id="20" creationId="{9179DE42-5613-4B35-A1E6-6CCBAA13C743}"/>
          </ac:spMkLst>
        </pc:spChg>
        <pc:spChg chg="add">
          <ac:chgData name="Everton White (2019929)" userId="S::2019929@student.uwtsd.ac.uk::70c3c73b-d7f3-47f8-97cb-15a17b2edf4e" providerId="AD" clId="Web-{7531FAF4-3ADB-B6AA-B2D7-689EDA64F506}" dt="2023-03-25T19:51:30.225" v="401"/>
          <ac:spMkLst>
            <pc:docMk/>
            <pc:sldMk cId="2585628199" sldId="262"/>
            <ac:spMk id="26" creationId="{52FB45E9-914E-4471-AC87-E475CD51767D}"/>
          </ac:spMkLst>
        </pc:spChg>
        <pc:spChg chg="add">
          <ac:chgData name="Everton White (2019929)" userId="S::2019929@student.uwtsd.ac.uk::70c3c73b-d7f3-47f8-97cb-15a17b2edf4e" providerId="AD" clId="Web-{7531FAF4-3ADB-B6AA-B2D7-689EDA64F506}" dt="2023-03-25T19:51:30.225" v="401"/>
          <ac:spMkLst>
            <pc:docMk/>
            <pc:sldMk cId="2585628199" sldId="262"/>
            <ac:spMk id="28" creationId="{C310626D-5743-49D4-8F7D-88C4F8F05774}"/>
          </ac:spMkLst>
        </pc:spChg>
        <pc:spChg chg="add">
          <ac:chgData name="Everton White (2019929)" userId="S::2019929@student.uwtsd.ac.uk::70c3c73b-d7f3-47f8-97cb-15a17b2edf4e" providerId="AD" clId="Web-{7531FAF4-3ADB-B6AA-B2D7-689EDA64F506}" dt="2023-03-25T19:51:30.225" v="401"/>
          <ac:spMkLst>
            <pc:docMk/>
            <pc:sldMk cId="2585628199" sldId="262"/>
            <ac:spMk id="30" creationId="{3C195FC1-B568-4C72-9902-34CB35DDD7A1}"/>
          </ac:spMkLst>
        </pc:spChg>
        <pc:spChg chg="add">
          <ac:chgData name="Everton White (2019929)" userId="S::2019929@student.uwtsd.ac.uk::70c3c73b-d7f3-47f8-97cb-15a17b2edf4e" providerId="AD" clId="Web-{7531FAF4-3ADB-B6AA-B2D7-689EDA64F506}" dt="2023-03-25T19:51:30.225" v="401"/>
          <ac:spMkLst>
            <pc:docMk/>
            <pc:sldMk cId="2585628199" sldId="262"/>
            <ac:spMk id="32" creationId="{EF2BDF77-362C-43F0-8CBB-A969EC2AE0C4}"/>
          </ac:spMkLst>
        </pc:spChg>
        <pc:spChg chg="add">
          <ac:chgData name="Everton White (2019929)" userId="S::2019929@student.uwtsd.ac.uk::70c3c73b-d7f3-47f8-97cb-15a17b2edf4e" providerId="AD" clId="Web-{7531FAF4-3ADB-B6AA-B2D7-689EDA64F506}" dt="2023-03-25T19:51:30.225" v="401"/>
          <ac:spMkLst>
            <pc:docMk/>
            <pc:sldMk cId="2585628199" sldId="262"/>
            <ac:spMk id="34" creationId="{4BE96B01-3929-432D-B8C2-ADBCB74C2EF4}"/>
          </ac:spMkLst>
        </pc:spChg>
        <pc:spChg chg="add">
          <ac:chgData name="Everton White (2019929)" userId="S::2019929@student.uwtsd.ac.uk::70c3c73b-d7f3-47f8-97cb-15a17b2edf4e" providerId="AD" clId="Web-{7531FAF4-3ADB-B6AA-B2D7-689EDA64F506}" dt="2023-03-25T19:51:30.225" v="401"/>
          <ac:spMkLst>
            <pc:docMk/>
            <pc:sldMk cId="2585628199" sldId="262"/>
            <ac:spMk id="36" creationId="{2A6FCDE6-CDE2-4C51-B18E-A95CFB679714}"/>
          </ac:spMkLst>
        </pc:spChg>
        <pc:spChg chg="add">
          <ac:chgData name="Everton White (2019929)" userId="S::2019929@student.uwtsd.ac.uk::70c3c73b-d7f3-47f8-97cb-15a17b2edf4e" providerId="AD" clId="Web-{7531FAF4-3ADB-B6AA-B2D7-689EDA64F506}" dt="2023-03-25T19:51:30.225" v="401"/>
          <ac:spMkLst>
            <pc:docMk/>
            <pc:sldMk cId="2585628199" sldId="262"/>
            <ac:spMk id="38" creationId="{9D2E8756-2465-473A-BA2A-2DB1D6224745}"/>
          </ac:spMkLst>
        </pc:spChg>
        <pc:grpChg chg="add">
          <ac:chgData name="Everton White (2019929)" userId="S::2019929@student.uwtsd.ac.uk::70c3c73b-d7f3-47f8-97cb-15a17b2edf4e" providerId="AD" clId="Web-{7531FAF4-3ADB-B6AA-B2D7-689EDA64F506}" dt="2023-03-25T19:51:30.225" v="401"/>
          <ac:grpSpMkLst>
            <pc:docMk/>
            <pc:sldMk cId="2585628199" sldId="262"/>
            <ac:grpSpMk id="8" creationId="{28460BD8-AE3F-4AC9-9D0B-717052AA5D3A}"/>
          </ac:grpSpMkLst>
        </pc:grpChg>
        <pc:cxnChg chg="add">
          <ac:chgData name="Everton White (2019929)" userId="S::2019929@student.uwtsd.ac.uk::70c3c73b-d7f3-47f8-97cb-15a17b2edf4e" providerId="AD" clId="Web-{7531FAF4-3ADB-B6AA-B2D7-689EDA64F506}" dt="2023-03-25T19:51:30.225" v="401"/>
          <ac:cxnSpMkLst>
            <pc:docMk/>
            <pc:sldMk cId="2585628199" sldId="262"/>
            <ac:cxnSpMk id="22" creationId="{EB898B32-3891-4C3A-8F58-C5969D2E9033}"/>
          </ac:cxnSpMkLst>
        </pc:cxnChg>
        <pc:cxnChg chg="add">
          <ac:chgData name="Everton White (2019929)" userId="S::2019929@student.uwtsd.ac.uk::70c3c73b-d7f3-47f8-97cb-15a17b2edf4e" providerId="AD" clId="Web-{7531FAF4-3ADB-B6AA-B2D7-689EDA64F506}" dt="2023-03-25T19:51:30.225" v="401"/>
          <ac:cxnSpMkLst>
            <pc:docMk/>
            <pc:sldMk cId="2585628199" sldId="262"/>
            <ac:cxnSpMk id="24" creationId="{4AE4806D-B8F9-4679-A68A-9BD21C01A301}"/>
          </ac:cxnSpMkLst>
        </pc:cxnChg>
      </pc:sldChg>
      <pc:sldChg chg="addSp delSp modSp new mod setBg">
        <pc:chgData name="Everton White (2019929)" userId="S::2019929@student.uwtsd.ac.uk::70c3c73b-d7f3-47f8-97cb-15a17b2edf4e" providerId="AD" clId="Web-{7531FAF4-3ADB-B6AA-B2D7-689EDA64F506}" dt="2023-03-25T19:52:56.337" v="409"/>
        <pc:sldMkLst>
          <pc:docMk/>
          <pc:sldMk cId="21671971" sldId="263"/>
        </pc:sldMkLst>
        <pc:spChg chg="mod">
          <ac:chgData name="Everton White (2019929)" userId="S::2019929@student.uwtsd.ac.uk::70c3c73b-d7f3-47f8-97cb-15a17b2edf4e" providerId="AD" clId="Web-{7531FAF4-3ADB-B6AA-B2D7-689EDA64F506}" dt="2023-03-25T19:52:56.337" v="409"/>
          <ac:spMkLst>
            <pc:docMk/>
            <pc:sldMk cId="21671971" sldId="263"/>
            <ac:spMk id="2" creationId="{C88E90DF-0EEC-E15B-09BE-99F6D3F8DB18}"/>
          </ac:spMkLst>
        </pc:spChg>
        <pc:spChg chg="del">
          <ac:chgData name="Everton White (2019929)" userId="S::2019929@student.uwtsd.ac.uk::70c3c73b-d7f3-47f8-97cb-15a17b2edf4e" providerId="AD" clId="Web-{7531FAF4-3ADB-B6AA-B2D7-689EDA64F506}" dt="2023-03-25T19:52:56.337" v="409"/>
          <ac:spMkLst>
            <pc:docMk/>
            <pc:sldMk cId="21671971" sldId="263"/>
            <ac:spMk id="3" creationId="{338BA866-3ADB-D69C-B804-F6153ECCEB6F}"/>
          </ac:spMkLst>
        </pc:spChg>
        <pc:spChg chg="add">
          <ac:chgData name="Everton White (2019929)" userId="S::2019929@student.uwtsd.ac.uk::70c3c73b-d7f3-47f8-97cb-15a17b2edf4e" providerId="AD" clId="Web-{7531FAF4-3ADB-B6AA-B2D7-689EDA64F506}" dt="2023-03-25T19:52:56.337" v="409"/>
          <ac:spMkLst>
            <pc:docMk/>
            <pc:sldMk cId="21671971" sldId="263"/>
            <ac:spMk id="22" creationId="{5A7802B6-FF37-40CF-A7E2-6F2A0D9A91EF}"/>
          </ac:spMkLst>
        </pc:spChg>
        <pc:grpChg chg="add">
          <ac:chgData name="Everton White (2019929)" userId="S::2019929@student.uwtsd.ac.uk::70c3c73b-d7f3-47f8-97cb-15a17b2edf4e" providerId="AD" clId="Web-{7531FAF4-3ADB-B6AA-B2D7-689EDA64F506}" dt="2023-03-25T19:52:56.337" v="409"/>
          <ac:grpSpMkLst>
            <pc:docMk/>
            <pc:sldMk cId="21671971" sldId="263"/>
            <ac:grpSpMk id="10" creationId="{B4DE830A-B531-4A3B-96F6-0ECE88B08555}"/>
          </ac:grpSpMkLst>
        </pc:grpChg>
        <pc:picChg chg="add">
          <ac:chgData name="Everton White (2019929)" userId="S::2019929@student.uwtsd.ac.uk::70c3c73b-d7f3-47f8-97cb-15a17b2edf4e" providerId="AD" clId="Web-{7531FAF4-3ADB-B6AA-B2D7-689EDA64F506}" dt="2023-03-25T19:52:56.337" v="409"/>
          <ac:picMkLst>
            <pc:docMk/>
            <pc:sldMk cId="21671971" sldId="263"/>
            <ac:picMk id="7" creationId="{89E5C6D1-2E74-CB4A-845E-427BB70A3DA3}"/>
          </ac:picMkLst>
        </pc:picChg>
      </pc:sldChg>
      <pc:sldChg chg="addSp delSp modSp new mod setBg setClrOvrMap">
        <pc:chgData name="Everton White (2019929)" userId="S::2019929@student.uwtsd.ac.uk::70c3c73b-d7f3-47f8-97cb-15a17b2edf4e" providerId="AD" clId="Web-{7531FAF4-3ADB-B6AA-B2D7-689EDA64F506}" dt="2023-03-25T19:56:34.390" v="418"/>
        <pc:sldMkLst>
          <pc:docMk/>
          <pc:sldMk cId="3435452691" sldId="264"/>
        </pc:sldMkLst>
        <pc:spChg chg="mod">
          <ac:chgData name="Everton White (2019929)" userId="S::2019929@student.uwtsd.ac.uk::70c3c73b-d7f3-47f8-97cb-15a17b2edf4e" providerId="AD" clId="Web-{7531FAF4-3ADB-B6AA-B2D7-689EDA64F506}" dt="2023-03-25T19:56:34.390" v="418"/>
          <ac:spMkLst>
            <pc:docMk/>
            <pc:sldMk cId="3435452691" sldId="264"/>
            <ac:spMk id="2" creationId="{C07FD820-7871-2639-1D04-772D79B8EC5F}"/>
          </ac:spMkLst>
        </pc:spChg>
        <pc:spChg chg="del">
          <ac:chgData name="Everton White (2019929)" userId="S::2019929@student.uwtsd.ac.uk::70c3c73b-d7f3-47f8-97cb-15a17b2edf4e" providerId="AD" clId="Web-{7531FAF4-3ADB-B6AA-B2D7-689EDA64F506}" dt="2023-03-25T19:56:34.390" v="418"/>
          <ac:spMkLst>
            <pc:docMk/>
            <pc:sldMk cId="3435452691" sldId="264"/>
            <ac:spMk id="3" creationId="{C2F51E14-A2A5-AE57-F98C-AF0AEEC43C14}"/>
          </ac:spMkLst>
        </pc:spChg>
        <pc:spChg chg="add">
          <ac:chgData name="Everton White (2019929)" userId="S::2019929@student.uwtsd.ac.uk::70c3c73b-d7f3-47f8-97cb-15a17b2edf4e" providerId="AD" clId="Web-{7531FAF4-3ADB-B6AA-B2D7-689EDA64F506}" dt="2023-03-25T19:56:34.390" v="418"/>
          <ac:spMkLst>
            <pc:docMk/>
            <pc:sldMk cId="3435452691" sldId="264"/>
            <ac:spMk id="20" creationId="{9179DE42-5613-4B35-A1E6-6CCBAA13C743}"/>
          </ac:spMkLst>
        </pc:spChg>
        <pc:spChg chg="add">
          <ac:chgData name="Everton White (2019929)" userId="S::2019929@student.uwtsd.ac.uk::70c3c73b-d7f3-47f8-97cb-15a17b2edf4e" providerId="AD" clId="Web-{7531FAF4-3ADB-B6AA-B2D7-689EDA64F506}" dt="2023-03-25T19:56:34.390" v="418"/>
          <ac:spMkLst>
            <pc:docMk/>
            <pc:sldMk cId="3435452691" sldId="264"/>
            <ac:spMk id="26" creationId="{52FB45E9-914E-4471-AC87-E475CD51767D}"/>
          </ac:spMkLst>
        </pc:spChg>
        <pc:spChg chg="add">
          <ac:chgData name="Everton White (2019929)" userId="S::2019929@student.uwtsd.ac.uk::70c3c73b-d7f3-47f8-97cb-15a17b2edf4e" providerId="AD" clId="Web-{7531FAF4-3ADB-B6AA-B2D7-689EDA64F506}" dt="2023-03-25T19:56:34.390" v="418"/>
          <ac:spMkLst>
            <pc:docMk/>
            <pc:sldMk cId="3435452691" sldId="264"/>
            <ac:spMk id="28" creationId="{C310626D-5743-49D4-8F7D-88C4F8F05774}"/>
          </ac:spMkLst>
        </pc:spChg>
        <pc:spChg chg="add">
          <ac:chgData name="Everton White (2019929)" userId="S::2019929@student.uwtsd.ac.uk::70c3c73b-d7f3-47f8-97cb-15a17b2edf4e" providerId="AD" clId="Web-{7531FAF4-3ADB-B6AA-B2D7-689EDA64F506}" dt="2023-03-25T19:56:34.390" v="418"/>
          <ac:spMkLst>
            <pc:docMk/>
            <pc:sldMk cId="3435452691" sldId="264"/>
            <ac:spMk id="30" creationId="{3C195FC1-B568-4C72-9902-34CB35DDD7A1}"/>
          </ac:spMkLst>
        </pc:spChg>
        <pc:spChg chg="add">
          <ac:chgData name="Everton White (2019929)" userId="S::2019929@student.uwtsd.ac.uk::70c3c73b-d7f3-47f8-97cb-15a17b2edf4e" providerId="AD" clId="Web-{7531FAF4-3ADB-B6AA-B2D7-689EDA64F506}" dt="2023-03-25T19:56:34.390" v="418"/>
          <ac:spMkLst>
            <pc:docMk/>
            <pc:sldMk cId="3435452691" sldId="264"/>
            <ac:spMk id="32" creationId="{EF2BDF77-362C-43F0-8CBB-A969EC2AE0C4}"/>
          </ac:spMkLst>
        </pc:spChg>
        <pc:spChg chg="add">
          <ac:chgData name="Everton White (2019929)" userId="S::2019929@student.uwtsd.ac.uk::70c3c73b-d7f3-47f8-97cb-15a17b2edf4e" providerId="AD" clId="Web-{7531FAF4-3ADB-B6AA-B2D7-689EDA64F506}" dt="2023-03-25T19:56:34.390" v="418"/>
          <ac:spMkLst>
            <pc:docMk/>
            <pc:sldMk cId="3435452691" sldId="264"/>
            <ac:spMk id="34" creationId="{4BE96B01-3929-432D-B8C2-ADBCB74C2EF4}"/>
          </ac:spMkLst>
        </pc:spChg>
        <pc:spChg chg="add">
          <ac:chgData name="Everton White (2019929)" userId="S::2019929@student.uwtsd.ac.uk::70c3c73b-d7f3-47f8-97cb-15a17b2edf4e" providerId="AD" clId="Web-{7531FAF4-3ADB-B6AA-B2D7-689EDA64F506}" dt="2023-03-25T19:56:34.390" v="418"/>
          <ac:spMkLst>
            <pc:docMk/>
            <pc:sldMk cId="3435452691" sldId="264"/>
            <ac:spMk id="36" creationId="{2A6FCDE6-CDE2-4C51-B18E-A95CFB679714}"/>
          </ac:spMkLst>
        </pc:spChg>
        <pc:spChg chg="add">
          <ac:chgData name="Everton White (2019929)" userId="S::2019929@student.uwtsd.ac.uk::70c3c73b-d7f3-47f8-97cb-15a17b2edf4e" providerId="AD" clId="Web-{7531FAF4-3ADB-B6AA-B2D7-689EDA64F506}" dt="2023-03-25T19:56:34.390" v="418"/>
          <ac:spMkLst>
            <pc:docMk/>
            <pc:sldMk cId="3435452691" sldId="264"/>
            <ac:spMk id="38" creationId="{9D2E8756-2465-473A-BA2A-2DB1D6224745}"/>
          </ac:spMkLst>
        </pc:spChg>
        <pc:grpChg chg="add">
          <ac:chgData name="Everton White (2019929)" userId="S::2019929@student.uwtsd.ac.uk::70c3c73b-d7f3-47f8-97cb-15a17b2edf4e" providerId="AD" clId="Web-{7531FAF4-3ADB-B6AA-B2D7-689EDA64F506}" dt="2023-03-25T19:56:34.390" v="418"/>
          <ac:grpSpMkLst>
            <pc:docMk/>
            <pc:sldMk cId="3435452691" sldId="264"/>
            <ac:grpSpMk id="8" creationId="{28460BD8-AE3F-4AC9-9D0B-717052AA5D3A}"/>
          </ac:grpSpMkLst>
        </pc:grpChg>
        <pc:cxnChg chg="add">
          <ac:chgData name="Everton White (2019929)" userId="S::2019929@student.uwtsd.ac.uk::70c3c73b-d7f3-47f8-97cb-15a17b2edf4e" providerId="AD" clId="Web-{7531FAF4-3ADB-B6AA-B2D7-689EDA64F506}" dt="2023-03-25T19:56:34.390" v="418"/>
          <ac:cxnSpMkLst>
            <pc:docMk/>
            <pc:sldMk cId="3435452691" sldId="264"/>
            <ac:cxnSpMk id="22" creationId="{EB898B32-3891-4C3A-8F58-C5969D2E9033}"/>
          </ac:cxnSpMkLst>
        </pc:cxnChg>
        <pc:cxnChg chg="add">
          <ac:chgData name="Everton White (2019929)" userId="S::2019929@student.uwtsd.ac.uk::70c3c73b-d7f3-47f8-97cb-15a17b2edf4e" providerId="AD" clId="Web-{7531FAF4-3ADB-B6AA-B2D7-689EDA64F506}" dt="2023-03-25T19:56:34.390" v="418"/>
          <ac:cxnSpMkLst>
            <pc:docMk/>
            <pc:sldMk cId="3435452691" sldId="264"/>
            <ac:cxnSpMk id="24" creationId="{4AE4806D-B8F9-4679-A68A-9BD21C01A301}"/>
          </ac:cxnSpMkLst>
        </pc:cxnChg>
      </pc:sldChg>
      <pc:sldChg chg="addSp delSp modSp new mod setBg">
        <pc:chgData name="Everton White (2019929)" userId="S::2019929@student.uwtsd.ac.uk::70c3c73b-d7f3-47f8-97cb-15a17b2edf4e" providerId="AD" clId="Web-{7531FAF4-3ADB-B6AA-B2D7-689EDA64F506}" dt="2023-03-25T19:58:44.299" v="426"/>
        <pc:sldMkLst>
          <pc:docMk/>
          <pc:sldMk cId="2228621430" sldId="265"/>
        </pc:sldMkLst>
        <pc:spChg chg="mod">
          <ac:chgData name="Everton White (2019929)" userId="S::2019929@student.uwtsd.ac.uk::70c3c73b-d7f3-47f8-97cb-15a17b2edf4e" providerId="AD" clId="Web-{7531FAF4-3ADB-B6AA-B2D7-689EDA64F506}" dt="2023-03-25T19:58:44.299" v="426"/>
          <ac:spMkLst>
            <pc:docMk/>
            <pc:sldMk cId="2228621430" sldId="265"/>
            <ac:spMk id="2" creationId="{167969A3-0F21-F554-763B-DCCDD3D35708}"/>
          </ac:spMkLst>
        </pc:spChg>
        <pc:spChg chg="add del">
          <ac:chgData name="Everton White (2019929)" userId="S::2019929@student.uwtsd.ac.uk::70c3c73b-d7f3-47f8-97cb-15a17b2edf4e" providerId="AD" clId="Web-{7531FAF4-3ADB-B6AA-B2D7-689EDA64F506}" dt="2023-03-25T19:58:44.299" v="426"/>
          <ac:spMkLst>
            <pc:docMk/>
            <pc:sldMk cId="2228621430" sldId="265"/>
            <ac:spMk id="3" creationId="{6C75C8A4-E46B-CED0-7217-6778DFC0AE93}"/>
          </ac:spMkLst>
        </pc:spChg>
        <pc:spChg chg="add del">
          <ac:chgData name="Everton White (2019929)" userId="S::2019929@student.uwtsd.ac.uk::70c3c73b-d7f3-47f8-97cb-15a17b2edf4e" providerId="AD" clId="Web-{7531FAF4-3ADB-B6AA-B2D7-689EDA64F506}" dt="2023-03-25T19:58:44.284" v="425"/>
          <ac:spMkLst>
            <pc:docMk/>
            <pc:sldMk cId="2228621430" sldId="265"/>
            <ac:spMk id="25" creationId="{66D61E08-70C3-48D8-BEA0-787111DC30DA}"/>
          </ac:spMkLst>
        </pc:spChg>
        <pc:spChg chg="add del">
          <ac:chgData name="Everton White (2019929)" userId="S::2019929@student.uwtsd.ac.uk::70c3c73b-d7f3-47f8-97cb-15a17b2edf4e" providerId="AD" clId="Web-{7531FAF4-3ADB-B6AA-B2D7-689EDA64F506}" dt="2023-03-25T19:58:44.284" v="425"/>
          <ac:spMkLst>
            <pc:docMk/>
            <pc:sldMk cId="2228621430" sldId="265"/>
            <ac:spMk id="27" creationId="{FC55298F-0AE5-478E-AD2B-03C2614C5833}"/>
          </ac:spMkLst>
        </pc:spChg>
        <pc:spChg chg="add del">
          <ac:chgData name="Everton White (2019929)" userId="S::2019929@student.uwtsd.ac.uk::70c3c73b-d7f3-47f8-97cb-15a17b2edf4e" providerId="AD" clId="Web-{7531FAF4-3ADB-B6AA-B2D7-689EDA64F506}" dt="2023-03-25T19:58:44.284" v="425"/>
          <ac:spMkLst>
            <pc:docMk/>
            <pc:sldMk cId="2228621430" sldId="265"/>
            <ac:spMk id="29" creationId="{C180E4EA-0B63-4779-A895-7E90E71088F3}"/>
          </ac:spMkLst>
        </pc:spChg>
        <pc:spChg chg="add del">
          <ac:chgData name="Everton White (2019929)" userId="S::2019929@student.uwtsd.ac.uk::70c3c73b-d7f3-47f8-97cb-15a17b2edf4e" providerId="AD" clId="Web-{7531FAF4-3ADB-B6AA-B2D7-689EDA64F506}" dt="2023-03-25T19:58:44.284" v="425"/>
          <ac:spMkLst>
            <pc:docMk/>
            <pc:sldMk cId="2228621430" sldId="265"/>
            <ac:spMk id="31" creationId="{CEE01D9D-3DE8-4EED-B0D3-8F3C79CC7673}"/>
          </ac:spMkLst>
        </pc:spChg>
        <pc:spChg chg="add del">
          <ac:chgData name="Everton White (2019929)" userId="S::2019929@student.uwtsd.ac.uk::70c3c73b-d7f3-47f8-97cb-15a17b2edf4e" providerId="AD" clId="Web-{7531FAF4-3ADB-B6AA-B2D7-689EDA64F506}" dt="2023-03-25T19:58:44.284" v="425"/>
          <ac:spMkLst>
            <pc:docMk/>
            <pc:sldMk cId="2228621430" sldId="265"/>
            <ac:spMk id="33" creationId="{89AF5CE9-607F-43F4-8983-DCD6DA4051FD}"/>
          </ac:spMkLst>
        </pc:spChg>
        <pc:spChg chg="add del">
          <ac:chgData name="Everton White (2019929)" userId="S::2019929@student.uwtsd.ac.uk::70c3c73b-d7f3-47f8-97cb-15a17b2edf4e" providerId="AD" clId="Web-{7531FAF4-3ADB-B6AA-B2D7-689EDA64F506}" dt="2023-03-25T19:58:44.284" v="425"/>
          <ac:spMkLst>
            <pc:docMk/>
            <pc:sldMk cId="2228621430" sldId="265"/>
            <ac:spMk id="35" creationId="{6EEA2DBD-9E1E-4521-8C01-F32AD18A89E3}"/>
          </ac:spMkLst>
        </pc:spChg>
        <pc:spChg chg="add del">
          <ac:chgData name="Everton White (2019929)" userId="S::2019929@student.uwtsd.ac.uk::70c3c73b-d7f3-47f8-97cb-15a17b2edf4e" providerId="AD" clId="Web-{7531FAF4-3ADB-B6AA-B2D7-689EDA64F506}" dt="2023-03-25T19:58:44.284" v="425"/>
          <ac:spMkLst>
            <pc:docMk/>
            <pc:sldMk cId="2228621430" sldId="265"/>
            <ac:spMk id="37" creationId="{15BBD2C1-BA9B-46A9-A27A-33498B169272}"/>
          </ac:spMkLst>
        </pc:spChg>
        <pc:grpChg chg="add del">
          <ac:chgData name="Everton White (2019929)" userId="S::2019929@student.uwtsd.ac.uk::70c3c73b-d7f3-47f8-97cb-15a17b2edf4e" providerId="AD" clId="Web-{7531FAF4-3ADB-B6AA-B2D7-689EDA64F506}" dt="2023-03-25T19:58:44.284" v="425"/>
          <ac:grpSpMkLst>
            <pc:docMk/>
            <pc:sldMk cId="2228621430" sldId="265"/>
            <ac:grpSpMk id="9" creationId="{88C9B83F-64CD-41C1-925F-A08801FFD0BD}"/>
          </ac:grpSpMkLst>
        </pc:grpChg>
        <pc:grpChg chg="add">
          <ac:chgData name="Everton White (2019929)" userId="S::2019929@student.uwtsd.ac.uk::70c3c73b-d7f3-47f8-97cb-15a17b2edf4e" providerId="AD" clId="Web-{7531FAF4-3ADB-B6AA-B2D7-689EDA64F506}" dt="2023-03-25T19:58:44.299" v="426"/>
          <ac:grpSpMkLst>
            <pc:docMk/>
            <pc:sldMk cId="2228621430" sldId="265"/>
            <ac:grpSpMk id="39" creationId="{88C9B83F-64CD-41C1-925F-A08801FFD0BD}"/>
          </ac:grpSpMkLst>
        </pc:grpChg>
        <pc:picChg chg="add del">
          <ac:chgData name="Everton White (2019929)" userId="S::2019929@student.uwtsd.ac.uk::70c3c73b-d7f3-47f8-97cb-15a17b2edf4e" providerId="AD" clId="Web-{7531FAF4-3ADB-B6AA-B2D7-689EDA64F506}" dt="2023-03-25T19:58:44.284" v="425"/>
          <ac:picMkLst>
            <pc:docMk/>
            <pc:sldMk cId="2228621430" sldId="265"/>
            <ac:picMk id="5" creationId="{AB8BA6BC-594C-E9B3-0F8B-F4627DC6699D}"/>
          </ac:picMkLst>
        </pc:picChg>
        <pc:picChg chg="add">
          <ac:chgData name="Everton White (2019929)" userId="S::2019929@student.uwtsd.ac.uk::70c3c73b-d7f3-47f8-97cb-15a17b2edf4e" providerId="AD" clId="Web-{7531FAF4-3ADB-B6AA-B2D7-689EDA64F506}" dt="2023-03-25T19:58:44.299" v="426"/>
          <ac:picMkLst>
            <pc:docMk/>
            <pc:sldMk cId="2228621430" sldId="265"/>
            <ac:picMk id="40" creationId="{CD92BC9E-8BE4-9316-4545-9C0BCF8EC51F}"/>
          </ac:picMkLst>
        </pc:picChg>
        <pc:cxnChg chg="add del">
          <ac:chgData name="Everton White (2019929)" userId="S::2019929@student.uwtsd.ac.uk::70c3c73b-d7f3-47f8-97cb-15a17b2edf4e" providerId="AD" clId="Web-{7531FAF4-3ADB-B6AA-B2D7-689EDA64F506}" dt="2023-03-25T19:58:44.284" v="425"/>
          <ac:cxnSpMkLst>
            <pc:docMk/>
            <pc:sldMk cId="2228621430" sldId="265"/>
            <ac:cxnSpMk id="21" creationId="{A57C1A16-B8AB-4D99-A195-A38F556A6486}"/>
          </ac:cxnSpMkLst>
        </pc:cxnChg>
        <pc:cxnChg chg="add del">
          <ac:chgData name="Everton White (2019929)" userId="S::2019929@student.uwtsd.ac.uk::70c3c73b-d7f3-47f8-97cb-15a17b2edf4e" providerId="AD" clId="Web-{7531FAF4-3ADB-B6AA-B2D7-689EDA64F506}" dt="2023-03-25T19:58:44.284" v="425"/>
          <ac:cxnSpMkLst>
            <pc:docMk/>
            <pc:sldMk cId="2228621430" sldId="265"/>
            <ac:cxnSpMk id="23" creationId="{F8A9B20B-D1DD-4573-B5EC-558029519236}"/>
          </ac:cxnSpMkLst>
        </pc:cxnChg>
      </pc:sldChg>
      <pc:sldMasterChg chg="del delSldLayout">
        <pc:chgData name="Everton White (2019929)" userId="S::2019929@student.uwtsd.ac.uk::70c3c73b-d7f3-47f8-97cb-15a17b2edf4e" providerId="AD" clId="Web-{7531FAF4-3ADB-B6AA-B2D7-689EDA64F506}" dt="2023-03-25T18:42:55.878" v="0"/>
        <pc:sldMasterMkLst>
          <pc:docMk/>
          <pc:sldMasterMk cId="2460954070" sldId="2147483660"/>
        </pc:sldMasterMkLst>
        <pc:sldLayoutChg chg="del">
          <pc:chgData name="Everton White (2019929)" userId="S::2019929@student.uwtsd.ac.uk::70c3c73b-d7f3-47f8-97cb-15a17b2edf4e" providerId="AD" clId="Web-{7531FAF4-3ADB-B6AA-B2D7-689EDA64F506}" dt="2023-03-25T18:42:55.878" v="0"/>
          <pc:sldLayoutMkLst>
            <pc:docMk/>
            <pc:sldMasterMk cId="2460954070" sldId="2147483660"/>
            <pc:sldLayoutMk cId="2385387890" sldId="2147483661"/>
          </pc:sldLayoutMkLst>
        </pc:sldLayoutChg>
        <pc:sldLayoutChg chg="del">
          <pc:chgData name="Everton White (2019929)" userId="S::2019929@student.uwtsd.ac.uk::70c3c73b-d7f3-47f8-97cb-15a17b2edf4e" providerId="AD" clId="Web-{7531FAF4-3ADB-B6AA-B2D7-689EDA64F506}" dt="2023-03-25T18:42:55.878" v="0"/>
          <pc:sldLayoutMkLst>
            <pc:docMk/>
            <pc:sldMasterMk cId="2460954070" sldId="2147483660"/>
            <pc:sldLayoutMk cId="949138452" sldId="2147483662"/>
          </pc:sldLayoutMkLst>
        </pc:sldLayoutChg>
        <pc:sldLayoutChg chg="del">
          <pc:chgData name="Everton White (2019929)" userId="S::2019929@student.uwtsd.ac.uk::70c3c73b-d7f3-47f8-97cb-15a17b2edf4e" providerId="AD" clId="Web-{7531FAF4-3ADB-B6AA-B2D7-689EDA64F506}" dt="2023-03-25T18:42:55.878" v="0"/>
          <pc:sldLayoutMkLst>
            <pc:docMk/>
            <pc:sldMasterMk cId="2460954070" sldId="2147483660"/>
            <pc:sldLayoutMk cId="2591524520" sldId="2147483663"/>
          </pc:sldLayoutMkLst>
        </pc:sldLayoutChg>
        <pc:sldLayoutChg chg="del">
          <pc:chgData name="Everton White (2019929)" userId="S::2019929@student.uwtsd.ac.uk::70c3c73b-d7f3-47f8-97cb-15a17b2edf4e" providerId="AD" clId="Web-{7531FAF4-3ADB-B6AA-B2D7-689EDA64F506}" dt="2023-03-25T18:42:55.878" v="0"/>
          <pc:sldLayoutMkLst>
            <pc:docMk/>
            <pc:sldMasterMk cId="2460954070" sldId="2147483660"/>
            <pc:sldLayoutMk cId="1203092039" sldId="2147483664"/>
          </pc:sldLayoutMkLst>
        </pc:sldLayoutChg>
        <pc:sldLayoutChg chg="del">
          <pc:chgData name="Everton White (2019929)" userId="S::2019929@student.uwtsd.ac.uk::70c3c73b-d7f3-47f8-97cb-15a17b2edf4e" providerId="AD" clId="Web-{7531FAF4-3ADB-B6AA-B2D7-689EDA64F506}" dt="2023-03-25T18:42:55.878" v="0"/>
          <pc:sldLayoutMkLst>
            <pc:docMk/>
            <pc:sldMasterMk cId="2460954070" sldId="2147483660"/>
            <pc:sldLayoutMk cId="3733172339" sldId="2147483665"/>
          </pc:sldLayoutMkLst>
        </pc:sldLayoutChg>
        <pc:sldLayoutChg chg="del">
          <pc:chgData name="Everton White (2019929)" userId="S::2019929@student.uwtsd.ac.uk::70c3c73b-d7f3-47f8-97cb-15a17b2edf4e" providerId="AD" clId="Web-{7531FAF4-3ADB-B6AA-B2D7-689EDA64F506}" dt="2023-03-25T18:42:55.878" v="0"/>
          <pc:sldLayoutMkLst>
            <pc:docMk/>
            <pc:sldMasterMk cId="2460954070" sldId="2147483660"/>
            <pc:sldLayoutMk cId="3210312558" sldId="2147483666"/>
          </pc:sldLayoutMkLst>
        </pc:sldLayoutChg>
        <pc:sldLayoutChg chg="del">
          <pc:chgData name="Everton White (2019929)" userId="S::2019929@student.uwtsd.ac.uk::70c3c73b-d7f3-47f8-97cb-15a17b2edf4e" providerId="AD" clId="Web-{7531FAF4-3ADB-B6AA-B2D7-689EDA64F506}" dt="2023-03-25T18:42:55.878" v="0"/>
          <pc:sldLayoutMkLst>
            <pc:docMk/>
            <pc:sldMasterMk cId="2460954070" sldId="2147483660"/>
            <pc:sldLayoutMk cId="3146388984" sldId="2147483667"/>
          </pc:sldLayoutMkLst>
        </pc:sldLayoutChg>
        <pc:sldLayoutChg chg="del">
          <pc:chgData name="Everton White (2019929)" userId="S::2019929@student.uwtsd.ac.uk::70c3c73b-d7f3-47f8-97cb-15a17b2edf4e" providerId="AD" clId="Web-{7531FAF4-3ADB-B6AA-B2D7-689EDA64F506}" dt="2023-03-25T18:42:55.878" v="0"/>
          <pc:sldLayoutMkLst>
            <pc:docMk/>
            <pc:sldMasterMk cId="2460954070" sldId="2147483660"/>
            <pc:sldLayoutMk cId="3171841454" sldId="2147483668"/>
          </pc:sldLayoutMkLst>
        </pc:sldLayoutChg>
        <pc:sldLayoutChg chg="del">
          <pc:chgData name="Everton White (2019929)" userId="S::2019929@student.uwtsd.ac.uk::70c3c73b-d7f3-47f8-97cb-15a17b2edf4e" providerId="AD" clId="Web-{7531FAF4-3ADB-B6AA-B2D7-689EDA64F506}" dt="2023-03-25T18:42:55.878" v="0"/>
          <pc:sldLayoutMkLst>
            <pc:docMk/>
            <pc:sldMasterMk cId="2460954070" sldId="2147483660"/>
            <pc:sldLayoutMk cId="1718958274" sldId="2147483669"/>
          </pc:sldLayoutMkLst>
        </pc:sldLayoutChg>
        <pc:sldLayoutChg chg="del">
          <pc:chgData name="Everton White (2019929)" userId="S::2019929@student.uwtsd.ac.uk::70c3c73b-d7f3-47f8-97cb-15a17b2edf4e" providerId="AD" clId="Web-{7531FAF4-3ADB-B6AA-B2D7-689EDA64F506}" dt="2023-03-25T18:42:55.878" v="0"/>
          <pc:sldLayoutMkLst>
            <pc:docMk/>
            <pc:sldMasterMk cId="2460954070" sldId="2147483660"/>
            <pc:sldLayoutMk cId="2202905451" sldId="2147483670"/>
          </pc:sldLayoutMkLst>
        </pc:sldLayoutChg>
        <pc:sldLayoutChg chg="del">
          <pc:chgData name="Everton White (2019929)" userId="S::2019929@student.uwtsd.ac.uk::70c3c73b-d7f3-47f8-97cb-15a17b2edf4e" providerId="AD" clId="Web-{7531FAF4-3ADB-B6AA-B2D7-689EDA64F506}" dt="2023-03-25T18:42:55.878" v="0"/>
          <pc:sldLayoutMkLst>
            <pc:docMk/>
            <pc:sldMasterMk cId="2460954070" sldId="2147483660"/>
            <pc:sldLayoutMk cId="3479445657" sldId="2147483671"/>
          </pc:sldLayoutMkLst>
        </pc:sldLayoutChg>
      </pc:sldMasterChg>
      <pc:sldMasterChg chg="add del addSldLayout delSldLayout modSldLayout">
        <pc:chgData name="Everton White (2019929)" userId="S::2019929@student.uwtsd.ac.uk::70c3c73b-d7f3-47f8-97cb-15a17b2edf4e" providerId="AD" clId="Web-{7531FAF4-3ADB-B6AA-B2D7-689EDA64F506}" dt="2023-03-25T18:43:17.957" v="1"/>
        <pc:sldMasterMkLst>
          <pc:docMk/>
          <pc:sldMasterMk cId="2700835315" sldId="2147483672"/>
        </pc:sldMasterMkLst>
        <pc:sldLayoutChg chg="add del mod replId">
          <pc:chgData name="Everton White (2019929)" userId="S::2019929@student.uwtsd.ac.uk::70c3c73b-d7f3-47f8-97cb-15a17b2edf4e" providerId="AD" clId="Web-{7531FAF4-3ADB-B6AA-B2D7-689EDA64F506}" dt="2023-03-25T18:43:17.957" v="1"/>
          <pc:sldLayoutMkLst>
            <pc:docMk/>
            <pc:sldMasterMk cId="2700835315" sldId="2147483672"/>
            <pc:sldLayoutMk cId="1536570025" sldId="2147483673"/>
          </pc:sldLayoutMkLst>
        </pc:sldLayoutChg>
        <pc:sldLayoutChg chg="add del mod replId">
          <pc:chgData name="Everton White (2019929)" userId="S::2019929@student.uwtsd.ac.uk::70c3c73b-d7f3-47f8-97cb-15a17b2edf4e" providerId="AD" clId="Web-{7531FAF4-3ADB-B6AA-B2D7-689EDA64F506}" dt="2023-03-25T18:43:17.957" v="1"/>
          <pc:sldLayoutMkLst>
            <pc:docMk/>
            <pc:sldMasterMk cId="2700835315" sldId="2147483672"/>
            <pc:sldLayoutMk cId="4169186024" sldId="2147483674"/>
          </pc:sldLayoutMkLst>
        </pc:sldLayoutChg>
        <pc:sldLayoutChg chg="add del mod replId">
          <pc:chgData name="Everton White (2019929)" userId="S::2019929@student.uwtsd.ac.uk::70c3c73b-d7f3-47f8-97cb-15a17b2edf4e" providerId="AD" clId="Web-{7531FAF4-3ADB-B6AA-B2D7-689EDA64F506}" dt="2023-03-25T18:43:17.957" v="1"/>
          <pc:sldLayoutMkLst>
            <pc:docMk/>
            <pc:sldMasterMk cId="2700835315" sldId="2147483672"/>
            <pc:sldLayoutMk cId="3103453570" sldId="2147483675"/>
          </pc:sldLayoutMkLst>
        </pc:sldLayoutChg>
        <pc:sldLayoutChg chg="add del mod replId">
          <pc:chgData name="Everton White (2019929)" userId="S::2019929@student.uwtsd.ac.uk::70c3c73b-d7f3-47f8-97cb-15a17b2edf4e" providerId="AD" clId="Web-{7531FAF4-3ADB-B6AA-B2D7-689EDA64F506}" dt="2023-03-25T18:43:17.957" v="1"/>
          <pc:sldLayoutMkLst>
            <pc:docMk/>
            <pc:sldMasterMk cId="2700835315" sldId="2147483672"/>
            <pc:sldLayoutMk cId="2488749565" sldId="2147483676"/>
          </pc:sldLayoutMkLst>
        </pc:sldLayoutChg>
        <pc:sldLayoutChg chg="add del mod replId">
          <pc:chgData name="Everton White (2019929)" userId="S::2019929@student.uwtsd.ac.uk::70c3c73b-d7f3-47f8-97cb-15a17b2edf4e" providerId="AD" clId="Web-{7531FAF4-3ADB-B6AA-B2D7-689EDA64F506}" dt="2023-03-25T18:43:17.957" v="1"/>
          <pc:sldLayoutMkLst>
            <pc:docMk/>
            <pc:sldMasterMk cId="2700835315" sldId="2147483672"/>
            <pc:sldLayoutMk cId="1260373767" sldId="2147483677"/>
          </pc:sldLayoutMkLst>
        </pc:sldLayoutChg>
        <pc:sldLayoutChg chg="add del mod replId">
          <pc:chgData name="Everton White (2019929)" userId="S::2019929@student.uwtsd.ac.uk::70c3c73b-d7f3-47f8-97cb-15a17b2edf4e" providerId="AD" clId="Web-{7531FAF4-3ADB-B6AA-B2D7-689EDA64F506}" dt="2023-03-25T18:43:17.957" v="1"/>
          <pc:sldLayoutMkLst>
            <pc:docMk/>
            <pc:sldMasterMk cId="2700835315" sldId="2147483672"/>
            <pc:sldLayoutMk cId="1079204981" sldId="2147483678"/>
          </pc:sldLayoutMkLst>
        </pc:sldLayoutChg>
        <pc:sldLayoutChg chg="add del mod replId">
          <pc:chgData name="Everton White (2019929)" userId="S::2019929@student.uwtsd.ac.uk::70c3c73b-d7f3-47f8-97cb-15a17b2edf4e" providerId="AD" clId="Web-{7531FAF4-3ADB-B6AA-B2D7-689EDA64F506}" dt="2023-03-25T18:43:17.957" v="1"/>
          <pc:sldLayoutMkLst>
            <pc:docMk/>
            <pc:sldMasterMk cId="2700835315" sldId="2147483672"/>
            <pc:sldLayoutMk cId="4165546043" sldId="2147483679"/>
          </pc:sldLayoutMkLst>
        </pc:sldLayoutChg>
        <pc:sldLayoutChg chg="add del mod replId">
          <pc:chgData name="Everton White (2019929)" userId="S::2019929@student.uwtsd.ac.uk::70c3c73b-d7f3-47f8-97cb-15a17b2edf4e" providerId="AD" clId="Web-{7531FAF4-3ADB-B6AA-B2D7-689EDA64F506}" dt="2023-03-25T18:43:17.957" v="1"/>
          <pc:sldLayoutMkLst>
            <pc:docMk/>
            <pc:sldMasterMk cId="2700835315" sldId="2147483672"/>
            <pc:sldLayoutMk cId="1423808937" sldId="2147483680"/>
          </pc:sldLayoutMkLst>
        </pc:sldLayoutChg>
        <pc:sldLayoutChg chg="add del mod replId">
          <pc:chgData name="Everton White (2019929)" userId="S::2019929@student.uwtsd.ac.uk::70c3c73b-d7f3-47f8-97cb-15a17b2edf4e" providerId="AD" clId="Web-{7531FAF4-3ADB-B6AA-B2D7-689EDA64F506}" dt="2023-03-25T18:43:17.957" v="1"/>
          <pc:sldLayoutMkLst>
            <pc:docMk/>
            <pc:sldMasterMk cId="2700835315" sldId="2147483672"/>
            <pc:sldLayoutMk cId="3035119890" sldId="2147483681"/>
          </pc:sldLayoutMkLst>
        </pc:sldLayoutChg>
        <pc:sldLayoutChg chg="add del mod replId">
          <pc:chgData name="Everton White (2019929)" userId="S::2019929@student.uwtsd.ac.uk::70c3c73b-d7f3-47f8-97cb-15a17b2edf4e" providerId="AD" clId="Web-{7531FAF4-3ADB-B6AA-B2D7-689EDA64F506}" dt="2023-03-25T18:43:17.957" v="1"/>
          <pc:sldLayoutMkLst>
            <pc:docMk/>
            <pc:sldMasterMk cId="2700835315" sldId="2147483672"/>
            <pc:sldLayoutMk cId="1707792146" sldId="2147483682"/>
          </pc:sldLayoutMkLst>
        </pc:sldLayoutChg>
        <pc:sldLayoutChg chg="add del mod replId">
          <pc:chgData name="Everton White (2019929)" userId="S::2019929@student.uwtsd.ac.uk::70c3c73b-d7f3-47f8-97cb-15a17b2edf4e" providerId="AD" clId="Web-{7531FAF4-3ADB-B6AA-B2D7-689EDA64F506}" dt="2023-03-25T18:43:17.957" v="1"/>
          <pc:sldLayoutMkLst>
            <pc:docMk/>
            <pc:sldMasterMk cId="2700835315" sldId="2147483672"/>
            <pc:sldLayoutMk cId="1440546650" sldId="2147483683"/>
          </pc:sldLayoutMkLst>
        </pc:sldLayoutChg>
      </pc:sldMasterChg>
      <pc:sldMasterChg chg="add addSldLayout modSldLayout">
        <pc:chgData name="Everton White (2019929)" userId="S::2019929@student.uwtsd.ac.uk::70c3c73b-d7f3-47f8-97cb-15a17b2edf4e" providerId="AD" clId="Web-{7531FAF4-3ADB-B6AA-B2D7-689EDA64F506}" dt="2023-03-25T18:43:17.957" v="1"/>
        <pc:sldMasterMkLst>
          <pc:docMk/>
          <pc:sldMasterMk cId="4187618533" sldId="2147483684"/>
        </pc:sldMasterMkLst>
        <pc:sldLayoutChg chg="add mod replId">
          <pc:chgData name="Everton White (2019929)" userId="S::2019929@student.uwtsd.ac.uk::70c3c73b-d7f3-47f8-97cb-15a17b2edf4e" providerId="AD" clId="Web-{7531FAF4-3ADB-B6AA-B2D7-689EDA64F506}" dt="2023-03-25T18:43:17.957" v="1"/>
          <pc:sldLayoutMkLst>
            <pc:docMk/>
            <pc:sldMasterMk cId="4187618533" sldId="2147483684"/>
            <pc:sldLayoutMk cId="1411215263" sldId="2147483685"/>
          </pc:sldLayoutMkLst>
        </pc:sldLayoutChg>
        <pc:sldLayoutChg chg="add mod replId">
          <pc:chgData name="Everton White (2019929)" userId="S::2019929@student.uwtsd.ac.uk::70c3c73b-d7f3-47f8-97cb-15a17b2edf4e" providerId="AD" clId="Web-{7531FAF4-3ADB-B6AA-B2D7-689EDA64F506}" dt="2023-03-25T18:43:17.957" v="1"/>
          <pc:sldLayoutMkLst>
            <pc:docMk/>
            <pc:sldMasterMk cId="4187618533" sldId="2147483684"/>
            <pc:sldLayoutMk cId="910232082" sldId="2147483686"/>
          </pc:sldLayoutMkLst>
        </pc:sldLayoutChg>
        <pc:sldLayoutChg chg="add mod replId">
          <pc:chgData name="Everton White (2019929)" userId="S::2019929@student.uwtsd.ac.uk::70c3c73b-d7f3-47f8-97cb-15a17b2edf4e" providerId="AD" clId="Web-{7531FAF4-3ADB-B6AA-B2D7-689EDA64F506}" dt="2023-03-25T18:43:17.957" v="1"/>
          <pc:sldLayoutMkLst>
            <pc:docMk/>
            <pc:sldMasterMk cId="4187618533" sldId="2147483684"/>
            <pc:sldLayoutMk cId="1983374195" sldId="2147483687"/>
          </pc:sldLayoutMkLst>
        </pc:sldLayoutChg>
        <pc:sldLayoutChg chg="add mod replId">
          <pc:chgData name="Everton White (2019929)" userId="S::2019929@student.uwtsd.ac.uk::70c3c73b-d7f3-47f8-97cb-15a17b2edf4e" providerId="AD" clId="Web-{7531FAF4-3ADB-B6AA-B2D7-689EDA64F506}" dt="2023-03-25T18:43:17.957" v="1"/>
          <pc:sldLayoutMkLst>
            <pc:docMk/>
            <pc:sldMasterMk cId="4187618533" sldId="2147483684"/>
            <pc:sldLayoutMk cId="2975447418" sldId="2147483688"/>
          </pc:sldLayoutMkLst>
        </pc:sldLayoutChg>
        <pc:sldLayoutChg chg="add mod replId">
          <pc:chgData name="Everton White (2019929)" userId="S::2019929@student.uwtsd.ac.uk::70c3c73b-d7f3-47f8-97cb-15a17b2edf4e" providerId="AD" clId="Web-{7531FAF4-3ADB-B6AA-B2D7-689EDA64F506}" dt="2023-03-25T18:43:17.957" v="1"/>
          <pc:sldLayoutMkLst>
            <pc:docMk/>
            <pc:sldMasterMk cId="4187618533" sldId="2147483684"/>
            <pc:sldLayoutMk cId="1560303554" sldId="2147483689"/>
          </pc:sldLayoutMkLst>
        </pc:sldLayoutChg>
        <pc:sldLayoutChg chg="add mod replId">
          <pc:chgData name="Everton White (2019929)" userId="S::2019929@student.uwtsd.ac.uk::70c3c73b-d7f3-47f8-97cb-15a17b2edf4e" providerId="AD" clId="Web-{7531FAF4-3ADB-B6AA-B2D7-689EDA64F506}" dt="2023-03-25T18:43:17.957" v="1"/>
          <pc:sldLayoutMkLst>
            <pc:docMk/>
            <pc:sldMasterMk cId="4187618533" sldId="2147483684"/>
            <pc:sldLayoutMk cId="3198612317" sldId="2147483690"/>
          </pc:sldLayoutMkLst>
        </pc:sldLayoutChg>
        <pc:sldLayoutChg chg="add mod replId">
          <pc:chgData name="Everton White (2019929)" userId="S::2019929@student.uwtsd.ac.uk::70c3c73b-d7f3-47f8-97cb-15a17b2edf4e" providerId="AD" clId="Web-{7531FAF4-3ADB-B6AA-B2D7-689EDA64F506}" dt="2023-03-25T18:43:17.957" v="1"/>
          <pc:sldLayoutMkLst>
            <pc:docMk/>
            <pc:sldMasterMk cId="4187618533" sldId="2147483684"/>
            <pc:sldLayoutMk cId="4203245919" sldId="2147483691"/>
          </pc:sldLayoutMkLst>
        </pc:sldLayoutChg>
        <pc:sldLayoutChg chg="add mod replId">
          <pc:chgData name="Everton White (2019929)" userId="S::2019929@student.uwtsd.ac.uk::70c3c73b-d7f3-47f8-97cb-15a17b2edf4e" providerId="AD" clId="Web-{7531FAF4-3ADB-B6AA-B2D7-689EDA64F506}" dt="2023-03-25T18:43:17.957" v="1"/>
          <pc:sldLayoutMkLst>
            <pc:docMk/>
            <pc:sldMasterMk cId="4187618533" sldId="2147483684"/>
            <pc:sldLayoutMk cId="2069293859" sldId="2147483692"/>
          </pc:sldLayoutMkLst>
        </pc:sldLayoutChg>
        <pc:sldLayoutChg chg="add mod replId">
          <pc:chgData name="Everton White (2019929)" userId="S::2019929@student.uwtsd.ac.uk::70c3c73b-d7f3-47f8-97cb-15a17b2edf4e" providerId="AD" clId="Web-{7531FAF4-3ADB-B6AA-B2D7-689EDA64F506}" dt="2023-03-25T18:43:17.957" v="1"/>
          <pc:sldLayoutMkLst>
            <pc:docMk/>
            <pc:sldMasterMk cId="4187618533" sldId="2147483684"/>
            <pc:sldLayoutMk cId="1111552013" sldId="2147483693"/>
          </pc:sldLayoutMkLst>
        </pc:sldLayoutChg>
        <pc:sldLayoutChg chg="add mod replId">
          <pc:chgData name="Everton White (2019929)" userId="S::2019929@student.uwtsd.ac.uk::70c3c73b-d7f3-47f8-97cb-15a17b2edf4e" providerId="AD" clId="Web-{7531FAF4-3ADB-B6AA-B2D7-689EDA64F506}" dt="2023-03-25T18:43:17.957" v="1"/>
          <pc:sldLayoutMkLst>
            <pc:docMk/>
            <pc:sldMasterMk cId="4187618533" sldId="2147483684"/>
            <pc:sldLayoutMk cId="651501009" sldId="2147483694"/>
          </pc:sldLayoutMkLst>
        </pc:sldLayoutChg>
        <pc:sldLayoutChg chg="add mod replId">
          <pc:chgData name="Everton White (2019929)" userId="S::2019929@student.uwtsd.ac.uk::70c3c73b-d7f3-47f8-97cb-15a17b2edf4e" providerId="AD" clId="Web-{7531FAF4-3ADB-B6AA-B2D7-689EDA64F506}" dt="2023-03-25T18:43:17.957" v="1"/>
          <pc:sldLayoutMkLst>
            <pc:docMk/>
            <pc:sldMasterMk cId="4187618533" sldId="2147483684"/>
            <pc:sldLayoutMk cId="2546195016" sldId="2147483695"/>
          </pc:sldLayoutMkLst>
        </pc:sldLayoutChg>
        <pc:sldLayoutChg chg="add mod replId">
          <pc:chgData name="Everton White (2019929)" userId="S::2019929@student.uwtsd.ac.uk::70c3c73b-d7f3-47f8-97cb-15a17b2edf4e" providerId="AD" clId="Web-{7531FAF4-3ADB-B6AA-B2D7-689EDA64F506}" dt="2023-03-25T18:43:17.957" v="1"/>
          <pc:sldLayoutMkLst>
            <pc:docMk/>
            <pc:sldMasterMk cId="4187618533" sldId="2147483684"/>
            <pc:sldLayoutMk cId="1055453778" sldId="2147483696"/>
          </pc:sldLayoutMkLst>
        </pc:sldLayoutChg>
        <pc:sldLayoutChg chg="add mod replId">
          <pc:chgData name="Everton White (2019929)" userId="S::2019929@student.uwtsd.ac.uk::70c3c73b-d7f3-47f8-97cb-15a17b2edf4e" providerId="AD" clId="Web-{7531FAF4-3ADB-B6AA-B2D7-689EDA64F506}" dt="2023-03-25T18:43:17.957" v="1"/>
          <pc:sldLayoutMkLst>
            <pc:docMk/>
            <pc:sldMasterMk cId="4187618533" sldId="2147483684"/>
            <pc:sldLayoutMk cId="88106050" sldId="2147483697"/>
          </pc:sldLayoutMkLst>
        </pc:sldLayoutChg>
        <pc:sldLayoutChg chg="add mod replId">
          <pc:chgData name="Everton White (2019929)" userId="S::2019929@student.uwtsd.ac.uk::70c3c73b-d7f3-47f8-97cb-15a17b2edf4e" providerId="AD" clId="Web-{7531FAF4-3ADB-B6AA-B2D7-689EDA64F506}" dt="2023-03-25T18:43:17.957" v="1"/>
          <pc:sldLayoutMkLst>
            <pc:docMk/>
            <pc:sldMasterMk cId="4187618533" sldId="2147483684"/>
            <pc:sldLayoutMk cId="1701720955" sldId="2147483698"/>
          </pc:sldLayoutMkLst>
        </pc:sldLayoutChg>
        <pc:sldLayoutChg chg="add mod replId">
          <pc:chgData name="Everton White (2019929)" userId="S::2019929@student.uwtsd.ac.uk::70c3c73b-d7f3-47f8-97cb-15a17b2edf4e" providerId="AD" clId="Web-{7531FAF4-3ADB-B6AA-B2D7-689EDA64F506}" dt="2023-03-25T18:43:17.957" v="1"/>
          <pc:sldLayoutMkLst>
            <pc:docMk/>
            <pc:sldMasterMk cId="4187618533" sldId="2147483684"/>
            <pc:sldLayoutMk cId="297181318" sldId="2147483699"/>
          </pc:sldLayoutMkLst>
        </pc:sldLayoutChg>
        <pc:sldLayoutChg chg="add mod replId">
          <pc:chgData name="Everton White (2019929)" userId="S::2019929@student.uwtsd.ac.uk::70c3c73b-d7f3-47f8-97cb-15a17b2edf4e" providerId="AD" clId="Web-{7531FAF4-3ADB-B6AA-B2D7-689EDA64F506}" dt="2023-03-25T18:43:17.957" v="1"/>
          <pc:sldLayoutMkLst>
            <pc:docMk/>
            <pc:sldMasterMk cId="4187618533" sldId="2147483684"/>
            <pc:sldLayoutMk cId="3773168793" sldId="2147483700"/>
          </pc:sldLayoutMkLst>
        </pc:sldLayoutChg>
      </pc:sldMasterChg>
    </pc:docChg>
  </pc:docChgLst>
  <pc:docChgLst>
    <pc:chgData name="Everton White (2019929)" userId="S::2019929@student.uwtsd.ac.uk::70c3c73b-d7f3-47f8-97cb-15a17b2edf4e" providerId="AD" clId="Web-{5BFCEC4E-622A-DE5E-AE07-066687BB248A}"/>
    <pc:docChg chg="addSld">
      <pc:chgData name="Everton White (2019929)" userId="S::2019929@student.uwtsd.ac.uk::70c3c73b-d7f3-47f8-97cb-15a17b2edf4e" providerId="AD" clId="Web-{5BFCEC4E-622A-DE5E-AE07-066687BB248A}" dt="2023-03-25T20:30:01.826" v="0"/>
      <pc:docMkLst>
        <pc:docMk/>
      </pc:docMkLst>
      <pc:sldChg chg="new">
        <pc:chgData name="Everton White (2019929)" userId="S::2019929@student.uwtsd.ac.uk::70c3c73b-d7f3-47f8-97cb-15a17b2edf4e" providerId="AD" clId="Web-{5BFCEC4E-622A-DE5E-AE07-066687BB248A}" dt="2023-03-25T20:30:01.826" v="0"/>
        <pc:sldMkLst>
          <pc:docMk/>
          <pc:sldMk cId="425229110" sldId="266"/>
        </pc:sldMkLst>
      </pc:sldChg>
    </pc:docChg>
  </pc:docChgLst>
  <pc:docChgLst>
    <pc:chgData name="Everton White (2019929)" userId="S::2019929@student.uwtsd.ac.uk::70c3c73b-d7f3-47f8-97cb-15a17b2edf4e" providerId="AD" clId="Web-{30987527-8B6A-4ADD-B4F6-0F72EB28DB15}"/>
    <pc:docChg chg="addSld">
      <pc:chgData name="Everton White (2019929)" userId="S::2019929@student.uwtsd.ac.uk::70c3c73b-d7f3-47f8-97cb-15a17b2edf4e" providerId="AD" clId="Web-{30987527-8B6A-4ADD-B4F6-0F72EB28DB15}" dt="2023-03-25T18:37:31.376" v="0"/>
      <pc:docMkLst>
        <pc:docMk/>
      </pc:docMkLst>
      <pc:sldChg chg="new">
        <pc:chgData name="Everton White (2019929)" userId="S::2019929@student.uwtsd.ac.uk::70c3c73b-d7f3-47f8-97cb-15a17b2edf4e" providerId="AD" clId="Web-{30987527-8B6A-4ADD-B4F6-0F72EB28DB15}" dt="2023-03-25T18:37:31.376" v="0"/>
        <pc:sldMkLst>
          <pc:docMk/>
          <pc:sldMk cId="3885573722" sldId="256"/>
        </pc:sldMkLst>
      </pc:sldChg>
    </pc:docChg>
  </pc:docChgLst>
  <pc:docChgLst>
    <pc:chgData name="Everton White (2019929)" userId="S::2019929@student.uwtsd.ac.uk::70c3c73b-d7f3-47f8-97cb-15a17b2edf4e" providerId="AD" clId="Web-{A442F92A-9899-20E5-812A-33830C685EA0}"/>
    <pc:docChg chg="addSld delSld modSld addMainMaster">
      <pc:chgData name="Everton White (2019929)" userId="S::2019929@student.uwtsd.ac.uk::70c3c73b-d7f3-47f8-97cb-15a17b2edf4e" providerId="AD" clId="Web-{A442F92A-9899-20E5-812A-33830C685EA0}" dt="2023-03-25T20:36:30.386" v="4"/>
      <pc:docMkLst>
        <pc:docMk/>
      </pc:docMkLst>
      <pc:sldChg chg="modSp">
        <pc:chgData name="Everton White (2019929)" userId="S::2019929@student.uwtsd.ac.uk::70c3c73b-d7f3-47f8-97cb-15a17b2edf4e" providerId="AD" clId="Web-{A442F92A-9899-20E5-812A-33830C685EA0}" dt="2023-03-25T20:36:28.683" v="2" actId="20577"/>
        <pc:sldMkLst>
          <pc:docMk/>
          <pc:sldMk cId="425229110" sldId="266"/>
        </pc:sldMkLst>
        <pc:spChg chg="mod">
          <ac:chgData name="Everton White (2019929)" userId="S::2019929@student.uwtsd.ac.uk::70c3c73b-d7f3-47f8-97cb-15a17b2edf4e" providerId="AD" clId="Web-{A442F92A-9899-20E5-812A-33830C685EA0}" dt="2023-03-25T20:36:28.683" v="2" actId="20577"/>
          <ac:spMkLst>
            <pc:docMk/>
            <pc:sldMk cId="425229110" sldId="266"/>
            <ac:spMk id="3" creationId="{0A4AE824-A012-7054-E8FE-68BDD10A5520}"/>
          </ac:spMkLst>
        </pc:spChg>
      </pc:sldChg>
      <pc:sldChg chg="add del">
        <pc:chgData name="Everton White (2019929)" userId="S::2019929@student.uwtsd.ac.uk::70c3c73b-d7f3-47f8-97cb-15a17b2edf4e" providerId="AD" clId="Web-{A442F92A-9899-20E5-812A-33830C685EA0}" dt="2023-03-25T20:36:30.386" v="4"/>
        <pc:sldMkLst>
          <pc:docMk/>
          <pc:sldMk cId="1259154275" sldId="267"/>
        </pc:sldMkLst>
      </pc:sldChg>
      <pc:sldMasterChg chg="add addSldLayout">
        <pc:chgData name="Everton White (2019929)" userId="S::2019929@student.uwtsd.ac.uk::70c3c73b-d7f3-47f8-97cb-15a17b2edf4e" providerId="AD" clId="Web-{A442F92A-9899-20E5-812A-33830C685EA0}" dt="2023-03-25T20:36:29.667" v="3"/>
        <pc:sldMasterMkLst>
          <pc:docMk/>
          <pc:sldMasterMk cId="1788331186" sldId="2147483828"/>
        </pc:sldMasterMkLst>
        <pc:sldLayoutChg chg="add">
          <pc:chgData name="Everton White (2019929)" userId="S::2019929@student.uwtsd.ac.uk::70c3c73b-d7f3-47f8-97cb-15a17b2edf4e" providerId="AD" clId="Web-{A442F92A-9899-20E5-812A-33830C685EA0}" dt="2023-03-25T20:36:29.667" v="3"/>
          <pc:sldLayoutMkLst>
            <pc:docMk/>
            <pc:sldMasterMk cId="1788331186" sldId="2147483828"/>
            <pc:sldLayoutMk cId="1133382229" sldId="2147483829"/>
          </pc:sldLayoutMkLst>
        </pc:sldLayoutChg>
        <pc:sldLayoutChg chg="add">
          <pc:chgData name="Everton White (2019929)" userId="S::2019929@student.uwtsd.ac.uk::70c3c73b-d7f3-47f8-97cb-15a17b2edf4e" providerId="AD" clId="Web-{A442F92A-9899-20E5-812A-33830C685EA0}" dt="2023-03-25T20:36:29.667" v="3"/>
          <pc:sldLayoutMkLst>
            <pc:docMk/>
            <pc:sldMasterMk cId="1788331186" sldId="2147483828"/>
            <pc:sldLayoutMk cId="1145465361" sldId="2147483830"/>
          </pc:sldLayoutMkLst>
        </pc:sldLayoutChg>
        <pc:sldLayoutChg chg="add">
          <pc:chgData name="Everton White (2019929)" userId="S::2019929@student.uwtsd.ac.uk::70c3c73b-d7f3-47f8-97cb-15a17b2edf4e" providerId="AD" clId="Web-{A442F92A-9899-20E5-812A-33830C685EA0}" dt="2023-03-25T20:36:29.667" v="3"/>
          <pc:sldLayoutMkLst>
            <pc:docMk/>
            <pc:sldMasterMk cId="1788331186" sldId="2147483828"/>
            <pc:sldLayoutMk cId="3624420004" sldId="2147483831"/>
          </pc:sldLayoutMkLst>
        </pc:sldLayoutChg>
        <pc:sldLayoutChg chg="add">
          <pc:chgData name="Everton White (2019929)" userId="S::2019929@student.uwtsd.ac.uk::70c3c73b-d7f3-47f8-97cb-15a17b2edf4e" providerId="AD" clId="Web-{A442F92A-9899-20E5-812A-33830C685EA0}" dt="2023-03-25T20:36:29.667" v="3"/>
          <pc:sldLayoutMkLst>
            <pc:docMk/>
            <pc:sldMasterMk cId="1788331186" sldId="2147483828"/>
            <pc:sldLayoutMk cId="2223774568" sldId="2147483832"/>
          </pc:sldLayoutMkLst>
        </pc:sldLayoutChg>
        <pc:sldLayoutChg chg="add">
          <pc:chgData name="Everton White (2019929)" userId="S::2019929@student.uwtsd.ac.uk::70c3c73b-d7f3-47f8-97cb-15a17b2edf4e" providerId="AD" clId="Web-{A442F92A-9899-20E5-812A-33830C685EA0}" dt="2023-03-25T20:36:29.667" v="3"/>
          <pc:sldLayoutMkLst>
            <pc:docMk/>
            <pc:sldMasterMk cId="1788331186" sldId="2147483828"/>
            <pc:sldLayoutMk cId="7860905" sldId="2147483833"/>
          </pc:sldLayoutMkLst>
        </pc:sldLayoutChg>
        <pc:sldLayoutChg chg="add">
          <pc:chgData name="Everton White (2019929)" userId="S::2019929@student.uwtsd.ac.uk::70c3c73b-d7f3-47f8-97cb-15a17b2edf4e" providerId="AD" clId="Web-{A442F92A-9899-20E5-812A-33830C685EA0}" dt="2023-03-25T20:36:29.667" v="3"/>
          <pc:sldLayoutMkLst>
            <pc:docMk/>
            <pc:sldMasterMk cId="1788331186" sldId="2147483828"/>
            <pc:sldLayoutMk cId="3319989256" sldId="2147483834"/>
          </pc:sldLayoutMkLst>
        </pc:sldLayoutChg>
        <pc:sldLayoutChg chg="add">
          <pc:chgData name="Everton White (2019929)" userId="S::2019929@student.uwtsd.ac.uk::70c3c73b-d7f3-47f8-97cb-15a17b2edf4e" providerId="AD" clId="Web-{A442F92A-9899-20E5-812A-33830C685EA0}" dt="2023-03-25T20:36:29.667" v="3"/>
          <pc:sldLayoutMkLst>
            <pc:docMk/>
            <pc:sldMasterMk cId="1788331186" sldId="2147483828"/>
            <pc:sldLayoutMk cId="671956160" sldId="2147483835"/>
          </pc:sldLayoutMkLst>
        </pc:sldLayoutChg>
        <pc:sldLayoutChg chg="add">
          <pc:chgData name="Everton White (2019929)" userId="S::2019929@student.uwtsd.ac.uk::70c3c73b-d7f3-47f8-97cb-15a17b2edf4e" providerId="AD" clId="Web-{A442F92A-9899-20E5-812A-33830C685EA0}" dt="2023-03-25T20:36:29.667" v="3"/>
          <pc:sldLayoutMkLst>
            <pc:docMk/>
            <pc:sldMasterMk cId="1788331186" sldId="2147483828"/>
            <pc:sldLayoutMk cId="3513531192" sldId="2147483836"/>
          </pc:sldLayoutMkLst>
        </pc:sldLayoutChg>
        <pc:sldLayoutChg chg="add">
          <pc:chgData name="Everton White (2019929)" userId="S::2019929@student.uwtsd.ac.uk::70c3c73b-d7f3-47f8-97cb-15a17b2edf4e" providerId="AD" clId="Web-{A442F92A-9899-20E5-812A-33830C685EA0}" dt="2023-03-25T20:36:29.667" v="3"/>
          <pc:sldLayoutMkLst>
            <pc:docMk/>
            <pc:sldMasterMk cId="1788331186" sldId="2147483828"/>
            <pc:sldLayoutMk cId="226487330" sldId="2147483837"/>
          </pc:sldLayoutMkLst>
        </pc:sldLayoutChg>
        <pc:sldLayoutChg chg="add">
          <pc:chgData name="Everton White (2019929)" userId="S::2019929@student.uwtsd.ac.uk::70c3c73b-d7f3-47f8-97cb-15a17b2edf4e" providerId="AD" clId="Web-{A442F92A-9899-20E5-812A-33830C685EA0}" dt="2023-03-25T20:36:29.667" v="3"/>
          <pc:sldLayoutMkLst>
            <pc:docMk/>
            <pc:sldMasterMk cId="1788331186" sldId="2147483828"/>
            <pc:sldLayoutMk cId="2210202734" sldId="2147483838"/>
          </pc:sldLayoutMkLst>
        </pc:sldLayoutChg>
        <pc:sldLayoutChg chg="add">
          <pc:chgData name="Everton White (2019929)" userId="S::2019929@student.uwtsd.ac.uk::70c3c73b-d7f3-47f8-97cb-15a17b2edf4e" providerId="AD" clId="Web-{A442F92A-9899-20E5-812A-33830C685EA0}" dt="2023-03-25T20:36:29.667" v="3"/>
          <pc:sldLayoutMkLst>
            <pc:docMk/>
            <pc:sldMasterMk cId="1788331186" sldId="2147483828"/>
            <pc:sldLayoutMk cId="1166480346" sldId="2147483839"/>
          </pc:sldLayoutMkLst>
        </pc:sldLayoutChg>
        <pc:sldLayoutChg chg="add">
          <pc:chgData name="Everton White (2019929)" userId="S::2019929@student.uwtsd.ac.uk::70c3c73b-d7f3-47f8-97cb-15a17b2edf4e" providerId="AD" clId="Web-{A442F92A-9899-20E5-812A-33830C685EA0}" dt="2023-03-25T20:36:29.667" v="3"/>
          <pc:sldLayoutMkLst>
            <pc:docMk/>
            <pc:sldMasterMk cId="1788331186" sldId="2147483828"/>
            <pc:sldLayoutMk cId="3640683596" sldId="2147483840"/>
          </pc:sldLayoutMkLst>
        </pc:sldLayoutChg>
        <pc:sldLayoutChg chg="add">
          <pc:chgData name="Everton White (2019929)" userId="S::2019929@student.uwtsd.ac.uk::70c3c73b-d7f3-47f8-97cb-15a17b2edf4e" providerId="AD" clId="Web-{A442F92A-9899-20E5-812A-33830C685EA0}" dt="2023-03-25T20:36:29.667" v="3"/>
          <pc:sldLayoutMkLst>
            <pc:docMk/>
            <pc:sldMasterMk cId="1788331186" sldId="2147483828"/>
            <pc:sldLayoutMk cId="2243180682" sldId="2147483841"/>
          </pc:sldLayoutMkLst>
        </pc:sldLayoutChg>
        <pc:sldLayoutChg chg="add">
          <pc:chgData name="Everton White (2019929)" userId="S::2019929@student.uwtsd.ac.uk::70c3c73b-d7f3-47f8-97cb-15a17b2edf4e" providerId="AD" clId="Web-{A442F92A-9899-20E5-812A-33830C685EA0}" dt="2023-03-25T20:36:29.667" v="3"/>
          <pc:sldLayoutMkLst>
            <pc:docMk/>
            <pc:sldMasterMk cId="1788331186" sldId="2147483828"/>
            <pc:sldLayoutMk cId="149687970" sldId="2147483842"/>
          </pc:sldLayoutMkLst>
        </pc:sldLayoutChg>
        <pc:sldLayoutChg chg="add">
          <pc:chgData name="Everton White (2019929)" userId="S::2019929@student.uwtsd.ac.uk::70c3c73b-d7f3-47f8-97cb-15a17b2edf4e" providerId="AD" clId="Web-{A442F92A-9899-20E5-812A-33830C685EA0}" dt="2023-03-25T20:36:29.667" v="3"/>
          <pc:sldLayoutMkLst>
            <pc:docMk/>
            <pc:sldMasterMk cId="1788331186" sldId="2147483828"/>
            <pc:sldLayoutMk cId="4054661960" sldId="2147483843"/>
          </pc:sldLayoutMkLst>
        </pc:sldLayoutChg>
        <pc:sldLayoutChg chg="add">
          <pc:chgData name="Everton White (2019929)" userId="S::2019929@student.uwtsd.ac.uk::70c3c73b-d7f3-47f8-97cb-15a17b2edf4e" providerId="AD" clId="Web-{A442F92A-9899-20E5-812A-33830C685EA0}" dt="2023-03-25T20:36:29.667" v="3"/>
          <pc:sldLayoutMkLst>
            <pc:docMk/>
            <pc:sldMasterMk cId="1788331186" sldId="2147483828"/>
            <pc:sldLayoutMk cId="2980695207" sldId="2147483844"/>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20B697-7006-4DB3-9709-6E11EB796071}" type="datetimeFigureOut">
              <a:t>3/25/2023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606128-0EFC-4D01-8B1F-F5B84A0876E3}" type="slidenum">
              <a:t>‹#›</a:t>
            </a:fld>
            <a:endParaRPr lang="en-GB"/>
          </a:p>
        </p:txBody>
      </p:sp>
    </p:spTree>
    <p:extLst>
      <p:ext uri="{BB962C8B-B14F-4D97-AF65-F5344CB8AC3E}">
        <p14:creationId xmlns:p14="http://schemas.microsoft.com/office/powerpoint/2010/main" val="30767978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mission-statement.com/hilton/"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uk.indeed.com/career-advice/career-development/it-skills"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uk.indeed.com/career-advice/career-development/it-skills"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Many of Hilton’s flagship hotels, airport locations and largest properties are corporately managed. However, it does franchise and in 2018 90% of hotels were run in this way. Franchisees must adhere to stringent brand standards in order to uphold a licensing agreement with Hilton.</a:t>
            </a:r>
          </a:p>
          <a:p>
            <a:r>
              <a:rPr lang="en-US"/>
              <a:t>In 2020 the Hilton UK made a large loss of £112.4m. This was a result of the Covid pandemic affecting the economy, especially the hospitality industry. Travel restrictions, instructions to stay at home as well as the complete and partial suspension of hotel operations had a huge impact.</a:t>
            </a:r>
          </a:p>
          <a:p>
            <a:endParaRPr lang="en-US"/>
          </a:p>
          <a:p>
            <a:r>
              <a:rPr lang="en-US"/>
              <a:t>This compares with 2019 when a profit of £8.8m was made.</a:t>
            </a:r>
            <a:r>
              <a:rPr lang="en-GB"/>
              <a:t>Anon., n.d. </a:t>
            </a:r>
            <a:r>
              <a:rPr lang="en-GB" i="1"/>
              <a:t>Mission Statement. </a:t>
            </a:r>
            <a:r>
              <a:rPr lang="en-GB"/>
              <a:t>[Online] </a:t>
            </a:r>
            <a:br>
              <a:rPr lang="en-GB">
                <a:cs typeface="+mn-lt"/>
              </a:rPr>
            </a:br>
            <a:r>
              <a:rPr lang="en-GB"/>
              <a:t>Available at: </a:t>
            </a:r>
            <a:r>
              <a:rPr lang="en-GB" u="sng">
                <a:hlinkClick r:id="rId3"/>
              </a:rPr>
              <a:t>https://mission-statement.com/hilton/</a:t>
            </a:r>
            <a:r>
              <a:rPr lang="en-GB" u="sng"/>
              <a:t> </a:t>
            </a:r>
            <a:endParaRPr lang="en-US">
              <a:cs typeface="Calibri"/>
            </a:endParaRPr>
          </a:p>
        </p:txBody>
      </p:sp>
      <p:sp>
        <p:nvSpPr>
          <p:cNvPr id="4" name="Slide Number Placeholder 3"/>
          <p:cNvSpPr>
            <a:spLocks noGrp="1"/>
          </p:cNvSpPr>
          <p:nvPr>
            <p:ph type="sldNum" sz="quarter" idx="5"/>
          </p:nvPr>
        </p:nvSpPr>
        <p:spPr/>
        <p:txBody>
          <a:bodyPr/>
          <a:lstStyle/>
          <a:p>
            <a:fld id="{76606128-0EFC-4D01-8B1F-F5B84A0876E3}" type="slidenum">
              <a:t>3</a:t>
            </a:fld>
            <a:endParaRPr lang="en-GB"/>
          </a:p>
        </p:txBody>
      </p:sp>
    </p:spTree>
    <p:extLst>
      <p:ext uri="{BB962C8B-B14F-4D97-AF65-F5344CB8AC3E}">
        <p14:creationId xmlns:p14="http://schemas.microsoft.com/office/powerpoint/2010/main" val="15596463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Hilton Worldwide University, which offers courses and initiatives as well as the Hilton Learning Lobby [a website that provides a virtual learning experience for Hilton Team Members]. </a:t>
            </a:r>
          </a:p>
          <a:p>
            <a:r>
              <a:rPr lang="en-US"/>
              <a:t>An understanding of employment law, equality act 2010 including the 9 protected characteristics,  health and safety legislation</a:t>
            </a:r>
          </a:p>
          <a:p>
            <a:r>
              <a:rPr lang="en-US"/>
              <a:t>Using data to track both job applicants and employees' protected characteristics (age, gender, sexuality, marital status, disability, race, gender reassignment, pregnancy, religion). This is needed to ensure the Hilton is complying with equalities legislation.</a:t>
            </a:r>
          </a:p>
          <a:p>
            <a:endParaRPr lang="en-US"/>
          </a:p>
          <a:p>
            <a:r>
              <a:rPr lang="en-US"/>
              <a:t>personal and professional information </a:t>
            </a:r>
          </a:p>
          <a:p>
            <a:endParaRPr lang="en-US"/>
          </a:p>
          <a:p>
            <a:endParaRPr lang="en-US"/>
          </a:p>
          <a:p>
            <a:endParaRPr lang="en-US"/>
          </a:p>
          <a:p>
            <a:endParaRPr lang="en-US">
              <a:cs typeface="Calibri"/>
            </a:endParaRPr>
          </a:p>
        </p:txBody>
      </p:sp>
      <p:sp>
        <p:nvSpPr>
          <p:cNvPr id="4" name="Slide Number Placeholder 3"/>
          <p:cNvSpPr>
            <a:spLocks noGrp="1"/>
          </p:cNvSpPr>
          <p:nvPr>
            <p:ph type="sldNum" sz="quarter" idx="5"/>
          </p:nvPr>
        </p:nvSpPr>
        <p:spPr/>
        <p:txBody>
          <a:bodyPr/>
          <a:lstStyle/>
          <a:p>
            <a:fld id="{76606128-0EFC-4D01-8B1F-F5B84A0876E3}" type="slidenum">
              <a:t>4</a:t>
            </a:fld>
            <a:endParaRPr lang="en-GB"/>
          </a:p>
        </p:txBody>
      </p:sp>
    </p:spTree>
    <p:extLst>
      <p:ext uri="{BB962C8B-B14F-4D97-AF65-F5344CB8AC3E}">
        <p14:creationId xmlns:p14="http://schemas.microsoft.com/office/powerpoint/2010/main" val="38482814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Good  communication skills are essential. </a:t>
            </a:r>
          </a:p>
          <a:p>
            <a:pPr>
              <a:spcBef>
                <a:spcPts val="1000"/>
              </a:spcBef>
            </a:pPr>
            <a:r>
              <a:rPr lang="en-US"/>
              <a:t>An ability to communicate with a wide range of stakeholders including those involved in staff performance, health and safety, staff themselves, and staff representatives such as trade unions.</a:t>
            </a:r>
          </a:p>
          <a:p>
            <a:pPr>
              <a:spcBef>
                <a:spcPts val="1000"/>
              </a:spcBef>
            </a:pPr>
            <a:r>
              <a:rPr lang="en-US"/>
              <a:t>Being able to identify problems, and solve them is an important skill. For example in the context of the Hilton it might be necessary to think inventively about recruitment strategies, as there is a shortage of hospitality workers in the UK post Brexit. Managing staff absences due to Covid is another example. Chapter 9 p 199.</a:t>
            </a:r>
          </a:p>
          <a:p>
            <a:r>
              <a:rPr lang="en-US"/>
              <a:t>I do not have any experience of using HRIS systems, used by Hilton.</a:t>
            </a:r>
            <a:r>
              <a:rPr lang="en-GB"/>
              <a:t>team, I. e., 2022. </a:t>
            </a:r>
            <a:r>
              <a:rPr lang="en-GB" i="1"/>
              <a:t>Indeed. </a:t>
            </a:r>
            <a:r>
              <a:rPr lang="en-GB"/>
              <a:t>[Online] </a:t>
            </a:r>
            <a:br>
              <a:rPr lang="en-GB">
                <a:cs typeface="+mn-lt"/>
              </a:rPr>
            </a:br>
            <a:r>
              <a:rPr lang="en-GB"/>
              <a:t>Available at: </a:t>
            </a:r>
            <a:r>
              <a:rPr lang="en-GB" u="sng">
                <a:hlinkClick r:id="rId3"/>
              </a:rPr>
              <a:t>https://uk.indeed.com/career-advice/career-development/it-skills</a:t>
            </a:r>
            <a:r>
              <a:rPr lang="en-GB" u="sng"/>
              <a:t>.</a:t>
            </a:r>
            <a:r>
              <a:rPr lang="en-GB"/>
              <a:t> </a:t>
            </a:r>
            <a:endParaRPr lang="en-GB">
              <a:cs typeface="Calibri"/>
            </a:endParaRPr>
          </a:p>
          <a:p>
            <a:r>
              <a:rPr lang="en-US"/>
              <a:t>This skill requires further </a:t>
            </a:r>
            <a:r>
              <a:rPr lang="en-US" err="1"/>
              <a:t>trainig</a:t>
            </a:r>
            <a:r>
              <a:rPr lang="en-US"/>
              <a:t>.  </a:t>
            </a:r>
          </a:p>
          <a:p>
            <a:endParaRPr lang="en-US"/>
          </a:p>
          <a:p>
            <a:endParaRPr lang="en-US"/>
          </a:p>
          <a:p>
            <a:endParaRPr lang="en-US">
              <a:cs typeface="Calibri"/>
            </a:endParaRPr>
          </a:p>
        </p:txBody>
      </p:sp>
      <p:sp>
        <p:nvSpPr>
          <p:cNvPr id="4" name="Slide Number Placeholder 3"/>
          <p:cNvSpPr>
            <a:spLocks noGrp="1"/>
          </p:cNvSpPr>
          <p:nvPr>
            <p:ph type="sldNum" sz="quarter" idx="5"/>
          </p:nvPr>
        </p:nvSpPr>
        <p:spPr/>
        <p:txBody>
          <a:bodyPr/>
          <a:lstStyle/>
          <a:p>
            <a:fld id="{76606128-0EFC-4D01-8B1F-F5B84A0876E3}" type="slidenum">
              <a:t>5</a:t>
            </a:fld>
            <a:endParaRPr lang="en-GB"/>
          </a:p>
        </p:txBody>
      </p:sp>
    </p:spTree>
    <p:extLst>
      <p:ext uri="{BB962C8B-B14F-4D97-AF65-F5344CB8AC3E}">
        <p14:creationId xmlns:p14="http://schemas.microsoft.com/office/powerpoint/2010/main" val="18269710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GB"/>
              <a:t>Ability to maintain </a:t>
            </a:r>
            <a:r>
              <a:rPr lang="en-GB" err="1"/>
              <a:t>confidencialitity</a:t>
            </a:r>
            <a:endParaRPr lang="en-US" err="1"/>
          </a:p>
          <a:p>
            <a:pPr marL="285750" indent="-285750">
              <a:buFont typeface="Arial"/>
              <a:buChar char="•"/>
            </a:pPr>
            <a:r>
              <a:rPr lang="en-GB"/>
              <a:t>Highly organised with the ability to keep accurate records</a:t>
            </a:r>
            <a:endParaRPr lang="en-US"/>
          </a:p>
          <a:p>
            <a:pPr marL="285750" indent="-285750">
              <a:buFont typeface="Arial"/>
              <a:buChar char="•"/>
            </a:pPr>
            <a:r>
              <a:rPr lang="en-GB"/>
              <a:t>High degree of integrity </a:t>
            </a:r>
            <a:endParaRPr lang="en-US"/>
          </a:p>
          <a:p>
            <a:pPr marL="285750" indent="-285750">
              <a:buFont typeface="Arial"/>
              <a:buChar char="•"/>
            </a:pPr>
            <a:r>
              <a:rPr lang="en-GB"/>
              <a:t>Commitment to personal development</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76606128-0EFC-4D01-8B1F-F5B84A0876E3}" type="slidenum">
              <a:t>6</a:t>
            </a:fld>
            <a:endParaRPr lang="en-GB"/>
          </a:p>
        </p:txBody>
      </p:sp>
    </p:spTree>
    <p:extLst>
      <p:ext uri="{BB962C8B-B14F-4D97-AF65-F5344CB8AC3E}">
        <p14:creationId xmlns:p14="http://schemas.microsoft.com/office/powerpoint/2010/main" val="20048590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err="1">
                <a:cs typeface="Calibri"/>
              </a:rPr>
              <a:t>v</a:t>
            </a:r>
            <a:r>
              <a:rPr lang="en-US" err="1"/>
              <a:t>I</a:t>
            </a:r>
            <a:r>
              <a:rPr lang="en-US"/>
              <a:t> will have to be trained in in the HR software used by the Hilton</a:t>
            </a:r>
          </a:p>
          <a:p>
            <a:endParaRPr lang="en-US"/>
          </a:p>
          <a:p>
            <a:r>
              <a:rPr lang="en-US"/>
              <a:t>Hilton have their own university Hilton Worldwide University, which offers courses and </a:t>
            </a:r>
            <a:r>
              <a:rPr lang="en-US" err="1"/>
              <a:t>programmes</a:t>
            </a:r>
            <a:r>
              <a:rPr lang="en-US"/>
              <a:t> as well as the Hilton Learning Lobby [website that provides virtual learning experience for Hilton Team Members]</a:t>
            </a:r>
            <a:r>
              <a:rPr lang="en-GB"/>
              <a:t>team, I. e., 2022. </a:t>
            </a:r>
            <a:r>
              <a:rPr lang="en-GB" i="1"/>
              <a:t>Indeed. </a:t>
            </a:r>
            <a:r>
              <a:rPr lang="en-GB"/>
              <a:t>[Online] </a:t>
            </a:r>
            <a:br>
              <a:rPr lang="en-GB">
                <a:cs typeface="+mn-lt"/>
              </a:rPr>
            </a:br>
            <a:r>
              <a:rPr lang="en-GB"/>
              <a:t>Available at: </a:t>
            </a:r>
            <a:r>
              <a:rPr lang="en-GB" u="sng">
                <a:hlinkClick r:id="rId3"/>
              </a:rPr>
              <a:t>https://uk.indeed.com/career-advice/career-development/it-skills</a:t>
            </a:r>
            <a:r>
              <a:rPr lang="en-GB" u="sng"/>
              <a:t>.</a:t>
            </a:r>
            <a:r>
              <a:rPr lang="en-GB"/>
              <a:t> </a:t>
            </a: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6606128-0EFC-4D01-8B1F-F5B84A0876E3}" type="slidenum">
              <a:t>7</a:t>
            </a:fld>
            <a:endParaRPr lang="en-GB"/>
          </a:p>
        </p:txBody>
      </p:sp>
    </p:spTree>
    <p:extLst>
      <p:ext uri="{BB962C8B-B14F-4D97-AF65-F5344CB8AC3E}">
        <p14:creationId xmlns:p14="http://schemas.microsoft.com/office/powerpoint/2010/main" val="635269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Combining informal and formal training to my personal and career development. Will benefit both myself and the company.</a:t>
            </a:r>
          </a:p>
          <a:p>
            <a:r>
              <a:rPr lang="en-US"/>
              <a:t>With an increase in productivity</a:t>
            </a:r>
          </a:p>
          <a:p>
            <a:r>
              <a:rPr lang="en-US"/>
              <a:t>The benefits will enable me more access to other roles carried out by HR within the company.</a:t>
            </a:r>
          </a:p>
          <a:p>
            <a:r>
              <a:rPr lang="en-US"/>
              <a:t>Which would further my knowledge has the potentially be rewarded by an increase in salary.</a:t>
            </a:r>
          </a:p>
          <a:p>
            <a:endParaRPr lang="en-US"/>
          </a:p>
          <a:p>
            <a:endParaRPr lang="en-US"/>
          </a:p>
          <a:p>
            <a:endParaRPr lang="en-US">
              <a:cs typeface="Calibri"/>
            </a:endParaRPr>
          </a:p>
        </p:txBody>
      </p:sp>
      <p:sp>
        <p:nvSpPr>
          <p:cNvPr id="4" name="Slide Number Placeholder 3"/>
          <p:cNvSpPr>
            <a:spLocks noGrp="1"/>
          </p:cNvSpPr>
          <p:nvPr>
            <p:ph type="sldNum" sz="quarter" idx="5"/>
          </p:nvPr>
        </p:nvSpPr>
        <p:spPr/>
        <p:txBody>
          <a:bodyPr/>
          <a:lstStyle/>
          <a:p>
            <a:fld id="{76606128-0EFC-4D01-8B1F-F5B84A0876E3}" type="slidenum">
              <a:t>8</a:t>
            </a:fld>
            <a:endParaRPr lang="en-GB"/>
          </a:p>
        </p:txBody>
      </p:sp>
    </p:spTree>
    <p:extLst>
      <p:ext uri="{BB962C8B-B14F-4D97-AF65-F5344CB8AC3E}">
        <p14:creationId xmlns:p14="http://schemas.microsoft.com/office/powerpoint/2010/main" val="19257892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ts val="1000"/>
              </a:spcBef>
              <a:buFont typeface="Arial"/>
              <a:buChar char="•"/>
            </a:pPr>
            <a:r>
              <a:rPr lang="en-US"/>
              <a:t>Training (methods to include caching and mentoring as well as formal courses), will enable me to support staff better to provide an outstanding customer experience</a:t>
            </a:r>
          </a:p>
          <a:p>
            <a:pPr marL="285750" indent="-285750">
              <a:spcBef>
                <a:spcPts val="1000"/>
              </a:spcBef>
              <a:buFont typeface="Arial"/>
              <a:buChar char="•"/>
            </a:pPr>
            <a:r>
              <a:rPr lang="en-US"/>
              <a:t>Providing personal development training will enable me to progress within the Hilton. It will also increase my loyalty to the company. As a result they will retain me as an employee. This will reduce recruitment costs and Hilton will benefit from my knowledge of the company which will increase year on year.</a:t>
            </a:r>
            <a:endParaRPr lang="en-GB"/>
          </a:p>
        </p:txBody>
      </p:sp>
      <p:sp>
        <p:nvSpPr>
          <p:cNvPr id="4" name="Slide Number Placeholder 3"/>
          <p:cNvSpPr>
            <a:spLocks noGrp="1"/>
          </p:cNvSpPr>
          <p:nvPr>
            <p:ph type="sldNum" sz="quarter" idx="5"/>
          </p:nvPr>
        </p:nvSpPr>
        <p:spPr/>
        <p:txBody>
          <a:bodyPr/>
          <a:lstStyle/>
          <a:p>
            <a:fld id="{76606128-0EFC-4D01-8B1F-F5B84A0876E3}" type="slidenum">
              <a:t>9</a:t>
            </a:fld>
            <a:endParaRPr lang="en-GB"/>
          </a:p>
        </p:txBody>
      </p:sp>
    </p:spTree>
    <p:extLst>
      <p:ext uri="{BB962C8B-B14F-4D97-AF65-F5344CB8AC3E}">
        <p14:creationId xmlns:p14="http://schemas.microsoft.com/office/powerpoint/2010/main" val="24427276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11215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102320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833741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3/25/2023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2975447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603035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3/25/2023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986123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3/25/2023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03245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3/25/2023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0692938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115520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515010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25461950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554537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10605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017209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3/25/2023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2971813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731687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smtClean="0"/>
              <a:t>3/25/2023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1333822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smtClean="0"/>
              <a:t>3/25/2023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1454653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3/25/2023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62442000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smtClean="0"/>
              <a:t>3/25/2023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22377456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smtClean="0"/>
              <a:t>3/25/2023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786090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smtClean="0"/>
              <a:t>3/25/2023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31998925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3/25/2023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67195616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51353119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2648733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3/25/2023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21020273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3/25/2023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16648034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3/25/2023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364068359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3/25/2023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431806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3/25/2023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14968797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smtClean="0"/>
              <a:t>3/25/2023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405466196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smtClean="0"/>
              <a:t>3/25/2023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a:p>
        </p:txBody>
      </p:sp>
    </p:spTree>
    <p:extLst>
      <p:ext uri="{BB962C8B-B14F-4D97-AF65-F5344CB8AC3E}">
        <p14:creationId xmlns:p14="http://schemas.microsoft.com/office/powerpoint/2010/main" val="29806952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slideLayout" Target="../slideLayouts/slideLayout29.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17" Type="http://schemas.openxmlformats.org/officeDocument/2006/relationships/theme" Target="../theme/theme2.xml"/><Relationship Id="rId2" Type="http://schemas.openxmlformats.org/officeDocument/2006/relationships/slideLayout" Target="../slideLayouts/slideLayout18.xml"/><Relationship Id="rId16" Type="http://schemas.openxmlformats.org/officeDocument/2006/relationships/slideLayout" Target="../slideLayouts/slideLayout32.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5" Type="http://schemas.openxmlformats.org/officeDocument/2006/relationships/slideLayout" Target="../slideLayouts/slideLayout3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slideLayout" Target="../slideLayouts/slideLayout3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3/25/2023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418761853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C764DE79-268F-4C1A-8933-263129D2AF90}" type="datetimeFigureOut">
              <a:rPr lang="en-US" smtClean="0"/>
              <a:t>3/25/2023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8F63A3B-78C7-47BE-AE5E-E10140E04643}" type="slidenum">
              <a:rPr lang="en-US" smtClean="0"/>
              <a:t>‹#›</a:t>
            </a:fld>
            <a:endParaRPr lang="en-US"/>
          </a:p>
        </p:txBody>
      </p:sp>
    </p:spTree>
    <p:extLst>
      <p:ext uri="{BB962C8B-B14F-4D97-AF65-F5344CB8AC3E}">
        <p14:creationId xmlns:p14="http://schemas.microsoft.com/office/powerpoint/2010/main" val="1788331186"/>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 id="2147483840" r:id="rId12"/>
    <p:sldLayoutId id="2147483841" r:id="rId13"/>
    <p:sldLayoutId id="2147483842" r:id="rId14"/>
    <p:sldLayoutId id="2147483843" r:id="rId15"/>
    <p:sldLayoutId id="214748384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pointfranchise.co.uk/articles/do-hilton-hotels-franchise-6085/" TargetMode="External"/><Relationship Id="rId2" Type="http://schemas.openxmlformats.org/officeDocument/2006/relationships/hyperlink" Target="https://mission-statement.com/hilton/" TargetMode="External"/><Relationship Id="rId1" Type="http://schemas.openxmlformats.org/officeDocument/2006/relationships/slideLayout" Target="../slideLayouts/slideLayout2.xml"/><Relationship Id="rId6" Type="http://schemas.openxmlformats.org/officeDocument/2006/relationships/hyperlink" Target="https://youtu.be/5N2lRxBPG-w" TargetMode="External"/><Relationship Id="rId5" Type="http://schemas.openxmlformats.org/officeDocument/2006/relationships/hyperlink" Target="https://find-and-update.company-information.service.gov.uk/company/00695283/filing-history" TargetMode="External"/><Relationship Id="rId4" Type="http://schemas.openxmlformats.org/officeDocument/2006/relationships/hyperlink" Target="https://uk.indeed.com/career-advice/career-development/it-skil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cxnSp>
        <p:nvCxnSpPr>
          <p:cNvPr id="22" name="Straight Connector 21">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DE11313-305C-06C3-E6B2-2C45418AE6A4}"/>
              </a:ext>
            </a:extLst>
          </p:cNvPr>
          <p:cNvSpPr>
            <a:spLocks noGrp="1"/>
          </p:cNvSpPr>
          <p:nvPr>
            <p:ph type="ctrTitle"/>
          </p:nvPr>
        </p:nvSpPr>
        <p:spPr>
          <a:xfrm>
            <a:off x="643467" y="816638"/>
            <a:ext cx="3367359" cy="5224724"/>
          </a:xfrm>
        </p:spPr>
        <p:txBody>
          <a:bodyPr vert="horz" lIns="91440" tIns="45720" rIns="91440" bIns="45720" rtlCol="0" anchor="ctr">
            <a:normAutofit/>
          </a:bodyPr>
          <a:lstStyle/>
          <a:p>
            <a:pPr algn="l"/>
            <a:endParaRPr lang="en-US" sz="3600"/>
          </a:p>
        </p:txBody>
      </p:sp>
      <p:sp>
        <p:nvSpPr>
          <p:cNvPr id="5" name="Subtitle 4">
            <a:extLst>
              <a:ext uri="{FF2B5EF4-FFF2-40B4-BE49-F238E27FC236}">
                <a16:creationId xmlns:a16="http://schemas.microsoft.com/office/drawing/2014/main" id="{B5E4640C-97E5-1938-37BA-651C921445E1}"/>
              </a:ext>
            </a:extLst>
          </p:cNvPr>
          <p:cNvSpPr>
            <a:spLocks noGrp="1"/>
          </p:cNvSpPr>
          <p:nvPr>
            <p:ph type="subTitle" idx="1"/>
          </p:nvPr>
        </p:nvSpPr>
        <p:spPr>
          <a:xfrm>
            <a:off x="4654295" y="816638"/>
            <a:ext cx="4619706" cy="5224724"/>
          </a:xfrm>
        </p:spPr>
        <p:txBody>
          <a:bodyPr vert="horz" lIns="91440" tIns="45720" rIns="91440" bIns="45720" rtlCol="0" anchor="ctr">
            <a:normAutofit/>
          </a:bodyPr>
          <a:lstStyle/>
          <a:p>
            <a:pPr algn="l">
              <a:buFont typeface="Wingdings 3" charset="2"/>
              <a:buChar char=""/>
            </a:pPr>
            <a:r>
              <a:rPr lang="en-US">
                <a:solidFill>
                  <a:schemeClr val="tx1">
                    <a:lumMod val="75000"/>
                    <a:lumOff val="25000"/>
                  </a:schemeClr>
                </a:solidFill>
              </a:rPr>
              <a:t>Name Everton White  </a:t>
            </a:r>
          </a:p>
          <a:p>
            <a:pPr algn="l">
              <a:buFont typeface="Wingdings 3" charset="2"/>
              <a:buChar char=""/>
            </a:pPr>
            <a:r>
              <a:rPr lang="en-US">
                <a:solidFill>
                  <a:schemeClr val="tx1">
                    <a:lumMod val="75000"/>
                    <a:lumOff val="25000"/>
                  </a:schemeClr>
                </a:solidFill>
              </a:rPr>
              <a:t>Student number 2019929</a:t>
            </a:r>
          </a:p>
          <a:p>
            <a:pPr algn="l">
              <a:buFont typeface="Wingdings 3" charset="2"/>
              <a:buChar char=""/>
            </a:pPr>
            <a:r>
              <a:rPr lang="en-US">
                <a:solidFill>
                  <a:schemeClr val="tx1">
                    <a:lumMod val="75000"/>
                    <a:lumOff val="25000"/>
                  </a:schemeClr>
                </a:solidFill>
              </a:rPr>
              <a:t>Module code BMSW5 102</a:t>
            </a:r>
          </a:p>
          <a:p>
            <a:pPr algn="l">
              <a:buFont typeface="Wingdings 3" charset="2"/>
              <a:buChar char=""/>
            </a:pPr>
            <a:r>
              <a:rPr lang="en-US">
                <a:solidFill>
                  <a:schemeClr val="tx1">
                    <a:lumMod val="75000"/>
                    <a:lumOff val="25000"/>
                  </a:schemeClr>
                </a:solidFill>
              </a:rPr>
              <a:t>Module title Developing Relationships in the workplace</a:t>
            </a:r>
          </a:p>
          <a:p>
            <a:pPr algn="l">
              <a:buFont typeface="Wingdings 3" charset="2"/>
              <a:buChar char=""/>
            </a:pPr>
            <a:r>
              <a:rPr lang="en-US">
                <a:solidFill>
                  <a:schemeClr val="tx1">
                    <a:lumMod val="75000"/>
                    <a:lumOff val="25000"/>
                  </a:schemeClr>
                </a:solidFill>
              </a:rPr>
              <a:t>Lecturer name Charles Nwaogwugwu</a:t>
            </a:r>
          </a:p>
        </p:txBody>
      </p:sp>
    </p:spTree>
    <p:extLst>
      <p:ext uri="{BB962C8B-B14F-4D97-AF65-F5344CB8AC3E}">
        <p14:creationId xmlns:p14="http://schemas.microsoft.com/office/powerpoint/2010/main" val="38855737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AEC7F2-FE24-85E4-000B-05B592C03AD1}"/>
              </a:ext>
            </a:extLst>
          </p:cNvPr>
          <p:cNvSpPr>
            <a:spLocks noGrp="1"/>
          </p:cNvSpPr>
          <p:nvPr>
            <p:ph type="title"/>
          </p:nvPr>
        </p:nvSpPr>
        <p:spPr>
          <a:xfrm>
            <a:off x="1333502" y="609600"/>
            <a:ext cx="8596668" cy="1320800"/>
          </a:xfrm>
        </p:spPr>
        <p:txBody>
          <a:bodyPr>
            <a:normAutofit/>
          </a:bodyPr>
          <a:lstStyle/>
          <a:p>
            <a:r>
              <a:rPr lang="en-GB"/>
              <a:t>CONTENTS </a:t>
            </a:r>
            <a:br>
              <a:rPr lang="en-GB"/>
            </a:br>
            <a:endParaRPr lang="en-GB"/>
          </a:p>
        </p:txBody>
      </p:sp>
      <p:sp>
        <p:nvSpPr>
          <p:cNvPr id="10" name="Isosceles Triangle 9">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85973E48-BAD3-CAF7-B2B0-9E8C09569329}"/>
              </a:ext>
            </a:extLst>
          </p:cNvPr>
          <p:cNvSpPr>
            <a:spLocks noGrp="1"/>
          </p:cNvSpPr>
          <p:nvPr>
            <p:ph idx="1"/>
          </p:nvPr>
        </p:nvSpPr>
        <p:spPr>
          <a:xfrm>
            <a:off x="1333502" y="2160589"/>
            <a:ext cx="8596668" cy="3880773"/>
          </a:xfrm>
        </p:spPr>
        <p:txBody>
          <a:bodyPr vert="horz" lIns="91440" tIns="45720" rIns="91440" bIns="45720" rtlCol="0">
            <a:normAutofit/>
          </a:bodyPr>
          <a:lstStyle/>
          <a:p>
            <a:pPr marL="0" indent="0">
              <a:buNone/>
            </a:pPr>
            <a:r>
              <a:rPr lang="en-GB"/>
              <a:t>Presentation details</a:t>
            </a:r>
          </a:p>
          <a:p>
            <a:pPr marL="0" indent="0">
              <a:buNone/>
            </a:pPr>
            <a:r>
              <a:rPr lang="en-GB"/>
              <a:t>Company introduction</a:t>
            </a:r>
          </a:p>
          <a:p>
            <a:pPr marL="0" indent="0">
              <a:buNone/>
            </a:pPr>
            <a:r>
              <a:rPr lang="en-GB"/>
              <a:t>Knowledge required by HR</a:t>
            </a:r>
          </a:p>
          <a:p>
            <a:pPr marL="0" indent="0">
              <a:buNone/>
            </a:pPr>
            <a:r>
              <a:rPr lang="en-GB"/>
              <a:t>Skills needed to work in HR</a:t>
            </a:r>
          </a:p>
          <a:p>
            <a:pPr marL="0" indent="0">
              <a:buNone/>
            </a:pPr>
            <a:r>
              <a:rPr lang="en-GB"/>
              <a:t>Behaviour needed</a:t>
            </a:r>
          </a:p>
          <a:p>
            <a:pPr marL="0" indent="0">
              <a:buNone/>
            </a:pPr>
            <a:r>
              <a:rPr lang="en-GB"/>
              <a:t>Training needs</a:t>
            </a:r>
          </a:p>
          <a:p>
            <a:pPr marL="0" indent="0">
              <a:buNone/>
            </a:pPr>
            <a:r>
              <a:rPr lang="en-GB"/>
              <a:t>Benefits</a:t>
            </a:r>
          </a:p>
          <a:p>
            <a:pPr marL="0" indent="0">
              <a:buNone/>
            </a:pPr>
            <a:r>
              <a:rPr lang="en-GB"/>
              <a:t>Conclusion</a:t>
            </a:r>
          </a:p>
          <a:p>
            <a:pPr marL="0" indent="0">
              <a:buNone/>
            </a:pPr>
            <a:r>
              <a:rPr lang="en-GB"/>
              <a:t>References</a:t>
            </a:r>
          </a:p>
          <a:p>
            <a:pPr marL="0" indent="0">
              <a:buNone/>
            </a:pPr>
            <a:endParaRPr lang="en-GB"/>
          </a:p>
          <a:p>
            <a:pPr marL="0" indent="0">
              <a:buNone/>
            </a:pPr>
            <a:endParaRPr lang="en-GB"/>
          </a:p>
          <a:p>
            <a:pPr marL="0" indent="0">
              <a:buNone/>
            </a:pPr>
            <a:endParaRPr lang="en-GB"/>
          </a:p>
        </p:txBody>
      </p:sp>
      <p:sp>
        <p:nvSpPr>
          <p:cNvPr id="12" name="Isosceles Triangle 11">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3584853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5" name="Straight Connector 14">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Picture 4" descr="Exterior windows of a building">
            <a:extLst>
              <a:ext uri="{FF2B5EF4-FFF2-40B4-BE49-F238E27FC236}">
                <a16:creationId xmlns:a16="http://schemas.microsoft.com/office/drawing/2014/main" id="{AC644F57-4734-88DD-EBD3-122E13D32F5C}"/>
              </a:ext>
            </a:extLst>
          </p:cNvPr>
          <p:cNvPicPr>
            <a:picLocks noChangeAspect="1"/>
          </p:cNvPicPr>
          <p:nvPr/>
        </p:nvPicPr>
        <p:blipFill rotWithShape="1">
          <a:blip r:embed="rId3"/>
          <a:srcRect l="14725" r="5962" b="8454"/>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60B62616-4E4F-22AD-437D-D9E6D459E1C9}"/>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4800"/>
              <a:t>HILTON</a:t>
            </a:r>
          </a:p>
        </p:txBody>
      </p:sp>
      <p:sp>
        <p:nvSpPr>
          <p:cNvPr id="3" name="Content Placeholder 2">
            <a:extLst>
              <a:ext uri="{FF2B5EF4-FFF2-40B4-BE49-F238E27FC236}">
                <a16:creationId xmlns:a16="http://schemas.microsoft.com/office/drawing/2014/main" id="{834C4EA6-35FF-920C-E697-3750AFB55177}"/>
              </a:ext>
            </a:extLst>
          </p:cNvPr>
          <p:cNvSpPr>
            <a:spLocks noGrp="1"/>
          </p:cNvSpPr>
          <p:nvPr>
            <p:ph idx="1"/>
          </p:nvPr>
        </p:nvSpPr>
        <p:spPr>
          <a:xfrm>
            <a:off x="677335" y="4050831"/>
            <a:ext cx="4079721" cy="1096901"/>
          </a:xfrm>
        </p:spPr>
        <p:txBody>
          <a:bodyPr vert="horz" lIns="91440" tIns="45720" rIns="91440" bIns="45720" rtlCol="0" anchor="t">
            <a:normAutofit/>
          </a:bodyPr>
          <a:lstStyle/>
          <a:p>
            <a:pPr marL="0" indent="0" algn="r">
              <a:buNone/>
            </a:pPr>
            <a:r>
              <a:rPr lang="en-US" sz="1600">
                <a:solidFill>
                  <a:schemeClr val="tx1">
                    <a:lumMod val="50000"/>
                    <a:lumOff val="50000"/>
                  </a:schemeClr>
                </a:solidFill>
              </a:rPr>
              <a:t>Mission statement</a:t>
            </a:r>
          </a:p>
        </p:txBody>
      </p:sp>
      <p:cxnSp>
        <p:nvCxnSpPr>
          <p:cNvPr id="26" name="Straight Connector 25">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8" name="Straight Connector 27">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0"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11971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Picture 4" descr="Magnifying glass on clear background">
            <a:extLst>
              <a:ext uri="{FF2B5EF4-FFF2-40B4-BE49-F238E27FC236}">
                <a16:creationId xmlns:a16="http://schemas.microsoft.com/office/drawing/2014/main" id="{3D10DDC6-706F-3E57-33DA-31DB3204FA9F}"/>
              </a:ext>
            </a:extLst>
          </p:cNvPr>
          <p:cNvPicPr>
            <a:picLocks noChangeAspect="1"/>
          </p:cNvPicPr>
          <p:nvPr/>
        </p:nvPicPr>
        <p:blipFill rotWithShape="1">
          <a:blip r:embed="rId3">
            <a:duotone>
              <a:prstClr val="black"/>
              <a:prstClr val="white"/>
            </a:duotone>
          </a:blip>
          <a:srcRect l="35007" r="2484" b="9099"/>
          <a:stretch/>
        </p:blipFill>
        <p:spPr>
          <a:xfrm>
            <a:off x="5123543" y="-1"/>
            <a:ext cx="7065281" cy="6858001"/>
          </a:xfrm>
          <a:custGeom>
            <a:avLst/>
            <a:gdLst/>
            <a:ahLst/>
            <a:cxnLst/>
            <a:rect l="l" t="t" r="r" b="b"/>
            <a:pathLst>
              <a:path w="7065281" h="6858001">
                <a:moveTo>
                  <a:pt x="379987" y="0"/>
                </a:moveTo>
                <a:lnTo>
                  <a:pt x="7065281" y="0"/>
                </a:lnTo>
                <a:lnTo>
                  <a:pt x="7065281"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40C82C42-ABFA-B4A9-5000-271FA5059442}"/>
              </a:ext>
            </a:extLst>
          </p:cNvPr>
          <p:cNvSpPr>
            <a:spLocks noGrp="1"/>
          </p:cNvSpPr>
          <p:nvPr>
            <p:ph type="title"/>
          </p:nvPr>
        </p:nvSpPr>
        <p:spPr>
          <a:xfrm>
            <a:off x="668866" y="1678666"/>
            <a:ext cx="5123515" cy="2369093"/>
          </a:xfrm>
        </p:spPr>
        <p:txBody>
          <a:bodyPr vert="horz" lIns="91440" tIns="45720" rIns="91440" bIns="45720" rtlCol="0" anchor="b">
            <a:normAutofit/>
          </a:bodyPr>
          <a:lstStyle/>
          <a:p>
            <a:pPr algn="r"/>
            <a:r>
              <a:rPr lang="en-US" sz="4800"/>
              <a:t>Knowledge required </a:t>
            </a:r>
          </a:p>
        </p:txBody>
      </p:sp>
      <p:cxnSp>
        <p:nvCxnSpPr>
          <p:cNvPr id="21" name="Straight Connector 20">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6479314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4" name="Group 70">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72" name="Straight Connector 71">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73" name="Straight Connector 72">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74"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6" name="Isosceles Triangle 75">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8"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80" name="Isosceles Triangle 79">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1" name="Isosceles Triangle 80">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86" name="Picture 66" descr="Working space background">
            <a:extLst>
              <a:ext uri="{FF2B5EF4-FFF2-40B4-BE49-F238E27FC236}">
                <a16:creationId xmlns:a16="http://schemas.microsoft.com/office/drawing/2014/main" id="{AE6548AA-6524-9D04-92D9-BC18F55F3F50}"/>
              </a:ext>
            </a:extLst>
          </p:cNvPr>
          <p:cNvPicPr>
            <a:picLocks noChangeAspect="1"/>
          </p:cNvPicPr>
          <p:nvPr/>
        </p:nvPicPr>
        <p:blipFill rotWithShape="1">
          <a:blip r:embed="rId3"/>
          <a:srcRect l="30005" t="5032" r="7" b="4066"/>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C247613A-A18D-9D0C-14DD-45FC8EB06154}"/>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lnSpc>
                <a:spcPct val="90000"/>
              </a:lnSpc>
            </a:pPr>
            <a:r>
              <a:rPr lang="en-US" sz="4100"/>
              <a:t>Skills needed to work in HR</a:t>
            </a:r>
            <a:br>
              <a:rPr lang="en-US" sz="4100"/>
            </a:br>
            <a:br>
              <a:rPr lang="en-US" sz="4100"/>
            </a:br>
            <a:r>
              <a:rPr lang="en-US" sz="4100"/>
              <a:t>       </a:t>
            </a:r>
          </a:p>
        </p:txBody>
      </p:sp>
      <p:cxnSp>
        <p:nvCxnSpPr>
          <p:cNvPr id="83" name="Straight Connector 82">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5" name="Straight Connector 84">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7"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95"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7"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99"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180076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6" name="Group 31">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3" name="Straight Connector 32">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7" name="Straight Connector 33">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5"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8"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36">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89"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0"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Isosceles Triangle 40">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Isosceles Triangle 41">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92" name="Picture 27" descr="Birds flying in formation">
            <a:extLst>
              <a:ext uri="{FF2B5EF4-FFF2-40B4-BE49-F238E27FC236}">
                <a16:creationId xmlns:a16="http://schemas.microsoft.com/office/drawing/2014/main" id="{DABEF12A-92F5-0A35-7CF3-2D990D902FA0}"/>
              </a:ext>
            </a:extLst>
          </p:cNvPr>
          <p:cNvPicPr>
            <a:picLocks noChangeAspect="1"/>
          </p:cNvPicPr>
          <p:nvPr/>
        </p:nvPicPr>
        <p:blipFill rotWithShape="1">
          <a:blip r:embed="rId3">
            <a:duotone>
              <a:prstClr val="black"/>
              <a:prstClr val="white"/>
            </a:duotone>
          </a:blip>
          <a:srcRect l="8350" r="28674" b="9084"/>
          <a:stretch/>
        </p:blipFill>
        <p:spPr>
          <a:xfrm>
            <a:off x="5123543" y="-1"/>
            <a:ext cx="7065281" cy="6858001"/>
          </a:xfrm>
          <a:custGeom>
            <a:avLst/>
            <a:gdLst/>
            <a:ahLst/>
            <a:cxnLst/>
            <a:rect l="l" t="t" r="r" b="b"/>
            <a:pathLst>
              <a:path w="7065281" h="6858001">
                <a:moveTo>
                  <a:pt x="379987" y="0"/>
                </a:moveTo>
                <a:lnTo>
                  <a:pt x="7065281" y="0"/>
                </a:lnTo>
                <a:lnTo>
                  <a:pt x="7065281"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D4E0AD6A-2EF7-4052-9C7F-585A5744184B}"/>
              </a:ext>
            </a:extLst>
          </p:cNvPr>
          <p:cNvSpPr>
            <a:spLocks noGrp="1"/>
          </p:cNvSpPr>
          <p:nvPr>
            <p:ph type="title"/>
          </p:nvPr>
        </p:nvSpPr>
        <p:spPr>
          <a:xfrm>
            <a:off x="668866" y="1678666"/>
            <a:ext cx="5123515" cy="2369093"/>
          </a:xfrm>
        </p:spPr>
        <p:txBody>
          <a:bodyPr vert="horz" lIns="91440" tIns="45720" rIns="91440" bIns="45720" rtlCol="0" anchor="b">
            <a:normAutofit/>
          </a:bodyPr>
          <a:lstStyle/>
          <a:p>
            <a:pPr algn="r"/>
            <a:r>
              <a:rPr lang="en-US" sz="4800"/>
              <a:t>Behaviour requirements</a:t>
            </a:r>
          </a:p>
        </p:txBody>
      </p:sp>
      <p:cxnSp>
        <p:nvCxnSpPr>
          <p:cNvPr id="93" name="Straight Connector 43">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94" name="Straight Connector 45">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95"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6"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7"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8"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99"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0"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1"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4487224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0" name="Rectangle 19">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95245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61267"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25887"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2271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22712"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25886"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25887"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Freeform: Shape 35">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1FD64D-92E3-5C41-07D1-CB911C7A708A}"/>
              </a:ext>
            </a:extLst>
          </p:cNvPr>
          <p:cNvSpPr>
            <a:spLocks noGrp="1"/>
          </p:cNvSpPr>
          <p:nvPr>
            <p:ph type="title"/>
          </p:nvPr>
        </p:nvSpPr>
        <p:spPr>
          <a:xfrm>
            <a:off x="1554120" y="1020871"/>
            <a:ext cx="6960759" cy="2849671"/>
          </a:xfrm>
        </p:spPr>
        <p:txBody>
          <a:bodyPr vert="horz" lIns="91440" tIns="45720" rIns="91440" bIns="45720" rtlCol="0" anchor="b">
            <a:normAutofit/>
          </a:bodyPr>
          <a:lstStyle/>
          <a:p>
            <a:r>
              <a:rPr lang="en-US" sz="6600">
                <a:solidFill>
                  <a:srgbClr val="FFFFFF"/>
                </a:solidFill>
              </a:rPr>
              <a:t>Training needs</a:t>
            </a:r>
          </a:p>
        </p:txBody>
      </p:sp>
      <p:sp>
        <p:nvSpPr>
          <p:cNvPr id="38" name="Isosceles Triangle 37">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92146"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856281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C88E90DF-0EEC-E15B-09BE-99F6D3F8DB18}"/>
              </a:ext>
            </a:extLst>
          </p:cNvPr>
          <p:cNvSpPr>
            <a:spLocks noGrp="1"/>
          </p:cNvSpPr>
          <p:nvPr>
            <p:ph type="title"/>
          </p:nvPr>
        </p:nvSpPr>
        <p:spPr>
          <a:xfrm>
            <a:off x="4974337" y="1265314"/>
            <a:ext cx="4299666" cy="3249131"/>
          </a:xfrm>
        </p:spPr>
        <p:txBody>
          <a:bodyPr vert="horz" lIns="91440" tIns="45720" rIns="91440" bIns="45720" rtlCol="0" anchor="b">
            <a:normAutofit/>
          </a:bodyPr>
          <a:lstStyle/>
          <a:p>
            <a:r>
              <a:rPr lang="en-US" sz="5400" kern="1200">
                <a:solidFill>
                  <a:schemeClr val="accent1"/>
                </a:solidFill>
                <a:latin typeface="+mj-lt"/>
                <a:ea typeface="+mj-ea"/>
                <a:cs typeface="+mj-cs"/>
              </a:rPr>
              <a:t>Benefits</a:t>
            </a:r>
          </a:p>
        </p:txBody>
      </p:sp>
      <p:sp>
        <p:nvSpPr>
          <p:cNvPr id="22" name="Isosceles Triangle 21">
            <a:extLst>
              <a:ext uri="{FF2B5EF4-FFF2-40B4-BE49-F238E27FC236}">
                <a16:creationId xmlns:a16="http://schemas.microsoft.com/office/drawing/2014/main" id="{5A7802B6-FF37-40CF-A7E2-6F2A0D9A9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7" name="Graphic 6" descr="Upward trend">
            <a:extLst>
              <a:ext uri="{FF2B5EF4-FFF2-40B4-BE49-F238E27FC236}">
                <a16:creationId xmlns:a16="http://schemas.microsoft.com/office/drawing/2014/main" id="{89E5C6D1-2E74-CB4A-845E-427BB70A3DA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216719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28460BD8-AE3F-4AC9-9D0B-717052AA5D3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54420CFE-F482-466E-9E1E-C78513C0B85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5331032B-BD21-4BDA-920C-12E3580525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E7514DA3-59E7-409E-8A3B-AD097F6E56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57B9A2A6-3BE4-4599-9364-F71C5BFD6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4FD744C6-4ED8-4BC9-BF68-6BDF701C5D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092C5BAD-C911-4F8F-A1C5-470268BE6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B133D0C8-4EC4-424F-8E70-0482D5B1B6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7B1532A0-F4B3-4DE8-B18F-740CAAD25A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8EFDD162-BBBA-4062-8BBF-53DBA10913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DCFC9E65-3E19-4483-B952-25D29683CA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0" name="Rectangle 19">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2" name="Straight Connector 21">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Freeform: Shape 35">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7FD820-7871-2639-1D04-772D79B8EC5F}"/>
              </a:ext>
            </a:extLst>
          </p:cNvPr>
          <p:cNvSpPr>
            <a:spLocks noGrp="1"/>
          </p:cNvSpPr>
          <p:nvPr>
            <p:ph type="title"/>
          </p:nvPr>
        </p:nvSpPr>
        <p:spPr>
          <a:xfrm>
            <a:off x="4419136" y="1020871"/>
            <a:ext cx="6960759" cy="2849671"/>
          </a:xfrm>
        </p:spPr>
        <p:txBody>
          <a:bodyPr vert="horz" lIns="91440" tIns="45720" rIns="91440" bIns="45720" rtlCol="0" anchor="b">
            <a:normAutofit/>
          </a:bodyPr>
          <a:lstStyle/>
          <a:p>
            <a:r>
              <a:rPr lang="en-US" sz="6000">
                <a:solidFill>
                  <a:srgbClr val="FFFFFF"/>
                </a:solidFill>
              </a:rPr>
              <a:t>Conclution</a:t>
            </a:r>
          </a:p>
        </p:txBody>
      </p:sp>
      <p:sp>
        <p:nvSpPr>
          <p:cNvPr id="38" name="Isosceles Triangle 37">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3545269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9" name="Group 8">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40" name="Picture 4" descr="Files in folders">
            <a:extLst>
              <a:ext uri="{FF2B5EF4-FFF2-40B4-BE49-F238E27FC236}">
                <a16:creationId xmlns:a16="http://schemas.microsoft.com/office/drawing/2014/main" id="{CD92BC9E-8BE4-9316-4545-9C0BCF8EC51F}"/>
              </a:ext>
            </a:extLst>
          </p:cNvPr>
          <p:cNvPicPr>
            <a:picLocks noChangeAspect="1"/>
          </p:cNvPicPr>
          <p:nvPr/>
        </p:nvPicPr>
        <p:blipFill rotWithShape="1">
          <a:blip r:embed="rId2"/>
          <a:srcRect l="23235" r="25345" b="1929"/>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167969A3-0F21-F554-763B-DCCDD3D35708}"/>
              </a:ext>
            </a:extLst>
          </p:cNvPr>
          <p:cNvSpPr>
            <a:spLocks noGrp="1"/>
          </p:cNvSpPr>
          <p:nvPr>
            <p:ph type="title"/>
          </p:nvPr>
        </p:nvSpPr>
        <p:spPr>
          <a:xfrm>
            <a:off x="5380563" y="1678665"/>
            <a:ext cx="3887839" cy="2372168"/>
          </a:xfrm>
        </p:spPr>
        <p:txBody>
          <a:bodyPr vert="horz" lIns="91440" tIns="45720" rIns="91440" bIns="45720" rtlCol="0" anchor="b">
            <a:normAutofit fontScale="90000"/>
          </a:bodyPr>
          <a:lstStyle/>
          <a:p>
            <a:pPr algn="r"/>
            <a:r>
              <a:rPr lang="en-US" sz="5400"/>
              <a:t>References to follow below and</a:t>
            </a:r>
            <a:br>
              <a:rPr lang="en-US" sz="5400"/>
            </a:br>
            <a:r>
              <a:rPr lang="en-US" sz="5400"/>
              <a:t>thank you</a:t>
            </a:r>
          </a:p>
        </p:txBody>
      </p:sp>
    </p:spTree>
    <p:extLst>
      <p:ext uri="{BB962C8B-B14F-4D97-AF65-F5344CB8AC3E}">
        <p14:creationId xmlns:p14="http://schemas.microsoft.com/office/powerpoint/2010/main" val="22286214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1DDE29-2312-08A8-162F-2FC97EC48C31}"/>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0A4AE824-A012-7054-E8FE-68BDD10A5520}"/>
              </a:ext>
            </a:extLst>
          </p:cNvPr>
          <p:cNvSpPr>
            <a:spLocks noGrp="1"/>
          </p:cNvSpPr>
          <p:nvPr>
            <p:ph idx="1"/>
          </p:nvPr>
        </p:nvSpPr>
        <p:spPr/>
        <p:txBody>
          <a:bodyPr vert="horz" lIns="91440" tIns="45720" rIns="91440" bIns="45720" rtlCol="0" anchor="t">
            <a:normAutofit fontScale="92500" lnSpcReduction="20000"/>
          </a:bodyPr>
          <a:lstStyle/>
          <a:p>
            <a:pPr>
              <a:buFont typeface="Wingdings 3"/>
              <a:buChar char=""/>
            </a:pPr>
            <a:r>
              <a:rPr lang="en-GB"/>
              <a:t>Anon., n.d. </a:t>
            </a:r>
            <a:r>
              <a:rPr lang="en-GB" i="1"/>
              <a:t>Mission Statement. </a:t>
            </a:r>
            <a:r>
              <a:rPr lang="en-GB"/>
              <a:t>[Online] </a:t>
            </a:r>
            <a:br>
              <a:rPr lang="en-GB"/>
            </a:br>
            <a:r>
              <a:rPr lang="en-GB"/>
              <a:t>Available at: </a:t>
            </a:r>
            <a:r>
              <a:rPr lang="en-GB" u="sng">
                <a:hlinkClick r:id="rId2"/>
              </a:rPr>
              <a:t>https://mission-statement.com/hilton/</a:t>
            </a:r>
            <a:r>
              <a:rPr lang="en-GB" u="sng"/>
              <a:t> .</a:t>
            </a:r>
            <a:r>
              <a:rPr lang="en-GB"/>
              <a:t> </a:t>
            </a:r>
            <a:endParaRPr lang="en-GB">
              <a:ea typeface="+mn-lt"/>
              <a:cs typeface="+mn-lt"/>
            </a:endParaRPr>
          </a:p>
          <a:p>
            <a:pPr>
              <a:buFont typeface="Wingdings 3"/>
              <a:buChar char=""/>
            </a:pPr>
            <a:r>
              <a:rPr lang="en-GB"/>
              <a:t>Anon., n.d. </a:t>
            </a:r>
            <a:r>
              <a:rPr lang="en-GB" i="1"/>
              <a:t>Point Franchise. </a:t>
            </a:r>
            <a:r>
              <a:rPr lang="en-GB"/>
              <a:t>[Online] </a:t>
            </a:r>
            <a:br>
              <a:rPr lang="en-GB"/>
            </a:br>
            <a:r>
              <a:rPr lang="en-GB"/>
              <a:t>Available at: </a:t>
            </a:r>
            <a:r>
              <a:rPr lang="en-GB" u="sng">
                <a:hlinkClick r:id="rId3"/>
              </a:rPr>
              <a:t>www.pointfranchise.co.uk/articles/do-hilton-hotels-franchise-6085/</a:t>
            </a:r>
            <a:r>
              <a:rPr lang="en-GB" u="sng"/>
              <a:t>.</a:t>
            </a:r>
            <a:r>
              <a:rPr lang="en-GB"/>
              <a:t> </a:t>
            </a:r>
            <a:endParaRPr lang="en-GB">
              <a:ea typeface="+mn-lt"/>
              <a:cs typeface="+mn-lt"/>
            </a:endParaRPr>
          </a:p>
          <a:p>
            <a:pPr>
              <a:buFont typeface="Wingdings 3"/>
              <a:buChar char=""/>
            </a:pPr>
            <a:r>
              <a:rPr lang="en-GB"/>
              <a:t>Armstrong, M., 2020. </a:t>
            </a:r>
            <a:r>
              <a:rPr lang="en-GB" i="1"/>
              <a:t>Armstrong's handbook of human resource management practice. </a:t>
            </a:r>
            <a:r>
              <a:rPr lang="en-GB"/>
              <a:t>15th ed. London: Kogan Page. </a:t>
            </a:r>
            <a:endParaRPr lang="en-GB">
              <a:ea typeface="+mn-lt"/>
              <a:cs typeface="+mn-lt"/>
            </a:endParaRPr>
          </a:p>
          <a:p>
            <a:pPr>
              <a:buFont typeface="Wingdings 3"/>
              <a:buChar char=""/>
            </a:pPr>
            <a:r>
              <a:rPr lang="en-GB"/>
              <a:t>team, I. e., 2022. </a:t>
            </a:r>
            <a:r>
              <a:rPr lang="en-GB" i="1"/>
              <a:t>Indeed. </a:t>
            </a:r>
            <a:r>
              <a:rPr lang="en-GB"/>
              <a:t>[Online] </a:t>
            </a:r>
            <a:br>
              <a:rPr lang="en-GB"/>
            </a:br>
            <a:r>
              <a:rPr lang="en-GB"/>
              <a:t>Available at: </a:t>
            </a:r>
            <a:r>
              <a:rPr lang="en-GB" u="sng">
                <a:hlinkClick r:id="rId4"/>
              </a:rPr>
              <a:t>https://uk.indeed.com/career-advice/career-development/it-skills</a:t>
            </a:r>
            <a:r>
              <a:rPr lang="en-GB" u="sng"/>
              <a:t>.</a:t>
            </a:r>
            <a:r>
              <a:rPr lang="en-GB"/>
              <a:t> </a:t>
            </a:r>
            <a:endParaRPr lang="en-GB">
              <a:ea typeface="+mn-lt"/>
              <a:cs typeface="+mn-lt"/>
            </a:endParaRPr>
          </a:p>
          <a:p>
            <a:pPr>
              <a:buFont typeface="Wingdings 3"/>
              <a:buChar char=""/>
            </a:pPr>
            <a:r>
              <a:rPr lang="en-GB"/>
              <a:t>UK, H., 2021. </a:t>
            </a:r>
            <a:r>
              <a:rPr lang="en-GB" i="1"/>
              <a:t>Companies House. </a:t>
            </a:r>
            <a:r>
              <a:rPr lang="en-GB"/>
              <a:t>[Online] </a:t>
            </a:r>
            <a:br>
              <a:rPr lang="en-GB"/>
            </a:br>
            <a:r>
              <a:rPr lang="en-GB"/>
              <a:t>Available at: </a:t>
            </a:r>
            <a:r>
              <a:rPr lang="en-GB" u="sng">
                <a:hlinkClick r:id="rId5"/>
              </a:rPr>
              <a:t>https://find-and-update.company-information.service.gov.uk/company/00695283/filing-history</a:t>
            </a:r>
            <a:r>
              <a:rPr lang="en-GB" u="sng"/>
              <a:t> </a:t>
            </a:r>
            <a:br>
              <a:rPr lang="en-GB" u="sng"/>
            </a:br>
            <a:r>
              <a:rPr lang="en-GB"/>
              <a:t> </a:t>
            </a:r>
            <a:endParaRPr lang="en-GB">
              <a:ea typeface="+mn-lt"/>
              <a:cs typeface="+mn-lt"/>
            </a:endParaRPr>
          </a:p>
          <a:p>
            <a:pPr>
              <a:buFont typeface="Wingdings 3"/>
              <a:buChar char=""/>
            </a:pPr>
            <a:r>
              <a:rPr lang="en-GB"/>
              <a:t>university, H. W., n.d. </a:t>
            </a:r>
            <a:r>
              <a:rPr lang="en-GB" i="1"/>
              <a:t>YouTube. </a:t>
            </a:r>
            <a:r>
              <a:rPr lang="en-GB"/>
              <a:t>[Online] </a:t>
            </a:r>
            <a:br>
              <a:rPr lang="en-GB"/>
            </a:br>
            <a:r>
              <a:rPr lang="en-GB"/>
              <a:t>Available at: </a:t>
            </a:r>
            <a:r>
              <a:rPr lang="en-GB" u="sng">
                <a:hlinkClick r:id="rId6"/>
              </a:rPr>
              <a:t>https://youtu.be/5N2lRxBPG-w</a:t>
            </a:r>
            <a:r>
              <a:rPr lang="en-GB" u="sng"/>
              <a:t>.</a:t>
            </a:r>
            <a:r>
              <a:rPr lang="en-GB"/>
              <a:t> </a:t>
            </a:r>
            <a:endParaRPr lang="en-GB">
              <a:ea typeface="+mn-lt"/>
              <a:cs typeface="+mn-lt"/>
            </a:endParaRPr>
          </a:p>
          <a:p>
            <a:pPr marL="0" indent="0">
              <a:buNone/>
            </a:pPr>
            <a:endParaRPr lang="en-GB"/>
          </a:p>
        </p:txBody>
      </p:sp>
    </p:spTree>
    <p:extLst>
      <p:ext uri="{BB962C8B-B14F-4D97-AF65-F5344CB8AC3E}">
        <p14:creationId xmlns:p14="http://schemas.microsoft.com/office/powerpoint/2010/main" val="42522911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11</Slides>
  <Notes>7</Notes>
  <HiddenSlides>0</HiddenSlides>
  <ScaleCrop>false</ScaleCrop>
  <HeadingPairs>
    <vt:vector size="4" baseType="variant">
      <vt:variant>
        <vt:lpstr>Theme</vt:lpstr>
      </vt:variant>
      <vt:variant>
        <vt:i4>2</vt:i4>
      </vt:variant>
      <vt:variant>
        <vt:lpstr>Slide Titles</vt:lpstr>
      </vt:variant>
      <vt:variant>
        <vt:i4>11</vt:i4>
      </vt:variant>
    </vt:vector>
  </HeadingPairs>
  <TitlesOfParts>
    <vt:vector size="13" baseType="lpstr">
      <vt:lpstr>Facet</vt:lpstr>
      <vt:lpstr>Facet</vt:lpstr>
      <vt:lpstr>PowerPoint Presentation</vt:lpstr>
      <vt:lpstr>CONTENTS  </vt:lpstr>
      <vt:lpstr>HILTON</vt:lpstr>
      <vt:lpstr>Knowledge required </vt:lpstr>
      <vt:lpstr>Skills needed to work in HR         </vt:lpstr>
      <vt:lpstr>Behaviour requirements</vt:lpstr>
      <vt:lpstr>Training needs</vt:lpstr>
      <vt:lpstr>Benefits</vt:lpstr>
      <vt:lpstr>Conclution</vt:lpstr>
      <vt:lpstr>References to follow below and thank you</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2013-07-15T20:26:40Z</dcterms:created>
  <dcterms:modified xsi:type="dcterms:W3CDTF">2023-03-25T21:23:14Z</dcterms:modified>
</cp:coreProperties>
</file>