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A55146-C471-416C-BECF-3D7A865F8316}" v="1027" dt="2019-05-11T17:44:29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ppy-jo Purcell (1707811)" userId="22334bcd-bec4-4c17-99cc-f1ac97633f48" providerId="ADAL" clId="{98A55146-C471-416C-BECF-3D7A865F8316}"/>
    <pc:docChg chg="undo custSel modSld">
      <pc:chgData name="Poppy-jo Purcell (1707811)" userId="22334bcd-bec4-4c17-99cc-f1ac97633f48" providerId="ADAL" clId="{98A55146-C471-416C-BECF-3D7A865F8316}" dt="2019-05-11T17:44:29.037" v="1364"/>
      <pc:docMkLst>
        <pc:docMk/>
      </pc:docMkLst>
      <pc:sldChg chg="addSp delSp modSp setBg">
        <pc:chgData name="Poppy-jo Purcell (1707811)" userId="22334bcd-bec4-4c17-99cc-f1ac97633f48" providerId="ADAL" clId="{98A55146-C471-416C-BECF-3D7A865F8316}" dt="2019-05-11T14:47:24.432" v="1355" actId="1076"/>
        <pc:sldMkLst>
          <pc:docMk/>
          <pc:sldMk cId="1333964252" sldId="257"/>
        </pc:sldMkLst>
        <pc:spChg chg="mod">
          <ac:chgData name="Poppy-jo Purcell (1707811)" userId="22334bcd-bec4-4c17-99cc-f1ac97633f48" providerId="ADAL" clId="{98A55146-C471-416C-BECF-3D7A865F8316}" dt="2019-05-11T14:21:17.983" v="1050" actId="1076"/>
          <ac:spMkLst>
            <pc:docMk/>
            <pc:sldMk cId="1333964252" sldId="257"/>
            <ac:spMk id="2" creationId="{943077B3-A197-4E62-8B7A-A2B433BCE297}"/>
          </ac:spMkLst>
        </pc:spChg>
        <pc:spChg chg="mod">
          <ac:chgData name="Poppy-jo Purcell (1707811)" userId="22334bcd-bec4-4c17-99cc-f1ac97633f48" providerId="ADAL" clId="{98A55146-C471-416C-BECF-3D7A865F8316}" dt="2019-03-03T23:46:29.954" v="806" actId="1076"/>
          <ac:spMkLst>
            <pc:docMk/>
            <pc:sldMk cId="1333964252" sldId="257"/>
            <ac:spMk id="3" creationId="{377A41E5-0401-46C3-A14B-00A0FA05CDD2}"/>
          </ac:spMkLst>
        </pc:spChg>
        <pc:spChg chg="add mod">
          <ac:chgData name="Poppy-jo Purcell (1707811)" userId="22334bcd-bec4-4c17-99cc-f1ac97633f48" providerId="ADAL" clId="{98A55146-C471-416C-BECF-3D7A865F8316}" dt="2019-03-04T00:00:31.934" v="894" actId="207"/>
          <ac:spMkLst>
            <pc:docMk/>
            <pc:sldMk cId="1333964252" sldId="257"/>
            <ac:spMk id="5" creationId="{A376259F-94F4-4A3D-9821-0A4A57A93C13}"/>
          </ac:spMkLst>
        </pc:spChg>
        <pc:spChg chg="add mod">
          <ac:chgData name="Poppy-jo Purcell (1707811)" userId="22334bcd-bec4-4c17-99cc-f1ac97633f48" providerId="ADAL" clId="{98A55146-C471-416C-BECF-3D7A865F8316}" dt="2019-03-04T00:00:44.238" v="896" actId="207"/>
          <ac:spMkLst>
            <pc:docMk/>
            <pc:sldMk cId="1333964252" sldId="257"/>
            <ac:spMk id="7" creationId="{953320FA-C619-4E47-8F06-B235F7070993}"/>
          </ac:spMkLst>
        </pc:spChg>
        <pc:spChg chg="add mod">
          <ac:chgData name="Poppy-jo Purcell (1707811)" userId="22334bcd-bec4-4c17-99cc-f1ac97633f48" providerId="ADAL" clId="{98A55146-C471-416C-BECF-3D7A865F8316}" dt="2019-05-11T14:34:43.891" v="1183" actId="1076"/>
          <ac:spMkLst>
            <pc:docMk/>
            <pc:sldMk cId="1333964252" sldId="257"/>
            <ac:spMk id="9" creationId="{921A5DEC-E8D3-426F-BFC0-C49D31836D1D}"/>
          </ac:spMkLst>
        </pc:spChg>
        <pc:spChg chg="add mod">
          <ac:chgData name="Poppy-jo Purcell (1707811)" userId="22334bcd-bec4-4c17-99cc-f1ac97633f48" providerId="ADAL" clId="{98A55146-C471-416C-BECF-3D7A865F8316}" dt="2019-05-11T14:24:48.859" v="1070" actId="1076"/>
          <ac:spMkLst>
            <pc:docMk/>
            <pc:sldMk cId="1333964252" sldId="257"/>
            <ac:spMk id="11" creationId="{E94B5913-11D2-4E74-9ECE-6FD3D746E93D}"/>
          </ac:spMkLst>
        </pc:spChg>
        <pc:spChg chg="add mod">
          <ac:chgData name="Poppy-jo Purcell (1707811)" userId="22334bcd-bec4-4c17-99cc-f1ac97633f48" providerId="ADAL" clId="{98A55146-C471-416C-BECF-3D7A865F8316}" dt="2019-05-11T14:26:53.189" v="1099" actId="1076"/>
          <ac:spMkLst>
            <pc:docMk/>
            <pc:sldMk cId="1333964252" sldId="257"/>
            <ac:spMk id="12" creationId="{76EC66B4-3171-4AC5-B781-E9DC84474979}"/>
          </ac:spMkLst>
        </pc:spChg>
        <pc:spChg chg="add del mod">
          <ac:chgData name="Poppy-jo Purcell (1707811)" userId="22334bcd-bec4-4c17-99cc-f1ac97633f48" providerId="ADAL" clId="{98A55146-C471-416C-BECF-3D7A865F8316}" dt="2019-03-03T23:29:31.390" v="452" actId="478"/>
          <ac:spMkLst>
            <pc:docMk/>
            <pc:sldMk cId="1333964252" sldId="257"/>
            <ac:spMk id="12" creationId="{886A4D71-44AC-4BFA-BCFF-FD18215D2CF4}"/>
          </ac:spMkLst>
        </pc:spChg>
        <pc:spChg chg="add del mod">
          <ac:chgData name="Poppy-jo Purcell (1707811)" userId="22334bcd-bec4-4c17-99cc-f1ac97633f48" providerId="ADAL" clId="{98A55146-C471-416C-BECF-3D7A865F8316}" dt="2019-04-10T08:33:37.440" v="928"/>
          <ac:spMkLst>
            <pc:docMk/>
            <pc:sldMk cId="1333964252" sldId="257"/>
            <ac:spMk id="13" creationId="{DAF2A0DD-3BC1-43C2-9FFE-634BE4F37C4F}"/>
          </ac:spMkLst>
        </pc:spChg>
        <pc:spChg chg="add del mod">
          <ac:chgData name="Poppy-jo Purcell (1707811)" userId="22334bcd-bec4-4c17-99cc-f1ac97633f48" providerId="ADAL" clId="{98A55146-C471-416C-BECF-3D7A865F8316}" dt="2019-04-10T08:33:37.427" v="922"/>
          <ac:spMkLst>
            <pc:docMk/>
            <pc:sldMk cId="1333964252" sldId="257"/>
            <ac:spMk id="14" creationId="{8DA3E704-6792-424C-9033-F92CB4D5F9DF}"/>
          </ac:spMkLst>
        </pc:spChg>
        <pc:spChg chg="add del mod">
          <ac:chgData name="Poppy-jo Purcell (1707811)" userId="22334bcd-bec4-4c17-99cc-f1ac97633f48" providerId="ADAL" clId="{98A55146-C471-416C-BECF-3D7A865F8316}" dt="2019-04-10T08:33:37.427" v="920"/>
          <ac:spMkLst>
            <pc:docMk/>
            <pc:sldMk cId="1333964252" sldId="257"/>
            <ac:spMk id="15" creationId="{FE7AAC97-AF11-4239-867C-1FCBE27C44FC}"/>
          </ac:spMkLst>
        </pc:spChg>
        <pc:spChg chg="add del mod">
          <ac:chgData name="Poppy-jo Purcell (1707811)" userId="22334bcd-bec4-4c17-99cc-f1ac97633f48" providerId="ADAL" clId="{98A55146-C471-416C-BECF-3D7A865F8316}" dt="2019-04-10T08:33:37.443" v="930"/>
          <ac:spMkLst>
            <pc:docMk/>
            <pc:sldMk cId="1333964252" sldId="257"/>
            <ac:spMk id="16" creationId="{F3E37347-5D6A-4C3D-A802-182AE45C86A1}"/>
          </ac:spMkLst>
        </pc:spChg>
        <pc:spChg chg="add del mod">
          <ac:chgData name="Poppy-jo Purcell (1707811)" userId="22334bcd-bec4-4c17-99cc-f1ac97633f48" providerId="ADAL" clId="{98A55146-C471-416C-BECF-3D7A865F8316}" dt="2019-04-10T08:33:37.424" v="918"/>
          <ac:spMkLst>
            <pc:docMk/>
            <pc:sldMk cId="1333964252" sldId="257"/>
            <ac:spMk id="17" creationId="{2F310386-A599-4E50-BAE6-3B12C304832E}"/>
          </ac:spMkLst>
        </pc:spChg>
        <pc:spChg chg="add del mod">
          <ac:chgData name="Poppy-jo Purcell (1707811)" userId="22334bcd-bec4-4c17-99cc-f1ac97633f48" providerId="ADAL" clId="{98A55146-C471-416C-BECF-3D7A865F8316}" dt="2019-04-10T08:29:44.490" v="903"/>
          <ac:spMkLst>
            <pc:docMk/>
            <pc:sldMk cId="1333964252" sldId="257"/>
            <ac:spMk id="18" creationId="{28611AD4-DD9C-44C2-A6EB-DC57DA3F9B88}"/>
          </ac:spMkLst>
        </pc:spChg>
        <pc:spChg chg="add del mod">
          <ac:chgData name="Poppy-jo Purcell (1707811)" userId="22334bcd-bec4-4c17-99cc-f1ac97633f48" providerId="ADAL" clId="{98A55146-C471-416C-BECF-3D7A865F8316}" dt="2019-04-10T08:29:44.490" v="905"/>
          <ac:spMkLst>
            <pc:docMk/>
            <pc:sldMk cId="1333964252" sldId="257"/>
            <ac:spMk id="19" creationId="{0A8B1271-9D94-484B-8ED9-BB69B361BC6A}"/>
          </ac:spMkLst>
        </pc:spChg>
        <pc:spChg chg="add del mod">
          <ac:chgData name="Poppy-jo Purcell (1707811)" userId="22334bcd-bec4-4c17-99cc-f1ac97633f48" providerId="ADAL" clId="{98A55146-C471-416C-BECF-3D7A865F8316}" dt="2019-04-10T08:33:37.438" v="926"/>
          <ac:spMkLst>
            <pc:docMk/>
            <pc:sldMk cId="1333964252" sldId="257"/>
            <ac:spMk id="20" creationId="{2CAD0258-6A72-4E78-B5BD-ECBD54314E27}"/>
          </ac:spMkLst>
        </pc:spChg>
        <pc:spChg chg="add del mod">
          <ac:chgData name="Poppy-jo Purcell (1707811)" userId="22334bcd-bec4-4c17-99cc-f1ac97633f48" providerId="ADAL" clId="{98A55146-C471-416C-BECF-3D7A865F8316}" dt="2019-04-10T08:33:37.436" v="924"/>
          <ac:spMkLst>
            <pc:docMk/>
            <pc:sldMk cId="1333964252" sldId="257"/>
            <ac:spMk id="21" creationId="{AED9E126-C30A-4942-99CE-ACF6DBB13F9A}"/>
          </ac:spMkLst>
        </pc:spChg>
        <pc:spChg chg="add del mod">
          <ac:chgData name="Poppy-jo Purcell (1707811)" userId="22334bcd-bec4-4c17-99cc-f1ac97633f48" providerId="ADAL" clId="{98A55146-C471-416C-BECF-3D7A865F8316}" dt="2019-03-03T23:49:53.395" v="834"/>
          <ac:spMkLst>
            <pc:docMk/>
            <pc:sldMk cId="1333964252" sldId="257"/>
            <ac:spMk id="22" creationId="{E74A0B0F-0E95-4735-AA60-2D346B81AAE6}"/>
          </ac:spMkLst>
        </pc:spChg>
        <pc:spChg chg="add del mod">
          <ac:chgData name="Poppy-jo Purcell (1707811)" userId="22334bcd-bec4-4c17-99cc-f1ac97633f48" providerId="ADAL" clId="{98A55146-C471-416C-BECF-3D7A865F8316}" dt="2019-04-10T08:36:39.385" v="953"/>
          <ac:spMkLst>
            <pc:docMk/>
            <pc:sldMk cId="1333964252" sldId="257"/>
            <ac:spMk id="23" creationId="{903FFF5C-BE24-433C-A908-2FED47B4DF82}"/>
          </ac:spMkLst>
        </pc:spChg>
        <pc:spChg chg="add del mod">
          <ac:chgData name="Poppy-jo Purcell (1707811)" userId="22334bcd-bec4-4c17-99cc-f1ac97633f48" providerId="ADAL" clId="{98A55146-C471-416C-BECF-3D7A865F8316}" dt="2019-04-10T08:36:39.371" v="945"/>
          <ac:spMkLst>
            <pc:docMk/>
            <pc:sldMk cId="1333964252" sldId="257"/>
            <ac:spMk id="24" creationId="{1F89288E-E479-4534-B686-BFC5B573832E}"/>
          </ac:spMkLst>
        </pc:spChg>
        <pc:spChg chg="add del mod">
          <ac:chgData name="Poppy-jo Purcell (1707811)" userId="22334bcd-bec4-4c17-99cc-f1ac97633f48" providerId="ADAL" clId="{98A55146-C471-416C-BECF-3D7A865F8316}" dt="2019-03-03T23:41:16.860" v="759"/>
          <ac:spMkLst>
            <pc:docMk/>
            <pc:sldMk cId="1333964252" sldId="257"/>
            <ac:spMk id="25" creationId="{657DF655-5F38-4D49-B0A5-106A7609544D}"/>
          </ac:spMkLst>
        </pc:spChg>
        <pc:spChg chg="add del mod">
          <ac:chgData name="Poppy-jo Purcell (1707811)" userId="22334bcd-bec4-4c17-99cc-f1ac97633f48" providerId="ADAL" clId="{98A55146-C471-416C-BECF-3D7A865F8316}" dt="2019-04-10T08:36:39.381" v="951"/>
          <ac:spMkLst>
            <pc:docMk/>
            <pc:sldMk cId="1333964252" sldId="257"/>
            <ac:spMk id="26" creationId="{B4C86610-2B7C-4E6B-AE50-DC229DE0D562}"/>
          </ac:spMkLst>
        </pc:spChg>
        <pc:spChg chg="add del mod">
          <ac:chgData name="Poppy-jo Purcell (1707811)" userId="22334bcd-bec4-4c17-99cc-f1ac97633f48" providerId="ADAL" clId="{98A55146-C471-416C-BECF-3D7A865F8316}" dt="2019-04-10T08:36:39.374" v="947"/>
          <ac:spMkLst>
            <pc:docMk/>
            <pc:sldMk cId="1333964252" sldId="257"/>
            <ac:spMk id="27" creationId="{FA183970-FB87-47E9-8BFC-DEA4C4BF58E6}"/>
          </ac:spMkLst>
        </pc:spChg>
        <pc:spChg chg="add del mod">
          <ac:chgData name="Poppy-jo Purcell (1707811)" userId="22334bcd-bec4-4c17-99cc-f1ac97633f48" providerId="ADAL" clId="{98A55146-C471-416C-BECF-3D7A865F8316}" dt="2019-04-10T08:36:39.377" v="949"/>
          <ac:spMkLst>
            <pc:docMk/>
            <pc:sldMk cId="1333964252" sldId="257"/>
            <ac:spMk id="28" creationId="{6FA76412-2F9D-49BB-9AAB-408B2B1784CD}"/>
          </ac:spMkLst>
        </pc:spChg>
        <pc:spChg chg="add mod">
          <ac:chgData name="Poppy-jo Purcell (1707811)" userId="22334bcd-bec4-4c17-99cc-f1ac97633f48" providerId="ADAL" clId="{98A55146-C471-416C-BECF-3D7A865F8316}" dt="2019-05-11T14:29:23.498" v="1112" actId="113"/>
          <ac:spMkLst>
            <pc:docMk/>
            <pc:sldMk cId="1333964252" sldId="257"/>
            <ac:spMk id="29" creationId="{4333CE37-0489-434D-A56D-3AEE058B0F20}"/>
          </ac:spMkLst>
        </pc:spChg>
        <pc:spChg chg="add del mod">
          <ac:chgData name="Poppy-jo Purcell (1707811)" userId="22334bcd-bec4-4c17-99cc-f1ac97633f48" providerId="ADAL" clId="{98A55146-C471-416C-BECF-3D7A865F8316}" dt="2019-04-10T08:33:37.450" v="934"/>
          <ac:spMkLst>
            <pc:docMk/>
            <pc:sldMk cId="1333964252" sldId="257"/>
            <ac:spMk id="29" creationId="{CFFD46E4-287D-4601-A784-215DBD069955}"/>
          </ac:spMkLst>
        </pc:spChg>
        <pc:spChg chg="add del mod">
          <ac:chgData name="Poppy-jo Purcell (1707811)" userId="22334bcd-bec4-4c17-99cc-f1ac97633f48" providerId="ADAL" clId="{98A55146-C471-416C-BECF-3D7A865F8316}" dt="2019-04-10T08:33:37.465" v="936"/>
          <ac:spMkLst>
            <pc:docMk/>
            <pc:sldMk cId="1333964252" sldId="257"/>
            <ac:spMk id="30" creationId="{FF99A994-ED1F-40E7-B53F-26E8B8326756}"/>
          </ac:spMkLst>
        </pc:spChg>
        <pc:spChg chg="add del mod">
          <ac:chgData name="Poppy-jo Purcell (1707811)" userId="22334bcd-bec4-4c17-99cc-f1ac97633f48" providerId="ADAL" clId="{98A55146-C471-416C-BECF-3D7A865F8316}" dt="2019-04-10T08:33:37.447" v="932"/>
          <ac:spMkLst>
            <pc:docMk/>
            <pc:sldMk cId="1333964252" sldId="257"/>
            <ac:spMk id="31" creationId="{E41B5AA3-D17E-4D61-B55F-57D24F0C12AD}"/>
          </ac:spMkLst>
        </pc:spChg>
        <pc:spChg chg="add mod">
          <ac:chgData name="Poppy-jo Purcell (1707811)" userId="22334bcd-bec4-4c17-99cc-f1ac97633f48" providerId="ADAL" clId="{98A55146-C471-416C-BECF-3D7A865F8316}" dt="2019-03-04T00:00:49.628" v="897" actId="1076"/>
          <ac:spMkLst>
            <pc:docMk/>
            <pc:sldMk cId="1333964252" sldId="257"/>
            <ac:spMk id="33" creationId="{6E4DA826-27C9-44C0-948A-67FCFC10CFE9}"/>
          </ac:spMkLst>
        </pc:spChg>
        <pc:spChg chg="add mod">
          <ac:chgData name="Poppy-jo Purcell (1707811)" userId="22334bcd-bec4-4c17-99cc-f1ac97633f48" providerId="ADAL" clId="{98A55146-C471-416C-BECF-3D7A865F8316}" dt="2019-04-10T08:39:12.896" v="967" actId="688"/>
          <ac:spMkLst>
            <pc:docMk/>
            <pc:sldMk cId="1333964252" sldId="257"/>
            <ac:spMk id="34" creationId="{6C4D7ED1-B0C0-4618-87D9-94C4D1FFB952}"/>
          </ac:spMkLst>
        </pc:spChg>
        <pc:spChg chg="add mod">
          <ac:chgData name="Poppy-jo Purcell (1707811)" userId="22334bcd-bec4-4c17-99cc-f1ac97633f48" providerId="ADAL" clId="{98A55146-C471-416C-BECF-3D7A865F8316}" dt="2019-05-11T14:19:42.657" v="1030" actId="688"/>
          <ac:spMkLst>
            <pc:docMk/>
            <pc:sldMk cId="1333964252" sldId="257"/>
            <ac:spMk id="35" creationId="{5D2E11FB-B623-4016-843B-8E63A21DFC17}"/>
          </ac:spMkLst>
        </pc:spChg>
        <pc:spChg chg="add del mod">
          <ac:chgData name="Poppy-jo Purcell (1707811)" userId="22334bcd-bec4-4c17-99cc-f1ac97633f48" providerId="ADAL" clId="{98A55146-C471-416C-BECF-3D7A865F8316}" dt="2019-03-04T00:00:24.276" v="893"/>
          <ac:spMkLst>
            <pc:docMk/>
            <pc:sldMk cId="1333964252" sldId="257"/>
            <ac:spMk id="36" creationId="{61621D7A-1455-444F-9350-0247B2D9B656}"/>
          </ac:spMkLst>
        </pc:spChg>
        <pc:spChg chg="add mod">
          <ac:chgData name="Poppy-jo Purcell (1707811)" userId="22334bcd-bec4-4c17-99cc-f1ac97633f48" providerId="ADAL" clId="{98A55146-C471-416C-BECF-3D7A865F8316}" dt="2019-05-11T14:45:18.807" v="1318" actId="1076"/>
          <ac:spMkLst>
            <pc:docMk/>
            <pc:sldMk cId="1333964252" sldId="257"/>
            <ac:spMk id="83" creationId="{C4868290-6261-4A76-9B50-6DBFD2BD2DAF}"/>
          </ac:spMkLst>
        </pc:spChg>
        <pc:spChg chg="add del mod">
          <ac:chgData name="Poppy-jo Purcell (1707811)" userId="22334bcd-bec4-4c17-99cc-f1ac97633f48" providerId="ADAL" clId="{98A55146-C471-416C-BECF-3D7A865F8316}" dt="2019-05-11T14:45:39.398" v="1324"/>
          <ac:spMkLst>
            <pc:docMk/>
            <pc:sldMk cId="1333964252" sldId="257"/>
            <ac:spMk id="84" creationId="{EAACF535-844F-4D6F-B94D-DA0E5F5CDA34}"/>
          </ac:spMkLst>
        </pc:spChg>
        <pc:picChg chg="add mod">
          <ac:chgData name="Poppy-jo Purcell (1707811)" userId="22334bcd-bec4-4c17-99cc-f1ac97633f48" providerId="ADAL" clId="{98A55146-C471-416C-BECF-3D7A865F8316}" dt="2019-05-11T14:31:48.107" v="1139" actId="1076"/>
          <ac:picMkLst>
            <pc:docMk/>
            <pc:sldMk cId="1333964252" sldId="257"/>
            <ac:picMk id="4" creationId="{05C027C2-24D5-475C-8256-CA1E8EC9EBF9}"/>
          </ac:picMkLst>
        </pc:picChg>
        <pc:picChg chg="add mod modCrop">
          <ac:chgData name="Poppy-jo Purcell (1707811)" userId="22334bcd-bec4-4c17-99cc-f1ac97633f48" providerId="ADAL" clId="{98A55146-C471-416C-BECF-3D7A865F8316}" dt="2019-03-03T23:58:33.171" v="878" actId="1076"/>
          <ac:picMkLst>
            <pc:docMk/>
            <pc:sldMk cId="1333964252" sldId="257"/>
            <ac:picMk id="6" creationId="{6C237720-D642-47C4-8C1A-CD9D87B705AA}"/>
          </ac:picMkLst>
        </pc:picChg>
        <pc:picChg chg="add mod modCrop">
          <ac:chgData name="Poppy-jo Purcell (1707811)" userId="22334bcd-bec4-4c17-99cc-f1ac97633f48" providerId="ADAL" clId="{98A55146-C471-416C-BECF-3D7A865F8316}" dt="2019-05-11T14:37:16.083" v="1212" actId="1076"/>
          <ac:picMkLst>
            <pc:docMk/>
            <pc:sldMk cId="1333964252" sldId="257"/>
            <ac:picMk id="8" creationId="{03F487AF-96A5-41D0-ADE5-27BF13103514}"/>
          </ac:picMkLst>
        </pc:picChg>
        <pc:picChg chg="add mod modCrop">
          <ac:chgData name="Poppy-jo Purcell (1707811)" userId="22334bcd-bec4-4c17-99cc-f1ac97633f48" providerId="ADAL" clId="{98A55146-C471-416C-BECF-3D7A865F8316}" dt="2019-05-11T14:17:34.588" v="1007" actId="1076"/>
          <ac:picMkLst>
            <pc:docMk/>
            <pc:sldMk cId="1333964252" sldId="257"/>
            <ac:picMk id="10" creationId="{8C9E007B-4340-4539-BEB3-9206C4199ABB}"/>
          </ac:picMkLst>
        </pc:picChg>
        <pc:picChg chg="add del mod">
          <ac:chgData name="Poppy-jo Purcell (1707811)" userId="22334bcd-bec4-4c17-99cc-f1ac97633f48" providerId="ADAL" clId="{98A55146-C471-416C-BECF-3D7A865F8316}" dt="2019-05-11T14:01:59.564" v="982" actId="478"/>
          <ac:picMkLst>
            <pc:docMk/>
            <pc:sldMk cId="1333964252" sldId="257"/>
            <ac:picMk id="13" creationId="{F18CCE0F-C1AD-45F4-BD63-796825BD08C3}"/>
          </ac:picMkLst>
        </pc:picChg>
        <pc:picChg chg="add mod">
          <ac:chgData name="Poppy-jo Purcell (1707811)" userId="22334bcd-bec4-4c17-99cc-f1ac97633f48" providerId="ADAL" clId="{98A55146-C471-416C-BECF-3D7A865F8316}" dt="2019-05-11T14:26:56.406" v="1100" actId="14100"/>
          <ac:picMkLst>
            <pc:docMk/>
            <pc:sldMk cId="1333964252" sldId="257"/>
            <ac:picMk id="14" creationId="{956C9FA7-5A5B-4FF6-B92E-80BD0E367296}"/>
          </ac:picMkLst>
        </pc:picChg>
        <pc:picChg chg="add mod">
          <ac:chgData name="Poppy-jo Purcell (1707811)" userId="22334bcd-bec4-4c17-99cc-f1ac97633f48" providerId="ADAL" clId="{98A55146-C471-416C-BECF-3D7A865F8316}" dt="2019-05-11T14:25:27.930" v="1080" actId="14100"/>
          <ac:picMkLst>
            <pc:docMk/>
            <pc:sldMk cId="1333964252" sldId="257"/>
            <ac:picMk id="15" creationId="{09368A85-4D15-4AC2-B6B3-B463BC34C83B}"/>
          </ac:picMkLst>
        </pc:picChg>
        <pc:picChg chg="add mod">
          <ac:chgData name="Poppy-jo Purcell (1707811)" userId="22334bcd-bec4-4c17-99cc-f1ac97633f48" providerId="ADAL" clId="{98A55146-C471-416C-BECF-3D7A865F8316}" dt="2019-05-11T14:25:35.499" v="1082" actId="1076"/>
          <ac:picMkLst>
            <pc:docMk/>
            <pc:sldMk cId="1333964252" sldId="257"/>
            <ac:picMk id="16" creationId="{C1592C0E-7734-4477-A5E7-C74FD7FA54EB}"/>
          </ac:picMkLst>
        </pc:picChg>
        <pc:picChg chg="add mod">
          <ac:chgData name="Poppy-jo Purcell (1707811)" userId="22334bcd-bec4-4c17-99cc-f1ac97633f48" providerId="ADAL" clId="{98A55146-C471-416C-BECF-3D7A865F8316}" dt="2019-05-11T14:25:00.911" v="1074" actId="1076"/>
          <ac:picMkLst>
            <pc:docMk/>
            <pc:sldMk cId="1333964252" sldId="257"/>
            <ac:picMk id="17" creationId="{40634C70-236C-46A9-8E7D-6EFF5CF485D7}"/>
          </ac:picMkLst>
        </pc:picChg>
        <pc:picChg chg="add mod">
          <ac:chgData name="Poppy-jo Purcell (1707811)" userId="22334bcd-bec4-4c17-99cc-f1ac97633f48" providerId="ADAL" clId="{98A55146-C471-416C-BECF-3D7A865F8316}" dt="2019-05-11T14:24:28.255" v="1068" actId="1076"/>
          <ac:picMkLst>
            <pc:docMk/>
            <pc:sldMk cId="1333964252" sldId="257"/>
            <ac:picMk id="18" creationId="{5ECF3C51-06D5-40F3-8220-DC61EBAE3F34}"/>
          </ac:picMkLst>
        </pc:picChg>
        <pc:picChg chg="add mod">
          <ac:chgData name="Poppy-jo Purcell (1707811)" userId="22334bcd-bec4-4c17-99cc-f1ac97633f48" providerId="ADAL" clId="{98A55146-C471-416C-BECF-3D7A865F8316}" dt="2019-05-11T14:24:44.999" v="1069" actId="1076"/>
          <ac:picMkLst>
            <pc:docMk/>
            <pc:sldMk cId="1333964252" sldId="257"/>
            <ac:picMk id="19" creationId="{279C07BE-B3F3-48D5-BDA6-039AC2F3C84A}"/>
          </ac:picMkLst>
        </pc:picChg>
        <pc:picChg chg="add mod">
          <ac:chgData name="Poppy-jo Purcell (1707811)" userId="22334bcd-bec4-4c17-99cc-f1ac97633f48" providerId="ADAL" clId="{98A55146-C471-416C-BECF-3D7A865F8316}" dt="2019-05-11T14:22:43.073" v="1065" actId="1076"/>
          <ac:picMkLst>
            <pc:docMk/>
            <pc:sldMk cId="1333964252" sldId="257"/>
            <ac:picMk id="20" creationId="{B31657AB-7EEF-4076-826E-A058F47C86B5}"/>
          </ac:picMkLst>
        </pc:picChg>
        <pc:picChg chg="add mod">
          <ac:chgData name="Poppy-jo Purcell (1707811)" userId="22334bcd-bec4-4c17-99cc-f1ac97633f48" providerId="ADAL" clId="{98A55146-C471-416C-BECF-3D7A865F8316}" dt="2019-05-11T14:22:25.502" v="1063" actId="14100"/>
          <ac:picMkLst>
            <pc:docMk/>
            <pc:sldMk cId="1333964252" sldId="257"/>
            <ac:picMk id="21" creationId="{A8467854-EF97-435F-A896-10605F922D81}"/>
          </ac:picMkLst>
        </pc:picChg>
        <pc:picChg chg="add mod">
          <ac:chgData name="Poppy-jo Purcell (1707811)" userId="22334bcd-bec4-4c17-99cc-f1ac97633f48" providerId="ADAL" clId="{98A55146-C471-416C-BECF-3D7A865F8316}" dt="2019-05-11T14:22:19.871" v="1062" actId="14100"/>
          <ac:picMkLst>
            <pc:docMk/>
            <pc:sldMk cId="1333964252" sldId="257"/>
            <ac:picMk id="22" creationId="{FCD699B8-27CA-4650-8E8A-7A54AF551AA1}"/>
          </ac:picMkLst>
        </pc:picChg>
        <pc:picChg chg="add mod">
          <ac:chgData name="Poppy-jo Purcell (1707811)" userId="22334bcd-bec4-4c17-99cc-f1ac97633f48" providerId="ADAL" clId="{98A55146-C471-416C-BECF-3D7A865F8316}" dt="2019-05-11T14:22:12.999" v="1061" actId="14100"/>
          <ac:picMkLst>
            <pc:docMk/>
            <pc:sldMk cId="1333964252" sldId="257"/>
            <ac:picMk id="23" creationId="{17E5F37F-7BB5-49BE-842E-3013E9AC1456}"/>
          </ac:picMkLst>
        </pc:picChg>
        <pc:picChg chg="add mod">
          <ac:chgData name="Poppy-jo Purcell (1707811)" userId="22334bcd-bec4-4c17-99cc-f1ac97633f48" providerId="ADAL" clId="{98A55146-C471-416C-BECF-3D7A865F8316}" dt="2019-05-11T14:26:29.754" v="1095" actId="1076"/>
          <ac:picMkLst>
            <pc:docMk/>
            <pc:sldMk cId="1333964252" sldId="257"/>
            <ac:picMk id="24" creationId="{875CAD03-D5B7-4A00-9AB1-B0BCDD111244}"/>
          </ac:picMkLst>
        </pc:picChg>
        <pc:picChg chg="add mod">
          <ac:chgData name="Poppy-jo Purcell (1707811)" userId="22334bcd-bec4-4c17-99cc-f1ac97633f48" providerId="ADAL" clId="{98A55146-C471-416C-BECF-3D7A865F8316}" dt="2019-05-11T14:26:18.347" v="1092" actId="688"/>
          <ac:picMkLst>
            <pc:docMk/>
            <pc:sldMk cId="1333964252" sldId="257"/>
            <ac:picMk id="25" creationId="{CF72D41F-0DEA-4A7D-B79D-220519E93FCD}"/>
          </ac:picMkLst>
        </pc:picChg>
        <pc:picChg chg="add mod">
          <ac:chgData name="Poppy-jo Purcell (1707811)" userId="22334bcd-bec4-4c17-99cc-f1ac97633f48" providerId="ADAL" clId="{98A55146-C471-416C-BECF-3D7A865F8316}" dt="2019-05-11T14:26:08.466" v="1089" actId="1076"/>
          <ac:picMkLst>
            <pc:docMk/>
            <pc:sldMk cId="1333964252" sldId="257"/>
            <ac:picMk id="26" creationId="{DB591A23-94BE-45E0-8DA6-E7F77B17FF53}"/>
          </ac:picMkLst>
        </pc:picChg>
        <pc:picChg chg="add mod">
          <ac:chgData name="Poppy-jo Purcell (1707811)" userId="22334bcd-bec4-4c17-99cc-f1ac97633f48" providerId="ADAL" clId="{98A55146-C471-416C-BECF-3D7A865F8316}" dt="2019-05-11T14:25:55.931" v="1086" actId="14100"/>
          <ac:picMkLst>
            <pc:docMk/>
            <pc:sldMk cId="1333964252" sldId="257"/>
            <ac:picMk id="27" creationId="{EA917711-23DF-4283-A171-AB82796EBCD0}"/>
          </ac:picMkLst>
        </pc:picChg>
        <pc:picChg chg="add mod">
          <ac:chgData name="Poppy-jo Purcell (1707811)" userId="22334bcd-bec4-4c17-99cc-f1ac97633f48" providerId="ADAL" clId="{98A55146-C471-416C-BECF-3D7A865F8316}" dt="2019-05-11T14:26:45.659" v="1097" actId="688"/>
          <ac:picMkLst>
            <pc:docMk/>
            <pc:sldMk cId="1333964252" sldId="257"/>
            <ac:picMk id="28" creationId="{B045B17D-E598-490B-8F6E-C9869F08DD7D}"/>
          </ac:picMkLst>
        </pc:picChg>
        <pc:picChg chg="add mod">
          <ac:chgData name="Poppy-jo Purcell (1707811)" userId="22334bcd-bec4-4c17-99cc-f1ac97633f48" providerId="ADAL" clId="{98A55146-C471-416C-BECF-3D7A865F8316}" dt="2019-05-11T14:29:46.180" v="1114" actId="1076"/>
          <ac:picMkLst>
            <pc:docMk/>
            <pc:sldMk cId="1333964252" sldId="257"/>
            <ac:picMk id="30" creationId="{21647E92-40E5-481A-94F4-884589ACCC99}"/>
          </ac:picMkLst>
        </pc:picChg>
        <pc:picChg chg="add mod">
          <ac:chgData name="Poppy-jo Purcell (1707811)" userId="22334bcd-bec4-4c17-99cc-f1ac97633f48" providerId="ADAL" clId="{98A55146-C471-416C-BECF-3D7A865F8316}" dt="2019-05-11T14:29:54.729" v="1116" actId="1076"/>
          <ac:picMkLst>
            <pc:docMk/>
            <pc:sldMk cId="1333964252" sldId="257"/>
            <ac:picMk id="31" creationId="{B2C5DEC3-FA3E-4FC9-B9F5-0AEBA3CA6A50}"/>
          </ac:picMkLst>
        </pc:picChg>
        <pc:picChg chg="add mod modCrop">
          <ac:chgData name="Poppy-jo Purcell (1707811)" userId="22334bcd-bec4-4c17-99cc-f1ac97633f48" providerId="ADAL" clId="{98A55146-C471-416C-BECF-3D7A865F8316}" dt="2019-03-03T23:58:22.788" v="876" actId="1076"/>
          <ac:picMkLst>
            <pc:docMk/>
            <pc:sldMk cId="1333964252" sldId="257"/>
            <ac:picMk id="32" creationId="{B66BF485-3F6D-47B0-AD68-D9F2C2B3BA14}"/>
          </ac:picMkLst>
        </pc:picChg>
        <pc:picChg chg="add mod">
          <ac:chgData name="Poppy-jo Purcell (1707811)" userId="22334bcd-bec4-4c17-99cc-f1ac97633f48" providerId="ADAL" clId="{98A55146-C471-416C-BECF-3D7A865F8316}" dt="2019-05-11T14:30:16.298" v="1118" actId="1076"/>
          <ac:picMkLst>
            <pc:docMk/>
            <pc:sldMk cId="1333964252" sldId="257"/>
            <ac:picMk id="36" creationId="{C7C6C577-6A60-4ED7-A6CD-6DE7CDDBB0E9}"/>
          </ac:picMkLst>
        </pc:picChg>
        <pc:picChg chg="add mod">
          <ac:chgData name="Poppy-jo Purcell (1707811)" userId="22334bcd-bec4-4c17-99cc-f1ac97633f48" providerId="ADAL" clId="{98A55146-C471-416C-BECF-3D7A865F8316}" dt="2019-05-11T14:30:25.071" v="1120" actId="1076"/>
          <ac:picMkLst>
            <pc:docMk/>
            <pc:sldMk cId="1333964252" sldId="257"/>
            <ac:picMk id="37" creationId="{CF38062A-B392-4317-BA26-0FD441451FCE}"/>
          </ac:picMkLst>
        </pc:picChg>
        <pc:picChg chg="add mod">
          <ac:chgData name="Poppy-jo Purcell (1707811)" userId="22334bcd-bec4-4c17-99cc-f1ac97633f48" providerId="ADAL" clId="{98A55146-C471-416C-BECF-3D7A865F8316}" dt="2019-05-11T14:30:34.799" v="1122" actId="1076"/>
          <ac:picMkLst>
            <pc:docMk/>
            <pc:sldMk cId="1333964252" sldId="257"/>
            <ac:picMk id="38" creationId="{A716DA01-5548-44A7-8625-9FBC4AFEC132}"/>
          </ac:picMkLst>
        </pc:picChg>
        <pc:picChg chg="add mod">
          <ac:chgData name="Poppy-jo Purcell (1707811)" userId="22334bcd-bec4-4c17-99cc-f1ac97633f48" providerId="ADAL" clId="{98A55146-C471-416C-BECF-3D7A865F8316}" dt="2019-05-11T14:30:43.922" v="1124" actId="1076"/>
          <ac:picMkLst>
            <pc:docMk/>
            <pc:sldMk cId="1333964252" sldId="257"/>
            <ac:picMk id="39" creationId="{D043D136-3FBE-4FA0-B70E-132E0DCE9972}"/>
          </ac:picMkLst>
        </pc:picChg>
        <pc:picChg chg="add mod">
          <ac:chgData name="Poppy-jo Purcell (1707811)" userId="22334bcd-bec4-4c17-99cc-f1ac97633f48" providerId="ADAL" clId="{98A55146-C471-416C-BECF-3D7A865F8316}" dt="2019-05-11T14:30:52.343" v="1126" actId="1076"/>
          <ac:picMkLst>
            <pc:docMk/>
            <pc:sldMk cId="1333964252" sldId="257"/>
            <ac:picMk id="40" creationId="{DAA7F57F-06B0-4E19-B11F-33CD3374D713}"/>
          </ac:picMkLst>
        </pc:picChg>
        <pc:picChg chg="add mod">
          <ac:chgData name="Poppy-jo Purcell (1707811)" userId="22334bcd-bec4-4c17-99cc-f1ac97633f48" providerId="ADAL" clId="{98A55146-C471-416C-BECF-3D7A865F8316}" dt="2019-05-11T14:31:00.578" v="1128" actId="1076"/>
          <ac:picMkLst>
            <pc:docMk/>
            <pc:sldMk cId="1333964252" sldId="257"/>
            <ac:picMk id="41" creationId="{5BF78A93-FDED-4B29-A661-64AC1138661C}"/>
          </ac:picMkLst>
        </pc:picChg>
        <pc:picChg chg="add mod">
          <ac:chgData name="Poppy-jo Purcell (1707811)" userId="22334bcd-bec4-4c17-99cc-f1ac97633f48" providerId="ADAL" clId="{98A55146-C471-416C-BECF-3D7A865F8316}" dt="2019-05-11T14:31:08.012" v="1130" actId="1076"/>
          <ac:picMkLst>
            <pc:docMk/>
            <pc:sldMk cId="1333964252" sldId="257"/>
            <ac:picMk id="42" creationId="{D9B15530-494D-49A6-A9C6-F8E70AB7F0AC}"/>
          </ac:picMkLst>
        </pc:picChg>
        <pc:picChg chg="add mod">
          <ac:chgData name="Poppy-jo Purcell (1707811)" userId="22334bcd-bec4-4c17-99cc-f1ac97633f48" providerId="ADAL" clId="{98A55146-C471-416C-BECF-3D7A865F8316}" dt="2019-05-11T14:31:15.861" v="1132" actId="1076"/>
          <ac:picMkLst>
            <pc:docMk/>
            <pc:sldMk cId="1333964252" sldId="257"/>
            <ac:picMk id="43" creationId="{D08AAD6E-3518-425E-B0EA-51FB6C8FAA84}"/>
          </ac:picMkLst>
        </pc:picChg>
        <pc:picChg chg="add mod">
          <ac:chgData name="Poppy-jo Purcell (1707811)" userId="22334bcd-bec4-4c17-99cc-f1ac97633f48" providerId="ADAL" clId="{98A55146-C471-416C-BECF-3D7A865F8316}" dt="2019-05-11T14:31:21.783" v="1134" actId="1076"/>
          <ac:picMkLst>
            <pc:docMk/>
            <pc:sldMk cId="1333964252" sldId="257"/>
            <ac:picMk id="44" creationId="{B9D859BB-BF20-4361-A9CB-F5A1FB6B1F03}"/>
          </ac:picMkLst>
        </pc:picChg>
        <pc:picChg chg="add mod">
          <ac:chgData name="Poppy-jo Purcell (1707811)" userId="22334bcd-bec4-4c17-99cc-f1ac97633f48" providerId="ADAL" clId="{98A55146-C471-416C-BECF-3D7A865F8316}" dt="2019-05-11T14:31:57.309" v="1141" actId="1076"/>
          <ac:picMkLst>
            <pc:docMk/>
            <pc:sldMk cId="1333964252" sldId="257"/>
            <ac:picMk id="45" creationId="{3E5047BC-DEF6-4A43-AAB9-B7AD067E5922}"/>
          </ac:picMkLst>
        </pc:picChg>
        <pc:picChg chg="add mod">
          <ac:chgData name="Poppy-jo Purcell (1707811)" userId="22334bcd-bec4-4c17-99cc-f1ac97633f48" providerId="ADAL" clId="{98A55146-C471-416C-BECF-3D7A865F8316}" dt="2019-05-11T14:32:03.003" v="1143" actId="1076"/>
          <ac:picMkLst>
            <pc:docMk/>
            <pc:sldMk cId="1333964252" sldId="257"/>
            <ac:picMk id="46" creationId="{E523FB4F-8CE7-4F6F-AE25-E5A5D52D2839}"/>
          </ac:picMkLst>
        </pc:picChg>
        <pc:picChg chg="add mod">
          <ac:chgData name="Poppy-jo Purcell (1707811)" userId="22334bcd-bec4-4c17-99cc-f1ac97633f48" providerId="ADAL" clId="{98A55146-C471-416C-BECF-3D7A865F8316}" dt="2019-05-11T14:32:08.749" v="1145" actId="1076"/>
          <ac:picMkLst>
            <pc:docMk/>
            <pc:sldMk cId="1333964252" sldId="257"/>
            <ac:picMk id="47" creationId="{DB5C9DD3-F1C4-45B5-A58C-1A56804C8422}"/>
          </ac:picMkLst>
        </pc:picChg>
        <pc:picChg chg="add mod">
          <ac:chgData name="Poppy-jo Purcell (1707811)" userId="22334bcd-bec4-4c17-99cc-f1ac97633f48" providerId="ADAL" clId="{98A55146-C471-416C-BECF-3D7A865F8316}" dt="2019-05-11T14:32:15.341" v="1147" actId="1076"/>
          <ac:picMkLst>
            <pc:docMk/>
            <pc:sldMk cId="1333964252" sldId="257"/>
            <ac:picMk id="48" creationId="{CE0B5C3D-83D9-4B22-B77B-D03BDC60514F}"/>
          </ac:picMkLst>
        </pc:picChg>
        <pc:picChg chg="add mod">
          <ac:chgData name="Poppy-jo Purcell (1707811)" userId="22334bcd-bec4-4c17-99cc-f1ac97633f48" providerId="ADAL" clId="{98A55146-C471-416C-BECF-3D7A865F8316}" dt="2019-05-11T14:39:17.018" v="1233" actId="1076"/>
          <ac:picMkLst>
            <pc:docMk/>
            <pc:sldMk cId="1333964252" sldId="257"/>
            <ac:picMk id="49" creationId="{1AC48ED0-A73B-47F3-9680-238599BE633F}"/>
          </ac:picMkLst>
        </pc:picChg>
        <pc:picChg chg="add mod">
          <ac:chgData name="Poppy-jo Purcell (1707811)" userId="22334bcd-bec4-4c17-99cc-f1ac97633f48" providerId="ADAL" clId="{98A55146-C471-416C-BECF-3D7A865F8316}" dt="2019-05-11T14:38:50.039" v="1232" actId="1076"/>
          <ac:picMkLst>
            <pc:docMk/>
            <pc:sldMk cId="1333964252" sldId="257"/>
            <ac:picMk id="50" creationId="{01EC4719-5E67-4030-9676-D7D4086BDB43}"/>
          </ac:picMkLst>
        </pc:picChg>
        <pc:picChg chg="add mod">
          <ac:chgData name="Poppy-jo Purcell (1707811)" userId="22334bcd-bec4-4c17-99cc-f1ac97633f48" providerId="ADAL" clId="{98A55146-C471-416C-BECF-3D7A865F8316}" dt="2019-05-11T14:38:37.203" v="1229" actId="1076"/>
          <ac:picMkLst>
            <pc:docMk/>
            <pc:sldMk cId="1333964252" sldId="257"/>
            <ac:picMk id="51" creationId="{BB3028CF-9B7A-4E18-AA37-8A6A8394B693}"/>
          </ac:picMkLst>
        </pc:picChg>
        <pc:picChg chg="add mod">
          <ac:chgData name="Poppy-jo Purcell (1707811)" userId="22334bcd-bec4-4c17-99cc-f1ac97633f48" providerId="ADAL" clId="{98A55146-C471-416C-BECF-3D7A865F8316}" dt="2019-05-11T14:38:29.744" v="1226" actId="1076"/>
          <ac:picMkLst>
            <pc:docMk/>
            <pc:sldMk cId="1333964252" sldId="257"/>
            <ac:picMk id="52" creationId="{06F35F39-F179-43C0-9E14-4494E72E8EF9}"/>
          </ac:picMkLst>
        </pc:picChg>
        <pc:picChg chg="add mod">
          <ac:chgData name="Poppy-jo Purcell (1707811)" userId="22334bcd-bec4-4c17-99cc-f1ac97633f48" providerId="ADAL" clId="{98A55146-C471-416C-BECF-3D7A865F8316}" dt="2019-05-11T14:38:19.719" v="1223" actId="1076"/>
          <ac:picMkLst>
            <pc:docMk/>
            <pc:sldMk cId="1333964252" sldId="257"/>
            <ac:picMk id="53" creationId="{93C3FB37-A7F3-4773-99B5-227E18FCAC91}"/>
          </ac:picMkLst>
        </pc:picChg>
        <pc:picChg chg="add mod">
          <ac:chgData name="Poppy-jo Purcell (1707811)" userId="22334bcd-bec4-4c17-99cc-f1ac97633f48" providerId="ADAL" clId="{98A55146-C471-416C-BECF-3D7A865F8316}" dt="2019-05-11T14:38:09.411" v="1220" actId="1076"/>
          <ac:picMkLst>
            <pc:docMk/>
            <pc:sldMk cId="1333964252" sldId="257"/>
            <ac:picMk id="54" creationId="{B996BDD6-5071-49F8-BC8B-0A7D675EAE7A}"/>
          </ac:picMkLst>
        </pc:picChg>
        <pc:picChg chg="add mod">
          <ac:chgData name="Poppy-jo Purcell (1707811)" userId="22334bcd-bec4-4c17-99cc-f1ac97633f48" providerId="ADAL" clId="{98A55146-C471-416C-BECF-3D7A865F8316}" dt="2019-05-11T14:37:51.660" v="1215" actId="1076"/>
          <ac:picMkLst>
            <pc:docMk/>
            <pc:sldMk cId="1333964252" sldId="257"/>
            <ac:picMk id="55" creationId="{C4544CEA-EAAF-4397-B2E0-F17FA39152AC}"/>
          </ac:picMkLst>
        </pc:picChg>
        <pc:picChg chg="add mod">
          <ac:chgData name="Poppy-jo Purcell (1707811)" userId="22334bcd-bec4-4c17-99cc-f1ac97633f48" providerId="ADAL" clId="{98A55146-C471-416C-BECF-3D7A865F8316}" dt="2019-05-11T14:36:56.052" v="1208" actId="688"/>
          <ac:picMkLst>
            <pc:docMk/>
            <pc:sldMk cId="1333964252" sldId="257"/>
            <ac:picMk id="56" creationId="{BC0D2459-3F52-40ED-94A2-49F55E3963A4}"/>
          </ac:picMkLst>
        </pc:picChg>
        <pc:picChg chg="add mod">
          <ac:chgData name="Poppy-jo Purcell (1707811)" userId="22334bcd-bec4-4c17-99cc-f1ac97633f48" providerId="ADAL" clId="{98A55146-C471-416C-BECF-3D7A865F8316}" dt="2019-05-11T14:37:02.896" v="1211" actId="1076"/>
          <ac:picMkLst>
            <pc:docMk/>
            <pc:sldMk cId="1333964252" sldId="257"/>
            <ac:picMk id="57" creationId="{8378260A-3AFC-46B2-8820-9BC9B3067B40}"/>
          </ac:picMkLst>
        </pc:picChg>
        <pc:picChg chg="add mod">
          <ac:chgData name="Poppy-jo Purcell (1707811)" userId="22334bcd-bec4-4c17-99cc-f1ac97633f48" providerId="ADAL" clId="{98A55146-C471-416C-BECF-3D7A865F8316}" dt="2019-05-11T14:36:11.607" v="1199" actId="1076"/>
          <ac:picMkLst>
            <pc:docMk/>
            <pc:sldMk cId="1333964252" sldId="257"/>
            <ac:picMk id="58" creationId="{63CF21EE-E974-4D12-B668-413AD54C408C}"/>
          </ac:picMkLst>
        </pc:picChg>
        <pc:picChg chg="add mod">
          <ac:chgData name="Poppy-jo Purcell (1707811)" userId="22334bcd-bec4-4c17-99cc-f1ac97633f48" providerId="ADAL" clId="{98A55146-C471-416C-BECF-3D7A865F8316}" dt="2019-05-11T14:36:14.449" v="1200" actId="1076"/>
          <ac:picMkLst>
            <pc:docMk/>
            <pc:sldMk cId="1333964252" sldId="257"/>
            <ac:picMk id="59" creationId="{50C282A6-CBB0-4398-9502-C0D277FF2461}"/>
          </ac:picMkLst>
        </pc:picChg>
        <pc:picChg chg="add mod">
          <ac:chgData name="Poppy-jo Purcell (1707811)" userId="22334bcd-bec4-4c17-99cc-f1ac97633f48" providerId="ADAL" clId="{98A55146-C471-416C-BECF-3D7A865F8316}" dt="2019-05-11T14:36:21.318" v="1201" actId="1076"/>
          <ac:picMkLst>
            <pc:docMk/>
            <pc:sldMk cId="1333964252" sldId="257"/>
            <ac:picMk id="60" creationId="{B2E74F9A-4773-46C5-B1DE-AA63795F96FF}"/>
          </ac:picMkLst>
        </pc:picChg>
        <pc:picChg chg="add mod">
          <ac:chgData name="Poppy-jo Purcell (1707811)" userId="22334bcd-bec4-4c17-99cc-f1ac97633f48" providerId="ADAL" clId="{98A55146-C471-416C-BECF-3D7A865F8316}" dt="2019-05-11T14:35:01.188" v="1186" actId="1076"/>
          <ac:picMkLst>
            <pc:docMk/>
            <pc:sldMk cId="1333964252" sldId="257"/>
            <ac:picMk id="61" creationId="{683D5F87-FBBA-46C5-9557-F574F6EEA12C}"/>
          </ac:picMkLst>
        </pc:picChg>
        <pc:picChg chg="add mod">
          <ac:chgData name="Poppy-jo Purcell (1707811)" userId="22334bcd-bec4-4c17-99cc-f1ac97633f48" providerId="ADAL" clId="{98A55146-C471-416C-BECF-3D7A865F8316}" dt="2019-05-11T14:34:36.257" v="1182" actId="1076"/>
          <ac:picMkLst>
            <pc:docMk/>
            <pc:sldMk cId="1333964252" sldId="257"/>
            <ac:picMk id="62" creationId="{44A8B15B-0B28-476E-8B85-765B027C9DC8}"/>
          </ac:picMkLst>
        </pc:picChg>
        <pc:picChg chg="add mod">
          <ac:chgData name="Poppy-jo Purcell (1707811)" userId="22334bcd-bec4-4c17-99cc-f1ac97633f48" providerId="ADAL" clId="{98A55146-C471-416C-BECF-3D7A865F8316}" dt="2019-05-11T14:40:33.771" v="1253" actId="1076"/>
          <ac:picMkLst>
            <pc:docMk/>
            <pc:sldMk cId="1333964252" sldId="257"/>
            <ac:picMk id="63" creationId="{E7C36692-5DCB-43E0-B9D7-29051415DB60}"/>
          </ac:picMkLst>
        </pc:picChg>
        <pc:picChg chg="add mod">
          <ac:chgData name="Poppy-jo Purcell (1707811)" userId="22334bcd-bec4-4c17-99cc-f1ac97633f48" providerId="ADAL" clId="{98A55146-C471-416C-BECF-3D7A865F8316}" dt="2019-05-11T14:40:42.347" v="1255" actId="1076"/>
          <ac:picMkLst>
            <pc:docMk/>
            <pc:sldMk cId="1333964252" sldId="257"/>
            <ac:picMk id="64" creationId="{CD8F17DC-FD8E-4885-B3DF-356EA9BBCAB3}"/>
          </ac:picMkLst>
        </pc:picChg>
        <pc:picChg chg="add mod">
          <ac:chgData name="Poppy-jo Purcell (1707811)" userId="22334bcd-bec4-4c17-99cc-f1ac97633f48" providerId="ADAL" clId="{98A55146-C471-416C-BECF-3D7A865F8316}" dt="2019-05-11T14:39:22.746" v="1235" actId="1076"/>
          <ac:picMkLst>
            <pc:docMk/>
            <pc:sldMk cId="1333964252" sldId="257"/>
            <ac:picMk id="65" creationId="{8DB8844B-FC51-473F-9CBC-4310EB7DAB85}"/>
          </ac:picMkLst>
        </pc:picChg>
        <pc:picChg chg="add del mod">
          <ac:chgData name="Poppy-jo Purcell (1707811)" userId="22334bcd-bec4-4c17-99cc-f1ac97633f48" providerId="ADAL" clId="{98A55146-C471-416C-BECF-3D7A865F8316}" dt="2019-05-11T14:44:10.410" v="1303" actId="478"/>
          <ac:picMkLst>
            <pc:docMk/>
            <pc:sldMk cId="1333964252" sldId="257"/>
            <ac:picMk id="66" creationId="{D16717DC-5E77-4A35-98DB-2547ACBDF949}"/>
          </ac:picMkLst>
        </pc:picChg>
        <pc:picChg chg="add del mod">
          <ac:chgData name="Poppy-jo Purcell (1707811)" userId="22334bcd-bec4-4c17-99cc-f1ac97633f48" providerId="ADAL" clId="{98A55146-C471-416C-BECF-3D7A865F8316}" dt="2019-05-11T14:44:07.813" v="1301" actId="478"/>
          <ac:picMkLst>
            <pc:docMk/>
            <pc:sldMk cId="1333964252" sldId="257"/>
            <ac:picMk id="67" creationId="{112F6C27-A78A-4503-9283-DF7F36E71803}"/>
          </ac:picMkLst>
        </pc:picChg>
        <pc:picChg chg="add del mod">
          <ac:chgData name="Poppy-jo Purcell (1707811)" userId="22334bcd-bec4-4c17-99cc-f1ac97633f48" providerId="ADAL" clId="{98A55146-C471-416C-BECF-3D7A865F8316}" dt="2019-05-11T14:44:09.074" v="1302" actId="478"/>
          <ac:picMkLst>
            <pc:docMk/>
            <pc:sldMk cId="1333964252" sldId="257"/>
            <ac:picMk id="68" creationId="{7E5393E1-0039-4034-A5EC-824212432FAA}"/>
          </ac:picMkLst>
        </pc:picChg>
        <pc:picChg chg="add del mod">
          <ac:chgData name="Poppy-jo Purcell (1707811)" userId="22334bcd-bec4-4c17-99cc-f1ac97633f48" providerId="ADAL" clId="{98A55146-C471-416C-BECF-3D7A865F8316}" dt="2019-05-11T14:44:00.689" v="1296" actId="478"/>
          <ac:picMkLst>
            <pc:docMk/>
            <pc:sldMk cId="1333964252" sldId="257"/>
            <ac:picMk id="69" creationId="{D6ACC3D2-5C6A-422C-89F7-2972A151DBE9}"/>
          </ac:picMkLst>
        </pc:picChg>
        <pc:picChg chg="add del mod">
          <ac:chgData name="Poppy-jo Purcell (1707811)" userId="22334bcd-bec4-4c17-99cc-f1ac97633f48" providerId="ADAL" clId="{98A55146-C471-416C-BECF-3D7A865F8316}" dt="2019-05-11T14:44:02.650" v="1297" actId="478"/>
          <ac:picMkLst>
            <pc:docMk/>
            <pc:sldMk cId="1333964252" sldId="257"/>
            <ac:picMk id="70" creationId="{5491183C-6C9A-4C33-A568-57C1F8865E59}"/>
          </ac:picMkLst>
        </pc:picChg>
        <pc:picChg chg="add del mod">
          <ac:chgData name="Poppy-jo Purcell (1707811)" userId="22334bcd-bec4-4c17-99cc-f1ac97633f48" providerId="ADAL" clId="{98A55146-C471-416C-BECF-3D7A865F8316}" dt="2019-05-11T14:44:04.123" v="1298" actId="478"/>
          <ac:picMkLst>
            <pc:docMk/>
            <pc:sldMk cId="1333964252" sldId="257"/>
            <ac:picMk id="71" creationId="{FA54F1D6-B860-4B64-8F0D-058C23187CF5}"/>
          </ac:picMkLst>
        </pc:picChg>
        <pc:picChg chg="add del mod">
          <ac:chgData name="Poppy-jo Purcell (1707811)" userId="22334bcd-bec4-4c17-99cc-f1ac97633f48" providerId="ADAL" clId="{98A55146-C471-416C-BECF-3D7A865F8316}" dt="2019-05-11T14:44:05.344" v="1299" actId="478"/>
          <ac:picMkLst>
            <pc:docMk/>
            <pc:sldMk cId="1333964252" sldId="257"/>
            <ac:picMk id="72" creationId="{F2F3481D-693D-444B-B942-B4AAE38D8CE3}"/>
          </ac:picMkLst>
        </pc:picChg>
        <pc:picChg chg="add del mod">
          <ac:chgData name="Poppy-jo Purcell (1707811)" userId="22334bcd-bec4-4c17-99cc-f1ac97633f48" providerId="ADAL" clId="{98A55146-C471-416C-BECF-3D7A865F8316}" dt="2019-05-11T14:44:06.663" v="1300" actId="478"/>
          <ac:picMkLst>
            <pc:docMk/>
            <pc:sldMk cId="1333964252" sldId="257"/>
            <ac:picMk id="73" creationId="{1167B9E2-7A2F-4526-9093-A2B3C812145B}"/>
          </ac:picMkLst>
        </pc:picChg>
        <pc:picChg chg="add del mod">
          <ac:chgData name="Poppy-jo Purcell (1707811)" userId="22334bcd-bec4-4c17-99cc-f1ac97633f48" providerId="ADAL" clId="{98A55146-C471-416C-BECF-3D7A865F8316}" dt="2019-05-11T14:43:56.171" v="1295"/>
          <ac:picMkLst>
            <pc:docMk/>
            <pc:sldMk cId="1333964252" sldId="257"/>
            <ac:picMk id="74" creationId="{ABACBFFD-44D8-42FB-8114-F9766992C902}"/>
          </ac:picMkLst>
        </pc:picChg>
        <pc:picChg chg="add del mod">
          <ac:chgData name="Poppy-jo Purcell (1707811)" userId="22334bcd-bec4-4c17-99cc-f1ac97633f48" providerId="ADAL" clId="{98A55146-C471-416C-BECF-3D7A865F8316}" dt="2019-05-11T14:43:55.920" v="1294"/>
          <ac:picMkLst>
            <pc:docMk/>
            <pc:sldMk cId="1333964252" sldId="257"/>
            <ac:picMk id="75" creationId="{C8CA6316-177F-4E41-A5CA-06EE2029815B}"/>
          </ac:picMkLst>
        </pc:picChg>
        <pc:picChg chg="add del mod">
          <ac:chgData name="Poppy-jo Purcell (1707811)" userId="22334bcd-bec4-4c17-99cc-f1ac97633f48" providerId="ADAL" clId="{98A55146-C471-416C-BECF-3D7A865F8316}" dt="2019-05-11T14:43:55.788" v="1293"/>
          <ac:picMkLst>
            <pc:docMk/>
            <pc:sldMk cId="1333964252" sldId="257"/>
            <ac:picMk id="76" creationId="{016B1FF2-01D9-4C85-B6FD-B1FF999D924A}"/>
          </ac:picMkLst>
        </pc:picChg>
        <pc:picChg chg="add del mod">
          <ac:chgData name="Poppy-jo Purcell (1707811)" userId="22334bcd-bec4-4c17-99cc-f1ac97633f48" providerId="ADAL" clId="{98A55146-C471-416C-BECF-3D7A865F8316}" dt="2019-05-11T14:43:55.513" v="1292"/>
          <ac:picMkLst>
            <pc:docMk/>
            <pc:sldMk cId="1333964252" sldId="257"/>
            <ac:picMk id="77" creationId="{70E85DE6-8A3E-42A5-9DAC-DD7CC8368D2A}"/>
          </ac:picMkLst>
        </pc:picChg>
        <pc:picChg chg="add del mod">
          <ac:chgData name="Poppy-jo Purcell (1707811)" userId="22334bcd-bec4-4c17-99cc-f1ac97633f48" providerId="ADAL" clId="{98A55146-C471-416C-BECF-3D7A865F8316}" dt="2019-05-11T14:43:55.390" v="1291"/>
          <ac:picMkLst>
            <pc:docMk/>
            <pc:sldMk cId="1333964252" sldId="257"/>
            <ac:picMk id="78" creationId="{1F357566-76F5-434B-87D4-242AC02FE85F}"/>
          </ac:picMkLst>
        </pc:picChg>
        <pc:picChg chg="add del mod">
          <ac:chgData name="Poppy-jo Purcell (1707811)" userId="22334bcd-bec4-4c17-99cc-f1ac97633f48" providerId="ADAL" clId="{98A55146-C471-416C-BECF-3D7A865F8316}" dt="2019-05-11T14:43:55.130" v="1290"/>
          <ac:picMkLst>
            <pc:docMk/>
            <pc:sldMk cId="1333964252" sldId="257"/>
            <ac:picMk id="79" creationId="{4DE807B7-8FD2-4C57-A5F3-02FF65A80EA9}"/>
          </ac:picMkLst>
        </pc:picChg>
        <pc:picChg chg="add del mod">
          <ac:chgData name="Poppy-jo Purcell (1707811)" userId="22334bcd-bec4-4c17-99cc-f1ac97633f48" providerId="ADAL" clId="{98A55146-C471-416C-BECF-3D7A865F8316}" dt="2019-05-11T14:43:53.449" v="1281"/>
          <ac:picMkLst>
            <pc:docMk/>
            <pc:sldMk cId="1333964252" sldId="257"/>
            <ac:picMk id="80" creationId="{66F1DBA3-03D9-4B97-8EC8-F8F1E04448C0}"/>
          </ac:picMkLst>
        </pc:picChg>
        <pc:picChg chg="add del mod">
          <ac:chgData name="Poppy-jo Purcell (1707811)" userId="22334bcd-bec4-4c17-99cc-f1ac97633f48" providerId="ADAL" clId="{98A55146-C471-416C-BECF-3D7A865F8316}" dt="2019-05-11T14:43:53.184" v="1280"/>
          <ac:picMkLst>
            <pc:docMk/>
            <pc:sldMk cId="1333964252" sldId="257"/>
            <ac:picMk id="81" creationId="{FBBC5D65-BE15-4C04-B979-CDDD89A91EC0}"/>
          </ac:picMkLst>
        </pc:picChg>
        <pc:picChg chg="add del mod">
          <ac:chgData name="Poppy-jo Purcell (1707811)" userId="22334bcd-bec4-4c17-99cc-f1ac97633f48" providerId="ADAL" clId="{98A55146-C471-416C-BECF-3D7A865F8316}" dt="2019-05-11T14:43:53.074" v="1279"/>
          <ac:picMkLst>
            <pc:docMk/>
            <pc:sldMk cId="1333964252" sldId="257"/>
            <ac:picMk id="82" creationId="{75A4827D-3CE2-4E15-946E-0835856F93D8}"/>
          </ac:picMkLst>
        </pc:picChg>
        <pc:picChg chg="add mod">
          <ac:chgData name="Poppy-jo Purcell (1707811)" userId="22334bcd-bec4-4c17-99cc-f1ac97633f48" providerId="ADAL" clId="{98A55146-C471-416C-BECF-3D7A865F8316}" dt="2019-05-11T14:45:30.018" v="1320" actId="1076"/>
          <ac:picMkLst>
            <pc:docMk/>
            <pc:sldMk cId="1333964252" sldId="257"/>
            <ac:picMk id="85" creationId="{61FA964A-57BE-4355-BCA9-A3C3C62BB54F}"/>
          </ac:picMkLst>
        </pc:picChg>
        <pc:picChg chg="add mod">
          <ac:chgData name="Poppy-jo Purcell (1707811)" userId="22334bcd-bec4-4c17-99cc-f1ac97633f48" providerId="ADAL" clId="{98A55146-C471-416C-BECF-3D7A865F8316}" dt="2019-05-11T14:46:16.704" v="1339" actId="1076"/>
          <ac:picMkLst>
            <pc:docMk/>
            <pc:sldMk cId="1333964252" sldId="257"/>
            <ac:picMk id="86" creationId="{232841A0-A3B1-4751-8DCD-2F146FFF04E8}"/>
          </ac:picMkLst>
        </pc:picChg>
        <pc:picChg chg="add mod">
          <ac:chgData name="Poppy-jo Purcell (1707811)" userId="22334bcd-bec4-4c17-99cc-f1ac97633f48" providerId="ADAL" clId="{98A55146-C471-416C-BECF-3D7A865F8316}" dt="2019-05-11T14:46:12.653" v="1338" actId="1076"/>
          <ac:picMkLst>
            <pc:docMk/>
            <pc:sldMk cId="1333964252" sldId="257"/>
            <ac:picMk id="87" creationId="{782879B1-B1CE-4CBB-BE04-8013CDE15E78}"/>
          </ac:picMkLst>
        </pc:picChg>
        <pc:picChg chg="add mod">
          <ac:chgData name="Poppy-jo Purcell (1707811)" userId="22334bcd-bec4-4c17-99cc-f1ac97633f48" providerId="ADAL" clId="{98A55146-C471-416C-BECF-3D7A865F8316}" dt="2019-05-11T14:46:59.183" v="1348" actId="1076"/>
          <ac:picMkLst>
            <pc:docMk/>
            <pc:sldMk cId="1333964252" sldId="257"/>
            <ac:picMk id="88" creationId="{26FF3291-3498-4E09-B638-7404793E8307}"/>
          </ac:picMkLst>
        </pc:picChg>
        <pc:picChg chg="add mod">
          <ac:chgData name="Poppy-jo Purcell (1707811)" userId="22334bcd-bec4-4c17-99cc-f1ac97633f48" providerId="ADAL" clId="{98A55146-C471-416C-BECF-3D7A865F8316}" dt="2019-05-11T14:46:36.186" v="1343" actId="1076"/>
          <ac:picMkLst>
            <pc:docMk/>
            <pc:sldMk cId="1333964252" sldId="257"/>
            <ac:picMk id="89" creationId="{E7730CAB-C1CE-4541-B62E-17430F7D649E}"/>
          </ac:picMkLst>
        </pc:picChg>
        <pc:picChg chg="add mod">
          <ac:chgData name="Poppy-jo Purcell (1707811)" userId="22334bcd-bec4-4c17-99cc-f1ac97633f48" providerId="ADAL" clId="{98A55146-C471-416C-BECF-3D7A865F8316}" dt="2019-05-11T14:46:26.330" v="1341" actId="1076"/>
          <ac:picMkLst>
            <pc:docMk/>
            <pc:sldMk cId="1333964252" sldId="257"/>
            <ac:picMk id="90" creationId="{D3EBBDFE-5D5D-4A34-BC31-5A4F61C898AE}"/>
          </ac:picMkLst>
        </pc:picChg>
        <pc:picChg chg="add mod">
          <ac:chgData name="Poppy-jo Purcell (1707811)" userId="22334bcd-bec4-4c17-99cc-f1ac97633f48" providerId="ADAL" clId="{98A55146-C471-416C-BECF-3D7A865F8316}" dt="2019-05-11T14:46:22.699" v="1340" actId="1076"/>
          <ac:picMkLst>
            <pc:docMk/>
            <pc:sldMk cId="1333964252" sldId="257"/>
            <ac:picMk id="91" creationId="{BCE1C575-E2C3-4D9E-93B1-FDC96100B489}"/>
          </ac:picMkLst>
        </pc:picChg>
        <pc:picChg chg="add mod">
          <ac:chgData name="Poppy-jo Purcell (1707811)" userId="22334bcd-bec4-4c17-99cc-f1ac97633f48" providerId="ADAL" clId="{98A55146-C471-416C-BECF-3D7A865F8316}" dt="2019-05-11T14:47:03.970" v="1349" actId="1076"/>
          <ac:picMkLst>
            <pc:docMk/>
            <pc:sldMk cId="1333964252" sldId="257"/>
            <ac:picMk id="92" creationId="{C99087C6-6FE2-46A4-BE48-A386538259D9}"/>
          </ac:picMkLst>
        </pc:picChg>
        <pc:picChg chg="add mod">
          <ac:chgData name="Poppy-jo Purcell (1707811)" userId="22334bcd-bec4-4c17-99cc-f1ac97633f48" providerId="ADAL" clId="{98A55146-C471-416C-BECF-3D7A865F8316}" dt="2019-05-11T14:46:56.342" v="1347" actId="1076"/>
          <ac:picMkLst>
            <pc:docMk/>
            <pc:sldMk cId="1333964252" sldId="257"/>
            <ac:picMk id="93" creationId="{190552DB-7497-494B-913F-1E1AA6C25E17}"/>
          </ac:picMkLst>
        </pc:picChg>
        <pc:picChg chg="add mod">
          <ac:chgData name="Poppy-jo Purcell (1707811)" userId="22334bcd-bec4-4c17-99cc-f1ac97633f48" providerId="ADAL" clId="{98A55146-C471-416C-BECF-3D7A865F8316}" dt="2019-05-11T14:46:46.587" v="1345" actId="1076"/>
          <ac:picMkLst>
            <pc:docMk/>
            <pc:sldMk cId="1333964252" sldId="257"/>
            <ac:picMk id="94" creationId="{765A8BF6-8052-4132-A92B-CB8466CE4F40}"/>
          </ac:picMkLst>
        </pc:picChg>
        <pc:picChg chg="add mod">
          <ac:chgData name="Poppy-jo Purcell (1707811)" userId="22334bcd-bec4-4c17-99cc-f1ac97633f48" providerId="ADAL" clId="{98A55146-C471-416C-BECF-3D7A865F8316}" dt="2019-05-11T14:46:40.842" v="1344" actId="1076"/>
          <ac:picMkLst>
            <pc:docMk/>
            <pc:sldMk cId="1333964252" sldId="257"/>
            <ac:picMk id="95" creationId="{4BFEC40B-BE68-4BB3-8C86-DEE997CB3F10}"/>
          </ac:picMkLst>
        </pc:picChg>
        <pc:picChg chg="add mod">
          <ac:chgData name="Poppy-jo Purcell (1707811)" userId="22334bcd-bec4-4c17-99cc-f1ac97633f48" providerId="ADAL" clId="{98A55146-C471-416C-BECF-3D7A865F8316}" dt="2019-05-11T14:46:31.591" v="1342" actId="1076"/>
          <ac:picMkLst>
            <pc:docMk/>
            <pc:sldMk cId="1333964252" sldId="257"/>
            <ac:picMk id="96" creationId="{B7FCA0E7-B79B-44CB-824F-E0B74768A756}"/>
          </ac:picMkLst>
        </pc:picChg>
        <pc:picChg chg="add mod">
          <ac:chgData name="Poppy-jo Purcell (1707811)" userId="22334bcd-bec4-4c17-99cc-f1ac97633f48" providerId="ADAL" clId="{98A55146-C471-416C-BECF-3D7A865F8316}" dt="2019-05-11T14:46:08.716" v="1337" actId="1076"/>
          <ac:picMkLst>
            <pc:docMk/>
            <pc:sldMk cId="1333964252" sldId="257"/>
            <ac:picMk id="97" creationId="{2BDCDEBB-DEAB-400A-8197-65E4ACCD14DB}"/>
          </ac:picMkLst>
        </pc:picChg>
        <pc:picChg chg="add mod">
          <ac:chgData name="Poppy-jo Purcell (1707811)" userId="22334bcd-bec4-4c17-99cc-f1ac97633f48" providerId="ADAL" clId="{98A55146-C471-416C-BECF-3D7A865F8316}" dt="2019-05-11T14:47:17.899" v="1353" actId="1076"/>
          <ac:picMkLst>
            <pc:docMk/>
            <pc:sldMk cId="1333964252" sldId="257"/>
            <ac:picMk id="98" creationId="{9B2A8836-0F04-4B04-985C-52B8332FF14F}"/>
          </ac:picMkLst>
        </pc:picChg>
        <pc:picChg chg="add mod">
          <ac:chgData name="Poppy-jo Purcell (1707811)" userId="22334bcd-bec4-4c17-99cc-f1ac97633f48" providerId="ADAL" clId="{98A55146-C471-416C-BECF-3D7A865F8316}" dt="2019-05-11T14:47:13.328" v="1352" actId="1076"/>
          <ac:picMkLst>
            <pc:docMk/>
            <pc:sldMk cId="1333964252" sldId="257"/>
            <ac:picMk id="99" creationId="{142AA3E3-42EE-46E5-A986-D27E43D6CEA0}"/>
          </ac:picMkLst>
        </pc:picChg>
        <pc:picChg chg="add mod">
          <ac:chgData name="Poppy-jo Purcell (1707811)" userId="22334bcd-bec4-4c17-99cc-f1ac97633f48" providerId="ADAL" clId="{98A55146-C471-416C-BECF-3D7A865F8316}" dt="2019-05-11T14:47:24.432" v="1355" actId="1076"/>
          <ac:picMkLst>
            <pc:docMk/>
            <pc:sldMk cId="1333964252" sldId="257"/>
            <ac:picMk id="100" creationId="{E477FB4C-B614-4B2A-9D3A-7AA3702BF500}"/>
          </ac:picMkLst>
        </pc:picChg>
      </pc:sldChg>
      <pc:sldChg chg="modSp">
        <pc:chgData name="Poppy-jo Purcell (1707811)" userId="22334bcd-bec4-4c17-99cc-f1ac97633f48" providerId="ADAL" clId="{98A55146-C471-416C-BECF-3D7A865F8316}" dt="2019-05-11T17:44:29.037" v="1364"/>
        <pc:sldMkLst>
          <pc:docMk/>
          <pc:sldMk cId="1149921603" sldId="258"/>
        </pc:sldMkLst>
        <pc:spChg chg="mod">
          <ac:chgData name="Poppy-jo Purcell (1707811)" userId="22334bcd-bec4-4c17-99cc-f1ac97633f48" providerId="ADAL" clId="{98A55146-C471-416C-BECF-3D7A865F8316}" dt="2019-05-11T17:44:29.037" v="1364"/>
          <ac:spMkLst>
            <pc:docMk/>
            <pc:sldMk cId="1149921603" sldId="258"/>
            <ac:spMk id="2" creationId="{CD6A7C47-9B4E-4835-B5D6-7F4C9C7440B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0377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27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049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97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421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254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7617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795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14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871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64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57017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174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9563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6503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035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106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020C150-0576-4F1D-8E1F-6C629EDB55BE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27EB2A6-4DD9-4E62-AB37-2154B8918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05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823" r:id="rId13"/>
    <p:sldLayoutId id="2147483824" r:id="rId14"/>
    <p:sldLayoutId id="2147483825" r:id="rId15"/>
    <p:sldLayoutId id="2147483826" r:id="rId16"/>
    <p:sldLayoutId id="214748382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microsoft.com/office/2007/relationships/hdphoto" Target="../media/hdphoto2.wdp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046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43077B3-A197-4E62-8B7A-A2B433BCE297}"/>
              </a:ext>
            </a:extLst>
          </p:cNvPr>
          <p:cNvSpPr/>
          <p:nvPr/>
        </p:nvSpPr>
        <p:spPr>
          <a:xfrm>
            <a:off x="250604" y="52826"/>
            <a:ext cx="51700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MEDICAL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MODEL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7A41E5-0401-46C3-A14B-00A0FA05CDD2}"/>
              </a:ext>
            </a:extLst>
          </p:cNvPr>
          <p:cNvSpPr/>
          <p:nvPr/>
        </p:nvSpPr>
        <p:spPr>
          <a:xfrm>
            <a:off x="7406147" y="36940"/>
            <a:ext cx="46939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SOCIAL MODEL</a:t>
            </a:r>
            <a:endParaRPr lang="en-US" sz="5400" b="1" cap="none" spc="0" dirty="0">
              <a:ln w="66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C027C2-24D5-475C-8256-CA1E8EC9EB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686" y="2376833"/>
            <a:ext cx="3146691" cy="24059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376259F-94F4-4A3D-9821-0A4A57A93C13}"/>
              </a:ext>
            </a:extLst>
          </p:cNvPr>
          <p:cNvSpPr/>
          <p:nvPr/>
        </p:nvSpPr>
        <p:spPr>
          <a:xfrm>
            <a:off x="6765498" y="6667249"/>
            <a:ext cx="12841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accent5">
                    <a:lumMod val="75000"/>
                  </a:schemeClr>
                </a:solidFill>
              </a:rPr>
              <a:t>(</a:t>
            </a:r>
            <a:r>
              <a:rPr lang="en-GB" sz="1050" dirty="0" err="1">
                <a:solidFill>
                  <a:schemeClr val="accent5">
                    <a:lumMod val="75000"/>
                  </a:schemeClr>
                </a:solidFill>
              </a:rPr>
              <a:t>Marshell</a:t>
            </a:r>
            <a:r>
              <a:rPr lang="en-GB" sz="1050" dirty="0">
                <a:solidFill>
                  <a:schemeClr val="accent5">
                    <a:lumMod val="75000"/>
                  </a:schemeClr>
                </a:solidFill>
              </a:rPr>
              <a:t>, 2018</a:t>
            </a: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237720-D642-47C4-8C1A-CD9D87B705A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46" t="13346" r="5743"/>
          <a:stretch/>
        </p:blipFill>
        <p:spPr>
          <a:xfrm>
            <a:off x="4793818" y="5169831"/>
            <a:ext cx="2401290" cy="7150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53320FA-C619-4E47-8F06-B235F7070993}"/>
              </a:ext>
            </a:extLst>
          </p:cNvPr>
          <p:cNvSpPr/>
          <p:nvPr/>
        </p:nvSpPr>
        <p:spPr>
          <a:xfrm>
            <a:off x="5634710" y="6681980"/>
            <a:ext cx="1483611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accent5">
                    <a:lumMod val="75000"/>
                  </a:schemeClr>
                </a:solidFill>
              </a:rPr>
              <a:t>(IBD Partnership, n.d.)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F487AF-96A5-41D0-ADE5-27BF1310351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saturation sat="138000"/>
                    </a14:imgEffect>
                  </a14:imgLayer>
                </a14:imgProps>
              </a:ext>
            </a:extLst>
          </a:blip>
          <a:srcRect t="1628" b="8933"/>
          <a:stretch/>
        </p:blipFill>
        <p:spPr>
          <a:xfrm>
            <a:off x="8343097" y="2002227"/>
            <a:ext cx="3122393" cy="34823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21A5DEC-E8D3-426F-BFC0-C49D31836D1D}"/>
              </a:ext>
            </a:extLst>
          </p:cNvPr>
          <p:cNvSpPr/>
          <p:nvPr/>
        </p:nvSpPr>
        <p:spPr>
          <a:xfrm>
            <a:off x="10936590" y="5369702"/>
            <a:ext cx="82747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/>
              <a:t>(</a:t>
            </a:r>
            <a:r>
              <a:rPr lang="en-GB" sz="1050" dirty="0" err="1"/>
              <a:t>Loff</a:t>
            </a:r>
            <a:r>
              <a:rPr lang="en-GB" sz="1050" dirty="0"/>
              <a:t>, 2018)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C9E007B-4340-4539-BEB3-9206C4199AB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2288" b="4987"/>
          <a:stretch/>
        </p:blipFill>
        <p:spPr>
          <a:xfrm>
            <a:off x="564735" y="1805001"/>
            <a:ext cx="2988286" cy="37223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94B5913-11D2-4E74-9ECE-6FD3D746E93D}"/>
              </a:ext>
            </a:extLst>
          </p:cNvPr>
          <p:cNvSpPr/>
          <p:nvPr/>
        </p:nvSpPr>
        <p:spPr>
          <a:xfrm>
            <a:off x="553826" y="5463111"/>
            <a:ext cx="110479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/>
              <a:t>(Bachrach, 2004</a:t>
            </a:r>
            <a:r>
              <a:rPr lang="en-GB" sz="1200" dirty="0"/>
              <a:t>)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B66BF485-3F6D-47B0-AD68-D9F2C2B3BA1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424" t="26651" r="6600" b="23589"/>
          <a:stretch/>
        </p:blipFill>
        <p:spPr>
          <a:xfrm>
            <a:off x="4710598" y="1368439"/>
            <a:ext cx="2437026" cy="6891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6E4DA826-27C9-44C0-948A-67FCFC10CFE9}"/>
              </a:ext>
            </a:extLst>
          </p:cNvPr>
          <p:cNvSpPr/>
          <p:nvPr/>
        </p:nvSpPr>
        <p:spPr>
          <a:xfrm>
            <a:off x="4295976" y="6648696"/>
            <a:ext cx="15295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(</a:t>
            </a:r>
            <a:r>
              <a:rPr lang="en-GB" sz="1050" dirty="0">
                <a:solidFill>
                  <a:schemeClr val="accent5">
                    <a:lumMod val="75000"/>
                  </a:schemeClr>
                </a:solidFill>
              </a:rPr>
              <a:t>Workshop and 2, 2019)</a:t>
            </a:r>
          </a:p>
        </p:txBody>
      </p:sp>
      <p:sp>
        <p:nvSpPr>
          <p:cNvPr id="34" name="Arrow: Left 33">
            <a:extLst>
              <a:ext uri="{FF2B5EF4-FFF2-40B4-BE49-F238E27FC236}">
                <a16:creationId xmlns:a16="http://schemas.microsoft.com/office/drawing/2014/main" id="{6C4D7ED1-B0C0-4618-87D9-94C4D1FFB952}"/>
              </a:ext>
            </a:extLst>
          </p:cNvPr>
          <p:cNvSpPr/>
          <p:nvPr/>
        </p:nvSpPr>
        <p:spPr>
          <a:xfrm rot="20860917">
            <a:off x="3269028" y="1881226"/>
            <a:ext cx="1386224" cy="336886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Arrow: Right 34">
            <a:extLst>
              <a:ext uri="{FF2B5EF4-FFF2-40B4-BE49-F238E27FC236}">
                <a16:creationId xmlns:a16="http://schemas.microsoft.com/office/drawing/2014/main" id="{5D2E11FB-B623-4016-843B-8E63A21DFC17}"/>
              </a:ext>
            </a:extLst>
          </p:cNvPr>
          <p:cNvSpPr/>
          <p:nvPr/>
        </p:nvSpPr>
        <p:spPr>
          <a:xfrm rot="9725624">
            <a:off x="7207002" y="5034191"/>
            <a:ext cx="1550938" cy="39061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76EC66B4-3171-4AC5-B781-E9DC84474979}"/>
              </a:ext>
            </a:extLst>
          </p:cNvPr>
          <p:cNvSpPr/>
          <p:nvPr/>
        </p:nvSpPr>
        <p:spPr>
          <a:xfrm rot="5400000">
            <a:off x="1875694" y="1497662"/>
            <a:ext cx="643119" cy="29463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56C9FA7-5A5B-4FF6-B92E-80BD0E36729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3166250">
            <a:off x="797661" y="1578920"/>
            <a:ext cx="729775" cy="37412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368A85-4D15-4AC2-B6B3-B463BC34C83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2205933">
            <a:off x="3210607" y="5002258"/>
            <a:ext cx="696537" cy="35708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1592C0E-7734-4477-A5E7-C74FD7FA54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5126612">
            <a:off x="2674541" y="5450665"/>
            <a:ext cx="769417" cy="39444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0634C70-236C-46A9-8E7D-6EFF5CF485D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6200000">
            <a:off x="1928322" y="5587944"/>
            <a:ext cx="758450" cy="3888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ECF3C51-06D5-40F3-8220-DC61EBAE3F3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6758992">
            <a:off x="1231290" y="5547076"/>
            <a:ext cx="774590" cy="3971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79C07BE-B3F3-48D5-BDA6-039AC2F3C84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032559">
            <a:off x="525836" y="5185663"/>
            <a:ext cx="732401" cy="3754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31657AB-7EEF-4076-826E-A058F47C86B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2552" y="4496862"/>
            <a:ext cx="671819" cy="34441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8467854-EF97-435F-A896-10605F922D8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2552" y="3833406"/>
            <a:ext cx="671819" cy="34441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CD699B8-27CA-4650-8E8A-7A54AF551AA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2553" y="3110301"/>
            <a:ext cx="671819" cy="34441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7E5F37F-7BB5-49BE-842E-3013E9AC145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292234">
            <a:off x="367143" y="2223865"/>
            <a:ext cx="748538" cy="38374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75CAD03-D5B7-4A00-9AB1-B0BCDD11124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0110493">
            <a:off x="3209222" y="2551329"/>
            <a:ext cx="683807" cy="35056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F72D41F-0DEA-4A7D-B79D-220519E93FC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0800000">
            <a:off x="3165106" y="3142343"/>
            <a:ext cx="752233" cy="38563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B591A23-94BE-45E0-8DA6-E7F77B17FF5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0800000">
            <a:off x="3216570" y="3872449"/>
            <a:ext cx="634233" cy="32514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A917711-23DF-4283-A171-AB82796EBCD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0800000">
            <a:off x="3255049" y="4434920"/>
            <a:ext cx="694373" cy="35597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045B17D-E598-490B-8F6E-C9869F08DD7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7534789">
            <a:off x="2763836" y="1675433"/>
            <a:ext cx="674425" cy="34575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4333CE37-0489-434D-A56D-3AEE058B0F20}"/>
              </a:ext>
            </a:extLst>
          </p:cNvPr>
          <p:cNvSpPr txBox="1"/>
          <p:nvPr/>
        </p:nvSpPr>
        <p:spPr>
          <a:xfrm>
            <a:off x="1760362" y="1001692"/>
            <a:ext cx="1240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Problem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21647E92-40E5-481A-94F4-884589ACCC9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82765" y="1208156"/>
            <a:ext cx="1292464" cy="49381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B2C5DEC3-FA3E-4FC9-B9F5-0AEBA3CA6A5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251" y="1154612"/>
            <a:ext cx="1292464" cy="49381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C7C6C577-6A60-4ED7-A6CD-6DE7CDDBB0E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32292" y="1913701"/>
            <a:ext cx="1292464" cy="49381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CF38062A-B392-4317-BA26-0FD441451FC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17084" y="2877787"/>
            <a:ext cx="1292464" cy="493819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716DA01-5548-44A7-8625-9FBC4AFEC13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37588" y="3594769"/>
            <a:ext cx="1292464" cy="493819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043D136-3FBE-4FA0-B70E-132E0DCE997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17084" y="4251356"/>
            <a:ext cx="1292464" cy="49381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DAA7F57F-06B0-4E19-B11F-33CD3374D71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41116" y="5537695"/>
            <a:ext cx="1292464" cy="493819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5BF78A93-FDED-4B29-A661-64AC1138661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2353" y="6057227"/>
            <a:ext cx="1292464" cy="493819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D9B15530-494D-49A6-A9C6-F8E70AB7F0A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01780" y="6082940"/>
            <a:ext cx="1292464" cy="49381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08AAD6E-3518-425E-B0EA-51FB6C8FAA8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99435" y="5913046"/>
            <a:ext cx="1292464" cy="493819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B9D859BB-BF20-4361-A9CB-F5A1FB6B1F0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19869" y="5262712"/>
            <a:ext cx="1292464" cy="49381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3E5047BC-DEF6-4A43-AAB9-B7AD067E592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7852" y="4215622"/>
            <a:ext cx="1292464" cy="493819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E523FB4F-8CE7-4F6F-AE25-E5A5D52D283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7852" y="3618174"/>
            <a:ext cx="1292464" cy="493819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DB5C9DD3-F1C4-45B5-A58C-1A56804C842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7852" y="2931507"/>
            <a:ext cx="1292464" cy="493819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CE0B5C3D-83D9-4B22-B77B-D03BDC6051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90139" y="2267794"/>
            <a:ext cx="1292464" cy="493819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1AC48ED0-A73B-47F3-9680-238599BE633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0800000">
            <a:off x="9855104" y="1391638"/>
            <a:ext cx="353599" cy="670618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01EC4719-5E67-4030-9676-D7D4086BDB4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936428">
            <a:off x="8440189" y="5183831"/>
            <a:ext cx="353599" cy="670618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BB3028CF-9B7A-4E18-AA37-8A6A8394B69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715983">
            <a:off x="8295271" y="1776423"/>
            <a:ext cx="353599" cy="670618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06F35F39-F179-43C0-9E14-4494E72E8EF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400000">
            <a:off x="8228242" y="2365679"/>
            <a:ext cx="353599" cy="670618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93C3FB37-A7F3-4773-99B5-227E18FCAC9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400000">
            <a:off x="8324886" y="3047492"/>
            <a:ext cx="353599" cy="670618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B996BDD6-5071-49F8-BC8B-0A7D675EAE7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400000">
            <a:off x="8329994" y="3670304"/>
            <a:ext cx="353599" cy="670618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C4544CEA-EAAF-4397-B2E0-F17FA39152A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218261">
            <a:off x="8375462" y="4277598"/>
            <a:ext cx="353599" cy="670618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BC0D2459-3F52-40ED-94A2-49F55E3963A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2107038">
            <a:off x="10859456" y="1510813"/>
            <a:ext cx="353599" cy="670618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8378260A-3AFC-46B2-8820-9BC9B3067B4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5497701">
            <a:off x="11256530" y="2209206"/>
            <a:ext cx="353599" cy="666817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63CF21EE-E974-4D12-B668-413AD54C408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6200000">
            <a:off x="11302306" y="2907293"/>
            <a:ext cx="353599" cy="670618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50C282A6-CBB0-4398-9502-C0D277FF246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6200000">
            <a:off x="11298315" y="3498796"/>
            <a:ext cx="353599" cy="670618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B2E74F9A-4773-46C5-B1DE-AA63795F96F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6200000">
            <a:off x="11298315" y="4074632"/>
            <a:ext cx="353599" cy="670618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683D5F87-FBBA-46C5-9557-F574F6EEA12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7967297">
            <a:off x="11254716" y="4737347"/>
            <a:ext cx="353599" cy="670618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44A8B15B-0B28-476E-8B85-765B027C9DC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0473743">
            <a:off x="10749098" y="5219858"/>
            <a:ext cx="353599" cy="670618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E7C36692-5DCB-43E0-B9D7-29051415DB6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427601">
            <a:off x="9200708" y="5376065"/>
            <a:ext cx="353599" cy="670618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CD8F17DC-FD8E-4885-B3DF-356EA9BBCAB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084899" y="5355518"/>
            <a:ext cx="353599" cy="670618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8DB8844B-FC51-473F-9CBC-4310EB7DAB8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9408622">
            <a:off x="9000451" y="1469692"/>
            <a:ext cx="353599" cy="670618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id="{C4868290-6261-4A76-9B50-6DBFD2BD2DAF}"/>
              </a:ext>
            </a:extLst>
          </p:cNvPr>
          <p:cNvSpPr txBox="1"/>
          <p:nvPr/>
        </p:nvSpPr>
        <p:spPr>
          <a:xfrm>
            <a:off x="7612275" y="1528144"/>
            <a:ext cx="1369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Barriers</a:t>
            </a:r>
            <a:endParaRPr lang="en-GB" b="1" dirty="0"/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61FA964A-57BE-4355-BCA9-A3C3C62BB54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514356" y="1151504"/>
            <a:ext cx="1420491" cy="499915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232841A0-A3B1-4751-8DCD-2F146FFF04E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38944" y="3613921"/>
            <a:ext cx="1420491" cy="499915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782879B1-B1CE-4CBB-BE04-8013CDE15E7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16504" y="2933559"/>
            <a:ext cx="1420491" cy="499915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26FF3291-3498-4E09-B638-7404793E830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329987" y="3972461"/>
            <a:ext cx="1420491" cy="499915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E7730CAB-C1CE-4541-B62E-17430F7D649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809496" y="5886798"/>
            <a:ext cx="1420491" cy="499915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D3EBBDFE-5D5D-4A34-BC31-5A4F61C898A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842015" y="5699495"/>
            <a:ext cx="1420491" cy="499915"/>
          </a:xfrm>
          <a:prstGeom prst="rect">
            <a:avLst/>
          </a:prstGeom>
        </p:spPr>
      </p:pic>
      <p:pic>
        <p:nvPicPr>
          <p:cNvPr id="91" name="Picture 90">
            <a:extLst>
              <a:ext uri="{FF2B5EF4-FFF2-40B4-BE49-F238E27FC236}">
                <a16:creationId xmlns:a16="http://schemas.microsoft.com/office/drawing/2014/main" id="{BCE1C575-E2C3-4D9E-93B1-FDC96100B48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06179" y="4219465"/>
            <a:ext cx="1420491" cy="499915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C99087C6-6FE2-46A4-BE48-A386538259D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324866" y="2796529"/>
            <a:ext cx="1420491" cy="499915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190552DB-7497-494B-913F-1E1AA6C25E1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336039" y="3384495"/>
            <a:ext cx="1420491" cy="499915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765A8BF6-8052-4132-A92B-CB8466CE4F4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305273" y="4676522"/>
            <a:ext cx="1420491" cy="499915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4BFEC40B-BE68-4BB3-8C86-DEE997CB3F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625794" y="5729496"/>
            <a:ext cx="1420491" cy="499915"/>
          </a:xfrm>
          <a:prstGeom prst="rect">
            <a:avLst/>
          </a:prstGeom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id="{B7FCA0E7-B79B-44CB-824F-E0B74768A75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884295" y="5897051"/>
            <a:ext cx="1420491" cy="499915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id="{2BDCDEBB-DEAB-400A-8197-65E4ACCD14D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97014" y="2221241"/>
            <a:ext cx="1420491" cy="499915"/>
          </a:xfrm>
          <a:prstGeom prst="rect">
            <a:avLst/>
          </a:prstGeom>
        </p:spPr>
      </p:pic>
      <p:pic>
        <p:nvPicPr>
          <p:cNvPr id="98" name="Picture 97">
            <a:extLst>
              <a:ext uri="{FF2B5EF4-FFF2-40B4-BE49-F238E27FC236}">
                <a16:creationId xmlns:a16="http://schemas.microsoft.com/office/drawing/2014/main" id="{9B2A8836-0F04-4B04-985C-52B8332FF14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836928" y="1216554"/>
            <a:ext cx="1420491" cy="499915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142AA3E3-42EE-46E5-A986-D27E43D6CEA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14732" y="1067016"/>
            <a:ext cx="1420491" cy="499915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E477FB4C-B614-4B2A-9D3A-7AA3702BF50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287422" y="2038742"/>
            <a:ext cx="1420491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964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6A7C47-9B4E-4835-B5D6-7F4C9C7440B3}"/>
              </a:ext>
            </a:extLst>
          </p:cNvPr>
          <p:cNvSpPr txBox="1"/>
          <p:nvPr/>
        </p:nvSpPr>
        <p:spPr>
          <a:xfrm>
            <a:off x="854765" y="940904"/>
            <a:ext cx="1048247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Hoppitt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T., Pall, H., Calvert, M., Gill, P., Yao, G., Ramsay, J., James, G., Conduit, J.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Sackley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(2011). A Systematic Review of the Incidence and Prevalence of Long-Term Neurological Conditions in the UK. Neuroepidemiology, 36(1), pp.19-28.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Stephen Hawking. (2019). About Stephen. [online] Available at: http://www.hawking.org.uk/about-stephen.html [Accessed 11 May 2019].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Stodart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(n.d.). Learning Disability Awareness - ppt download. [online] Slideplayer.com. Available at: https://slideplayer.com/slide/2546306/ [Accessed 3 Mar. 2019].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Marshell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(2018). Do You Identify As Having a Disability Since Your PF Diagnosis? - Pulmonary Fibrosis News Forums. [online] Pulmonary Fibrosis News Forums. Available at: https://pulmonaryfibrosisnews.com/forums/forums/topic/identify-disability-since-pf-diagnosis/ [Accessed 3 Mar. 2019].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mnd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(2016). Statistics. [online] Available at: http://mnd.rcnlearning.org.uk/what-is-motor-neurone-disease/statistics/ [Accessed 11 May 2019].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IBD Partnership. (n.d.). Disability and disadvantaged - IBD Partnership. [online] Available at: http://www.ibdpartnership.co.uk/disability-and-disadvantaged/ [Accessed 3 Mar. 2019].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Loff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(2018). NASA Remembers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Stephen Hawking. [online] NASA. Available at: https://www.nasa.gov/feature/nasa-remembers-dr-stephen-hawking [Accessed 3 Mar. 2019].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Bachrach, J. (2004). A Beautiful Mind, an Ugly Possibility. [online] The Hive. Available at: https://www.vanityfair.com/news/2004/06/hawking200406 [Accessed 3 Mar. 2019].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Workshop, W. and 2, W. (2019). Disability. [online] Nhsemployers.org. Available at: https://www.nhsemployers.org/your-workforce/plan/diversity-and-inclusion/policy-and-guidance/disability [Accessed 3 Mar. 2019].</a:t>
            </a:r>
          </a:p>
        </p:txBody>
      </p:sp>
    </p:spTree>
    <p:extLst>
      <p:ext uri="{BB962C8B-B14F-4D97-AF65-F5344CB8AC3E}">
        <p14:creationId xmlns:p14="http://schemas.microsoft.com/office/powerpoint/2010/main" val="114992160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351</TotalTime>
  <Words>439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Times New Roman</vt:lpstr>
      <vt:lpstr>Tw Cen MT</vt:lpstr>
      <vt:lpstr>Droplet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Poppy-jo Purcell (1707811)</dc:creator>
  <cp:lastModifiedBy>Poppy-jo Purcell (1707811)</cp:lastModifiedBy>
  <cp:revision>2</cp:revision>
  <dcterms:created xsi:type="dcterms:W3CDTF">2019-03-03T22:30:43Z</dcterms:created>
  <dcterms:modified xsi:type="dcterms:W3CDTF">2019-05-11T17:52:13Z</dcterms:modified>
</cp:coreProperties>
</file>