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6" autoAdjust="0"/>
    <p:restoredTop sz="94660"/>
  </p:normalViewPr>
  <p:slideViewPr>
    <p:cSldViewPr snapToGrid="0" showGuides="1">
      <p:cViewPr varScale="1">
        <p:scale>
          <a:sx n="72" d="100"/>
          <a:sy n="72" d="100"/>
        </p:scale>
        <p:origin x="540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is PittBull" userId="1ef0c40395fea94d" providerId="LiveId" clId="{F267D57C-7398-4DA0-B4A0-0EFC4363E1CA}"/>
    <pc:docChg chg="modSld">
      <pc:chgData name="Alexis PittBull" userId="1ef0c40395fea94d" providerId="LiveId" clId="{F267D57C-7398-4DA0-B4A0-0EFC4363E1CA}" dt="2022-07-18T13:54:26.194" v="30" actId="20577"/>
      <pc:docMkLst>
        <pc:docMk/>
      </pc:docMkLst>
      <pc:sldChg chg="modSp mod">
        <pc:chgData name="Alexis PittBull" userId="1ef0c40395fea94d" providerId="LiveId" clId="{F267D57C-7398-4DA0-B4A0-0EFC4363E1CA}" dt="2022-07-18T13:54:26.194" v="30" actId="20577"/>
        <pc:sldMkLst>
          <pc:docMk/>
          <pc:sldMk cId="1253818903" sldId="256"/>
        </pc:sldMkLst>
        <pc:spChg chg="mod">
          <ac:chgData name="Alexis PittBull" userId="1ef0c40395fea94d" providerId="LiveId" clId="{F267D57C-7398-4DA0-B4A0-0EFC4363E1CA}" dt="2022-07-18T13:54:26.194" v="30" actId="20577"/>
          <ac:spMkLst>
            <pc:docMk/>
            <pc:sldMk cId="1253818903" sldId="256"/>
            <ac:spMk id="5" creationId="{C39F0DB4-5925-DF62-526D-7FACB5EF21E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0D714-1482-3F4D-7122-EE9275818A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6ACF7E-C5E1-4AAE-D779-7EE0D05672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E1CA-B49C-4174-098C-12C1E2BF0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CCC74-F3C5-469A-B003-4422CB86DE7C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342EAD-3A89-438A-9637-9424BB1B7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BA173B-672C-8C17-1FE6-9F7747D78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6A3FD-4E67-4465-AA64-EB281C8FF9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397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7B2ED-27AE-D481-1F14-5B9C18CD7A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5E8EE-D89C-0D2B-542E-D019BDB2F7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7F95E7-2FE5-030A-01E3-1E003037C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CCC74-F3C5-469A-B003-4422CB86DE7C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D65743-98CB-CBAE-DB14-C52FC3831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57ACE1-63C4-F6C5-BB7A-2D31A4A13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6A3FD-4E67-4465-AA64-EB281C8FF9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674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A294B-00F0-2606-59DE-D000F5D63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474D39-0B35-57FD-759B-4FDB0B5235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927FA-B5CF-73F8-140E-D7B40EAF5E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CCC74-F3C5-469A-B003-4422CB86DE7C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20546B-3336-15BD-207D-35124F273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8ABB6F-3CCB-FCF8-1874-181B5D16D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6A3FD-4E67-4465-AA64-EB281C8FF9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466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334D1-828F-B396-82AC-8C44DA0CA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913E3-2E92-7AD9-1521-256B3614E5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288F50-DFE7-024B-ECF7-6AF047FD81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399A2-455A-70DA-426F-A9BFB40BF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CCC74-F3C5-469A-B003-4422CB86DE7C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237CC-631D-3F1A-1ADC-3BE626C09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FAF601-B157-F55D-4D2B-120B5C0A4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6A3FD-4E67-4465-AA64-EB281C8FF9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029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1C363-70C5-0B3F-74B0-C5470ED94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E62936-0DF0-9304-FFA6-6473B98A79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519D21-CAE5-5FBC-BD37-8FDF64784B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012194-7EE0-7036-B4EB-4980CAAF3A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E9D3F9-BDAA-E96F-A7A0-E47A2AF811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24C73C-9AF5-BF98-8655-6920C65BE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CCC74-F3C5-469A-B003-4422CB86DE7C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1C665-6511-E7A8-CB28-C061CCE35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B24FE5-7B11-076D-064A-17CCE1421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6A3FD-4E67-4465-AA64-EB281C8FF9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987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404A9-011B-0B59-3ACA-5EA5E2FD8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99A818-F401-C4E9-FF85-04B1B938B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CCC74-F3C5-469A-B003-4422CB86DE7C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9E1431-11DC-198F-C007-BC3594CAE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7A3886-6C53-ADC5-345D-906428F73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6A3FD-4E67-4465-AA64-EB281C8FF9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965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0B58D4-CE0C-02E9-27E1-7E547CBAD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CCC74-F3C5-469A-B003-4422CB86DE7C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9CFA8D-2126-B996-130D-F931DFE0D9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DFAF2B-8A5A-3447-FC40-C4D24EF04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6A3FD-4E67-4465-AA64-EB281C8FF9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863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033E9-9277-053E-E29B-79D0D15E7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61FED-B63D-AAEF-CF34-07446128B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2C43BD-4290-AD5C-5382-9C29719FED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89A599-84BF-B4F7-A273-1FA9713D0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CCC74-F3C5-469A-B003-4422CB86DE7C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29A743-CB4E-5875-7567-47D91A196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55A8D2-6323-992E-81A0-8664806F3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6A3FD-4E67-4465-AA64-EB281C8FF9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24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869F1-6401-0AA2-D1FB-74A3F6123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AE9B54-5830-5EB8-F8A1-96650BE3DA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C4AAB8-259B-8E02-7BEF-EF65DEE00A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D38D6C-DCF7-FCB5-DC50-E21FB6B474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CCC74-F3C5-469A-B003-4422CB86DE7C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18E115-8075-7A88-BA5B-749309D6C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1AD808-8EAA-46D2-207C-9E5FC34D3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6A3FD-4E67-4465-AA64-EB281C8FF9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833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40A6B-D978-3392-1EF2-5728D058C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57F527-3010-9F8C-E2AC-81A3E0571C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ACFD53-282D-A151-D26B-0E32CBD1B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CCC74-F3C5-469A-B003-4422CB86DE7C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6FDC2-CBB6-3889-FEEF-01FD4D1FA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59E7B-A511-70D6-1687-000831341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6A3FD-4E67-4465-AA64-EB281C8FF9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556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C3F3ED-09B2-0BE8-8536-ABFA9A34A5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D18F87-0059-0B67-C4D9-58507C288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819151-D0FD-C88A-02F2-A54923C92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CCC74-F3C5-469A-B003-4422CB86DE7C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7A4039-156D-A388-B1ED-4B9987713A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70D072-C73C-0C58-269F-3E5B0EB8A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6A3FD-4E67-4465-AA64-EB281C8FF9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328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6AD128-2EBE-1AD5-D067-07670F8EE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C3D78-7D9A-3269-EDDE-2187C67BA4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5BFBFE-AC01-3D99-4A0F-EBB4765FAA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7CCC74-F3C5-469A-B003-4422CB86DE7C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EE9009-58D8-5FB9-F07E-0A9B183E85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F67999-A5DC-E5DC-9878-B571D9E998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6A3FD-4E67-4465-AA64-EB281C8FF9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957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39F0DB4-5925-DF62-526D-7FACB5EF21EB}"/>
              </a:ext>
            </a:extLst>
          </p:cNvPr>
          <p:cNvSpPr/>
          <p:nvPr/>
        </p:nvSpPr>
        <p:spPr>
          <a:xfrm>
            <a:off x="3875964" y="95534"/>
            <a:ext cx="4995081" cy="4094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o-RO"/>
              <a:t>Nirvana Club &amp; Restaurant </a:t>
            </a:r>
            <a:r>
              <a:rPr lang="en-US"/>
              <a:t>PROJECT</a:t>
            </a:r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863C7A9-5E74-3696-A8F5-FF11F9D24FAB}"/>
              </a:ext>
            </a:extLst>
          </p:cNvPr>
          <p:cNvSpPr/>
          <p:nvPr/>
        </p:nvSpPr>
        <p:spPr>
          <a:xfrm>
            <a:off x="928046" y="580030"/>
            <a:ext cx="1869743" cy="3684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Introduction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4BFDB31-6F4A-CC29-9AD5-B82DC6CE531C}"/>
              </a:ext>
            </a:extLst>
          </p:cNvPr>
          <p:cNvSpPr/>
          <p:nvPr/>
        </p:nvSpPr>
        <p:spPr>
          <a:xfrm>
            <a:off x="661915" y="948519"/>
            <a:ext cx="2402006" cy="37737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/>
              <a:t>The entertainment industry is recovering from the effects of the Covid – 19 pandemic.</a:t>
            </a:r>
          </a:p>
          <a:p>
            <a:r>
              <a:rPr lang="en-US" sz="1400" dirty="0"/>
              <a:t>The industry is expected to support the economy by contributing billions of pounds.</a:t>
            </a:r>
          </a:p>
          <a:p>
            <a:r>
              <a:rPr lang="en-US" sz="1400" dirty="0"/>
              <a:t>In light of this, it makes financial sense to take advantage of the developments and start a club and restaurant business.</a:t>
            </a:r>
          </a:p>
          <a:p>
            <a:r>
              <a:rPr lang="en-US" sz="1400" dirty="0"/>
              <a:t>The project will make this a reality by overseeing the process. 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42ECEB0-44D9-C650-799F-7930D7FDC82A}"/>
              </a:ext>
            </a:extLst>
          </p:cNvPr>
          <p:cNvSpPr/>
          <p:nvPr/>
        </p:nvSpPr>
        <p:spPr>
          <a:xfrm>
            <a:off x="559774" y="5127711"/>
            <a:ext cx="2402006" cy="15012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</a:rPr>
              <a:t>Owners</a:t>
            </a:r>
          </a:p>
          <a:p>
            <a:r>
              <a:rPr lang="en-US" sz="1400" dirty="0">
                <a:solidFill>
                  <a:schemeClr val="tx1"/>
                </a:solidFill>
              </a:rPr>
              <a:t>Employees</a:t>
            </a:r>
          </a:p>
          <a:p>
            <a:r>
              <a:rPr lang="en-US" sz="1400" dirty="0">
                <a:solidFill>
                  <a:schemeClr val="tx1"/>
                </a:solidFill>
              </a:rPr>
              <a:t>Suppliers </a:t>
            </a:r>
          </a:p>
          <a:p>
            <a:r>
              <a:rPr lang="en-US" sz="1400" dirty="0">
                <a:solidFill>
                  <a:schemeClr val="tx1"/>
                </a:solidFill>
              </a:rPr>
              <a:t>Government </a:t>
            </a:r>
          </a:p>
          <a:p>
            <a:r>
              <a:rPr lang="en-US" sz="1400" dirty="0">
                <a:solidFill>
                  <a:schemeClr val="tx1"/>
                </a:solidFill>
              </a:rPr>
              <a:t>Consumers </a:t>
            </a:r>
          </a:p>
          <a:p>
            <a:pPr algn="ctr"/>
            <a:endParaRPr 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F1537C7-7680-C376-14FF-719B708EDCBE}"/>
              </a:ext>
            </a:extLst>
          </p:cNvPr>
          <p:cNvSpPr/>
          <p:nvPr/>
        </p:nvSpPr>
        <p:spPr>
          <a:xfrm>
            <a:off x="4263788" y="580030"/>
            <a:ext cx="1869743" cy="3684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Description and scope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271C075-5EDB-D0D5-F62E-D76B10EF5BE6}"/>
              </a:ext>
            </a:extLst>
          </p:cNvPr>
          <p:cNvSpPr/>
          <p:nvPr/>
        </p:nvSpPr>
        <p:spPr>
          <a:xfrm>
            <a:off x="3997656" y="948507"/>
            <a:ext cx="2402006" cy="362349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/>
              <a:t>the project’s main objective is to set up a club and restaurant at Barmouth, at the seaside. </a:t>
            </a:r>
          </a:p>
          <a:p>
            <a:r>
              <a:rPr lang="en-US" sz="1400" dirty="0"/>
              <a:t>The project will restrict itself to the establishment of a structure that satisfies the design requirements of a restaurant.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2DFB02F2-DAF3-D454-7EA6-A3DF481B247A}"/>
              </a:ext>
            </a:extLst>
          </p:cNvPr>
          <p:cNvSpPr/>
          <p:nvPr/>
        </p:nvSpPr>
        <p:spPr>
          <a:xfrm>
            <a:off x="7001302" y="540590"/>
            <a:ext cx="1869743" cy="3684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Market analysis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6B48615-81C0-CBDD-ED9E-13B91A71CBAF}"/>
              </a:ext>
            </a:extLst>
          </p:cNvPr>
          <p:cNvSpPr/>
          <p:nvPr/>
        </p:nvSpPr>
        <p:spPr>
          <a:xfrm>
            <a:off x="6735170" y="948496"/>
            <a:ext cx="2402006" cy="15012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Entertainment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industry in the UK is worth </a:t>
            </a:r>
            <a:r>
              <a:rPr lang="en-US" sz="1400" dirty="0"/>
              <a:t>£ 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83 billion in 2022</a:t>
            </a:r>
          </a:p>
          <a:p>
            <a:r>
              <a:rPr lang="en-US" sz="1400" dirty="0">
                <a:latin typeface="Calibri" panose="020F0502020204030204" pitchFamily="34" charset="0"/>
                <a:cs typeface="Times New Roman" panose="02020603050405020304" pitchFamily="18" charset="0"/>
              </a:rPr>
              <a:t>The industry is expected to grow by 4% every year until 2026</a:t>
            </a:r>
            <a:endParaRPr lang="en-US" sz="1400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9A5595EF-D27C-F7C5-79BF-A12524C58BE1}"/>
              </a:ext>
            </a:extLst>
          </p:cNvPr>
          <p:cNvSpPr/>
          <p:nvPr/>
        </p:nvSpPr>
        <p:spPr>
          <a:xfrm>
            <a:off x="820030" y="4740740"/>
            <a:ext cx="1869743" cy="3684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Stakeholder Analysis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3083BE8D-2B2C-05CD-C83F-A890247663FD}"/>
              </a:ext>
            </a:extLst>
          </p:cNvPr>
          <p:cNvSpPr/>
          <p:nvPr/>
        </p:nvSpPr>
        <p:spPr>
          <a:xfrm>
            <a:off x="4415068" y="4740741"/>
            <a:ext cx="1869743" cy="3684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Resources 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99BA64CC-B189-EA65-DA05-84596AA4C534}"/>
              </a:ext>
            </a:extLst>
          </p:cNvPr>
          <p:cNvSpPr/>
          <p:nvPr/>
        </p:nvSpPr>
        <p:spPr>
          <a:xfrm>
            <a:off x="7001302" y="4813996"/>
            <a:ext cx="1869743" cy="3684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A Risk Assessment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EF8C3795-F595-A8B8-C601-22E8A75B6AE6}"/>
              </a:ext>
            </a:extLst>
          </p:cNvPr>
          <p:cNvSpPr/>
          <p:nvPr/>
        </p:nvSpPr>
        <p:spPr>
          <a:xfrm>
            <a:off x="4148937" y="5127711"/>
            <a:ext cx="2402006" cy="15012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</a:rPr>
              <a:t>Time: </a:t>
            </a:r>
            <a:r>
              <a:rPr lang="en-US" sz="1400" dirty="0"/>
              <a:t>5 months </a:t>
            </a:r>
          </a:p>
          <a:p>
            <a:r>
              <a:rPr lang="en-US" sz="1400" dirty="0">
                <a:solidFill>
                  <a:schemeClr val="tx1"/>
                </a:solidFill>
              </a:rPr>
              <a:t>Finances: </a:t>
            </a:r>
            <a:r>
              <a:rPr lang="en-US" sz="1400" dirty="0"/>
              <a:t>£400 thousand</a:t>
            </a:r>
          </a:p>
          <a:p>
            <a:r>
              <a:rPr lang="en-US" sz="1400" dirty="0">
                <a:solidFill>
                  <a:schemeClr val="tx1"/>
                </a:solidFill>
              </a:rPr>
              <a:t>Social connections 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43BCD98-C86D-B29B-E349-C396E59FDE9E}"/>
              </a:ext>
            </a:extLst>
          </p:cNvPr>
          <p:cNvSpPr/>
          <p:nvPr/>
        </p:nvSpPr>
        <p:spPr>
          <a:xfrm>
            <a:off x="6760759" y="5158877"/>
            <a:ext cx="2402006" cy="15012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</a:rPr>
              <a:t>Fires</a:t>
            </a:r>
          </a:p>
          <a:p>
            <a:r>
              <a:rPr lang="en-US" sz="1400" dirty="0">
                <a:solidFill>
                  <a:schemeClr val="tx1"/>
                </a:solidFill>
              </a:rPr>
              <a:t>Employee injury</a:t>
            </a:r>
          </a:p>
          <a:p>
            <a:r>
              <a:rPr lang="en-US" sz="1400" dirty="0">
                <a:solidFill>
                  <a:schemeClr val="tx1"/>
                </a:solidFill>
              </a:rPr>
              <a:t>Property damage</a:t>
            </a:r>
          </a:p>
          <a:p>
            <a:r>
              <a:rPr lang="en-US" sz="1400" dirty="0">
                <a:solidFill>
                  <a:schemeClr val="tx1"/>
                </a:solidFill>
              </a:rPr>
              <a:t>Liquor liability</a:t>
            </a:r>
          </a:p>
          <a:p>
            <a:r>
              <a:rPr lang="en-US" sz="1400" dirty="0">
                <a:solidFill>
                  <a:schemeClr val="tx1"/>
                </a:solidFill>
              </a:rPr>
              <a:t>Vandalism </a:t>
            </a:r>
          </a:p>
          <a:p>
            <a:r>
              <a:rPr lang="en-US" sz="1400" dirty="0">
                <a:solidFill>
                  <a:schemeClr val="tx1"/>
                </a:solidFill>
              </a:rPr>
              <a:t>Food contamination   </a:t>
            </a:r>
          </a:p>
        </p:txBody>
      </p:sp>
      <p:pic>
        <p:nvPicPr>
          <p:cNvPr id="1026" name="Picture 2" descr="Restaurant Market">
            <a:extLst>
              <a:ext uri="{FF2B5EF4-FFF2-40B4-BE49-F238E27FC236}">
                <a16:creationId xmlns:a16="http://schemas.microsoft.com/office/drawing/2014/main" id="{80C75BCE-BE24-8954-53A1-7A896B06AD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943" y="3073170"/>
            <a:ext cx="3932562" cy="174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AA80B056-5371-9CC2-867D-D0512A0F9851}"/>
              </a:ext>
            </a:extLst>
          </p:cNvPr>
          <p:cNvSpPr/>
          <p:nvPr/>
        </p:nvSpPr>
        <p:spPr>
          <a:xfrm>
            <a:off x="6537846" y="2595130"/>
            <a:ext cx="2847833" cy="3684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/>
              <a:t>Expected growth rate in the hospitality industry 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FCC03C28-E73A-CE9D-BFE8-A68D3106DA21}"/>
              </a:ext>
            </a:extLst>
          </p:cNvPr>
          <p:cNvSpPr/>
          <p:nvPr/>
        </p:nvSpPr>
        <p:spPr>
          <a:xfrm>
            <a:off x="9789994" y="839498"/>
            <a:ext cx="2402006" cy="21629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>
                <a:solidFill>
                  <a:schemeClr val="tx1"/>
                </a:solidFill>
              </a:rPr>
              <a:t>Initiation –</a:t>
            </a:r>
            <a:r>
              <a:rPr lang="en-US" sz="1400" dirty="0"/>
              <a:t> budgeting and raising funds</a:t>
            </a:r>
          </a:p>
          <a:p>
            <a:r>
              <a:rPr lang="en-US" sz="1400" dirty="0">
                <a:solidFill>
                  <a:schemeClr val="tx1"/>
                </a:solidFill>
              </a:rPr>
              <a:t>Planning –</a:t>
            </a:r>
            <a:r>
              <a:rPr lang="en-US" sz="1400" dirty="0"/>
              <a:t> licensing, renting the premises.</a:t>
            </a:r>
          </a:p>
          <a:p>
            <a:r>
              <a:rPr lang="en-US" sz="1400" dirty="0">
                <a:solidFill>
                  <a:schemeClr val="tx1"/>
                </a:solidFill>
              </a:rPr>
              <a:t>Implementation – </a:t>
            </a:r>
            <a:r>
              <a:rPr lang="en-US" sz="1400" dirty="0">
                <a:solidFill>
                  <a:schemeClr val="bg1"/>
                </a:solidFill>
              </a:rPr>
              <a:t>marketing, hiring employees, renovating and designing the premises.</a:t>
            </a:r>
            <a:endParaRPr lang="en-US" sz="1400" dirty="0">
              <a:solidFill>
                <a:schemeClr val="tx1"/>
              </a:solidFill>
            </a:endParaRPr>
          </a:p>
          <a:p>
            <a:r>
              <a:rPr lang="en-US" sz="1400" dirty="0">
                <a:solidFill>
                  <a:schemeClr val="tx1"/>
                </a:solidFill>
              </a:rPr>
              <a:t>Conclusion –</a:t>
            </a:r>
            <a:r>
              <a:rPr lang="en-US" sz="1400" dirty="0"/>
              <a:t> opening the business 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3FD643DF-CB17-4CA1-F96E-A092812856B9}"/>
              </a:ext>
            </a:extLst>
          </p:cNvPr>
          <p:cNvSpPr/>
          <p:nvPr/>
        </p:nvSpPr>
        <p:spPr>
          <a:xfrm>
            <a:off x="10070912" y="495389"/>
            <a:ext cx="1869743" cy="3684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Work Breakdown Structure </a:t>
            </a:r>
          </a:p>
        </p:txBody>
      </p:sp>
    </p:spTree>
    <p:extLst>
      <p:ext uri="{BB962C8B-B14F-4D97-AF65-F5344CB8AC3E}">
        <p14:creationId xmlns:p14="http://schemas.microsoft.com/office/powerpoint/2010/main" val="12538189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213</Words>
  <Application>Microsoft Office PowerPoint</Application>
  <PresentationFormat>Widescreen</PresentationFormat>
  <Paragraphs>35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Alexis PittBull</cp:lastModifiedBy>
  <cp:revision>1</cp:revision>
  <dcterms:created xsi:type="dcterms:W3CDTF">2022-07-17T17:15:11Z</dcterms:created>
  <dcterms:modified xsi:type="dcterms:W3CDTF">2022-07-18T13:54:28Z</dcterms:modified>
</cp:coreProperties>
</file>