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67DE56-ABBA-45E0-B2BC-509E018BE4F9}" v="19" dt="2025-11-16T17:26:36.922"/>
    <p1510:client id="{A55D3450-6915-0742-849A-3918FD98835E}" v="2387" dt="2025-11-16T16:33:42.699"/>
    <p1510:client id="{D4761FE9-5A3A-90A0-5264-2EBE5B97FAB9}" v="2879" dt="2025-11-16T14:21:10.1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Doody (2406919)" userId="S::2406919@student.uwtsd.ac.uk::9c57d08e-c5ad-4b52-97c1-7f2628eb5d3b" providerId="AD" clId="Web-{A55D3450-6915-0742-849A-3918FD98835E}"/>
    <pc:docChg chg="addSld modSld">
      <pc:chgData name="Marie Doody (2406919)" userId="S::2406919@student.uwtsd.ac.uk::9c57d08e-c5ad-4b52-97c1-7f2628eb5d3b" providerId="AD" clId="Web-{A55D3450-6915-0742-849A-3918FD98835E}" dt="2025-11-16T16:33:42.699" v="2396" actId="20577"/>
      <pc:docMkLst>
        <pc:docMk/>
      </pc:docMkLst>
      <pc:sldChg chg="addSp modSp mod setBg">
        <pc:chgData name="Marie Doody (2406919)" userId="S::2406919@student.uwtsd.ac.uk::9c57d08e-c5ad-4b52-97c1-7f2628eb5d3b" providerId="AD" clId="Web-{A55D3450-6915-0742-849A-3918FD98835E}" dt="2025-11-16T15:06:48.015" v="381" actId="20577"/>
        <pc:sldMkLst>
          <pc:docMk/>
          <pc:sldMk cId="433807392" sldId="268"/>
        </pc:sldMkLst>
        <pc:spChg chg="mod">
          <ac:chgData name="Marie Doody (2406919)" userId="S::2406919@student.uwtsd.ac.uk::9c57d08e-c5ad-4b52-97c1-7f2628eb5d3b" providerId="AD" clId="Web-{A55D3450-6915-0742-849A-3918FD98835E}" dt="2025-11-16T14:31:00.337" v="195"/>
          <ac:spMkLst>
            <pc:docMk/>
            <pc:sldMk cId="433807392" sldId="268"/>
            <ac:spMk id="2" creationId="{78B8BAEB-38DD-07C5-094B-722054EE53BE}"/>
          </ac:spMkLst>
        </pc:spChg>
        <pc:spChg chg="mod">
          <ac:chgData name="Marie Doody (2406919)" userId="S::2406919@student.uwtsd.ac.uk::9c57d08e-c5ad-4b52-97c1-7f2628eb5d3b" providerId="AD" clId="Web-{A55D3450-6915-0742-849A-3918FD98835E}" dt="2025-11-16T15:06:48.015" v="381" actId="20577"/>
          <ac:spMkLst>
            <pc:docMk/>
            <pc:sldMk cId="433807392" sldId="268"/>
            <ac:spMk id="3" creationId="{F9B28C29-2DA0-8440-21A1-729D3AD095A6}"/>
          </ac:spMkLst>
        </pc:spChg>
        <pc:spChg chg="add">
          <ac:chgData name="Marie Doody (2406919)" userId="S::2406919@student.uwtsd.ac.uk::9c57d08e-c5ad-4b52-97c1-7f2628eb5d3b" providerId="AD" clId="Web-{A55D3450-6915-0742-849A-3918FD98835E}" dt="2025-11-16T14:31:00.337" v="195"/>
          <ac:spMkLst>
            <pc:docMk/>
            <pc:sldMk cId="433807392" sldId="268"/>
            <ac:spMk id="10" creationId="{CF10C978-51B5-420C-9A05-C8F194EACAC3}"/>
          </ac:spMkLst>
        </pc:spChg>
        <pc:spChg chg="add">
          <ac:chgData name="Marie Doody (2406919)" userId="S::2406919@student.uwtsd.ac.uk::9c57d08e-c5ad-4b52-97c1-7f2628eb5d3b" providerId="AD" clId="Web-{A55D3450-6915-0742-849A-3918FD98835E}" dt="2025-11-16T14:31:00.337" v="195"/>
          <ac:spMkLst>
            <pc:docMk/>
            <pc:sldMk cId="433807392" sldId="268"/>
            <ac:spMk id="12" creationId="{28D34D1C-4E49-4D32-96F1-E49CEBBF86E0}"/>
          </ac:spMkLst>
        </pc:spChg>
        <pc:grpChg chg="add">
          <ac:chgData name="Marie Doody (2406919)" userId="S::2406919@student.uwtsd.ac.uk::9c57d08e-c5ad-4b52-97c1-7f2628eb5d3b" providerId="AD" clId="Web-{A55D3450-6915-0742-849A-3918FD98835E}" dt="2025-11-16T14:31:00.337" v="195"/>
          <ac:grpSpMkLst>
            <pc:docMk/>
            <pc:sldMk cId="433807392" sldId="268"/>
            <ac:grpSpMk id="14" creationId="{6EDBC9C2-2A39-44A2-9D95-D1DE9E2B127D}"/>
          </ac:grpSpMkLst>
        </pc:grpChg>
        <pc:picChg chg="add">
          <ac:chgData name="Marie Doody (2406919)" userId="S::2406919@student.uwtsd.ac.uk::9c57d08e-c5ad-4b52-97c1-7f2628eb5d3b" providerId="AD" clId="Web-{A55D3450-6915-0742-849A-3918FD98835E}" dt="2025-11-16T14:31:00.337" v="195"/>
          <ac:picMkLst>
            <pc:docMk/>
            <pc:sldMk cId="433807392" sldId="268"/>
            <ac:picMk id="7" creationId="{8A651761-47FE-25C4-2C60-B375FFD067E0}"/>
          </ac:picMkLst>
        </pc:picChg>
        <pc:cxnChg chg="add">
          <ac:chgData name="Marie Doody (2406919)" userId="S::2406919@student.uwtsd.ac.uk::9c57d08e-c5ad-4b52-97c1-7f2628eb5d3b" providerId="AD" clId="Web-{A55D3450-6915-0742-849A-3918FD98835E}" dt="2025-11-16T14:31:00.337" v="195"/>
          <ac:cxnSpMkLst>
            <pc:docMk/>
            <pc:sldMk cId="433807392" sldId="268"/>
            <ac:cxnSpMk id="20" creationId="{E32B0B7D-C67A-4103-B2F0-ACE40BD56D02}"/>
          </ac:cxnSpMkLst>
        </pc:cxnChg>
      </pc:sldChg>
      <pc:sldChg chg="addSp delSp modSp new mod setBg">
        <pc:chgData name="Marie Doody (2406919)" userId="S::2406919@student.uwtsd.ac.uk::9c57d08e-c5ad-4b52-97c1-7f2628eb5d3b" providerId="AD" clId="Web-{A55D3450-6915-0742-849A-3918FD98835E}" dt="2025-11-16T15:09:45.962" v="389"/>
        <pc:sldMkLst>
          <pc:docMk/>
          <pc:sldMk cId="86379945" sldId="269"/>
        </pc:sldMkLst>
        <pc:spChg chg="del mod ord">
          <ac:chgData name="Marie Doody (2406919)" userId="S::2406919@student.uwtsd.ac.uk::9c57d08e-c5ad-4b52-97c1-7f2628eb5d3b" providerId="AD" clId="Web-{A55D3450-6915-0742-849A-3918FD98835E}" dt="2025-11-16T15:09:45.962" v="389"/>
          <ac:spMkLst>
            <pc:docMk/>
            <pc:sldMk cId="86379945" sldId="269"/>
            <ac:spMk id="2" creationId="{89683477-E688-0826-A33C-848C8EF8CB62}"/>
          </ac:spMkLst>
        </pc:spChg>
        <pc:spChg chg="del">
          <ac:chgData name="Marie Doody (2406919)" userId="S::2406919@student.uwtsd.ac.uk::9c57d08e-c5ad-4b52-97c1-7f2628eb5d3b" providerId="AD" clId="Web-{A55D3450-6915-0742-849A-3918FD98835E}" dt="2025-11-16T15:08:43.506" v="383"/>
          <ac:spMkLst>
            <pc:docMk/>
            <pc:sldMk cId="86379945" sldId="269"/>
            <ac:spMk id="3" creationId="{EC667A1A-D936-D4D7-2A5F-513F0E335E1A}"/>
          </ac:spMkLst>
        </pc:spChg>
        <pc:spChg chg="add del">
          <ac:chgData name="Marie Doody (2406919)" userId="S::2406919@student.uwtsd.ac.uk::9c57d08e-c5ad-4b52-97c1-7f2628eb5d3b" providerId="AD" clId="Web-{A55D3450-6915-0742-849A-3918FD98835E}" dt="2025-11-16T15:09:45.962" v="388"/>
          <ac:spMkLst>
            <pc:docMk/>
            <pc:sldMk cId="86379945" sldId="269"/>
            <ac:spMk id="9" creationId="{2293296F-4C3A-4530-98F5-F83646ACE913}"/>
          </ac:spMkLst>
        </pc:spChg>
        <pc:spChg chg="add del">
          <ac:chgData name="Marie Doody (2406919)" userId="S::2406919@student.uwtsd.ac.uk::9c57d08e-c5ad-4b52-97c1-7f2628eb5d3b" providerId="AD" clId="Web-{A55D3450-6915-0742-849A-3918FD98835E}" dt="2025-11-16T15:09:45.962" v="388"/>
          <ac:spMkLst>
            <pc:docMk/>
            <pc:sldMk cId="86379945" sldId="269"/>
            <ac:spMk id="19" creationId="{E2748806-3AF5-4078-830A-C1F26BF1B200}"/>
          </ac:spMkLst>
        </pc:spChg>
        <pc:spChg chg="add del">
          <ac:chgData name="Marie Doody (2406919)" userId="S::2406919@student.uwtsd.ac.uk::9c57d08e-c5ad-4b52-97c1-7f2628eb5d3b" providerId="AD" clId="Web-{A55D3450-6915-0742-849A-3918FD98835E}" dt="2025-11-16T15:09:45.962" v="388"/>
          <ac:spMkLst>
            <pc:docMk/>
            <pc:sldMk cId="86379945" sldId="269"/>
            <ac:spMk id="21" creationId="{34FBEBF3-C941-4CB0-8AC2-3B50E1371BBF}"/>
          </ac:spMkLst>
        </pc:spChg>
        <pc:spChg chg="add">
          <ac:chgData name="Marie Doody (2406919)" userId="S::2406919@student.uwtsd.ac.uk::9c57d08e-c5ad-4b52-97c1-7f2628eb5d3b" providerId="AD" clId="Web-{A55D3450-6915-0742-849A-3918FD98835E}" dt="2025-11-16T15:09:45.962" v="389"/>
          <ac:spMkLst>
            <pc:docMk/>
            <pc:sldMk cId="86379945" sldId="269"/>
            <ac:spMk id="31" creationId="{2293296F-4C3A-4530-98F5-F83646ACE913}"/>
          </ac:spMkLst>
        </pc:spChg>
        <pc:spChg chg="add">
          <ac:chgData name="Marie Doody (2406919)" userId="S::2406919@student.uwtsd.ac.uk::9c57d08e-c5ad-4b52-97c1-7f2628eb5d3b" providerId="AD" clId="Web-{A55D3450-6915-0742-849A-3918FD98835E}" dt="2025-11-16T15:09:45.962" v="389"/>
          <ac:spMkLst>
            <pc:docMk/>
            <pc:sldMk cId="86379945" sldId="269"/>
            <ac:spMk id="33" creationId="{BD2D4D3D-0943-4A9D-AE30-EEEAF707A340}"/>
          </ac:spMkLst>
        </pc:spChg>
        <pc:spChg chg="add">
          <ac:chgData name="Marie Doody (2406919)" userId="S::2406919@student.uwtsd.ac.uk::9c57d08e-c5ad-4b52-97c1-7f2628eb5d3b" providerId="AD" clId="Web-{A55D3450-6915-0742-849A-3918FD98835E}" dt="2025-11-16T15:09:45.962" v="389"/>
          <ac:spMkLst>
            <pc:docMk/>
            <pc:sldMk cId="86379945" sldId="269"/>
            <ac:spMk id="34" creationId="{E840986C-9CA7-45C4-87FF-15383CCF71CE}"/>
          </ac:spMkLst>
        </pc:spChg>
        <pc:grpChg chg="add del">
          <ac:chgData name="Marie Doody (2406919)" userId="S::2406919@student.uwtsd.ac.uk::9c57d08e-c5ad-4b52-97c1-7f2628eb5d3b" providerId="AD" clId="Web-{A55D3450-6915-0742-849A-3918FD98835E}" dt="2025-11-16T15:09:45.962" v="388"/>
          <ac:grpSpMkLst>
            <pc:docMk/>
            <pc:sldMk cId="86379945" sldId="269"/>
            <ac:grpSpMk id="11" creationId="{3914D2BD-3C47-433D-81FE-DC6C39595F0E}"/>
          </ac:grpSpMkLst>
        </pc:grpChg>
        <pc:grpChg chg="add">
          <ac:chgData name="Marie Doody (2406919)" userId="S::2406919@student.uwtsd.ac.uk::9c57d08e-c5ad-4b52-97c1-7f2628eb5d3b" providerId="AD" clId="Web-{A55D3450-6915-0742-849A-3918FD98835E}" dt="2025-11-16T15:09:45.962" v="389"/>
          <ac:grpSpMkLst>
            <pc:docMk/>
            <pc:sldMk cId="86379945" sldId="269"/>
            <ac:grpSpMk id="23" creationId="{D7289A6D-1E32-491A-9F74-9F462CA7D42C}"/>
          </ac:grpSpMkLst>
        </pc:grpChg>
        <pc:grpChg chg="add">
          <ac:chgData name="Marie Doody (2406919)" userId="S::2406919@student.uwtsd.ac.uk::9c57d08e-c5ad-4b52-97c1-7f2628eb5d3b" providerId="AD" clId="Web-{A55D3450-6915-0742-849A-3918FD98835E}" dt="2025-11-16T15:09:45.962" v="389"/>
          <ac:grpSpMkLst>
            <pc:docMk/>
            <pc:sldMk cId="86379945" sldId="269"/>
            <ac:grpSpMk id="32" creationId="{3914D2BD-3C47-433D-81FE-DC6C39595F0E}"/>
          </ac:grpSpMkLst>
        </pc:grpChg>
        <pc:picChg chg="add mod ord">
          <ac:chgData name="Marie Doody (2406919)" userId="S::2406919@student.uwtsd.ac.uk::9c57d08e-c5ad-4b52-97c1-7f2628eb5d3b" providerId="AD" clId="Web-{A55D3450-6915-0742-849A-3918FD98835E}" dt="2025-11-16T15:09:45.962" v="389"/>
          <ac:picMkLst>
            <pc:docMk/>
            <pc:sldMk cId="86379945" sldId="269"/>
            <ac:picMk id="4" creationId="{666D5FDA-6D6F-0EB5-9DED-E1B8C2658868}"/>
          </ac:picMkLst>
        </pc:picChg>
      </pc:sldChg>
      <pc:sldChg chg="addSp delSp modSp new mod setBg setClrOvrMap">
        <pc:chgData name="Marie Doody (2406919)" userId="S::2406919@student.uwtsd.ac.uk::9c57d08e-c5ad-4b52-97c1-7f2628eb5d3b" providerId="AD" clId="Web-{A55D3450-6915-0742-849A-3918FD98835E}" dt="2025-11-16T15:19:59.641" v="518" actId="20577"/>
        <pc:sldMkLst>
          <pc:docMk/>
          <pc:sldMk cId="1854099618" sldId="270"/>
        </pc:sldMkLst>
        <pc:spChg chg="mod ord">
          <ac:chgData name="Marie Doody (2406919)" userId="S::2406919@student.uwtsd.ac.uk::9c57d08e-c5ad-4b52-97c1-7f2628eb5d3b" providerId="AD" clId="Web-{A55D3450-6915-0742-849A-3918FD98835E}" dt="2025-11-16T15:19:59.641" v="518" actId="20577"/>
          <ac:spMkLst>
            <pc:docMk/>
            <pc:sldMk cId="1854099618" sldId="270"/>
            <ac:spMk id="2" creationId="{490215B2-7BE7-C9B6-8657-0CE1B5BE7314}"/>
          </ac:spMkLst>
        </pc:spChg>
        <pc:spChg chg="del">
          <ac:chgData name="Marie Doody (2406919)" userId="S::2406919@student.uwtsd.ac.uk::9c57d08e-c5ad-4b52-97c1-7f2628eb5d3b" providerId="AD" clId="Web-{A55D3450-6915-0742-849A-3918FD98835E}" dt="2025-11-16T15:13:00.702" v="415"/>
          <ac:spMkLst>
            <pc:docMk/>
            <pc:sldMk cId="1854099618" sldId="270"/>
            <ac:spMk id="3" creationId="{9F94F6AB-A9C6-2893-E15D-6A402D9D5783}"/>
          </ac:spMkLst>
        </pc:spChg>
        <pc:spChg chg="add del">
          <ac:chgData name="Marie Doody (2406919)" userId="S::2406919@student.uwtsd.ac.uk::9c57d08e-c5ad-4b52-97c1-7f2628eb5d3b" providerId="AD" clId="Web-{A55D3450-6915-0742-849A-3918FD98835E}" dt="2025-11-16T15:13:27.031" v="421"/>
          <ac:spMkLst>
            <pc:docMk/>
            <pc:sldMk cId="1854099618" sldId="270"/>
            <ac:spMk id="9" creationId="{2293296F-4C3A-4530-98F5-F83646ACE913}"/>
          </ac:spMkLst>
        </pc:spChg>
        <pc:spChg chg="add del">
          <ac:chgData name="Marie Doody (2406919)" userId="S::2406919@student.uwtsd.ac.uk::9c57d08e-c5ad-4b52-97c1-7f2628eb5d3b" providerId="AD" clId="Web-{A55D3450-6915-0742-849A-3918FD98835E}" dt="2025-11-16T15:13:27.031" v="421"/>
          <ac:spMkLst>
            <pc:docMk/>
            <pc:sldMk cId="1854099618" sldId="270"/>
            <ac:spMk id="19" creationId="{E2748806-3AF5-4078-830A-C1F26BF1B200}"/>
          </ac:spMkLst>
        </pc:spChg>
        <pc:spChg chg="add del">
          <ac:chgData name="Marie Doody (2406919)" userId="S::2406919@student.uwtsd.ac.uk::9c57d08e-c5ad-4b52-97c1-7f2628eb5d3b" providerId="AD" clId="Web-{A55D3450-6915-0742-849A-3918FD98835E}" dt="2025-11-16T15:13:27.031" v="421"/>
          <ac:spMkLst>
            <pc:docMk/>
            <pc:sldMk cId="1854099618" sldId="270"/>
            <ac:spMk id="21" creationId="{34FBEBF3-C941-4CB0-8AC2-3B50E1371BBF}"/>
          </ac:spMkLst>
        </pc:spChg>
        <pc:spChg chg="add del">
          <ac:chgData name="Marie Doody (2406919)" userId="S::2406919@student.uwtsd.ac.uk::9c57d08e-c5ad-4b52-97c1-7f2628eb5d3b" providerId="AD" clId="Web-{A55D3450-6915-0742-849A-3918FD98835E}" dt="2025-11-16T15:13:27.015" v="420"/>
          <ac:spMkLst>
            <pc:docMk/>
            <pc:sldMk cId="1854099618" sldId="270"/>
            <ac:spMk id="26" creationId="{2293296F-4C3A-4530-98F5-F83646ACE913}"/>
          </ac:spMkLst>
        </pc:spChg>
        <pc:spChg chg="add del">
          <ac:chgData name="Marie Doody (2406919)" userId="S::2406919@student.uwtsd.ac.uk::9c57d08e-c5ad-4b52-97c1-7f2628eb5d3b" providerId="AD" clId="Web-{A55D3450-6915-0742-849A-3918FD98835E}" dt="2025-11-16T15:13:27.015" v="420"/>
          <ac:spMkLst>
            <pc:docMk/>
            <pc:sldMk cId="1854099618" sldId="270"/>
            <ac:spMk id="36" creationId="{A38827F1-3359-44F6-9009-43AE2B17FEAD}"/>
          </ac:spMkLst>
        </pc:spChg>
        <pc:spChg chg="add del">
          <ac:chgData name="Marie Doody (2406919)" userId="S::2406919@student.uwtsd.ac.uk::9c57d08e-c5ad-4b52-97c1-7f2628eb5d3b" providerId="AD" clId="Web-{A55D3450-6915-0742-849A-3918FD98835E}" dt="2025-11-16T15:13:27.015" v="420"/>
          <ac:spMkLst>
            <pc:docMk/>
            <pc:sldMk cId="1854099618" sldId="270"/>
            <ac:spMk id="38" creationId="{17AFAD67-5350-4773-886F-D6DD7E66DB04}"/>
          </ac:spMkLst>
        </pc:spChg>
        <pc:spChg chg="add del">
          <ac:chgData name="Marie Doody (2406919)" userId="S::2406919@student.uwtsd.ac.uk::9c57d08e-c5ad-4b52-97c1-7f2628eb5d3b" providerId="AD" clId="Web-{A55D3450-6915-0742-849A-3918FD98835E}" dt="2025-11-16T15:13:50.703" v="425"/>
          <ac:spMkLst>
            <pc:docMk/>
            <pc:sldMk cId="1854099618" sldId="270"/>
            <ac:spMk id="48" creationId="{2293296F-4C3A-4530-98F5-F83646ACE913}"/>
          </ac:spMkLst>
        </pc:spChg>
        <pc:spChg chg="add del">
          <ac:chgData name="Marie Doody (2406919)" userId="S::2406919@student.uwtsd.ac.uk::9c57d08e-c5ad-4b52-97c1-7f2628eb5d3b" providerId="AD" clId="Web-{A55D3450-6915-0742-849A-3918FD98835E}" dt="2025-11-16T15:13:50.703" v="425"/>
          <ac:spMkLst>
            <pc:docMk/>
            <pc:sldMk cId="1854099618" sldId="270"/>
            <ac:spMk id="50" creationId="{916F6374-2300-41FF-BA7E-22FADCD95D3B}"/>
          </ac:spMkLst>
        </pc:spChg>
        <pc:spChg chg="add del">
          <ac:chgData name="Marie Doody (2406919)" userId="S::2406919@student.uwtsd.ac.uk::9c57d08e-c5ad-4b52-97c1-7f2628eb5d3b" providerId="AD" clId="Web-{A55D3450-6915-0742-849A-3918FD98835E}" dt="2025-11-16T15:13:50.703" v="425"/>
          <ac:spMkLst>
            <pc:docMk/>
            <pc:sldMk cId="1854099618" sldId="270"/>
            <ac:spMk id="51" creationId="{90864D9E-0A0C-482E-86DE-9C4E729C38D7}"/>
          </ac:spMkLst>
        </pc:spChg>
        <pc:spChg chg="add del">
          <ac:chgData name="Marie Doody (2406919)" userId="S::2406919@student.uwtsd.ac.uk::9c57d08e-c5ad-4b52-97c1-7f2628eb5d3b" providerId="AD" clId="Web-{A55D3450-6915-0742-849A-3918FD98835E}" dt="2025-11-16T15:15:01.830" v="429"/>
          <ac:spMkLst>
            <pc:docMk/>
            <pc:sldMk cId="1854099618" sldId="270"/>
            <ac:spMk id="57" creationId="{2293296F-4C3A-4530-98F5-F83646ACE913}"/>
          </ac:spMkLst>
        </pc:spChg>
        <pc:spChg chg="add del">
          <ac:chgData name="Marie Doody (2406919)" userId="S::2406919@student.uwtsd.ac.uk::9c57d08e-c5ad-4b52-97c1-7f2628eb5d3b" providerId="AD" clId="Web-{A55D3450-6915-0742-849A-3918FD98835E}" dt="2025-11-16T15:15:01.830" v="429"/>
          <ac:spMkLst>
            <pc:docMk/>
            <pc:sldMk cId="1854099618" sldId="270"/>
            <ac:spMk id="67" creationId="{6896F022-319F-41B3-9726-F2F3E5D2B20C}"/>
          </ac:spMkLst>
        </pc:spChg>
        <pc:spChg chg="add del">
          <ac:chgData name="Marie Doody (2406919)" userId="S::2406919@student.uwtsd.ac.uk::9c57d08e-c5ad-4b52-97c1-7f2628eb5d3b" providerId="AD" clId="Web-{A55D3450-6915-0742-849A-3918FD98835E}" dt="2025-11-16T15:15:01.830" v="429"/>
          <ac:spMkLst>
            <pc:docMk/>
            <pc:sldMk cId="1854099618" sldId="270"/>
            <ac:spMk id="69" creationId="{1BE74794-0573-40B0-9B0C-8A1A9C3593D8}"/>
          </ac:spMkLst>
        </pc:spChg>
        <pc:spChg chg="add">
          <ac:chgData name="Marie Doody (2406919)" userId="S::2406919@student.uwtsd.ac.uk::9c57d08e-c5ad-4b52-97c1-7f2628eb5d3b" providerId="AD" clId="Web-{A55D3450-6915-0742-849A-3918FD98835E}" dt="2025-11-16T15:15:01.830" v="429"/>
          <ac:spMkLst>
            <pc:docMk/>
            <pc:sldMk cId="1854099618" sldId="270"/>
            <ac:spMk id="81" creationId="{2293296F-4C3A-4530-98F5-F83646ACE913}"/>
          </ac:spMkLst>
        </pc:spChg>
        <pc:spChg chg="add">
          <ac:chgData name="Marie Doody (2406919)" userId="S::2406919@student.uwtsd.ac.uk::9c57d08e-c5ad-4b52-97c1-7f2628eb5d3b" providerId="AD" clId="Web-{A55D3450-6915-0742-849A-3918FD98835E}" dt="2025-11-16T15:15:01.830" v="429"/>
          <ac:spMkLst>
            <pc:docMk/>
            <pc:sldMk cId="1854099618" sldId="270"/>
            <ac:spMk id="91" creationId="{A38827F1-3359-44F6-9009-43AE2B17FEAD}"/>
          </ac:spMkLst>
        </pc:spChg>
        <pc:spChg chg="add">
          <ac:chgData name="Marie Doody (2406919)" userId="S::2406919@student.uwtsd.ac.uk::9c57d08e-c5ad-4b52-97c1-7f2628eb5d3b" providerId="AD" clId="Web-{A55D3450-6915-0742-849A-3918FD98835E}" dt="2025-11-16T15:15:01.830" v="429"/>
          <ac:spMkLst>
            <pc:docMk/>
            <pc:sldMk cId="1854099618" sldId="270"/>
            <ac:spMk id="93" creationId="{17AFAD67-5350-4773-886F-D6DD7E66DB04}"/>
          </ac:spMkLst>
        </pc:spChg>
        <pc:grpChg chg="add del">
          <ac:chgData name="Marie Doody (2406919)" userId="S::2406919@student.uwtsd.ac.uk::9c57d08e-c5ad-4b52-97c1-7f2628eb5d3b" providerId="AD" clId="Web-{A55D3450-6915-0742-849A-3918FD98835E}" dt="2025-11-16T15:13:27.031" v="421"/>
          <ac:grpSpMkLst>
            <pc:docMk/>
            <pc:sldMk cId="1854099618" sldId="270"/>
            <ac:grpSpMk id="11" creationId="{3914D2BD-3C47-433D-81FE-DC6C39595F0E}"/>
          </ac:grpSpMkLst>
        </pc:grpChg>
        <pc:grpChg chg="add del">
          <ac:chgData name="Marie Doody (2406919)" userId="S::2406919@student.uwtsd.ac.uk::9c57d08e-c5ad-4b52-97c1-7f2628eb5d3b" providerId="AD" clId="Web-{A55D3450-6915-0742-849A-3918FD98835E}" dt="2025-11-16T15:13:27.015" v="420"/>
          <ac:grpSpMkLst>
            <pc:docMk/>
            <pc:sldMk cId="1854099618" sldId="270"/>
            <ac:grpSpMk id="40" creationId="{3914D2BD-3C47-433D-81FE-DC6C39595F0E}"/>
          </ac:grpSpMkLst>
        </pc:grpChg>
        <pc:grpChg chg="add">
          <ac:chgData name="Marie Doody (2406919)" userId="S::2406919@student.uwtsd.ac.uk::9c57d08e-c5ad-4b52-97c1-7f2628eb5d3b" providerId="AD" clId="Web-{A55D3450-6915-0742-849A-3918FD98835E}" dt="2025-11-16T15:13:27.031" v="421"/>
          <ac:grpSpMkLst>
            <pc:docMk/>
            <pc:sldMk cId="1854099618" sldId="270"/>
            <ac:grpSpMk id="49" creationId="{3914D2BD-3C47-433D-81FE-DC6C39595F0E}"/>
          </ac:grpSpMkLst>
        </pc:grpChg>
        <pc:grpChg chg="add">
          <ac:chgData name="Marie Doody (2406919)" userId="S::2406919@student.uwtsd.ac.uk::9c57d08e-c5ad-4b52-97c1-7f2628eb5d3b" providerId="AD" clId="Web-{A55D3450-6915-0742-849A-3918FD98835E}" dt="2025-11-16T15:13:50.703" v="425"/>
          <ac:grpSpMkLst>
            <pc:docMk/>
            <pc:sldMk cId="1854099618" sldId="270"/>
            <ac:grpSpMk id="59" creationId="{3914D2BD-3C47-433D-81FE-DC6C39595F0E}"/>
          </ac:grpSpMkLst>
        </pc:grpChg>
        <pc:grpChg chg="add del">
          <ac:chgData name="Marie Doody (2406919)" userId="S::2406919@student.uwtsd.ac.uk::9c57d08e-c5ad-4b52-97c1-7f2628eb5d3b" providerId="AD" clId="Web-{A55D3450-6915-0742-849A-3918FD98835E}" dt="2025-11-16T15:15:01.830" v="429"/>
          <ac:grpSpMkLst>
            <pc:docMk/>
            <pc:sldMk cId="1854099618" sldId="270"/>
            <ac:grpSpMk id="71" creationId="{021EC5B5-89F4-4F02-9AD4-B26B3C45B6D1}"/>
          </ac:grpSpMkLst>
        </pc:grpChg>
        <pc:grpChg chg="add">
          <ac:chgData name="Marie Doody (2406919)" userId="S::2406919@student.uwtsd.ac.uk::9c57d08e-c5ad-4b52-97c1-7f2628eb5d3b" providerId="AD" clId="Web-{A55D3450-6915-0742-849A-3918FD98835E}" dt="2025-11-16T15:15:01.830" v="429"/>
          <ac:grpSpMkLst>
            <pc:docMk/>
            <pc:sldMk cId="1854099618" sldId="270"/>
            <ac:grpSpMk id="83" creationId="{3914D2BD-3C47-433D-81FE-DC6C39595F0E}"/>
          </ac:grpSpMkLst>
        </pc:grpChg>
        <pc:picChg chg="add mod ord">
          <ac:chgData name="Marie Doody (2406919)" userId="S::2406919@student.uwtsd.ac.uk::9c57d08e-c5ad-4b52-97c1-7f2628eb5d3b" providerId="AD" clId="Web-{A55D3450-6915-0742-849A-3918FD98835E}" dt="2025-11-16T15:15:01.830" v="429"/>
          <ac:picMkLst>
            <pc:docMk/>
            <pc:sldMk cId="1854099618" sldId="270"/>
            <ac:picMk id="5" creationId="{C721AD14-8AEA-2277-DB24-E86396611B4B}"/>
          </ac:picMkLst>
        </pc:picChg>
      </pc:sldChg>
      <pc:sldChg chg="modSp new">
        <pc:chgData name="Marie Doody (2406919)" userId="S::2406919@student.uwtsd.ac.uk::9c57d08e-c5ad-4b52-97c1-7f2628eb5d3b" providerId="AD" clId="Web-{A55D3450-6915-0742-849A-3918FD98835E}" dt="2025-11-16T16:00:32.249" v="1066" actId="20577"/>
        <pc:sldMkLst>
          <pc:docMk/>
          <pc:sldMk cId="4086522765" sldId="271"/>
        </pc:sldMkLst>
        <pc:spChg chg="mod">
          <ac:chgData name="Marie Doody (2406919)" userId="S::2406919@student.uwtsd.ac.uk::9c57d08e-c5ad-4b52-97c1-7f2628eb5d3b" providerId="AD" clId="Web-{A55D3450-6915-0742-849A-3918FD98835E}" dt="2025-11-16T15:43:20.505" v="819" actId="20577"/>
          <ac:spMkLst>
            <pc:docMk/>
            <pc:sldMk cId="4086522765" sldId="271"/>
            <ac:spMk id="2" creationId="{D85C773F-0649-85EE-022E-F70E04F793D3}"/>
          </ac:spMkLst>
        </pc:spChg>
        <pc:spChg chg="mod">
          <ac:chgData name="Marie Doody (2406919)" userId="S::2406919@student.uwtsd.ac.uk::9c57d08e-c5ad-4b52-97c1-7f2628eb5d3b" providerId="AD" clId="Web-{A55D3450-6915-0742-849A-3918FD98835E}" dt="2025-11-16T16:00:32.249" v="1066" actId="20577"/>
          <ac:spMkLst>
            <pc:docMk/>
            <pc:sldMk cId="4086522765" sldId="271"/>
            <ac:spMk id="3" creationId="{1078B3F6-1FD0-34A9-629A-D5EABFAD1C82}"/>
          </ac:spMkLst>
        </pc:spChg>
      </pc:sldChg>
      <pc:sldChg chg="addSp modSp new mod setBg">
        <pc:chgData name="Marie Doody (2406919)" userId="S::2406919@student.uwtsd.ac.uk::9c57d08e-c5ad-4b52-97c1-7f2628eb5d3b" providerId="AD" clId="Web-{A55D3450-6915-0742-849A-3918FD98835E}" dt="2025-11-16T16:06:04.097" v="1216" actId="20577"/>
        <pc:sldMkLst>
          <pc:docMk/>
          <pc:sldMk cId="3874875640" sldId="272"/>
        </pc:sldMkLst>
        <pc:spChg chg="mod">
          <ac:chgData name="Marie Doody (2406919)" userId="S::2406919@student.uwtsd.ac.uk::9c57d08e-c5ad-4b52-97c1-7f2628eb5d3b" providerId="AD" clId="Web-{A55D3450-6915-0742-849A-3918FD98835E}" dt="2025-11-16T16:06:04.097" v="1216" actId="20577"/>
          <ac:spMkLst>
            <pc:docMk/>
            <pc:sldMk cId="3874875640" sldId="272"/>
            <ac:spMk id="2" creationId="{71FB6616-AE8A-9F93-64C1-0563623322DF}"/>
          </ac:spMkLst>
        </pc:spChg>
        <pc:spChg chg="mod">
          <ac:chgData name="Marie Doody (2406919)" userId="S::2406919@student.uwtsd.ac.uk::9c57d08e-c5ad-4b52-97c1-7f2628eb5d3b" providerId="AD" clId="Web-{A55D3450-6915-0742-849A-3918FD98835E}" dt="2025-11-16T16:05:40.534" v="1214" actId="20577"/>
          <ac:spMkLst>
            <pc:docMk/>
            <pc:sldMk cId="3874875640" sldId="272"/>
            <ac:spMk id="3" creationId="{E0C8EFCA-DA40-50BC-851C-4A4AC0B762A2}"/>
          </ac:spMkLst>
        </pc:spChg>
        <pc:spChg chg="add">
          <ac:chgData name="Marie Doody (2406919)" userId="S::2406919@student.uwtsd.ac.uk::9c57d08e-c5ad-4b52-97c1-7f2628eb5d3b" providerId="AD" clId="Web-{A55D3450-6915-0742-849A-3918FD98835E}" dt="2025-11-16T16:01:37.360" v="1068"/>
          <ac:spMkLst>
            <pc:docMk/>
            <pc:sldMk cId="3874875640" sldId="272"/>
            <ac:spMk id="8" creationId="{CF10C978-51B5-420C-9A05-C8F194EACAC3}"/>
          </ac:spMkLst>
        </pc:spChg>
        <pc:spChg chg="add">
          <ac:chgData name="Marie Doody (2406919)" userId="S::2406919@student.uwtsd.ac.uk::9c57d08e-c5ad-4b52-97c1-7f2628eb5d3b" providerId="AD" clId="Web-{A55D3450-6915-0742-849A-3918FD98835E}" dt="2025-11-16T16:01:37.360" v="1068"/>
          <ac:spMkLst>
            <pc:docMk/>
            <pc:sldMk cId="3874875640" sldId="272"/>
            <ac:spMk id="10" creationId="{28D34D1C-4E49-4D32-96F1-E49CEBBF86E0}"/>
          </ac:spMkLst>
        </pc:spChg>
        <pc:grpChg chg="add">
          <ac:chgData name="Marie Doody (2406919)" userId="S::2406919@student.uwtsd.ac.uk::9c57d08e-c5ad-4b52-97c1-7f2628eb5d3b" providerId="AD" clId="Web-{A55D3450-6915-0742-849A-3918FD98835E}" dt="2025-11-16T16:01:37.360" v="1068"/>
          <ac:grpSpMkLst>
            <pc:docMk/>
            <pc:sldMk cId="3874875640" sldId="272"/>
            <ac:grpSpMk id="12" creationId="{32B7AEF7-E969-471D-AFC3-24B148F22304}"/>
          </ac:grpSpMkLst>
        </pc:grpChg>
      </pc:sldChg>
      <pc:sldChg chg="addSp modSp new mod setBg setClrOvrMap">
        <pc:chgData name="Marie Doody (2406919)" userId="S::2406919@student.uwtsd.ac.uk::9c57d08e-c5ad-4b52-97c1-7f2628eb5d3b" providerId="AD" clId="Web-{A55D3450-6915-0742-849A-3918FD98835E}" dt="2025-11-16T16:12:40.890" v="1513" actId="20577"/>
        <pc:sldMkLst>
          <pc:docMk/>
          <pc:sldMk cId="1179287799" sldId="273"/>
        </pc:sldMkLst>
        <pc:spChg chg="mod">
          <ac:chgData name="Marie Doody (2406919)" userId="S::2406919@student.uwtsd.ac.uk::9c57d08e-c5ad-4b52-97c1-7f2628eb5d3b" providerId="AD" clId="Web-{A55D3450-6915-0742-849A-3918FD98835E}" dt="2025-11-16T16:08:29.768" v="1269" actId="14100"/>
          <ac:spMkLst>
            <pc:docMk/>
            <pc:sldMk cId="1179287799" sldId="273"/>
            <ac:spMk id="2" creationId="{FDDE9E74-8EEF-C5E8-0E67-BEAF7972ADFD}"/>
          </ac:spMkLst>
        </pc:spChg>
        <pc:spChg chg="mod">
          <ac:chgData name="Marie Doody (2406919)" userId="S::2406919@student.uwtsd.ac.uk::9c57d08e-c5ad-4b52-97c1-7f2628eb5d3b" providerId="AD" clId="Web-{A55D3450-6915-0742-849A-3918FD98835E}" dt="2025-11-16T16:12:40.890" v="1513" actId="20577"/>
          <ac:spMkLst>
            <pc:docMk/>
            <pc:sldMk cId="1179287799" sldId="273"/>
            <ac:spMk id="3" creationId="{AB97B591-FF0A-E9C5-C861-1F704FBDC8BC}"/>
          </ac:spMkLst>
        </pc:spChg>
        <pc:spChg chg="add">
          <ac:chgData name="Marie Doody (2406919)" userId="S::2406919@student.uwtsd.ac.uk::9c57d08e-c5ad-4b52-97c1-7f2628eb5d3b" providerId="AD" clId="Web-{A55D3450-6915-0742-849A-3918FD98835E}" dt="2025-11-16T16:06:29.975" v="1218"/>
          <ac:spMkLst>
            <pc:docMk/>
            <pc:sldMk cId="1179287799" sldId="273"/>
            <ac:spMk id="8" creationId="{CF10C978-51B5-420C-9A05-C8F194EACAC3}"/>
          </ac:spMkLst>
        </pc:spChg>
        <pc:spChg chg="add">
          <ac:chgData name="Marie Doody (2406919)" userId="S::2406919@student.uwtsd.ac.uk::9c57d08e-c5ad-4b52-97c1-7f2628eb5d3b" providerId="AD" clId="Web-{A55D3450-6915-0742-849A-3918FD98835E}" dt="2025-11-16T16:06:29.975" v="1218"/>
          <ac:spMkLst>
            <pc:docMk/>
            <pc:sldMk cId="1179287799" sldId="273"/>
            <ac:spMk id="10" creationId="{28D34D1C-4E49-4D32-96F1-E49CEBBF86E0}"/>
          </ac:spMkLst>
        </pc:spChg>
        <pc:grpChg chg="add">
          <ac:chgData name="Marie Doody (2406919)" userId="S::2406919@student.uwtsd.ac.uk::9c57d08e-c5ad-4b52-97c1-7f2628eb5d3b" providerId="AD" clId="Web-{A55D3450-6915-0742-849A-3918FD98835E}" dt="2025-11-16T16:06:29.975" v="1218"/>
          <ac:grpSpMkLst>
            <pc:docMk/>
            <pc:sldMk cId="1179287799" sldId="273"/>
            <ac:grpSpMk id="12" creationId="{4E94C6EB-0BD0-4926-909B-CE0EFF459E24}"/>
          </ac:grpSpMkLst>
        </pc:grpChg>
      </pc:sldChg>
      <pc:sldChg chg="addSp modSp new mod setBg setClrOvrMap">
        <pc:chgData name="Marie Doody (2406919)" userId="S::2406919@student.uwtsd.ac.uk::9c57d08e-c5ad-4b52-97c1-7f2628eb5d3b" providerId="AD" clId="Web-{A55D3450-6915-0742-849A-3918FD98835E}" dt="2025-11-16T16:18:03.522" v="1815" actId="20577"/>
        <pc:sldMkLst>
          <pc:docMk/>
          <pc:sldMk cId="3337613073" sldId="274"/>
        </pc:sldMkLst>
        <pc:spChg chg="mod">
          <ac:chgData name="Marie Doody (2406919)" userId="S::2406919@student.uwtsd.ac.uk::9c57d08e-c5ad-4b52-97c1-7f2628eb5d3b" providerId="AD" clId="Web-{A55D3450-6915-0742-849A-3918FD98835E}" dt="2025-11-16T16:14:00.533" v="1560" actId="20577"/>
          <ac:spMkLst>
            <pc:docMk/>
            <pc:sldMk cId="3337613073" sldId="274"/>
            <ac:spMk id="2" creationId="{35E523A6-F4ED-DBDA-9101-D9D8B002B1A8}"/>
          </ac:spMkLst>
        </pc:spChg>
        <pc:spChg chg="mod">
          <ac:chgData name="Marie Doody (2406919)" userId="S::2406919@student.uwtsd.ac.uk::9c57d08e-c5ad-4b52-97c1-7f2628eb5d3b" providerId="AD" clId="Web-{A55D3450-6915-0742-849A-3918FD98835E}" dt="2025-11-16T16:18:03.522" v="1815" actId="20577"/>
          <ac:spMkLst>
            <pc:docMk/>
            <pc:sldMk cId="3337613073" sldId="274"/>
            <ac:spMk id="3" creationId="{E7082093-1069-A469-A4B2-9BF57355059E}"/>
          </ac:spMkLst>
        </pc:spChg>
        <pc:spChg chg="add">
          <ac:chgData name="Marie Doody (2406919)" userId="S::2406919@student.uwtsd.ac.uk::9c57d08e-c5ad-4b52-97c1-7f2628eb5d3b" providerId="AD" clId="Web-{A55D3450-6915-0742-849A-3918FD98835E}" dt="2025-11-16T16:13:02.203" v="1515"/>
          <ac:spMkLst>
            <pc:docMk/>
            <pc:sldMk cId="3337613073" sldId="274"/>
            <ac:spMk id="8" creationId="{CF10C978-51B5-420C-9A05-C8F194EACAC3}"/>
          </ac:spMkLst>
        </pc:spChg>
        <pc:spChg chg="add">
          <ac:chgData name="Marie Doody (2406919)" userId="S::2406919@student.uwtsd.ac.uk::9c57d08e-c5ad-4b52-97c1-7f2628eb5d3b" providerId="AD" clId="Web-{A55D3450-6915-0742-849A-3918FD98835E}" dt="2025-11-16T16:13:02.203" v="1515"/>
          <ac:spMkLst>
            <pc:docMk/>
            <pc:sldMk cId="3337613073" sldId="274"/>
            <ac:spMk id="10" creationId="{28D34D1C-4E49-4D32-96F1-E49CEBBF86E0}"/>
          </ac:spMkLst>
        </pc:spChg>
        <pc:grpChg chg="add">
          <ac:chgData name="Marie Doody (2406919)" userId="S::2406919@student.uwtsd.ac.uk::9c57d08e-c5ad-4b52-97c1-7f2628eb5d3b" providerId="AD" clId="Web-{A55D3450-6915-0742-849A-3918FD98835E}" dt="2025-11-16T16:13:02.203" v="1515"/>
          <ac:grpSpMkLst>
            <pc:docMk/>
            <pc:sldMk cId="3337613073" sldId="274"/>
            <ac:grpSpMk id="12" creationId="{4E94C6EB-0BD0-4926-909B-CE0EFF459E24}"/>
          </ac:grpSpMkLst>
        </pc:grpChg>
      </pc:sldChg>
      <pc:sldChg chg="modSp new">
        <pc:chgData name="Marie Doody (2406919)" userId="S::2406919@student.uwtsd.ac.uk::9c57d08e-c5ad-4b52-97c1-7f2628eb5d3b" providerId="AD" clId="Web-{A55D3450-6915-0742-849A-3918FD98835E}" dt="2025-11-16T16:23:21.934" v="2115" actId="20577"/>
        <pc:sldMkLst>
          <pc:docMk/>
          <pc:sldMk cId="4214022536" sldId="275"/>
        </pc:sldMkLst>
        <pc:spChg chg="mod">
          <ac:chgData name="Marie Doody (2406919)" userId="S::2406919@student.uwtsd.ac.uk::9c57d08e-c5ad-4b52-97c1-7f2628eb5d3b" providerId="AD" clId="Web-{A55D3450-6915-0742-849A-3918FD98835E}" dt="2025-11-16T16:19:04.835" v="1847" actId="20577"/>
          <ac:spMkLst>
            <pc:docMk/>
            <pc:sldMk cId="4214022536" sldId="275"/>
            <ac:spMk id="2" creationId="{CA8547CA-0558-92A3-0A21-BA52AA0103B0}"/>
          </ac:spMkLst>
        </pc:spChg>
        <pc:spChg chg="mod">
          <ac:chgData name="Marie Doody (2406919)" userId="S::2406919@student.uwtsd.ac.uk::9c57d08e-c5ad-4b52-97c1-7f2628eb5d3b" providerId="AD" clId="Web-{A55D3450-6915-0742-849A-3918FD98835E}" dt="2025-11-16T16:23:21.934" v="2115" actId="20577"/>
          <ac:spMkLst>
            <pc:docMk/>
            <pc:sldMk cId="4214022536" sldId="275"/>
            <ac:spMk id="3" creationId="{46EC2DC8-9C4A-D12B-9774-E3425A935101}"/>
          </ac:spMkLst>
        </pc:spChg>
      </pc:sldChg>
      <pc:sldChg chg="addSp modSp new mod setBg setClrOvrMap">
        <pc:chgData name="Marie Doody (2406919)" userId="S::2406919@student.uwtsd.ac.uk::9c57d08e-c5ad-4b52-97c1-7f2628eb5d3b" providerId="AD" clId="Web-{A55D3450-6915-0742-849A-3918FD98835E}" dt="2025-11-16T16:33:42.699" v="2396" actId="20577"/>
        <pc:sldMkLst>
          <pc:docMk/>
          <pc:sldMk cId="3988744411" sldId="276"/>
        </pc:sldMkLst>
        <pc:spChg chg="mod">
          <ac:chgData name="Marie Doody (2406919)" userId="S::2406919@student.uwtsd.ac.uk::9c57d08e-c5ad-4b52-97c1-7f2628eb5d3b" providerId="AD" clId="Web-{A55D3450-6915-0742-849A-3918FD98835E}" dt="2025-11-16T16:32:13.650" v="2365"/>
          <ac:spMkLst>
            <pc:docMk/>
            <pc:sldMk cId="3988744411" sldId="276"/>
            <ac:spMk id="2" creationId="{058B2224-D167-CBFC-0E6F-1D21B5B2EE9F}"/>
          </ac:spMkLst>
        </pc:spChg>
        <pc:spChg chg="mod">
          <ac:chgData name="Marie Doody (2406919)" userId="S::2406919@student.uwtsd.ac.uk::9c57d08e-c5ad-4b52-97c1-7f2628eb5d3b" providerId="AD" clId="Web-{A55D3450-6915-0742-849A-3918FD98835E}" dt="2025-11-16T16:33:42.699" v="2396" actId="20577"/>
          <ac:spMkLst>
            <pc:docMk/>
            <pc:sldMk cId="3988744411" sldId="276"/>
            <ac:spMk id="3" creationId="{1568A9D7-362B-DD69-490F-B38BC7A1D5DD}"/>
          </ac:spMkLst>
        </pc:spChg>
        <pc:spChg chg="add">
          <ac:chgData name="Marie Doody (2406919)" userId="S::2406919@student.uwtsd.ac.uk::9c57d08e-c5ad-4b52-97c1-7f2628eb5d3b" providerId="AD" clId="Web-{A55D3450-6915-0742-849A-3918FD98835E}" dt="2025-11-16T16:32:13.650" v="2365"/>
          <ac:spMkLst>
            <pc:docMk/>
            <pc:sldMk cId="3988744411" sldId="276"/>
            <ac:spMk id="8" creationId="{CF10C978-51B5-420C-9A05-C8F194EACAC3}"/>
          </ac:spMkLst>
        </pc:spChg>
        <pc:spChg chg="add">
          <ac:chgData name="Marie Doody (2406919)" userId="S::2406919@student.uwtsd.ac.uk::9c57d08e-c5ad-4b52-97c1-7f2628eb5d3b" providerId="AD" clId="Web-{A55D3450-6915-0742-849A-3918FD98835E}" dt="2025-11-16T16:32:13.650" v="2365"/>
          <ac:spMkLst>
            <pc:docMk/>
            <pc:sldMk cId="3988744411" sldId="276"/>
            <ac:spMk id="10" creationId="{28D34D1C-4E49-4D32-96F1-E49CEBBF86E0}"/>
          </ac:spMkLst>
        </pc:spChg>
        <pc:grpChg chg="add">
          <ac:chgData name="Marie Doody (2406919)" userId="S::2406919@student.uwtsd.ac.uk::9c57d08e-c5ad-4b52-97c1-7f2628eb5d3b" providerId="AD" clId="Web-{A55D3450-6915-0742-849A-3918FD98835E}" dt="2025-11-16T16:32:13.650" v="2365"/>
          <ac:grpSpMkLst>
            <pc:docMk/>
            <pc:sldMk cId="3988744411" sldId="276"/>
            <ac:grpSpMk id="12" creationId="{4E94C6EB-0BD0-4926-909B-CE0EFF459E24}"/>
          </ac:grpSpMkLst>
        </pc:grpChg>
      </pc:sldChg>
    </pc:docChg>
  </pc:docChgLst>
  <pc:docChgLst>
    <pc:chgData name="Marie Doody (2406919)" userId="S::2406919@student.uwtsd.ac.uk::9c57d08e-c5ad-4b52-97c1-7f2628eb5d3b" providerId="AD" clId="Web-{D4761FE9-5A3A-90A0-5264-2EBE5B97FAB9}"/>
    <pc:docChg chg="addSld delSld modSld addMainMaster delMainMaster">
      <pc:chgData name="Marie Doody (2406919)" userId="S::2406919@student.uwtsd.ac.uk::9c57d08e-c5ad-4b52-97c1-7f2628eb5d3b" providerId="AD" clId="Web-{D4761FE9-5A3A-90A0-5264-2EBE5B97FAB9}" dt="2025-11-16T14:21:10.171" v="2893" actId="20577"/>
      <pc:docMkLst>
        <pc:docMk/>
      </pc:docMkLst>
      <pc:sldChg chg="addSp delSp modSp new mod setBg modClrScheme setClrOvrMap chgLayout">
        <pc:chgData name="Marie Doody (2406919)" userId="S::2406919@student.uwtsd.ac.uk::9c57d08e-c5ad-4b52-97c1-7f2628eb5d3b" providerId="AD" clId="Web-{D4761FE9-5A3A-90A0-5264-2EBE5B97FAB9}" dt="2025-11-16T12:28:26.272" v="98" actId="20577"/>
        <pc:sldMkLst>
          <pc:docMk/>
          <pc:sldMk cId="55934432" sldId="256"/>
        </pc:sldMkLst>
        <pc:spChg chg="mod">
          <ac:chgData name="Marie Doody (2406919)" userId="S::2406919@student.uwtsd.ac.uk::9c57d08e-c5ad-4b52-97c1-7f2628eb5d3b" providerId="AD" clId="Web-{D4761FE9-5A3A-90A0-5264-2EBE5B97FAB9}" dt="2025-11-16T12:26:05.347" v="37"/>
          <ac:spMkLst>
            <pc:docMk/>
            <pc:sldMk cId="55934432" sldId="256"/>
            <ac:spMk id="2" creationId="{4EADA101-03B9-8E61-04AA-01A4D4495BCF}"/>
          </ac:spMkLst>
        </pc:spChg>
        <pc:spChg chg="mod">
          <ac:chgData name="Marie Doody (2406919)" userId="S::2406919@student.uwtsd.ac.uk::9c57d08e-c5ad-4b52-97c1-7f2628eb5d3b" providerId="AD" clId="Web-{D4761FE9-5A3A-90A0-5264-2EBE5B97FAB9}" dt="2025-11-16T12:28:26.272" v="98" actId="20577"/>
          <ac:spMkLst>
            <pc:docMk/>
            <pc:sldMk cId="55934432" sldId="256"/>
            <ac:spMk id="3" creationId="{315C4AA3-F56B-94E0-02F0-92214D684EE3}"/>
          </ac:spMkLst>
        </pc:spChg>
        <pc:spChg chg="add del">
          <ac:chgData name="Marie Doody (2406919)" userId="S::2406919@student.uwtsd.ac.uk::9c57d08e-c5ad-4b52-97c1-7f2628eb5d3b" providerId="AD" clId="Web-{D4761FE9-5A3A-90A0-5264-2EBE5B97FAB9}" dt="2025-11-16T12:26:05.347" v="37"/>
          <ac:spMkLst>
            <pc:docMk/>
            <pc:sldMk cId="55934432" sldId="256"/>
            <ac:spMk id="9" creationId="{ED587E41-605C-A8E4-8BA5-0E0B3797C9AA}"/>
          </ac:spMkLst>
        </pc:spChg>
        <pc:spChg chg="add del">
          <ac:chgData name="Marie Doody (2406919)" userId="S::2406919@student.uwtsd.ac.uk::9c57d08e-c5ad-4b52-97c1-7f2628eb5d3b" providerId="AD" clId="Web-{D4761FE9-5A3A-90A0-5264-2EBE5B97FAB9}" dt="2025-11-16T12:26:05.347" v="37"/>
          <ac:spMkLst>
            <pc:docMk/>
            <pc:sldMk cId="55934432" sldId="256"/>
            <ac:spMk id="11" creationId="{EBD48A03-0DF9-3063-CB15-1BC2AEC79F1C}"/>
          </ac:spMkLst>
        </pc:spChg>
        <pc:spChg chg="add">
          <ac:chgData name="Marie Doody (2406919)" userId="S::2406919@student.uwtsd.ac.uk::9c57d08e-c5ad-4b52-97c1-7f2628eb5d3b" providerId="AD" clId="Web-{D4761FE9-5A3A-90A0-5264-2EBE5B97FAB9}" dt="2025-11-16T12:26:05.347" v="37"/>
          <ac:spMkLst>
            <pc:docMk/>
            <pc:sldMk cId="55934432" sldId="256"/>
            <ac:spMk id="16" creationId="{916F6374-2300-41FF-BA7E-22FADCD95D3B}"/>
          </ac:spMkLst>
        </pc:spChg>
        <pc:spChg chg="add">
          <ac:chgData name="Marie Doody (2406919)" userId="S::2406919@student.uwtsd.ac.uk::9c57d08e-c5ad-4b52-97c1-7f2628eb5d3b" providerId="AD" clId="Web-{D4761FE9-5A3A-90A0-5264-2EBE5B97FAB9}" dt="2025-11-16T12:26:05.347" v="37"/>
          <ac:spMkLst>
            <pc:docMk/>
            <pc:sldMk cId="55934432" sldId="256"/>
            <ac:spMk id="18" creationId="{90864D9E-0A0C-482E-86DE-9C4E729C38D7}"/>
          </ac:spMkLst>
        </pc:spChg>
        <pc:grpChg chg="add">
          <ac:chgData name="Marie Doody (2406919)" userId="S::2406919@student.uwtsd.ac.uk::9c57d08e-c5ad-4b52-97c1-7f2628eb5d3b" providerId="AD" clId="Web-{D4761FE9-5A3A-90A0-5264-2EBE5B97FAB9}" dt="2025-11-16T12:26:05.347" v="37"/>
          <ac:grpSpMkLst>
            <pc:docMk/>
            <pc:sldMk cId="55934432" sldId="256"/>
            <ac:grpSpMk id="20" creationId="{9308B441-A18B-47F7-8F23-71A2D2ED35EA}"/>
          </ac:grpSpMkLst>
        </pc:grpChg>
        <pc:picChg chg="add mod ord">
          <ac:chgData name="Marie Doody (2406919)" userId="S::2406919@student.uwtsd.ac.uk::9c57d08e-c5ad-4b52-97c1-7f2628eb5d3b" providerId="AD" clId="Web-{D4761FE9-5A3A-90A0-5264-2EBE5B97FAB9}" dt="2025-11-16T12:26:05.347" v="37"/>
          <ac:picMkLst>
            <pc:docMk/>
            <pc:sldMk cId="55934432" sldId="256"/>
            <ac:picMk id="4" creationId="{0D2F90B9-0677-61F5-C21D-2F7E7B6C83BC}"/>
          </ac:picMkLst>
        </pc:picChg>
      </pc:sldChg>
      <pc:sldChg chg="addSp modSp del mod setBg modClrScheme chgLayout">
        <pc:chgData name="Marie Doody (2406919)" userId="S::2406919@student.uwtsd.ac.uk::9c57d08e-c5ad-4b52-97c1-7f2628eb5d3b" providerId="AD" clId="Web-{D4761FE9-5A3A-90A0-5264-2EBE5B97FAB9}" dt="2025-11-16T12:23:01.636" v="9"/>
        <pc:sldMkLst>
          <pc:docMk/>
          <pc:sldMk cId="109857222" sldId="256"/>
        </pc:sldMkLst>
        <pc:spChg chg="mod">
          <ac:chgData name="Marie Doody (2406919)" userId="S::2406919@student.uwtsd.ac.uk::9c57d08e-c5ad-4b52-97c1-7f2628eb5d3b" providerId="AD" clId="Web-{D4761FE9-5A3A-90A0-5264-2EBE5B97FAB9}" dt="2025-11-16T12:22:53.073" v="8" actId="20577"/>
          <ac:spMkLst>
            <pc:docMk/>
            <pc:sldMk cId="109857222" sldId="256"/>
            <ac:spMk id="2" creationId="{00000000-0000-0000-0000-000000000000}"/>
          </ac:spMkLst>
        </pc:spChg>
        <pc:spChg chg="mod">
          <ac:chgData name="Marie Doody (2406919)" userId="S::2406919@student.uwtsd.ac.uk::9c57d08e-c5ad-4b52-97c1-7f2628eb5d3b" providerId="AD" clId="Web-{D4761FE9-5A3A-90A0-5264-2EBE5B97FAB9}" dt="2025-11-16T12:22:14.633" v="0"/>
          <ac:spMkLst>
            <pc:docMk/>
            <pc:sldMk cId="109857222" sldId="256"/>
            <ac:spMk id="3" creationId="{00000000-0000-0000-0000-000000000000}"/>
          </ac:spMkLst>
        </pc:spChg>
        <pc:spChg chg="add">
          <ac:chgData name="Marie Doody (2406919)" userId="S::2406919@student.uwtsd.ac.uk::9c57d08e-c5ad-4b52-97c1-7f2628eb5d3b" providerId="AD" clId="Web-{D4761FE9-5A3A-90A0-5264-2EBE5B97FAB9}" dt="2025-11-16T12:22:14.633" v="0"/>
          <ac:spMkLst>
            <pc:docMk/>
            <pc:sldMk cId="109857222" sldId="256"/>
            <ac:spMk id="8" creationId="{19F9BF86-FE94-4517-B97D-026C7515E589}"/>
          </ac:spMkLst>
        </pc:spChg>
        <pc:cxnChg chg="add">
          <ac:chgData name="Marie Doody (2406919)" userId="S::2406919@student.uwtsd.ac.uk::9c57d08e-c5ad-4b52-97c1-7f2628eb5d3b" providerId="AD" clId="Web-{D4761FE9-5A3A-90A0-5264-2EBE5B97FAB9}" dt="2025-11-16T12:22:14.633" v="0"/>
          <ac:cxnSpMkLst>
            <pc:docMk/>
            <pc:sldMk cId="109857222" sldId="256"/>
            <ac:cxnSpMk id="10" creationId="{9B9E2C38-33D2-1944-B9C2-8965AFC61EBE}"/>
          </ac:cxnSpMkLst>
        </pc:cxnChg>
      </pc:sldChg>
      <pc:sldChg chg="addSp delSp modSp new mod setBg setClrOvrMap">
        <pc:chgData name="Marie Doody (2406919)" userId="S::2406919@student.uwtsd.ac.uk::9c57d08e-c5ad-4b52-97c1-7f2628eb5d3b" providerId="AD" clId="Web-{D4761FE9-5A3A-90A0-5264-2EBE5B97FAB9}" dt="2025-11-16T12:33:41.825" v="134"/>
        <pc:sldMkLst>
          <pc:docMk/>
          <pc:sldMk cId="199968845" sldId="257"/>
        </pc:sldMkLst>
        <pc:spChg chg="mod">
          <ac:chgData name="Marie Doody (2406919)" userId="S::2406919@student.uwtsd.ac.uk::9c57d08e-c5ad-4b52-97c1-7f2628eb5d3b" providerId="AD" clId="Web-{D4761FE9-5A3A-90A0-5264-2EBE5B97FAB9}" dt="2025-11-16T12:32:14.605" v="133" actId="20577"/>
          <ac:spMkLst>
            <pc:docMk/>
            <pc:sldMk cId="199968845" sldId="257"/>
            <ac:spMk id="2" creationId="{8CE3A4AF-87F9-1BAA-177C-15E5319A4255}"/>
          </ac:spMkLst>
        </pc:spChg>
        <pc:spChg chg="del mod">
          <ac:chgData name="Marie Doody (2406919)" userId="S::2406919@student.uwtsd.ac.uk::9c57d08e-c5ad-4b52-97c1-7f2628eb5d3b" providerId="AD" clId="Web-{D4761FE9-5A3A-90A0-5264-2EBE5B97FAB9}" dt="2025-11-16T12:33:41.825" v="134"/>
          <ac:spMkLst>
            <pc:docMk/>
            <pc:sldMk cId="199968845" sldId="257"/>
            <ac:spMk id="3" creationId="{2E31A8AA-C12D-81D6-3491-F587E8B6B3A6}"/>
          </ac:spMkLst>
        </pc:spChg>
        <pc:spChg chg="add">
          <ac:chgData name="Marie Doody (2406919)" userId="S::2406919@student.uwtsd.ac.uk::9c57d08e-c5ad-4b52-97c1-7f2628eb5d3b" providerId="AD" clId="Web-{D4761FE9-5A3A-90A0-5264-2EBE5B97FAB9}" dt="2025-11-16T12:30:29.979" v="104"/>
          <ac:spMkLst>
            <pc:docMk/>
            <pc:sldMk cId="199968845" sldId="257"/>
            <ac:spMk id="8" creationId="{CF10C978-51B5-420C-9A05-C8F194EACAC3}"/>
          </ac:spMkLst>
        </pc:spChg>
        <pc:spChg chg="add">
          <ac:chgData name="Marie Doody (2406919)" userId="S::2406919@student.uwtsd.ac.uk::9c57d08e-c5ad-4b52-97c1-7f2628eb5d3b" providerId="AD" clId="Web-{D4761FE9-5A3A-90A0-5264-2EBE5B97FAB9}" dt="2025-11-16T12:30:29.979" v="104"/>
          <ac:spMkLst>
            <pc:docMk/>
            <pc:sldMk cId="199968845" sldId="257"/>
            <ac:spMk id="10" creationId="{28D34D1C-4E49-4D32-96F1-E49CEBBF86E0}"/>
          </ac:spMkLst>
        </pc:spChg>
        <pc:grpChg chg="add">
          <ac:chgData name="Marie Doody (2406919)" userId="S::2406919@student.uwtsd.ac.uk::9c57d08e-c5ad-4b52-97c1-7f2628eb5d3b" providerId="AD" clId="Web-{D4761FE9-5A3A-90A0-5264-2EBE5B97FAB9}" dt="2025-11-16T12:30:29.979" v="104"/>
          <ac:grpSpMkLst>
            <pc:docMk/>
            <pc:sldMk cId="199968845" sldId="257"/>
            <ac:grpSpMk id="12" creationId="{4E94C6EB-0BD0-4926-909B-CE0EFF459E24}"/>
          </ac:grpSpMkLst>
        </pc:grpChg>
        <pc:picChg chg="add mod ord">
          <ac:chgData name="Marie Doody (2406919)" userId="S::2406919@student.uwtsd.ac.uk::9c57d08e-c5ad-4b52-97c1-7f2628eb5d3b" providerId="AD" clId="Web-{D4761FE9-5A3A-90A0-5264-2EBE5B97FAB9}" dt="2025-11-16T12:33:41.825" v="134"/>
          <ac:picMkLst>
            <pc:docMk/>
            <pc:sldMk cId="199968845" sldId="257"/>
            <ac:picMk id="4" creationId="{23EE1F67-6284-9A72-322E-4838AEDDFD28}"/>
          </ac:picMkLst>
        </pc:picChg>
      </pc:sldChg>
      <pc:sldChg chg="addSp delSp modSp new del mod setBg setClrOvrMap">
        <pc:chgData name="Marie Doody (2406919)" userId="S::2406919@student.uwtsd.ac.uk::9c57d08e-c5ad-4b52-97c1-7f2628eb5d3b" providerId="AD" clId="Web-{D4761FE9-5A3A-90A0-5264-2EBE5B97FAB9}" dt="2025-11-16T12:30:24.010" v="102"/>
        <pc:sldMkLst>
          <pc:docMk/>
          <pc:sldMk cId="3596850764" sldId="257"/>
        </pc:sldMkLst>
        <pc:spChg chg="mod">
          <ac:chgData name="Marie Doody (2406919)" userId="S::2406919@student.uwtsd.ac.uk::9c57d08e-c5ad-4b52-97c1-7f2628eb5d3b" providerId="AD" clId="Web-{D4761FE9-5A3A-90A0-5264-2EBE5B97FAB9}" dt="2025-11-16T12:28:32.538" v="100"/>
          <ac:spMkLst>
            <pc:docMk/>
            <pc:sldMk cId="3596850764" sldId="257"/>
            <ac:spMk id="2" creationId="{E00AFA92-7BE8-63CA-8BEF-B09E1FB472E4}"/>
          </ac:spMkLst>
        </pc:spChg>
        <pc:spChg chg="del mod">
          <ac:chgData name="Marie Doody (2406919)" userId="S::2406919@student.uwtsd.ac.uk::9c57d08e-c5ad-4b52-97c1-7f2628eb5d3b" providerId="AD" clId="Web-{D4761FE9-5A3A-90A0-5264-2EBE5B97FAB9}" dt="2025-11-16T12:30:06.790" v="101"/>
          <ac:spMkLst>
            <pc:docMk/>
            <pc:sldMk cId="3596850764" sldId="257"/>
            <ac:spMk id="3" creationId="{25D5DC4C-A605-E596-A96C-6330EBF295E5}"/>
          </ac:spMkLst>
        </pc:spChg>
        <pc:spChg chg="add">
          <ac:chgData name="Marie Doody (2406919)" userId="S::2406919@student.uwtsd.ac.uk::9c57d08e-c5ad-4b52-97c1-7f2628eb5d3b" providerId="AD" clId="Web-{D4761FE9-5A3A-90A0-5264-2EBE5B97FAB9}" dt="2025-11-16T12:28:32.538" v="100"/>
          <ac:spMkLst>
            <pc:docMk/>
            <pc:sldMk cId="3596850764" sldId="257"/>
            <ac:spMk id="8" creationId="{CF10C978-51B5-420C-9A05-C8F194EACAC3}"/>
          </ac:spMkLst>
        </pc:spChg>
        <pc:spChg chg="add">
          <ac:chgData name="Marie Doody (2406919)" userId="S::2406919@student.uwtsd.ac.uk::9c57d08e-c5ad-4b52-97c1-7f2628eb5d3b" providerId="AD" clId="Web-{D4761FE9-5A3A-90A0-5264-2EBE5B97FAB9}" dt="2025-11-16T12:28:32.538" v="100"/>
          <ac:spMkLst>
            <pc:docMk/>
            <pc:sldMk cId="3596850764" sldId="257"/>
            <ac:spMk id="10" creationId="{28D34D1C-4E49-4D32-96F1-E49CEBBF86E0}"/>
          </ac:spMkLst>
        </pc:spChg>
        <pc:grpChg chg="add">
          <ac:chgData name="Marie Doody (2406919)" userId="S::2406919@student.uwtsd.ac.uk::9c57d08e-c5ad-4b52-97c1-7f2628eb5d3b" providerId="AD" clId="Web-{D4761FE9-5A3A-90A0-5264-2EBE5B97FAB9}" dt="2025-11-16T12:28:32.538" v="100"/>
          <ac:grpSpMkLst>
            <pc:docMk/>
            <pc:sldMk cId="3596850764" sldId="257"/>
            <ac:grpSpMk id="12" creationId="{4E94C6EB-0BD0-4926-909B-CE0EFF459E24}"/>
          </ac:grpSpMkLst>
        </pc:grpChg>
        <pc:graphicFrameChg chg="add mod ord modGraphic">
          <ac:chgData name="Marie Doody (2406919)" userId="S::2406919@student.uwtsd.ac.uk::9c57d08e-c5ad-4b52-97c1-7f2628eb5d3b" providerId="AD" clId="Web-{D4761FE9-5A3A-90A0-5264-2EBE5B97FAB9}" dt="2025-11-16T12:30:06.790" v="101"/>
          <ac:graphicFrameMkLst>
            <pc:docMk/>
            <pc:sldMk cId="3596850764" sldId="257"/>
            <ac:graphicFrameMk id="4" creationId="{6D7DC88E-C453-2902-1E31-736FD6B6D8E8}"/>
          </ac:graphicFrameMkLst>
        </pc:graphicFrameChg>
      </pc:sldChg>
      <pc:sldChg chg="addSp modSp new mod setBg">
        <pc:chgData name="Marie Doody (2406919)" userId="S::2406919@student.uwtsd.ac.uk::9c57d08e-c5ad-4b52-97c1-7f2628eb5d3b" providerId="AD" clId="Web-{D4761FE9-5A3A-90A0-5264-2EBE5B97FAB9}" dt="2025-11-16T12:40:17.248" v="387" actId="20577"/>
        <pc:sldMkLst>
          <pc:docMk/>
          <pc:sldMk cId="1909582830" sldId="258"/>
        </pc:sldMkLst>
        <pc:spChg chg="mod">
          <ac:chgData name="Marie Doody (2406919)" userId="S::2406919@student.uwtsd.ac.uk::9c57d08e-c5ad-4b52-97c1-7f2628eb5d3b" providerId="AD" clId="Web-{D4761FE9-5A3A-90A0-5264-2EBE5B97FAB9}" dt="2025-11-16T12:39:58.169" v="385" actId="20577"/>
          <ac:spMkLst>
            <pc:docMk/>
            <pc:sldMk cId="1909582830" sldId="258"/>
            <ac:spMk id="2" creationId="{F1D46AF4-5784-A8D9-D5DF-DC50E4D7F67B}"/>
          </ac:spMkLst>
        </pc:spChg>
        <pc:spChg chg="mod">
          <ac:chgData name="Marie Doody (2406919)" userId="S::2406919@student.uwtsd.ac.uk::9c57d08e-c5ad-4b52-97c1-7f2628eb5d3b" providerId="AD" clId="Web-{D4761FE9-5A3A-90A0-5264-2EBE5B97FAB9}" dt="2025-11-16T12:40:17.248" v="387" actId="20577"/>
          <ac:spMkLst>
            <pc:docMk/>
            <pc:sldMk cId="1909582830" sldId="258"/>
            <ac:spMk id="3" creationId="{C5856109-5631-C7CF-A788-192AE957189F}"/>
          </ac:spMkLst>
        </pc:spChg>
        <pc:spChg chg="add">
          <ac:chgData name="Marie Doody (2406919)" userId="S::2406919@student.uwtsd.ac.uk::9c57d08e-c5ad-4b52-97c1-7f2628eb5d3b" providerId="AD" clId="Web-{D4761FE9-5A3A-90A0-5264-2EBE5B97FAB9}" dt="2025-11-16T12:33:55.622" v="136"/>
          <ac:spMkLst>
            <pc:docMk/>
            <pc:sldMk cId="1909582830" sldId="258"/>
            <ac:spMk id="8" creationId="{CF10C978-51B5-420C-9A05-C8F194EACAC3}"/>
          </ac:spMkLst>
        </pc:spChg>
        <pc:spChg chg="add">
          <ac:chgData name="Marie Doody (2406919)" userId="S::2406919@student.uwtsd.ac.uk::9c57d08e-c5ad-4b52-97c1-7f2628eb5d3b" providerId="AD" clId="Web-{D4761FE9-5A3A-90A0-5264-2EBE5B97FAB9}" dt="2025-11-16T12:33:55.622" v="136"/>
          <ac:spMkLst>
            <pc:docMk/>
            <pc:sldMk cId="1909582830" sldId="258"/>
            <ac:spMk id="10" creationId="{28D34D1C-4E49-4D32-96F1-E49CEBBF86E0}"/>
          </ac:spMkLst>
        </pc:spChg>
        <pc:grpChg chg="add">
          <ac:chgData name="Marie Doody (2406919)" userId="S::2406919@student.uwtsd.ac.uk::9c57d08e-c5ad-4b52-97c1-7f2628eb5d3b" providerId="AD" clId="Web-{D4761FE9-5A3A-90A0-5264-2EBE5B97FAB9}" dt="2025-11-16T12:33:55.622" v="136"/>
          <ac:grpSpMkLst>
            <pc:docMk/>
            <pc:sldMk cId="1909582830" sldId="258"/>
            <ac:grpSpMk id="12" creationId="{A46A4AE4-5520-4815-852D-CB05E9F5A512}"/>
          </ac:grpSpMkLst>
        </pc:grpChg>
      </pc:sldChg>
      <pc:sldChg chg="addSp modSp new mod setBg">
        <pc:chgData name="Marie Doody (2406919)" userId="S::2406919@student.uwtsd.ac.uk::9c57d08e-c5ad-4b52-97c1-7f2628eb5d3b" providerId="AD" clId="Web-{D4761FE9-5A3A-90A0-5264-2EBE5B97FAB9}" dt="2025-11-16T14:15:46.104" v="2769" actId="20577"/>
        <pc:sldMkLst>
          <pc:docMk/>
          <pc:sldMk cId="593680170" sldId="259"/>
        </pc:sldMkLst>
        <pc:spChg chg="mod">
          <ac:chgData name="Marie Doody (2406919)" userId="S::2406919@student.uwtsd.ac.uk::9c57d08e-c5ad-4b52-97c1-7f2628eb5d3b" providerId="AD" clId="Web-{D4761FE9-5A3A-90A0-5264-2EBE5B97FAB9}" dt="2025-11-16T14:03:16.906" v="2744"/>
          <ac:spMkLst>
            <pc:docMk/>
            <pc:sldMk cId="593680170" sldId="259"/>
            <ac:spMk id="2" creationId="{664FBC28-D3D4-1296-0751-D7D2704E98FC}"/>
          </ac:spMkLst>
        </pc:spChg>
        <pc:spChg chg="mod">
          <ac:chgData name="Marie Doody (2406919)" userId="S::2406919@student.uwtsd.ac.uk::9c57d08e-c5ad-4b52-97c1-7f2628eb5d3b" providerId="AD" clId="Web-{D4761FE9-5A3A-90A0-5264-2EBE5B97FAB9}" dt="2025-11-16T14:15:46.104" v="2769" actId="20577"/>
          <ac:spMkLst>
            <pc:docMk/>
            <pc:sldMk cId="593680170" sldId="259"/>
            <ac:spMk id="3" creationId="{6B46EA7C-3D8D-0754-69BA-859C86253039}"/>
          </ac:spMkLst>
        </pc:spChg>
        <pc:spChg chg="add">
          <ac:chgData name="Marie Doody (2406919)" userId="S::2406919@student.uwtsd.ac.uk::9c57d08e-c5ad-4b52-97c1-7f2628eb5d3b" providerId="AD" clId="Web-{D4761FE9-5A3A-90A0-5264-2EBE5B97FAB9}" dt="2025-11-16T14:03:16.906" v="2744"/>
          <ac:spMkLst>
            <pc:docMk/>
            <pc:sldMk cId="593680170" sldId="259"/>
            <ac:spMk id="8" creationId="{CF10C978-51B5-420C-9A05-C8F194EACAC3}"/>
          </ac:spMkLst>
        </pc:spChg>
        <pc:spChg chg="add">
          <ac:chgData name="Marie Doody (2406919)" userId="S::2406919@student.uwtsd.ac.uk::9c57d08e-c5ad-4b52-97c1-7f2628eb5d3b" providerId="AD" clId="Web-{D4761FE9-5A3A-90A0-5264-2EBE5B97FAB9}" dt="2025-11-16T14:03:16.906" v="2744"/>
          <ac:spMkLst>
            <pc:docMk/>
            <pc:sldMk cId="593680170" sldId="259"/>
            <ac:spMk id="10" creationId="{28D34D1C-4E49-4D32-96F1-E49CEBBF86E0}"/>
          </ac:spMkLst>
        </pc:spChg>
        <pc:grpChg chg="add">
          <ac:chgData name="Marie Doody (2406919)" userId="S::2406919@student.uwtsd.ac.uk::9c57d08e-c5ad-4b52-97c1-7f2628eb5d3b" providerId="AD" clId="Web-{D4761FE9-5A3A-90A0-5264-2EBE5B97FAB9}" dt="2025-11-16T14:03:16.906" v="2744"/>
          <ac:grpSpMkLst>
            <pc:docMk/>
            <pc:sldMk cId="593680170" sldId="259"/>
            <ac:grpSpMk id="12" creationId="{55E69D2E-008F-49C5-9948-0B39B4849E69}"/>
          </ac:grpSpMkLst>
        </pc:grpChg>
      </pc:sldChg>
      <pc:sldChg chg="modSp new">
        <pc:chgData name="Marie Doody (2406919)" userId="S::2406919@student.uwtsd.ac.uk::9c57d08e-c5ad-4b52-97c1-7f2628eb5d3b" providerId="AD" clId="Web-{D4761FE9-5A3A-90A0-5264-2EBE5B97FAB9}" dt="2025-11-16T12:57:47.017" v="1089" actId="20577"/>
        <pc:sldMkLst>
          <pc:docMk/>
          <pc:sldMk cId="610380243" sldId="260"/>
        </pc:sldMkLst>
        <pc:spChg chg="mod">
          <ac:chgData name="Marie Doody (2406919)" userId="S::2406919@student.uwtsd.ac.uk::9c57d08e-c5ad-4b52-97c1-7f2628eb5d3b" providerId="AD" clId="Web-{D4761FE9-5A3A-90A0-5264-2EBE5B97FAB9}" dt="2025-11-16T12:50:10.249" v="735" actId="20577"/>
          <ac:spMkLst>
            <pc:docMk/>
            <pc:sldMk cId="610380243" sldId="260"/>
            <ac:spMk id="2" creationId="{870BA7C4-5714-F541-0794-6E61AE4F00B5}"/>
          </ac:spMkLst>
        </pc:spChg>
        <pc:spChg chg="mod">
          <ac:chgData name="Marie Doody (2406919)" userId="S::2406919@student.uwtsd.ac.uk::9c57d08e-c5ad-4b52-97c1-7f2628eb5d3b" providerId="AD" clId="Web-{D4761FE9-5A3A-90A0-5264-2EBE5B97FAB9}" dt="2025-11-16T12:57:47.017" v="1089" actId="20577"/>
          <ac:spMkLst>
            <pc:docMk/>
            <pc:sldMk cId="610380243" sldId="260"/>
            <ac:spMk id="3" creationId="{4E411123-433B-B6B5-F4EB-D25554830134}"/>
          </ac:spMkLst>
        </pc:spChg>
      </pc:sldChg>
      <pc:sldChg chg="addSp delSp modSp new mod setBg setClrOvrMap">
        <pc:chgData name="Marie Doody (2406919)" userId="S::2406919@student.uwtsd.ac.uk::9c57d08e-c5ad-4b52-97c1-7f2628eb5d3b" providerId="AD" clId="Web-{D4761FE9-5A3A-90A0-5264-2EBE5B97FAB9}" dt="2025-11-16T13:02:20.184" v="1124"/>
        <pc:sldMkLst>
          <pc:docMk/>
          <pc:sldMk cId="2056630256" sldId="261"/>
        </pc:sldMkLst>
        <pc:spChg chg="mod ord">
          <ac:chgData name="Marie Doody (2406919)" userId="S::2406919@student.uwtsd.ac.uk::9c57d08e-c5ad-4b52-97c1-7f2628eb5d3b" providerId="AD" clId="Web-{D4761FE9-5A3A-90A0-5264-2EBE5B97FAB9}" dt="2025-11-16T13:02:20.184" v="1124"/>
          <ac:spMkLst>
            <pc:docMk/>
            <pc:sldMk cId="2056630256" sldId="261"/>
            <ac:spMk id="2" creationId="{A5D5B728-1BC7-EED1-A66C-FC1A2D44C0D1}"/>
          </ac:spMkLst>
        </pc:spChg>
        <pc:spChg chg="add del mod">
          <ac:chgData name="Marie Doody (2406919)" userId="S::2406919@student.uwtsd.ac.uk::9c57d08e-c5ad-4b52-97c1-7f2628eb5d3b" providerId="AD" clId="Web-{D4761FE9-5A3A-90A0-5264-2EBE5B97FAB9}" dt="2025-11-16T12:59:20.147" v="1095"/>
          <ac:spMkLst>
            <pc:docMk/>
            <pc:sldMk cId="2056630256" sldId="261"/>
            <ac:spMk id="3" creationId="{4E160623-E7D1-C319-5F6F-A3330B119C89}"/>
          </ac:spMkLst>
        </pc:spChg>
        <pc:spChg chg="add del">
          <ac:chgData name="Marie Doody (2406919)" userId="S::2406919@student.uwtsd.ac.uk::9c57d08e-c5ad-4b52-97c1-7f2628eb5d3b" providerId="AD" clId="Web-{D4761FE9-5A3A-90A0-5264-2EBE5B97FAB9}" dt="2025-11-16T13:01:59.558" v="1120"/>
          <ac:spMkLst>
            <pc:docMk/>
            <pc:sldMk cId="2056630256" sldId="261"/>
            <ac:spMk id="5" creationId="{3244AD89-91D3-98F6-CDD7-6C8F35B05C68}"/>
          </ac:spMkLst>
        </pc:spChg>
        <pc:spChg chg="add del">
          <ac:chgData name="Marie Doody (2406919)" userId="S::2406919@student.uwtsd.ac.uk::9c57d08e-c5ad-4b52-97c1-7f2628eb5d3b" providerId="AD" clId="Web-{D4761FE9-5A3A-90A0-5264-2EBE5B97FAB9}" dt="2025-11-16T12:58:59.584" v="1092"/>
          <ac:spMkLst>
            <pc:docMk/>
            <pc:sldMk cId="2056630256" sldId="261"/>
            <ac:spMk id="8" creationId="{CF10C978-51B5-420C-9A05-C8F194EACAC3}"/>
          </ac:spMkLst>
        </pc:spChg>
        <pc:spChg chg="add del">
          <ac:chgData name="Marie Doody (2406919)" userId="S::2406919@student.uwtsd.ac.uk::9c57d08e-c5ad-4b52-97c1-7f2628eb5d3b" providerId="AD" clId="Web-{D4761FE9-5A3A-90A0-5264-2EBE5B97FAB9}" dt="2025-11-16T12:58:59.584" v="1092"/>
          <ac:spMkLst>
            <pc:docMk/>
            <pc:sldMk cId="2056630256" sldId="261"/>
            <ac:spMk id="10" creationId="{28D34D1C-4E49-4D32-96F1-E49CEBBF86E0}"/>
          </ac:spMkLst>
        </pc:spChg>
        <pc:spChg chg="add del">
          <ac:chgData name="Marie Doody (2406919)" userId="S::2406919@student.uwtsd.ac.uk::9c57d08e-c5ad-4b52-97c1-7f2628eb5d3b" providerId="AD" clId="Web-{D4761FE9-5A3A-90A0-5264-2EBE5B97FAB9}" dt="2025-11-16T12:59:20.147" v="1094"/>
          <ac:spMkLst>
            <pc:docMk/>
            <pc:sldMk cId="2056630256" sldId="261"/>
            <ac:spMk id="25" creationId="{2293296F-4C3A-4530-98F5-F83646ACE913}"/>
          </ac:spMkLst>
        </pc:spChg>
        <pc:spChg chg="add del">
          <ac:chgData name="Marie Doody (2406919)" userId="S::2406919@student.uwtsd.ac.uk::9c57d08e-c5ad-4b52-97c1-7f2628eb5d3b" providerId="AD" clId="Web-{D4761FE9-5A3A-90A0-5264-2EBE5B97FAB9}" dt="2025-11-16T12:59:20.147" v="1094"/>
          <ac:spMkLst>
            <pc:docMk/>
            <pc:sldMk cId="2056630256" sldId="261"/>
            <ac:spMk id="26" creationId="{51B63EEE-B5E3-42ED-90DF-2948123C7049}"/>
          </ac:spMkLst>
        </pc:spChg>
        <pc:spChg chg="add del">
          <ac:chgData name="Marie Doody (2406919)" userId="S::2406919@student.uwtsd.ac.uk::9c57d08e-c5ad-4b52-97c1-7f2628eb5d3b" providerId="AD" clId="Web-{D4761FE9-5A3A-90A0-5264-2EBE5B97FAB9}" dt="2025-11-16T12:59:20.147" v="1094"/>
          <ac:spMkLst>
            <pc:docMk/>
            <pc:sldMk cId="2056630256" sldId="261"/>
            <ac:spMk id="28" creationId="{00DC7BE8-B819-4865-ACAD-6EE9C972122D}"/>
          </ac:spMkLst>
        </pc:spChg>
        <pc:spChg chg="add del">
          <ac:chgData name="Marie Doody (2406919)" userId="S::2406919@student.uwtsd.ac.uk::9c57d08e-c5ad-4b52-97c1-7f2628eb5d3b" providerId="AD" clId="Web-{D4761FE9-5A3A-90A0-5264-2EBE5B97FAB9}" dt="2025-11-16T13:02:20.184" v="1124"/>
          <ac:spMkLst>
            <pc:docMk/>
            <pc:sldMk cId="2056630256" sldId="261"/>
            <ac:spMk id="38" creationId="{CF10C978-51B5-420C-9A05-C8F194EACAC3}"/>
          </ac:spMkLst>
        </pc:spChg>
        <pc:spChg chg="add del mod">
          <ac:chgData name="Marie Doody (2406919)" userId="S::2406919@student.uwtsd.ac.uk::9c57d08e-c5ad-4b52-97c1-7f2628eb5d3b" providerId="AD" clId="Web-{D4761FE9-5A3A-90A0-5264-2EBE5B97FAB9}" dt="2025-11-16T13:02:20.184" v="1124"/>
          <ac:spMkLst>
            <pc:docMk/>
            <pc:sldMk cId="2056630256" sldId="261"/>
            <ac:spMk id="39" creationId="{28D34D1C-4E49-4D32-96F1-E49CEBBF86E0}"/>
          </ac:spMkLst>
        </pc:spChg>
        <pc:spChg chg="add del">
          <ac:chgData name="Marie Doody (2406919)" userId="S::2406919@student.uwtsd.ac.uk::9c57d08e-c5ad-4b52-97c1-7f2628eb5d3b" providerId="AD" clId="Web-{D4761FE9-5A3A-90A0-5264-2EBE5B97FAB9}" dt="2025-11-16T13:01:14.245" v="1115"/>
          <ac:spMkLst>
            <pc:docMk/>
            <pc:sldMk cId="2056630256" sldId="261"/>
            <ac:spMk id="40" creationId="{4E160623-E7D1-C319-5F6F-A3330B119C89}"/>
          </ac:spMkLst>
        </pc:spChg>
        <pc:spChg chg="add">
          <ac:chgData name="Marie Doody (2406919)" userId="S::2406919@student.uwtsd.ac.uk::9c57d08e-c5ad-4b52-97c1-7f2628eb5d3b" providerId="AD" clId="Web-{D4761FE9-5A3A-90A0-5264-2EBE5B97FAB9}" dt="2025-11-16T13:02:20.184" v="1124"/>
          <ac:spMkLst>
            <pc:docMk/>
            <pc:sldMk cId="2056630256" sldId="261"/>
            <ac:spMk id="47" creationId="{2293296F-4C3A-4530-98F5-F83646ACE913}"/>
          </ac:spMkLst>
        </pc:spChg>
        <pc:spChg chg="add">
          <ac:chgData name="Marie Doody (2406919)" userId="S::2406919@student.uwtsd.ac.uk::9c57d08e-c5ad-4b52-97c1-7f2628eb5d3b" providerId="AD" clId="Web-{D4761FE9-5A3A-90A0-5264-2EBE5B97FAB9}" dt="2025-11-16T13:02:20.184" v="1124"/>
          <ac:spMkLst>
            <pc:docMk/>
            <pc:sldMk cId="2056630256" sldId="261"/>
            <ac:spMk id="57" creationId="{E2748806-3AF5-4078-830A-C1F26BF1B200}"/>
          </ac:spMkLst>
        </pc:spChg>
        <pc:spChg chg="add">
          <ac:chgData name="Marie Doody (2406919)" userId="S::2406919@student.uwtsd.ac.uk::9c57d08e-c5ad-4b52-97c1-7f2628eb5d3b" providerId="AD" clId="Web-{D4761FE9-5A3A-90A0-5264-2EBE5B97FAB9}" dt="2025-11-16T13:02:20.184" v="1124"/>
          <ac:spMkLst>
            <pc:docMk/>
            <pc:sldMk cId="2056630256" sldId="261"/>
            <ac:spMk id="59" creationId="{34FBEBF3-C941-4CB0-8AC2-3B50E1371BBF}"/>
          </ac:spMkLst>
        </pc:spChg>
        <pc:grpChg chg="add del">
          <ac:chgData name="Marie Doody (2406919)" userId="S::2406919@student.uwtsd.ac.uk::9c57d08e-c5ad-4b52-97c1-7f2628eb5d3b" providerId="AD" clId="Web-{D4761FE9-5A3A-90A0-5264-2EBE5B97FAB9}" dt="2025-11-16T12:58:59.584" v="1092"/>
          <ac:grpSpMkLst>
            <pc:docMk/>
            <pc:sldMk cId="2056630256" sldId="261"/>
            <ac:grpSpMk id="12" creationId="{84CDC529-641B-41E3-896C-B43B5DBEFEF1}"/>
          </ac:grpSpMkLst>
        </pc:grpChg>
        <pc:grpChg chg="add del">
          <ac:chgData name="Marie Doody (2406919)" userId="S::2406919@student.uwtsd.ac.uk::9c57d08e-c5ad-4b52-97c1-7f2628eb5d3b" providerId="AD" clId="Web-{D4761FE9-5A3A-90A0-5264-2EBE5B97FAB9}" dt="2025-11-16T12:59:20.147" v="1094"/>
          <ac:grpSpMkLst>
            <pc:docMk/>
            <pc:sldMk cId="2056630256" sldId="261"/>
            <ac:grpSpMk id="18" creationId="{65E07BDE-E927-4175-820B-81F985407467}"/>
          </ac:grpSpMkLst>
        </pc:grpChg>
        <pc:grpChg chg="add del">
          <ac:chgData name="Marie Doody (2406919)" userId="S::2406919@student.uwtsd.ac.uk::9c57d08e-c5ad-4b52-97c1-7f2628eb5d3b" providerId="AD" clId="Web-{D4761FE9-5A3A-90A0-5264-2EBE5B97FAB9}" dt="2025-11-16T12:59:20.147" v="1094"/>
          <ac:grpSpMkLst>
            <pc:docMk/>
            <pc:sldMk cId="2056630256" sldId="261"/>
            <ac:grpSpMk id="27" creationId="{3914D2BD-3C47-433D-81FE-DC6C39595F0E}"/>
          </ac:grpSpMkLst>
        </pc:grpChg>
        <pc:grpChg chg="add del">
          <ac:chgData name="Marie Doody (2406919)" userId="S::2406919@student.uwtsd.ac.uk::9c57d08e-c5ad-4b52-97c1-7f2628eb5d3b" providerId="AD" clId="Web-{D4761FE9-5A3A-90A0-5264-2EBE5B97FAB9}" dt="2025-11-16T12:59:20.147" v="1094"/>
          <ac:grpSpMkLst>
            <pc:docMk/>
            <pc:sldMk cId="2056630256" sldId="261"/>
            <ac:grpSpMk id="30" creationId="{4D4E431C-C1D8-4876-B98F-A5B555E1022C}"/>
          </ac:grpSpMkLst>
        </pc:grpChg>
        <pc:grpChg chg="add del">
          <ac:chgData name="Marie Doody (2406919)" userId="S::2406919@student.uwtsd.ac.uk::9c57d08e-c5ad-4b52-97c1-7f2628eb5d3b" providerId="AD" clId="Web-{D4761FE9-5A3A-90A0-5264-2EBE5B97FAB9}" dt="2025-11-16T13:02:20.184" v="1124"/>
          <ac:grpSpMkLst>
            <pc:docMk/>
            <pc:sldMk cId="2056630256" sldId="261"/>
            <ac:grpSpMk id="41" creationId="{84CDC529-641B-41E3-896C-B43B5DBEFEF1}"/>
          </ac:grpSpMkLst>
        </pc:grpChg>
        <pc:grpChg chg="add">
          <ac:chgData name="Marie Doody (2406919)" userId="S::2406919@student.uwtsd.ac.uk::9c57d08e-c5ad-4b52-97c1-7f2628eb5d3b" providerId="AD" clId="Web-{D4761FE9-5A3A-90A0-5264-2EBE5B97FAB9}" dt="2025-11-16T13:02:20.184" v="1124"/>
          <ac:grpSpMkLst>
            <pc:docMk/>
            <pc:sldMk cId="2056630256" sldId="261"/>
            <ac:grpSpMk id="49" creationId="{3914D2BD-3C47-433D-81FE-DC6C39595F0E}"/>
          </ac:grpSpMkLst>
        </pc:grpChg>
        <pc:picChg chg="add mod ord">
          <ac:chgData name="Marie Doody (2406919)" userId="S::2406919@student.uwtsd.ac.uk::9c57d08e-c5ad-4b52-97c1-7f2628eb5d3b" providerId="AD" clId="Web-{D4761FE9-5A3A-90A0-5264-2EBE5B97FAB9}" dt="2025-11-16T13:02:20.184" v="1124"/>
          <ac:picMkLst>
            <pc:docMk/>
            <pc:sldMk cId="2056630256" sldId="261"/>
            <ac:picMk id="4" creationId="{66661284-83E7-A192-4D81-3F0AA22038BF}"/>
          </ac:picMkLst>
        </pc:picChg>
      </pc:sldChg>
      <pc:sldChg chg="addSp delSp modSp new mod setBg setClrOvrMap">
        <pc:chgData name="Marie Doody (2406919)" userId="S::2406919@student.uwtsd.ac.uk::9c57d08e-c5ad-4b52-97c1-7f2628eb5d3b" providerId="AD" clId="Web-{D4761FE9-5A3A-90A0-5264-2EBE5B97FAB9}" dt="2025-11-16T13:11:58.849" v="1379" actId="20577"/>
        <pc:sldMkLst>
          <pc:docMk/>
          <pc:sldMk cId="626771993" sldId="262"/>
        </pc:sldMkLst>
        <pc:spChg chg="mod">
          <ac:chgData name="Marie Doody (2406919)" userId="S::2406919@student.uwtsd.ac.uk::9c57d08e-c5ad-4b52-97c1-7f2628eb5d3b" providerId="AD" clId="Web-{D4761FE9-5A3A-90A0-5264-2EBE5B97FAB9}" dt="2025-11-16T13:04:51.784" v="1161" actId="20577"/>
          <ac:spMkLst>
            <pc:docMk/>
            <pc:sldMk cId="626771993" sldId="262"/>
            <ac:spMk id="2" creationId="{49E6D811-0D6B-9CE1-C82E-566D9E40672D}"/>
          </ac:spMkLst>
        </pc:spChg>
        <pc:spChg chg="mod">
          <ac:chgData name="Marie Doody (2406919)" userId="S::2406919@student.uwtsd.ac.uk::9c57d08e-c5ad-4b52-97c1-7f2628eb5d3b" providerId="AD" clId="Web-{D4761FE9-5A3A-90A0-5264-2EBE5B97FAB9}" dt="2025-11-16T13:11:58.849" v="1379" actId="20577"/>
          <ac:spMkLst>
            <pc:docMk/>
            <pc:sldMk cId="626771993" sldId="262"/>
            <ac:spMk id="3" creationId="{1EFFB01C-560D-EDC1-A238-27055F879536}"/>
          </ac:spMkLst>
        </pc:spChg>
        <pc:spChg chg="add del">
          <ac:chgData name="Marie Doody (2406919)" userId="S::2406919@student.uwtsd.ac.uk::9c57d08e-c5ad-4b52-97c1-7f2628eb5d3b" providerId="AD" clId="Web-{D4761FE9-5A3A-90A0-5264-2EBE5B97FAB9}" dt="2025-11-16T13:03:03.356" v="1127"/>
          <ac:spMkLst>
            <pc:docMk/>
            <pc:sldMk cId="626771993" sldId="262"/>
            <ac:spMk id="8" creationId="{CF10C978-51B5-420C-9A05-C8F194EACAC3}"/>
          </ac:spMkLst>
        </pc:spChg>
        <pc:spChg chg="add del">
          <ac:chgData name="Marie Doody (2406919)" userId="S::2406919@student.uwtsd.ac.uk::9c57d08e-c5ad-4b52-97c1-7f2628eb5d3b" providerId="AD" clId="Web-{D4761FE9-5A3A-90A0-5264-2EBE5B97FAB9}" dt="2025-11-16T13:03:03.356" v="1127"/>
          <ac:spMkLst>
            <pc:docMk/>
            <pc:sldMk cId="626771993" sldId="262"/>
            <ac:spMk id="10" creationId="{28D34D1C-4E49-4D32-96F1-E49CEBBF86E0}"/>
          </ac:spMkLst>
        </pc:spChg>
        <pc:spChg chg="add">
          <ac:chgData name="Marie Doody (2406919)" userId="S::2406919@student.uwtsd.ac.uk::9c57d08e-c5ad-4b52-97c1-7f2628eb5d3b" providerId="AD" clId="Web-{D4761FE9-5A3A-90A0-5264-2EBE5B97FAB9}" dt="2025-11-16T13:03:03.372" v="1128"/>
          <ac:spMkLst>
            <pc:docMk/>
            <pc:sldMk cId="626771993" sldId="262"/>
            <ac:spMk id="23" creationId="{CF10C978-51B5-420C-9A05-C8F194EACAC3}"/>
          </ac:spMkLst>
        </pc:spChg>
        <pc:spChg chg="add">
          <ac:chgData name="Marie Doody (2406919)" userId="S::2406919@student.uwtsd.ac.uk::9c57d08e-c5ad-4b52-97c1-7f2628eb5d3b" providerId="AD" clId="Web-{D4761FE9-5A3A-90A0-5264-2EBE5B97FAB9}" dt="2025-11-16T13:03:03.372" v="1128"/>
          <ac:spMkLst>
            <pc:docMk/>
            <pc:sldMk cId="626771993" sldId="262"/>
            <ac:spMk id="24" creationId="{28D34D1C-4E49-4D32-96F1-E49CEBBF86E0}"/>
          </ac:spMkLst>
        </pc:spChg>
        <pc:grpChg chg="add del">
          <ac:chgData name="Marie Doody (2406919)" userId="S::2406919@student.uwtsd.ac.uk::9c57d08e-c5ad-4b52-97c1-7f2628eb5d3b" providerId="AD" clId="Web-{D4761FE9-5A3A-90A0-5264-2EBE5B97FAB9}" dt="2025-11-16T13:03:03.356" v="1127"/>
          <ac:grpSpMkLst>
            <pc:docMk/>
            <pc:sldMk cId="626771993" sldId="262"/>
            <ac:grpSpMk id="12" creationId="{A46A4AE4-5520-4815-852D-CB05E9F5A512}"/>
          </ac:grpSpMkLst>
        </pc:grpChg>
        <pc:grpChg chg="add">
          <ac:chgData name="Marie Doody (2406919)" userId="S::2406919@student.uwtsd.ac.uk::9c57d08e-c5ad-4b52-97c1-7f2628eb5d3b" providerId="AD" clId="Web-{D4761FE9-5A3A-90A0-5264-2EBE5B97FAB9}" dt="2025-11-16T13:03:03.372" v="1128"/>
          <ac:grpSpMkLst>
            <pc:docMk/>
            <pc:sldMk cId="626771993" sldId="262"/>
            <ac:grpSpMk id="25" creationId="{B3E72256-336B-4C56-A208-D12E28599B6F}"/>
          </ac:grpSpMkLst>
        </pc:grpChg>
      </pc:sldChg>
      <pc:sldChg chg="modSp new">
        <pc:chgData name="Marie Doody (2406919)" userId="S::2406919@student.uwtsd.ac.uk::9c57d08e-c5ad-4b52-97c1-7f2628eb5d3b" providerId="AD" clId="Web-{D4761FE9-5A3A-90A0-5264-2EBE5B97FAB9}" dt="2025-11-16T13:20:42.063" v="1700" actId="20577"/>
        <pc:sldMkLst>
          <pc:docMk/>
          <pc:sldMk cId="1987138706" sldId="263"/>
        </pc:sldMkLst>
        <pc:spChg chg="mod">
          <ac:chgData name="Marie Doody (2406919)" userId="S::2406919@student.uwtsd.ac.uk::9c57d08e-c5ad-4b52-97c1-7f2628eb5d3b" providerId="AD" clId="Web-{D4761FE9-5A3A-90A0-5264-2EBE5B97FAB9}" dt="2025-11-16T13:20:42.063" v="1700" actId="20577"/>
          <ac:spMkLst>
            <pc:docMk/>
            <pc:sldMk cId="1987138706" sldId="263"/>
            <ac:spMk id="2" creationId="{15848172-22E3-8EB1-8B6F-3BBD00E76DBD}"/>
          </ac:spMkLst>
        </pc:spChg>
        <pc:spChg chg="mod">
          <ac:chgData name="Marie Doody (2406919)" userId="S::2406919@student.uwtsd.ac.uk::9c57d08e-c5ad-4b52-97c1-7f2628eb5d3b" providerId="AD" clId="Web-{D4761FE9-5A3A-90A0-5264-2EBE5B97FAB9}" dt="2025-11-16T13:20:28.063" v="1698" actId="20577"/>
          <ac:spMkLst>
            <pc:docMk/>
            <pc:sldMk cId="1987138706" sldId="263"/>
            <ac:spMk id="3" creationId="{16BFDBED-80C4-3D86-7F00-898D2D5C1E07}"/>
          </ac:spMkLst>
        </pc:spChg>
      </pc:sldChg>
      <pc:sldChg chg="addSp modSp new mod setBg setClrOvrMap">
        <pc:chgData name="Marie Doody (2406919)" userId="S::2406919@student.uwtsd.ac.uk::9c57d08e-c5ad-4b52-97c1-7f2628eb5d3b" providerId="AD" clId="Web-{D4761FE9-5A3A-90A0-5264-2EBE5B97FAB9}" dt="2025-11-16T13:37:01.186" v="2170" actId="20577"/>
        <pc:sldMkLst>
          <pc:docMk/>
          <pc:sldMk cId="571292369" sldId="264"/>
        </pc:sldMkLst>
        <pc:spChg chg="mod">
          <ac:chgData name="Marie Doody (2406919)" userId="S::2406919@student.uwtsd.ac.uk::9c57d08e-c5ad-4b52-97c1-7f2628eb5d3b" providerId="AD" clId="Web-{D4761FE9-5A3A-90A0-5264-2EBE5B97FAB9}" dt="2025-11-16T13:36:37.373" v="2167"/>
          <ac:spMkLst>
            <pc:docMk/>
            <pc:sldMk cId="571292369" sldId="264"/>
            <ac:spMk id="2" creationId="{A0F2D3B0-E325-960B-AB73-04DE6B14A69A}"/>
          </ac:spMkLst>
        </pc:spChg>
        <pc:spChg chg="mod">
          <ac:chgData name="Marie Doody (2406919)" userId="S::2406919@student.uwtsd.ac.uk::9c57d08e-c5ad-4b52-97c1-7f2628eb5d3b" providerId="AD" clId="Web-{D4761FE9-5A3A-90A0-5264-2EBE5B97FAB9}" dt="2025-11-16T13:37:01.186" v="2170" actId="20577"/>
          <ac:spMkLst>
            <pc:docMk/>
            <pc:sldMk cId="571292369" sldId="264"/>
            <ac:spMk id="3" creationId="{CADE74D3-3766-DB87-00DB-1C9D53C3C78B}"/>
          </ac:spMkLst>
        </pc:spChg>
        <pc:spChg chg="add">
          <ac:chgData name="Marie Doody (2406919)" userId="S::2406919@student.uwtsd.ac.uk::9c57d08e-c5ad-4b52-97c1-7f2628eb5d3b" providerId="AD" clId="Web-{D4761FE9-5A3A-90A0-5264-2EBE5B97FAB9}" dt="2025-11-16T13:36:37.373" v="2167"/>
          <ac:spMkLst>
            <pc:docMk/>
            <pc:sldMk cId="571292369" sldId="264"/>
            <ac:spMk id="9" creationId="{AE6FDE22-1F54-452D-A9BA-1BE9FDB53450}"/>
          </ac:spMkLst>
        </pc:spChg>
        <pc:spChg chg="add">
          <ac:chgData name="Marie Doody (2406919)" userId="S::2406919@student.uwtsd.ac.uk::9c57d08e-c5ad-4b52-97c1-7f2628eb5d3b" providerId="AD" clId="Web-{D4761FE9-5A3A-90A0-5264-2EBE5B97FAB9}" dt="2025-11-16T13:36:37.373" v="2167"/>
          <ac:spMkLst>
            <pc:docMk/>
            <pc:sldMk cId="571292369" sldId="264"/>
            <ac:spMk id="11" creationId="{E24727BA-2777-4823-88E1-1B4B61968504}"/>
          </ac:spMkLst>
        </pc:spChg>
        <pc:spChg chg="add">
          <ac:chgData name="Marie Doody (2406919)" userId="S::2406919@student.uwtsd.ac.uk::9c57d08e-c5ad-4b52-97c1-7f2628eb5d3b" providerId="AD" clId="Web-{D4761FE9-5A3A-90A0-5264-2EBE5B97FAB9}" dt="2025-11-16T13:36:37.373" v="2167"/>
          <ac:spMkLst>
            <pc:docMk/>
            <pc:sldMk cId="571292369" sldId="264"/>
            <ac:spMk id="13" creationId="{2AB0E0E5-A956-4B80-A317-E670B96CB03B}"/>
          </ac:spMkLst>
        </pc:spChg>
        <pc:grpChg chg="add">
          <ac:chgData name="Marie Doody (2406919)" userId="S::2406919@student.uwtsd.ac.uk::9c57d08e-c5ad-4b52-97c1-7f2628eb5d3b" providerId="AD" clId="Web-{D4761FE9-5A3A-90A0-5264-2EBE5B97FAB9}" dt="2025-11-16T13:36:37.373" v="2167"/>
          <ac:grpSpMkLst>
            <pc:docMk/>
            <pc:sldMk cId="571292369" sldId="264"/>
            <ac:grpSpMk id="15" creationId="{68142369-1172-4897-98AF-7E16842C4A29}"/>
          </ac:grpSpMkLst>
        </pc:grpChg>
        <pc:picChg chg="add">
          <ac:chgData name="Marie Doody (2406919)" userId="S::2406919@student.uwtsd.ac.uk::9c57d08e-c5ad-4b52-97c1-7f2628eb5d3b" providerId="AD" clId="Web-{D4761FE9-5A3A-90A0-5264-2EBE5B97FAB9}" dt="2025-11-16T13:36:37.373" v="2167"/>
          <ac:picMkLst>
            <pc:docMk/>
            <pc:sldMk cId="571292369" sldId="264"/>
            <ac:picMk id="5" creationId="{A1E39EAA-6381-05D4-3715-F038960A0A3B}"/>
          </ac:picMkLst>
        </pc:picChg>
      </pc:sldChg>
      <pc:sldChg chg="addSp delSp modSp new del mod setBg setClrOvrMap">
        <pc:chgData name="Marie Doody (2406919)" userId="S::2406919@student.uwtsd.ac.uk::9c57d08e-c5ad-4b52-97c1-7f2628eb5d3b" providerId="AD" clId="Web-{D4761FE9-5A3A-90A0-5264-2EBE5B97FAB9}" dt="2025-11-16T13:28:25.845" v="1831"/>
        <pc:sldMkLst>
          <pc:docMk/>
          <pc:sldMk cId="1613812096" sldId="264"/>
        </pc:sldMkLst>
        <pc:spChg chg="mod ord">
          <ac:chgData name="Marie Doody (2406919)" userId="S::2406919@student.uwtsd.ac.uk::9c57d08e-c5ad-4b52-97c1-7f2628eb5d3b" providerId="AD" clId="Web-{D4761FE9-5A3A-90A0-5264-2EBE5B97FAB9}" dt="2025-11-16T13:28:18.173" v="1830" actId="20577"/>
          <ac:spMkLst>
            <pc:docMk/>
            <pc:sldMk cId="1613812096" sldId="264"/>
            <ac:spMk id="2" creationId="{AB71CB8A-ABB3-324A-B54C-8D5F291D8DCB}"/>
          </ac:spMkLst>
        </pc:spChg>
        <pc:spChg chg="del mod">
          <ac:chgData name="Marie Doody (2406919)" userId="S::2406919@student.uwtsd.ac.uk::9c57d08e-c5ad-4b52-97c1-7f2628eb5d3b" providerId="AD" clId="Web-{D4761FE9-5A3A-90A0-5264-2EBE5B97FAB9}" dt="2025-11-16T13:25:29.694" v="1763"/>
          <ac:spMkLst>
            <pc:docMk/>
            <pc:sldMk cId="1613812096" sldId="264"/>
            <ac:spMk id="3" creationId="{272BC429-35F1-F0CF-2BFC-5BF3EB98FEA1}"/>
          </ac:spMkLst>
        </pc:spChg>
        <pc:spChg chg="add del">
          <ac:chgData name="Marie Doody (2406919)" userId="S::2406919@student.uwtsd.ac.uk::9c57d08e-c5ad-4b52-97c1-7f2628eb5d3b" providerId="AD" clId="Web-{D4761FE9-5A3A-90A0-5264-2EBE5B97FAB9}" dt="2025-11-16T13:25:46.445" v="1768"/>
          <ac:spMkLst>
            <pc:docMk/>
            <pc:sldMk cId="1613812096" sldId="264"/>
            <ac:spMk id="8" creationId="{CF10C978-51B5-420C-9A05-C8F194EACAC3}"/>
          </ac:spMkLst>
        </pc:spChg>
        <pc:spChg chg="add del">
          <ac:chgData name="Marie Doody (2406919)" userId="S::2406919@student.uwtsd.ac.uk::9c57d08e-c5ad-4b52-97c1-7f2628eb5d3b" providerId="AD" clId="Web-{D4761FE9-5A3A-90A0-5264-2EBE5B97FAB9}" dt="2025-11-16T13:25:46.445" v="1768"/>
          <ac:spMkLst>
            <pc:docMk/>
            <pc:sldMk cId="1613812096" sldId="264"/>
            <ac:spMk id="10" creationId="{28D34D1C-4E49-4D32-96F1-E49CEBBF86E0}"/>
          </ac:spMkLst>
        </pc:spChg>
        <pc:spChg chg="add del">
          <ac:chgData name="Marie Doody (2406919)" userId="S::2406919@student.uwtsd.ac.uk::9c57d08e-c5ad-4b52-97c1-7f2628eb5d3b" providerId="AD" clId="Web-{D4761FE9-5A3A-90A0-5264-2EBE5B97FAB9}" dt="2025-11-16T13:27:43.046" v="1814"/>
          <ac:spMkLst>
            <pc:docMk/>
            <pc:sldMk cId="1613812096" sldId="264"/>
            <ac:spMk id="23" creationId="{2293296F-4C3A-4530-98F5-F83646ACE913}"/>
          </ac:spMkLst>
        </pc:spChg>
        <pc:spChg chg="add del">
          <ac:chgData name="Marie Doody (2406919)" userId="S::2406919@student.uwtsd.ac.uk::9c57d08e-c5ad-4b52-97c1-7f2628eb5d3b" providerId="AD" clId="Web-{D4761FE9-5A3A-90A0-5264-2EBE5B97FAB9}" dt="2025-11-16T13:27:43.046" v="1814"/>
          <ac:spMkLst>
            <pc:docMk/>
            <pc:sldMk cId="1613812096" sldId="264"/>
            <ac:spMk id="33" creationId="{E2748806-3AF5-4078-830A-C1F26BF1B200}"/>
          </ac:spMkLst>
        </pc:spChg>
        <pc:spChg chg="add del">
          <ac:chgData name="Marie Doody (2406919)" userId="S::2406919@student.uwtsd.ac.uk::9c57d08e-c5ad-4b52-97c1-7f2628eb5d3b" providerId="AD" clId="Web-{D4761FE9-5A3A-90A0-5264-2EBE5B97FAB9}" dt="2025-11-16T13:27:43.046" v="1814"/>
          <ac:spMkLst>
            <pc:docMk/>
            <pc:sldMk cId="1613812096" sldId="264"/>
            <ac:spMk id="35" creationId="{34FBEBF3-C941-4CB0-8AC2-3B50E1371BBF}"/>
          </ac:spMkLst>
        </pc:spChg>
        <pc:spChg chg="add">
          <ac:chgData name="Marie Doody (2406919)" userId="S::2406919@student.uwtsd.ac.uk::9c57d08e-c5ad-4b52-97c1-7f2628eb5d3b" providerId="AD" clId="Web-{D4761FE9-5A3A-90A0-5264-2EBE5B97FAB9}" dt="2025-11-16T13:27:43.046" v="1814"/>
          <ac:spMkLst>
            <pc:docMk/>
            <pc:sldMk cId="1613812096" sldId="264"/>
            <ac:spMk id="39" creationId="{4F8D94B5-3413-84FC-24CF-A58679D90786}"/>
          </ac:spMkLst>
        </pc:spChg>
        <pc:spChg chg="add">
          <ac:chgData name="Marie Doody (2406919)" userId="S::2406919@student.uwtsd.ac.uk::9c57d08e-c5ad-4b52-97c1-7f2628eb5d3b" providerId="AD" clId="Web-{D4761FE9-5A3A-90A0-5264-2EBE5B97FAB9}" dt="2025-11-16T13:27:43.046" v="1814"/>
          <ac:spMkLst>
            <pc:docMk/>
            <pc:sldMk cId="1613812096" sldId="264"/>
            <ac:spMk id="42" creationId="{AE6FDE22-1F54-452D-A9BA-1BE9FDB53450}"/>
          </ac:spMkLst>
        </pc:spChg>
        <pc:spChg chg="add">
          <ac:chgData name="Marie Doody (2406919)" userId="S::2406919@student.uwtsd.ac.uk::9c57d08e-c5ad-4b52-97c1-7f2628eb5d3b" providerId="AD" clId="Web-{D4761FE9-5A3A-90A0-5264-2EBE5B97FAB9}" dt="2025-11-16T13:27:43.046" v="1814"/>
          <ac:spMkLst>
            <pc:docMk/>
            <pc:sldMk cId="1613812096" sldId="264"/>
            <ac:spMk id="44" creationId="{E24727BA-2777-4823-88E1-1B4B61968504}"/>
          </ac:spMkLst>
        </pc:spChg>
        <pc:spChg chg="add">
          <ac:chgData name="Marie Doody (2406919)" userId="S::2406919@student.uwtsd.ac.uk::9c57d08e-c5ad-4b52-97c1-7f2628eb5d3b" providerId="AD" clId="Web-{D4761FE9-5A3A-90A0-5264-2EBE5B97FAB9}" dt="2025-11-16T13:27:43.046" v="1814"/>
          <ac:spMkLst>
            <pc:docMk/>
            <pc:sldMk cId="1613812096" sldId="264"/>
            <ac:spMk id="46" creationId="{2AB0E0E5-A956-4B80-A317-E670B96CB03B}"/>
          </ac:spMkLst>
        </pc:spChg>
        <pc:grpChg chg="add del">
          <ac:chgData name="Marie Doody (2406919)" userId="S::2406919@student.uwtsd.ac.uk::9c57d08e-c5ad-4b52-97c1-7f2628eb5d3b" providerId="AD" clId="Web-{D4761FE9-5A3A-90A0-5264-2EBE5B97FAB9}" dt="2025-11-16T13:25:46.445" v="1768"/>
          <ac:grpSpMkLst>
            <pc:docMk/>
            <pc:sldMk cId="1613812096" sldId="264"/>
            <ac:grpSpMk id="12" creationId="{4E94C6EB-0BD0-4926-909B-CE0EFF459E24}"/>
          </ac:grpSpMkLst>
        </pc:grpChg>
        <pc:grpChg chg="add del">
          <ac:chgData name="Marie Doody (2406919)" userId="S::2406919@student.uwtsd.ac.uk::9c57d08e-c5ad-4b52-97c1-7f2628eb5d3b" providerId="AD" clId="Web-{D4761FE9-5A3A-90A0-5264-2EBE5B97FAB9}" dt="2025-11-16T13:27:43.046" v="1814"/>
          <ac:grpSpMkLst>
            <pc:docMk/>
            <pc:sldMk cId="1613812096" sldId="264"/>
            <ac:grpSpMk id="25" creationId="{3914D2BD-3C47-433D-81FE-DC6C39595F0E}"/>
          </ac:grpSpMkLst>
        </pc:grpChg>
        <pc:picChg chg="add mod ord">
          <ac:chgData name="Marie Doody (2406919)" userId="S::2406919@student.uwtsd.ac.uk::9c57d08e-c5ad-4b52-97c1-7f2628eb5d3b" providerId="AD" clId="Web-{D4761FE9-5A3A-90A0-5264-2EBE5B97FAB9}" dt="2025-11-16T13:27:43.046" v="1814"/>
          <ac:picMkLst>
            <pc:docMk/>
            <pc:sldMk cId="1613812096" sldId="264"/>
            <ac:picMk id="4" creationId="{11DAB16F-728D-970A-399E-5D0624EC9B32}"/>
          </ac:picMkLst>
        </pc:picChg>
      </pc:sldChg>
      <pc:sldChg chg="modSp new">
        <pc:chgData name="Marie Doody (2406919)" userId="S::2406919@student.uwtsd.ac.uk::9c57d08e-c5ad-4b52-97c1-7f2628eb5d3b" providerId="AD" clId="Web-{D4761FE9-5A3A-90A0-5264-2EBE5B97FAB9}" dt="2025-11-16T13:44:14.152" v="2511" actId="20577"/>
        <pc:sldMkLst>
          <pc:docMk/>
          <pc:sldMk cId="3053253039" sldId="265"/>
        </pc:sldMkLst>
        <pc:spChg chg="mod">
          <ac:chgData name="Marie Doody (2406919)" userId="S::2406919@student.uwtsd.ac.uk::9c57d08e-c5ad-4b52-97c1-7f2628eb5d3b" providerId="AD" clId="Web-{D4761FE9-5A3A-90A0-5264-2EBE5B97FAB9}" dt="2025-11-16T13:38:36.437" v="2237" actId="20577"/>
          <ac:spMkLst>
            <pc:docMk/>
            <pc:sldMk cId="3053253039" sldId="265"/>
            <ac:spMk id="2" creationId="{266311CF-DFFA-28F6-FDCF-709FA815E4CC}"/>
          </ac:spMkLst>
        </pc:spChg>
        <pc:spChg chg="mod">
          <ac:chgData name="Marie Doody (2406919)" userId="S::2406919@student.uwtsd.ac.uk::9c57d08e-c5ad-4b52-97c1-7f2628eb5d3b" providerId="AD" clId="Web-{D4761FE9-5A3A-90A0-5264-2EBE5B97FAB9}" dt="2025-11-16T13:44:14.152" v="2511" actId="20577"/>
          <ac:spMkLst>
            <pc:docMk/>
            <pc:sldMk cId="3053253039" sldId="265"/>
            <ac:spMk id="3" creationId="{75B809CB-ADF6-6DCF-CFB1-0A55341D81CC}"/>
          </ac:spMkLst>
        </pc:spChg>
      </pc:sldChg>
      <pc:sldChg chg="addSp delSp modSp new mod setBg">
        <pc:chgData name="Marie Doody (2406919)" userId="S::2406919@student.uwtsd.ac.uk::9c57d08e-c5ad-4b52-97c1-7f2628eb5d3b" providerId="AD" clId="Web-{D4761FE9-5A3A-90A0-5264-2EBE5B97FAB9}" dt="2025-11-16T13:55:48.654" v="2531"/>
        <pc:sldMkLst>
          <pc:docMk/>
          <pc:sldMk cId="2176957497" sldId="266"/>
        </pc:sldMkLst>
        <pc:spChg chg="mod ord">
          <ac:chgData name="Marie Doody (2406919)" userId="S::2406919@student.uwtsd.ac.uk::9c57d08e-c5ad-4b52-97c1-7f2628eb5d3b" providerId="AD" clId="Web-{D4761FE9-5A3A-90A0-5264-2EBE5B97FAB9}" dt="2025-11-16T13:55:48.654" v="2531"/>
          <ac:spMkLst>
            <pc:docMk/>
            <pc:sldMk cId="2176957497" sldId="266"/>
            <ac:spMk id="2" creationId="{E1E01055-2332-F886-6C5E-9341357C506E}"/>
          </ac:spMkLst>
        </pc:spChg>
        <pc:spChg chg="del">
          <ac:chgData name="Marie Doody (2406919)" userId="S::2406919@student.uwtsd.ac.uk::9c57d08e-c5ad-4b52-97c1-7f2628eb5d3b" providerId="AD" clId="Web-{D4761FE9-5A3A-90A0-5264-2EBE5B97FAB9}" dt="2025-11-16T13:55:42.294" v="2530"/>
          <ac:spMkLst>
            <pc:docMk/>
            <pc:sldMk cId="2176957497" sldId="266"/>
            <ac:spMk id="3" creationId="{F1F4D40B-6F68-928F-1055-5A18CC81B0CA}"/>
          </ac:spMkLst>
        </pc:spChg>
        <pc:spChg chg="add">
          <ac:chgData name="Marie Doody (2406919)" userId="S::2406919@student.uwtsd.ac.uk::9c57d08e-c5ad-4b52-97c1-7f2628eb5d3b" providerId="AD" clId="Web-{D4761FE9-5A3A-90A0-5264-2EBE5B97FAB9}" dt="2025-11-16T13:55:48.654" v="2531"/>
          <ac:spMkLst>
            <pc:docMk/>
            <pc:sldMk cId="2176957497" sldId="266"/>
            <ac:spMk id="9" creationId="{2293296F-4C3A-4530-98F5-F83646ACE913}"/>
          </ac:spMkLst>
        </pc:spChg>
        <pc:spChg chg="add">
          <ac:chgData name="Marie Doody (2406919)" userId="S::2406919@student.uwtsd.ac.uk::9c57d08e-c5ad-4b52-97c1-7f2628eb5d3b" providerId="AD" clId="Web-{D4761FE9-5A3A-90A0-5264-2EBE5B97FAB9}" dt="2025-11-16T13:55:48.654" v="2531"/>
          <ac:spMkLst>
            <pc:docMk/>
            <pc:sldMk cId="2176957497" sldId="266"/>
            <ac:spMk id="19" creationId="{D6A5485D-4AF6-47BA-8BB1-44D0639B9FA6}"/>
          </ac:spMkLst>
        </pc:spChg>
        <pc:spChg chg="add">
          <ac:chgData name="Marie Doody (2406919)" userId="S::2406919@student.uwtsd.ac.uk::9c57d08e-c5ad-4b52-97c1-7f2628eb5d3b" providerId="AD" clId="Web-{D4761FE9-5A3A-90A0-5264-2EBE5B97FAB9}" dt="2025-11-16T13:55:48.654" v="2531"/>
          <ac:spMkLst>
            <pc:docMk/>
            <pc:sldMk cId="2176957497" sldId="266"/>
            <ac:spMk id="21" creationId="{E9B141D4-C8D6-48AA-95E4-9D7277D2A93D}"/>
          </ac:spMkLst>
        </pc:spChg>
        <pc:grpChg chg="add">
          <ac:chgData name="Marie Doody (2406919)" userId="S::2406919@student.uwtsd.ac.uk::9c57d08e-c5ad-4b52-97c1-7f2628eb5d3b" providerId="AD" clId="Web-{D4761FE9-5A3A-90A0-5264-2EBE5B97FAB9}" dt="2025-11-16T13:55:48.654" v="2531"/>
          <ac:grpSpMkLst>
            <pc:docMk/>
            <pc:sldMk cId="2176957497" sldId="266"/>
            <ac:grpSpMk id="11" creationId="{3914D2BD-3C47-433D-81FE-DC6C39595F0E}"/>
          </ac:grpSpMkLst>
        </pc:grpChg>
        <pc:picChg chg="add mod ord">
          <ac:chgData name="Marie Doody (2406919)" userId="S::2406919@student.uwtsd.ac.uk::9c57d08e-c5ad-4b52-97c1-7f2628eb5d3b" providerId="AD" clId="Web-{D4761FE9-5A3A-90A0-5264-2EBE5B97FAB9}" dt="2025-11-16T13:55:48.654" v="2531"/>
          <ac:picMkLst>
            <pc:docMk/>
            <pc:sldMk cId="2176957497" sldId="266"/>
            <ac:picMk id="4" creationId="{C956C2B2-EB87-AFB7-3668-186893BC8DF7}"/>
          </ac:picMkLst>
        </pc:picChg>
      </pc:sldChg>
      <pc:sldChg chg="addSp delSp modSp new mod setBg setClrOvrMap">
        <pc:chgData name="Marie Doody (2406919)" userId="S::2406919@student.uwtsd.ac.uk::9c57d08e-c5ad-4b52-97c1-7f2628eb5d3b" providerId="AD" clId="Web-{D4761FE9-5A3A-90A0-5264-2EBE5B97FAB9}" dt="2025-11-16T14:18:28.361" v="2883" actId="20577"/>
        <pc:sldMkLst>
          <pc:docMk/>
          <pc:sldMk cId="947129358" sldId="267"/>
        </pc:sldMkLst>
        <pc:spChg chg="mod">
          <ac:chgData name="Marie Doody (2406919)" userId="S::2406919@student.uwtsd.ac.uk::9c57d08e-c5ad-4b52-97c1-7f2628eb5d3b" providerId="AD" clId="Web-{D4761FE9-5A3A-90A0-5264-2EBE5B97FAB9}" dt="2025-11-16T14:02:26.590" v="2743" actId="20577"/>
          <ac:spMkLst>
            <pc:docMk/>
            <pc:sldMk cId="947129358" sldId="267"/>
            <ac:spMk id="2" creationId="{ACBFC6D8-C533-72FB-B483-621BBD1151A3}"/>
          </ac:spMkLst>
        </pc:spChg>
        <pc:spChg chg="add del">
          <ac:chgData name="Marie Doody (2406919)" userId="S::2406919@student.uwtsd.ac.uk::9c57d08e-c5ad-4b52-97c1-7f2628eb5d3b" providerId="AD" clId="Web-{D4761FE9-5A3A-90A0-5264-2EBE5B97FAB9}" dt="2025-11-16T13:57:12.265" v="2535"/>
          <ac:spMkLst>
            <pc:docMk/>
            <pc:sldMk cId="947129358" sldId="267"/>
            <ac:spMk id="3" creationId="{A517BD7E-3F37-386F-449D-F776816F95DC}"/>
          </ac:spMkLst>
        </pc:spChg>
        <pc:spChg chg="add del">
          <ac:chgData name="Marie Doody (2406919)" userId="S::2406919@student.uwtsd.ac.uk::9c57d08e-c5ad-4b52-97c1-7f2628eb5d3b" providerId="AD" clId="Web-{D4761FE9-5A3A-90A0-5264-2EBE5B97FAB9}" dt="2025-11-16T13:57:12.265" v="2534"/>
          <ac:spMkLst>
            <pc:docMk/>
            <pc:sldMk cId="947129358" sldId="267"/>
            <ac:spMk id="8" creationId="{2293296F-4C3A-4530-98F5-F83646ACE913}"/>
          </ac:spMkLst>
        </pc:spChg>
        <pc:spChg chg="add del">
          <ac:chgData name="Marie Doody (2406919)" userId="S::2406919@student.uwtsd.ac.uk::9c57d08e-c5ad-4b52-97c1-7f2628eb5d3b" providerId="AD" clId="Web-{D4761FE9-5A3A-90A0-5264-2EBE5B97FAB9}" dt="2025-11-16T13:57:12.265" v="2534"/>
          <ac:spMkLst>
            <pc:docMk/>
            <pc:sldMk cId="947129358" sldId="267"/>
            <ac:spMk id="26" creationId="{372EA9F9-0F99-4784-8BF9-4EBD02346B47}"/>
          </ac:spMkLst>
        </pc:spChg>
        <pc:spChg chg="add del">
          <ac:chgData name="Marie Doody (2406919)" userId="S::2406919@student.uwtsd.ac.uk::9c57d08e-c5ad-4b52-97c1-7f2628eb5d3b" providerId="AD" clId="Web-{D4761FE9-5A3A-90A0-5264-2EBE5B97FAB9}" dt="2025-11-16T13:57:12.265" v="2534"/>
          <ac:spMkLst>
            <pc:docMk/>
            <pc:sldMk cId="947129358" sldId="267"/>
            <ac:spMk id="28" creationId="{5055BDD2-D926-41CD-AC8C-E6EB04935C86}"/>
          </ac:spMkLst>
        </pc:spChg>
        <pc:spChg chg="add">
          <ac:chgData name="Marie Doody (2406919)" userId="S::2406919@student.uwtsd.ac.uk::9c57d08e-c5ad-4b52-97c1-7f2628eb5d3b" providerId="AD" clId="Web-{D4761FE9-5A3A-90A0-5264-2EBE5B97FAB9}" dt="2025-11-16T13:57:12.265" v="2535"/>
          <ac:spMkLst>
            <pc:docMk/>
            <pc:sldMk cId="947129358" sldId="267"/>
            <ac:spMk id="40" creationId="{CF10C978-51B5-420C-9A05-C8F194EACAC3}"/>
          </ac:spMkLst>
        </pc:spChg>
        <pc:spChg chg="add">
          <ac:chgData name="Marie Doody (2406919)" userId="S::2406919@student.uwtsd.ac.uk::9c57d08e-c5ad-4b52-97c1-7f2628eb5d3b" providerId="AD" clId="Web-{D4761FE9-5A3A-90A0-5264-2EBE5B97FAB9}" dt="2025-11-16T13:57:12.265" v="2535"/>
          <ac:spMkLst>
            <pc:docMk/>
            <pc:sldMk cId="947129358" sldId="267"/>
            <ac:spMk id="41" creationId="{28D34D1C-4E49-4D32-96F1-E49CEBBF86E0}"/>
          </ac:spMkLst>
        </pc:spChg>
        <pc:spChg chg="add mod">
          <ac:chgData name="Marie Doody (2406919)" userId="S::2406919@student.uwtsd.ac.uk::9c57d08e-c5ad-4b52-97c1-7f2628eb5d3b" providerId="AD" clId="Web-{D4761FE9-5A3A-90A0-5264-2EBE5B97FAB9}" dt="2025-11-16T14:18:28.361" v="2883" actId="20577"/>
          <ac:spMkLst>
            <pc:docMk/>
            <pc:sldMk cId="947129358" sldId="267"/>
            <ac:spMk id="42" creationId="{A517BD7E-3F37-386F-449D-F776816F95DC}"/>
          </ac:spMkLst>
        </pc:spChg>
        <pc:grpChg chg="add del">
          <ac:chgData name="Marie Doody (2406919)" userId="S::2406919@student.uwtsd.ac.uk::9c57d08e-c5ad-4b52-97c1-7f2628eb5d3b" providerId="AD" clId="Web-{D4761FE9-5A3A-90A0-5264-2EBE5B97FAB9}" dt="2025-11-16T13:57:12.265" v="2534"/>
          <ac:grpSpMkLst>
            <pc:docMk/>
            <pc:sldMk cId="947129358" sldId="267"/>
            <ac:grpSpMk id="10" creationId="{3914D2BD-3C47-433D-81FE-DC6C39595F0E}"/>
          </ac:grpSpMkLst>
        </pc:grpChg>
        <pc:grpChg chg="add">
          <ac:chgData name="Marie Doody (2406919)" userId="S::2406919@student.uwtsd.ac.uk::9c57d08e-c5ad-4b52-97c1-7f2628eb5d3b" providerId="AD" clId="Web-{D4761FE9-5A3A-90A0-5264-2EBE5B97FAB9}" dt="2025-11-16T13:57:12.265" v="2535"/>
          <ac:grpSpMkLst>
            <pc:docMk/>
            <pc:sldMk cId="947129358" sldId="267"/>
            <ac:grpSpMk id="12" creationId="{55E69D2E-008F-49C5-9948-0B39B4849E69}"/>
          </ac:grpSpMkLst>
        </pc:grpChg>
        <pc:grpChg chg="add del">
          <ac:chgData name="Marie Doody (2406919)" userId="S::2406919@student.uwtsd.ac.uk::9c57d08e-c5ad-4b52-97c1-7f2628eb5d3b" providerId="AD" clId="Web-{D4761FE9-5A3A-90A0-5264-2EBE5B97FAB9}" dt="2025-11-16T13:57:12.265" v="2534"/>
          <ac:grpSpMkLst>
            <pc:docMk/>
            <pc:sldMk cId="947129358" sldId="267"/>
            <ac:grpSpMk id="18" creationId="{65E07BDE-E927-4175-820B-81F985407467}"/>
          </ac:grpSpMkLst>
        </pc:grpChg>
        <pc:grpChg chg="add del">
          <ac:chgData name="Marie Doody (2406919)" userId="S::2406919@student.uwtsd.ac.uk::9c57d08e-c5ad-4b52-97c1-7f2628eb5d3b" providerId="AD" clId="Web-{D4761FE9-5A3A-90A0-5264-2EBE5B97FAB9}" dt="2025-11-16T13:57:12.265" v="2534"/>
          <ac:grpSpMkLst>
            <pc:docMk/>
            <pc:sldMk cId="947129358" sldId="267"/>
            <ac:grpSpMk id="30" creationId="{40D0A8D9-CC62-47CD-9F1B-B05F0CD50126}"/>
          </ac:grpSpMkLst>
        </pc:grpChg>
      </pc:sldChg>
      <pc:sldChg chg="modSp new">
        <pc:chgData name="Marie Doody (2406919)" userId="S::2406919@student.uwtsd.ac.uk::9c57d08e-c5ad-4b52-97c1-7f2628eb5d3b" providerId="AD" clId="Web-{D4761FE9-5A3A-90A0-5264-2EBE5B97FAB9}" dt="2025-11-16T14:21:10.171" v="2893" actId="20577"/>
        <pc:sldMkLst>
          <pc:docMk/>
          <pc:sldMk cId="433807392" sldId="268"/>
        </pc:sldMkLst>
        <pc:spChg chg="mod">
          <ac:chgData name="Marie Doody (2406919)" userId="S::2406919@student.uwtsd.ac.uk::9c57d08e-c5ad-4b52-97c1-7f2628eb5d3b" providerId="AD" clId="Web-{D4761FE9-5A3A-90A0-5264-2EBE5B97FAB9}" dt="2025-11-16T14:21:10.171" v="2893" actId="20577"/>
          <ac:spMkLst>
            <pc:docMk/>
            <pc:sldMk cId="433807392" sldId="268"/>
            <ac:spMk id="2" creationId="{78B8BAEB-38DD-07C5-094B-722054EE53BE}"/>
          </ac:spMkLst>
        </pc:spChg>
      </pc:sldChg>
      <pc:sldMasterChg chg="del delSldLayout">
        <pc:chgData name="Marie Doody (2406919)" userId="S::2406919@student.uwtsd.ac.uk::9c57d08e-c5ad-4b52-97c1-7f2628eb5d3b" providerId="AD" clId="Web-{D4761FE9-5A3A-90A0-5264-2EBE5B97FAB9}" dt="2025-11-16T12:22:14.633" v="0"/>
        <pc:sldMasterMkLst>
          <pc:docMk/>
          <pc:sldMasterMk cId="2460954070" sldId="2147483660"/>
        </pc:sldMasterMkLst>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2385387890" sldId="2147483661"/>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949138452" sldId="2147483662"/>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2591524520" sldId="2147483663"/>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1203092039" sldId="2147483664"/>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3733172339" sldId="2147483665"/>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3210312558" sldId="2147483666"/>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3146388984" sldId="2147483667"/>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3171841454" sldId="2147483668"/>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1718958274" sldId="2147483669"/>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2202905451" sldId="2147483670"/>
          </pc:sldLayoutMkLst>
        </pc:sldLayoutChg>
        <pc:sldLayoutChg chg="del">
          <pc:chgData name="Marie Doody (2406919)" userId="S::2406919@student.uwtsd.ac.uk::9c57d08e-c5ad-4b52-97c1-7f2628eb5d3b" providerId="AD" clId="Web-{D4761FE9-5A3A-90A0-5264-2EBE5B97FAB9}" dt="2025-11-16T12:22:14.633" v="0"/>
          <pc:sldLayoutMkLst>
            <pc:docMk/>
            <pc:sldMasterMk cId="2460954070" sldId="2147483660"/>
            <pc:sldLayoutMk cId="3479445657" sldId="2147483671"/>
          </pc:sldLayoutMkLst>
        </pc:sldLayoutChg>
      </pc:sldMasterChg>
      <pc:sldMasterChg chg="add del addSldLayout delSldLayout">
        <pc:chgData name="Marie Doody (2406919)" userId="S::2406919@student.uwtsd.ac.uk::9c57d08e-c5ad-4b52-97c1-7f2628eb5d3b" providerId="AD" clId="Web-{D4761FE9-5A3A-90A0-5264-2EBE5B97FAB9}" dt="2025-11-16T12:23:06.840" v="11"/>
        <pc:sldMasterMkLst>
          <pc:docMk/>
          <pc:sldMasterMk cId="2623570192" sldId="2147483695"/>
        </pc:sldMasterMkLst>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3473208982" sldId="2147483684"/>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2481584516" sldId="2147483685"/>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2309718174" sldId="2147483686"/>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3924370317" sldId="2147483687"/>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3287843693" sldId="2147483688"/>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2676550285" sldId="2147483689"/>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1773526085" sldId="2147483690"/>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1077691381" sldId="2147483691"/>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2886541684" sldId="2147483692"/>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3630932983" sldId="2147483693"/>
          </pc:sldLayoutMkLst>
        </pc:sldLayoutChg>
        <pc:sldLayoutChg chg="add del">
          <pc:chgData name="Marie Doody (2406919)" userId="S::2406919@student.uwtsd.ac.uk::9c57d08e-c5ad-4b52-97c1-7f2628eb5d3b" providerId="AD" clId="Web-{D4761FE9-5A3A-90A0-5264-2EBE5B97FAB9}" dt="2025-11-16T12:23:06.840" v="11"/>
          <pc:sldLayoutMkLst>
            <pc:docMk/>
            <pc:sldMasterMk cId="2623570192" sldId="2147483695"/>
            <pc:sldLayoutMk cId="1662228132" sldId="2147483694"/>
          </pc:sldLayoutMkLst>
        </pc:sldLayoutChg>
      </pc:sldMasterChg>
      <pc:sldMasterChg chg="add del addSldLayout delSldLayout">
        <pc:chgData name="Marie Doody (2406919)" userId="S::2406919@student.uwtsd.ac.uk::9c57d08e-c5ad-4b52-97c1-7f2628eb5d3b" providerId="AD" clId="Web-{D4761FE9-5A3A-90A0-5264-2EBE5B97FAB9}" dt="2025-11-16T12:26:05.347" v="37"/>
        <pc:sldMasterMkLst>
          <pc:docMk/>
          <pc:sldMasterMk cId="3735161700" sldId="2147483719"/>
        </pc:sldMasterMkLst>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1343477687" sldId="2147483708"/>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2598272637" sldId="2147483709"/>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863826623" sldId="2147483710"/>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695772506" sldId="2147483711"/>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1775958978" sldId="2147483712"/>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946081426" sldId="2147483713"/>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3425913111" sldId="2147483714"/>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3120035038" sldId="2147483715"/>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488882468" sldId="2147483716"/>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2264190954" sldId="2147483717"/>
          </pc:sldLayoutMkLst>
        </pc:sldLayoutChg>
        <pc:sldLayoutChg chg="add del">
          <pc:chgData name="Marie Doody (2406919)" userId="S::2406919@student.uwtsd.ac.uk::9c57d08e-c5ad-4b52-97c1-7f2628eb5d3b" providerId="AD" clId="Web-{D4761FE9-5A3A-90A0-5264-2EBE5B97FAB9}" dt="2025-11-16T12:26:05.347" v="37"/>
          <pc:sldLayoutMkLst>
            <pc:docMk/>
            <pc:sldMasterMk cId="3735161700" sldId="2147483719"/>
            <pc:sldLayoutMk cId="1516143046" sldId="2147483718"/>
          </pc:sldLayoutMkLst>
        </pc:sldLayoutChg>
      </pc:sldMasterChg>
      <pc:sldMasterChg chg="add addSldLayout">
        <pc:chgData name="Marie Doody (2406919)" userId="S::2406919@student.uwtsd.ac.uk::9c57d08e-c5ad-4b52-97c1-7f2628eb5d3b" providerId="AD" clId="Web-{D4761FE9-5A3A-90A0-5264-2EBE5B97FAB9}" dt="2025-11-16T12:26:05.347" v="37"/>
        <pc:sldMasterMkLst>
          <pc:docMk/>
          <pc:sldMasterMk cId="2012236967" sldId="2147483782"/>
        </pc:sldMasterMkLst>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3841016712" sldId="2147483771"/>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2645220742" sldId="2147483772"/>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501988274" sldId="2147483773"/>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677811392" sldId="2147483774"/>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3918442964" sldId="2147483775"/>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3316529404" sldId="2147483776"/>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513787782" sldId="2147483777"/>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1585980004" sldId="2147483778"/>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1116878411" sldId="2147483779"/>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510944883" sldId="2147483780"/>
          </pc:sldLayoutMkLst>
        </pc:sldLayoutChg>
        <pc:sldLayoutChg chg="add">
          <pc:chgData name="Marie Doody (2406919)" userId="S::2406919@student.uwtsd.ac.uk::9c57d08e-c5ad-4b52-97c1-7f2628eb5d3b" providerId="AD" clId="Web-{D4761FE9-5A3A-90A0-5264-2EBE5B97FAB9}" dt="2025-11-16T12:26:05.347" v="37"/>
          <pc:sldLayoutMkLst>
            <pc:docMk/>
            <pc:sldMasterMk cId="2012236967" sldId="2147483782"/>
            <pc:sldLayoutMk cId="161187462" sldId="2147483781"/>
          </pc:sldLayoutMkLst>
        </pc:sldLayoutChg>
      </pc:sldMasterChg>
    </pc:docChg>
  </pc:docChgLst>
  <pc:docChgLst>
    <pc:chgData name="Marie Doody (2406919)" userId="9c57d08e-c5ad-4b52-97c1-7f2628eb5d3b" providerId="ADAL" clId="{5967DE56-ABBA-45E0-B2BC-509E018BE4F9}"/>
    <pc:docChg chg="custSel modSld">
      <pc:chgData name="Marie Doody (2406919)" userId="9c57d08e-c5ad-4b52-97c1-7f2628eb5d3b" providerId="ADAL" clId="{5967DE56-ABBA-45E0-B2BC-509E018BE4F9}" dt="2025-11-16T17:25:45.974" v="19"/>
      <pc:docMkLst>
        <pc:docMk/>
      </pc:docMkLst>
      <pc:sldChg chg="addSp delSp modSp mod modTransition delAnim modAnim">
        <pc:chgData name="Marie Doody (2406919)" userId="9c57d08e-c5ad-4b52-97c1-7f2628eb5d3b" providerId="ADAL" clId="{5967DE56-ABBA-45E0-B2BC-509E018BE4F9}" dt="2025-11-16T17:25:45.974" v="19"/>
        <pc:sldMkLst>
          <pc:docMk/>
          <pc:sldMk cId="55934432" sldId="256"/>
        </pc:sldMkLst>
        <pc:spChg chg="mod">
          <ac:chgData name="Marie Doody (2406919)" userId="9c57d08e-c5ad-4b52-97c1-7f2628eb5d3b" providerId="ADAL" clId="{5967DE56-ABBA-45E0-B2BC-509E018BE4F9}" dt="2025-11-16T17:09:31.691" v="16" actId="26606"/>
          <ac:spMkLst>
            <pc:docMk/>
            <pc:sldMk cId="55934432" sldId="256"/>
            <ac:spMk id="2" creationId="{4EADA101-03B9-8E61-04AA-01A4D4495BCF}"/>
          </ac:spMkLst>
        </pc:spChg>
        <pc:spChg chg="mod">
          <ac:chgData name="Marie Doody (2406919)" userId="9c57d08e-c5ad-4b52-97c1-7f2628eb5d3b" providerId="ADAL" clId="{5967DE56-ABBA-45E0-B2BC-509E018BE4F9}" dt="2025-11-16T17:09:31.691" v="16" actId="26606"/>
          <ac:spMkLst>
            <pc:docMk/>
            <pc:sldMk cId="55934432" sldId="256"/>
            <ac:spMk id="3" creationId="{315C4AA3-F56B-94E0-02F0-92214D684EE3}"/>
          </ac:spMkLst>
        </pc:spChg>
        <pc:spChg chg="del">
          <ac:chgData name="Marie Doody (2406919)" userId="9c57d08e-c5ad-4b52-97c1-7f2628eb5d3b" providerId="ADAL" clId="{5967DE56-ABBA-45E0-B2BC-509E018BE4F9}" dt="2025-11-16T17:09:31.691" v="16" actId="26606"/>
          <ac:spMkLst>
            <pc:docMk/>
            <pc:sldMk cId="55934432" sldId="256"/>
            <ac:spMk id="16" creationId="{916F6374-2300-41FF-BA7E-22FADCD95D3B}"/>
          </ac:spMkLst>
        </pc:spChg>
        <pc:spChg chg="del">
          <ac:chgData name="Marie Doody (2406919)" userId="9c57d08e-c5ad-4b52-97c1-7f2628eb5d3b" providerId="ADAL" clId="{5967DE56-ABBA-45E0-B2BC-509E018BE4F9}" dt="2025-11-16T17:09:31.691" v="16" actId="26606"/>
          <ac:spMkLst>
            <pc:docMk/>
            <pc:sldMk cId="55934432" sldId="256"/>
            <ac:spMk id="18" creationId="{90864D9E-0A0C-482E-86DE-9C4E729C38D7}"/>
          </ac:spMkLst>
        </pc:spChg>
        <pc:spChg chg="add">
          <ac:chgData name="Marie Doody (2406919)" userId="9c57d08e-c5ad-4b52-97c1-7f2628eb5d3b" providerId="ADAL" clId="{5967DE56-ABBA-45E0-B2BC-509E018BE4F9}" dt="2025-11-16T17:09:31.691" v="16" actId="26606"/>
          <ac:spMkLst>
            <pc:docMk/>
            <pc:sldMk cId="55934432" sldId="256"/>
            <ac:spMk id="31" creationId="{916F6374-2300-41FF-BA7E-22FADCD95D3B}"/>
          </ac:spMkLst>
        </pc:spChg>
        <pc:spChg chg="add">
          <ac:chgData name="Marie Doody (2406919)" userId="9c57d08e-c5ad-4b52-97c1-7f2628eb5d3b" providerId="ADAL" clId="{5967DE56-ABBA-45E0-B2BC-509E018BE4F9}" dt="2025-11-16T17:09:31.691" v="16" actId="26606"/>
          <ac:spMkLst>
            <pc:docMk/>
            <pc:sldMk cId="55934432" sldId="256"/>
            <ac:spMk id="33" creationId="{90864D9E-0A0C-482E-86DE-9C4E729C38D7}"/>
          </ac:spMkLst>
        </pc:spChg>
        <pc:grpChg chg="del">
          <ac:chgData name="Marie Doody (2406919)" userId="9c57d08e-c5ad-4b52-97c1-7f2628eb5d3b" providerId="ADAL" clId="{5967DE56-ABBA-45E0-B2BC-509E018BE4F9}" dt="2025-11-16T17:09:31.691" v="16" actId="26606"/>
          <ac:grpSpMkLst>
            <pc:docMk/>
            <pc:sldMk cId="55934432" sldId="256"/>
            <ac:grpSpMk id="20" creationId="{9308B441-A18B-47F7-8F23-71A2D2ED35EA}"/>
          </ac:grpSpMkLst>
        </pc:grpChg>
        <pc:grpChg chg="add">
          <ac:chgData name="Marie Doody (2406919)" userId="9c57d08e-c5ad-4b52-97c1-7f2628eb5d3b" providerId="ADAL" clId="{5967DE56-ABBA-45E0-B2BC-509E018BE4F9}" dt="2025-11-16T17:09:31.691" v="16" actId="26606"/>
          <ac:grpSpMkLst>
            <pc:docMk/>
            <pc:sldMk cId="55934432" sldId="256"/>
            <ac:grpSpMk id="35" creationId="{55AB4E6D-DF14-460C-9AFF-107845893552}"/>
          </ac:grpSpMkLst>
        </pc:grpChg>
        <pc:picChg chg="mod ord">
          <ac:chgData name="Marie Doody (2406919)" userId="9c57d08e-c5ad-4b52-97c1-7f2628eb5d3b" providerId="ADAL" clId="{5967DE56-ABBA-45E0-B2BC-509E018BE4F9}" dt="2025-11-16T17:09:31.691" v="16" actId="26606"/>
          <ac:picMkLst>
            <pc:docMk/>
            <pc:sldMk cId="55934432" sldId="256"/>
            <ac:picMk id="4" creationId="{0D2F90B9-0677-61F5-C21D-2F7E7B6C83BC}"/>
          </ac:picMkLst>
        </pc:picChg>
        <pc:picChg chg="add del mod">
          <ac:chgData name="Marie Doody (2406919)" userId="9c57d08e-c5ad-4b52-97c1-7f2628eb5d3b" providerId="ADAL" clId="{5967DE56-ABBA-45E0-B2BC-509E018BE4F9}" dt="2025-11-16T16:56:28.655" v="7" actId="21"/>
          <ac:picMkLst>
            <pc:docMk/>
            <pc:sldMk cId="55934432" sldId="256"/>
            <ac:picMk id="7" creationId="{89342772-3E53-4881-F367-69727B7A0F53}"/>
          </ac:picMkLst>
        </pc:picChg>
        <pc:picChg chg="add del mod">
          <ac:chgData name="Marie Doody (2406919)" userId="9c57d08e-c5ad-4b52-97c1-7f2628eb5d3b" providerId="ADAL" clId="{5967DE56-ABBA-45E0-B2BC-509E018BE4F9}" dt="2025-11-16T17:08:51.664" v="13"/>
          <ac:picMkLst>
            <pc:docMk/>
            <pc:sldMk cId="55934432" sldId="256"/>
            <ac:picMk id="11" creationId="{F6B3FE82-1272-1257-E4D0-1DA6DF90D660}"/>
          </ac:picMkLst>
        </pc:picChg>
        <pc:picChg chg="add del mod">
          <ac:chgData name="Marie Doody (2406919)" userId="9c57d08e-c5ad-4b52-97c1-7f2628eb5d3b" providerId="ADAL" clId="{5967DE56-ABBA-45E0-B2BC-509E018BE4F9}" dt="2025-11-16T17:12:38.180" v="18"/>
          <ac:picMkLst>
            <pc:docMk/>
            <pc:sldMk cId="55934432" sldId="256"/>
            <ac:picMk id="12" creationId="{529A3FF7-117E-8B81-4E81-0CB87E4CE642}"/>
          </ac:picMkLst>
        </pc:picChg>
        <pc:picChg chg="add mod">
          <ac:chgData name="Marie Doody (2406919)" userId="9c57d08e-c5ad-4b52-97c1-7f2628eb5d3b" providerId="ADAL" clId="{5967DE56-ABBA-45E0-B2BC-509E018BE4F9}" dt="2025-11-16T17:25:45.974" v="19"/>
          <ac:picMkLst>
            <pc:docMk/>
            <pc:sldMk cId="55934432" sldId="256"/>
            <ac:picMk id="17" creationId="{C2692D24-A07F-C37B-3B89-3C6358EB69B1}"/>
          </ac:picMkLst>
        </pc:picChg>
      </pc:sldChg>
      <pc:sldChg chg="addSp delSp modSp mod modTransition modAnim">
        <pc:chgData name="Marie Doody (2406919)" userId="9c57d08e-c5ad-4b52-97c1-7f2628eb5d3b" providerId="ADAL" clId="{5967DE56-ABBA-45E0-B2BC-509E018BE4F9}" dt="2025-11-16T17:25:45.974" v="19"/>
        <pc:sldMkLst>
          <pc:docMk/>
          <pc:sldMk cId="199968845" sldId="257"/>
        </pc:sldMkLst>
        <pc:picChg chg="add del mod">
          <ac:chgData name="Marie Doody (2406919)" userId="9c57d08e-c5ad-4b52-97c1-7f2628eb5d3b" providerId="ADAL" clId="{5967DE56-ABBA-45E0-B2BC-509E018BE4F9}" dt="2025-11-16T16:56:41.523" v="12"/>
          <ac:picMkLst>
            <pc:docMk/>
            <pc:sldMk cId="199968845" sldId="257"/>
            <ac:picMk id="6" creationId="{3695F952-C048-B4F4-2A61-D49F111AAE0B}"/>
          </ac:picMkLst>
        </pc:picChg>
        <pc:picChg chg="add del mod ord">
          <ac:chgData name="Marie Doody (2406919)" userId="9c57d08e-c5ad-4b52-97c1-7f2628eb5d3b" providerId="ADAL" clId="{5967DE56-ABBA-45E0-B2BC-509E018BE4F9}" dt="2025-11-16T17:08:51.664" v="13"/>
          <ac:picMkLst>
            <pc:docMk/>
            <pc:sldMk cId="199968845" sldId="257"/>
            <ac:picMk id="11" creationId="{0CC26D32-50E0-BAA9-5E7A-3FF79551828B}"/>
          </ac:picMkLst>
        </pc:picChg>
        <pc:picChg chg="add del mod">
          <ac:chgData name="Marie Doody (2406919)" userId="9c57d08e-c5ad-4b52-97c1-7f2628eb5d3b" providerId="ADAL" clId="{5967DE56-ABBA-45E0-B2BC-509E018BE4F9}" dt="2025-11-16T17:12:38.180" v="18"/>
          <ac:picMkLst>
            <pc:docMk/>
            <pc:sldMk cId="199968845" sldId="257"/>
            <ac:picMk id="19" creationId="{C6F5809A-BF08-B440-ED12-B92805B7345C}"/>
          </ac:picMkLst>
        </pc:picChg>
        <pc:picChg chg="add mod">
          <ac:chgData name="Marie Doody (2406919)" userId="9c57d08e-c5ad-4b52-97c1-7f2628eb5d3b" providerId="ADAL" clId="{5967DE56-ABBA-45E0-B2BC-509E018BE4F9}" dt="2025-11-16T17:25:45.974" v="19"/>
          <ac:picMkLst>
            <pc:docMk/>
            <pc:sldMk cId="199968845" sldId="257"/>
            <ac:picMk id="25" creationId="{F64C2CD2-694F-49AA-8597-9EB1D73E40C0}"/>
          </ac:picMkLst>
        </pc:picChg>
      </pc:sldChg>
      <pc:sldChg chg="addSp delSp modSp mod modTransition modAnim">
        <pc:chgData name="Marie Doody (2406919)" userId="9c57d08e-c5ad-4b52-97c1-7f2628eb5d3b" providerId="ADAL" clId="{5967DE56-ABBA-45E0-B2BC-509E018BE4F9}" dt="2025-11-16T17:25:45.974" v="19"/>
        <pc:sldMkLst>
          <pc:docMk/>
          <pc:sldMk cId="1909582830" sldId="258"/>
        </pc:sldMkLst>
        <pc:picChg chg="add del mod">
          <ac:chgData name="Marie Doody (2406919)" userId="9c57d08e-c5ad-4b52-97c1-7f2628eb5d3b" providerId="ADAL" clId="{5967DE56-ABBA-45E0-B2BC-509E018BE4F9}" dt="2025-11-16T16:56:41.523" v="12"/>
          <ac:picMkLst>
            <pc:docMk/>
            <pc:sldMk cId="1909582830" sldId="258"/>
            <ac:picMk id="5" creationId="{699CD30D-BB69-D2F1-2276-BCF69A3C6DF8}"/>
          </ac:picMkLst>
        </pc:picChg>
        <pc:picChg chg="add del mod ord">
          <ac:chgData name="Marie Doody (2406919)" userId="9c57d08e-c5ad-4b52-97c1-7f2628eb5d3b" providerId="ADAL" clId="{5967DE56-ABBA-45E0-B2BC-509E018BE4F9}" dt="2025-11-16T17:08:51.664" v="13"/>
          <ac:picMkLst>
            <pc:docMk/>
            <pc:sldMk cId="1909582830" sldId="258"/>
            <ac:picMk id="7" creationId="{B8DCCB10-3F27-8756-CBF5-8CFB0072026C}"/>
          </ac:picMkLst>
        </pc:picChg>
        <pc:picChg chg="add del mod">
          <ac:chgData name="Marie Doody (2406919)" userId="9c57d08e-c5ad-4b52-97c1-7f2628eb5d3b" providerId="ADAL" clId="{5967DE56-ABBA-45E0-B2BC-509E018BE4F9}" dt="2025-11-16T17:12:38.180" v="18"/>
          <ac:picMkLst>
            <pc:docMk/>
            <pc:sldMk cId="1909582830" sldId="258"/>
            <ac:picMk id="9" creationId="{36780F59-DF5F-AE9C-5471-02B954125F2B}"/>
          </ac:picMkLst>
        </pc:picChg>
        <pc:picChg chg="add mod">
          <ac:chgData name="Marie Doody (2406919)" userId="9c57d08e-c5ad-4b52-97c1-7f2628eb5d3b" providerId="ADAL" clId="{5967DE56-ABBA-45E0-B2BC-509E018BE4F9}" dt="2025-11-16T17:25:45.974" v="19"/>
          <ac:picMkLst>
            <pc:docMk/>
            <pc:sldMk cId="1909582830" sldId="258"/>
            <ac:picMk id="20" creationId="{BCBB1D2F-F679-B46D-2766-B6086109A468}"/>
          </ac:picMkLst>
        </pc:picChg>
      </pc:sldChg>
      <pc:sldChg chg="addSp delSp modSp mod modTransition modAnim">
        <pc:chgData name="Marie Doody (2406919)" userId="9c57d08e-c5ad-4b52-97c1-7f2628eb5d3b" providerId="ADAL" clId="{5967DE56-ABBA-45E0-B2BC-509E018BE4F9}" dt="2025-11-16T17:25:45.974" v="19"/>
        <pc:sldMkLst>
          <pc:docMk/>
          <pc:sldMk cId="593680170" sldId="259"/>
        </pc:sldMkLst>
        <pc:spChg chg="mod">
          <ac:chgData name="Marie Doody (2406919)" userId="9c57d08e-c5ad-4b52-97c1-7f2628eb5d3b" providerId="ADAL" clId="{5967DE56-ABBA-45E0-B2BC-509E018BE4F9}" dt="2025-11-16T16:54:57.675" v="1" actId="255"/>
          <ac:spMkLst>
            <pc:docMk/>
            <pc:sldMk cId="593680170" sldId="259"/>
            <ac:spMk id="3" creationId="{6B46EA7C-3D8D-0754-69BA-859C86253039}"/>
          </ac:spMkLst>
        </pc:spChg>
        <pc:picChg chg="add del mod">
          <ac:chgData name="Marie Doody (2406919)" userId="9c57d08e-c5ad-4b52-97c1-7f2628eb5d3b" providerId="ADAL" clId="{5967DE56-ABBA-45E0-B2BC-509E018BE4F9}" dt="2025-11-16T16:56:41.523" v="12"/>
          <ac:picMkLst>
            <pc:docMk/>
            <pc:sldMk cId="593680170" sldId="259"/>
            <ac:picMk id="5" creationId="{E1A3F922-C745-E191-4079-C641235ED21E}"/>
          </ac:picMkLst>
        </pc:picChg>
        <pc:picChg chg="add del mod ord">
          <ac:chgData name="Marie Doody (2406919)" userId="9c57d08e-c5ad-4b52-97c1-7f2628eb5d3b" providerId="ADAL" clId="{5967DE56-ABBA-45E0-B2BC-509E018BE4F9}" dt="2025-11-16T17:08:51.664" v="13"/>
          <ac:picMkLst>
            <pc:docMk/>
            <pc:sldMk cId="593680170" sldId="259"/>
            <ac:picMk id="11" creationId="{3958030E-C541-AAA6-BF74-548DAC3445A6}"/>
          </ac:picMkLst>
        </pc:picChg>
        <pc:picChg chg="add del mod">
          <ac:chgData name="Marie Doody (2406919)" userId="9c57d08e-c5ad-4b52-97c1-7f2628eb5d3b" providerId="ADAL" clId="{5967DE56-ABBA-45E0-B2BC-509E018BE4F9}" dt="2025-11-16T17:12:38.180" v="18"/>
          <ac:picMkLst>
            <pc:docMk/>
            <pc:sldMk cId="593680170" sldId="259"/>
            <ac:picMk id="18" creationId="{794EC257-47B7-F329-2B91-37FD738C438D}"/>
          </ac:picMkLst>
        </pc:picChg>
        <pc:picChg chg="add mod">
          <ac:chgData name="Marie Doody (2406919)" userId="9c57d08e-c5ad-4b52-97c1-7f2628eb5d3b" providerId="ADAL" clId="{5967DE56-ABBA-45E0-B2BC-509E018BE4F9}" dt="2025-11-16T17:25:45.974" v="19"/>
          <ac:picMkLst>
            <pc:docMk/>
            <pc:sldMk cId="593680170" sldId="259"/>
            <ac:picMk id="20" creationId="{1CBFC44F-AEC8-D77E-72FB-DE555DBA5AF8}"/>
          </ac:picMkLst>
        </pc:picChg>
      </pc:sldChg>
      <pc:sldChg chg="addSp delSp modSp modTransition modAnim">
        <pc:chgData name="Marie Doody (2406919)" userId="9c57d08e-c5ad-4b52-97c1-7f2628eb5d3b" providerId="ADAL" clId="{5967DE56-ABBA-45E0-B2BC-509E018BE4F9}" dt="2025-11-16T17:25:45.974" v="19"/>
        <pc:sldMkLst>
          <pc:docMk/>
          <pc:sldMk cId="610380243" sldId="260"/>
        </pc:sldMkLst>
        <pc:picChg chg="add del mod">
          <ac:chgData name="Marie Doody (2406919)" userId="9c57d08e-c5ad-4b52-97c1-7f2628eb5d3b" providerId="ADAL" clId="{5967DE56-ABBA-45E0-B2BC-509E018BE4F9}" dt="2025-11-16T17:12:38.180" v="18"/>
          <ac:picMkLst>
            <pc:docMk/>
            <pc:sldMk cId="610380243" sldId="260"/>
            <ac:picMk id="6" creationId="{E990375F-6EDE-5FE0-D0C0-E0E2F47D4B97}"/>
          </ac:picMkLst>
        </pc:picChg>
        <pc:picChg chg="add mod">
          <ac:chgData name="Marie Doody (2406919)" userId="9c57d08e-c5ad-4b52-97c1-7f2628eb5d3b" providerId="ADAL" clId="{5967DE56-ABBA-45E0-B2BC-509E018BE4F9}" dt="2025-11-16T17:25:45.974" v="19"/>
          <ac:picMkLst>
            <pc:docMk/>
            <pc:sldMk cId="610380243" sldId="260"/>
            <ac:picMk id="8" creationId="{4BC12733-84A8-CCF7-A99B-D65BF03F7320}"/>
          </ac:picMkLst>
        </pc:picChg>
      </pc:sldChg>
      <pc:sldChg chg="addSp delSp modSp modTransition modAnim">
        <pc:chgData name="Marie Doody (2406919)" userId="9c57d08e-c5ad-4b52-97c1-7f2628eb5d3b" providerId="ADAL" clId="{5967DE56-ABBA-45E0-B2BC-509E018BE4F9}" dt="2025-11-16T17:25:45.974" v="19"/>
        <pc:sldMkLst>
          <pc:docMk/>
          <pc:sldMk cId="2056630256" sldId="261"/>
        </pc:sldMkLst>
        <pc:picChg chg="add del mod">
          <ac:chgData name="Marie Doody (2406919)" userId="9c57d08e-c5ad-4b52-97c1-7f2628eb5d3b" providerId="ADAL" clId="{5967DE56-ABBA-45E0-B2BC-509E018BE4F9}" dt="2025-11-16T17:12:38.180" v="18"/>
          <ac:picMkLst>
            <pc:docMk/>
            <pc:sldMk cId="2056630256" sldId="261"/>
            <ac:picMk id="5" creationId="{13AFDFA5-0BFD-6FC1-F20D-959BF00D933E}"/>
          </ac:picMkLst>
        </pc:picChg>
        <pc:picChg chg="add mod">
          <ac:chgData name="Marie Doody (2406919)" userId="9c57d08e-c5ad-4b52-97c1-7f2628eb5d3b" providerId="ADAL" clId="{5967DE56-ABBA-45E0-B2BC-509E018BE4F9}" dt="2025-11-16T17:25:45.974" v="19"/>
          <ac:picMkLst>
            <pc:docMk/>
            <pc:sldMk cId="2056630256" sldId="261"/>
            <ac:picMk id="7" creationId="{9D905330-C6A4-17A7-FC8D-5E50EC9A7EC9}"/>
          </ac:picMkLst>
        </pc:picChg>
      </pc:sldChg>
      <pc:sldChg chg="addSp delSp modSp modTransition modAnim">
        <pc:chgData name="Marie Doody (2406919)" userId="9c57d08e-c5ad-4b52-97c1-7f2628eb5d3b" providerId="ADAL" clId="{5967DE56-ABBA-45E0-B2BC-509E018BE4F9}" dt="2025-11-16T17:25:45.974" v="19"/>
        <pc:sldMkLst>
          <pc:docMk/>
          <pc:sldMk cId="626771993" sldId="262"/>
        </pc:sldMkLst>
        <pc:picChg chg="add del mod">
          <ac:chgData name="Marie Doody (2406919)" userId="9c57d08e-c5ad-4b52-97c1-7f2628eb5d3b" providerId="ADAL" clId="{5967DE56-ABBA-45E0-B2BC-509E018BE4F9}" dt="2025-11-16T17:12:38.180" v="18"/>
          <ac:picMkLst>
            <pc:docMk/>
            <pc:sldMk cId="626771993" sldId="262"/>
            <ac:picMk id="5" creationId="{A6556783-3786-8F08-BBEE-1B134E99D87A}"/>
          </ac:picMkLst>
        </pc:picChg>
        <pc:picChg chg="add mod">
          <ac:chgData name="Marie Doody (2406919)" userId="9c57d08e-c5ad-4b52-97c1-7f2628eb5d3b" providerId="ADAL" clId="{5967DE56-ABBA-45E0-B2BC-509E018BE4F9}" dt="2025-11-16T17:25:45.974" v="19"/>
          <ac:picMkLst>
            <pc:docMk/>
            <pc:sldMk cId="626771993" sldId="262"/>
            <ac:picMk id="7" creationId="{5C5F606F-C75A-1EF3-8AA6-528A86F9E12E}"/>
          </ac:picMkLst>
        </pc:picChg>
      </pc:sldChg>
      <pc:sldChg chg="addSp delSp modSp modTransition modAnim">
        <pc:chgData name="Marie Doody (2406919)" userId="9c57d08e-c5ad-4b52-97c1-7f2628eb5d3b" providerId="ADAL" clId="{5967DE56-ABBA-45E0-B2BC-509E018BE4F9}" dt="2025-11-16T17:25:45.974" v="19"/>
        <pc:sldMkLst>
          <pc:docMk/>
          <pc:sldMk cId="1987138706" sldId="263"/>
        </pc:sldMkLst>
        <pc:picChg chg="add del mod">
          <ac:chgData name="Marie Doody (2406919)" userId="9c57d08e-c5ad-4b52-97c1-7f2628eb5d3b" providerId="ADAL" clId="{5967DE56-ABBA-45E0-B2BC-509E018BE4F9}" dt="2025-11-16T17:12:38.180" v="18"/>
          <ac:picMkLst>
            <pc:docMk/>
            <pc:sldMk cId="1987138706" sldId="263"/>
            <ac:picMk id="5" creationId="{19A00D68-BE3A-2627-F276-76C4E5A462EE}"/>
          </ac:picMkLst>
        </pc:picChg>
        <pc:picChg chg="add mod">
          <ac:chgData name="Marie Doody (2406919)" userId="9c57d08e-c5ad-4b52-97c1-7f2628eb5d3b" providerId="ADAL" clId="{5967DE56-ABBA-45E0-B2BC-509E018BE4F9}" dt="2025-11-16T17:25:45.974" v="19"/>
          <ac:picMkLst>
            <pc:docMk/>
            <pc:sldMk cId="1987138706" sldId="263"/>
            <ac:picMk id="7" creationId="{012A76C5-51C7-92D6-6105-761AF12E12BA}"/>
          </ac:picMkLst>
        </pc:picChg>
      </pc:sldChg>
      <pc:sldChg chg="addSp delSp modSp modTransition modAnim">
        <pc:chgData name="Marie Doody (2406919)" userId="9c57d08e-c5ad-4b52-97c1-7f2628eb5d3b" providerId="ADAL" clId="{5967DE56-ABBA-45E0-B2BC-509E018BE4F9}" dt="2025-11-16T17:25:45.974" v="19"/>
        <pc:sldMkLst>
          <pc:docMk/>
          <pc:sldMk cId="571292369" sldId="264"/>
        </pc:sldMkLst>
        <pc:picChg chg="add del mod">
          <ac:chgData name="Marie Doody (2406919)" userId="9c57d08e-c5ad-4b52-97c1-7f2628eb5d3b" providerId="ADAL" clId="{5967DE56-ABBA-45E0-B2BC-509E018BE4F9}" dt="2025-11-16T17:12:38.180" v="18"/>
          <ac:picMkLst>
            <pc:docMk/>
            <pc:sldMk cId="571292369" sldId="264"/>
            <ac:picMk id="6" creationId="{C5C7833E-9377-DD43-E142-FFA649728506}"/>
          </ac:picMkLst>
        </pc:picChg>
        <pc:picChg chg="add mod">
          <ac:chgData name="Marie Doody (2406919)" userId="9c57d08e-c5ad-4b52-97c1-7f2628eb5d3b" providerId="ADAL" clId="{5967DE56-ABBA-45E0-B2BC-509E018BE4F9}" dt="2025-11-16T17:25:45.974" v="19"/>
          <ac:picMkLst>
            <pc:docMk/>
            <pc:sldMk cId="571292369" sldId="264"/>
            <ac:picMk id="8" creationId="{C911A194-91C8-F76D-18BB-D13FBF678FC5}"/>
          </ac:picMkLst>
        </pc:picChg>
      </pc:sldChg>
      <pc:sldChg chg="addSp delSp modSp modTransition modAnim">
        <pc:chgData name="Marie Doody (2406919)" userId="9c57d08e-c5ad-4b52-97c1-7f2628eb5d3b" providerId="ADAL" clId="{5967DE56-ABBA-45E0-B2BC-509E018BE4F9}" dt="2025-11-16T17:25:45.974" v="19"/>
        <pc:sldMkLst>
          <pc:docMk/>
          <pc:sldMk cId="3053253039" sldId="265"/>
        </pc:sldMkLst>
        <pc:picChg chg="add del mod">
          <ac:chgData name="Marie Doody (2406919)" userId="9c57d08e-c5ad-4b52-97c1-7f2628eb5d3b" providerId="ADAL" clId="{5967DE56-ABBA-45E0-B2BC-509E018BE4F9}" dt="2025-11-16T17:12:38.180" v="18"/>
          <ac:picMkLst>
            <pc:docMk/>
            <pc:sldMk cId="3053253039" sldId="265"/>
            <ac:picMk id="5" creationId="{827352BE-8D85-9626-3CC9-2FF430440684}"/>
          </ac:picMkLst>
        </pc:picChg>
        <pc:picChg chg="add mod">
          <ac:chgData name="Marie Doody (2406919)" userId="9c57d08e-c5ad-4b52-97c1-7f2628eb5d3b" providerId="ADAL" clId="{5967DE56-ABBA-45E0-B2BC-509E018BE4F9}" dt="2025-11-16T17:25:45.974" v="19"/>
          <ac:picMkLst>
            <pc:docMk/>
            <pc:sldMk cId="3053253039" sldId="265"/>
            <ac:picMk id="7" creationId="{C516F287-92D4-E242-1425-5DA915B67151}"/>
          </ac:picMkLst>
        </pc:picChg>
      </pc:sldChg>
      <pc:sldChg chg="addSp delSp modSp modTransition modAnim">
        <pc:chgData name="Marie Doody (2406919)" userId="9c57d08e-c5ad-4b52-97c1-7f2628eb5d3b" providerId="ADAL" clId="{5967DE56-ABBA-45E0-B2BC-509E018BE4F9}" dt="2025-11-16T17:25:45.974" v="19"/>
        <pc:sldMkLst>
          <pc:docMk/>
          <pc:sldMk cId="2176957497" sldId="266"/>
        </pc:sldMkLst>
        <pc:picChg chg="add del mod">
          <ac:chgData name="Marie Doody (2406919)" userId="9c57d08e-c5ad-4b52-97c1-7f2628eb5d3b" providerId="ADAL" clId="{5967DE56-ABBA-45E0-B2BC-509E018BE4F9}" dt="2025-11-16T17:12:38.180" v="18"/>
          <ac:picMkLst>
            <pc:docMk/>
            <pc:sldMk cId="2176957497" sldId="266"/>
            <ac:picMk id="5" creationId="{93196BD3-D4E9-9363-3386-827CD1349822}"/>
          </ac:picMkLst>
        </pc:picChg>
        <pc:picChg chg="add mod">
          <ac:chgData name="Marie Doody (2406919)" userId="9c57d08e-c5ad-4b52-97c1-7f2628eb5d3b" providerId="ADAL" clId="{5967DE56-ABBA-45E0-B2BC-509E018BE4F9}" dt="2025-11-16T17:25:45.974" v="19"/>
          <ac:picMkLst>
            <pc:docMk/>
            <pc:sldMk cId="2176957497" sldId="266"/>
            <ac:picMk id="7" creationId="{56134FFC-DD21-D043-87AC-601824CD2132}"/>
          </ac:picMkLst>
        </pc:picChg>
      </pc:sldChg>
      <pc:sldChg chg="addSp delSp modSp modTransition modAnim">
        <pc:chgData name="Marie Doody (2406919)" userId="9c57d08e-c5ad-4b52-97c1-7f2628eb5d3b" providerId="ADAL" clId="{5967DE56-ABBA-45E0-B2BC-509E018BE4F9}" dt="2025-11-16T17:25:45.974" v="19"/>
        <pc:sldMkLst>
          <pc:docMk/>
          <pc:sldMk cId="947129358" sldId="267"/>
        </pc:sldMkLst>
        <pc:picChg chg="add del mod">
          <ac:chgData name="Marie Doody (2406919)" userId="9c57d08e-c5ad-4b52-97c1-7f2628eb5d3b" providerId="ADAL" clId="{5967DE56-ABBA-45E0-B2BC-509E018BE4F9}" dt="2025-11-16T17:12:38.180" v="18"/>
          <ac:picMkLst>
            <pc:docMk/>
            <pc:sldMk cId="947129358" sldId="267"/>
            <ac:picMk id="4" creationId="{FEE5E9B0-EC2C-AD9E-3857-1D0FF7770CC3}"/>
          </ac:picMkLst>
        </pc:picChg>
        <pc:picChg chg="add mod">
          <ac:chgData name="Marie Doody (2406919)" userId="9c57d08e-c5ad-4b52-97c1-7f2628eb5d3b" providerId="ADAL" clId="{5967DE56-ABBA-45E0-B2BC-509E018BE4F9}" dt="2025-11-16T17:25:45.974" v="19"/>
          <ac:picMkLst>
            <pc:docMk/>
            <pc:sldMk cId="947129358" sldId="267"/>
            <ac:picMk id="6" creationId="{E55DB6C2-9284-3774-0A76-8914859603E6}"/>
          </ac:picMkLst>
        </pc:picChg>
      </pc:sldChg>
      <pc:sldChg chg="addSp delSp modSp modTransition modAnim">
        <pc:chgData name="Marie Doody (2406919)" userId="9c57d08e-c5ad-4b52-97c1-7f2628eb5d3b" providerId="ADAL" clId="{5967DE56-ABBA-45E0-B2BC-509E018BE4F9}" dt="2025-11-16T17:25:45.974" v="19"/>
        <pc:sldMkLst>
          <pc:docMk/>
          <pc:sldMk cId="433807392" sldId="268"/>
        </pc:sldMkLst>
        <pc:picChg chg="add del mod">
          <ac:chgData name="Marie Doody (2406919)" userId="9c57d08e-c5ad-4b52-97c1-7f2628eb5d3b" providerId="ADAL" clId="{5967DE56-ABBA-45E0-B2BC-509E018BE4F9}" dt="2025-11-16T17:12:38.180" v="18"/>
          <ac:picMkLst>
            <pc:docMk/>
            <pc:sldMk cId="433807392" sldId="268"/>
            <ac:picMk id="5" creationId="{9F97B580-F53C-C737-67A4-069B660D761C}"/>
          </ac:picMkLst>
        </pc:picChg>
        <pc:picChg chg="add mod">
          <ac:chgData name="Marie Doody (2406919)" userId="9c57d08e-c5ad-4b52-97c1-7f2628eb5d3b" providerId="ADAL" clId="{5967DE56-ABBA-45E0-B2BC-509E018BE4F9}" dt="2025-11-16T17:25:45.974" v="19"/>
          <ac:picMkLst>
            <pc:docMk/>
            <pc:sldMk cId="433807392" sldId="268"/>
            <ac:picMk id="8" creationId="{FAD5C78A-A057-5714-F579-6CC961D43140}"/>
          </ac:picMkLst>
        </pc:picChg>
      </pc:sldChg>
      <pc:sldChg chg="addSp delSp modSp modTransition modAnim">
        <pc:chgData name="Marie Doody (2406919)" userId="9c57d08e-c5ad-4b52-97c1-7f2628eb5d3b" providerId="ADAL" clId="{5967DE56-ABBA-45E0-B2BC-509E018BE4F9}" dt="2025-11-16T17:25:45.974" v="19"/>
        <pc:sldMkLst>
          <pc:docMk/>
          <pc:sldMk cId="86379945" sldId="269"/>
        </pc:sldMkLst>
        <pc:picChg chg="add del mod">
          <ac:chgData name="Marie Doody (2406919)" userId="9c57d08e-c5ad-4b52-97c1-7f2628eb5d3b" providerId="ADAL" clId="{5967DE56-ABBA-45E0-B2BC-509E018BE4F9}" dt="2025-11-16T17:12:38.180" v="18"/>
          <ac:picMkLst>
            <pc:docMk/>
            <pc:sldMk cId="86379945" sldId="269"/>
            <ac:picMk id="3" creationId="{5FD90A8D-8B8E-106C-454B-8C76D486C344}"/>
          </ac:picMkLst>
        </pc:picChg>
        <pc:picChg chg="add mod">
          <ac:chgData name="Marie Doody (2406919)" userId="9c57d08e-c5ad-4b52-97c1-7f2628eb5d3b" providerId="ADAL" clId="{5967DE56-ABBA-45E0-B2BC-509E018BE4F9}" dt="2025-11-16T17:25:45.974" v="19"/>
          <ac:picMkLst>
            <pc:docMk/>
            <pc:sldMk cId="86379945" sldId="269"/>
            <ac:picMk id="6" creationId="{33470FB4-D9DA-B85A-C8AE-20A43A4D2C36}"/>
          </ac:picMkLst>
        </pc:picChg>
      </pc:sldChg>
      <pc:sldChg chg="addSp delSp modSp modTransition modAnim">
        <pc:chgData name="Marie Doody (2406919)" userId="9c57d08e-c5ad-4b52-97c1-7f2628eb5d3b" providerId="ADAL" clId="{5967DE56-ABBA-45E0-B2BC-509E018BE4F9}" dt="2025-11-16T17:25:45.974" v="19"/>
        <pc:sldMkLst>
          <pc:docMk/>
          <pc:sldMk cId="1854099618" sldId="270"/>
        </pc:sldMkLst>
        <pc:picChg chg="add del mod">
          <ac:chgData name="Marie Doody (2406919)" userId="9c57d08e-c5ad-4b52-97c1-7f2628eb5d3b" providerId="ADAL" clId="{5967DE56-ABBA-45E0-B2BC-509E018BE4F9}" dt="2025-11-16T17:12:38.180" v="18"/>
          <ac:picMkLst>
            <pc:docMk/>
            <pc:sldMk cId="1854099618" sldId="270"/>
            <ac:picMk id="4" creationId="{7FEFAC7E-F0E8-3AC4-68D8-4467BEBE57CE}"/>
          </ac:picMkLst>
        </pc:picChg>
        <pc:picChg chg="add mod">
          <ac:chgData name="Marie Doody (2406919)" userId="9c57d08e-c5ad-4b52-97c1-7f2628eb5d3b" providerId="ADAL" clId="{5967DE56-ABBA-45E0-B2BC-509E018BE4F9}" dt="2025-11-16T17:25:45.974" v="19"/>
          <ac:picMkLst>
            <pc:docMk/>
            <pc:sldMk cId="1854099618" sldId="270"/>
            <ac:picMk id="7" creationId="{1E506C05-58D5-74EB-156E-CE3813D4DEE6}"/>
          </ac:picMkLst>
        </pc:picChg>
      </pc:sldChg>
      <pc:sldChg chg="addSp delSp modSp modTransition modAnim">
        <pc:chgData name="Marie Doody (2406919)" userId="9c57d08e-c5ad-4b52-97c1-7f2628eb5d3b" providerId="ADAL" clId="{5967DE56-ABBA-45E0-B2BC-509E018BE4F9}" dt="2025-11-16T17:25:45.974" v="19"/>
        <pc:sldMkLst>
          <pc:docMk/>
          <pc:sldMk cId="4086522765" sldId="271"/>
        </pc:sldMkLst>
        <pc:picChg chg="add del mod">
          <ac:chgData name="Marie Doody (2406919)" userId="9c57d08e-c5ad-4b52-97c1-7f2628eb5d3b" providerId="ADAL" clId="{5967DE56-ABBA-45E0-B2BC-509E018BE4F9}" dt="2025-11-16T17:12:38.180" v="18"/>
          <ac:picMkLst>
            <pc:docMk/>
            <pc:sldMk cId="4086522765" sldId="271"/>
            <ac:picMk id="5" creationId="{2A1038CF-4A39-BAA5-A0D5-C89A77155DE2}"/>
          </ac:picMkLst>
        </pc:picChg>
        <pc:picChg chg="add mod">
          <ac:chgData name="Marie Doody (2406919)" userId="9c57d08e-c5ad-4b52-97c1-7f2628eb5d3b" providerId="ADAL" clId="{5967DE56-ABBA-45E0-B2BC-509E018BE4F9}" dt="2025-11-16T17:25:45.974" v="19"/>
          <ac:picMkLst>
            <pc:docMk/>
            <pc:sldMk cId="4086522765" sldId="271"/>
            <ac:picMk id="7" creationId="{08213C4B-B8C5-E63A-4571-B7B412E61BDB}"/>
          </ac:picMkLst>
        </pc:picChg>
      </pc:sldChg>
      <pc:sldChg chg="addSp delSp modSp modTransition modAnim">
        <pc:chgData name="Marie Doody (2406919)" userId="9c57d08e-c5ad-4b52-97c1-7f2628eb5d3b" providerId="ADAL" clId="{5967DE56-ABBA-45E0-B2BC-509E018BE4F9}" dt="2025-11-16T17:25:45.974" v="19"/>
        <pc:sldMkLst>
          <pc:docMk/>
          <pc:sldMk cId="3874875640" sldId="272"/>
        </pc:sldMkLst>
        <pc:picChg chg="add del mod">
          <ac:chgData name="Marie Doody (2406919)" userId="9c57d08e-c5ad-4b52-97c1-7f2628eb5d3b" providerId="ADAL" clId="{5967DE56-ABBA-45E0-B2BC-509E018BE4F9}" dt="2025-11-16T17:12:38.180" v="18"/>
          <ac:picMkLst>
            <pc:docMk/>
            <pc:sldMk cId="3874875640" sldId="272"/>
            <ac:picMk id="5" creationId="{321B669B-AB35-AC18-589E-5EC186BF3A57}"/>
          </ac:picMkLst>
        </pc:picChg>
        <pc:picChg chg="add mod">
          <ac:chgData name="Marie Doody (2406919)" userId="9c57d08e-c5ad-4b52-97c1-7f2628eb5d3b" providerId="ADAL" clId="{5967DE56-ABBA-45E0-B2BC-509E018BE4F9}" dt="2025-11-16T17:25:45.974" v="19"/>
          <ac:picMkLst>
            <pc:docMk/>
            <pc:sldMk cId="3874875640" sldId="272"/>
            <ac:picMk id="7" creationId="{098DA47B-52F5-D8FD-9FC7-3DCF2AA4BEBF}"/>
          </ac:picMkLst>
        </pc:picChg>
      </pc:sldChg>
      <pc:sldChg chg="addSp delSp modSp modTransition modAnim">
        <pc:chgData name="Marie Doody (2406919)" userId="9c57d08e-c5ad-4b52-97c1-7f2628eb5d3b" providerId="ADAL" clId="{5967DE56-ABBA-45E0-B2BC-509E018BE4F9}" dt="2025-11-16T17:25:45.974" v="19"/>
        <pc:sldMkLst>
          <pc:docMk/>
          <pc:sldMk cId="1179287799" sldId="273"/>
        </pc:sldMkLst>
        <pc:picChg chg="add del mod">
          <ac:chgData name="Marie Doody (2406919)" userId="9c57d08e-c5ad-4b52-97c1-7f2628eb5d3b" providerId="ADAL" clId="{5967DE56-ABBA-45E0-B2BC-509E018BE4F9}" dt="2025-11-16T17:12:38.180" v="18"/>
          <ac:picMkLst>
            <pc:docMk/>
            <pc:sldMk cId="1179287799" sldId="273"/>
            <ac:picMk id="5" creationId="{2812C376-D8B2-7DB2-B47F-5745F3E0C713}"/>
          </ac:picMkLst>
        </pc:picChg>
        <pc:picChg chg="add mod">
          <ac:chgData name="Marie Doody (2406919)" userId="9c57d08e-c5ad-4b52-97c1-7f2628eb5d3b" providerId="ADAL" clId="{5967DE56-ABBA-45E0-B2BC-509E018BE4F9}" dt="2025-11-16T17:25:45.974" v="19"/>
          <ac:picMkLst>
            <pc:docMk/>
            <pc:sldMk cId="1179287799" sldId="273"/>
            <ac:picMk id="7" creationId="{3B4DF2AB-43AE-E57C-258B-C1096E854905}"/>
          </ac:picMkLst>
        </pc:picChg>
      </pc:sldChg>
      <pc:sldChg chg="addSp delSp modSp modTransition modAnim">
        <pc:chgData name="Marie Doody (2406919)" userId="9c57d08e-c5ad-4b52-97c1-7f2628eb5d3b" providerId="ADAL" clId="{5967DE56-ABBA-45E0-B2BC-509E018BE4F9}" dt="2025-11-16T17:25:45.974" v="19"/>
        <pc:sldMkLst>
          <pc:docMk/>
          <pc:sldMk cId="3337613073" sldId="274"/>
        </pc:sldMkLst>
        <pc:picChg chg="add del mod">
          <ac:chgData name="Marie Doody (2406919)" userId="9c57d08e-c5ad-4b52-97c1-7f2628eb5d3b" providerId="ADAL" clId="{5967DE56-ABBA-45E0-B2BC-509E018BE4F9}" dt="2025-11-16T17:12:38.180" v="18"/>
          <ac:picMkLst>
            <pc:docMk/>
            <pc:sldMk cId="3337613073" sldId="274"/>
            <ac:picMk id="5" creationId="{D26FD70C-B041-E9C4-60E0-F0C38EF25189}"/>
          </ac:picMkLst>
        </pc:picChg>
        <pc:picChg chg="add mod">
          <ac:chgData name="Marie Doody (2406919)" userId="9c57d08e-c5ad-4b52-97c1-7f2628eb5d3b" providerId="ADAL" clId="{5967DE56-ABBA-45E0-B2BC-509E018BE4F9}" dt="2025-11-16T17:25:45.974" v="19"/>
          <ac:picMkLst>
            <pc:docMk/>
            <pc:sldMk cId="3337613073" sldId="274"/>
            <ac:picMk id="7" creationId="{3C719249-4D98-4C4E-5BEB-810A843C8EAD}"/>
          </ac:picMkLst>
        </pc:picChg>
      </pc:sldChg>
      <pc:sldChg chg="addSp delSp modSp modTransition modAnim">
        <pc:chgData name="Marie Doody (2406919)" userId="9c57d08e-c5ad-4b52-97c1-7f2628eb5d3b" providerId="ADAL" clId="{5967DE56-ABBA-45E0-B2BC-509E018BE4F9}" dt="2025-11-16T17:25:45.974" v="19"/>
        <pc:sldMkLst>
          <pc:docMk/>
          <pc:sldMk cId="4214022536" sldId="275"/>
        </pc:sldMkLst>
        <pc:picChg chg="add del mod">
          <ac:chgData name="Marie Doody (2406919)" userId="9c57d08e-c5ad-4b52-97c1-7f2628eb5d3b" providerId="ADAL" clId="{5967DE56-ABBA-45E0-B2BC-509E018BE4F9}" dt="2025-11-16T17:12:38.180" v="18"/>
          <ac:picMkLst>
            <pc:docMk/>
            <pc:sldMk cId="4214022536" sldId="275"/>
            <ac:picMk id="5" creationId="{405893FB-3C0B-01B3-9BDE-B42EB939CDEF}"/>
          </ac:picMkLst>
        </pc:picChg>
        <pc:picChg chg="add mod">
          <ac:chgData name="Marie Doody (2406919)" userId="9c57d08e-c5ad-4b52-97c1-7f2628eb5d3b" providerId="ADAL" clId="{5967DE56-ABBA-45E0-B2BC-509E018BE4F9}" dt="2025-11-16T17:25:45.974" v="19"/>
          <ac:picMkLst>
            <pc:docMk/>
            <pc:sldMk cId="4214022536" sldId="275"/>
            <ac:picMk id="7" creationId="{2D38DB29-EB9C-D7E6-9A84-FA25B504E9BF}"/>
          </ac:picMkLst>
        </pc:picChg>
      </pc:sldChg>
      <pc:sldChg chg="addSp delSp modSp modTransition modAnim">
        <pc:chgData name="Marie Doody (2406919)" userId="9c57d08e-c5ad-4b52-97c1-7f2628eb5d3b" providerId="ADAL" clId="{5967DE56-ABBA-45E0-B2BC-509E018BE4F9}" dt="2025-11-16T17:25:45.974" v="19"/>
        <pc:sldMkLst>
          <pc:docMk/>
          <pc:sldMk cId="3988744411" sldId="276"/>
        </pc:sldMkLst>
        <pc:picChg chg="add del mod">
          <ac:chgData name="Marie Doody (2406919)" userId="9c57d08e-c5ad-4b52-97c1-7f2628eb5d3b" providerId="ADAL" clId="{5967DE56-ABBA-45E0-B2BC-509E018BE4F9}" dt="2025-11-16T17:12:38.180" v="18"/>
          <ac:picMkLst>
            <pc:docMk/>
            <pc:sldMk cId="3988744411" sldId="276"/>
            <ac:picMk id="5" creationId="{769AE712-E556-4834-6A95-EF2A925476B6}"/>
          </ac:picMkLst>
        </pc:picChg>
        <pc:picChg chg="add mod">
          <ac:chgData name="Marie Doody (2406919)" userId="9c57d08e-c5ad-4b52-97c1-7f2628eb5d3b" providerId="ADAL" clId="{5967DE56-ABBA-45E0-B2BC-509E018BE4F9}" dt="2025-11-16T17:25:45.974" v="19"/>
          <ac:picMkLst>
            <pc:docMk/>
            <pc:sldMk cId="3988744411" sldId="276"/>
            <ac:picMk id="7" creationId="{429910FF-BFC7-E412-6828-03F17EB8D0F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B24BC-FD36-4F18-8FA4-3C79ABFB8708}"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7C492-C96D-4EF5-B6E7-2DDA5C22667E}" type="slidenum">
              <a:rPr lang="en-GB" smtClean="0"/>
              <a:t>‹#›</a:t>
            </a:fld>
            <a:endParaRPr lang="en-GB"/>
          </a:p>
        </p:txBody>
      </p:sp>
    </p:spTree>
    <p:extLst>
      <p:ext uri="{BB962C8B-B14F-4D97-AF65-F5344CB8AC3E}">
        <p14:creationId xmlns:p14="http://schemas.microsoft.com/office/powerpoint/2010/main" val="2075335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F7C492-C96D-4EF5-B6E7-2DDA5C22667E}" type="slidenum">
              <a:rPr lang="en-GB" smtClean="0"/>
              <a:t>21</a:t>
            </a:fld>
            <a:endParaRPr lang="en-GB"/>
          </a:p>
        </p:txBody>
      </p:sp>
    </p:spTree>
    <p:extLst>
      <p:ext uri="{BB962C8B-B14F-4D97-AF65-F5344CB8AC3E}">
        <p14:creationId xmlns:p14="http://schemas.microsoft.com/office/powerpoint/2010/main" val="2652424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11/16/2025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13787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11/16/2025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585980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11/16/2025</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16878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11/16/2025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1094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11/16/2025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1187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11/16/2025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18442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11/16/2025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41016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11/16/2025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645220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11/16/2025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50198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11/16/2025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77811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11/16/2025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16529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11/16/2025</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a:p>
        </p:txBody>
      </p:sp>
    </p:spTree>
    <p:extLst>
      <p:ext uri="{BB962C8B-B14F-4D97-AF65-F5344CB8AC3E}">
        <p14:creationId xmlns:p14="http://schemas.microsoft.com/office/powerpoint/2010/main" val="2012236967"/>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75" r:id="rId6"/>
    <p:sldLayoutId id="2147483771" r:id="rId7"/>
    <p:sldLayoutId id="2147483772" r:id="rId8"/>
    <p:sldLayoutId id="2147483773" r:id="rId9"/>
    <p:sldLayoutId id="2147483774" r:id="rId10"/>
    <p:sldLayoutId id="2147483776"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8.sv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DA101-03B9-8E61-04AA-01A4D4495BCF}"/>
              </a:ext>
            </a:extLst>
          </p:cNvPr>
          <p:cNvSpPr>
            <a:spLocks noGrp="1"/>
          </p:cNvSpPr>
          <p:nvPr>
            <p:ph type="ctrTitle"/>
          </p:nvPr>
        </p:nvSpPr>
        <p:spPr>
          <a:xfrm>
            <a:off x="847726" y="579694"/>
            <a:ext cx="3910046" cy="2930269"/>
          </a:xfrm>
        </p:spPr>
        <p:txBody>
          <a:bodyPr>
            <a:normAutofit/>
          </a:bodyPr>
          <a:lstStyle/>
          <a:p>
            <a:r>
              <a:rPr lang="en-GB"/>
              <a:t>Module introduction to physiology</a:t>
            </a:r>
          </a:p>
        </p:txBody>
      </p:sp>
      <p:sp>
        <p:nvSpPr>
          <p:cNvPr id="3" name="Subtitle 2">
            <a:extLst>
              <a:ext uri="{FF2B5EF4-FFF2-40B4-BE49-F238E27FC236}">
                <a16:creationId xmlns:a16="http://schemas.microsoft.com/office/drawing/2014/main" id="{315C4AA3-F56B-94E0-02F0-92214D684EE3}"/>
              </a:ext>
            </a:extLst>
          </p:cNvPr>
          <p:cNvSpPr>
            <a:spLocks noGrp="1"/>
          </p:cNvSpPr>
          <p:nvPr>
            <p:ph type="subTitle" idx="1"/>
          </p:nvPr>
        </p:nvSpPr>
        <p:spPr>
          <a:xfrm>
            <a:off x="847726" y="3602038"/>
            <a:ext cx="3910046" cy="2666800"/>
          </a:xfrm>
        </p:spPr>
        <p:txBody>
          <a:bodyPr vert="horz" lIns="91440" tIns="45720" rIns="91440" bIns="45720" rtlCol="0">
            <a:normAutofit/>
          </a:bodyPr>
          <a:lstStyle/>
          <a:p>
            <a:r>
              <a:rPr lang="en-GB"/>
              <a:t>Module code.. BMHP5023</a:t>
            </a:r>
          </a:p>
          <a:p>
            <a:r>
              <a:rPr lang="en-GB"/>
              <a:t>Assignment title. Power point with voice over</a:t>
            </a:r>
          </a:p>
          <a:p>
            <a:r>
              <a:rPr lang="en-GB"/>
              <a:t>Student number. 2406919</a:t>
            </a:r>
          </a:p>
          <a:p>
            <a:r>
              <a:rPr lang="en-GB"/>
              <a:t>Lecturer. </a:t>
            </a:r>
          </a:p>
          <a:p>
            <a:endParaRPr lang="en-GB"/>
          </a:p>
        </p:txBody>
      </p:sp>
      <p:grpSp>
        <p:nvGrpSpPr>
          <p:cNvPr id="35" name="Group 34">
            <a:extLst>
              <a:ext uri="{FF2B5EF4-FFF2-40B4-BE49-F238E27FC236}">
                <a16:creationId xmlns:a16="http://schemas.microsoft.com/office/drawing/2014/main" id="{55AB4E6D-DF14-460C-9AFF-107845893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71535" y="-6437"/>
            <a:ext cx="6400800" cy="6864437"/>
            <a:chOff x="5171535" y="-6437"/>
            <a:chExt cx="6400800" cy="6864437"/>
          </a:xfrm>
        </p:grpSpPr>
        <p:cxnSp>
          <p:nvCxnSpPr>
            <p:cNvPr id="36" name="Straight Connector 35">
              <a:extLst>
                <a:ext uri="{FF2B5EF4-FFF2-40B4-BE49-F238E27FC236}">
                  <a16:creationId xmlns:a16="http://schemas.microsoft.com/office/drawing/2014/main" id="{658C3964-BF34-4211-835A-24B827B779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581337"/>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C498194-83A5-4CCE-AA0B-12C3FE68EE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6276734"/>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B125AC6-B711-4F7C-B0D2-8369A8D671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5171535" y="0"/>
              <a:ext cx="0"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543B8FC-DC9A-4AC0-BF25-85AF5B494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11DDAE9-A410-4735-8FF2-86DA55E82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71535" y="3429000"/>
              <a:ext cx="64008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descr="Triangular abstract background">
            <a:extLst>
              <a:ext uri="{FF2B5EF4-FFF2-40B4-BE49-F238E27FC236}">
                <a16:creationId xmlns:a16="http://schemas.microsoft.com/office/drawing/2014/main" id="{0D2F90B9-0677-61F5-C21D-2F7E7B6C83BC}"/>
              </a:ext>
            </a:extLst>
          </p:cNvPr>
          <p:cNvPicPr>
            <a:picLocks noChangeAspect="1"/>
          </p:cNvPicPr>
          <p:nvPr/>
        </p:nvPicPr>
        <p:blipFill>
          <a:blip r:embed="rId4"/>
          <a:srcRect r="8916"/>
          <a:stretch>
            <a:fillRect/>
          </a:stretch>
        </p:blipFill>
        <p:spPr>
          <a:xfrm>
            <a:off x="6644662" y="3602038"/>
            <a:ext cx="3440934" cy="2521655"/>
          </a:xfrm>
          <a:prstGeom prst="rect">
            <a:avLst/>
          </a:prstGeom>
        </p:spPr>
      </p:pic>
      <p:pic>
        <p:nvPicPr>
          <p:cNvPr id="17" name="Audio 16">
            <a:hlinkClick r:id="" action="ppaction://media"/>
            <a:extLst>
              <a:ext uri="{FF2B5EF4-FFF2-40B4-BE49-F238E27FC236}">
                <a16:creationId xmlns:a16="http://schemas.microsoft.com/office/drawing/2014/main" id="{C2692D24-A07F-C37B-3B89-3C6358EB69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934432"/>
      </p:ext>
    </p:extLst>
  </p:cSld>
  <p:clrMapOvr>
    <a:masterClrMapping/>
  </p:clrMapOvr>
  <mc:AlternateContent xmlns:mc="http://schemas.openxmlformats.org/markup-compatibility/2006">
    <mc:Choice xmlns:p14="http://schemas.microsoft.com/office/powerpoint/2010/main" Requires="p14">
      <p:transition spd="slow" p14:dur="2000" advTm="23036"/>
    </mc:Choice>
    <mc:Fallback>
      <p:transition spd="slow" advTm="230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8CE3A4AF-87F9-1BAA-177C-15E5319A4255}"/>
              </a:ext>
            </a:extLst>
          </p:cNvPr>
          <p:cNvSpPr>
            <a:spLocks noGrp="1"/>
          </p:cNvSpPr>
          <p:nvPr>
            <p:ph type="title"/>
          </p:nvPr>
        </p:nvSpPr>
        <p:spPr>
          <a:xfrm>
            <a:off x="838200" y="827727"/>
            <a:ext cx="8648158" cy="1495887"/>
          </a:xfrm>
        </p:spPr>
        <p:txBody>
          <a:bodyPr>
            <a:normAutofit/>
          </a:bodyPr>
          <a:lstStyle/>
          <a:p>
            <a:r>
              <a:rPr lang="en-GB"/>
              <a:t>Care plan for fictional service user with breast cancer</a:t>
            </a:r>
          </a:p>
        </p:txBody>
      </p:sp>
      <p:pic>
        <p:nvPicPr>
          <p:cNvPr id="4" name="Content Placeholder 3" descr="A person in blue scrubs shaking hands with a patient&#10;&#10;AI-generated content may be incorrect.">
            <a:extLst>
              <a:ext uri="{FF2B5EF4-FFF2-40B4-BE49-F238E27FC236}">
                <a16:creationId xmlns:a16="http://schemas.microsoft.com/office/drawing/2014/main" id="{23EE1F67-6284-9A72-322E-4838AEDDFD28}"/>
              </a:ext>
            </a:extLst>
          </p:cNvPr>
          <p:cNvPicPr>
            <a:picLocks noGrp="1" noChangeAspect="1"/>
          </p:cNvPicPr>
          <p:nvPr>
            <p:ph idx="1"/>
          </p:nvPr>
        </p:nvPicPr>
        <p:blipFill>
          <a:blip r:embed="rId4"/>
          <a:stretch>
            <a:fillRect/>
          </a:stretch>
        </p:blipFill>
        <p:spPr>
          <a:xfrm>
            <a:off x="2592485" y="2434196"/>
            <a:ext cx="5139589" cy="3430575"/>
          </a:xfrm>
          <a:prstGeom prst="rect">
            <a:avLst/>
          </a:prstGeom>
        </p:spPr>
      </p:pic>
      <p:pic>
        <p:nvPicPr>
          <p:cNvPr id="25" name="Audio 24">
            <a:hlinkClick r:id="" action="ppaction://media"/>
            <a:extLst>
              <a:ext uri="{FF2B5EF4-FFF2-40B4-BE49-F238E27FC236}">
                <a16:creationId xmlns:a16="http://schemas.microsoft.com/office/drawing/2014/main" id="{F64C2CD2-694F-49AA-8597-9EB1D73E40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9688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670"/>
    </mc:Choice>
    <mc:Fallback>
      <p:transition spd="slow" advTm="46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46A4AE4-5520-4815-852D-CB05E9F5A5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3" name="Straight Connector 12">
              <a:extLst>
                <a:ext uri="{FF2B5EF4-FFF2-40B4-BE49-F238E27FC236}">
                  <a16:creationId xmlns:a16="http://schemas.microsoft.com/office/drawing/2014/main" id="{0229F6CD-5D84-4EEB-B66D-84415969A0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24BD253-E9E1-473E-88AD-E22D668B91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911447-A6C3-48A4-91A8-DAEDB7FF41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BEAE0C5-340D-416D-9DE8-4A7367049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C0FED11B-5B5E-48CF-810B-4BA77BBDF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18" name="Graphic 33">
              <a:extLst>
                <a:ext uri="{FF2B5EF4-FFF2-40B4-BE49-F238E27FC236}">
                  <a16:creationId xmlns:a16="http://schemas.microsoft.com/office/drawing/2014/main" id="{D75A73DE-5BA7-44CE-A718-52385E65D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F1D46AF4-5784-A8D9-D5DF-DC50E4D7F67B}"/>
              </a:ext>
            </a:extLst>
          </p:cNvPr>
          <p:cNvSpPr>
            <a:spLocks noGrp="1"/>
          </p:cNvSpPr>
          <p:nvPr>
            <p:ph type="title"/>
          </p:nvPr>
        </p:nvSpPr>
        <p:spPr>
          <a:xfrm>
            <a:off x="838200" y="905734"/>
            <a:ext cx="8648158" cy="1417880"/>
          </a:xfrm>
        </p:spPr>
        <p:txBody>
          <a:bodyPr>
            <a:normAutofit/>
          </a:bodyPr>
          <a:lstStyle/>
          <a:p>
            <a:r>
              <a:rPr lang="en-GB"/>
              <a:t>INTRODUCTION </a:t>
            </a:r>
          </a:p>
        </p:txBody>
      </p:sp>
      <p:sp>
        <p:nvSpPr>
          <p:cNvPr id="3" name="Content Placeholder 2">
            <a:extLst>
              <a:ext uri="{FF2B5EF4-FFF2-40B4-BE49-F238E27FC236}">
                <a16:creationId xmlns:a16="http://schemas.microsoft.com/office/drawing/2014/main" id="{C5856109-5631-C7CF-A788-192AE957189F}"/>
              </a:ext>
            </a:extLst>
          </p:cNvPr>
          <p:cNvSpPr>
            <a:spLocks noGrp="1"/>
          </p:cNvSpPr>
          <p:nvPr>
            <p:ph idx="1"/>
          </p:nvPr>
        </p:nvSpPr>
        <p:spPr>
          <a:xfrm>
            <a:off x="838200" y="2434196"/>
            <a:ext cx="8648158" cy="3430575"/>
          </a:xfrm>
        </p:spPr>
        <p:txBody>
          <a:bodyPr vert="horz" lIns="91440" tIns="45720" rIns="91440" bIns="45720" rtlCol="0" anchor="t">
            <a:normAutofit/>
          </a:bodyPr>
          <a:lstStyle/>
          <a:p>
            <a:pPr marL="0" indent="0">
              <a:buNone/>
            </a:pPr>
            <a:r>
              <a:rPr lang="en-GB"/>
              <a:t>My name is </a:t>
            </a:r>
            <a:r>
              <a:rPr lang="en-GB" err="1"/>
              <a:t>marie</a:t>
            </a:r>
            <a:r>
              <a:rPr lang="en-GB"/>
              <a:t> doody and my presentation today will be focusing and talking about breast cancer and what care plan I will put into place to centre around the service user, I will also be explaining how this disease effects the service user and their body, and I shall be talking about how their lifestyle and other factors come into play regarding breast cancer and things that can increase the risk of getting breast cancer and how different factors come into play, also regarding how evidence based care recommendations following the NHS guidance </a:t>
            </a:r>
            <a:endParaRPr lang="en-US"/>
          </a:p>
        </p:txBody>
      </p:sp>
      <p:pic>
        <p:nvPicPr>
          <p:cNvPr id="20" name="Audio 19">
            <a:hlinkClick r:id="" action="ppaction://media"/>
            <a:extLst>
              <a:ext uri="{FF2B5EF4-FFF2-40B4-BE49-F238E27FC236}">
                <a16:creationId xmlns:a16="http://schemas.microsoft.com/office/drawing/2014/main" id="{BCBB1D2F-F679-B46D-2766-B6086109A46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9582830"/>
      </p:ext>
    </p:extLst>
  </p:cSld>
  <p:clrMapOvr>
    <a:masterClrMapping/>
  </p:clrMapOvr>
  <mc:AlternateContent xmlns:mc="http://schemas.openxmlformats.org/markup-compatibility/2006">
    <mc:Choice xmlns:p14="http://schemas.microsoft.com/office/powerpoint/2010/main" Requires="p14">
      <p:transition spd="slow" p14:dur="2000" advTm="45306"/>
    </mc:Choice>
    <mc:Fallback>
      <p:transition spd="slow" advTm="45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FBC28-D3D4-1296-0751-D7D2704E98FC}"/>
              </a:ext>
            </a:extLst>
          </p:cNvPr>
          <p:cNvSpPr>
            <a:spLocks noGrp="1"/>
          </p:cNvSpPr>
          <p:nvPr>
            <p:ph type="title"/>
          </p:nvPr>
        </p:nvSpPr>
        <p:spPr>
          <a:xfrm>
            <a:off x="838200" y="839516"/>
            <a:ext cx="5257800" cy="2588881"/>
          </a:xfrm>
        </p:spPr>
        <p:txBody>
          <a:bodyPr anchor="t">
            <a:normAutofit/>
          </a:bodyPr>
          <a:lstStyle/>
          <a:p>
            <a:r>
              <a:rPr lang="en-GB"/>
              <a:t>Introduction to the case  </a:t>
            </a:r>
          </a:p>
        </p:txBody>
      </p:sp>
      <p:sp>
        <p:nvSpPr>
          <p:cNvPr id="3" name="Content Placeholder 2">
            <a:extLst>
              <a:ext uri="{FF2B5EF4-FFF2-40B4-BE49-F238E27FC236}">
                <a16:creationId xmlns:a16="http://schemas.microsoft.com/office/drawing/2014/main" id="{6B46EA7C-3D8D-0754-69BA-859C86253039}"/>
              </a:ext>
            </a:extLst>
          </p:cNvPr>
          <p:cNvSpPr>
            <a:spLocks noGrp="1"/>
          </p:cNvSpPr>
          <p:nvPr>
            <p:ph idx="1"/>
          </p:nvPr>
        </p:nvSpPr>
        <p:spPr>
          <a:xfrm>
            <a:off x="5593096" y="237645"/>
            <a:ext cx="6434615" cy="3377661"/>
          </a:xfrm>
        </p:spPr>
        <p:txBody>
          <a:bodyPr vert="horz" lIns="91440" tIns="45720" rIns="91440" bIns="45720" rtlCol="0" anchor="t">
            <a:normAutofit/>
          </a:bodyPr>
          <a:lstStyle/>
          <a:p>
            <a:pPr marL="0" indent="0">
              <a:lnSpc>
                <a:spcPct val="100000"/>
              </a:lnSpc>
              <a:buNone/>
            </a:pPr>
            <a:r>
              <a:rPr lang="en-GB" sz="1200" b="1" dirty="0"/>
              <a:t>Introducing Amy </a:t>
            </a:r>
          </a:p>
          <a:p>
            <a:pPr marL="0" indent="0">
              <a:lnSpc>
                <a:spcPct val="100000"/>
              </a:lnSpc>
              <a:buNone/>
            </a:pPr>
            <a:r>
              <a:rPr lang="en-GB" sz="1200" b="1" dirty="0"/>
              <a:t>Amy is a 23year old female that attends university she is a white British that smokes 10-15 cigarettes a day she drinks alcohol socially but regularly she is not very active and is stressed over her </a:t>
            </a:r>
            <a:r>
              <a:rPr lang="en-GB" sz="1200" b="1" dirty="0" err="1"/>
              <a:t>uni</a:t>
            </a:r>
            <a:r>
              <a:rPr lang="en-GB" sz="1200" b="1" dirty="0"/>
              <a:t> assignments, she had been diagnosed with early-stage breast cancer </a:t>
            </a:r>
            <a:endParaRPr lang="en-GB" sz="1200" dirty="0"/>
          </a:p>
          <a:p>
            <a:pPr marL="0" indent="0">
              <a:lnSpc>
                <a:spcPct val="100000"/>
              </a:lnSpc>
              <a:buNone/>
            </a:pPr>
            <a:r>
              <a:rPr lang="en-GB" sz="1200" b="1" dirty="0"/>
              <a:t>The fictional person I have chosen is Amy she is 23 and smokes and drinks alcohol she doesn’t live at home, and she has a very busy student lifestyle she experiences very high stress levels in her day-to-day life, Amy was recently diagnosed with early-stage breast cancer</a:t>
            </a:r>
            <a:endParaRPr lang="en-GB" sz="1200" dirty="0"/>
          </a:p>
          <a:p>
            <a:pPr marL="0" indent="0">
              <a:lnSpc>
                <a:spcPct val="100000"/>
              </a:lnSpc>
              <a:buNone/>
            </a:pPr>
            <a:r>
              <a:rPr lang="en-GB" sz="1200" b="1" dirty="0"/>
              <a:t>My care plan with focus on her needs she has her lifestyle and explaining how health professionals can help support her in her time of need</a:t>
            </a:r>
            <a:endParaRPr lang="en-GB" sz="1200" dirty="0"/>
          </a:p>
          <a:p>
            <a:pPr marL="0" indent="0">
              <a:lnSpc>
                <a:spcPct val="100000"/>
              </a:lnSpc>
              <a:buNone/>
            </a:pPr>
            <a:endParaRPr lang="en-GB" sz="1000" b="1" dirty="0"/>
          </a:p>
        </p:txBody>
      </p:sp>
      <p:grpSp>
        <p:nvGrpSpPr>
          <p:cNvPr id="12" name="Group 11">
            <a:extLst>
              <a:ext uri="{FF2B5EF4-FFF2-40B4-BE49-F238E27FC236}">
                <a16:creationId xmlns:a16="http://schemas.microsoft.com/office/drawing/2014/main" id="{55E69D2E-008F-49C5-9948-0B39B4849E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7" y="3722607"/>
            <a:ext cx="12192000" cy="3135490"/>
            <a:chOff x="4377" y="3722607"/>
            <a:chExt cx="12192000" cy="3135490"/>
          </a:xfrm>
        </p:grpSpPr>
        <p:cxnSp>
          <p:nvCxnSpPr>
            <p:cNvPr id="13" name="Straight Connector 12">
              <a:extLst>
                <a:ext uri="{FF2B5EF4-FFF2-40B4-BE49-F238E27FC236}">
                  <a16:creationId xmlns:a16="http://schemas.microsoft.com/office/drawing/2014/main" id="{F20759A2-132F-4735-A0D3-2AC4A1F24C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34694" y="5270375"/>
              <a:ext cx="10926296"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D7768FD-8B36-436A-9523-358C8BF35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77" y="3723254"/>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Graphic 13">
              <a:extLst>
                <a:ext uri="{FF2B5EF4-FFF2-40B4-BE49-F238E27FC236}">
                  <a16:creationId xmlns:a16="http://schemas.microsoft.com/office/drawing/2014/main" id="{325F9612-F8C4-4719-832C-87419F13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881325" y="3722607"/>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sp>
          <p:nvSpPr>
            <p:cNvPr id="16" name="Graphic 18">
              <a:extLst>
                <a:ext uri="{FF2B5EF4-FFF2-40B4-BE49-F238E27FC236}">
                  <a16:creationId xmlns:a16="http://schemas.microsoft.com/office/drawing/2014/main" id="{0E8DA103-9916-4D4C-BD18-055A42E6B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9400" y="3728504"/>
              <a:ext cx="3643725" cy="3129496"/>
            </a:xfrm>
            <a:custGeom>
              <a:avLst/>
              <a:gdLst>
                <a:gd name="connsiteX0" fmla="*/ 0 w 2737484"/>
                <a:gd name="connsiteY0" fmla="*/ 2351151 h 2351150"/>
                <a:gd name="connsiteX1" fmla="*/ 0 w 2737484"/>
                <a:gd name="connsiteY1" fmla="*/ 1368743 h 2351150"/>
                <a:gd name="connsiteX2" fmla="*/ 1368743 w 2737484"/>
                <a:gd name="connsiteY2" fmla="*/ 0 h 2351150"/>
                <a:gd name="connsiteX3" fmla="*/ 1368743 w 2737484"/>
                <a:gd name="connsiteY3" fmla="*/ 0 h 2351150"/>
                <a:gd name="connsiteX4" fmla="*/ 2737485 w 2737484"/>
                <a:gd name="connsiteY4" fmla="*/ 1368743 h 2351150"/>
                <a:gd name="connsiteX5" fmla="*/ 2737485 w 2737484"/>
                <a:gd name="connsiteY5" fmla="*/ 1855661 h 2351150"/>
                <a:gd name="connsiteX6" fmla="*/ 2737485 w 2737484"/>
                <a:gd name="connsiteY6"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484" h="2351150">
                  <a:moveTo>
                    <a:pt x="0" y="2351151"/>
                  </a:moveTo>
                  <a:lnTo>
                    <a:pt x="0" y="1368743"/>
                  </a:lnTo>
                  <a:cubicBezTo>
                    <a:pt x="0" y="612838"/>
                    <a:pt x="612838" y="0"/>
                    <a:pt x="1368743" y="0"/>
                  </a:cubicBezTo>
                  <a:lnTo>
                    <a:pt x="1368743" y="0"/>
                  </a:lnTo>
                  <a:cubicBezTo>
                    <a:pt x="2124647" y="0"/>
                    <a:pt x="2737485" y="612838"/>
                    <a:pt x="2737485" y="1368743"/>
                  </a:cubicBezTo>
                  <a:lnTo>
                    <a:pt x="2737485" y="1855661"/>
                  </a:lnTo>
                  <a:lnTo>
                    <a:pt x="2737485" y="2351151"/>
                  </a:lnTo>
                </a:path>
              </a:pathLst>
            </a:custGeom>
            <a:noFill/>
            <a:ln w="12700" cap="flat">
              <a:solidFill>
                <a:schemeClr val="accent4"/>
              </a:solid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31F948E5-BB76-42B8-82C3-C8133E729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468" y="3722656"/>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grpSp>
      <p:pic>
        <p:nvPicPr>
          <p:cNvPr id="20" name="Audio 19">
            <a:hlinkClick r:id="" action="ppaction://media"/>
            <a:extLst>
              <a:ext uri="{FF2B5EF4-FFF2-40B4-BE49-F238E27FC236}">
                <a16:creationId xmlns:a16="http://schemas.microsoft.com/office/drawing/2014/main" id="{1CBFC44F-AEC8-D77E-72FB-DE555DBA5AF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3680170"/>
      </p:ext>
    </p:extLst>
  </p:cSld>
  <p:clrMapOvr>
    <a:masterClrMapping/>
  </p:clrMapOvr>
  <mc:AlternateContent xmlns:mc="http://schemas.openxmlformats.org/markup-compatibility/2006">
    <mc:Choice xmlns:p14="http://schemas.microsoft.com/office/powerpoint/2010/main" Requires="p14">
      <p:transition spd="slow" p14:dur="2000" advTm="65165"/>
    </mc:Choice>
    <mc:Fallback>
      <p:transition spd="slow" advTm="65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BA7C4-5714-F541-0794-6E61AE4F00B5}"/>
              </a:ext>
            </a:extLst>
          </p:cNvPr>
          <p:cNvSpPr>
            <a:spLocks noGrp="1"/>
          </p:cNvSpPr>
          <p:nvPr>
            <p:ph type="title"/>
          </p:nvPr>
        </p:nvSpPr>
        <p:spPr/>
        <p:txBody>
          <a:bodyPr/>
          <a:lstStyle/>
          <a:p>
            <a:r>
              <a:rPr lang="en-GB"/>
              <a:t>What is breast cancer </a:t>
            </a:r>
          </a:p>
        </p:txBody>
      </p:sp>
      <p:sp>
        <p:nvSpPr>
          <p:cNvPr id="3" name="Content Placeholder 2">
            <a:extLst>
              <a:ext uri="{FF2B5EF4-FFF2-40B4-BE49-F238E27FC236}">
                <a16:creationId xmlns:a16="http://schemas.microsoft.com/office/drawing/2014/main" id="{4E411123-433B-B6B5-F4EB-D25554830134}"/>
              </a:ext>
            </a:extLst>
          </p:cNvPr>
          <p:cNvSpPr>
            <a:spLocks noGrp="1"/>
          </p:cNvSpPr>
          <p:nvPr>
            <p:ph idx="1"/>
          </p:nvPr>
        </p:nvSpPr>
        <p:spPr/>
        <p:txBody>
          <a:bodyPr vert="horz" lIns="91440" tIns="45720" rIns="91440" bIns="45720" rtlCol="0" anchor="t">
            <a:normAutofit/>
          </a:bodyPr>
          <a:lstStyle/>
          <a:p>
            <a:pPr marL="0" indent="0">
              <a:buNone/>
            </a:pPr>
            <a:r>
              <a:rPr lang="en-GB"/>
              <a:t>Cancer is </a:t>
            </a:r>
            <a:r>
              <a:rPr lang="en-GB" err="1"/>
              <a:t>obnormal</a:t>
            </a:r>
            <a:r>
              <a:rPr lang="en-GB"/>
              <a:t> cells that grown within the breast tissue, it can then grow and spread to the lymph nodes and normally starts in the ducts or lobules </a:t>
            </a:r>
          </a:p>
          <a:p>
            <a:pPr marL="0" indent="0">
              <a:buNone/>
            </a:pPr>
            <a:r>
              <a:rPr lang="en-GB"/>
              <a:t>Breast cancer </a:t>
            </a:r>
            <a:r>
              <a:rPr lang="en-GB" err="1"/>
              <a:t>usally</a:t>
            </a:r>
            <a:r>
              <a:rPr lang="en-GB"/>
              <a:t> </a:t>
            </a:r>
            <a:r>
              <a:rPr lang="en-GB" err="1"/>
              <a:t>happends</a:t>
            </a:r>
            <a:r>
              <a:rPr lang="en-GB"/>
              <a:t> when cells start to grow </a:t>
            </a:r>
            <a:r>
              <a:rPr lang="en-GB" err="1"/>
              <a:t>obnormally</a:t>
            </a:r>
            <a:r>
              <a:rPr lang="en-GB"/>
              <a:t>. The </a:t>
            </a:r>
            <a:r>
              <a:rPr lang="en-GB" err="1"/>
              <a:t>commonist</a:t>
            </a:r>
            <a:r>
              <a:rPr lang="en-GB"/>
              <a:t> type of breast cancer </a:t>
            </a:r>
            <a:r>
              <a:rPr lang="en-GB" err="1"/>
              <a:t>usally</a:t>
            </a:r>
            <a:r>
              <a:rPr lang="en-GB"/>
              <a:t> starts in the ducts that carry breast milk </a:t>
            </a:r>
            <a:r>
              <a:rPr lang="en-GB" err="1"/>
              <a:t>altho</a:t>
            </a:r>
            <a:r>
              <a:rPr lang="en-GB"/>
              <a:t> it can also start in the lobules, when cancer is not treated early the cancer cells begin to spread to close by lymph nodes and can also spread to other parts of the body, when caught early this will give </a:t>
            </a:r>
            <a:r>
              <a:rPr lang="en-GB" err="1"/>
              <a:t>amy</a:t>
            </a:r>
            <a:r>
              <a:rPr lang="en-GB"/>
              <a:t> the best chance of getting successful treatment to fully remove the cancer from her body</a:t>
            </a:r>
          </a:p>
        </p:txBody>
      </p:sp>
      <p:pic>
        <p:nvPicPr>
          <p:cNvPr id="8" name="Audio 7">
            <a:hlinkClick r:id="" action="ppaction://media"/>
            <a:extLst>
              <a:ext uri="{FF2B5EF4-FFF2-40B4-BE49-F238E27FC236}">
                <a16:creationId xmlns:a16="http://schemas.microsoft.com/office/drawing/2014/main" id="{4BC12733-84A8-CCF7-A99B-D65BF03F732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0380243"/>
      </p:ext>
    </p:extLst>
  </p:cSld>
  <p:clrMapOvr>
    <a:masterClrMapping/>
  </p:clrMapOvr>
  <mc:AlternateContent xmlns:mc="http://schemas.openxmlformats.org/markup-compatibility/2006">
    <mc:Choice xmlns:p14="http://schemas.microsoft.com/office/powerpoint/2010/main" Requires="p14">
      <p:transition spd="slow" p14:dur="2000" advTm="54258"/>
    </mc:Choice>
    <mc:Fallback>
      <p:transition spd="slow" advTm="54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50" name="Straight Connector 49">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4"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55"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useBgFill="1">
        <p:nvSpPr>
          <p:cNvPr id="57" name="Rectangle 56">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 person holding a pipette and a microscope&#10;&#10;AI-generated content may be incorrect.">
            <a:extLst>
              <a:ext uri="{FF2B5EF4-FFF2-40B4-BE49-F238E27FC236}">
                <a16:creationId xmlns:a16="http://schemas.microsoft.com/office/drawing/2014/main" id="{66661284-83E7-A192-4D81-3F0AA22038BF}"/>
              </a:ext>
            </a:extLst>
          </p:cNvPr>
          <p:cNvPicPr>
            <a:picLocks noGrp="1" noChangeAspect="1"/>
          </p:cNvPicPr>
          <p:nvPr>
            <p:ph idx="1"/>
          </p:nvPr>
        </p:nvPicPr>
        <p:blipFill>
          <a:blip r:embed="rId4">
            <a:alphaModFix/>
          </a:blip>
          <a:srcRect r="12911" b="1"/>
          <a:stretch>
            <a:fillRect/>
          </a:stretch>
        </p:blipFill>
        <p:spPr>
          <a:xfrm>
            <a:off x="1524" y="10"/>
            <a:ext cx="12188952" cy="6857990"/>
          </a:xfrm>
          <a:prstGeom prst="rect">
            <a:avLst/>
          </a:prstGeom>
        </p:spPr>
      </p:pic>
      <p:sp>
        <p:nvSpPr>
          <p:cNvPr id="59" name="Rectangle 58">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D5B728-1BC7-EED1-A66C-FC1A2D44C0D1}"/>
              </a:ext>
            </a:extLst>
          </p:cNvPr>
          <p:cNvSpPr>
            <a:spLocks noGrp="1"/>
          </p:cNvSpPr>
          <p:nvPr>
            <p:ph type="title"/>
          </p:nvPr>
        </p:nvSpPr>
        <p:spPr>
          <a:xfrm>
            <a:off x="838200" y="565846"/>
            <a:ext cx="4826498" cy="3610622"/>
          </a:xfrm>
        </p:spPr>
        <p:txBody>
          <a:bodyPr vert="horz" lIns="91440" tIns="45720" rIns="91440" bIns="45720" rtlCol="0" anchor="b">
            <a:normAutofit/>
          </a:bodyPr>
          <a:lstStyle/>
          <a:p>
            <a:r>
              <a:rPr lang="en-US" sz="5200">
                <a:solidFill>
                  <a:srgbClr val="FFFFFF"/>
                </a:solidFill>
              </a:rPr>
              <a:t>Anatomy of the breast tissue</a:t>
            </a:r>
          </a:p>
        </p:txBody>
      </p:sp>
      <p:pic>
        <p:nvPicPr>
          <p:cNvPr id="7" name="Audio 6">
            <a:hlinkClick r:id="" action="ppaction://media"/>
            <a:extLst>
              <a:ext uri="{FF2B5EF4-FFF2-40B4-BE49-F238E27FC236}">
                <a16:creationId xmlns:a16="http://schemas.microsoft.com/office/drawing/2014/main" id="{9D905330-C6A4-17A7-FC8D-5E50EC9A7E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6630256"/>
      </p:ext>
    </p:extLst>
  </p:cSld>
  <p:clrMapOvr>
    <a:masterClrMapping/>
  </p:clrMapOvr>
  <mc:AlternateContent xmlns:mc="http://schemas.openxmlformats.org/markup-compatibility/2006">
    <mc:Choice xmlns:p14="http://schemas.microsoft.com/office/powerpoint/2010/main" Requires="p14">
      <p:transition spd="slow" p14:dur="2000" advTm="4499"/>
    </mc:Choice>
    <mc:Fallback>
      <p:transition spd="slow" advTm="44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6D811-0D6B-9CE1-C82E-566D9E40672D}"/>
              </a:ext>
            </a:extLst>
          </p:cNvPr>
          <p:cNvSpPr>
            <a:spLocks noGrp="1"/>
          </p:cNvSpPr>
          <p:nvPr>
            <p:ph type="title"/>
          </p:nvPr>
        </p:nvSpPr>
        <p:spPr>
          <a:xfrm>
            <a:off x="838201" y="581337"/>
            <a:ext cx="5836754" cy="2711736"/>
          </a:xfrm>
        </p:spPr>
        <p:txBody>
          <a:bodyPr>
            <a:normAutofit fontScale="90000"/>
          </a:bodyPr>
          <a:lstStyle/>
          <a:p>
            <a:r>
              <a:rPr lang="en-GB"/>
              <a:t>Key points</a:t>
            </a:r>
            <a:br>
              <a:rPr lang="en-GB"/>
            </a:br>
            <a:r>
              <a:rPr lang="en-GB"/>
              <a:t>hormones influence growth, breast consists of lobules, ducts and fatty tissue</a:t>
            </a:r>
          </a:p>
        </p:txBody>
      </p:sp>
      <p:sp>
        <p:nvSpPr>
          <p:cNvPr id="3" name="Content Placeholder 2">
            <a:extLst>
              <a:ext uri="{FF2B5EF4-FFF2-40B4-BE49-F238E27FC236}">
                <a16:creationId xmlns:a16="http://schemas.microsoft.com/office/drawing/2014/main" id="{1EFFB01C-560D-EDC1-A238-27055F879536}"/>
              </a:ext>
            </a:extLst>
          </p:cNvPr>
          <p:cNvSpPr>
            <a:spLocks noGrp="1"/>
          </p:cNvSpPr>
          <p:nvPr>
            <p:ph idx="1"/>
          </p:nvPr>
        </p:nvSpPr>
        <p:spPr>
          <a:xfrm>
            <a:off x="838201" y="3429000"/>
            <a:ext cx="5836754" cy="2601285"/>
          </a:xfrm>
        </p:spPr>
        <p:txBody>
          <a:bodyPr vert="horz" lIns="91440" tIns="45720" rIns="91440" bIns="45720" rtlCol="0" anchor="t">
            <a:normAutofit fontScale="92500" lnSpcReduction="10000"/>
          </a:bodyPr>
          <a:lstStyle/>
          <a:p>
            <a:pPr marL="0" indent="0">
              <a:buNone/>
            </a:pPr>
            <a:r>
              <a:rPr lang="en-GB"/>
              <a:t>To better understand </a:t>
            </a:r>
            <a:r>
              <a:rPr lang="en-GB" err="1"/>
              <a:t>amys</a:t>
            </a:r>
            <a:r>
              <a:rPr lang="en-GB"/>
              <a:t> condition its very important to look at the anatomy of the breast and tissue, the breast is made up of many things including lobules that produce milk and the ducts that carry milk to the nipple this area also contains lymph nodes which is also apart of the immune system, there is also hormones like oestrogen and progesterone that effect how the breast tissue grows, cancer will often grow in the ducts because more then often these cells will </a:t>
            </a:r>
            <a:r>
              <a:rPr lang="en-GB" err="1"/>
              <a:t>devide</a:t>
            </a:r>
            <a:r>
              <a:rPr lang="en-GB"/>
              <a:t> more</a:t>
            </a:r>
          </a:p>
        </p:txBody>
      </p:sp>
      <p:grpSp>
        <p:nvGrpSpPr>
          <p:cNvPr id="25" name="Group 24">
            <a:extLst>
              <a:ext uri="{FF2B5EF4-FFF2-40B4-BE49-F238E27FC236}">
                <a16:creationId xmlns:a16="http://schemas.microsoft.com/office/drawing/2014/main" id="{B3E72256-336B-4C56-A208-D12E28599B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53" cy="6864437"/>
            <a:chOff x="7433816" y="-6437"/>
            <a:chExt cx="4133553" cy="6864437"/>
          </a:xfrm>
        </p:grpSpPr>
        <p:cxnSp>
          <p:nvCxnSpPr>
            <p:cNvPr id="13" name="Straight Connector 12">
              <a:extLst>
                <a:ext uri="{FF2B5EF4-FFF2-40B4-BE49-F238E27FC236}">
                  <a16:creationId xmlns:a16="http://schemas.microsoft.com/office/drawing/2014/main" id="{6D1A7D90-D071-42CE-8999-521FE5EB0C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3435437"/>
              <a:ext cx="55597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88BA3207-8B24-423E-876F-EED4F64FC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990199" y="840583"/>
              <a:ext cx="3021199" cy="5189709"/>
            </a:xfrm>
            <a:custGeom>
              <a:avLst/>
              <a:gdLst>
                <a:gd name="connsiteX0" fmla="*/ 1700213 w 3400426"/>
                <a:gd name="connsiteY0" fmla="*/ 5841130 h 5841130"/>
                <a:gd name="connsiteX1" fmla="*/ 0 w 3400426"/>
                <a:gd name="connsiteY1" fmla="*/ 4140917 h 5841130"/>
                <a:gd name="connsiteX2" fmla="*/ 0 w 3400426"/>
                <a:gd name="connsiteY2" fmla="*/ 3536080 h 5841130"/>
                <a:gd name="connsiteX3" fmla="*/ 0 w 3400426"/>
                <a:gd name="connsiteY3" fmla="*/ 3536080 h 5841130"/>
                <a:gd name="connsiteX4" fmla="*/ 0 w 3400426"/>
                <a:gd name="connsiteY4" fmla="*/ 1700213 h 5841130"/>
                <a:gd name="connsiteX5" fmla="*/ 1700213 w 3400426"/>
                <a:gd name="connsiteY5" fmla="*/ 0 h 5841130"/>
                <a:gd name="connsiteX6" fmla="*/ 3400426 w 3400426"/>
                <a:gd name="connsiteY6" fmla="*/ 1700213 h 5841130"/>
                <a:gd name="connsiteX7" fmla="*/ 3400426 w 3400426"/>
                <a:gd name="connsiteY7" fmla="*/ 2305050 h 5841130"/>
                <a:gd name="connsiteX8" fmla="*/ 3400426 w 3400426"/>
                <a:gd name="connsiteY8" fmla="*/ 2305050 h 5841130"/>
                <a:gd name="connsiteX9" fmla="*/ 3400426 w 3400426"/>
                <a:gd name="connsiteY9" fmla="*/ 4140917 h 5841130"/>
                <a:gd name="connsiteX10" fmla="*/ 1700213 w 3400426"/>
                <a:gd name="connsiteY10" fmla="*/ 5841130 h 5841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0426" h="5841130">
                  <a:moveTo>
                    <a:pt x="1700213" y="5841130"/>
                  </a:moveTo>
                  <a:cubicBezTo>
                    <a:pt x="761211" y="5841130"/>
                    <a:pt x="0" y="5079919"/>
                    <a:pt x="0" y="4140917"/>
                  </a:cubicBezTo>
                  <a:lnTo>
                    <a:pt x="0" y="3536080"/>
                  </a:lnTo>
                  <a:lnTo>
                    <a:pt x="0" y="3536080"/>
                  </a:lnTo>
                  <a:lnTo>
                    <a:pt x="0" y="1700213"/>
                  </a:lnTo>
                  <a:cubicBezTo>
                    <a:pt x="0" y="761211"/>
                    <a:pt x="761211" y="0"/>
                    <a:pt x="1700213" y="0"/>
                  </a:cubicBezTo>
                  <a:cubicBezTo>
                    <a:pt x="2639215" y="0"/>
                    <a:pt x="3400426" y="761211"/>
                    <a:pt x="3400426" y="1700213"/>
                  </a:cubicBezTo>
                  <a:lnTo>
                    <a:pt x="3400426" y="2305050"/>
                  </a:lnTo>
                  <a:lnTo>
                    <a:pt x="3400426" y="2305050"/>
                  </a:lnTo>
                  <a:lnTo>
                    <a:pt x="3400426" y="4140917"/>
                  </a:lnTo>
                  <a:cubicBezTo>
                    <a:pt x="3400426" y="5079919"/>
                    <a:pt x="2639215" y="5841130"/>
                    <a:pt x="1700213" y="5841130"/>
                  </a:cubicBezTo>
                  <a:close/>
                </a:path>
              </a:pathLst>
            </a:cu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5" name="Straight Connector 14">
              <a:extLst>
                <a:ext uri="{FF2B5EF4-FFF2-40B4-BE49-F238E27FC236}">
                  <a16:creationId xmlns:a16="http://schemas.microsoft.com/office/drawing/2014/main" id="{E36E21C5-DC18-4475-9613-1AF97FC0CA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49884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8498F04-5415-4A8B-A069-CF07486ECF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11398" y="3435437"/>
              <a:ext cx="55597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8">
              <a:extLst>
                <a:ext uri="{FF2B5EF4-FFF2-40B4-BE49-F238E27FC236}">
                  <a16:creationId xmlns:a16="http://schemas.microsoft.com/office/drawing/2014/main" id="{7536A5CA-5F9D-44C7-87C6-A12CF740D5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3982" y="0"/>
              <a:ext cx="3021199" cy="1510599"/>
            </a:xfrm>
            <a:custGeom>
              <a:avLst/>
              <a:gdLst>
                <a:gd name="connsiteX0" fmla="*/ 4467225 w 4467225"/>
                <a:gd name="connsiteY0" fmla="*/ 0 h 2233612"/>
                <a:gd name="connsiteX1" fmla="*/ 2233613 w 4467225"/>
                <a:gd name="connsiteY1" fmla="*/ 2233613 h 2233612"/>
                <a:gd name="connsiteX2" fmla="*/ 0 w 4467225"/>
                <a:gd name="connsiteY2" fmla="*/ 0 h 2233612"/>
              </a:gdLst>
              <a:ahLst/>
              <a:cxnLst>
                <a:cxn ang="0">
                  <a:pos x="connsiteX0" y="connsiteY0"/>
                </a:cxn>
                <a:cxn ang="0">
                  <a:pos x="connsiteX1" y="connsiteY1"/>
                </a:cxn>
                <a:cxn ang="0">
                  <a:pos x="connsiteX2" y="connsiteY2"/>
                </a:cxn>
              </a:cxnLst>
              <a:rect l="l" t="t" r="r" b="b"/>
              <a:pathLst>
                <a:path w="4467225" h="2233612">
                  <a:moveTo>
                    <a:pt x="4467225" y="0"/>
                  </a:moveTo>
                  <a:cubicBezTo>
                    <a:pt x="4467225" y="1233583"/>
                    <a:pt x="3467195" y="2233613"/>
                    <a:pt x="2233613" y="2233613"/>
                  </a:cubicBezTo>
                  <a:cubicBezTo>
                    <a:pt x="1000030" y="2233613"/>
                    <a:pt x="0" y="1233583"/>
                    <a:pt x="0" y="0"/>
                  </a:cubicBezTo>
                </a:path>
              </a:pathLst>
            </a:custGeom>
            <a:noFill/>
            <a:ln w="12700" cap="flat">
              <a:solidFill>
                <a:schemeClr val="accent4"/>
              </a:solidFill>
              <a:prstDash val="solid"/>
              <a:miter/>
            </a:ln>
          </p:spPr>
          <p:txBody>
            <a:bodyPr rtlCol="0" anchor="ctr"/>
            <a:lstStyle/>
            <a:p>
              <a:endParaRPr lang="en-US"/>
            </a:p>
          </p:txBody>
        </p:sp>
        <p:sp>
          <p:nvSpPr>
            <p:cNvPr id="18" name="Graphic 8">
              <a:extLst>
                <a:ext uri="{FF2B5EF4-FFF2-40B4-BE49-F238E27FC236}">
                  <a16:creationId xmlns:a16="http://schemas.microsoft.com/office/drawing/2014/main" id="{BE6FB307-61DF-42E4-ACB8-4E47813A8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985885" y="5347397"/>
              <a:ext cx="3021199" cy="1510599"/>
            </a:xfrm>
            <a:custGeom>
              <a:avLst/>
              <a:gdLst>
                <a:gd name="connsiteX0" fmla="*/ 4467225 w 4467225"/>
                <a:gd name="connsiteY0" fmla="*/ 0 h 2233612"/>
                <a:gd name="connsiteX1" fmla="*/ 2233613 w 4467225"/>
                <a:gd name="connsiteY1" fmla="*/ 2233613 h 2233612"/>
                <a:gd name="connsiteX2" fmla="*/ 0 w 4467225"/>
                <a:gd name="connsiteY2" fmla="*/ 0 h 2233612"/>
              </a:gdLst>
              <a:ahLst/>
              <a:cxnLst>
                <a:cxn ang="0">
                  <a:pos x="connsiteX0" y="connsiteY0"/>
                </a:cxn>
                <a:cxn ang="0">
                  <a:pos x="connsiteX1" y="connsiteY1"/>
                </a:cxn>
                <a:cxn ang="0">
                  <a:pos x="connsiteX2" y="connsiteY2"/>
                </a:cxn>
              </a:cxnLst>
              <a:rect l="l" t="t" r="r" b="b"/>
              <a:pathLst>
                <a:path w="4467225" h="2233612">
                  <a:moveTo>
                    <a:pt x="4467225" y="0"/>
                  </a:moveTo>
                  <a:cubicBezTo>
                    <a:pt x="4467225" y="1233583"/>
                    <a:pt x="3467195" y="2233613"/>
                    <a:pt x="2233613" y="2233613"/>
                  </a:cubicBezTo>
                  <a:cubicBezTo>
                    <a:pt x="1000030" y="2233613"/>
                    <a:pt x="0" y="1233583"/>
                    <a:pt x="0" y="0"/>
                  </a:cubicBezTo>
                </a:path>
              </a:pathLst>
            </a:custGeom>
            <a:noFill/>
            <a:ln w="12700" cap="flat">
              <a:solidFill>
                <a:schemeClr val="accent4"/>
              </a:solid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E7C9104A-0B2E-42A7-8F27-CCEFDBA900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7C0EC34-7095-4362-AA58-F572131373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C19E597-F67B-455A-9D77-8B564DC5DB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FF4279-F451-4DED-87EB-1899D7E4EB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 name="Audio 6">
            <a:hlinkClick r:id="" action="ppaction://media"/>
            <a:extLst>
              <a:ext uri="{FF2B5EF4-FFF2-40B4-BE49-F238E27FC236}">
                <a16:creationId xmlns:a16="http://schemas.microsoft.com/office/drawing/2014/main" id="{5C5F606F-C75A-1EF3-8AA6-528A86F9E12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267719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5747"/>
    </mc:Choice>
    <mc:Fallback>
      <p:transition spd="slow" advTm="55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48172-22E3-8EB1-8B6F-3BBD00E76DBD}"/>
              </a:ext>
            </a:extLst>
          </p:cNvPr>
          <p:cNvSpPr>
            <a:spLocks noGrp="1"/>
          </p:cNvSpPr>
          <p:nvPr>
            <p:ph type="title"/>
          </p:nvPr>
        </p:nvSpPr>
        <p:spPr/>
        <p:txBody>
          <a:bodyPr>
            <a:normAutofit fontScale="90000"/>
          </a:bodyPr>
          <a:lstStyle/>
          <a:p>
            <a:r>
              <a:rPr lang="en-GB"/>
              <a:t>Physiology: how the system should work</a:t>
            </a:r>
            <a:br>
              <a:rPr lang="en-GB"/>
            </a:br>
            <a:r>
              <a:rPr lang="en-GB"/>
              <a:t>normal cells divide, DNA </a:t>
            </a:r>
            <a:r>
              <a:rPr lang="en-GB" err="1"/>
              <a:t>controlls</a:t>
            </a:r>
            <a:r>
              <a:rPr lang="en-GB"/>
              <a:t> the growth, immune system removes damaged cells</a:t>
            </a:r>
          </a:p>
        </p:txBody>
      </p:sp>
      <p:sp>
        <p:nvSpPr>
          <p:cNvPr id="3" name="Content Placeholder 2">
            <a:extLst>
              <a:ext uri="{FF2B5EF4-FFF2-40B4-BE49-F238E27FC236}">
                <a16:creationId xmlns:a16="http://schemas.microsoft.com/office/drawing/2014/main" id="{16BFDBED-80C4-3D86-7F00-898D2D5C1E07}"/>
              </a:ext>
            </a:extLst>
          </p:cNvPr>
          <p:cNvSpPr>
            <a:spLocks noGrp="1"/>
          </p:cNvSpPr>
          <p:nvPr>
            <p:ph idx="1"/>
          </p:nvPr>
        </p:nvSpPr>
        <p:spPr/>
        <p:txBody>
          <a:bodyPr vert="horz" lIns="91440" tIns="45720" rIns="91440" bIns="45720" rtlCol="0" anchor="t">
            <a:normAutofit/>
          </a:bodyPr>
          <a:lstStyle/>
          <a:p>
            <a:pPr marL="0" indent="0">
              <a:buNone/>
            </a:pPr>
            <a:r>
              <a:rPr lang="en-GB"/>
              <a:t>Normally breast cells will grow in and they divide in a controlled way, it’s the </a:t>
            </a:r>
            <a:r>
              <a:rPr lang="en-GB" err="1"/>
              <a:t>dna</a:t>
            </a:r>
            <a:r>
              <a:rPr lang="en-GB"/>
              <a:t> that tell cells when they need to divide and when they need to stop dividing, usually when </a:t>
            </a:r>
            <a:r>
              <a:rPr lang="en-GB" err="1"/>
              <a:t>dna</a:t>
            </a:r>
            <a:r>
              <a:rPr lang="en-GB"/>
              <a:t> gets damaged your immune system will get rid of the cells that are no longer good for your body, however when it comes to breast cancer the control part becomes lost which then allows the bad cells to grow quickly and form into a tumour</a:t>
            </a:r>
          </a:p>
        </p:txBody>
      </p:sp>
      <p:pic>
        <p:nvPicPr>
          <p:cNvPr id="7" name="Audio 6">
            <a:hlinkClick r:id="" action="ppaction://media"/>
            <a:extLst>
              <a:ext uri="{FF2B5EF4-FFF2-40B4-BE49-F238E27FC236}">
                <a16:creationId xmlns:a16="http://schemas.microsoft.com/office/drawing/2014/main" id="{012A76C5-51C7-92D6-6105-761AF12E12B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87138706"/>
      </p:ext>
    </p:extLst>
  </p:cSld>
  <p:clrMapOvr>
    <a:masterClrMapping/>
  </p:clrMapOvr>
  <mc:AlternateContent xmlns:mc="http://schemas.openxmlformats.org/markup-compatibility/2006">
    <mc:Choice xmlns:p14="http://schemas.microsoft.com/office/powerpoint/2010/main" Requires="p14">
      <p:transition spd="slow" p14:dur="2000" advTm="42781"/>
    </mc:Choice>
    <mc:Fallback>
      <p:transition spd="slow" advTm="42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icroscopic view of cells">
            <a:extLst>
              <a:ext uri="{FF2B5EF4-FFF2-40B4-BE49-F238E27FC236}">
                <a16:creationId xmlns:a16="http://schemas.microsoft.com/office/drawing/2014/main" id="{A1E39EAA-6381-05D4-3715-F038960A0A3B}"/>
              </a:ext>
            </a:extLst>
          </p:cNvPr>
          <p:cNvPicPr>
            <a:picLocks noChangeAspect="1"/>
          </p:cNvPicPr>
          <p:nvPr/>
        </p:nvPicPr>
        <p:blipFill>
          <a:blip r:embed="rId4">
            <a:alphaModFix amt="40000"/>
          </a:blip>
          <a:srcRect r="-2" b="15164"/>
          <a:stretch>
            <a:fillRect/>
          </a:stretch>
        </p:blipFill>
        <p:spPr>
          <a:xfrm>
            <a:off x="20" y="-1"/>
            <a:ext cx="12191980" cy="6873463"/>
          </a:xfrm>
          <a:prstGeom prst="rect">
            <a:avLst/>
          </a:prstGeom>
          <a:ln w="12700">
            <a:noFill/>
          </a:ln>
        </p:spPr>
      </p:pic>
      <p:grpSp>
        <p:nvGrpSpPr>
          <p:cNvPr id="15" name="Group 14">
            <a:extLst>
              <a:ext uri="{FF2B5EF4-FFF2-40B4-BE49-F238E27FC236}">
                <a16:creationId xmlns:a16="http://schemas.microsoft.com/office/drawing/2014/main" id="{68142369-1172-4897-98AF-7E16842C4A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6" name="Straight Connector 15">
              <a:extLst>
                <a:ext uri="{FF2B5EF4-FFF2-40B4-BE49-F238E27FC236}">
                  <a16:creationId xmlns:a16="http://schemas.microsoft.com/office/drawing/2014/main" id="{6B4EC643-469D-49F7-B2C7-FA3DA6FFA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3C04565-7FC8-416F-9C08-F430D337F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2BD8DCF-6634-460D-AA2E-1357451FBA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EAC9175-245B-4886-A4F2-EEA53C13F5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Graphic 33">
              <a:extLst>
                <a:ext uri="{FF2B5EF4-FFF2-40B4-BE49-F238E27FC236}">
                  <a16:creationId xmlns:a16="http://schemas.microsoft.com/office/drawing/2014/main" id="{BC567658-11B8-4D35-89AE-B73534669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Graphic 33">
              <a:extLst>
                <a:ext uri="{FF2B5EF4-FFF2-40B4-BE49-F238E27FC236}">
                  <a16:creationId xmlns:a16="http://schemas.microsoft.com/office/drawing/2014/main" id="{B2AAA79A-1602-4193-8170-9C436D9CE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 name="Title 1">
            <a:extLst>
              <a:ext uri="{FF2B5EF4-FFF2-40B4-BE49-F238E27FC236}">
                <a16:creationId xmlns:a16="http://schemas.microsoft.com/office/drawing/2014/main" id="{A0F2D3B0-E325-960B-AB73-04DE6B14A69A}"/>
              </a:ext>
            </a:extLst>
          </p:cNvPr>
          <p:cNvSpPr>
            <a:spLocks noGrp="1"/>
          </p:cNvSpPr>
          <p:nvPr>
            <p:ph type="title"/>
          </p:nvPr>
        </p:nvSpPr>
        <p:spPr>
          <a:xfrm>
            <a:off x="841248" y="876303"/>
            <a:ext cx="8817102" cy="2978517"/>
          </a:xfrm>
        </p:spPr>
        <p:txBody>
          <a:bodyPr anchor="b">
            <a:normAutofit/>
          </a:bodyPr>
          <a:lstStyle/>
          <a:p>
            <a:r>
              <a:rPr lang="en-GB">
                <a:solidFill>
                  <a:srgbClr val="FFFFFF"/>
                </a:solidFill>
              </a:rPr>
              <a:t>How breast cancer affects the body </a:t>
            </a:r>
            <a:br>
              <a:rPr lang="en-GB">
                <a:solidFill>
                  <a:srgbClr val="FFFFFF"/>
                </a:solidFill>
              </a:rPr>
            </a:br>
            <a:r>
              <a:rPr lang="en-GB">
                <a:solidFill>
                  <a:srgbClr val="FFFFFF"/>
                </a:solidFill>
              </a:rPr>
              <a:t>formation of a lump, fatigue and pain, misshape of the breast, multiplying cells </a:t>
            </a:r>
          </a:p>
        </p:txBody>
      </p:sp>
      <p:sp>
        <p:nvSpPr>
          <p:cNvPr id="3" name="Content Placeholder 2">
            <a:extLst>
              <a:ext uri="{FF2B5EF4-FFF2-40B4-BE49-F238E27FC236}">
                <a16:creationId xmlns:a16="http://schemas.microsoft.com/office/drawing/2014/main" id="{CADE74D3-3766-DB87-00DB-1C9D53C3C78B}"/>
              </a:ext>
            </a:extLst>
          </p:cNvPr>
          <p:cNvSpPr>
            <a:spLocks noGrp="1"/>
          </p:cNvSpPr>
          <p:nvPr>
            <p:ph idx="1"/>
          </p:nvPr>
        </p:nvSpPr>
        <p:spPr>
          <a:xfrm>
            <a:off x="841248" y="4105835"/>
            <a:ext cx="8817102" cy="1918725"/>
          </a:xfrm>
        </p:spPr>
        <p:txBody>
          <a:bodyPr vert="horz" lIns="91440" tIns="45720" rIns="91440" bIns="45720" rtlCol="0" anchor="t">
            <a:normAutofit/>
          </a:bodyPr>
          <a:lstStyle/>
          <a:p>
            <a:pPr marL="0" indent="0">
              <a:buNone/>
            </a:pPr>
            <a:r>
              <a:rPr lang="en-GB">
                <a:solidFill>
                  <a:srgbClr val="FFFFFF"/>
                </a:solidFill>
              </a:rPr>
              <a:t>Amys case her cancer cells started to multiply extremely fast forming a noticeably  lump cancer can spread to the lymph nodes under the arm pit </a:t>
            </a:r>
            <a:r>
              <a:rPr lang="en-GB" err="1">
                <a:solidFill>
                  <a:srgbClr val="FFFFFF"/>
                </a:solidFill>
              </a:rPr>
              <a:t>ehich</a:t>
            </a:r>
            <a:r>
              <a:rPr lang="en-GB">
                <a:solidFill>
                  <a:srgbClr val="FFFFFF"/>
                </a:solidFill>
              </a:rPr>
              <a:t> is the reason these places are checked often, when it comes to cancer physically breast cancer can cause many health concerns for example changes in breast shape, pain swelling and fatigue and tiredness, it can also affect Amy emotionally and can make her feel overwhelmed and anxious especially at her young age </a:t>
            </a:r>
          </a:p>
        </p:txBody>
      </p:sp>
      <p:pic>
        <p:nvPicPr>
          <p:cNvPr id="8" name="Audio 7">
            <a:hlinkClick r:id="" action="ppaction://media"/>
            <a:extLst>
              <a:ext uri="{FF2B5EF4-FFF2-40B4-BE49-F238E27FC236}">
                <a16:creationId xmlns:a16="http://schemas.microsoft.com/office/drawing/2014/main" id="{C911A194-91C8-F76D-18BB-D13FBF678F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12923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5708"/>
    </mc:Choice>
    <mc:Fallback>
      <p:transition spd="slow" advTm="55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311CF-DFFA-28F6-FDCF-709FA815E4CC}"/>
              </a:ext>
            </a:extLst>
          </p:cNvPr>
          <p:cNvSpPr>
            <a:spLocks noGrp="1"/>
          </p:cNvSpPr>
          <p:nvPr>
            <p:ph type="title"/>
          </p:nvPr>
        </p:nvSpPr>
        <p:spPr/>
        <p:txBody>
          <a:bodyPr>
            <a:normAutofit fontScale="90000"/>
          </a:bodyPr>
          <a:lstStyle/>
          <a:p>
            <a:r>
              <a:rPr lang="en-GB"/>
              <a:t>Risk factors that can effect Amy include</a:t>
            </a:r>
            <a:br>
              <a:rPr lang="en-GB"/>
            </a:br>
            <a:r>
              <a:rPr lang="en-GB"/>
              <a:t>smoking, </a:t>
            </a:r>
            <a:r>
              <a:rPr lang="en-GB" err="1"/>
              <a:t>alcohol,possible</a:t>
            </a:r>
            <a:r>
              <a:rPr lang="en-GB"/>
              <a:t> genetics, stress or poor diet</a:t>
            </a:r>
          </a:p>
        </p:txBody>
      </p:sp>
      <p:sp>
        <p:nvSpPr>
          <p:cNvPr id="3" name="Content Placeholder 2">
            <a:extLst>
              <a:ext uri="{FF2B5EF4-FFF2-40B4-BE49-F238E27FC236}">
                <a16:creationId xmlns:a16="http://schemas.microsoft.com/office/drawing/2014/main" id="{75B809CB-ADF6-6DCF-CFB1-0A55341D81CC}"/>
              </a:ext>
            </a:extLst>
          </p:cNvPr>
          <p:cNvSpPr>
            <a:spLocks noGrp="1"/>
          </p:cNvSpPr>
          <p:nvPr>
            <p:ph idx="1"/>
          </p:nvPr>
        </p:nvSpPr>
        <p:spPr/>
        <p:txBody>
          <a:bodyPr vert="horz" lIns="91440" tIns="45720" rIns="91440" bIns="45720" rtlCol="0" anchor="t">
            <a:normAutofit/>
          </a:bodyPr>
          <a:lstStyle/>
          <a:p>
            <a:pPr marL="0" indent="0">
              <a:buNone/>
            </a:pPr>
            <a:r>
              <a:rPr lang="en-GB"/>
              <a:t>Amys lifestyle will </a:t>
            </a:r>
            <a:r>
              <a:rPr lang="en-GB" err="1"/>
              <a:t>aslo</a:t>
            </a:r>
            <a:r>
              <a:rPr lang="en-GB"/>
              <a:t> put her at high risk as smoking and drinking alcohol and very well-known risk factors for breast cancer.</a:t>
            </a:r>
          </a:p>
          <a:p>
            <a:pPr marL="0" indent="0">
              <a:buNone/>
            </a:pPr>
            <a:r>
              <a:rPr lang="en-GB"/>
              <a:t>Drinking on a regular basis can increase oestrogen levels also lack exercise, stress and having a poor diet can weaken her immune system and affect her health, </a:t>
            </a:r>
            <a:r>
              <a:rPr lang="en-GB" err="1"/>
              <a:t>altho</a:t>
            </a:r>
            <a:r>
              <a:rPr lang="en-GB"/>
              <a:t> Amy is still quite young her family genetics can also come into play and increase her risks of breast cancer so her family history should also be explored to rule out genetics</a:t>
            </a:r>
          </a:p>
        </p:txBody>
      </p:sp>
      <p:pic>
        <p:nvPicPr>
          <p:cNvPr id="7" name="Audio 6">
            <a:hlinkClick r:id="" action="ppaction://media"/>
            <a:extLst>
              <a:ext uri="{FF2B5EF4-FFF2-40B4-BE49-F238E27FC236}">
                <a16:creationId xmlns:a16="http://schemas.microsoft.com/office/drawing/2014/main" id="{C516F287-92D4-E242-1425-5DA915B671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53253039"/>
      </p:ext>
    </p:extLst>
  </p:cSld>
  <p:clrMapOvr>
    <a:masterClrMapping/>
  </p:clrMapOvr>
  <mc:AlternateContent xmlns:mc="http://schemas.openxmlformats.org/markup-compatibility/2006">
    <mc:Choice xmlns:p14="http://schemas.microsoft.com/office/powerpoint/2010/main" Requires="p14">
      <p:transition spd="slow" p14:dur="2000" advTm="50140"/>
    </mc:Choice>
    <mc:Fallback>
      <p:transition spd="slow" advTm="50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useBgFill="1">
        <p:nvSpPr>
          <p:cNvPr id="19" name="Rectangle 18">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 close up of a metal object&#10;&#10;AI-generated content may be incorrect.">
            <a:extLst>
              <a:ext uri="{FF2B5EF4-FFF2-40B4-BE49-F238E27FC236}">
                <a16:creationId xmlns:a16="http://schemas.microsoft.com/office/drawing/2014/main" id="{C956C2B2-EB87-AFB7-3668-186893BC8DF7}"/>
              </a:ext>
            </a:extLst>
          </p:cNvPr>
          <p:cNvPicPr>
            <a:picLocks noGrp="1" noChangeAspect="1"/>
          </p:cNvPicPr>
          <p:nvPr>
            <p:ph idx="1"/>
          </p:nvPr>
        </p:nvPicPr>
        <p:blipFill>
          <a:blip r:embed="rId4">
            <a:alphaModFix/>
          </a:blip>
          <a:srcRect b="15730"/>
          <a:stretch>
            <a:fillRect/>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E9B141D4-C8D6-48AA-95E4-9D7277D2A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47811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01055-2332-F886-6C5E-9341357C506E}"/>
              </a:ext>
            </a:extLst>
          </p:cNvPr>
          <p:cNvSpPr>
            <a:spLocks noGrp="1"/>
          </p:cNvSpPr>
          <p:nvPr>
            <p:ph type="title"/>
          </p:nvPr>
        </p:nvSpPr>
        <p:spPr>
          <a:xfrm>
            <a:off x="777240" y="532995"/>
            <a:ext cx="7207683" cy="1515091"/>
          </a:xfrm>
        </p:spPr>
        <p:txBody>
          <a:bodyPr vert="horz" lIns="91440" tIns="45720" rIns="91440" bIns="45720" rtlCol="0" anchor="b">
            <a:normAutofit/>
          </a:bodyPr>
          <a:lstStyle/>
          <a:p>
            <a:r>
              <a:rPr lang="en-US" sz="5200">
                <a:solidFill>
                  <a:srgbClr val="FFFFFF"/>
                </a:solidFill>
              </a:rPr>
              <a:t>NHS Diagnosis pathway</a:t>
            </a:r>
          </a:p>
        </p:txBody>
      </p:sp>
      <p:pic>
        <p:nvPicPr>
          <p:cNvPr id="7" name="Audio 6">
            <a:hlinkClick r:id="" action="ppaction://media"/>
            <a:extLst>
              <a:ext uri="{FF2B5EF4-FFF2-40B4-BE49-F238E27FC236}">
                <a16:creationId xmlns:a16="http://schemas.microsoft.com/office/drawing/2014/main" id="{56134FFC-DD21-D043-87AC-601824CD213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6957497"/>
      </p:ext>
    </p:extLst>
  </p:cSld>
  <p:clrMapOvr>
    <a:masterClrMapping/>
  </p:clrMapOvr>
  <mc:AlternateContent xmlns:mc="http://schemas.openxmlformats.org/markup-compatibility/2006">
    <mc:Choice xmlns:p14="http://schemas.microsoft.com/office/powerpoint/2010/main" Requires="p14">
      <p:transition spd="slow" p14:dur="2000" advTm="5951"/>
    </mc:Choice>
    <mc:Fallback>
      <p:transition spd="slow" advTm="5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FC6D8-C533-72FB-B483-621BBD1151A3}"/>
              </a:ext>
            </a:extLst>
          </p:cNvPr>
          <p:cNvSpPr>
            <a:spLocks noGrp="1"/>
          </p:cNvSpPr>
          <p:nvPr>
            <p:ph type="title"/>
          </p:nvPr>
        </p:nvSpPr>
        <p:spPr>
          <a:xfrm>
            <a:off x="838200" y="839516"/>
            <a:ext cx="5257800" cy="2588881"/>
          </a:xfrm>
        </p:spPr>
        <p:txBody>
          <a:bodyPr anchor="t">
            <a:normAutofit fontScale="90000"/>
          </a:bodyPr>
          <a:lstStyle/>
          <a:p>
            <a:r>
              <a:rPr lang="en-GB" err="1"/>
              <a:t>Nhs</a:t>
            </a:r>
            <a:r>
              <a:rPr lang="en-GB"/>
              <a:t> diagnosis pathway key points</a:t>
            </a:r>
            <a:br>
              <a:rPr lang="en-GB"/>
            </a:br>
            <a:r>
              <a:rPr lang="en-GB" err="1"/>
              <a:t>gp</a:t>
            </a:r>
            <a:r>
              <a:rPr lang="en-GB"/>
              <a:t> referral, ultrasound, biopsy, treatment plans</a:t>
            </a:r>
          </a:p>
        </p:txBody>
      </p:sp>
      <p:sp>
        <p:nvSpPr>
          <p:cNvPr id="42" name="Content Placeholder 2">
            <a:extLst>
              <a:ext uri="{FF2B5EF4-FFF2-40B4-BE49-F238E27FC236}">
                <a16:creationId xmlns:a16="http://schemas.microsoft.com/office/drawing/2014/main" id="{A517BD7E-3F37-386F-449D-F776816F95DC}"/>
              </a:ext>
            </a:extLst>
          </p:cNvPr>
          <p:cNvSpPr>
            <a:spLocks noGrp="1"/>
          </p:cNvSpPr>
          <p:nvPr>
            <p:ph idx="1"/>
          </p:nvPr>
        </p:nvSpPr>
        <p:spPr>
          <a:xfrm>
            <a:off x="6297586" y="827116"/>
            <a:ext cx="5183786" cy="2601285"/>
          </a:xfrm>
        </p:spPr>
        <p:txBody>
          <a:bodyPr anchor="t">
            <a:normAutofit lnSpcReduction="10000"/>
          </a:bodyPr>
          <a:lstStyle/>
          <a:p>
            <a:pPr marL="0" indent="0">
              <a:buNone/>
            </a:pPr>
            <a:r>
              <a:rPr lang="en-GB"/>
              <a:t>Following the </a:t>
            </a:r>
            <a:r>
              <a:rPr lang="en-GB" err="1"/>
              <a:t>nhs</a:t>
            </a:r>
            <a:r>
              <a:rPr lang="en-GB"/>
              <a:t> guidelines Amy will be referred by her </a:t>
            </a:r>
            <a:r>
              <a:rPr lang="en-GB" err="1"/>
              <a:t>gp</a:t>
            </a:r>
            <a:r>
              <a:rPr lang="en-GB"/>
              <a:t> to a breast clinic for more tests there she will have scans like ultrasounds and possibly a mammogram depending on her age they will also do a biopsy to confirm diagnosis. Amys cancer is early start meaning it hasn’t spread far as it was detected early and this will help in planning her treatment suited to her personal needs</a:t>
            </a:r>
          </a:p>
        </p:txBody>
      </p:sp>
      <p:grpSp>
        <p:nvGrpSpPr>
          <p:cNvPr id="12" name="Group 11">
            <a:extLst>
              <a:ext uri="{FF2B5EF4-FFF2-40B4-BE49-F238E27FC236}">
                <a16:creationId xmlns:a16="http://schemas.microsoft.com/office/drawing/2014/main" id="{55E69D2E-008F-49C5-9948-0B39B4849E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7" y="3722607"/>
            <a:ext cx="12192000" cy="3135490"/>
            <a:chOff x="4377" y="3722607"/>
            <a:chExt cx="12192000" cy="3135490"/>
          </a:xfrm>
        </p:grpSpPr>
        <p:cxnSp>
          <p:nvCxnSpPr>
            <p:cNvPr id="13" name="Straight Connector 12">
              <a:extLst>
                <a:ext uri="{FF2B5EF4-FFF2-40B4-BE49-F238E27FC236}">
                  <a16:creationId xmlns:a16="http://schemas.microsoft.com/office/drawing/2014/main" id="{F20759A2-132F-4735-A0D3-2AC4A1F24C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34694" y="5270375"/>
              <a:ext cx="10926296"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D7768FD-8B36-436A-9523-358C8BF35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377" y="3723254"/>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Graphic 13">
              <a:extLst>
                <a:ext uri="{FF2B5EF4-FFF2-40B4-BE49-F238E27FC236}">
                  <a16:creationId xmlns:a16="http://schemas.microsoft.com/office/drawing/2014/main" id="{325F9612-F8C4-4719-832C-87419F13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881325" y="3722607"/>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sp>
          <p:nvSpPr>
            <p:cNvPr id="16" name="Graphic 18">
              <a:extLst>
                <a:ext uri="{FF2B5EF4-FFF2-40B4-BE49-F238E27FC236}">
                  <a16:creationId xmlns:a16="http://schemas.microsoft.com/office/drawing/2014/main" id="{0E8DA103-9916-4D4C-BD18-055A42E6B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9400" y="3728504"/>
              <a:ext cx="3643725" cy="3129496"/>
            </a:xfrm>
            <a:custGeom>
              <a:avLst/>
              <a:gdLst>
                <a:gd name="connsiteX0" fmla="*/ 0 w 2737484"/>
                <a:gd name="connsiteY0" fmla="*/ 2351151 h 2351150"/>
                <a:gd name="connsiteX1" fmla="*/ 0 w 2737484"/>
                <a:gd name="connsiteY1" fmla="*/ 1368743 h 2351150"/>
                <a:gd name="connsiteX2" fmla="*/ 1368743 w 2737484"/>
                <a:gd name="connsiteY2" fmla="*/ 0 h 2351150"/>
                <a:gd name="connsiteX3" fmla="*/ 1368743 w 2737484"/>
                <a:gd name="connsiteY3" fmla="*/ 0 h 2351150"/>
                <a:gd name="connsiteX4" fmla="*/ 2737485 w 2737484"/>
                <a:gd name="connsiteY4" fmla="*/ 1368743 h 2351150"/>
                <a:gd name="connsiteX5" fmla="*/ 2737485 w 2737484"/>
                <a:gd name="connsiteY5" fmla="*/ 1855661 h 2351150"/>
                <a:gd name="connsiteX6" fmla="*/ 2737485 w 2737484"/>
                <a:gd name="connsiteY6"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7484" h="2351150">
                  <a:moveTo>
                    <a:pt x="0" y="2351151"/>
                  </a:moveTo>
                  <a:lnTo>
                    <a:pt x="0" y="1368743"/>
                  </a:lnTo>
                  <a:cubicBezTo>
                    <a:pt x="0" y="612838"/>
                    <a:pt x="612838" y="0"/>
                    <a:pt x="1368743" y="0"/>
                  </a:cubicBezTo>
                  <a:lnTo>
                    <a:pt x="1368743" y="0"/>
                  </a:lnTo>
                  <a:cubicBezTo>
                    <a:pt x="2124647" y="0"/>
                    <a:pt x="2737485" y="612838"/>
                    <a:pt x="2737485" y="1368743"/>
                  </a:cubicBezTo>
                  <a:lnTo>
                    <a:pt x="2737485" y="1855661"/>
                  </a:lnTo>
                  <a:lnTo>
                    <a:pt x="2737485" y="2351151"/>
                  </a:lnTo>
                </a:path>
              </a:pathLst>
            </a:custGeom>
            <a:noFill/>
            <a:ln w="12700" cap="flat">
              <a:solidFill>
                <a:schemeClr val="accent4"/>
              </a:solid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31F948E5-BB76-42B8-82C3-C8133E729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468" y="3722656"/>
              <a:ext cx="2681207" cy="3135441"/>
            </a:xfrm>
            <a:custGeom>
              <a:avLst/>
              <a:gdLst>
                <a:gd name="connsiteX0" fmla="*/ 0 w 2010537"/>
                <a:gd name="connsiteY0" fmla="*/ 2351151 h 2351150"/>
                <a:gd name="connsiteX1" fmla="*/ 0 w 2010537"/>
                <a:gd name="connsiteY1" fmla="*/ 0 h 2351150"/>
                <a:gd name="connsiteX2" fmla="*/ 840105 w 2010537"/>
                <a:gd name="connsiteY2" fmla="*/ 0 h 2351150"/>
                <a:gd name="connsiteX3" fmla="*/ 2010537 w 2010537"/>
                <a:gd name="connsiteY3" fmla="*/ 1175576 h 2351150"/>
                <a:gd name="connsiteX4" fmla="*/ 2010537 w 2010537"/>
                <a:gd name="connsiteY4" fmla="*/ 1175576 h 2351150"/>
                <a:gd name="connsiteX5" fmla="*/ 840105 w 2010537"/>
                <a:gd name="connsiteY5" fmla="*/ 2351151 h 23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0537" h="2351150">
                  <a:moveTo>
                    <a:pt x="0" y="2351151"/>
                  </a:moveTo>
                  <a:lnTo>
                    <a:pt x="0" y="0"/>
                  </a:lnTo>
                  <a:lnTo>
                    <a:pt x="840105" y="0"/>
                  </a:lnTo>
                  <a:cubicBezTo>
                    <a:pt x="1486567" y="0"/>
                    <a:pt x="2010537" y="526352"/>
                    <a:pt x="2010537" y="1175576"/>
                  </a:cubicBezTo>
                  <a:lnTo>
                    <a:pt x="2010537" y="1175576"/>
                  </a:lnTo>
                  <a:cubicBezTo>
                    <a:pt x="2010537" y="1824800"/>
                    <a:pt x="1486472" y="2351151"/>
                    <a:pt x="840105" y="2351151"/>
                  </a:cubicBezTo>
                </a:path>
              </a:pathLst>
            </a:custGeom>
            <a:noFill/>
            <a:ln w="12700" cap="flat">
              <a:solidFill>
                <a:schemeClr val="accent4"/>
              </a:solidFill>
              <a:prstDash val="solid"/>
              <a:miter/>
            </a:ln>
          </p:spPr>
          <p:txBody>
            <a:bodyPr rtlCol="0" anchor="ctr"/>
            <a:lstStyle/>
            <a:p>
              <a:endParaRPr lang="en-US"/>
            </a:p>
          </p:txBody>
        </p:sp>
      </p:grpSp>
      <p:pic>
        <p:nvPicPr>
          <p:cNvPr id="6" name="Audio 5">
            <a:hlinkClick r:id="" action="ppaction://media"/>
            <a:extLst>
              <a:ext uri="{FF2B5EF4-FFF2-40B4-BE49-F238E27FC236}">
                <a16:creationId xmlns:a16="http://schemas.microsoft.com/office/drawing/2014/main" id="{E55DB6C2-9284-3774-0A76-8914859603E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7129358"/>
      </p:ext>
    </p:extLst>
  </p:cSld>
  <p:clrMapOvr>
    <a:masterClrMapping/>
  </p:clrMapOvr>
  <mc:AlternateContent xmlns:mc="http://schemas.openxmlformats.org/markup-compatibility/2006">
    <mc:Choice xmlns:p14="http://schemas.microsoft.com/office/powerpoint/2010/main" Requires="p14">
      <p:transition spd="slow" p14:dur="2000" advTm="41352"/>
    </mc:Choice>
    <mc:Fallback>
      <p:transition spd="slow" advTm="41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15" name="Straight Connector 14">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8B8BAEB-38DD-07C5-094B-722054EE53BE}"/>
              </a:ext>
            </a:extLst>
          </p:cNvPr>
          <p:cNvSpPr>
            <a:spLocks noGrp="1"/>
          </p:cNvSpPr>
          <p:nvPr>
            <p:ph type="title"/>
          </p:nvPr>
        </p:nvSpPr>
        <p:spPr>
          <a:xfrm>
            <a:off x="838200" y="727323"/>
            <a:ext cx="4933950" cy="1596291"/>
          </a:xfrm>
        </p:spPr>
        <p:txBody>
          <a:bodyPr>
            <a:normAutofit/>
          </a:bodyPr>
          <a:lstStyle/>
          <a:p>
            <a:pPr>
              <a:lnSpc>
                <a:spcPct val="90000"/>
              </a:lnSpc>
            </a:pPr>
            <a:r>
              <a:rPr lang="en-GB" sz="2400"/>
              <a:t>Amys treatment options </a:t>
            </a:r>
            <a:br>
              <a:rPr lang="en-GB" sz="2400"/>
            </a:br>
            <a:r>
              <a:rPr lang="en-GB" sz="2400"/>
              <a:t>surgery, radiotherapy, chemotherapy, hormone therapy</a:t>
            </a:r>
          </a:p>
        </p:txBody>
      </p:sp>
      <p:sp>
        <p:nvSpPr>
          <p:cNvPr id="3" name="Content Placeholder 2">
            <a:extLst>
              <a:ext uri="{FF2B5EF4-FFF2-40B4-BE49-F238E27FC236}">
                <a16:creationId xmlns:a16="http://schemas.microsoft.com/office/drawing/2014/main" id="{F9B28C29-2DA0-8440-21A1-729D3AD095A6}"/>
              </a:ext>
            </a:extLst>
          </p:cNvPr>
          <p:cNvSpPr>
            <a:spLocks noGrp="1"/>
          </p:cNvSpPr>
          <p:nvPr>
            <p:ph idx="1"/>
          </p:nvPr>
        </p:nvSpPr>
        <p:spPr>
          <a:xfrm>
            <a:off x="838200" y="2434196"/>
            <a:ext cx="4933950" cy="3430575"/>
          </a:xfrm>
        </p:spPr>
        <p:txBody>
          <a:bodyPr vert="horz" lIns="91440" tIns="45720" rIns="91440" bIns="45720" rtlCol="0" anchor="t">
            <a:normAutofit/>
          </a:bodyPr>
          <a:lstStyle/>
          <a:p>
            <a:pPr marL="0" indent="0">
              <a:buNone/>
            </a:pPr>
            <a:r>
              <a:rPr lang="en-GB" dirty="0"/>
              <a:t>The treatment for breast cancer depends on what stage cancer you have and what type of cancer you have, Amy might need to have surgery to remove her tumour which is also known as lumpectomy. Radiotherapy is often used afterwards.</a:t>
            </a:r>
          </a:p>
          <a:p>
            <a:pPr marL="0" indent="0">
              <a:buNone/>
            </a:pPr>
            <a:r>
              <a:rPr lang="en-GB" dirty="0"/>
              <a:t>Hormone therapy can stop cancer cells growing, chemotherapy is offered depending on her diagnosis and risk level</a:t>
            </a:r>
          </a:p>
        </p:txBody>
      </p:sp>
      <p:cxnSp>
        <p:nvCxnSpPr>
          <p:cNvPr id="20" name="Straight Connector 19">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7" name="Graphic 6" descr="Doctor">
            <a:extLst>
              <a:ext uri="{FF2B5EF4-FFF2-40B4-BE49-F238E27FC236}">
                <a16:creationId xmlns:a16="http://schemas.microsoft.com/office/drawing/2014/main" id="{8A651761-47FE-25C4-2C60-B375FFD067E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15260" y="1016317"/>
            <a:ext cx="4824168" cy="4824168"/>
          </a:xfrm>
          <a:prstGeom prst="rect">
            <a:avLst/>
          </a:prstGeom>
        </p:spPr>
      </p:pic>
      <p:pic>
        <p:nvPicPr>
          <p:cNvPr id="8" name="Audio 7">
            <a:hlinkClick r:id="" action="ppaction://media"/>
            <a:extLst>
              <a:ext uri="{FF2B5EF4-FFF2-40B4-BE49-F238E27FC236}">
                <a16:creationId xmlns:a16="http://schemas.microsoft.com/office/drawing/2014/main" id="{FAD5C78A-A057-5714-F579-6CC961D431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3807392"/>
      </p:ext>
    </p:extLst>
  </p:cSld>
  <p:clrMapOvr>
    <a:masterClrMapping/>
  </p:clrMapOvr>
  <mc:AlternateContent xmlns:mc="http://schemas.openxmlformats.org/markup-compatibility/2006">
    <mc:Choice xmlns:p14="http://schemas.microsoft.com/office/powerpoint/2010/main" Requires="p14">
      <p:transition spd="slow" p14:dur="2000" advTm="38668"/>
    </mc:Choice>
    <mc:Fallback>
      <p:transition spd="slow" advTm="38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7"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33" name="Rectangle 32">
            <a:extLst>
              <a:ext uri="{FF2B5EF4-FFF2-40B4-BE49-F238E27FC236}">
                <a16:creationId xmlns:a16="http://schemas.microsoft.com/office/drawing/2014/main" id="{BD2D4D3D-0943-4A9D-AE30-EEEAF707A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3"/>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E840986C-9CA7-45C4-87FF-15383CCF7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group of people wearing surgical masks and gloves&#10;&#10;AI-generated content may be incorrect.">
            <a:extLst>
              <a:ext uri="{FF2B5EF4-FFF2-40B4-BE49-F238E27FC236}">
                <a16:creationId xmlns:a16="http://schemas.microsoft.com/office/drawing/2014/main" id="{666D5FDA-6D6F-0EB5-9DED-E1B8C2658868}"/>
              </a:ext>
            </a:extLst>
          </p:cNvPr>
          <p:cNvPicPr>
            <a:picLocks noGrp="1" noChangeAspect="1"/>
          </p:cNvPicPr>
          <p:nvPr>
            <p:ph idx="1"/>
          </p:nvPr>
        </p:nvPicPr>
        <p:blipFill>
          <a:blip r:embed="rId4"/>
          <a:srcRect t="3962" r="-1" b="2678"/>
          <a:stretch>
            <a:fillRect/>
          </a:stretch>
        </p:blipFill>
        <p:spPr>
          <a:xfrm>
            <a:off x="1" y="6472"/>
            <a:ext cx="11557291" cy="6851528"/>
          </a:xfrm>
          <a:prstGeom prst="rect">
            <a:avLst/>
          </a:prstGeom>
        </p:spPr>
      </p:pic>
      <p:grpSp>
        <p:nvGrpSpPr>
          <p:cNvPr id="23" name="Group 22">
            <a:extLst>
              <a:ext uri="{FF2B5EF4-FFF2-40B4-BE49-F238E27FC236}">
                <a16:creationId xmlns:a16="http://schemas.microsoft.com/office/drawing/2014/main" id="{D7289A6D-1E32-491A-9F74-9F462CA7D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24" name="Straight Connector 23">
              <a:extLst>
                <a:ext uri="{FF2B5EF4-FFF2-40B4-BE49-F238E27FC236}">
                  <a16:creationId xmlns:a16="http://schemas.microsoft.com/office/drawing/2014/main" id="{7B73F267-8CCE-44C3-A0E7-9259A59273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68D6E34-9774-4B15-B6FC-B57FE7B6F7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BC8E6D-F6C0-48A2-9E83-438EF3001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7" name="Graphic 11">
              <a:extLst>
                <a:ext uri="{FF2B5EF4-FFF2-40B4-BE49-F238E27FC236}">
                  <a16:creationId xmlns:a16="http://schemas.microsoft.com/office/drawing/2014/main" id="{6A9D1133-E8B8-403C-9EE5-EC4537731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28" name="Straight Connector 27">
              <a:extLst>
                <a:ext uri="{FF2B5EF4-FFF2-40B4-BE49-F238E27FC236}">
                  <a16:creationId xmlns:a16="http://schemas.microsoft.com/office/drawing/2014/main" id="{680BD2F7-3F8D-4F98-AE93-904B13065F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BECAE0C-BCE4-4893-BAD9-F28C85BCA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73ED488-7277-4DAC-BDF9-EF6A720AA5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6" name="Audio 5">
            <a:hlinkClick r:id="" action="ppaction://media"/>
            <a:extLst>
              <a:ext uri="{FF2B5EF4-FFF2-40B4-BE49-F238E27FC236}">
                <a16:creationId xmlns:a16="http://schemas.microsoft.com/office/drawing/2014/main" id="{33470FB4-D9DA-B85A-C8AE-20A43A4D2C3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379945"/>
      </p:ext>
    </p:extLst>
  </p:cSld>
  <p:clrMapOvr>
    <a:masterClrMapping/>
  </p:clrMapOvr>
  <mc:AlternateContent xmlns:mc="http://schemas.openxmlformats.org/markup-compatibility/2006">
    <mc:Choice xmlns:p14="http://schemas.microsoft.com/office/powerpoint/2010/main" Requires="p14">
      <p:transition spd="slow" p14:dur="2000" advTm="8132"/>
    </mc:Choice>
    <mc:Fallback>
      <p:transition spd="slow" advTm="8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3" name="Group 8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84" name="Straight Connector 8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8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8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91" name="Rectangle 90">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anket on the earth">
            <a:extLst>
              <a:ext uri="{FF2B5EF4-FFF2-40B4-BE49-F238E27FC236}">
                <a16:creationId xmlns:a16="http://schemas.microsoft.com/office/drawing/2014/main" id="{C721AD14-8AEA-2277-DB24-E86396611B4B}"/>
              </a:ext>
            </a:extLst>
          </p:cNvPr>
          <p:cNvPicPr>
            <a:picLocks noChangeAspect="1"/>
          </p:cNvPicPr>
          <p:nvPr/>
        </p:nvPicPr>
        <p:blipFill>
          <a:blip r:embed="rId4">
            <a:alphaModFix amt="40000"/>
          </a:blip>
          <a:srcRect t="7559" r="-2" b="7965"/>
          <a:stretch>
            <a:fillRect/>
          </a:stretch>
        </p:blipFill>
        <p:spPr>
          <a:xfrm>
            <a:off x="20" y="-1"/>
            <a:ext cx="12189789" cy="6873457"/>
          </a:xfrm>
          <a:prstGeom prst="rect">
            <a:avLst/>
          </a:prstGeom>
          <a:ln w="12700">
            <a:noFill/>
          </a:ln>
        </p:spPr>
      </p:pic>
      <p:grpSp>
        <p:nvGrpSpPr>
          <p:cNvPr id="95" name="Group 94">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96" name="Straight Connector 95">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0"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01"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490215B2-7BE7-C9B6-8657-0CE1B5BE7314}"/>
              </a:ext>
            </a:extLst>
          </p:cNvPr>
          <p:cNvSpPr>
            <a:spLocks noGrp="1"/>
          </p:cNvSpPr>
          <p:nvPr>
            <p:ph type="title"/>
          </p:nvPr>
        </p:nvSpPr>
        <p:spPr>
          <a:xfrm>
            <a:off x="841248" y="682925"/>
            <a:ext cx="7151357" cy="5133675"/>
          </a:xfrm>
        </p:spPr>
        <p:txBody>
          <a:bodyPr vert="horz" lIns="91440" tIns="45720" rIns="91440" bIns="45720" rtlCol="0" anchor="t">
            <a:normAutofit fontScale="90000"/>
          </a:bodyPr>
          <a:lstStyle/>
          <a:p>
            <a:r>
              <a:rPr lang="en-US" sz="5200" dirty="0">
                <a:solidFill>
                  <a:srgbClr val="FFFFFF"/>
                </a:solidFill>
              </a:rPr>
              <a:t>Psychological and emotional impact.</a:t>
            </a:r>
            <a:br>
              <a:rPr lang="en-US" sz="5200" dirty="0">
                <a:solidFill>
                  <a:srgbClr val="FFFFFF"/>
                </a:solidFill>
              </a:rPr>
            </a:br>
            <a:br>
              <a:rPr lang="en-US" sz="5200" dirty="0"/>
            </a:br>
            <a:r>
              <a:rPr lang="en-US" sz="5200" dirty="0">
                <a:solidFill>
                  <a:srgbClr val="FFFFFF"/>
                </a:solidFill>
              </a:rPr>
              <a:t>fear, anxiety, need for mental health support, stress, communication </a:t>
            </a:r>
            <a:br>
              <a:rPr lang="en-US" sz="5200" dirty="0"/>
            </a:br>
            <a:br>
              <a:rPr lang="en-US" sz="5200" dirty="0"/>
            </a:br>
            <a:br>
              <a:rPr lang="en-US" sz="5200" dirty="0"/>
            </a:br>
            <a:endParaRPr lang="en-US" sz="5200" dirty="0">
              <a:solidFill>
                <a:srgbClr val="FFFFFF"/>
              </a:solidFill>
            </a:endParaRPr>
          </a:p>
        </p:txBody>
      </p:sp>
      <p:pic>
        <p:nvPicPr>
          <p:cNvPr id="7" name="Audio 6">
            <a:hlinkClick r:id="" action="ppaction://media"/>
            <a:extLst>
              <a:ext uri="{FF2B5EF4-FFF2-40B4-BE49-F238E27FC236}">
                <a16:creationId xmlns:a16="http://schemas.microsoft.com/office/drawing/2014/main" id="{1E506C05-58D5-74EB-156E-CE3813D4DE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40996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761"/>
    </mc:Choice>
    <mc:Fallback>
      <p:transition spd="slow" advTm="13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C773F-0649-85EE-022E-F70E04F793D3}"/>
              </a:ext>
            </a:extLst>
          </p:cNvPr>
          <p:cNvSpPr>
            <a:spLocks noGrp="1"/>
          </p:cNvSpPr>
          <p:nvPr>
            <p:ph type="title"/>
          </p:nvPr>
        </p:nvSpPr>
        <p:spPr/>
        <p:txBody>
          <a:bodyPr/>
          <a:lstStyle/>
          <a:p>
            <a:endParaRPr lang="en-GB" sz="1400" dirty="0"/>
          </a:p>
        </p:txBody>
      </p:sp>
      <p:sp>
        <p:nvSpPr>
          <p:cNvPr id="3" name="Content Placeholder 2">
            <a:extLst>
              <a:ext uri="{FF2B5EF4-FFF2-40B4-BE49-F238E27FC236}">
                <a16:creationId xmlns:a16="http://schemas.microsoft.com/office/drawing/2014/main" id="{1078B3F6-1FD0-34A9-629A-D5EABFAD1C82}"/>
              </a:ext>
            </a:extLst>
          </p:cNvPr>
          <p:cNvSpPr>
            <a:spLocks noGrp="1"/>
          </p:cNvSpPr>
          <p:nvPr>
            <p:ph idx="1"/>
          </p:nvPr>
        </p:nvSpPr>
        <p:spPr/>
        <p:txBody>
          <a:bodyPr vert="horz" lIns="91440" tIns="45720" rIns="91440" bIns="45720" rtlCol="0" anchor="t">
            <a:normAutofit/>
          </a:bodyPr>
          <a:lstStyle/>
          <a:p>
            <a:pPr marL="0" indent="0">
              <a:buNone/>
            </a:pPr>
            <a:r>
              <a:rPr lang="en-GB" dirty="0"/>
              <a:t>Getting a positive result for breast cancer can cause a lot of fear and anxiety and can leave the person with many questions, especially young adults and younger people, Amy may start to struggle emotionally while dealing with other things like university and treatment.</a:t>
            </a:r>
          </a:p>
          <a:p>
            <a:pPr marL="0" indent="0">
              <a:buNone/>
            </a:pPr>
            <a:r>
              <a:rPr lang="en-GB" dirty="0"/>
              <a:t>Having support with your mental health from the healthcare professionals </a:t>
            </a:r>
            <a:r>
              <a:rPr lang="en-GB" dirty="0" err="1"/>
              <a:t>os</a:t>
            </a:r>
            <a:r>
              <a:rPr lang="en-GB" dirty="0"/>
              <a:t> so important in helping her cope with everything she is going through and keeping good communication with her will help her better understand things she is going to deal with while having treatment</a:t>
            </a:r>
          </a:p>
        </p:txBody>
      </p:sp>
      <p:pic>
        <p:nvPicPr>
          <p:cNvPr id="7" name="Audio 6">
            <a:hlinkClick r:id="" action="ppaction://media"/>
            <a:extLst>
              <a:ext uri="{FF2B5EF4-FFF2-40B4-BE49-F238E27FC236}">
                <a16:creationId xmlns:a16="http://schemas.microsoft.com/office/drawing/2014/main" id="{08213C4B-B8C5-E63A-4571-B7B412E61BD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86522765"/>
      </p:ext>
    </p:extLst>
  </p:cSld>
  <p:clrMapOvr>
    <a:masterClrMapping/>
  </p:clrMapOvr>
  <mc:AlternateContent xmlns:mc="http://schemas.openxmlformats.org/markup-compatibility/2006">
    <mc:Choice xmlns:p14="http://schemas.microsoft.com/office/powerpoint/2010/main" Requires="p14">
      <p:transition spd="slow" p14:dur="2000" advTm="35942"/>
    </mc:Choice>
    <mc:Fallback>
      <p:transition spd="slow" advTm="35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FB6616-AE8A-9F93-64C1-0563623322DF}"/>
              </a:ext>
            </a:extLst>
          </p:cNvPr>
          <p:cNvSpPr>
            <a:spLocks noGrp="1"/>
          </p:cNvSpPr>
          <p:nvPr>
            <p:ph type="title"/>
          </p:nvPr>
        </p:nvSpPr>
        <p:spPr>
          <a:xfrm>
            <a:off x="838201" y="581337"/>
            <a:ext cx="5601762" cy="2711736"/>
          </a:xfrm>
        </p:spPr>
        <p:txBody>
          <a:bodyPr anchor="b">
            <a:normAutofit/>
          </a:bodyPr>
          <a:lstStyle/>
          <a:p>
            <a:r>
              <a:rPr lang="en-GB" dirty="0"/>
              <a:t>Care plan: key needs</a:t>
            </a:r>
          </a:p>
        </p:txBody>
      </p:sp>
      <p:sp>
        <p:nvSpPr>
          <p:cNvPr id="3" name="Content Placeholder 2">
            <a:extLst>
              <a:ext uri="{FF2B5EF4-FFF2-40B4-BE49-F238E27FC236}">
                <a16:creationId xmlns:a16="http://schemas.microsoft.com/office/drawing/2014/main" id="{E0C8EFCA-DA40-50BC-851C-4A4AC0B762A2}"/>
              </a:ext>
            </a:extLst>
          </p:cNvPr>
          <p:cNvSpPr>
            <a:spLocks noGrp="1"/>
          </p:cNvSpPr>
          <p:nvPr>
            <p:ph idx="1"/>
          </p:nvPr>
        </p:nvSpPr>
        <p:spPr>
          <a:xfrm>
            <a:off x="838201" y="3429000"/>
            <a:ext cx="5601762" cy="2601285"/>
          </a:xfrm>
        </p:spPr>
        <p:txBody>
          <a:bodyPr vert="horz" lIns="91440" tIns="45720" rIns="91440" bIns="45720" rtlCol="0" anchor="t">
            <a:normAutofit/>
          </a:bodyPr>
          <a:lstStyle/>
          <a:p>
            <a:pPr marL="0" indent="0">
              <a:buNone/>
            </a:pPr>
            <a:r>
              <a:rPr lang="en-GB" dirty="0"/>
              <a:t>Doing </a:t>
            </a:r>
            <a:r>
              <a:rPr lang="en-GB" dirty="0" err="1"/>
              <a:t>amys</a:t>
            </a:r>
            <a:r>
              <a:rPr lang="en-GB" dirty="0"/>
              <a:t> care plan everything must be spoken about including her emotional wellbeing her symptoms her lifestyle changes and she must understand her condition.</a:t>
            </a:r>
          </a:p>
          <a:p>
            <a:pPr marL="0" indent="0">
              <a:buNone/>
            </a:pPr>
            <a:r>
              <a:rPr lang="en-GB" dirty="0"/>
              <a:t>Having regular follow ups and monitoring </a:t>
            </a:r>
            <a:r>
              <a:rPr lang="en-GB"/>
              <a:t>appointment are just as important</a:t>
            </a:r>
            <a:endParaRPr lang="en-GB" dirty="0"/>
          </a:p>
        </p:txBody>
      </p:sp>
      <p:grpSp>
        <p:nvGrpSpPr>
          <p:cNvPr id="12" name="Group 11">
            <a:extLst>
              <a:ext uri="{FF2B5EF4-FFF2-40B4-BE49-F238E27FC236}">
                <a16:creationId xmlns:a16="http://schemas.microsoft.com/office/drawing/2014/main" id="{32B7AEF7-E969-471D-AFC3-24B148F223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379" y="-6437"/>
            <a:ext cx="4136937" cy="6864437"/>
            <a:chOff x="7430379" y="-6437"/>
            <a:chExt cx="4136937" cy="6864437"/>
          </a:xfrm>
        </p:grpSpPr>
        <p:sp>
          <p:nvSpPr>
            <p:cNvPr id="13" name="Freeform: Shape 12">
              <a:extLst>
                <a:ext uri="{FF2B5EF4-FFF2-40B4-BE49-F238E27FC236}">
                  <a16:creationId xmlns:a16="http://schemas.microsoft.com/office/drawing/2014/main" id="{6D149F87-1C45-44B2-8D4B-D495F05DF27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7741214" y="1425553"/>
              <a:ext cx="3512149" cy="3952919"/>
            </a:xfrm>
            <a:custGeom>
              <a:avLst/>
              <a:gdLst>
                <a:gd name="connsiteX0" fmla="*/ 1939325 w 3878650"/>
                <a:gd name="connsiteY0" fmla="*/ 4363426 h 4363426"/>
                <a:gd name="connsiteX1" fmla="*/ 0 w 3878650"/>
                <a:gd name="connsiteY1" fmla="*/ 2424101 h 4363426"/>
                <a:gd name="connsiteX2" fmla="*/ 0 w 3878650"/>
                <a:gd name="connsiteY2" fmla="*/ 1734201 h 4363426"/>
                <a:gd name="connsiteX3" fmla="*/ 0 w 3878650"/>
                <a:gd name="connsiteY3" fmla="*/ 0 h 4363426"/>
                <a:gd name="connsiteX4" fmla="*/ 3878650 w 3878650"/>
                <a:gd name="connsiteY4" fmla="*/ 0 h 4363426"/>
                <a:gd name="connsiteX5" fmla="*/ 3878650 w 3878650"/>
                <a:gd name="connsiteY5" fmla="*/ 330044 h 4363426"/>
                <a:gd name="connsiteX6" fmla="*/ 3878650 w 3878650"/>
                <a:gd name="connsiteY6" fmla="*/ 2424101 h 4363426"/>
                <a:gd name="connsiteX7" fmla="*/ 1939325 w 3878650"/>
                <a:gd name="connsiteY7" fmla="*/ 4363426 h 436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8650" h="4363426">
                  <a:moveTo>
                    <a:pt x="1939325" y="4363426"/>
                  </a:moveTo>
                  <a:cubicBezTo>
                    <a:pt x="868265" y="4363426"/>
                    <a:pt x="0" y="3495161"/>
                    <a:pt x="0" y="2424101"/>
                  </a:cubicBezTo>
                  <a:lnTo>
                    <a:pt x="0" y="1734201"/>
                  </a:lnTo>
                  <a:lnTo>
                    <a:pt x="0" y="0"/>
                  </a:lnTo>
                  <a:lnTo>
                    <a:pt x="3878650" y="0"/>
                  </a:lnTo>
                  <a:lnTo>
                    <a:pt x="3878650" y="330044"/>
                  </a:lnTo>
                  <a:lnTo>
                    <a:pt x="3878650" y="2424101"/>
                  </a:lnTo>
                  <a:cubicBezTo>
                    <a:pt x="3878650" y="3495161"/>
                    <a:pt x="3010385" y="4363426"/>
                    <a:pt x="1939325" y="4363426"/>
                  </a:cubicBezTo>
                  <a:close/>
                </a:path>
              </a:pathLst>
            </a:cu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4" name="Straight Connector 13">
              <a:extLst>
                <a:ext uri="{FF2B5EF4-FFF2-40B4-BE49-F238E27FC236}">
                  <a16:creationId xmlns:a16="http://schemas.microsoft.com/office/drawing/2014/main" id="{7F0C4227-57D6-49F5-9F99-C043FA774A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9498848" y="581338"/>
              <a:ext cx="0" cy="5695396"/>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E3CAA67-33DF-4DEF-970D-E9D322DED7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7430379" y="3428996"/>
              <a:ext cx="307423" cy="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C9533CB-43E6-43B1-AC1C-0D46BD72D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11250011" y="3427776"/>
              <a:ext cx="307423" cy="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EC05-FE36-4500-9FE7-8F66AD8FE8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999273-8AC9-42C7-A718-903E23486B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048FD3C-C042-47D1-AFA0-A69407BE4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8CF67A-A858-4B50-A061-D2B71B5DBF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7" name="Audio 6">
            <a:hlinkClick r:id="" action="ppaction://media"/>
            <a:extLst>
              <a:ext uri="{FF2B5EF4-FFF2-40B4-BE49-F238E27FC236}">
                <a16:creationId xmlns:a16="http://schemas.microsoft.com/office/drawing/2014/main" id="{098DA47B-52F5-D8FD-9FC7-3DCF2AA4BE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74875640"/>
      </p:ext>
    </p:extLst>
  </p:cSld>
  <p:clrMapOvr>
    <a:masterClrMapping/>
  </p:clrMapOvr>
  <mc:AlternateContent xmlns:mc="http://schemas.openxmlformats.org/markup-compatibility/2006">
    <mc:Choice xmlns:p14="http://schemas.microsoft.com/office/powerpoint/2010/main" Requires="p14">
      <p:transition spd="slow" p14:dur="2000" advTm="24662"/>
    </mc:Choice>
    <mc:Fallback>
      <p:transition spd="slow" advTm="24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FDDE9E74-8EEF-C5E8-0E67-BEAF7972ADFD}"/>
              </a:ext>
            </a:extLst>
          </p:cNvPr>
          <p:cNvSpPr>
            <a:spLocks noGrp="1"/>
          </p:cNvSpPr>
          <p:nvPr>
            <p:ph type="title"/>
          </p:nvPr>
        </p:nvSpPr>
        <p:spPr>
          <a:xfrm>
            <a:off x="838200" y="324520"/>
            <a:ext cx="8648158" cy="1999094"/>
          </a:xfrm>
        </p:spPr>
        <p:txBody>
          <a:bodyPr>
            <a:normAutofit fontScale="90000"/>
          </a:bodyPr>
          <a:lstStyle/>
          <a:p>
            <a:r>
              <a:rPr lang="en-GB" dirty="0"/>
              <a:t>Care plan based interventions</a:t>
            </a:r>
            <a:br>
              <a:rPr lang="en-US" dirty="0"/>
            </a:br>
            <a:r>
              <a:rPr lang="en-GB" dirty="0"/>
              <a:t>smoking support, alcohol reduction, diet, pain </a:t>
            </a:r>
            <a:r>
              <a:rPr lang="en-GB" dirty="0" err="1"/>
              <a:t>mangement</a:t>
            </a:r>
            <a:r>
              <a:rPr lang="en-GB" dirty="0"/>
              <a:t>, treatment support</a:t>
            </a:r>
          </a:p>
        </p:txBody>
      </p:sp>
      <p:sp>
        <p:nvSpPr>
          <p:cNvPr id="3" name="Content Placeholder 2">
            <a:extLst>
              <a:ext uri="{FF2B5EF4-FFF2-40B4-BE49-F238E27FC236}">
                <a16:creationId xmlns:a16="http://schemas.microsoft.com/office/drawing/2014/main" id="{AB97B591-FF0A-E9C5-C861-1F704FBDC8BC}"/>
              </a:ext>
            </a:extLst>
          </p:cNvPr>
          <p:cNvSpPr>
            <a:spLocks noGrp="1"/>
          </p:cNvSpPr>
          <p:nvPr>
            <p:ph idx="1"/>
          </p:nvPr>
        </p:nvSpPr>
        <p:spPr>
          <a:xfrm>
            <a:off x="838200" y="2434196"/>
            <a:ext cx="8648158" cy="3430575"/>
          </a:xfrm>
        </p:spPr>
        <p:txBody>
          <a:bodyPr vert="horz" lIns="91440" tIns="45720" rIns="91440" bIns="45720" rtlCol="0" anchor="t">
            <a:normAutofit/>
          </a:bodyPr>
          <a:lstStyle/>
          <a:p>
            <a:pPr marL="0" indent="0">
              <a:buNone/>
            </a:pPr>
            <a:r>
              <a:rPr lang="en-GB" dirty="0"/>
              <a:t>All care plans follow the nice and </a:t>
            </a:r>
            <a:r>
              <a:rPr lang="en-GB" dirty="0" err="1"/>
              <a:t>nhs</a:t>
            </a:r>
            <a:r>
              <a:rPr lang="en-GB" dirty="0"/>
              <a:t> recommendations. Amy will also be referred to stop smoking services and given advice about her alcohol </a:t>
            </a:r>
            <a:r>
              <a:rPr lang="en-GB" dirty="0" err="1"/>
              <a:t>consumtion</a:t>
            </a:r>
            <a:r>
              <a:rPr lang="en-GB" dirty="0"/>
              <a:t>, making a healthy diet </a:t>
            </a:r>
            <a:r>
              <a:rPr lang="en-GB" dirty="0" err="1"/>
              <a:t>planincluding</a:t>
            </a:r>
            <a:r>
              <a:rPr lang="en-GB" dirty="0"/>
              <a:t> exercise can help support her recovery pain should also be managed using safe medication to help </a:t>
            </a:r>
            <a:r>
              <a:rPr lang="en-GB" dirty="0" err="1"/>
              <a:t>amy</a:t>
            </a:r>
            <a:r>
              <a:rPr lang="en-GB" dirty="0"/>
              <a:t> she </a:t>
            </a:r>
            <a:r>
              <a:rPr lang="en-GB" dirty="0" err="1"/>
              <a:t>shoud</a:t>
            </a:r>
            <a:r>
              <a:rPr lang="en-GB" dirty="0"/>
              <a:t> be giving clear and simple information about her treatment to help her understand everything correctly, where possible </a:t>
            </a:r>
            <a:r>
              <a:rPr lang="en-GB" dirty="0" err="1"/>
              <a:t>counciling</a:t>
            </a:r>
            <a:r>
              <a:rPr lang="en-GB" dirty="0"/>
              <a:t> should also be offered to her </a:t>
            </a:r>
          </a:p>
        </p:txBody>
      </p:sp>
      <p:pic>
        <p:nvPicPr>
          <p:cNvPr id="7" name="Audio 6">
            <a:hlinkClick r:id="" action="ppaction://media"/>
            <a:extLst>
              <a:ext uri="{FF2B5EF4-FFF2-40B4-BE49-F238E27FC236}">
                <a16:creationId xmlns:a16="http://schemas.microsoft.com/office/drawing/2014/main" id="{3B4DF2AB-43AE-E57C-258B-C1096E8549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92877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3386"/>
    </mc:Choice>
    <mc:Fallback>
      <p:transition spd="slow" advTm="53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35E523A6-F4ED-DBDA-9101-D9D8B002B1A8}"/>
              </a:ext>
            </a:extLst>
          </p:cNvPr>
          <p:cNvSpPr>
            <a:spLocks noGrp="1"/>
          </p:cNvSpPr>
          <p:nvPr>
            <p:ph type="title"/>
          </p:nvPr>
        </p:nvSpPr>
        <p:spPr>
          <a:xfrm>
            <a:off x="838200" y="827727"/>
            <a:ext cx="8648158" cy="1495887"/>
          </a:xfrm>
        </p:spPr>
        <p:txBody>
          <a:bodyPr>
            <a:normAutofit fontScale="90000"/>
          </a:bodyPr>
          <a:lstStyle/>
          <a:p>
            <a:r>
              <a:rPr lang="en-GB" dirty="0"/>
              <a:t>Monitoring and communication</a:t>
            </a:r>
            <a:br>
              <a:rPr lang="en-GB" dirty="0"/>
            </a:br>
            <a:r>
              <a:rPr lang="en-GB" dirty="0"/>
              <a:t>regular follow ups, bloods, informed consent, respect, dignity</a:t>
            </a:r>
          </a:p>
        </p:txBody>
      </p:sp>
      <p:sp>
        <p:nvSpPr>
          <p:cNvPr id="3" name="Content Placeholder 2">
            <a:extLst>
              <a:ext uri="{FF2B5EF4-FFF2-40B4-BE49-F238E27FC236}">
                <a16:creationId xmlns:a16="http://schemas.microsoft.com/office/drawing/2014/main" id="{E7082093-1069-A469-A4B2-9BF57355059E}"/>
              </a:ext>
            </a:extLst>
          </p:cNvPr>
          <p:cNvSpPr>
            <a:spLocks noGrp="1"/>
          </p:cNvSpPr>
          <p:nvPr>
            <p:ph idx="1"/>
          </p:nvPr>
        </p:nvSpPr>
        <p:spPr>
          <a:xfrm>
            <a:off x="838200" y="2434196"/>
            <a:ext cx="8648158" cy="3430575"/>
          </a:xfrm>
        </p:spPr>
        <p:txBody>
          <a:bodyPr vert="horz" lIns="91440" tIns="45720" rIns="91440" bIns="45720" rtlCol="0" anchor="t">
            <a:normAutofit/>
          </a:bodyPr>
          <a:lstStyle/>
          <a:p>
            <a:r>
              <a:rPr lang="en-GB" dirty="0"/>
              <a:t>Monitoring is very important to make sure </a:t>
            </a:r>
            <a:r>
              <a:rPr lang="en-GB" dirty="0" err="1"/>
              <a:t>amy</a:t>
            </a:r>
            <a:r>
              <a:rPr lang="en-GB" dirty="0"/>
              <a:t> responds well to any treatment she will need, this can include many different ways for example blood work, a physical exams, and imaging when needed, </a:t>
            </a:r>
            <a:r>
              <a:rPr lang="en-GB" dirty="0" err="1"/>
              <a:t>amy</a:t>
            </a:r>
            <a:r>
              <a:rPr lang="en-GB" dirty="0"/>
              <a:t> should be involved in all and any decision that is discuss and communication must be open honest and </a:t>
            </a:r>
            <a:r>
              <a:rPr lang="en-GB" dirty="0" err="1"/>
              <a:t>respewctfu</a:t>
            </a:r>
            <a:r>
              <a:rPr lang="en-GB" dirty="0"/>
              <a:t>, health care workers must always treat her with respect and dignity especially while having intimate examinations</a:t>
            </a:r>
          </a:p>
        </p:txBody>
      </p:sp>
      <p:pic>
        <p:nvPicPr>
          <p:cNvPr id="7" name="Audio 6">
            <a:hlinkClick r:id="" action="ppaction://media"/>
            <a:extLst>
              <a:ext uri="{FF2B5EF4-FFF2-40B4-BE49-F238E27FC236}">
                <a16:creationId xmlns:a16="http://schemas.microsoft.com/office/drawing/2014/main" id="{3C719249-4D98-4C4E-5BEB-810A843C8EA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76130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6316"/>
    </mc:Choice>
    <mc:Fallback>
      <p:transition spd="slow" advTm="46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547CA-0558-92A3-0A21-BA52AA0103B0}"/>
              </a:ext>
            </a:extLst>
          </p:cNvPr>
          <p:cNvSpPr>
            <a:spLocks noGrp="1"/>
          </p:cNvSpPr>
          <p:nvPr>
            <p:ph type="title"/>
          </p:nvPr>
        </p:nvSpPr>
        <p:spPr/>
        <p:txBody>
          <a:bodyPr>
            <a:normAutofit fontScale="90000"/>
          </a:bodyPr>
          <a:lstStyle/>
          <a:p>
            <a:r>
              <a:rPr lang="en-GB" dirty="0"/>
              <a:t>Ethical considerations</a:t>
            </a:r>
            <a:br>
              <a:rPr lang="en-GB" dirty="0"/>
            </a:br>
            <a:r>
              <a:rPr lang="en-GB" dirty="0"/>
              <a:t>confidentially, supporting informed </a:t>
            </a:r>
            <a:r>
              <a:rPr lang="en-GB" dirty="0" err="1"/>
              <a:t>choses,profession</a:t>
            </a:r>
            <a:r>
              <a:rPr lang="en-GB" dirty="0"/>
              <a:t> boundaries</a:t>
            </a:r>
          </a:p>
        </p:txBody>
      </p:sp>
      <p:sp>
        <p:nvSpPr>
          <p:cNvPr id="3" name="Content Placeholder 2">
            <a:extLst>
              <a:ext uri="{FF2B5EF4-FFF2-40B4-BE49-F238E27FC236}">
                <a16:creationId xmlns:a16="http://schemas.microsoft.com/office/drawing/2014/main" id="{46EC2DC8-9C4A-D12B-9774-E3425A935101}"/>
              </a:ext>
            </a:extLst>
          </p:cNvPr>
          <p:cNvSpPr>
            <a:spLocks noGrp="1"/>
          </p:cNvSpPr>
          <p:nvPr>
            <p:ph idx="1"/>
          </p:nvPr>
        </p:nvSpPr>
        <p:spPr/>
        <p:txBody>
          <a:bodyPr vert="horz" lIns="91440" tIns="45720" rIns="91440" bIns="45720" rtlCol="0" anchor="t">
            <a:normAutofit/>
          </a:bodyPr>
          <a:lstStyle/>
          <a:p>
            <a:pPr marL="0" indent="0">
              <a:buNone/>
            </a:pPr>
            <a:r>
              <a:rPr lang="en-GB" dirty="0"/>
              <a:t>Ethical </a:t>
            </a:r>
            <a:r>
              <a:rPr lang="en-GB" dirty="0" err="1"/>
              <a:t>pratise</a:t>
            </a:r>
            <a:r>
              <a:rPr lang="en-GB" dirty="0"/>
              <a:t>  plays a vital role here </a:t>
            </a:r>
            <a:r>
              <a:rPr lang="en-GB" dirty="0" err="1"/>
              <a:t>amys</a:t>
            </a:r>
            <a:r>
              <a:rPr lang="en-GB" dirty="0"/>
              <a:t> information must be confidential more so as she is a young adult, she should be well supported to make informed choices and should not be judged for her lifestyle habits, healthcare professionals must maintain profession boundaries and treat </a:t>
            </a:r>
            <a:r>
              <a:rPr lang="en-GB" dirty="0" err="1"/>
              <a:t>amy</a:t>
            </a:r>
            <a:r>
              <a:rPr lang="en-GB" dirty="0"/>
              <a:t> sensitively during her treatment and her cancer journey</a:t>
            </a:r>
          </a:p>
        </p:txBody>
      </p:sp>
      <p:pic>
        <p:nvPicPr>
          <p:cNvPr id="7" name="Audio 6">
            <a:hlinkClick r:id="" action="ppaction://media"/>
            <a:extLst>
              <a:ext uri="{FF2B5EF4-FFF2-40B4-BE49-F238E27FC236}">
                <a16:creationId xmlns:a16="http://schemas.microsoft.com/office/drawing/2014/main" id="{2D38DB29-EB9C-D7E6-9A84-FA25B504E9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4022536"/>
      </p:ext>
    </p:extLst>
  </p:cSld>
  <p:clrMapOvr>
    <a:masterClrMapping/>
  </p:clrMapOvr>
  <mc:AlternateContent xmlns:mc="http://schemas.openxmlformats.org/markup-compatibility/2006">
    <mc:Choice xmlns:p14="http://schemas.microsoft.com/office/powerpoint/2010/main" Requires="p14">
      <p:transition spd="slow" p14:dur="2000" advTm="37253"/>
    </mc:Choice>
    <mc:Fallback>
      <p:transition spd="slow" advTm="37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4E94C6EB-0BD0-4926-909B-CE0EFF459E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7" y="-1"/>
            <a:ext cx="12195239" cy="6857996"/>
            <a:chOff x="1667" y="-1"/>
            <a:chExt cx="12195239" cy="6857996"/>
          </a:xfrm>
        </p:grpSpPr>
        <p:cxnSp>
          <p:nvCxnSpPr>
            <p:cNvPr id="13" name="Straight Connector 12">
              <a:extLst>
                <a:ext uri="{FF2B5EF4-FFF2-40B4-BE49-F238E27FC236}">
                  <a16:creationId xmlns:a16="http://schemas.microsoft.com/office/drawing/2014/main" id="{FD8D9AC5-1A8B-4F43-99E1-1D51CFFCF1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49B524-B22D-40A1-81F7-459441A7E2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06"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8CCE87E-3564-469A-9A46-F794A0F940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4C96A98-5EF6-4542-9FA4-86B1D2651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Graphic 33">
              <a:extLst>
                <a:ext uri="{FF2B5EF4-FFF2-40B4-BE49-F238E27FC236}">
                  <a16:creationId xmlns:a16="http://schemas.microsoft.com/office/drawing/2014/main" id="{3BF088B1-D6D6-4925-9B48-5098FF09D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8" name="Graphic 33">
              <a:extLst>
                <a:ext uri="{FF2B5EF4-FFF2-40B4-BE49-F238E27FC236}">
                  <a16:creationId xmlns:a16="http://schemas.microsoft.com/office/drawing/2014/main" id="{6FA7DFD7-863A-4016-A231-DCB28B20D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058B2224-D167-CBFC-0E6F-1D21B5B2EE9F}"/>
              </a:ext>
            </a:extLst>
          </p:cNvPr>
          <p:cNvSpPr>
            <a:spLocks noGrp="1"/>
          </p:cNvSpPr>
          <p:nvPr>
            <p:ph type="title"/>
          </p:nvPr>
        </p:nvSpPr>
        <p:spPr>
          <a:xfrm>
            <a:off x="838200" y="827727"/>
            <a:ext cx="8648158" cy="1495887"/>
          </a:xfrm>
        </p:spPr>
        <p:txBody>
          <a:bodyPr>
            <a:normAutofit/>
          </a:bodyPr>
          <a:lstStyle/>
          <a:p>
            <a:r>
              <a:rPr lang="en-GB" dirty="0"/>
              <a:t>My references </a:t>
            </a:r>
          </a:p>
        </p:txBody>
      </p:sp>
      <p:sp>
        <p:nvSpPr>
          <p:cNvPr id="3" name="Content Placeholder 2">
            <a:extLst>
              <a:ext uri="{FF2B5EF4-FFF2-40B4-BE49-F238E27FC236}">
                <a16:creationId xmlns:a16="http://schemas.microsoft.com/office/drawing/2014/main" id="{1568A9D7-362B-DD69-490F-B38BC7A1D5DD}"/>
              </a:ext>
            </a:extLst>
          </p:cNvPr>
          <p:cNvSpPr>
            <a:spLocks noGrp="1"/>
          </p:cNvSpPr>
          <p:nvPr>
            <p:ph idx="1"/>
          </p:nvPr>
        </p:nvSpPr>
        <p:spPr>
          <a:xfrm>
            <a:off x="838200" y="2434196"/>
            <a:ext cx="8648158" cy="3430575"/>
          </a:xfrm>
        </p:spPr>
        <p:txBody>
          <a:bodyPr vert="horz" lIns="91440" tIns="45720" rIns="91440" bIns="45720" rtlCol="0" anchor="t">
            <a:normAutofit lnSpcReduction="10000"/>
          </a:bodyPr>
          <a:lstStyle/>
          <a:p>
            <a:pPr>
              <a:lnSpc>
                <a:spcPct val="100000"/>
              </a:lnSpc>
            </a:pPr>
            <a:r>
              <a:rPr lang="en-GB" sz="1500" dirty="0"/>
              <a:t>NHS (breast cancer overview)</a:t>
            </a:r>
          </a:p>
          <a:p>
            <a:pPr>
              <a:lnSpc>
                <a:spcPct val="100000"/>
              </a:lnSpc>
            </a:pPr>
            <a:r>
              <a:rPr lang="en-GB" sz="1500" dirty="0"/>
              <a:t>NICE guidelines: early and locally Advanced breast cancer</a:t>
            </a:r>
          </a:p>
          <a:p>
            <a:pPr>
              <a:lnSpc>
                <a:spcPct val="100000"/>
              </a:lnSpc>
            </a:pPr>
            <a:r>
              <a:rPr lang="en-GB" sz="1500" dirty="0"/>
              <a:t>Cancer research </a:t>
            </a:r>
            <a:r>
              <a:rPr lang="en-GB" sz="1500" dirty="0" err="1"/>
              <a:t>uk</a:t>
            </a:r>
            <a:endParaRPr lang="en-GB" sz="1500" dirty="0"/>
          </a:p>
          <a:p>
            <a:pPr>
              <a:lnSpc>
                <a:spcPct val="100000"/>
              </a:lnSpc>
            </a:pPr>
            <a:r>
              <a:rPr lang="en-GB" sz="1500" dirty="0" err="1"/>
              <a:t>Macmilian</a:t>
            </a:r>
            <a:r>
              <a:rPr lang="en-GB" sz="1500" dirty="0"/>
              <a:t> cancer support</a:t>
            </a:r>
          </a:p>
          <a:p>
            <a:pPr>
              <a:lnSpc>
                <a:spcPct val="100000"/>
              </a:lnSpc>
            </a:pPr>
            <a:r>
              <a:rPr lang="en-GB" sz="1500" dirty="0"/>
              <a:t>Public health </a:t>
            </a:r>
            <a:r>
              <a:rPr lang="en-GB" sz="1500" dirty="0" err="1"/>
              <a:t>england</a:t>
            </a:r>
            <a:r>
              <a:rPr lang="en-GB" sz="1500" dirty="0"/>
              <a:t>-smoking and cancer risk</a:t>
            </a:r>
          </a:p>
          <a:p>
            <a:pPr>
              <a:lnSpc>
                <a:spcPct val="100000"/>
              </a:lnSpc>
            </a:pPr>
            <a:r>
              <a:rPr lang="en-GB" sz="1500" dirty="0"/>
              <a:t>Alcohol change </a:t>
            </a:r>
            <a:r>
              <a:rPr lang="en-GB" sz="1500" dirty="0" err="1"/>
              <a:t>uk</a:t>
            </a:r>
            <a:r>
              <a:rPr lang="en-GB" sz="1500" dirty="0"/>
              <a:t>-alcohol and cancer</a:t>
            </a:r>
          </a:p>
          <a:p>
            <a:pPr>
              <a:lnSpc>
                <a:spcPct val="100000"/>
              </a:lnSpc>
            </a:pPr>
            <a:r>
              <a:rPr lang="en-GB" sz="1500" dirty="0"/>
              <a:t>Breast cancer now</a:t>
            </a:r>
          </a:p>
          <a:p>
            <a:pPr>
              <a:lnSpc>
                <a:spcPct val="100000"/>
              </a:lnSpc>
            </a:pPr>
            <a:r>
              <a:rPr lang="en-GB" sz="1500" dirty="0"/>
              <a:t>GOV.uk: screening programme</a:t>
            </a:r>
          </a:p>
          <a:p>
            <a:pPr>
              <a:lnSpc>
                <a:spcPct val="100000"/>
              </a:lnSpc>
            </a:pPr>
            <a:r>
              <a:rPr lang="en-GB" sz="1500" dirty="0"/>
              <a:t>Department of health. the national cancer registration system, 2008. 2008.</a:t>
            </a:r>
          </a:p>
          <a:p>
            <a:pPr>
              <a:lnSpc>
                <a:spcPct val="100000"/>
              </a:lnSpc>
            </a:pPr>
            <a:r>
              <a:rPr lang="en-GB" sz="1500" dirty="0"/>
              <a:t>World health organization (2025)</a:t>
            </a:r>
          </a:p>
        </p:txBody>
      </p:sp>
      <p:pic>
        <p:nvPicPr>
          <p:cNvPr id="7" name="Audio 6">
            <a:hlinkClick r:id="" action="ppaction://media"/>
            <a:extLst>
              <a:ext uri="{FF2B5EF4-FFF2-40B4-BE49-F238E27FC236}">
                <a16:creationId xmlns:a16="http://schemas.microsoft.com/office/drawing/2014/main" id="{429910FF-BFC7-E412-6828-03F17EB8D0F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87444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8001"/>
    </mc:Choice>
    <mc:Fallback>
      <p:transition spd="slow" advTm="48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1429</Words>
  <Application>Microsoft Office PowerPoint</Application>
  <PresentationFormat>Widescreen</PresentationFormat>
  <Paragraphs>56</Paragraphs>
  <Slides>21</Slides>
  <Notes>1</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Arial</vt:lpstr>
      <vt:lpstr>Avenir Next LT Pro</vt:lpstr>
      <vt:lpstr>AvenirNext LT Pro Medium</vt:lpstr>
      <vt:lpstr>Footlight MT Light</vt:lpstr>
      <vt:lpstr>ArchVTI</vt:lpstr>
      <vt:lpstr>Module introduction to physiology</vt:lpstr>
      <vt:lpstr>Care plan for fictional service user with breast cancer</vt:lpstr>
      <vt:lpstr>INTRODUCTION </vt:lpstr>
      <vt:lpstr>Introduction to the case  </vt:lpstr>
      <vt:lpstr>What is breast cancer </vt:lpstr>
      <vt:lpstr>Anatomy of the breast tissue</vt:lpstr>
      <vt:lpstr>Key points hormones influence growth, breast consists of lobules, ducts and fatty tissue</vt:lpstr>
      <vt:lpstr>Physiology: how the system should work normal cells divide, DNA controlls the growth, immune system removes damaged cells</vt:lpstr>
      <vt:lpstr>How breast cancer affects the body  formation of a lump, fatigue and pain, misshape of the breast, multiplying cells </vt:lpstr>
      <vt:lpstr>Risk factors that can effect Amy include smoking, alcohol,possible genetics, stress or poor diet</vt:lpstr>
      <vt:lpstr>NHS Diagnosis pathway</vt:lpstr>
      <vt:lpstr>Nhs diagnosis pathway key points gp referral, ultrasound, biopsy, treatment plans</vt:lpstr>
      <vt:lpstr>Amys treatment options  surgery, radiotherapy, chemotherapy, hormone therapy</vt:lpstr>
      <vt:lpstr>PowerPoint Presentation</vt:lpstr>
      <vt:lpstr>Psychological and emotional impact.  fear, anxiety, need for mental health support, stress, communication    </vt:lpstr>
      <vt:lpstr>PowerPoint Presentation</vt:lpstr>
      <vt:lpstr>Care plan: key needs</vt:lpstr>
      <vt:lpstr>Care plan based interventions smoking support, alcohol reduction, diet, pain mangement, treatment support</vt:lpstr>
      <vt:lpstr>Monitoring and communication regular follow ups, bloods, informed consent, respect, dignity</vt:lpstr>
      <vt:lpstr>Ethical considerations confidentially, supporting informed choses,profession boundaries</vt:lpstr>
      <vt:lpstr>My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Marie Doody (2406919)</cp:lastModifiedBy>
  <cp:revision>472</cp:revision>
  <dcterms:created xsi:type="dcterms:W3CDTF">2025-11-16T12:21:31Z</dcterms:created>
  <dcterms:modified xsi:type="dcterms:W3CDTF">2025-11-16T17:26:45Z</dcterms:modified>
</cp:coreProperties>
</file>