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58" r:id="rId4"/>
    <p:sldId id="259" r:id="rId5"/>
    <p:sldId id="260" r:id="rId6"/>
    <p:sldId id="261" r:id="rId7"/>
    <p:sldId id="262" r:id="rId8"/>
    <p:sldId id="263" r:id="rId9"/>
    <p:sldId id="312" r:id="rId10"/>
    <p:sldId id="334" r:id="rId11"/>
    <p:sldId id="322" r:id="rId12"/>
    <p:sldId id="335" r:id="rId13"/>
    <p:sldId id="336" r:id="rId14"/>
    <p:sldId id="337" r:id="rId15"/>
    <p:sldId id="311" r:id="rId16"/>
    <p:sldId id="268" r:id="rId17"/>
    <p:sldId id="328" r:id="rId18"/>
    <p:sldId id="338" r:id="rId19"/>
    <p:sldId id="339" r:id="rId20"/>
    <p:sldId id="340" r:id="rId21"/>
    <p:sldId id="341" r:id="rId22"/>
    <p:sldId id="342" r:id="rId23"/>
    <p:sldId id="343" r:id="rId24"/>
    <p:sldId id="344" r:id="rId25"/>
    <p:sldId id="264" r:id="rId26"/>
    <p:sldId id="266" r:id="rId27"/>
    <p:sldId id="265" r:id="rId28"/>
    <p:sldId id="267" r:id="rId29"/>
    <p:sldId id="345" r:id="rId30"/>
    <p:sldId id="346" r:id="rId31"/>
    <p:sldId id="309" r:id="rId32"/>
    <p:sldId id="31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83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41C9E2-E8CB-4D7E-8E8B-3AD5E4841E01}" v="85" dt="2025-05-08T11:09:36.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6" d="100"/>
          <a:sy n="86" d="100"/>
        </p:scale>
        <p:origin x="13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B41C9E2-E8CB-4D7E-8E8B-3AD5E4841E01}"/>
    <pc:docChg chg="undo custSel addSld delSld modSld">
      <pc:chgData name="Zita Draper" userId="b063123c-f51f-481b-b99c-f574606c9ace" providerId="ADAL" clId="{EB41C9E2-E8CB-4D7E-8E8B-3AD5E4841E01}" dt="2025-05-08T11:09:50.182" v="4646" actId="47"/>
      <pc:docMkLst>
        <pc:docMk/>
      </pc:docMkLst>
      <pc:sldChg chg="addSp delSp modSp mod">
        <pc:chgData name="Zita Draper" userId="b063123c-f51f-481b-b99c-f574606c9ace" providerId="ADAL" clId="{EB41C9E2-E8CB-4D7E-8E8B-3AD5E4841E01}" dt="2025-05-08T10:41:20.431" v="2742" actId="26606"/>
        <pc:sldMkLst>
          <pc:docMk/>
          <pc:sldMk cId="3730284162" sldId="261"/>
        </pc:sldMkLst>
        <pc:spChg chg="del mod">
          <ac:chgData name="Zita Draper" userId="b063123c-f51f-481b-b99c-f574606c9ace" providerId="ADAL" clId="{EB41C9E2-E8CB-4D7E-8E8B-3AD5E4841E01}" dt="2025-05-08T10:41:20.431" v="2742" actId="26606"/>
          <ac:spMkLst>
            <pc:docMk/>
            <pc:sldMk cId="3730284162" sldId="261"/>
            <ac:spMk id="4" creationId="{6FB1ECE1-8587-359A-2CC3-370092C00D4F}"/>
          </ac:spMkLst>
        </pc:spChg>
        <pc:spChg chg="del mod">
          <ac:chgData name="Zita Draper" userId="b063123c-f51f-481b-b99c-f574606c9ace" providerId="ADAL" clId="{EB41C9E2-E8CB-4D7E-8E8B-3AD5E4841E01}" dt="2025-05-08T10:40:58.682" v="2735" actId="478"/>
          <ac:spMkLst>
            <pc:docMk/>
            <pc:sldMk cId="3730284162" sldId="261"/>
            <ac:spMk id="5" creationId="{B4E793D9-35A7-CE2B-39F3-48FD320C7345}"/>
          </ac:spMkLst>
        </pc:spChg>
        <pc:spChg chg="add del mod">
          <ac:chgData name="Zita Draper" userId="b063123c-f51f-481b-b99c-f574606c9ace" providerId="ADAL" clId="{EB41C9E2-E8CB-4D7E-8E8B-3AD5E4841E01}" dt="2025-05-08T10:41:01.068" v="2736" actId="478"/>
          <ac:spMkLst>
            <pc:docMk/>
            <pc:sldMk cId="3730284162" sldId="261"/>
            <ac:spMk id="6" creationId="{CB05D784-B778-4D19-994C-EEC1FE1AAAE2}"/>
          </ac:spMkLst>
        </pc:spChg>
        <pc:graphicFrameChg chg="add">
          <ac:chgData name="Zita Draper" userId="b063123c-f51f-481b-b99c-f574606c9ace" providerId="ADAL" clId="{EB41C9E2-E8CB-4D7E-8E8B-3AD5E4841E01}" dt="2025-05-08T10:41:20.431" v="2742" actId="26606"/>
          <ac:graphicFrameMkLst>
            <pc:docMk/>
            <pc:sldMk cId="3730284162" sldId="261"/>
            <ac:graphicFrameMk id="7" creationId="{4CC47485-B74C-61C5-DCE4-85EAF4167103}"/>
          </ac:graphicFrameMkLst>
        </pc:graphicFrameChg>
      </pc:sldChg>
      <pc:sldChg chg="addSp delSp modSp mod setBg">
        <pc:chgData name="Zita Draper" userId="b063123c-f51f-481b-b99c-f574606c9ace" providerId="ADAL" clId="{EB41C9E2-E8CB-4D7E-8E8B-3AD5E4841E01}" dt="2025-05-08T10:46:32.997" v="3178" actId="1076"/>
        <pc:sldMkLst>
          <pc:docMk/>
          <pc:sldMk cId="418047336" sldId="262"/>
        </pc:sldMkLst>
        <pc:spChg chg="mod">
          <ac:chgData name="Zita Draper" userId="b063123c-f51f-481b-b99c-f574606c9ace" providerId="ADAL" clId="{EB41C9E2-E8CB-4D7E-8E8B-3AD5E4841E01}" dt="2025-05-08T10:46:32.997" v="3178" actId="1076"/>
          <ac:spMkLst>
            <pc:docMk/>
            <pc:sldMk cId="418047336" sldId="262"/>
            <ac:spMk id="2" creationId="{719FB33A-43B1-806B-98CE-BCC7DBA78606}"/>
          </ac:spMkLst>
        </pc:spChg>
        <pc:spChg chg="del mod">
          <ac:chgData name="Zita Draper" userId="b063123c-f51f-481b-b99c-f574606c9ace" providerId="ADAL" clId="{EB41C9E2-E8CB-4D7E-8E8B-3AD5E4841E01}" dt="2025-05-08T10:46:11.629" v="3168" actId="26606"/>
          <ac:spMkLst>
            <pc:docMk/>
            <pc:sldMk cId="418047336" sldId="262"/>
            <ac:spMk id="4" creationId="{C06FB441-9712-33EA-CE26-969876ED1BBA}"/>
          </ac:spMkLst>
        </pc:spChg>
        <pc:spChg chg="del">
          <ac:chgData name="Zita Draper" userId="b063123c-f51f-481b-b99c-f574606c9ace" providerId="ADAL" clId="{EB41C9E2-E8CB-4D7E-8E8B-3AD5E4841E01}" dt="2025-05-08T10:41:30.804" v="2743" actId="478"/>
          <ac:spMkLst>
            <pc:docMk/>
            <pc:sldMk cId="418047336" sldId="262"/>
            <ac:spMk id="5" creationId="{23780477-86EC-6331-A340-8BF05405A1F9}"/>
          </ac:spMkLst>
        </pc:spChg>
        <pc:spChg chg="add">
          <ac:chgData name="Zita Draper" userId="b063123c-f51f-481b-b99c-f574606c9ace" providerId="ADAL" clId="{EB41C9E2-E8CB-4D7E-8E8B-3AD5E4841E01}" dt="2025-05-08T10:46:11.629" v="3168" actId="26606"/>
          <ac:spMkLst>
            <pc:docMk/>
            <pc:sldMk cId="418047336" sldId="262"/>
            <ac:spMk id="12" creationId="{A637580D-1176-4083-A9A1-BD8ED08996EC}"/>
          </ac:spMkLst>
        </pc:spChg>
        <pc:graphicFrameChg chg="add">
          <ac:chgData name="Zita Draper" userId="b063123c-f51f-481b-b99c-f574606c9ace" providerId="ADAL" clId="{EB41C9E2-E8CB-4D7E-8E8B-3AD5E4841E01}" dt="2025-05-08T10:46:11.629" v="3168" actId="26606"/>
          <ac:graphicFrameMkLst>
            <pc:docMk/>
            <pc:sldMk cId="418047336" sldId="262"/>
            <ac:graphicFrameMk id="6" creationId="{F4DDB939-E90E-5DEE-CAC6-5C4485A198B8}"/>
          </ac:graphicFrameMkLst>
        </pc:graphicFrameChg>
        <pc:cxnChg chg="add">
          <ac:chgData name="Zita Draper" userId="b063123c-f51f-481b-b99c-f574606c9ace" providerId="ADAL" clId="{EB41C9E2-E8CB-4D7E-8E8B-3AD5E4841E01}" dt="2025-05-08T10:46:11.629" v="3168" actId="26606"/>
          <ac:cxnSpMkLst>
            <pc:docMk/>
            <pc:sldMk cId="418047336" sldId="262"/>
            <ac:cxnSpMk id="10" creationId="{118E06E4-607B-144B-382B-AD3D06B1EE8C}"/>
          </ac:cxnSpMkLst>
        </pc:cxnChg>
        <pc:cxnChg chg="add">
          <ac:chgData name="Zita Draper" userId="b063123c-f51f-481b-b99c-f574606c9ace" providerId="ADAL" clId="{EB41C9E2-E8CB-4D7E-8E8B-3AD5E4841E01}" dt="2025-05-08T10:46:11.629" v="3168" actId="26606"/>
          <ac:cxnSpMkLst>
            <pc:docMk/>
            <pc:sldMk cId="418047336" sldId="262"/>
            <ac:cxnSpMk id="14" creationId="{1A85A180-17F0-9F5F-51D9-6D242E7884AB}"/>
          </ac:cxnSpMkLst>
        </pc:cxnChg>
      </pc:sldChg>
      <pc:sldChg chg="addSp delSp modSp mod setBg">
        <pc:chgData name="Zita Draper" userId="b063123c-f51f-481b-b99c-f574606c9ace" providerId="ADAL" clId="{EB41C9E2-E8CB-4D7E-8E8B-3AD5E4841E01}" dt="2025-05-08T10:50:51.688" v="3592" actId="26606"/>
        <pc:sldMkLst>
          <pc:docMk/>
          <pc:sldMk cId="980455170" sldId="263"/>
        </pc:sldMkLst>
        <pc:spChg chg="mod">
          <ac:chgData name="Zita Draper" userId="b063123c-f51f-481b-b99c-f574606c9ace" providerId="ADAL" clId="{EB41C9E2-E8CB-4D7E-8E8B-3AD5E4841E01}" dt="2025-05-08T10:50:51.688" v="3592" actId="26606"/>
          <ac:spMkLst>
            <pc:docMk/>
            <pc:sldMk cId="980455170" sldId="263"/>
            <ac:spMk id="2" creationId="{A5AD57A4-E2B6-AE16-A3EC-E9591B1BFF55}"/>
          </ac:spMkLst>
        </pc:spChg>
        <pc:spChg chg="mod">
          <ac:chgData name="Zita Draper" userId="b063123c-f51f-481b-b99c-f574606c9ace" providerId="ADAL" clId="{EB41C9E2-E8CB-4D7E-8E8B-3AD5E4841E01}" dt="2025-05-08T10:50:51.688" v="3592" actId="26606"/>
          <ac:spMkLst>
            <pc:docMk/>
            <pc:sldMk cId="980455170" sldId="263"/>
            <ac:spMk id="4" creationId="{A842EC9C-A4EA-C0BE-0464-49B009F1E01B}"/>
          </ac:spMkLst>
        </pc:spChg>
        <pc:spChg chg="del mod">
          <ac:chgData name="Zita Draper" userId="b063123c-f51f-481b-b99c-f574606c9ace" providerId="ADAL" clId="{EB41C9E2-E8CB-4D7E-8E8B-3AD5E4841E01}" dt="2025-05-08T10:46:43.090" v="3180" actId="478"/>
          <ac:spMkLst>
            <pc:docMk/>
            <pc:sldMk cId="980455170" sldId="263"/>
            <ac:spMk id="5" creationId="{EBBD5800-D296-248A-F8F9-FE267B0DBAE8}"/>
          </ac:spMkLst>
        </pc:spChg>
        <pc:spChg chg="add">
          <ac:chgData name="Zita Draper" userId="b063123c-f51f-481b-b99c-f574606c9ace" providerId="ADAL" clId="{EB41C9E2-E8CB-4D7E-8E8B-3AD5E4841E01}" dt="2025-05-08T10:50:51.688" v="3592" actId="26606"/>
          <ac:spMkLst>
            <pc:docMk/>
            <pc:sldMk cId="980455170" sldId="263"/>
            <ac:spMk id="12" creationId="{744CAA32-F237-419C-A2DD-43C28D920D3C}"/>
          </ac:spMkLst>
        </pc:spChg>
        <pc:picChg chg="add">
          <ac:chgData name="Zita Draper" userId="b063123c-f51f-481b-b99c-f574606c9ace" providerId="ADAL" clId="{EB41C9E2-E8CB-4D7E-8E8B-3AD5E4841E01}" dt="2025-05-08T10:50:51.688" v="3592" actId="26606"/>
          <ac:picMkLst>
            <pc:docMk/>
            <pc:sldMk cId="980455170" sldId="263"/>
            <ac:picMk id="6" creationId="{5F2B1A11-9046-108C-ACD9-2D9F098937F9}"/>
          </ac:picMkLst>
        </pc:picChg>
        <pc:cxnChg chg="add">
          <ac:chgData name="Zita Draper" userId="b063123c-f51f-481b-b99c-f574606c9ace" providerId="ADAL" clId="{EB41C9E2-E8CB-4D7E-8E8B-3AD5E4841E01}" dt="2025-05-08T10:50:51.688" v="3592" actId="26606"/>
          <ac:cxnSpMkLst>
            <pc:docMk/>
            <pc:sldMk cId="980455170" sldId="263"/>
            <ac:cxnSpMk id="10" creationId="{118E06E4-607B-144B-382B-AD3D06B1EE8C}"/>
          </ac:cxnSpMkLst>
        </pc:cxnChg>
        <pc:cxnChg chg="add">
          <ac:chgData name="Zita Draper" userId="b063123c-f51f-481b-b99c-f574606c9ace" providerId="ADAL" clId="{EB41C9E2-E8CB-4D7E-8E8B-3AD5E4841E01}" dt="2025-05-08T10:50:51.688" v="3592" actId="26606"/>
          <ac:cxnSpMkLst>
            <pc:docMk/>
            <pc:sldMk cId="980455170" sldId="263"/>
            <ac:cxnSpMk id="14" creationId="{753FE100-D0AB-4AE2-824B-60CFA31EC6A2}"/>
          </ac:cxnSpMkLst>
        </pc:cxnChg>
      </pc:sldChg>
      <pc:sldChg chg="add setBg">
        <pc:chgData name="Zita Draper" userId="b063123c-f51f-481b-b99c-f574606c9ace" providerId="ADAL" clId="{EB41C9E2-E8CB-4D7E-8E8B-3AD5E4841E01}" dt="2025-05-08T11:09:04.021" v="4633"/>
        <pc:sldMkLst>
          <pc:docMk/>
          <pc:sldMk cId="2238681803" sldId="264"/>
        </pc:sldMkLst>
      </pc:sldChg>
      <pc:sldChg chg="del">
        <pc:chgData name="Zita Draper" userId="b063123c-f51f-481b-b99c-f574606c9ace" providerId="ADAL" clId="{EB41C9E2-E8CB-4D7E-8E8B-3AD5E4841E01}" dt="2025-05-08T10:49:32.634" v="3411" actId="47"/>
        <pc:sldMkLst>
          <pc:docMk/>
          <pc:sldMk cId="3308311641" sldId="264"/>
        </pc:sldMkLst>
      </pc:sldChg>
      <pc:sldChg chg="add setBg">
        <pc:chgData name="Zita Draper" userId="b063123c-f51f-481b-b99c-f574606c9ace" providerId="ADAL" clId="{EB41C9E2-E8CB-4D7E-8E8B-3AD5E4841E01}" dt="2025-05-08T11:09:14.819" v="4635"/>
        <pc:sldMkLst>
          <pc:docMk/>
          <pc:sldMk cId="1811800160" sldId="265"/>
        </pc:sldMkLst>
      </pc:sldChg>
      <pc:sldChg chg="del">
        <pc:chgData name="Zita Draper" userId="b063123c-f51f-481b-b99c-f574606c9ace" providerId="ADAL" clId="{EB41C9E2-E8CB-4D7E-8E8B-3AD5E4841E01}" dt="2025-05-08T10:49:34.503" v="3412" actId="47"/>
        <pc:sldMkLst>
          <pc:docMk/>
          <pc:sldMk cId="3884739909" sldId="265"/>
        </pc:sldMkLst>
      </pc:sldChg>
      <pc:sldChg chg="add setBg">
        <pc:chgData name="Zita Draper" userId="b063123c-f51f-481b-b99c-f574606c9ace" providerId="ADAL" clId="{EB41C9E2-E8CB-4D7E-8E8B-3AD5E4841E01}" dt="2025-05-08T11:09:09.665" v="4634"/>
        <pc:sldMkLst>
          <pc:docMk/>
          <pc:sldMk cId="865415231" sldId="266"/>
        </pc:sldMkLst>
      </pc:sldChg>
      <pc:sldChg chg="delSp add setBg delDesignElem">
        <pc:chgData name="Zita Draper" userId="b063123c-f51f-481b-b99c-f574606c9ace" providerId="ADAL" clId="{EB41C9E2-E8CB-4D7E-8E8B-3AD5E4841E01}" dt="2025-05-08T11:09:20.060" v="4637"/>
        <pc:sldMkLst>
          <pc:docMk/>
          <pc:sldMk cId="1457982491" sldId="267"/>
        </pc:sldMkLst>
        <pc:spChg chg="del">
          <ac:chgData name="Zita Draper" userId="b063123c-f51f-481b-b99c-f574606c9ace" providerId="ADAL" clId="{EB41C9E2-E8CB-4D7E-8E8B-3AD5E4841E01}" dt="2025-05-08T11:09:20.060" v="4637"/>
          <ac:spMkLst>
            <pc:docMk/>
            <pc:sldMk cId="1457982491" sldId="267"/>
            <ac:spMk id="13" creationId="{C071BDA1-F0B0-41DF-BC28-7DDA5D3CD738}"/>
          </ac:spMkLst>
        </pc:spChg>
        <pc:spChg chg="del">
          <ac:chgData name="Zita Draper" userId="b063123c-f51f-481b-b99c-f574606c9ace" providerId="ADAL" clId="{EB41C9E2-E8CB-4D7E-8E8B-3AD5E4841E01}" dt="2025-05-08T11:09:20.060" v="4637"/>
          <ac:spMkLst>
            <pc:docMk/>
            <pc:sldMk cId="1457982491" sldId="267"/>
            <ac:spMk id="14" creationId="{3B5305C3-9940-4541-9DEE-9AE9C3EA60A4}"/>
          </ac:spMkLst>
        </pc:spChg>
        <pc:spChg chg="del">
          <ac:chgData name="Zita Draper" userId="b063123c-f51f-481b-b99c-f574606c9ace" providerId="ADAL" clId="{EB41C9E2-E8CB-4D7E-8E8B-3AD5E4841E01}" dt="2025-05-08T11:09:20.060" v="4637"/>
          <ac:spMkLst>
            <pc:docMk/>
            <pc:sldMk cId="1457982491" sldId="267"/>
            <ac:spMk id="15" creationId="{D41AC345-EF35-499A-B575-4837FEF46AA6}"/>
          </ac:spMkLst>
        </pc:spChg>
      </pc:sldChg>
      <pc:sldChg chg="del">
        <pc:chgData name="Zita Draper" userId="b063123c-f51f-481b-b99c-f574606c9ace" providerId="ADAL" clId="{EB41C9E2-E8CB-4D7E-8E8B-3AD5E4841E01}" dt="2025-05-08T10:49:36.455" v="3413" actId="47"/>
        <pc:sldMkLst>
          <pc:docMk/>
          <pc:sldMk cId="3439891425" sldId="267"/>
        </pc:sldMkLst>
      </pc:sldChg>
      <pc:sldChg chg="addSp delSp modSp mod setBg">
        <pc:chgData name="Zita Draper" userId="b063123c-f51f-481b-b99c-f574606c9ace" providerId="ADAL" clId="{EB41C9E2-E8CB-4D7E-8E8B-3AD5E4841E01}" dt="2025-05-07T11:12:37.804" v="1226" actId="20577"/>
        <pc:sldMkLst>
          <pc:docMk/>
          <pc:sldMk cId="1043312134" sldId="268"/>
        </pc:sldMkLst>
        <pc:spChg chg="mod">
          <ac:chgData name="Zita Draper" userId="b063123c-f51f-481b-b99c-f574606c9ace" providerId="ADAL" clId="{EB41C9E2-E8CB-4D7E-8E8B-3AD5E4841E01}" dt="2025-05-07T11:12:37.804" v="1226" actId="20577"/>
          <ac:spMkLst>
            <pc:docMk/>
            <pc:sldMk cId="1043312134" sldId="268"/>
            <ac:spMk id="2" creationId="{8C4360C1-81D0-21E9-D558-B1DDD9C6ED93}"/>
          </ac:spMkLst>
        </pc:spChg>
        <pc:spChg chg="del mod">
          <ac:chgData name="Zita Draper" userId="b063123c-f51f-481b-b99c-f574606c9ace" providerId="ADAL" clId="{EB41C9E2-E8CB-4D7E-8E8B-3AD5E4841E01}" dt="2025-05-07T11:12:24.621" v="1218" actId="26606"/>
          <ac:spMkLst>
            <pc:docMk/>
            <pc:sldMk cId="1043312134" sldId="268"/>
            <ac:spMk id="3" creationId="{7313A708-9FD8-431C-0515-04334045211F}"/>
          </ac:spMkLst>
        </pc:spChg>
        <pc:spChg chg="add">
          <ac:chgData name="Zita Draper" userId="b063123c-f51f-481b-b99c-f574606c9ace" providerId="ADAL" clId="{EB41C9E2-E8CB-4D7E-8E8B-3AD5E4841E01}" dt="2025-05-07T11:12:24.621" v="1218" actId="26606"/>
          <ac:spMkLst>
            <pc:docMk/>
            <pc:sldMk cId="1043312134" sldId="268"/>
            <ac:spMk id="9" creationId="{DBDA151C-5770-45E4-AAFF-59E7F403866D}"/>
          </ac:spMkLst>
        </pc:spChg>
        <pc:graphicFrameChg chg="add">
          <ac:chgData name="Zita Draper" userId="b063123c-f51f-481b-b99c-f574606c9ace" providerId="ADAL" clId="{EB41C9E2-E8CB-4D7E-8E8B-3AD5E4841E01}" dt="2025-05-07T11:12:24.621" v="1218" actId="26606"/>
          <ac:graphicFrameMkLst>
            <pc:docMk/>
            <pc:sldMk cId="1043312134" sldId="268"/>
            <ac:graphicFrameMk id="5" creationId="{54CB85BA-BA4D-861E-1B16-8EA3C24B2686}"/>
          </ac:graphicFrameMkLst>
        </pc:graphicFrameChg>
        <pc:cxnChg chg="add">
          <ac:chgData name="Zita Draper" userId="b063123c-f51f-481b-b99c-f574606c9ace" providerId="ADAL" clId="{EB41C9E2-E8CB-4D7E-8E8B-3AD5E4841E01}" dt="2025-05-07T11:12:24.621" v="1218" actId="26606"/>
          <ac:cxnSpMkLst>
            <pc:docMk/>
            <pc:sldMk cId="1043312134" sldId="268"/>
            <ac:cxnSpMk id="11" creationId="{05ADA91C-AD52-A530-A898-AD6E69874598}"/>
          </ac:cxnSpMkLst>
        </pc:cxnChg>
      </pc:sldChg>
      <pc:sldChg chg="modSp del mod">
        <pc:chgData name="Zita Draper" userId="b063123c-f51f-481b-b99c-f574606c9ace" providerId="ADAL" clId="{EB41C9E2-E8CB-4D7E-8E8B-3AD5E4841E01}" dt="2025-05-08T11:09:49.232" v="4645" actId="47"/>
        <pc:sldMkLst>
          <pc:docMk/>
          <pc:sldMk cId="2856361455" sldId="269"/>
        </pc:sldMkLst>
        <pc:spChg chg="mod">
          <ac:chgData name="Zita Draper" userId="b063123c-f51f-481b-b99c-f574606c9ace" providerId="ADAL" clId="{EB41C9E2-E8CB-4D7E-8E8B-3AD5E4841E01}" dt="2025-05-07T11:06:47.915" v="280" actId="122"/>
          <ac:spMkLst>
            <pc:docMk/>
            <pc:sldMk cId="2856361455" sldId="269"/>
            <ac:spMk id="2" creationId="{45DFD01E-F466-F69C-31F0-8E542DBE7F5E}"/>
          </ac:spMkLst>
        </pc:spChg>
        <pc:spChg chg="mod">
          <ac:chgData name="Zita Draper" userId="b063123c-f51f-481b-b99c-f574606c9ace" providerId="ADAL" clId="{EB41C9E2-E8CB-4D7E-8E8B-3AD5E4841E01}" dt="2025-05-07T11:12:10.688" v="1217" actId="20577"/>
          <ac:spMkLst>
            <pc:docMk/>
            <pc:sldMk cId="2856361455" sldId="269"/>
            <ac:spMk id="3" creationId="{B198AA8F-F5EE-E6B3-3936-242D1562F3BB}"/>
          </ac:spMkLst>
        </pc:spChg>
      </pc:sldChg>
      <pc:sldChg chg="modSp del mod">
        <pc:chgData name="Zita Draper" userId="b063123c-f51f-481b-b99c-f574606c9ace" providerId="ADAL" clId="{EB41C9E2-E8CB-4D7E-8E8B-3AD5E4841E01}" dt="2025-05-08T11:09:50.182" v="4646" actId="47"/>
        <pc:sldMkLst>
          <pc:docMk/>
          <pc:sldMk cId="4114791097" sldId="270"/>
        </pc:sldMkLst>
        <pc:spChg chg="mod">
          <ac:chgData name="Zita Draper" userId="b063123c-f51f-481b-b99c-f574606c9ace" providerId="ADAL" clId="{EB41C9E2-E8CB-4D7E-8E8B-3AD5E4841E01}" dt="2025-05-07T11:19:17.493" v="1545" actId="122"/>
          <ac:spMkLst>
            <pc:docMk/>
            <pc:sldMk cId="4114791097" sldId="270"/>
            <ac:spMk id="2" creationId="{3D7A3226-974E-7D66-54E8-4D58B93CE1B7}"/>
          </ac:spMkLst>
        </pc:spChg>
        <pc:spChg chg="mod">
          <ac:chgData name="Zita Draper" userId="b063123c-f51f-481b-b99c-f574606c9ace" providerId="ADAL" clId="{EB41C9E2-E8CB-4D7E-8E8B-3AD5E4841E01}" dt="2025-05-07T11:21:44.791" v="1845" actId="20577"/>
          <ac:spMkLst>
            <pc:docMk/>
            <pc:sldMk cId="4114791097" sldId="270"/>
            <ac:spMk id="3" creationId="{B4264F1C-0FF8-44AE-BF21-EF1918E4E27A}"/>
          </ac:spMkLst>
        </pc:spChg>
      </pc:sldChg>
      <pc:sldChg chg="modSp del mod">
        <pc:chgData name="Zita Draper" userId="b063123c-f51f-481b-b99c-f574606c9ace" providerId="ADAL" clId="{EB41C9E2-E8CB-4D7E-8E8B-3AD5E4841E01}" dt="2025-05-08T10:51:34.283" v="3601" actId="47"/>
        <pc:sldMkLst>
          <pc:docMk/>
          <pc:sldMk cId="1758814366" sldId="271"/>
        </pc:sldMkLst>
        <pc:spChg chg="mod">
          <ac:chgData name="Zita Draper" userId="b063123c-f51f-481b-b99c-f574606c9ace" providerId="ADAL" clId="{EB41C9E2-E8CB-4D7E-8E8B-3AD5E4841E01}" dt="2025-05-07T11:22:45.572" v="1864" actId="115"/>
          <ac:spMkLst>
            <pc:docMk/>
            <pc:sldMk cId="1758814366" sldId="271"/>
            <ac:spMk id="2" creationId="{EB299C9F-EFDA-FE2C-0FDC-44924A18BF19}"/>
          </ac:spMkLst>
        </pc:spChg>
        <pc:spChg chg="mod">
          <ac:chgData name="Zita Draper" userId="b063123c-f51f-481b-b99c-f574606c9ace" providerId="ADAL" clId="{EB41C9E2-E8CB-4D7E-8E8B-3AD5E4841E01}" dt="2025-05-07T11:25:00.352" v="2087" actId="20577"/>
          <ac:spMkLst>
            <pc:docMk/>
            <pc:sldMk cId="1758814366" sldId="271"/>
            <ac:spMk id="3" creationId="{D49B2A04-70FF-6E8B-DD10-6168F1FE5CA4}"/>
          </ac:spMkLst>
        </pc:spChg>
      </pc:sldChg>
      <pc:sldChg chg="modSp del mod">
        <pc:chgData name="Zita Draper" userId="b063123c-f51f-481b-b99c-f574606c9ace" providerId="ADAL" clId="{EB41C9E2-E8CB-4D7E-8E8B-3AD5E4841E01}" dt="2025-05-08T10:51:34.868" v="3603" actId="47"/>
        <pc:sldMkLst>
          <pc:docMk/>
          <pc:sldMk cId="2173260786" sldId="272"/>
        </pc:sldMkLst>
        <pc:spChg chg="mod">
          <ac:chgData name="Zita Draper" userId="b063123c-f51f-481b-b99c-f574606c9ace" providerId="ADAL" clId="{EB41C9E2-E8CB-4D7E-8E8B-3AD5E4841E01}" dt="2025-05-07T11:22:25.933" v="1855" actId="122"/>
          <ac:spMkLst>
            <pc:docMk/>
            <pc:sldMk cId="2173260786" sldId="272"/>
            <ac:spMk id="2" creationId="{291BDD48-79C5-B991-2F0B-48387036FB12}"/>
          </ac:spMkLst>
        </pc:spChg>
        <pc:spChg chg="mod">
          <ac:chgData name="Zita Draper" userId="b063123c-f51f-481b-b99c-f574606c9ace" providerId="ADAL" clId="{EB41C9E2-E8CB-4D7E-8E8B-3AD5E4841E01}" dt="2025-05-07T13:04:25.607" v="2313" actId="313"/>
          <ac:spMkLst>
            <pc:docMk/>
            <pc:sldMk cId="2173260786" sldId="272"/>
            <ac:spMk id="3" creationId="{B4FE8114-2BFE-B9C3-2B7B-D8A5D1550E60}"/>
          </ac:spMkLst>
        </pc:spChg>
      </pc:sldChg>
      <pc:sldChg chg="modSp del mod">
        <pc:chgData name="Zita Draper" userId="b063123c-f51f-481b-b99c-f574606c9ace" providerId="ADAL" clId="{EB41C9E2-E8CB-4D7E-8E8B-3AD5E4841E01}" dt="2025-05-08T10:51:35.384" v="3605" actId="47"/>
        <pc:sldMkLst>
          <pc:docMk/>
          <pc:sldMk cId="3707430172" sldId="273"/>
        </pc:sldMkLst>
        <pc:spChg chg="mod">
          <ac:chgData name="Zita Draper" userId="b063123c-f51f-481b-b99c-f574606c9ace" providerId="ADAL" clId="{EB41C9E2-E8CB-4D7E-8E8B-3AD5E4841E01}" dt="2025-05-07T11:22:40.489" v="1862" actId="122"/>
          <ac:spMkLst>
            <pc:docMk/>
            <pc:sldMk cId="3707430172" sldId="273"/>
            <ac:spMk id="2" creationId="{9B80F0BC-3D5D-B25E-7C85-E9D890E17494}"/>
          </ac:spMkLst>
        </pc:spChg>
      </pc:sldChg>
      <pc:sldChg chg="modSp del mod">
        <pc:chgData name="Zita Draper" userId="b063123c-f51f-481b-b99c-f574606c9ace" providerId="ADAL" clId="{EB41C9E2-E8CB-4D7E-8E8B-3AD5E4841E01}" dt="2025-05-08T10:51:35.751" v="3606" actId="47"/>
        <pc:sldMkLst>
          <pc:docMk/>
          <pc:sldMk cId="3555776127" sldId="274"/>
        </pc:sldMkLst>
        <pc:spChg chg="mod">
          <ac:chgData name="Zita Draper" userId="b063123c-f51f-481b-b99c-f574606c9ace" providerId="ADAL" clId="{EB41C9E2-E8CB-4D7E-8E8B-3AD5E4841E01}" dt="2025-05-07T13:06:09.175" v="2315" actId="27636"/>
          <ac:spMkLst>
            <pc:docMk/>
            <pc:sldMk cId="3555776127" sldId="274"/>
            <ac:spMk id="2" creationId="{C400C1DD-128A-3C48-5E3B-A5F30AE914B9}"/>
          </ac:spMkLst>
        </pc:spChg>
      </pc:sldChg>
      <pc:sldChg chg="modSp del mod">
        <pc:chgData name="Zita Draper" userId="b063123c-f51f-481b-b99c-f574606c9ace" providerId="ADAL" clId="{EB41C9E2-E8CB-4D7E-8E8B-3AD5E4841E01}" dt="2025-05-08T10:51:36.020" v="3607" actId="47"/>
        <pc:sldMkLst>
          <pc:docMk/>
          <pc:sldMk cId="2478064084" sldId="275"/>
        </pc:sldMkLst>
        <pc:spChg chg="mod">
          <ac:chgData name="Zita Draper" userId="b063123c-f51f-481b-b99c-f574606c9ace" providerId="ADAL" clId="{EB41C9E2-E8CB-4D7E-8E8B-3AD5E4841E01}" dt="2025-05-07T13:06:24.973" v="2317" actId="27636"/>
          <ac:spMkLst>
            <pc:docMk/>
            <pc:sldMk cId="2478064084" sldId="275"/>
            <ac:spMk id="2" creationId="{F05912AB-4338-516A-BD59-CABFF925107E}"/>
          </ac:spMkLst>
        </pc:spChg>
      </pc:sldChg>
      <pc:sldChg chg="modSp del mod">
        <pc:chgData name="Zita Draper" userId="b063123c-f51f-481b-b99c-f574606c9ace" providerId="ADAL" clId="{EB41C9E2-E8CB-4D7E-8E8B-3AD5E4841E01}" dt="2025-05-08T10:51:36.535" v="3609" actId="47"/>
        <pc:sldMkLst>
          <pc:docMk/>
          <pc:sldMk cId="3871283756" sldId="276"/>
        </pc:sldMkLst>
        <pc:spChg chg="mod">
          <ac:chgData name="Zita Draper" userId="b063123c-f51f-481b-b99c-f574606c9ace" providerId="ADAL" clId="{EB41C9E2-E8CB-4D7E-8E8B-3AD5E4841E01}" dt="2025-05-07T11:07:05.812" v="317" actId="122"/>
          <ac:spMkLst>
            <pc:docMk/>
            <pc:sldMk cId="3871283756" sldId="276"/>
            <ac:spMk id="2" creationId="{DC583CF2-F254-EF38-2B71-ECC3E01C6340}"/>
          </ac:spMkLst>
        </pc:spChg>
        <pc:spChg chg="mod">
          <ac:chgData name="Zita Draper" userId="b063123c-f51f-481b-b99c-f574606c9ace" providerId="ADAL" clId="{EB41C9E2-E8CB-4D7E-8E8B-3AD5E4841E01}" dt="2025-05-07T11:10:21.740" v="870" actId="20577"/>
          <ac:spMkLst>
            <pc:docMk/>
            <pc:sldMk cId="3871283756" sldId="276"/>
            <ac:spMk id="3" creationId="{A2752CC1-9990-FE4D-9F2D-5286CC3464CE}"/>
          </ac:spMkLst>
        </pc:spChg>
      </pc:sldChg>
      <pc:sldChg chg="del">
        <pc:chgData name="Zita Draper" userId="b063123c-f51f-481b-b99c-f574606c9ace" providerId="ADAL" clId="{EB41C9E2-E8CB-4D7E-8E8B-3AD5E4841E01}" dt="2025-05-08T10:51:36.943" v="3610" actId="47"/>
        <pc:sldMkLst>
          <pc:docMk/>
          <pc:sldMk cId="1834874713" sldId="277"/>
        </pc:sldMkLst>
      </pc:sldChg>
      <pc:sldChg chg="del">
        <pc:chgData name="Zita Draper" userId="b063123c-f51f-481b-b99c-f574606c9ace" providerId="ADAL" clId="{EB41C9E2-E8CB-4D7E-8E8B-3AD5E4841E01}" dt="2025-05-08T10:51:37.303" v="3611" actId="47"/>
        <pc:sldMkLst>
          <pc:docMk/>
          <pc:sldMk cId="436430665" sldId="278"/>
        </pc:sldMkLst>
      </pc:sldChg>
      <pc:sldChg chg="del">
        <pc:chgData name="Zita Draper" userId="b063123c-f51f-481b-b99c-f574606c9ace" providerId="ADAL" clId="{EB41C9E2-E8CB-4D7E-8E8B-3AD5E4841E01}" dt="2025-05-08T10:51:37.686" v="3612" actId="47"/>
        <pc:sldMkLst>
          <pc:docMk/>
          <pc:sldMk cId="3762644538" sldId="279"/>
        </pc:sldMkLst>
      </pc:sldChg>
      <pc:sldChg chg="del">
        <pc:chgData name="Zita Draper" userId="b063123c-f51f-481b-b99c-f574606c9ace" providerId="ADAL" clId="{EB41C9E2-E8CB-4D7E-8E8B-3AD5E4841E01}" dt="2025-05-08T10:51:38.139" v="3613" actId="47"/>
        <pc:sldMkLst>
          <pc:docMk/>
          <pc:sldMk cId="548277644" sldId="280"/>
        </pc:sldMkLst>
      </pc:sldChg>
      <pc:sldChg chg="del">
        <pc:chgData name="Zita Draper" userId="b063123c-f51f-481b-b99c-f574606c9ace" providerId="ADAL" clId="{EB41C9E2-E8CB-4D7E-8E8B-3AD5E4841E01}" dt="2025-05-08T10:51:38.470" v="3614" actId="47"/>
        <pc:sldMkLst>
          <pc:docMk/>
          <pc:sldMk cId="2176286729" sldId="281"/>
        </pc:sldMkLst>
      </pc:sldChg>
      <pc:sldChg chg="del">
        <pc:chgData name="Zita Draper" userId="b063123c-f51f-481b-b99c-f574606c9ace" providerId="ADAL" clId="{EB41C9E2-E8CB-4D7E-8E8B-3AD5E4841E01}" dt="2025-05-08T10:51:38.742" v="3615" actId="47"/>
        <pc:sldMkLst>
          <pc:docMk/>
          <pc:sldMk cId="1005818882" sldId="282"/>
        </pc:sldMkLst>
      </pc:sldChg>
      <pc:sldChg chg="modSp del mod">
        <pc:chgData name="Zita Draper" userId="b063123c-f51f-481b-b99c-f574606c9ace" providerId="ADAL" clId="{EB41C9E2-E8CB-4D7E-8E8B-3AD5E4841E01}" dt="2025-05-08T10:51:39.020" v="3616" actId="47"/>
        <pc:sldMkLst>
          <pc:docMk/>
          <pc:sldMk cId="3441880042" sldId="283"/>
        </pc:sldMkLst>
        <pc:spChg chg="mod">
          <ac:chgData name="Zita Draper" userId="b063123c-f51f-481b-b99c-f574606c9ace" providerId="ADAL" clId="{EB41C9E2-E8CB-4D7E-8E8B-3AD5E4841E01}" dt="2025-05-07T11:09:27.224" v="719" actId="1076"/>
          <ac:spMkLst>
            <pc:docMk/>
            <pc:sldMk cId="3441880042" sldId="283"/>
            <ac:spMk id="2" creationId="{B1336152-7663-61D1-109D-F2BB4EF75DF9}"/>
          </ac:spMkLst>
        </pc:spChg>
        <pc:spChg chg="mod">
          <ac:chgData name="Zita Draper" userId="b063123c-f51f-481b-b99c-f574606c9ace" providerId="ADAL" clId="{EB41C9E2-E8CB-4D7E-8E8B-3AD5E4841E01}" dt="2025-05-07T11:09:33.625" v="721" actId="1076"/>
          <ac:spMkLst>
            <pc:docMk/>
            <pc:sldMk cId="3441880042" sldId="283"/>
            <ac:spMk id="3" creationId="{CD21D999-BF5C-F43B-0144-6CA9CFBD45FB}"/>
          </ac:spMkLst>
        </pc:spChg>
      </pc:sldChg>
      <pc:sldChg chg="modSp del mod">
        <pc:chgData name="Zita Draper" userId="b063123c-f51f-481b-b99c-f574606c9ace" providerId="ADAL" clId="{EB41C9E2-E8CB-4D7E-8E8B-3AD5E4841E01}" dt="2025-05-08T10:51:39.370" v="3617" actId="47"/>
        <pc:sldMkLst>
          <pc:docMk/>
          <pc:sldMk cId="1087992965" sldId="284"/>
        </pc:sldMkLst>
        <pc:spChg chg="mod">
          <ac:chgData name="Zita Draper" userId="b063123c-f51f-481b-b99c-f574606c9ace" providerId="ADAL" clId="{EB41C9E2-E8CB-4D7E-8E8B-3AD5E4841E01}" dt="2025-05-07T11:13:19.035" v="1281" actId="122"/>
          <ac:spMkLst>
            <pc:docMk/>
            <pc:sldMk cId="1087992965" sldId="284"/>
            <ac:spMk id="2" creationId="{54BAAFC2-D806-5929-9520-D7C035CAC159}"/>
          </ac:spMkLst>
        </pc:spChg>
        <pc:spChg chg="mod">
          <ac:chgData name="Zita Draper" userId="b063123c-f51f-481b-b99c-f574606c9ace" providerId="ADAL" clId="{EB41C9E2-E8CB-4D7E-8E8B-3AD5E4841E01}" dt="2025-05-07T11:15:14.083" v="1455" actId="20577"/>
          <ac:spMkLst>
            <pc:docMk/>
            <pc:sldMk cId="1087992965" sldId="284"/>
            <ac:spMk id="3" creationId="{F682C8B1-72B5-2B8A-4B6C-47F563C17E69}"/>
          </ac:spMkLst>
        </pc:spChg>
      </pc:sldChg>
      <pc:sldChg chg="modSp del mod">
        <pc:chgData name="Zita Draper" userId="b063123c-f51f-481b-b99c-f574606c9ace" providerId="ADAL" clId="{EB41C9E2-E8CB-4D7E-8E8B-3AD5E4841E01}" dt="2025-05-08T10:51:39.759" v="3618" actId="47"/>
        <pc:sldMkLst>
          <pc:docMk/>
          <pc:sldMk cId="2075308632" sldId="285"/>
        </pc:sldMkLst>
        <pc:spChg chg="mod">
          <ac:chgData name="Zita Draper" userId="b063123c-f51f-481b-b99c-f574606c9ace" providerId="ADAL" clId="{EB41C9E2-E8CB-4D7E-8E8B-3AD5E4841E01}" dt="2025-05-07T11:15:38.249" v="1462" actId="1076"/>
          <ac:spMkLst>
            <pc:docMk/>
            <pc:sldMk cId="2075308632" sldId="285"/>
            <ac:spMk id="2" creationId="{BEE8711C-528B-E741-7F0C-1CA00990A457}"/>
          </ac:spMkLst>
        </pc:spChg>
        <pc:spChg chg="mod">
          <ac:chgData name="Zita Draper" userId="b063123c-f51f-481b-b99c-f574606c9ace" providerId="ADAL" clId="{EB41C9E2-E8CB-4D7E-8E8B-3AD5E4841E01}" dt="2025-05-07T11:15:41.866" v="1463" actId="14100"/>
          <ac:spMkLst>
            <pc:docMk/>
            <pc:sldMk cId="2075308632" sldId="285"/>
            <ac:spMk id="3" creationId="{15E6C4EF-587A-9B43-881B-554A1983A2AC}"/>
          </ac:spMkLst>
        </pc:spChg>
      </pc:sldChg>
      <pc:sldChg chg="modSp del mod">
        <pc:chgData name="Zita Draper" userId="b063123c-f51f-481b-b99c-f574606c9ace" providerId="ADAL" clId="{EB41C9E2-E8CB-4D7E-8E8B-3AD5E4841E01}" dt="2025-05-08T10:51:40.121" v="3619" actId="47"/>
        <pc:sldMkLst>
          <pc:docMk/>
          <pc:sldMk cId="1830566022" sldId="286"/>
        </pc:sldMkLst>
        <pc:spChg chg="mod">
          <ac:chgData name="Zita Draper" userId="b063123c-f51f-481b-b99c-f574606c9ace" providerId="ADAL" clId="{EB41C9E2-E8CB-4D7E-8E8B-3AD5E4841E01}" dt="2025-05-07T11:15:53.882" v="1470" actId="122"/>
          <ac:spMkLst>
            <pc:docMk/>
            <pc:sldMk cId="1830566022" sldId="286"/>
            <ac:spMk id="2" creationId="{43FC3383-3222-03F4-9880-251B00A49CE5}"/>
          </ac:spMkLst>
        </pc:spChg>
      </pc:sldChg>
      <pc:sldChg chg="modSp del mod">
        <pc:chgData name="Zita Draper" userId="b063123c-f51f-481b-b99c-f574606c9ace" providerId="ADAL" clId="{EB41C9E2-E8CB-4D7E-8E8B-3AD5E4841E01}" dt="2025-05-08T10:51:40.461" v="3620" actId="47"/>
        <pc:sldMkLst>
          <pc:docMk/>
          <pc:sldMk cId="1591250917" sldId="287"/>
        </pc:sldMkLst>
        <pc:spChg chg="mod">
          <ac:chgData name="Zita Draper" userId="b063123c-f51f-481b-b99c-f574606c9ace" providerId="ADAL" clId="{EB41C9E2-E8CB-4D7E-8E8B-3AD5E4841E01}" dt="2025-05-07T11:16:07.781" v="1477" actId="122"/>
          <ac:spMkLst>
            <pc:docMk/>
            <pc:sldMk cId="1591250917" sldId="287"/>
            <ac:spMk id="2" creationId="{ED5D8712-08AB-CB2F-E4CC-52A3C8551910}"/>
          </ac:spMkLst>
        </pc:spChg>
      </pc:sldChg>
      <pc:sldChg chg="modSp del mod">
        <pc:chgData name="Zita Draper" userId="b063123c-f51f-481b-b99c-f574606c9ace" providerId="ADAL" clId="{EB41C9E2-E8CB-4D7E-8E8B-3AD5E4841E01}" dt="2025-05-08T10:51:40.825" v="3621" actId="47"/>
        <pc:sldMkLst>
          <pc:docMk/>
          <pc:sldMk cId="3968798456" sldId="288"/>
        </pc:sldMkLst>
        <pc:spChg chg="mod">
          <ac:chgData name="Zita Draper" userId="b063123c-f51f-481b-b99c-f574606c9ace" providerId="ADAL" clId="{EB41C9E2-E8CB-4D7E-8E8B-3AD5E4841E01}" dt="2025-05-07T11:16:29.721" v="1484" actId="122"/>
          <ac:spMkLst>
            <pc:docMk/>
            <pc:sldMk cId="3968798456" sldId="288"/>
            <ac:spMk id="2" creationId="{79DFEFC4-DDB2-5B47-3724-10FA62AA8FD2}"/>
          </ac:spMkLst>
        </pc:spChg>
      </pc:sldChg>
      <pc:sldChg chg="modSp del mod">
        <pc:chgData name="Zita Draper" userId="b063123c-f51f-481b-b99c-f574606c9ace" providerId="ADAL" clId="{EB41C9E2-E8CB-4D7E-8E8B-3AD5E4841E01}" dt="2025-05-08T10:51:41.190" v="3622" actId="47"/>
        <pc:sldMkLst>
          <pc:docMk/>
          <pc:sldMk cId="1582745811" sldId="289"/>
        </pc:sldMkLst>
        <pc:spChg chg="mod">
          <ac:chgData name="Zita Draper" userId="b063123c-f51f-481b-b99c-f574606c9ace" providerId="ADAL" clId="{EB41C9E2-E8CB-4D7E-8E8B-3AD5E4841E01}" dt="2025-05-07T11:16:44.946" v="1490" actId="122"/>
          <ac:spMkLst>
            <pc:docMk/>
            <pc:sldMk cId="1582745811" sldId="289"/>
            <ac:spMk id="2" creationId="{BDC12BA6-F521-98DA-EA2B-DA7D52895377}"/>
          </ac:spMkLst>
        </pc:spChg>
      </pc:sldChg>
      <pc:sldChg chg="modSp del mod">
        <pc:chgData name="Zita Draper" userId="b063123c-f51f-481b-b99c-f574606c9ace" providerId="ADAL" clId="{EB41C9E2-E8CB-4D7E-8E8B-3AD5E4841E01}" dt="2025-05-08T10:51:41.506" v="3623" actId="47"/>
        <pc:sldMkLst>
          <pc:docMk/>
          <pc:sldMk cId="2161942015" sldId="290"/>
        </pc:sldMkLst>
        <pc:spChg chg="mod">
          <ac:chgData name="Zita Draper" userId="b063123c-f51f-481b-b99c-f574606c9ace" providerId="ADAL" clId="{EB41C9E2-E8CB-4D7E-8E8B-3AD5E4841E01}" dt="2025-05-07T11:16:55.030" v="1492" actId="27636"/>
          <ac:spMkLst>
            <pc:docMk/>
            <pc:sldMk cId="2161942015" sldId="290"/>
            <ac:spMk id="2" creationId="{377B1177-A13C-0DE0-ABE0-FF289D0E4B10}"/>
          </ac:spMkLst>
        </pc:spChg>
      </pc:sldChg>
      <pc:sldChg chg="modSp del mod">
        <pc:chgData name="Zita Draper" userId="b063123c-f51f-481b-b99c-f574606c9ace" providerId="ADAL" clId="{EB41C9E2-E8CB-4D7E-8E8B-3AD5E4841E01}" dt="2025-05-08T10:51:42.066" v="3624" actId="47"/>
        <pc:sldMkLst>
          <pc:docMk/>
          <pc:sldMk cId="3643398349" sldId="291"/>
        </pc:sldMkLst>
        <pc:spChg chg="mod">
          <ac:chgData name="Zita Draper" userId="b063123c-f51f-481b-b99c-f574606c9ace" providerId="ADAL" clId="{EB41C9E2-E8CB-4D7E-8E8B-3AD5E4841E01}" dt="2025-05-07T11:17:05.368" v="1494" actId="27636"/>
          <ac:spMkLst>
            <pc:docMk/>
            <pc:sldMk cId="3643398349" sldId="291"/>
            <ac:spMk id="2" creationId="{B8A9952D-4362-D1B9-FF87-A619CF8C5FB7}"/>
          </ac:spMkLst>
        </pc:spChg>
        <pc:spChg chg="mod">
          <ac:chgData name="Zita Draper" userId="b063123c-f51f-481b-b99c-f574606c9ace" providerId="ADAL" clId="{EB41C9E2-E8CB-4D7E-8E8B-3AD5E4841E01}" dt="2025-05-07T11:18:25.312" v="1540" actId="20577"/>
          <ac:spMkLst>
            <pc:docMk/>
            <pc:sldMk cId="3643398349" sldId="291"/>
            <ac:spMk id="3" creationId="{FCBB087D-CAD7-DA5C-DCC5-CA0F867F7E60}"/>
          </ac:spMkLst>
        </pc:spChg>
      </pc:sldChg>
      <pc:sldChg chg="del">
        <pc:chgData name="Zita Draper" userId="b063123c-f51f-481b-b99c-f574606c9ace" providerId="ADAL" clId="{EB41C9E2-E8CB-4D7E-8E8B-3AD5E4841E01}" dt="2025-05-08T10:51:42.473" v="3625" actId="47"/>
        <pc:sldMkLst>
          <pc:docMk/>
          <pc:sldMk cId="1722443861" sldId="292"/>
        </pc:sldMkLst>
      </pc:sldChg>
      <pc:sldChg chg="del">
        <pc:chgData name="Zita Draper" userId="b063123c-f51f-481b-b99c-f574606c9ace" providerId="ADAL" clId="{EB41C9E2-E8CB-4D7E-8E8B-3AD5E4841E01}" dt="2025-05-08T10:51:42.824" v="3626" actId="47"/>
        <pc:sldMkLst>
          <pc:docMk/>
          <pc:sldMk cId="3008972088" sldId="293"/>
        </pc:sldMkLst>
      </pc:sldChg>
      <pc:sldChg chg="del">
        <pc:chgData name="Zita Draper" userId="b063123c-f51f-481b-b99c-f574606c9ace" providerId="ADAL" clId="{EB41C9E2-E8CB-4D7E-8E8B-3AD5E4841E01}" dt="2025-05-08T10:51:43.269" v="3627" actId="47"/>
        <pc:sldMkLst>
          <pc:docMk/>
          <pc:sldMk cId="3955291281" sldId="294"/>
        </pc:sldMkLst>
      </pc:sldChg>
      <pc:sldChg chg="del">
        <pc:chgData name="Zita Draper" userId="b063123c-f51f-481b-b99c-f574606c9ace" providerId="ADAL" clId="{EB41C9E2-E8CB-4D7E-8E8B-3AD5E4841E01}" dt="2025-05-08T10:51:43.634" v="3628" actId="47"/>
        <pc:sldMkLst>
          <pc:docMk/>
          <pc:sldMk cId="1597994790" sldId="295"/>
        </pc:sldMkLst>
      </pc:sldChg>
      <pc:sldChg chg="del">
        <pc:chgData name="Zita Draper" userId="b063123c-f51f-481b-b99c-f574606c9ace" providerId="ADAL" clId="{EB41C9E2-E8CB-4D7E-8E8B-3AD5E4841E01}" dt="2025-05-08T10:51:44.042" v="3629" actId="47"/>
        <pc:sldMkLst>
          <pc:docMk/>
          <pc:sldMk cId="1355693985" sldId="296"/>
        </pc:sldMkLst>
      </pc:sldChg>
      <pc:sldChg chg="del">
        <pc:chgData name="Zita Draper" userId="b063123c-f51f-481b-b99c-f574606c9ace" providerId="ADAL" clId="{EB41C9E2-E8CB-4D7E-8E8B-3AD5E4841E01}" dt="2025-05-08T10:51:44.358" v="3630" actId="47"/>
        <pc:sldMkLst>
          <pc:docMk/>
          <pc:sldMk cId="468408171" sldId="297"/>
        </pc:sldMkLst>
      </pc:sldChg>
      <pc:sldChg chg="del">
        <pc:chgData name="Zita Draper" userId="b063123c-f51f-481b-b99c-f574606c9ace" providerId="ADAL" clId="{EB41C9E2-E8CB-4D7E-8E8B-3AD5E4841E01}" dt="2025-05-08T10:51:44.657" v="3631" actId="47"/>
        <pc:sldMkLst>
          <pc:docMk/>
          <pc:sldMk cId="1535680251" sldId="298"/>
        </pc:sldMkLst>
      </pc:sldChg>
      <pc:sldChg chg="del">
        <pc:chgData name="Zita Draper" userId="b063123c-f51f-481b-b99c-f574606c9ace" providerId="ADAL" clId="{EB41C9E2-E8CB-4D7E-8E8B-3AD5E4841E01}" dt="2025-05-08T10:51:44.957" v="3632" actId="47"/>
        <pc:sldMkLst>
          <pc:docMk/>
          <pc:sldMk cId="2126182461" sldId="299"/>
        </pc:sldMkLst>
      </pc:sldChg>
      <pc:sldChg chg="del">
        <pc:chgData name="Zita Draper" userId="b063123c-f51f-481b-b99c-f574606c9ace" providerId="ADAL" clId="{EB41C9E2-E8CB-4D7E-8E8B-3AD5E4841E01}" dt="2025-05-08T10:51:45.292" v="3633" actId="47"/>
        <pc:sldMkLst>
          <pc:docMk/>
          <pc:sldMk cId="197982253" sldId="300"/>
        </pc:sldMkLst>
      </pc:sldChg>
      <pc:sldChg chg="del">
        <pc:chgData name="Zita Draper" userId="b063123c-f51f-481b-b99c-f574606c9ace" providerId="ADAL" clId="{EB41C9E2-E8CB-4D7E-8E8B-3AD5E4841E01}" dt="2025-05-08T10:51:45.659" v="3634" actId="47"/>
        <pc:sldMkLst>
          <pc:docMk/>
          <pc:sldMk cId="2939299801" sldId="301"/>
        </pc:sldMkLst>
      </pc:sldChg>
      <pc:sldChg chg="del">
        <pc:chgData name="Zita Draper" userId="b063123c-f51f-481b-b99c-f574606c9ace" providerId="ADAL" clId="{EB41C9E2-E8CB-4D7E-8E8B-3AD5E4841E01}" dt="2025-05-08T10:51:45.992" v="3635" actId="47"/>
        <pc:sldMkLst>
          <pc:docMk/>
          <pc:sldMk cId="169530091" sldId="302"/>
        </pc:sldMkLst>
      </pc:sldChg>
      <pc:sldChg chg="del">
        <pc:chgData name="Zita Draper" userId="b063123c-f51f-481b-b99c-f574606c9ace" providerId="ADAL" clId="{EB41C9E2-E8CB-4D7E-8E8B-3AD5E4841E01}" dt="2025-05-08T10:51:46.443" v="3636" actId="47"/>
        <pc:sldMkLst>
          <pc:docMk/>
          <pc:sldMk cId="1139376606" sldId="303"/>
        </pc:sldMkLst>
      </pc:sldChg>
      <pc:sldChg chg="del">
        <pc:chgData name="Zita Draper" userId="b063123c-f51f-481b-b99c-f574606c9ace" providerId="ADAL" clId="{EB41C9E2-E8CB-4D7E-8E8B-3AD5E4841E01}" dt="2025-05-08T10:51:46.793" v="3637" actId="47"/>
        <pc:sldMkLst>
          <pc:docMk/>
          <pc:sldMk cId="140087868" sldId="304"/>
        </pc:sldMkLst>
      </pc:sldChg>
      <pc:sldChg chg="del">
        <pc:chgData name="Zita Draper" userId="b063123c-f51f-481b-b99c-f574606c9ace" providerId="ADAL" clId="{EB41C9E2-E8CB-4D7E-8E8B-3AD5E4841E01}" dt="2025-05-08T10:51:47.160" v="3638" actId="47"/>
        <pc:sldMkLst>
          <pc:docMk/>
          <pc:sldMk cId="2658387433" sldId="305"/>
        </pc:sldMkLst>
      </pc:sldChg>
      <pc:sldChg chg="del">
        <pc:chgData name="Zita Draper" userId="b063123c-f51f-481b-b99c-f574606c9ace" providerId="ADAL" clId="{EB41C9E2-E8CB-4D7E-8E8B-3AD5E4841E01}" dt="2025-05-08T10:51:47.560" v="3639" actId="47"/>
        <pc:sldMkLst>
          <pc:docMk/>
          <pc:sldMk cId="3260412135" sldId="306"/>
        </pc:sldMkLst>
      </pc:sldChg>
      <pc:sldChg chg="del">
        <pc:chgData name="Zita Draper" userId="b063123c-f51f-481b-b99c-f574606c9ace" providerId="ADAL" clId="{EB41C9E2-E8CB-4D7E-8E8B-3AD5E4841E01}" dt="2025-05-08T10:51:47.910" v="3640" actId="47"/>
        <pc:sldMkLst>
          <pc:docMk/>
          <pc:sldMk cId="567705135" sldId="307"/>
        </pc:sldMkLst>
      </pc:sldChg>
      <pc:sldChg chg="del">
        <pc:chgData name="Zita Draper" userId="b063123c-f51f-481b-b99c-f574606c9ace" providerId="ADAL" clId="{EB41C9E2-E8CB-4D7E-8E8B-3AD5E4841E01}" dt="2025-05-08T10:51:48.410" v="3641" actId="47"/>
        <pc:sldMkLst>
          <pc:docMk/>
          <pc:sldMk cId="4174442444" sldId="308"/>
        </pc:sldMkLst>
      </pc:sldChg>
      <pc:sldChg chg="addSp modSp mod setBg">
        <pc:chgData name="Zita Draper" userId="b063123c-f51f-481b-b99c-f574606c9ace" providerId="ADAL" clId="{EB41C9E2-E8CB-4D7E-8E8B-3AD5E4841E01}" dt="2025-05-08T10:50:59.178" v="3593" actId="26606"/>
        <pc:sldMkLst>
          <pc:docMk/>
          <pc:sldMk cId="1811695883" sldId="312"/>
        </pc:sldMkLst>
        <pc:spChg chg="mod">
          <ac:chgData name="Zita Draper" userId="b063123c-f51f-481b-b99c-f574606c9ace" providerId="ADAL" clId="{EB41C9E2-E8CB-4D7E-8E8B-3AD5E4841E01}" dt="2025-05-08T10:50:59.178" v="3593" actId="26606"/>
          <ac:spMkLst>
            <pc:docMk/>
            <pc:sldMk cId="1811695883" sldId="312"/>
            <ac:spMk id="2" creationId="{DFADCEC5-9259-5DD9-B6E3-F683B373D3AB}"/>
          </ac:spMkLst>
        </pc:spChg>
        <pc:spChg chg="mod">
          <ac:chgData name="Zita Draper" userId="b063123c-f51f-481b-b99c-f574606c9ace" providerId="ADAL" clId="{EB41C9E2-E8CB-4D7E-8E8B-3AD5E4841E01}" dt="2025-05-08T10:50:59.178" v="3593" actId="26606"/>
          <ac:spMkLst>
            <pc:docMk/>
            <pc:sldMk cId="1811695883" sldId="312"/>
            <ac:spMk id="3" creationId="{C8FF3902-8CC2-3E47-0FAB-D25B8665C768}"/>
          </ac:spMkLst>
        </pc:spChg>
        <pc:spChg chg="add">
          <ac:chgData name="Zita Draper" userId="b063123c-f51f-481b-b99c-f574606c9ace" providerId="ADAL" clId="{EB41C9E2-E8CB-4D7E-8E8B-3AD5E4841E01}" dt="2025-05-08T10:50:59.178" v="3593" actId="26606"/>
          <ac:spMkLst>
            <pc:docMk/>
            <pc:sldMk cId="1811695883" sldId="312"/>
            <ac:spMk id="9" creationId="{744CAA32-F237-419C-A2DD-43C28D920D3C}"/>
          </ac:spMkLst>
        </pc:spChg>
        <pc:picChg chg="add">
          <ac:chgData name="Zita Draper" userId="b063123c-f51f-481b-b99c-f574606c9ace" providerId="ADAL" clId="{EB41C9E2-E8CB-4D7E-8E8B-3AD5E4841E01}" dt="2025-05-08T10:50:59.178" v="3593" actId="26606"/>
          <ac:picMkLst>
            <pc:docMk/>
            <pc:sldMk cId="1811695883" sldId="312"/>
            <ac:picMk id="5" creationId="{FE7DCBA3-6B62-E152-E1BE-EC22B5D6E547}"/>
          </ac:picMkLst>
        </pc:picChg>
        <pc:cxnChg chg="add">
          <ac:chgData name="Zita Draper" userId="b063123c-f51f-481b-b99c-f574606c9ace" providerId="ADAL" clId="{EB41C9E2-E8CB-4D7E-8E8B-3AD5E4841E01}" dt="2025-05-08T10:50:59.178" v="3593" actId="26606"/>
          <ac:cxnSpMkLst>
            <pc:docMk/>
            <pc:sldMk cId="1811695883" sldId="312"/>
            <ac:cxnSpMk id="11" creationId="{753FE100-D0AB-4AE2-824B-60CFA31EC6A2}"/>
          </ac:cxnSpMkLst>
        </pc:cxnChg>
      </pc:sldChg>
      <pc:sldChg chg="del">
        <pc:chgData name="Zita Draper" userId="b063123c-f51f-481b-b99c-f574606c9ace" providerId="ADAL" clId="{EB41C9E2-E8CB-4D7E-8E8B-3AD5E4841E01}" dt="2025-05-08T10:51:08.090" v="3594" actId="47"/>
        <pc:sldMkLst>
          <pc:docMk/>
          <pc:sldMk cId="3210834774" sldId="313"/>
        </pc:sldMkLst>
      </pc:sldChg>
      <pc:sldChg chg="del">
        <pc:chgData name="Zita Draper" userId="b063123c-f51f-481b-b99c-f574606c9ace" providerId="ADAL" clId="{EB41C9E2-E8CB-4D7E-8E8B-3AD5E4841E01}" dt="2025-05-08T10:51:08.509" v="3595" actId="47"/>
        <pc:sldMkLst>
          <pc:docMk/>
          <pc:sldMk cId="130315326" sldId="314"/>
        </pc:sldMkLst>
      </pc:sldChg>
      <pc:sldChg chg="del">
        <pc:chgData name="Zita Draper" userId="b063123c-f51f-481b-b99c-f574606c9ace" providerId="ADAL" clId="{EB41C9E2-E8CB-4D7E-8E8B-3AD5E4841E01}" dt="2025-05-08T10:51:09.135" v="3596" actId="47"/>
        <pc:sldMkLst>
          <pc:docMk/>
          <pc:sldMk cId="2142994481" sldId="315"/>
        </pc:sldMkLst>
      </pc:sldChg>
      <pc:sldChg chg="del">
        <pc:chgData name="Zita Draper" userId="b063123c-f51f-481b-b99c-f574606c9ace" providerId="ADAL" clId="{EB41C9E2-E8CB-4D7E-8E8B-3AD5E4841E01}" dt="2025-05-08T10:51:09.899" v="3597" actId="47"/>
        <pc:sldMkLst>
          <pc:docMk/>
          <pc:sldMk cId="3293799814" sldId="316"/>
        </pc:sldMkLst>
      </pc:sldChg>
      <pc:sldChg chg="del">
        <pc:chgData name="Zita Draper" userId="b063123c-f51f-481b-b99c-f574606c9ace" providerId="ADAL" clId="{EB41C9E2-E8CB-4D7E-8E8B-3AD5E4841E01}" dt="2025-05-08T10:51:10.352" v="3598" actId="47"/>
        <pc:sldMkLst>
          <pc:docMk/>
          <pc:sldMk cId="4187580377" sldId="317"/>
        </pc:sldMkLst>
      </pc:sldChg>
      <pc:sldChg chg="del">
        <pc:chgData name="Zita Draper" userId="b063123c-f51f-481b-b99c-f574606c9ace" providerId="ADAL" clId="{EB41C9E2-E8CB-4D7E-8E8B-3AD5E4841E01}" dt="2025-05-08T10:51:10.985" v="3599" actId="47"/>
        <pc:sldMkLst>
          <pc:docMk/>
          <pc:sldMk cId="2970342235" sldId="318"/>
        </pc:sldMkLst>
      </pc:sldChg>
      <pc:sldChg chg="modSp new del mod">
        <pc:chgData name="Zita Draper" userId="b063123c-f51f-481b-b99c-f574606c9ace" providerId="ADAL" clId="{EB41C9E2-E8CB-4D7E-8E8B-3AD5E4841E01}" dt="2025-05-08T10:51:36.256" v="3608" actId="47"/>
        <pc:sldMkLst>
          <pc:docMk/>
          <pc:sldMk cId="2536070776" sldId="319"/>
        </pc:sldMkLst>
        <pc:spChg chg="mod">
          <ac:chgData name="Zita Draper" userId="b063123c-f51f-481b-b99c-f574606c9ace" providerId="ADAL" clId="{EB41C9E2-E8CB-4D7E-8E8B-3AD5E4841E01}" dt="2025-05-07T13:06:44.240" v="2325" actId="122"/>
          <ac:spMkLst>
            <pc:docMk/>
            <pc:sldMk cId="2536070776" sldId="319"/>
            <ac:spMk id="2" creationId="{D3A6D773-863F-5FD0-0F42-A54FBB1B204E}"/>
          </ac:spMkLst>
        </pc:spChg>
      </pc:sldChg>
      <pc:sldChg chg="modSp new del mod">
        <pc:chgData name="Zita Draper" userId="b063123c-f51f-481b-b99c-f574606c9ace" providerId="ADAL" clId="{EB41C9E2-E8CB-4D7E-8E8B-3AD5E4841E01}" dt="2025-05-08T10:51:34.651" v="3602" actId="47"/>
        <pc:sldMkLst>
          <pc:docMk/>
          <pc:sldMk cId="3347984706" sldId="320"/>
        </pc:sldMkLst>
        <pc:spChg chg="mod">
          <ac:chgData name="Zita Draper" userId="b063123c-f51f-481b-b99c-f574606c9ace" providerId="ADAL" clId="{EB41C9E2-E8CB-4D7E-8E8B-3AD5E4841E01}" dt="2025-05-07T13:07:00.780" v="2341" actId="122"/>
          <ac:spMkLst>
            <pc:docMk/>
            <pc:sldMk cId="3347984706" sldId="320"/>
            <ac:spMk id="2" creationId="{5CA1DDB1-35A9-55D4-BC69-74A922B97CC6}"/>
          </ac:spMkLst>
        </pc:spChg>
      </pc:sldChg>
      <pc:sldChg chg="modSp new del mod">
        <pc:chgData name="Zita Draper" userId="b063123c-f51f-481b-b99c-f574606c9ace" providerId="ADAL" clId="{EB41C9E2-E8CB-4D7E-8E8B-3AD5E4841E01}" dt="2025-05-08T10:51:35.102" v="3604" actId="47"/>
        <pc:sldMkLst>
          <pc:docMk/>
          <pc:sldMk cId="2816810215" sldId="321"/>
        </pc:sldMkLst>
        <pc:spChg chg="mod">
          <ac:chgData name="Zita Draper" userId="b063123c-f51f-481b-b99c-f574606c9ace" providerId="ADAL" clId="{EB41C9E2-E8CB-4D7E-8E8B-3AD5E4841E01}" dt="2025-05-07T13:08:42.458" v="2361" actId="122"/>
          <ac:spMkLst>
            <pc:docMk/>
            <pc:sldMk cId="2816810215" sldId="321"/>
            <ac:spMk id="2" creationId="{2147E662-7400-1A5E-374F-15019FE1512B}"/>
          </ac:spMkLst>
        </pc:spChg>
        <pc:spChg chg="mod">
          <ac:chgData name="Zita Draper" userId="b063123c-f51f-481b-b99c-f574606c9ace" providerId="ADAL" clId="{EB41C9E2-E8CB-4D7E-8E8B-3AD5E4841E01}" dt="2025-05-07T13:09:24.345" v="2470" actId="20577"/>
          <ac:spMkLst>
            <pc:docMk/>
            <pc:sldMk cId="2816810215" sldId="321"/>
            <ac:spMk id="3" creationId="{DFDC3B62-129E-DE7C-CE81-357D217FCDF1}"/>
          </ac:spMkLst>
        </pc:spChg>
      </pc:sldChg>
      <pc:sldChg chg="addSp delSp modSp new mod setBg">
        <pc:chgData name="Zita Draper" userId="b063123c-f51f-481b-b99c-f574606c9ace" providerId="ADAL" clId="{EB41C9E2-E8CB-4D7E-8E8B-3AD5E4841E01}" dt="2025-05-08T10:55:16.502" v="3985" actId="20577"/>
        <pc:sldMkLst>
          <pc:docMk/>
          <pc:sldMk cId="3185866197" sldId="322"/>
        </pc:sldMkLst>
        <pc:spChg chg="mod">
          <ac:chgData name="Zita Draper" userId="b063123c-f51f-481b-b99c-f574606c9ace" providerId="ADAL" clId="{EB41C9E2-E8CB-4D7E-8E8B-3AD5E4841E01}" dt="2025-05-08T10:55:16.502" v="3985" actId="20577"/>
          <ac:spMkLst>
            <pc:docMk/>
            <pc:sldMk cId="3185866197" sldId="322"/>
            <ac:spMk id="2" creationId="{5CF2D934-4E53-1754-D62F-7BEA0C27DAF3}"/>
          </ac:spMkLst>
        </pc:spChg>
        <pc:spChg chg="del mod">
          <ac:chgData name="Zita Draper" userId="b063123c-f51f-481b-b99c-f574606c9ace" providerId="ADAL" clId="{EB41C9E2-E8CB-4D7E-8E8B-3AD5E4841E01}" dt="2025-05-08T10:54:53.719" v="3976" actId="26606"/>
          <ac:spMkLst>
            <pc:docMk/>
            <pc:sldMk cId="3185866197" sldId="322"/>
            <ac:spMk id="3" creationId="{90B9E5DE-99A3-C1EB-23CD-206CA5F8C08C}"/>
          </ac:spMkLst>
        </pc:spChg>
        <pc:spChg chg="add">
          <ac:chgData name="Zita Draper" userId="b063123c-f51f-481b-b99c-f574606c9ace" providerId="ADAL" clId="{EB41C9E2-E8CB-4D7E-8E8B-3AD5E4841E01}" dt="2025-05-08T10:54:53.719" v="3976" actId="26606"/>
          <ac:spMkLst>
            <pc:docMk/>
            <pc:sldMk cId="3185866197" sldId="322"/>
            <ac:spMk id="9" creationId="{DBDA151C-5770-45E4-AAFF-59E7F403866D}"/>
          </ac:spMkLst>
        </pc:spChg>
        <pc:spChg chg="add del">
          <ac:chgData name="Zita Draper" userId="b063123c-f51f-481b-b99c-f574606c9ace" providerId="ADAL" clId="{EB41C9E2-E8CB-4D7E-8E8B-3AD5E4841E01}" dt="2025-05-08T10:54:53.685" v="3975" actId="26606"/>
          <ac:spMkLst>
            <pc:docMk/>
            <pc:sldMk cId="3185866197" sldId="322"/>
            <ac:spMk id="10" creationId="{744CAA32-F237-419C-A2DD-43C28D920D3C}"/>
          </ac:spMkLst>
        </pc:spChg>
        <pc:graphicFrameChg chg="add">
          <ac:chgData name="Zita Draper" userId="b063123c-f51f-481b-b99c-f574606c9ace" providerId="ADAL" clId="{EB41C9E2-E8CB-4D7E-8E8B-3AD5E4841E01}" dt="2025-05-08T10:54:53.719" v="3976" actId="26606"/>
          <ac:graphicFrameMkLst>
            <pc:docMk/>
            <pc:sldMk cId="3185866197" sldId="322"/>
            <ac:graphicFrameMk id="5" creationId="{CDEC3039-1123-3B54-1435-ECF15EA9313B}"/>
          </ac:graphicFrameMkLst>
        </pc:graphicFrameChg>
        <pc:picChg chg="add del">
          <ac:chgData name="Zita Draper" userId="b063123c-f51f-481b-b99c-f574606c9ace" providerId="ADAL" clId="{EB41C9E2-E8CB-4D7E-8E8B-3AD5E4841E01}" dt="2025-05-08T10:54:53.685" v="3975" actId="26606"/>
          <ac:picMkLst>
            <pc:docMk/>
            <pc:sldMk cId="3185866197" sldId="322"/>
            <ac:picMk id="7" creationId="{4DDB9ACF-B197-6ED9-F5BC-E62D48676C7D}"/>
          </ac:picMkLst>
        </pc:picChg>
        <pc:cxnChg chg="add">
          <ac:chgData name="Zita Draper" userId="b063123c-f51f-481b-b99c-f574606c9ace" providerId="ADAL" clId="{EB41C9E2-E8CB-4D7E-8E8B-3AD5E4841E01}" dt="2025-05-08T10:54:53.719" v="3976" actId="26606"/>
          <ac:cxnSpMkLst>
            <pc:docMk/>
            <pc:sldMk cId="3185866197" sldId="322"/>
            <ac:cxnSpMk id="11" creationId="{05ADA91C-AD52-A530-A898-AD6E69874598}"/>
          </ac:cxnSpMkLst>
        </pc:cxnChg>
        <pc:cxnChg chg="add del">
          <ac:chgData name="Zita Draper" userId="b063123c-f51f-481b-b99c-f574606c9ace" providerId="ADAL" clId="{EB41C9E2-E8CB-4D7E-8E8B-3AD5E4841E01}" dt="2025-05-08T10:54:53.685" v="3975" actId="26606"/>
          <ac:cxnSpMkLst>
            <pc:docMk/>
            <pc:sldMk cId="3185866197" sldId="322"/>
            <ac:cxnSpMk id="12" creationId="{753FE100-D0AB-4AE2-824B-60CFA31EC6A2}"/>
          </ac:cxnSpMkLst>
        </pc:cxnChg>
      </pc:sldChg>
      <pc:sldChg chg="new del">
        <pc:chgData name="Zita Draper" userId="b063123c-f51f-481b-b99c-f574606c9ace" providerId="ADAL" clId="{EB41C9E2-E8CB-4D7E-8E8B-3AD5E4841E01}" dt="2025-05-08T11:06:43.510" v="4617" actId="47"/>
        <pc:sldMkLst>
          <pc:docMk/>
          <pc:sldMk cId="2055107560" sldId="323"/>
        </pc:sldMkLst>
      </pc:sldChg>
      <pc:sldChg chg="new del">
        <pc:chgData name="Zita Draper" userId="b063123c-f51f-481b-b99c-f574606c9ace" providerId="ADAL" clId="{EB41C9E2-E8CB-4D7E-8E8B-3AD5E4841E01}" dt="2025-05-08T11:06:44.151" v="4618" actId="47"/>
        <pc:sldMkLst>
          <pc:docMk/>
          <pc:sldMk cId="992544147" sldId="324"/>
        </pc:sldMkLst>
      </pc:sldChg>
      <pc:sldChg chg="new del">
        <pc:chgData name="Zita Draper" userId="b063123c-f51f-481b-b99c-f574606c9ace" providerId="ADAL" clId="{EB41C9E2-E8CB-4D7E-8E8B-3AD5E4841E01}" dt="2025-05-08T11:06:44.564" v="4619" actId="47"/>
        <pc:sldMkLst>
          <pc:docMk/>
          <pc:sldMk cId="2763205055" sldId="325"/>
        </pc:sldMkLst>
      </pc:sldChg>
      <pc:sldChg chg="new del">
        <pc:chgData name="Zita Draper" userId="b063123c-f51f-481b-b99c-f574606c9ace" providerId="ADAL" clId="{EB41C9E2-E8CB-4D7E-8E8B-3AD5E4841E01}" dt="2025-05-08T11:06:45.279" v="4620" actId="47"/>
        <pc:sldMkLst>
          <pc:docMk/>
          <pc:sldMk cId="4260381978" sldId="326"/>
        </pc:sldMkLst>
      </pc:sldChg>
      <pc:sldChg chg="new del">
        <pc:chgData name="Zita Draper" userId="b063123c-f51f-481b-b99c-f574606c9ace" providerId="ADAL" clId="{EB41C9E2-E8CB-4D7E-8E8B-3AD5E4841E01}" dt="2025-05-08T11:06:45.948" v="4621" actId="47"/>
        <pc:sldMkLst>
          <pc:docMk/>
          <pc:sldMk cId="3247958555" sldId="327"/>
        </pc:sldMkLst>
      </pc:sldChg>
      <pc:sldChg chg="addSp modSp new mod setBg">
        <pc:chgData name="Zita Draper" userId="b063123c-f51f-481b-b99c-f574606c9ace" providerId="ADAL" clId="{EB41C9E2-E8CB-4D7E-8E8B-3AD5E4841E01}" dt="2025-05-08T10:52:52.906" v="3773" actId="26606"/>
        <pc:sldMkLst>
          <pc:docMk/>
          <pc:sldMk cId="3833327423" sldId="328"/>
        </pc:sldMkLst>
        <pc:spChg chg="mod">
          <ac:chgData name="Zita Draper" userId="b063123c-f51f-481b-b99c-f574606c9ace" providerId="ADAL" clId="{EB41C9E2-E8CB-4D7E-8E8B-3AD5E4841E01}" dt="2025-05-08T10:52:52.906" v="3773" actId="26606"/>
          <ac:spMkLst>
            <pc:docMk/>
            <pc:sldMk cId="3833327423" sldId="328"/>
            <ac:spMk id="2" creationId="{2541DFFA-051A-7FC6-6FC7-329CF4953D47}"/>
          </ac:spMkLst>
        </pc:spChg>
        <pc:spChg chg="mod">
          <ac:chgData name="Zita Draper" userId="b063123c-f51f-481b-b99c-f574606c9ace" providerId="ADAL" clId="{EB41C9E2-E8CB-4D7E-8E8B-3AD5E4841E01}" dt="2025-05-08T10:52:52.906" v="3773" actId="26606"/>
          <ac:spMkLst>
            <pc:docMk/>
            <pc:sldMk cId="3833327423" sldId="328"/>
            <ac:spMk id="3" creationId="{C34E0677-F9AA-0D28-D626-7712814ECF67}"/>
          </ac:spMkLst>
        </pc:spChg>
        <pc:spChg chg="add">
          <ac:chgData name="Zita Draper" userId="b063123c-f51f-481b-b99c-f574606c9ace" providerId="ADAL" clId="{EB41C9E2-E8CB-4D7E-8E8B-3AD5E4841E01}" dt="2025-05-08T10:52:52.906" v="3773" actId="26606"/>
          <ac:spMkLst>
            <pc:docMk/>
            <pc:sldMk cId="3833327423" sldId="328"/>
            <ac:spMk id="10" creationId="{744CAA32-F237-419C-A2DD-43C28D920D3C}"/>
          </ac:spMkLst>
        </pc:spChg>
        <pc:picChg chg="add">
          <ac:chgData name="Zita Draper" userId="b063123c-f51f-481b-b99c-f574606c9ace" providerId="ADAL" clId="{EB41C9E2-E8CB-4D7E-8E8B-3AD5E4841E01}" dt="2025-05-08T10:52:52.906" v="3773" actId="26606"/>
          <ac:picMkLst>
            <pc:docMk/>
            <pc:sldMk cId="3833327423" sldId="328"/>
            <ac:picMk id="7" creationId="{FEC8E200-BEAC-F6B0-B462-F4FACF81B230}"/>
          </ac:picMkLst>
        </pc:picChg>
        <pc:cxnChg chg="add">
          <ac:chgData name="Zita Draper" userId="b063123c-f51f-481b-b99c-f574606c9ace" providerId="ADAL" clId="{EB41C9E2-E8CB-4D7E-8E8B-3AD5E4841E01}" dt="2025-05-08T10:52:52.906" v="3773" actId="26606"/>
          <ac:cxnSpMkLst>
            <pc:docMk/>
            <pc:sldMk cId="3833327423" sldId="328"/>
            <ac:cxnSpMk id="12" creationId="{753FE100-D0AB-4AE2-824B-60CFA31EC6A2}"/>
          </ac:cxnSpMkLst>
        </pc:cxnChg>
      </pc:sldChg>
      <pc:sldChg chg="new del">
        <pc:chgData name="Zita Draper" userId="b063123c-f51f-481b-b99c-f574606c9ace" providerId="ADAL" clId="{EB41C9E2-E8CB-4D7E-8E8B-3AD5E4841E01}" dt="2025-05-08T11:07:49.333" v="4624" actId="47"/>
        <pc:sldMkLst>
          <pc:docMk/>
          <pc:sldMk cId="2816317681" sldId="329"/>
        </pc:sldMkLst>
      </pc:sldChg>
      <pc:sldChg chg="new del">
        <pc:chgData name="Zita Draper" userId="b063123c-f51f-481b-b99c-f574606c9ace" providerId="ADAL" clId="{EB41C9E2-E8CB-4D7E-8E8B-3AD5E4841E01}" dt="2025-05-08T11:08:03.125" v="4626" actId="47"/>
        <pc:sldMkLst>
          <pc:docMk/>
          <pc:sldMk cId="2547151399" sldId="330"/>
        </pc:sldMkLst>
      </pc:sldChg>
      <pc:sldChg chg="new del">
        <pc:chgData name="Zita Draper" userId="b063123c-f51f-481b-b99c-f574606c9ace" providerId="ADAL" clId="{EB41C9E2-E8CB-4D7E-8E8B-3AD5E4841E01}" dt="2025-05-08T11:09:47.463" v="4642" actId="47"/>
        <pc:sldMkLst>
          <pc:docMk/>
          <pc:sldMk cId="298960686" sldId="331"/>
        </pc:sldMkLst>
      </pc:sldChg>
      <pc:sldChg chg="new del">
        <pc:chgData name="Zita Draper" userId="b063123c-f51f-481b-b99c-f574606c9ace" providerId="ADAL" clId="{EB41C9E2-E8CB-4D7E-8E8B-3AD5E4841E01}" dt="2025-05-08T11:09:48.181" v="4643" actId="47"/>
        <pc:sldMkLst>
          <pc:docMk/>
          <pc:sldMk cId="3131833173" sldId="332"/>
        </pc:sldMkLst>
      </pc:sldChg>
      <pc:sldChg chg="new del">
        <pc:chgData name="Zita Draper" userId="b063123c-f51f-481b-b99c-f574606c9ace" providerId="ADAL" clId="{EB41C9E2-E8CB-4D7E-8E8B-3AD5E4841E01}" dt="2025-05-08T11:09:48.565" v="4644" actId="47"/>
        <pc:sldMkLst>
          <pc:docMk/>
          <pc:sldMk cId="770382670" sldId="333"/>
        </pc:sldMkLst>
      </pc:sldChg>
      <pc:sldChg chg="addSp delSp modSp new mod modMedia setBg modClrScheme setClrOvrMap chgLayout">
        <pc:chgData name="Zita Draper" userId="b063123c-f51f-481b-b99c-f574606c9ace" providerId="ADAL" clId="{EB41C9E2-E8CB-4D7E-8E8B-3AD5E4841E01}" dt="2025-05-08T10:56:16.476" v="4037"/>
        <pc:sldMkLst>
          <pc:docMk/>
          <pc:sldMk cId="2385164060" sldId="334"/>
        </pc:sldMkLst>
        <pc:spChg chg="del mod ord">
          <ac:chgData name="Zita Draper" userId="b063123c-f51f-481b-b99c-f574606c9ace" providerId="ADAL" clId="{EB41C9E2-E8CB-4D7E-8E8B-3AD5E4841E01}" dt="2025-05-08T10:55:31.385" v="3987" actId="700"/>
          <ac:spMkLst>
            <pc:docMk/>
            <pc:sldMk cId="2385164060" sldId="334"/>
            <ac:spMk id="2" creationId="{C02A9106-0D61-A6C1-DC02-F5C498BE06D1}"/>
          </ac:spMkLst>
        </pc:spChg>
        <pc:spChg chg="del mod ord">
          <ac:chgData name="Zita Draper" userId="b063123c-f51f-481b-b99c-f574606c9ace" providerId="ADAL" clId="{EB41C9E2-E8CB-4D7E-8E8B-3AD5E4841E01}" dt="2025-05-08T10:55:31.385" v="3987" actId="700"/>
          <ac:spMkLst>
            <pc:docMk/>
            <pc:sldMk cId="2385164060" sldId="334"/>
            <ac:spMk id="3" creationId="{A28D7C94-0F09-EC39-5BA6-F0EAB1788469}"/>
          </ac:spMkLst>
        </pc:spChg>
        <pc:spChg chg="add mod ord">
          <ac:chgData name="Zita Draper" userId="b063123c-f51f-481b-b99c-f574606c9ace" providerId="ADAL" clId="{EB41C9E2-E8CB-4D7E-8E8B-3AD5E4841E01}" dt="2025-05-08T10:56:02.367" v="4017" actId="26606"/>
          <ac:spMkLst>
            <pc:docMk/>
            <pc:sldMk cId="2385164060" sldId="334"/>
            <ac:spMk id="4" creationId="{69285ABA-3574-A91A-5DAB-F0BA4651E719}"/>
          </ac:spMkLst>
        </pc:spChg>
        <pc:spChg chg="add del mod ord">
          <ac:chgData name="Zita Draper" userId="b063123c-f51f-481b-b99c-f574606c9ace" providerId="ADAL" clId="{EB41C9E2-E8CB-4D7E-8E8B-3AD5E4841E01}" dt="2025-05-08T10:55:43.340" v="4009" actId="478"/>
          <ac:spMkLst>
            <pc:docMk/>
            <pc:sldMk cId="2385164060" sldId="334"/>
            <ac:spMk id="5" creationId="{747CF0E2-69F1-2184-F7FE-B85ACBBEC01E}"/>
          </ac:spMkLst>
        </pc:spChg>
        <pc:spChg chg="add">
          <ac:chgData name="Zita Draper" userId="b063123c-f51f-481b-b99c-f574606c9ace" providerId="ADAL" clId="{EB41C9E2-E8CB-4D7E-8E8B-3AD5E4841E01}" dt="2025-05-08T10:56:02.367" v="4017" actId="26606"/>
          <ac:spMkLst>
            <pc:docMk/>
            <pc:sldMk cId="2385164060" sldId="334"/>
            <ac:spMk id="10" creationId="{59A9681A-2486-4655-A876-E26402CA2EF6}"/>
          </ac:spMkLst>
        </pc:spChg>
        <pc:spChg chg="add">
          <ac:chgData name="Zita Draper" userId="b063123c-f51f-481b-b99c-f574606c9ace" providerId="ADAL" clId="{EB41C9E2-E8CB-4D7E-8E8B-3AD5E4841E01}" dt="2025-05-08T10:56:02.367" v="4017" actId="26606"/>
          <ac:spMkLst>
            <pc:docMk/>
            <pc:sldMk cId="2385164060" sldId="334"/>
            <ac:spMk id="12" creationId="{C9BB6818-31C2-4340-98F8-64FF7F46A414}"/>
          </ac:spMkLst>
        </pc:spChg>
        <pc:picChg chg="add mod">
          <ac:chgData name="Zita Draper" userId="b063123c-f51f-481b-b99c-f574606c9ace" providerId="ADAL" clId="{EB41C9E2-E8CB-4D7E-8E8B-3AD5E4841E01}" dt="2025-05-08T10:56:16.476" v="4037"/>
          <ac:picMkLst>
            <pc:docMk/>
            <pc:sldMk cId="2385164060" sldId="334"/>
            <ac:picMk id="6" creationId="{918C8785-1FD3-4A1C-3232-0396634A3D33}"/>
          </ac:picMkLst>
        </pc:picChg>
        <pc:cxnChg chg="add">
          <ac:chgData name="Zita Draper" userId="b063123c-f51f-481b-b99c-f574606c9ace" providerId="ADAL" clId="{EB41C9E2-E8CB-4D7E-8E8B-3AD5E4841E01}" dt="2025-05-08T10:56:02.367" v="4017" actId="26606"/>
          <ac:cxnSpMkLst>
            <pc:docMk/>
            <pc:sldMk cId="2385164060" sldId="334"/>
            <ac:cxnSpMk id="14" creationId="{F0CE0765-E93C-4D37-9D5F-D464EFB10FA7}"/>
          </ac:cxnSpMkLst>
        </pc:cxnChg>
      </pc:sldChg>
      <pc:sldChg chg="addSp delSp modSp new mod setBg">
        <pc:chgData name="Zita Draper" userId="b063123c-f51f-481b-b99c-f574606c9ace" providerId="ADAL" clId="{EB41C9E2-E8CB-4D7E-8E8B-3AD5E4841E01}" dt="2025-05-08T10:59:56.112" v="4277" actId="20577"/>
        <pc:sldMkLst>
          <pc:docMk/>
          <pc:sldMk cId="1074752673" sldId="335"/>
        </pc:sldMkLst>
        <pc:spChg chg="mod">
          <ac:chgData name="Zita Draper" userId="b063123c-f51f-481b-b99c-f574606c9ace" providerId="ADAL" clId="{EB41C9E2-E8CB-4D7E-8E8B-3AD5E4841E01}" dt="2025-05-08T10:57:17.718" v="4122" actId="1076"/>
          <ac:spMkLst>
            <pc:docMk/>
            <pc:sldMk cId="1074752673" sldId="335"/>
            <ac:spMk id="2" creationId="{08510A56-256E-A531-0F57-00911C8DAEA3}"/>
          </ac:spMkLst>
        </pc:spChg>
        <pc:spChg chg="del mod">
          <ac:chgData name="Zita Draper" userId="b063123c-f51f-481b-b99c-f574606c9ace" providerId="ADAL" clId="{EB41C9E2-E8CB-4D7E-8E8B-3AD5E4841E01}" dt="2025-05-08T10:57:06.961" v="4116" actId="26606"/>
          <ac:spMkLst>
            <pc:docMk/>
            <pc:sldMk cId="1074752673" sldId="335"/>
            <ac:spMk id="3" creationId="{B513BAFE-6D44-B424-E216-A2B3515F7275}"/>
          </ac:spMkLst>
        </pc:spChg>
        <pc:spChg chg="add">
          <ac:chgData name="Zita Draper" userId="b063123c-f51f-481b-b99c-f574606c9ace" providerId="ADAL" clId="{EB41C9E2-E8CB-4D7E-8E8B-3AD5E4841E01}" dt="2025-05-08T10:57:06.961" v="4116" actId="26606"/>
          <ac:spMkLst>
            <pc:docMk/>
            <pc:sldMk cId="1074752673" sldId="335"/>
            <ac:spMk id="9" creationId="{063F27BC-7079-4FF7-8F7C-ABC82FA3C247}"/>
          </ac:spMkLst>
        </pc:spChg>
        <pc:graphicFrameChg chg="add mod">
          <ac:chgData name="Zita Draper" userId="b063123c-f51f-481b-b99c-f574606c9ace" providerId="ADAL" clId="{EB41C9E2-E8CB-4D7E-8E8B-3AD5E4841E01}" dt="2025-05-08T10:59:56.112" v="4277" actId="20577"/>
          <ac:graphicFrameMkLst>
            <pc:docMk/>
            <pc:sldMk cId="1074752673" sldId="335"/>
            <ac:graphicFrameMk id="5" creationId="{CC165BBC-2559-E62A-FAD4-CC6CAB2C9DAB}"/>
          </ac:graphicFrameMkLst>
        </pc:graphicFrameChg>
        <pc:cxnChg chg="add">
          <ac:chgData name="Zita Draper" userId="b063123c-f51f-481b-b99c-f574606c9ace" providerId="ADAL" clId="{EB41C9E2-E8CB-4D7E-8E8B-3AD5E4841E01}" dt="2025-05-08T10:57:06.961" v="4116" actId="26606"/>
          <ac:cxnSpMkLst>
            <pc:docMk/>
            <pc:sldMk cId="1074752673" sldId="335"/>
            <ac:cxnSpMk id="11" creationId="{40BBF191-9CC8-4313-B1CA-8DF1A53AE4F9}"/>
          </ac:cxnSpMkLst>
        </pc:cxnChg>
      </pc:sldChg>
      <pc:sldChg chg="addSp delSp modSp new mod setBg">
        <pc:chgData name="Zita Draper" userId="b063123c-f51f-481b-b99c-f574606c9ace" providerId="ADAL" clId="{EB41C9E2-E8CB-4D7E-8E8B-3AD5E4841E01}" dt="2025-05-08T11:06:30.668" v="4616" actId="14100"/>
        <pc:sldMkLst>
          <pc:docMk/>
          <pc:sldMk cId="59886690" sldId="336"/>
        </pc:sldMkLst>
        <pc:spChg chg="del mod">
          <ac:chgData name="Zita Draper" userId="b063123c-f51f-481b-b99c-f574606c9ace" providerId="ADAL" clId="{EB41C9E2-E8CB-4D7E-8E8B-3AD5E4841E01}" dt="2025-05-08T10:57:56.531" v="4126" actId="478"/>
          <ac:spMkLst>
            <pc:docMk/>
            <pc:sldMk cId="59886690" sldId="336"/>
            <ac:spMk id="2" creationId="{2525DEF8-42CA-EF7E-E35F-045D38E32E7B}"/>
          </ac:spMkLst>
        </pc:spChg>
        <pc:spChg chg="mod">
          <ac:chgData name="Zita Draper" userId="b063123c-f51f-481b-b99c-f574606c9ace" providerId="ADAL" clId="{EB41C9E2-E8CB-4D7E-8E8B-3AD5E4841E01}" dt="2025-05-08T11:06:30.668" v="4616" actId="14100"/>
          <ac:spMkLst>
            <pc:docMk/>
            <pc:sldMk cId="59886690" sldId="336"/>
            <ac:spMk id="3" creationId="{0B240D84-2E1C-3CB9-A8D2-305FF9908F88}"/>
          </ac:spMkLst>
        </pc:spChg>
        <pc:spChg chg="add">
          <ac:chgData name="Zita Draper" userId="b063123c-f51f-481b-b99c-f574606c9ace" providerId="ADAL" clId="{EB41C9E2-E8CB-4D7E-8E8B-3AD5E4841E01}" dt="2025-05-08T11:06:25.075" v="4615" actId="26606"/>
          <ac:spMkLst>
            <pc:docMk/>
            <pc:sldMk cId="59886690" sldId="336"/>
            <ac:spMk id="9" creationId="{744CAA32-F237-419C-A2DD-43C28D920D3C}"/>
          </ac:spMkLst>
        </pc:spChg>
        <pc:picChg chg="add">
          <ac:chgData name="Zita Draper" userId="b063123c-f51f-481b-b99c-f574606c9ace" providerId="ADAL" clId="{EB41C9E2-E8CB-4D7E-8E8B-3AD5E4841E01}" dt="2025-05-08T11:06:25.075" v="4615" actId="26606"/>
          <ac:picMkLst>
            <pc:docMk/>
            <pc:sldMk cId="59886690" sldId="336"/>
            <ac:picMk id="5" creationId="{A68EBBAF-F2D9-5B82-3FE4-265DFAAAA5A1}"/>
          </ac:picMkLst>
        </pc:picChg>
        <pc:cxnChg chg="add">
          <ac:chgData name="Zita Draper" userId="b063123c-f51f-481b-b99c-f574606c9ace" providerId="ADAL" clId="{EB41C9E2-E8CB-4D7E-8E8B-3AD5E4841E01}" dt="2025-05-08T11:06:25.075" v="4615" actId="26606"/>
          <ac:cxnSpMkLst>
            <pc:docMk/>
            <pc:sldMk cId="59886690" sldId="336"/>
            <ac:cxnSpMk id="11" creationId="{08052531-D50B-3899-B150-D05525F4F2BC}"/>
          </ac:cxnSpMkLst>
        </pc:cxnChg>
      </pc:sldChg>
      <pc:sldChg chg="addSp delSp modSp new mod setBg">
        <pc:chgData name="Zita Draper" userId="b063123c-f51f-481b-b99c-f574606c9ace" providerId="ADAL" clId="{EB41C9E2-E8CB-4D7E-8E8B-3AD5E4841E01}" dt="2025-05-08T11:06:12.374" v="4614" actId="20577"/>
        <pc:sldMkLst>
          <pc:docMk/>
          <pc:sldMk cId="511752720" sldId="337"/>
        </pc:sldMkLst>
        <pc:spChg chg="mod">
          <ac:chgData name="Zita Draper" userId="b063123c-f51f-481b-b99c-f574606c9ace" providerId="ADAL" clId="{EB41C9E2-E8CB-4D7E-8E8B-3AD5E4841E01}" dt="2025-05-08T11:06:12.374" v="4614" actId="20577"/>
          <ac:spMkLst>
            <pc:docMk/>
            <pc:sldMk cId="511752720" sldId="337"/>
            <ac:spMk id="2" creationId="{6FCE5E04-11CB-1099-F7E9-D3C3B5E01CBE}"/>
          </ac:spMkLst>
        </pc:spChg>
        <pc:spChg chg="del mod">
          <ac:chgData name="Zita Draper" userId="b063123c-f51f-481b-b99c-f574606c9ace" providerId="ADAL" clId="{EB41C9E2-E8CB-4D7E-8E8B-3AD5E4841E01}" dt="2025-05-08T11:06:07.706" v="4613" actId="26606"/>
          <ac:spMkLst>
            <pc:docMk/>
            <pc:sldMk cId="511752720" sldId="337"/>
            <ac:spMk id="3" creationId="{748D6546-2A94-6B69-EEE6-D6BD0BE9771D}"/>
          </ac:spMkLst>
        </pc:spChg>
        <pc:spChg chg="add">
          <ac:chgData name="Zita Draper" userId="b063123c-f51f-481b-b99c-f574606c9ace" providerId="ADAL" clId="{EB41C9E2-E8CB-4D7E-8E8B-3AD5E4841E01}" dt="2025-05-08T11:06:07.706" v="4613" actId="26606"/>
          <ac:spMkLst>
            <pc:docMk/>
            <pc:sldMk cId="511752720" sldId="337"/>
            <ac:spMk id="9" creationId="{DBDA151C-5770-45E4-AAFF-59E7F403866D}"/>
          </ac:spMkLst>
        </pc:spChg>
        <pc:graphicFrameChg chg="add">
          <ac:chgData name="Zita Draper" userId="b063123c-f51f-481b-b99c-f574606c9ace" providerId="ADAL" clId="{EB41C9E2-E8CB-4D7E-8E8B-3AD5E4841E01}" dt="2025-05-08T11:06:07.706" v="4613" actId="26606"/>
          <ac:graphicFrameMkLst>
            <pc:docMk/>
            <pc:sldMk cId="511752720" sldId="337"/>
            <ac:graphicFrameMk id="5" creationId="{462A5A2E-D89A-8EDE-07E6-BD8724C28B73}"/>
          </ac:graphicFrameMkLst>
        </pc:graphicFrameChg>
        <pc:cxnChg chg="add">
          <ac:chgData name="Zita Draper" userId="b063123c-f51f-481b-b99c-f574606c9ace" providerId="ADAL" clId="{EB41C9E2-E8CB-4D7E-8E8B-3AD5E4841E01}" dt="2025-05-08T11:06:07.706" v="4613" actId="26606"/>
          <ac:cxnSpMkLst>
            <pc:docMk/>
            <pc:sldMk cId="511752720" sldId="337"/>
            <ac:cxnSpMk id="11" creationId="{05ADA91C-AD52-A530-A898-AD6E69874598}"/>
          </ac:cxnSpMkLst>
        </pc:cxnChg>
      </pc:sldChg>
      <pc:sldChg chg="delSp add delDesignElem">
        <pc:chgData name="Zita Draper" userId="b063123c-f51f-481b-b99c-f574606c9ace" providerId="ADAL" clId="{EB41C9E2-E8CB-4D7E-8E8B-3AD5E4841E01}" dt="2025-05-08T11:07:47.215" v="4623"/>
        <pc:sldMkLst>
          <pc:docMk/>
          <pc:sldMk cId="3529603311" sldId="338"/>
        </pc:sldMkLst>
        <pc:spChg chg="del">
          <ac:chgData name="Zita Draper" userId="b063123c-f51f-481b-b99c-f574606c9ace" providerId="ADAL" clId="{EB41C9E2-E8CB-4D7E-8E8B-3AD5E4841E01}" dt="2025-05-08T11:07:47.215" v="4623"/>
          <ac:spMkLst>
            <pc:docMk/>
            <pc:sldMk cId="3529603311" sldId="338"/>
            <ac:spMk id="36" creationId="{3D7AAEFC-156E-1144-8D57-FBE2CD3B6CEB}"/>
          </ac:spMkLst>
        </pc:spChg>
        <pc:spChg chg="del">
          <ac:chgData name="Zita Draper" userId="b063123c-f51f-481b-b99c-f574606c9ace" providerId="ADAL" clId="{EB41C9E2-E8CB-4D7E-8E8B-3AD5E4841E01}" dt="2025-05-08T11:07:47.215" v="4623"/>
          <ac:spMkLst>
            <pc:docMk/>
            <pc:sldMk cId="3529603311" sldId="338"/>
            <ac:spMk id="37" creationId="{4AF0997A-7C0F-4AD2-BA90-5FE341A17796}"/>
          </ac:spMkLst>
        </pc:spChg>
      </pc:sldChg>
      <pc:sldChg chg="add">
        <pc:chgData name="Zita Draper" userId="b063123c-f51f-481b-b99c-f574606c9ace" providerId="ADAL" clId="{EB41C9E2-E8CB-4D7E-8E8B-3AD5E4841E01}" dt="2025-05-08T11:08:01.475" v="4625"/>
        <pc:sldMkLst>
          <pc:docMk/>
          <pc:sldMk cId="1753175964" sldId="339"/>
        </pc:sldMkLst>
      </pc:sldChg>
      <pc:sldChg chg="delSp add delDesignElem">
        <pc:chgData name="Zita Draper" userId="b063123c-f51f-481b-b99c-f574606c9ace" providerId="ADAL" clId="{EB41C9E2-E8CB-4D7E-8E8B-3AD5E4841E01}" dt="2025-05-08T11:08:10.714" v="4628"/>
        <pc:sldMkLst>
          <pc:docMk/>
          <pc:sldMk cId="3412036514" sldId="340"/>
        </pc:sldMkLst>
        <pc:spChg chg="del">
          <ac:chgData name="Zita Draper" userId="b063123c-f51f-481b-b99c-f574606c9ace" providerId="ADAL" clId="{EB41C9E2-E8CB-4D7E-8E8B-3AD5E4841E01}" dt="2025-05-08T11:08:10.714" v="4628"/>
          <ac:spMkLst>
            <pc:docMk/>
            <pc:sldMk cId="3412036514" sldId="340"/>
            <ac:spMk id="9" creationId="{19EC5B12-9FF3-41FE-B789-2696F5195F4E}"/>
          </ac:spMkLst>
        </pc:spChg>
        <pc:cxnChg chg="del">
          <ac:chgData name="Zita Draper" userId="b063123c-f51f-481b-b99c-f574606c9ace" providerId="ADAL" clId="{EB41C9E2-E8CB-4D7E-8E8B-3AD5E4841E01}" dt="2025-05-08T11:08:10.714" v="4628"/>
          <ac:cxnSpMkLst>
            <pc:docMk/>
            <pc:sldMk cId="3412036514" sldId="340"/>
            <ac:cxnSpMk id="11" creationId="{4FCEE13B-EFB1-46F2-BC11-110F05BFB691}"/>
          </ac:cxnSpMkLst>
        </pc:cxnChg>
      </pc:sldChg>
      <pc:sldChg chg="add">
        <pc:chgData name="Zita Draper" userId="b063123c-f51f-481b-b99c-f574606c9ace" providerId="ADAL" clId="{EB41C9E2-E8CB-4D7E-8E8B-3AD5E4841E01}" dt="2025-05-08T11:08:21.280" v="4629"/>
        <pc:sldMkLst>
          <pc:docMk/>
          <pc:sldMk cId="3525080236" sldId="341"/>
        </pc:sldMkLst>
      </pc:sldChg>
      <pc:sldChg chg="add">
        <pc:chgData name="Zita Draper" userId="b063123c-f51f-481b-b99c-f574606c9ace" providerId="ADAL" clId="{EB41C9E2-E8CB-4D7E-8E8B-3AD5E4841E01}" dt="2025-05-08T11:08:47.596" v="4630"/>
        <pc:sldMkLst>
          <pc:docMk/>
          <pc:sldMk cId="2716910302" sldId="342"/>
        </pc:sldMkLst>
      </pc:sldChg>
      <pc:sldChg chg="add">
        <pc:chgData name="Zita Draper" userId="b063123c-f51f-481b-b99c-f574606c9ace" providerId="ADAL" clId="{EB41C9E2-E8CB-4D7E-8E8B-3AD5E4841E01}" dt="2025-05-08T11:08:52.784" v="4631"/>
        <pc:sldMkLst>
          <pc:docMk/>
          <pc:sldMk cId="3521707335" sldId="343"/>
        </pc:sldMkLst>
      </pc:sldChg>
      <pc:sldChg chg="add">
        <pc:chgData name="Zita Draper" userId="b063123c-f51f-481b-b99c-f574606c9ace" providerId="ADAL" clId="{EB41C9E2-E8CB-4D7E-8E8B-3AD5E4841E01}" dt="2025-05-08T11:08:58.493" v="4632"/>
        <pc:sldMkLst>
          <pc:docMk/>
          <pc:sldMk cId="2317018828" sldId="344"/>
        </pc:sldMkLst>
      </pc:sldChg>
      <pc:sldChg chg="delSp add setBg delDesignElem">
        <pc:chgData name="Zita Draper" userId="b063123c-f51f-481b-b99c-f574606c9ace" providerId="ADAL" clId="{EB41C9E2-E8CB-4D7E-8E8B-3AD5E4841E01}" dt="2025-05-08T11:09:25.932" v="4639"/>
        <pc:sldMkLst>
          <pc:docMk/>
          <pc:sldMk cId="2153461735" sldId="345"/>
        </pc:sldMkLst>
        <pc:spChg chg="del">
          <ac:chgData name="Zita Draper" userId="b063123c-f51f-481b-b99c-f574606c9ace" providerId="ADAL" clId="{EB41C9E2-E8CB-4D7E-8E8B-3AD5E4841E01}" dt="2025-05-08T11:09:25.932" v="4639"/>
          <ac:spMkLst>
            <pc:docMk/>
            <pc:sldMk cId="2153461735" sldId="345"/>
            <ac:spMk id="9" creationId="{3B5305C3-9940-4541-9DEE-9AE9C3EA60A4}"/>
          </ac:spMkLst>
        </pc:spChg>
        <pc:spChg chg="del">
          <ac:chgData name="Zita Draper" userId="b063123c-f51f-481b-b99c-f574606c9ace" providerId="ADAL" clId="{EB41C9E2-E8CB-4D7E-8E8B-3AD5E4841E01}" dt="2025-05-08T11:09:25.932" v="4639"/>
          <ac:spMkLst>
            <pc:docMk/>
            <pc:sldMk cId="2153461735" sldId="345"/>
            <ac:spMk id="11" creationId="{D41AC345-EF35-499A-B575-4837FEF46AA6}"/>
          </ac:spMkLst>
        </pc:spChg>
        <pc:spChg chg="del">
          <ac:chgData name="Zita Draper" userId="b063123c-f51f-481b-b99c-f574606c9ace" providerId="ADAL" clId="{EB41C9E2-E8CB-4D7E-8E8B-3AD5E4841E01}" dt="2025-05-08T11:09:25.932" v="4639"/>
          <ac:spMkLst>
            <pc:docMk/>
            <pc:sldMk cId="2153461735" sldId="345"/>
            <ac:spMk id="13" creationId="{C071BDA1-F0B0-41DF-BC28-7DDA5D3CD738}"/>
          </ac:spMkLst>
        </pc:spChg>
      </pc:sldChg>
      <pc:sldChg chg="delSp add setBg delDesignElem">
        <pc:chgData name="Zita Draper" userId="b063123c-f51f-481b-b99c-f574606c9ace" providerId="ADAL" clId="{EB41C9E2-E8CB-4D7E-8E8B-3AD5E4841E01}" dt="2025-05-08T11:09:36.510" v="4641"/>
        <pc:sldMkLst>
          <pc:docMk/>
          <pc:sldMk cId="713799125" sldId="346"/>
        </pc:sldMkLst>
        <pc:spChg chg="del">
          <ac:chgData name="Zita Draper" userId="b063123c-f51f-481b-b99c-f574606c9ace" providerId="ADAL" clId="{EB41C9E2-E8CB-4D7E-8E8B-3AD5E4841E01}" dt="2025-05-08T11:09:36.510" v="4641"/>
          <ac:spMkLst>
            <pc:docMk/>
            <pc:sldMk cId="713799125" sldId="346"/>
            <ac:spMk id="10" creationId="{02856439-F4E3-D54F-9416-42ABDCE1DE66}"/>
          </ac:spMkLst>
        </pc:spChg>
        <pc:spChg chg="del">
          <ac:chgData name="Zita Draper" userId="b063123c-f51f-481b-b99c-f574606c9ace" providerId="ADAL" clId="{EB41C9E2-E8CB-4D7E-8E8B-3AD5E4841E01}" dt="2025-05-08T11:09:36.510" v="4641"/>
          <ac:spMkLst>
            <pc:docMk/>
            <pc:sldMk cId="713799125" sldId="346"/>
            <ac:spMk id="12" creationId="{C364144C-8BB1-450F-812B-D7D09A795CB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ata11.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1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63.svg"/></Relationships>
</file>

<file path=ppt/diagrams/_rels/data1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63.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E0D016-2A7A-4497-95CC-BFA412F6106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A6924E-6CE0-448F-ADF7-A15C47A97C3C}">
      <dgm:prSet/>
      <dgm:spPr/>
      <dgm:t>
        <a:bodyPr/>
        <a:lstStyle/>
        <a:p>
          <a:r>
            <a:rPr lang="en-GB"/>
            <a:t>Aims and learning objectives</a:t>
          </a:r>
          <a:endParaRPr lang="en-US"/>
        </a:p>
      </dgm:t>
    </dgm:pt>
    <dgm:pt modelId="{30455D83-730B-4B4C-B9F6-D4563018B748}" type="parTrans" cxnId="{5BE4F42B-FA6B-4EC2-BF2B-5062BBD8F3CE}">
      <dgm:prSet/>
      <dgm:spPr/>
      <dgm:t>
        <a:bodyPr/>
        <a:lstStyle/>
        <a:p>
          <a:endParaRPr lang="en-US"/>
        </a:p>
      </dgm:t>
    </dgm:pt>
    <dgm:pt modelId="{D0022364-31DC-4D06-9002-7E3D3FA2C47A}" type="sibTrans" cxnId="{5BE4F42B-FA6B-4EC2-BF2B-5062BBD8F3CE}">
      <dgm:prSet/>
      <dgm:spPr/>
      <dgm:t>
        <a:bodyPr/>
        <a:lstStyle/>
        <a:p>
          <a:endParaRPr lang="en-US"/>
        </a:p>
      </dgm:t>
    </dgm:pt>
    <dgm:pt modelId="{B5E3924D-A1AA-4EAA-9F2D-15CD1DE021ED}">
      <dgm:prSet/>
      <dgm:spPr/>
      <dgm:t>
        <a:bodyPr/>
        <a:lstStyle/>
        <a:p>
          <a:r>
            <a:rPr lang="en-GB"/>
            <a:t>Types of business structure </a:t>
          </a:r>
          <a:endParaRPr lang="en-US"/>
        </a:p>
      </dgm:t>
    </dgm:pt>
    <dgm:pt modelId="{7C952A66-70EF-419E-8411-9D86DA3399EB}" type="parTrans" cxnId="{09AABCB1-972E-4F8A-8DE5-5B8394A2242E}">
      <dgm:prSet/>
      <dgm:spPr/>
      <dgm:t>
        <a:bodyPr/>
        <a:lstStyle/>
        <a:p>
          <a:endParaRPr lang="en-US"/>
        </a:p>
      </dgm:t>
    </dgm:pt>
    <dgm:pt modelId="{8E138DA7-BAB7-413F-97CC-651BC489F155}" type="sibTrans" cxnId="{09AABCB1-972E-4F8A-8DE5-5B8394A2242E}">
      <dgm:prSet/>
      <dgm:spPr/>
      <dgm:t>
        <a:bodyPr/>
        <a:lstStyle/>
        <a:p>
          <a:endParaRPr lang="en-US"/>
        </a:p>
      </dgm:t>
    </dgm:pt>
    <dgm:pt modelId="{50E896BF-2109-43BF-BBB5-9C15A62F5A0F}">
      <dgm:prSet/>
      <dgm:spPr/>
      <dgm:t>
        <a:bodyPr/>
        <a:lstStyle/>
        <a:p>
          <a:r>
            <a:rPr lang="en-GB"/>
            <a:t>Key elements to consider when starting a business </a:t>
          </a:r>
          <a:endParaRPr lang="en-US"/>
        </a:p>
      </dgm:t>
    </dgm:pt>
    <dgm:pt modelId="{D712260F-3F03-4D56-A4B3-3BFE5B0687DF}" type="parTrans" cxnId="{C9546274-19D1-4D43-91F7-624465BB570B}">
      <dgm:prSet/>
      <dgm:spPr/>
      <dgm:t>
        <a:bodyPr/>
        <a:lstStyle/>
        <a:p>
          <a:endParaRPr lang="en-US"/>
        </a:p>
      </dgm:t>
    </dgm:pt>
    <dgm:pt modelId="{9CFC9C88-C62E-4F63-8042-14D550044350}" type="sibTrans" cxnId="{C9546274-19D1-4D43-91F7-624465BB570B}">
      <dgm:prSet/>
      <dgm:spPr/>
      <dgm:t>
        <a:bodyPr/>
        <a:lstStyle/>
        <a:p>
          <a:endParaRPr lang="en-US"/>
        </a:p>
      </dgm:t>
    </dgm:pt>
    <dgm:pt modelId="{6B409002-BFDB-4055-A25E-5CEF48AFB3BD}">
      <dgm:prSet/>
      <dgm:spPr/>
      <dgm:t>
        <a:bodyPr/>
        <a:lstStyle/>
        <a:p>
          <a:r>
            <a:rPr lang="en-GB"/>
            <a:t>Some key legislation relating to industry</a:t>
          </a:r>
          <a:endParaRPr lang="en-US"/>
        </a:p>
      </dgm:t>
    </dgm:pt>
    <dgm:pt modelId="{5AB9EC74-B9BC-49CD-B172-D897B438FE7D}" type="parTrans" cxnId="{7E255144-D4A2-4C2C-A590-070DB9867670}">
      <dgm:prSet/>
      <dgm:spPr/>
      <dgm:t>
        <a:bodyPr/>
        <a:lstStyle/>
        <a:p>
          <a:endParaRPr lang="en-US"/>
        </a:p>
      </dgm:t>
    </dgm:pt>
    <dgm:pt modelId="{0D015C4A-BB9E-46CB-BDB0-BF886641758A}" type="sibTrans" cxnId="{7E255144-D4A2-4C2C-A590-070DB9867670}">
      <dgm:prSet/>
      <dgm:spPr/>
      <dgm:t>
        <a:bodyPr/>
        <a:lstStyle/>
        <a:p>
          <a:endParaRPr lang="en-US"/>
        </a:p>
      </dgm:t>
    </dgm:pt>
    <dgm:pt modelId="{61D85F00-7798-4241-A298-5FBD6649358F}">
      <dgm:prSet/>
      <dgm:spPr/>
      <dgm:t>
        <a:bodyPr/>
        <a:lstStyle/>
        <a:p>
          <a:r>
            <a:rPr lang="en-GB"/>
            <a:t>Activities </a:t>
          </a:r>
          <a:endParaRPr lang="en-US"/>
        </a:p>
      </dgm:t>
    </dgm:pt>
    <dgm:pt modelId="{56713C91-6F4D-481E-93C4-54BD385101D1}" type="parTrans" cxnId="{0778891A-B5AF-42C4-A36E-67C0BB8AE2B8}">
      <dgm:prSet/>
      <dgm:spPr/>
      <dgm:t>
        <a:bodyPr/>
        <a:lstStyle/>
        <a:p>
          <a:endParaRPr lang="en-US"/>
        </a:p>
      </dgm:t>
    </dgm:pt>
    <dgm:pt modelId="{0D270886-525C-4C4B-BEB7-0A1AC8E54C48}" type="sibTrans" cxnId="{0778891A-B5AF-42C4-A36E-67C0BB8AE2B8}">
      <dgm:prSet/>
      <dgm:spPr/>
      <dgm:t>
        <a:bodyPr/>
        <a:lstStyle/>
        <a:p>
          <a:endParaRPr lang="en-US"/>
        </a:p>
      </dgm:t>
    </dgm:pt>
    <dgm:pt modelId="{34930F1E-5D0D-4A85-AA25-4E3095EA19F2}">
      <dgm:prSet/>
      <dgm:spPr/>
      <dgm:t>
        <a:bodyPr/>
        <a:lstStyle/>
        <a:p>
          <a:r>
            <a:rPr lang="en-GB"/>
            <a:t>Summary </a:t>
          </a:r>
          <a:endParaRPr lang="en-US"/>
        </a:p>
      </dgm:t>
    </dgm:pt>
    <dgm:pt modelId="{68EBE652-EFEB-4F70-B06A-5C2F1EDAD2C4}" type="parTrans" cxnId="{95B91ABD-D869-4439-95B0-054D367A7789}">
      <dgm:prSet/>
      <dgm:spPr/>
      <dgm:t>
        <a:bodyPr/>
        <a:lstStyle/>
        <a:p>
          <a:endParaRPr lang="en-US"/>
        </a:p>
      </dgm:t>
    </dgm:pt>
    <dgm:pt modelId="{FD238EE5-70F3-442A-B5CF-262C3590008E}" type="sibTrans" cxnId="{95B91ABD-D869-4439-95B0-054D367A7789}">
      <dgm:prSet/>
      <dgm:spPr/>
      <dgm:t>
        <a:bodyPr/>
        <a:lstStyle/>
        <a:p>
          <a:endParaRPr lang="en-US"/>
        </a:p>
      </dgm:t>
    </dgm:pt>
    <dgm:pt modelId="{E71E65B9-74EF-4BFC-ADE2-0D63DF0A7D29}">
      <dgm:prSet/>
      <dgm:spPr/>
      <dgm:t>
        <a:bodyPr/>
        <a:lstStyle/>
        <a:p>
          <a:r>
            <a:rPr lang="en-GB"/>
            <a:t>Thank you, Any questions?</a:t>
          </a:r>
          <a:endParaRPr lang="en-US"/>
        </a:p>
      </dgm:t>
    </dgm:pt>
    <dgm:pt modelId="{808D0408-6417-4AD7-A6C5-D926A79E0840}" type="parTrans" cxnId="{73559D04-CB58-41B5-8E1E-F5BBC3C3F463}">
      <dgm:prSet/>
      <dgm:spPr/>
      <dgm:t>
        <a:bodyPr/>
        <a:lstStyle/>
        <a:p>
          <a:endParaRPr lang="en-US"/>
        </a:p>
      </dgm:t>
    </dgm:pt>
    <dgm:pt modelId="{94ECBBE1-BB0A-4420-9D08-0B002F66B58A}" type="sibTrans" cxnId="{73559D04-CB58-41B5-8E1E-F5BBC3C3F463}">
      <dgm:prSet/>
      <dgm:spPr/>
      <dgm:t>
        <a:bodyPr/>
        <a:lstStyle/>
        <a:p>
          <a:endParaRPr lang="en-US"/>
        </a:p>
      </dgm:t>
    </dgm:pt>
    <dgm:pt modelId="{898B94EA-A470-4970-86F9-E21845A17396}" type="pres">
      <dgm:prSet presAssocID="{BFE0D016-2A7A-4497-95CC-BFA412F6106A}" presName="root" presStyleCnt="0">
        <dgm:presLayoutVars>
          <dgm:dir/>
          <dgm:resizeHandles val="exact"/>
        </dgm:presLayoutVars>
      </dgm:prSet>
      <dgm:spPr/>
    </dgm:pt>
    <dgm:pt modelId="{1340B4C6-6D21-4F6E-8630-38804E404717}" type="pres">
      <dgm:prSet presAssocID="{A3A6924E-6CE0-448F-ADF7-A15C47A97C3C}" presName="compNode" presStyleCnt="0"/>
      <dgm:spPr/>
    </dgm:pt>
    <dgm:pt modelId="{C092FC54-64C6-45ED-82DF-E4EEE5107325}" type="pres">
      <dgm:prSet presAssocID="{A3A6924E-6CE0-448F-ADF7-A15C47A97C3C}" presName="bgRect" presStyleLbl="bgShp" presStyleIdx="0" presStyleCnt="7"/>
      <dgm:spPr/>
    </dgm:pt>
    <dgm:pt modelId="{695E53C5-FA30-48C2-AF7B-67E0058F2F6A}" type="pres">
      <dgm:prSet presAssocID="{A3A6924E-6CE0-448F-ADF7-A15C47A97C3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2C56BE63-ACDE-4AB1-BC55-6242E2AD87A0}" type="pres">
      <dgm:prSet presAssocID="{A3A6924E-6CE0-448F-ADF7-A15C47A97C3C}" presName="spaceRect" presStyleCnt="0"/>
      <dgm:spPr/>
    </dgm:pt>
    <dgm:pt modelId="{35B83434-AF1B-41A9-A0AA-A235052BD7BF}" type="pres">
      <dgm:prSet presAssocID="{A3A6924E-6CE0-448F-ADF7-A15C47A97C3C}" presName="parTx" presStyleLbl="revTx" presStyleIdx="0" presStyleCnt="7">
        <dgm:presLayoutVars>
          <dgm:chMax val="0"/>
          <dgm:chPref val="0"/>
        </dgm:presLayoutVars>
      </dgm:prSet>
      <dgm:spPr/>
    </dgm:pt>
    <dgm:pt modelId="{C5C5F883-82EA-4889-AA80-1372A5C6BD8D}" type="pres">
      <dgm:prSet presAssocID="{D0022364-31DC-4D06-9002-7E3D3FA2C47A}" presName="sibTrans" presStyleCnt="0"/>
      <dgm:spPr/>
    </dgm:pt>
    <dgm:pt modelId="{5895B55F-E22B-4C16-9851-3844118A0817}" type="pres">
      <dgm:prSet presAssocID="{B5E3924D-A1AA-4EAA-9F2D-15CD1DE021ED}" presName="compNode" presStyleCnt="0"/>
      <dgm:spPr/>
    </dgm:pt>
    <dgm:pt modelId="{A69CE29A-79AC-43BE-B424-063EF920E95F}" type="pres">
      <dgm:prSet presAssocID="{B5E3924D-A1AA-4EAA-9F2D-15CD1DE021ED}" presName="bgRect" presStyleLbl="bgShp" presStyleIdx="1" presStyleCnt="7"/>
      <dgm:spPr/>
    </dgm:pt>
    <dgm:pt modelId="{E3097D16-18AE-413C-A788-626D1D87D4D7}" type="pres">
      <dgm:prSet presAssocID="{B5E3924D-A1AA-4EAA-9F2D-15CD1DE021E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7B0EDDB-65C1-4691-9983-1D8BC7846C3E}" type="pres">
      <dgm:prSet presAssocID="{B5E3924D-A1AA-4EAA-9F2D-15CD1DE021ED}" presName="spaceRect" presStyleCnt="0"/>
      <dgm:spPr/>
    </dgm:pt>
    <dgm:pt modelId="{9B704A69-930F-4270-9217-05C76F7516DD}" type="pres">
      <dgm:prSet presAssocID="{B5E3924D-A1AA-4EAA-9F2D-15CD1DE021ED}" presName="parTx" presStyleLbl="revTx" presStyleIdx="1" presStyleCnt="7">
        <dgm:presLayoutVars>
          <dgm:chMax val="0"/>
          <dgm:chPref val="0"/>
        </dgm:presLayoutVars>
      </dgm:prSet>
      <dgm:spPr/>
    </dgm:pt>
    <dgm:pt modelId="{B0E0C5F5-616C-4F35-8D95-CC3337CC89CD}" type="pres">
      <dgm:prSet presAssocID="{8E138DA7-BAB7-413F-97CC-651BC489F155}" presName="sibTrans" presStyleCnt="0"/>
      <dgm:spPr/>
    </dgm:pt>
    <dgm:pt modelId="{B51E6E66-13CF-422F-9247-DD7EF5DDA9D2}" type="pres">
      <dgm:prSet presAssocID="{50E896BF-2109-43BF-BBB5-9C15A62F5A0F}" presName="compNode" presStyleCnt="0"/>
      <dgm:spPr/>
    </dgm:pt>
    <dgm:pt modelId="{96ED6CBF-8012-4092-BCA5-A054B3951DAD}" type="pres">
      <dgm:prSet presAssocID="{50E896BF-2109-43BF-BBB5-9C15A62F5A0F}" presName="bgRect" presStyleLbl="bgShp" presStyleIdx="2" presStyleCnt="7"/>
      <dgm:spPr/>
    </dgm:pt>
    <dgm:pt modelId="{B658E7AB-1636-4902-B00E-497A326AAE8B}" type="pres">
      <dgm:prSet presAssocID="{50E896BF-2109-43BF-BBB5-9C15A62F5A0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EBA5FBF-6A26-40BF-8F60-939D61CDBBFA}" type="pres">
      <dgm:prSet presAssocID="{50E896BF-2109-43BF-BBB5-9C15A62F5A0F}" presName="spaceRect" presStyleCnt="0"/>
      <dgm:spPr/>
    </dgm:pt>
    <dgm:pt modelId="{A5B05753-93EE-4A95-B128-E36BEA9F1F00}" type="pres">
      <dgm:prSet presAssocID="{50E896BF-2109-43BF-BBB5-9C15A62F5A0F}" presName="parTx" presStyleLbl="revTx" presStyleIdx="2" presStyleCnt="7">
        <dgm:presLayoutVars>
          <dgm:chMax val="0"/>
          <dgm:chPref val="0"/>
        </dgm:presLayoutVars>
      </dgm:prSet>
      <dgm:spPr/>
    </dgm:pt>
    <dgm:pt modelId="{1CB8F4F4-6430-4EF4-A24D-2B33D545B2D4}" type="pres">
      <dgm:prSet presAssocID="{9CFC9C88-C62E-4F63-8042-14D550044350}" presName="sibTrans" presStyleCnt="0"/>
      <dgm:spPr/>
    </dgm:pt>
    <dgm:pt modelId="{F3369049-E950-4FB1-97D0-4DF1F063D6E3}" type="pres">
      <dgm:prSet presAssocID="{6B409002-BFDB-4055-A25E-5CEF48AFB3BD}" presName="compNode" presStyleCnt="0"/>
      <dgm:spPr/>
    </dgm:pt>
    <dgm:pt modelId="{0B97888E-5218-44B6-A0DF-06F50CB1DB4C}" type="pres">
      <dgm:prSet presAssocID="{6B409002-BFDB-4055-A25E-5CEF48AFB3BD}" presName="bgRect" presStyleLbl="bgShp" presStyleIdx="3" presStyleCnt="7"/>
      <dgm:spPr/>
    </dgm:pt>
    <dgm:pt modelId="{3259228F-2556-4AB3-AF6B-FAF0F3489B51}" type="pres">
      <dgm:prSet presAssocID="{6B409002-BFDB-4055-A25E-5CEF48AFB3B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EA877EA0-5E9C-4A9B-8D57-1A3947DD4673}" type="pres">
      <dgm:prSet presAssocID="{6B409002-BFDB-4055-A25E-5CEF48AFB3BD}" presName="spaceRect" presStyleCnt="0"/>
      <dgm:spPr/>
    </dgm:pt>
    <dgm:pt modelId="{E5FE1180-C302-49FE-A131-95307871B0A9}" type="pres">
      <dgm:prSet presAssocID="{6B409002-BFDB-4055-A25E-5CEF48AFB3BD}" presName="parTx" presStyleLbl="revTx" presStyleIdx="3" presStyleCnt="7">
        <dgm:presLayoutVars>
          <dgm:chMax val="0"/>
          <dgm:chPref val="0"/>
        </dgm:presLayoutVars>
      </dgm:prSet>
      <dgm:spPr/>
    </dgm:pt>
    <dgm:pt modelId="{E5F8E524-59A0-4C20-BF92-6B95AB7C6B63}" type="pres">
      <dgm:prSet presAssocID="{0D015C4A-BB9E-46CB-BDB0-BF886641758A}" presName="sibTrans" presStyleCnt="0"/>
      <dgm:spPr/>
    </dgm:pt>
    <dgm:pt modelId="{20CC5B65-C6E6-41ED-B84B-2F4807E6A8A6}" type="pres">
      <dgm:prSet presAssocID="{61D85F00-7798-4241-A298-5FBD6649358F}" presName="compNode" presStyleCnt="0"/>
      <dgm:spPr/>
    </dgm:pt>
    <dgm:pt modelId="{1B13BDBF-E098-4C9E-A86C-48D83788FC6B}" type="pres">
      <dgm:prSet presAssocID="{61D85F00-7798-4241-A298-5FBD6649358F}" presName="bgRect" presStyleLbl="bgShp" presStyleIdx="4" presStyleCnt="7"/>
      <dgm:spPr/>
    </dgm:pt>
    <dgm:pt modelId="{461409E2-963D-4EE8-BAE5-3A4B2DDDD860}" type="pres">
      <dgm:prSet presAssocID="{61D85F00-7798-4241-A298-5FBD6649358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nagement"/>
        </a:ext>
      </dgm:extLst>
    </dgm:pt>
    <dgm:pt modelId="{95F93F2F-8244-4023-B78E-46F38697A413}" type="pres">
      <dgm:prSet presAssocID="{61D85F00-7798-4241-A298-5FBD6649358F}" presName="spaceRect" presStyleCnt="0"/>
      <dgm:spPr/>
    </dgm:pt>
    <dgm:pt modelId="{DC119353-3F09-4511-84D8-D73378CB073C}" type="pres">
      <dgm:prSet presAssocID="{61D85F00-7798-4241-A298-5FBD6649358F}" presName="parTx" presStyleLbl="revTx" presStyleIdx="4" presStyleCnt="7">
        <dgm:presLayoutVars>
          <dgm:chMax val="0"/>
          <dgm:chPref val="0"/>
        </dgm:presLayoutVars>
      </dgm:prSet>
      <dgm:spPr/>
    </dgm:pt>
    <dgm:pt modelId="{15F01BD1-2369-4F7B-9D35-42509F025BCA}" type="pres">
      <dgm:prSet presAssocID="{0D270886-525C-4C4B-BEB7-0A1AC8E54C48}" presName="sibTrans" presStyleCnt="0"/>
      <dgm:spPr/>
    </dgm:pt>
    <dgm:pt modelId="{5D1BC22B-43C0-4525-94A9-E7574B89D242}" type="pres">
      <dgm:prSet presAssocID="{34930F1E-5D0D-4A85-AA25-4E3095EA19F2}" presName="compNode" presStyleCnt="0"/>
      <dgm:spPr/>
    </dgm:pt>
    <dgm:pt modelId="{F83BE083-CD58-49C4-A660-79099467896F}" type="pres">
      <dgm:prSet presAssocID="{34930F1E-5D0D-4A85-AA25-4E3095EA19F2}" presName="bgRect" presStyleLbl="bgShp" presStyleIdx="5" presStyleCnt="7"/>
      <dgm:spPr/>
    </dgm:pt>
    <dgm:pt modelId="{5C7DE3CE-4AEC-476D-B89C-5746A1EB3027}" type="pres">
      <dgm:prSet presAssocID="{34930F1E-5D0D-4A85-AA25-4E3095EA19F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734AAE00-545A-4DA9-AB63-E50084E061D7}" type="pres">
      <dgm:prSet presAssocID="{34930F1E-5D0D-4A85-AA25-4E3095EA19F2}" presName="spaceRect" presStyleCnt="0"/>
      <dgm:spPr/>
    </dgm:pt>
    <dgm:pt modelId="{C25E572F-3252-4617-90F7-AEA827567F20}" type="pres">
      <dgm:prSet presAssocID="{34930F1E-5D0D-4A85-AA25-4E3095EA19F2}" presName="parTx" presStyleLbl="revTx" presStyleIdx="5" presStyleCnt="7">
        <dgm:presLayoutVars>
          <dgm:chMax val="0"/>
          <dgm:chPref val="0"/>
        </dgm:presLayoutVars>
      </dgm:prSet>
      <dgm:spPr/>
    </dgm:pt>
    <dgm:pt modelId="{031C9261-A639-43F8-857E-6F0D71677639}" type="pres">
      <dgm:prSet presAssocID="{FD238EE5-70F3-442A-B5CF-262C3590008E}" presName="sibTrans" presStyleCnt="0"/>
      <dgm:spPr/>
    </dgm:pt>
    <dgm:pt modelId="{B0FE2EFA-CAF1-4A06-8A22-B3A174C12790}" type="pres">
      <dgm:prSet presAssocID="{E71E65B9-74EF-4BFC-ADE2-0D63DF0A7D29}" presName="compNode" presStyleCnt="0"/>
      <dgm:spPr/>
    </dgm:pt>
    <dgm:pt modelId="{9AF25823-4BD5-4856-B796-AD0EA5F2EB73}" type="pres">
      <dgm:prSet presAssocID="{E71E65B9-74EF-4BFC-ADE2-0D63DF0A7D29}" presName="bgRect" presStyleLbl="bgShp" presStyleIdx="6" presStyleCnt="7"/>
      <dgm:spPr/>
    </dgm:pt>
    <dgm:pt modelId="{B8472501-84DB-4C5C-8F95-B9FB0A046790}" type="pres">
      <dgm:prSet presAssocID="{E71E65B9-74EF-4BFC-ADE2-0D63DF0A7D2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Question mark"/>
        </a:ext>
      </dgm:extLst>
    </dgm:pt>
    <dgm:pt modelId="{0B53F219-3754-4D52-BD62-E7C53183B22A}" type="pres">
      <dgm:prSet presAssocID="{E71E65B9-74EF-4BFC-ADE2-0D63DF0A7D29}" presName="spaceRect" presStyleCnt="0"/>
      <dgm:spPr/>
    </dgm:pt>
    <dgm:pt modelId="{22F8BABF-C01D-4B6B-9E67-D049B8686B68}" type="pres">
      <dgm:prSet presAssocID="{E71E65B9-74EF-4BFC-ADE2-0D63DF0A7D29}" presName="parTx" presStyleLbl="revTx" presStyleIdx="6" presStyleCnt="7">
        <dgm:presLayoutVars>
          <dgm:chMax val="0"/>
          <dgm:chPref val="0"/>
        </dgm:presLayoutVars>
      </dgm:prSet>
      <dgm:spPr/>
    </dgm:pt>
  </dgm:ptLst>
  <dgm:cxnLst>
    <dgm:cxn modelId="{73559D04-CB58-41B5-8E1E-F5BBC3C3F463}" srcId="{BFE0D016-2A7A-4497-95CC-BFA412F6106A}" destId="{E71E65B9-74EF-4BFC-ADE2-0D63DF0A7D29}" srcOrd="6" destOrd="0" parTransId="{808D0408-6417-4AD7-A6C5-D926A79E0840}" sibTransId="{94ECBBE1-BB0A-4420-9D08-0B002F66B58A}"/>
    <dgm:cxn modelId="{761EDB12-9F5F-4291-B3B2-517D2F141D60}" type="presOf" srcId="{34930F1E-5D0D-4A85-AA25-4E3095EA19F2}" destId="{C25E572F-3252-4617-90F7-AEA827567F20}" srcOrd="0" destOrd="0" presId="urn:microsoft.com/office/officeart/2018/2/layout/IconVerticalSolidList"/>
    <dgm:cxn modelId="{DEDE1E13-6AF2-49E3-ABAE-7E33F61D7873}" type="presOf" srcId="{61D85F00-7798-4241-A298-5FBD6649358F}" destId="{DC119353-3F09-4511-84D8-D73378CB073C}" srcOrd="0" destOrd="0" presId="urn:microsoft.com/office/officeart/2018/2/layout/IconVerticalSolidList"/>
    <dgm:cxn modelId="{73553415-1788-4600-843B-AF8825856B2A}" type="presOf" srcId="{E71E65B9-74EF-4BFC-ADE2-0D63DF0A7D29}" destId="{22F8BABF-C01D-4B6B-9E67-D049B8686B68}" srcOrd="0" destOrd="0" presId="urn:microsoft.com/office/officeart/2018/2/layout/IconVerticalSolidList"/>
    <dgm:cxn modelId="{0778891A-B5AF-42C4-A36E-67C0BB8AE2B8}" srcId="{BFE0D016-2A7A-4497-95CC-BFA412F6106A}" destId="{61D85F00-7798-4241-A298-5FBD6649358F}" srcOrd="4" destOrd="0" parTransId="{56713C91-6F4D-481E-93C4-54BD385101D1}" sibTransId="{0D270886-525C-4C4B-BEB7-0A1AC8E54C48}"/>
    <dgm:cxn modelId="{5BE4F42B-FA6B-4EC2-BF2B-5062BBD8F3CE}" srcId="{BFE0D016-2A7A-4497-95CC-BFA412F6106A}" destId="{A3A6924E-6CE0-448F-ADF7-A15C47A97C3C}" srcOrd="0" destOrd="0" parTransId="{30455D83-730B-4B4C-B9F6-D4563018B748}" sibTransId="{D0022364-31DC-4D06-9002-7E3D3FA2C47A}"/>
    <dgm:cxn modelId="{B6446030-D49A-4174-8C46-977FD5CC5B1A}" type="presOf" srcId="{50E896BF-2109-43BF-BBB5-9C15A62F5A0F}" destId="{A5B05753-93EE-4A95-B128-E36BEA9F1F00}" srcOrd="0" destOrd="0" presId="urn:microsoft.com/office/officeart/2018/2/layout/IconVerticalSolidList"/>
    <dgm:cxn modelId="{A96EE736-49E8-4DDD-B58A-2C29A9EC887B}" type="presOf" srcId="{BFE0D016-2A7A-4497-95CC-BFA412F6106A}" destId="{898B94EA-A470-4970-86F9-E21845A17396}" srcOrd="0" destOrd="0" presId="urn:microsoft.com/office/officeart/2018/2/layout/IconVerticalSolidList"/>
    <dgm:cxn modelId="{7E255144-D4A2-4C2C-A590-070DB9867670}" srcId="{BFE0D016-2A7A-4497-95CC-BFA412F6106A}" destId="{6B409002-BFDB-4055-A25E-5CEF48AFB3BD}" srcOrd="3" destOrd="0" parTransId="{5AB9EC74-B9BC-49CD-B172-D897B438FE7D}" sibTransId="{0D015C4A-BB9E-46CB-BDB0-BF886641758A}"/>
    <dgm:cxn modelId="{C9546274-19D1-4D43-91F7-624465BB570B}" srcId="{BFE0D016-2A7A-4497-95CC-BFA412F6106A}" destId="{50E896BF-2109-43BF-BBB5-9C15A62F5A0F}" srcOrd="2" destOrd="0" parTransId="{D712260F-3F03-4D56-A4B3-3BFE5B0687DF}" sibTransId="{9CFC9C88-C62E-4F63-8042-14D550044350}"/>
    <dgm:cxn modelId="{B0A88683-EB80-4FA9-84F3-575AF4CA1FFB}" type="presOf" srcId="{B5E3924D-A1AA-4EAA-9F2D-15CD1DE021ED}" destId="{9B704A69-930F-4270-9217-05C76F7516DD}" srcOrd="0" destOrd="0" presId="urn:microsoft.com/office/officeart/2018/2/layout/IconVerticalSolidList"/>
    <dgm:cxn modelId="{09AABCB1-972E-4F8A-8DE5-5B8394A2242E}" srcId="{BFE0D016-2A7A-4497-95CC-BFA412F6106A}" destId="{B5E3924D-A1AA-4EAA-9F2D-15CD1DE021ED}" srcOrd="1" destOrd="0" parTransId="{7C952A66-70EF-419E-8411-9D86DA3399EB}" sibTransId="{8E138DA7-BAB7-413F-97CC-651BC489F155}"/>
    <dgm:cxn modelId="{75CCFDBB-5732-4895-9601-83BDA309399D}" type="presOf" srcId="{6B409002-BFDB-4055-A25E-5CEF48AFB3BD}" destId="{E5FE1180-C302-49FE-A131-95307871B0A9}" srcOrd="0" destOrd="0" presId="urn:microsoft.com/office/officeart/2018/2/layout/IconVerticalSolidList"/>
    <dgm:cxn modelId="{95B91ABD-D869-4439-95B0-054D367A7789}" srcId="{BFE0D016-2A7A-4497-95CC-BFA412F6106A}" destId="{34930F1E-5D0D-4A85-AA25-4E3095EA19F2}" srcOrd="5" destOrd="0" parTransId="{68EBE652-EFEB-4F70-B06A-5C2F1EDAD2C4}" sibTransId="{FD238EE5-70F3-442A-B5CF-262C3590008E}"/>
    <dgm:cxn modelId="{2FA4CAC0-3FEF-478A-A198-873D12FA7624}" type="presOf" srcId="{A3A6924E-6CE0-448F-ADF7-A15C47A97C3C}" destId="{35B83434-AF1B-41A9-A0AA-A235052BD7BF}" srcOrd="0" destOrd="0" presId="urn:microsoft.com/office/officeart/2018/2/layout/IconVerticalSolidList"/>
    <dgm:cxn modelId="{3821DE17-1E10-493A-85D3-813891627BC9}" type="presParOf" srcId="{898B94EA-A470-4970-86F9-E21845A17396}" destId="{1340B4C6-6D21-4F6E-8630-38804E404717}" srcOrd="0" destOrd="0" presId="urn:microsoft.com/office/officeart/2018/2/layout/IconVerticalSolidList"/>
    <dgm:cxn modelId="{A0515AD6-FA28-4E2F-B6D4-05109C5212E5}" type="presParOf" srcId="{1340B4C6-6D21-4F6E-8630-38804E404717}" destId="{C092FC54-64C6-45ED-82DF-E4EEE5107325}" srcOrd="0" destOrd="0" presId="urn:microsoft.com/office/officeart/2018/2/layout/IconVerticalSolidList"/>
    <dgm:cxn modelId="{68806D34-2DAA-4373-B33B-D43AD4D41A39}" type="presParOf" srcId="{1340B4C6-6D21-4F6E-8630-38804E404717}" destId="{695E53C5-FA30-48C2-AF7B-67E0058F2F6A}" srcOrd="1" destOrd="0" presId="urn:microsoft.com/office/officeart/2018/2/layout/IconVerticalSolidList"/>
    <dgm:cxn modelId="{59E058F0-5A2B-44C8-B950-1F800509DDD0}" type="presParOf" srcId="{1340B4C6-6D21-4F6E-8630-38804E404717}" destId="{2C56BE63-ACDE-4AB1-BC55-6242E2AD87A0}" srcOrd="2" destOrd="0" presId="urn:microsoft.com/office/officeart/2018/2/layout/IconVerticalSolidList"/>
    <dgm:cxn modelId="{9CA96432-B061-4A89-A984-75C8EAF9D7FA}" type="presParOf" srcId="{1340B4C6-6D21-4F6E-8630-38804E404717}" destId="{35B83434-AF1B-41A9-A0AA-A235052BD7BF}" srcOrd="3" destOrd="0" presId="urn:microsoft.com/office/officeart/2018/2/layout/IconVerticalSolidList"/>
    <dgm:cxn modelId="{34005333-213B-4FE4-B180-64389BA0E1A5}" type="presParOf" srcId="{898B94EA-A470-4970-86F9-E21845A17396}" destId="{C5C5F883-82EA-4889-AA80-1372A5C6BD8D}" srcOrd="1" destOrd="0" presId="urn:microsoft.com/office/officeart/2018/2/layout/IconVerticalSolidList"/>
    <dgm:cxn modelId="{B5ACC445-B494-42AF-A159-1EDD22339999}" type="presParOf" srcId="{898B94EA-A470-4970-86F9-E21845A17396}" destId="{5895B55F-E22B-4C16-9851-3844118A0817}" srcOrd="2" destOrd="0" presId="urn:microsoft.com/office/officeart/2018/2/layout/IconVerticalSolidList"/>
    <dgm:cxn modelId="{AFF3666A-9BA2-4A9D-9BFE-3A4B3096F4E1}" type="presParOf" srcId="{5895B55F-E22B-4C16-9851-3844118A0817}" destId="{A69CE29A-79AC-43BE-B424-063EF920E95F}" srcOrd="0" destOrd="0" presId="urn:microsoft.com/office/officeart/2018/2/layout/IconVerticalSolidList"/>
    <dgm:cxn modelId="{FA6ABD6A-804F-42C6-AD64-330BA9A734EC}" type="presParOf" srcId="{5895B55F-E22B-4C16-9851-3844118A0817}" destId="{E3097D16-18AE-413C-A788-626D1D87D4D7}" srcOrd="1" destOrd="0" presId="urn:microsoft.com/office/officeart/2018/2/layout/IconVerticalSolidList"/>
    <dgm:cxn modelId="{57D7FE35-2986-49BF-A025-57518BC3B66C}" type="presParOf" srcId="{5895B55F-E22B-4C16-9851-3844118A0817}" destId="{97B0EDDB-65C1-4691-9983-1D8BC7846C3E}" srcOrd="2" destOrd="0" presId="urn:microsoft.com/office/officeart/2018/2/layout/IconVerticalSolidList"/>
    <dgm:cxn modelId="{A725DBF4-5E9A-4FE3-912B-E75945BD89BA}" type="presParOf" srcId="{5895B55F-E22B-4C16-9851-3844118A0817}" destId="{9B704A69-930F-4270-9217-05C76F7516DD}" srcOrd="3" destOrd="0" presId="urn:microsoft.com/office/officeart/2018/2/layout/IconVerticalSolidList"/>
    <dgm:cxn modelId="{7502E85C-5B3C-4BCE-96C3-BE87D052C645}" type="presParOf" srcId="{898B94EA-A470-4970-86F9-E21845A17396}" destId="{B0E0C5F5-616C-4F35-8D95-CC3337CC89CD}" srcOrd="3" destOrd="0" presId="urn:microsoft.com/office/officeart/2018/2/layout/IconVerticalSolidList"/>
    <dgm:cxn modelId="{66A958A9-F09E-422A-AC01-5D27640A0295}" type="presParOf" srcId="{898B94EA-A470-4970-86F9-E21845A17396}" destId="{B51E6E66-13CF-422F-9247-DD7EF5DDA9D2}" srcOrd="4" destOrd="0" presId="urn:microsoft.com/office/officeart/2018/2/layout/IconVerticalSolidList"/>
    <dgm:cxn modelId="{F05EACA0-BCB7-46A9-8EC7-423B5577A53E}" type="presParOf" srcId="{B51E6E66-13CF-422F-9247-DD7EF5DDA9D2}" destId="{96ED6CBF-8012-4092-BCA5-A054B3951DAD}" srcOrd="0" destOrd="0" presId="urn:microsoft.com/office/officeart/2018/2/layout/IconVerticalSolidList"/>
    <dgm:cxn modelId="{97C81D10-D25F-4145-856F-7E0726C53974}" type="presParOf" srcId="{B51E6E66-13CF-422F-9247-DD7EF5DDA9D2}" destId="{B658E7AB-1636-4902-B00E-497A326AAE8B}" srcOrd="1" destOrd="0" presId="urn:microsoft.com/office/officeart/2018/2/layout/IconVerticalSolidList"/>
    <dgm:cxn modelId="{E7B6387A-4027-47B3-B5E2-821CB5465105}" type="presParOf" srcId="{B51E6E66-13CF-422F-9247-DD7EF5DDA9D2}" destId="{7EBA5FBF-6A26-40BF-8F60-939D61CDBBFA}" srcOrd="2" destOrd="0" presId="urn:microsoft.com/office/officeart/2018/2/layout/IconVerticalSolidList"/>
    <dgm:cxn modelId="{30F6BA62-13EB-49EB-9F7D-4FDD4EECDC0F}" type="presParOf" srcId="{B51E6E66-13CF-422F-9247-DD7EF5DDA9D2}" destId="{A5B05753-93EE-4A95-B128-E36BEA9F1F00}" srcOrd="3" destOrd="0" presId="urn:microsoft.com/office/officeart/2018/2/layout/IconVerticalSolidList"/>
    <dgm:cxn modelId="{E164404D-3E39-4E81-8758-851E1CCD8433}" type="presParOf" srcId="{898B94EA-A470-4970-86F9-E21845A17396}" destId="{1CB8F4F4-6430-4EF4-A24D-2B33D545B2D4}" srcOrd="5" destOrd="0" presId="urn:microsoft.com/office/officeart/2018/2/layout/IconVerticalSolidList"/>
    <dgm:cxn modelId="{EFFA6767-3E25-43D2-B499-93D4927DF231}" type="presParOf" srcId="{898B94EA-A470-4970-86F9-E21845A17396}" destId="{F3369049-E950-4FB1-97D0-4DF1F063D6E3}" srcOrd="6" destOrd="0" presId="urn:microsoft.com/office/officeart/2018/2/layout/IconVerticalSolidList"/>
    <dgm:cxn modelId="{DEAE6BC7-AEE2-4F56-8197-C35F49A035B9}" type="presParOf" srcId="{F3369049-E950-4FB1-97D0-4DF1F063D6E3}" destId="{0B97888E-5218-44B6-A0DF-06F50CB1DB4C}" srcOrd="0" destOrd="0" presId="urn:microsoft.com/office/officeart/2018/2/layout/IconVerticalSolidList"/>
    <dgm:cxn modelId="{1FA6ECB4-EEE6-490A-AD32-15CBA6EB78DD}" type="presParOf" srcId="{F3369049-E950-4FB1-97D0-4DF1F063D6E3}" destId="{3259228F-2556-4AB3-AF6B-FAF0F3489B51}" srcOrd="1" destOrd="0" presId="urn:microsoft.com/office/officeart/2018/2/layout/IconVerticalSolidList"/>
    <dgm:cxn modelId="{462F5B24-E6B7-40F7-B1EB-9970753C2A21}" type="presParOf" srcId="{F3369049-E950-4FB1-97D0-4DF1F063D6E3}" destId="{EA877EA0-5E9C-4A9B-8D57-1A3947DD4673}" srcOrd="2" destOrd="0" presId="urn:microsoft.com/office/officeart/2018/2/layout/IconVerticalSolidList"/>
    <dgm:cxn modelId="{8B668F20-D4F9-4064-BB75-EE6741297DB8}" type="presParOf" srcId="{F3369049-E950-4FB1-97D0-4DF1F063D6E3}" destId="{E5FE1180-C302-49FE-A131-95307871B0A9}" srcOrd="3" destOrd="0" presId="urn:microsoft.com/office/officeart/2018/2/layout/IconVerticalSolidList"/>
    <dgm:cxn modelId="{5147A128-6D77-4256-881C-1AAFC5AD6148}" type="presParOf" srcId="{898B94EA-A470-4970-86F9-E21845A17396}" destId="{E5F8E524-59A0-4C20-BF92-6B95AB7C6B63}" srcOrd="7" destOrd="0" presId="urn:microsoft.com/office/officeart/2018/2/layout/IconVerticalSolidList"/>
    <dgm:cxn modelId="{ECBD219E-6C0C-41B2-B905-EF0300AA4F54}" type="presParOf" srcId="{898B94EA-A470-4970-86F9-E21845A17396}" destId="{20CC5B65-C6E6-41ED-B84B-2F4807E6A8A6}" srcOrd="8" destOrd="0" presId="urn:microsoft.com/office/officeart/2018/2/layout/IconVerticalSolidList"/>
    <dgm:cxn modelId="{A2E6A4AF-E0A0-4C71-96A8-71638840EB27}" type="presParOf" srcId="{20CC5B65-C6E6-41ED-B84B-2F4807E6A8A6}" destId="{1B13BDBF-E098-4C9E-A86C-48D83788FC6B}" srcOrd="0" destOrd="0" presId="urn:microsoft.com/office/officeart/2018/2/layout/IconVerticalSolidList"/>
    <dgm:cxn modelId="{E0F23323-D8B4-47A0-AF6D-448ECAC01299}" type="presParOf" srcId="{20CC5B65-C6E6-41ED-B84B-2F4807E6A8A6}" destId="{461409E2-963D-4EE8-BAE5-3A4B2DDDD860}" srcOrd="1" destOrd="0" presId="urn:microsoft.com/office/officeart/2018/2/layout/IconVerticalSolidList"/>
    <dgm:cxn modelId="{5C1EEE1E-239A-4DDE-AB76-31C44EE7197D}" type="presParOf" srcId="{20CC5B65-C6E6-41ED-B84B-2F4807E6A8A6}" destId="{95F93F2F-8244-4023-B78E-46F38697A413}" srcOrd="2" destOrd="0" presId="urn:microsoft.com/office/officeart/2018/2/layout/IconVerticalSolidList"/>
    <dgm:cxn modelId="{63FEE694-6B95-43D2-847B-B1437A3C52AE}" type="presParOf" srcId="{20CC5B65-C6E6-41ED-B84B-2F4807E6A8A6}" destId="{DC119353-3F09-4511-84D8-D73378CB073C}" srcOrd="3" destOrd="0" presId="urn:microsoft.com/office/officeart/2018/2/layout/IconVerticalSolidList"/>
    <dgm:cxn modelId="{B039C312-F91A-422C-88E9-8D92A7FF01DD}" type="presParOf" srcId="{898B94EA-A470-4970-86F9-E21845A17396}" destId="{15F01BD1-2369-4F7B-9D35-42509F025BCA}" srcOrd="9" destOrd="0" presId="urn:microsoft.com/office/officeart/2018/2/layout/IconVerticalSolidList"/>
    <dgm:cxn modelId="{CAFE7D58-C617-4067-9EDD-6130860712C3}" type="presParOf" srcId="{898B94EA-A470-4970-86F9-E21845A17396}" destId="{5D1BC22B-43C0-4525-94A9-E7574B89D242}" srcOrd="10" destOrd="0" presId="urn:microsoft.com/office/officeart/2018/2/layout/IconVerticalSolidList"/>
    <dgm:cxn modelId="{CC3D6F11-09E4-4E5A-978E-F8C6963F4625}" type="presParOf" srcId="{5D1BC22B-43C0-4525-94A9-E7574B89D242}" destId="{F83BE083-CD58-49C4-A660-79099467896F}" srcOrd="0" destOrd="0" presId="urn:microsoft.com/office/officeart/2018/2/layout/IconVerticalSolidList"/>
    <dgm:cxn modelId="{8F9ADCB6-C3C9-41E5-B530-1BFD89A273C2}" type="presParOf" srcId="{5D1BC22B-43C0-4525-94A9-E7574B89D242}" destId="{5C7DE3CE-4AEC-476D-B89C-5746A1EB3027}" srcOrd="1" destOrd="0" presId="urn:microsoft.com/office/officeart/2018/2/layout/IconVerticalSolidList"/>
    <dgm:cxn modelId="{3D09DC81-370B-4391-BE6C-9C43E0EBAC31}" type="presParOf" srcId="{5D1BC22B-43C0-4525-94A9-E7574B89D242}" destId="{734AAE00-545A-4DA9-AB63-E50084E061D7}" srcOrd="2" destOrd="0" presId="urn:microsoft.com/office/officeart/2018/2/layout/IconVerticalSolidList"/>
    <dgm:cxn modelId="{DFC759AB-D358-4BDC-B30F-15121DB00585}" type="presParOf" srcId="{5D1BC22B-43C0-4525-94A9-E7574B89D242}" destId="{C25E572F-3252-4617-90F7-AEA827567F20}" srcOrd="3" destOrd="0" presId="urn:microsoft.com/office/officeart/2018/2/layout/IconVerticalSolidList"/>
    <dgm:cxn modelId="{F6BF3683-E88B-44AF-AD2F-FEE7011E0269}" type="presParOf" srcId="{898B94EA-A470-4970-86F9-E21845A17396}" destId="{031C9261-A639-43F8-857E-6F0D71677639}" srcOrd="11" destOrd="0" presId="urn:microsoft.com/office/officeart/2018/2/layout/IconVerticalSolidList"/>
    <dgm:cxn modelId="{F0FD1E47-D5D0-40DF-9FF2-F2D8CFB56CBC}" type="presParOf" srcId="{898B94EA-A470-4970-86F9-E21845A17396}" destId="{B0FE2EFA-CAF1-4A06-8A22-B3A174C12790}" srcOrd="12" destOrd="0" presId="urn:microsoft.com/office/officeart/2018/2/layout/IconVerticalSolidList"/>
    <dgm:cxn modelId="{F1FDEBB1-D91E-4E85-BFFC-CA19AA1507ED}" type="presParOf" srcId="{B0FE2EFA-CAF1-4A06-8A22-B3A174C12790}" destId="{9AF25823-4BD5-4856-B796-AD0EA5F2EB73}" srcOrd="0" destOrd="0" presId="urn:microsoft.com/office/officeart/2018/2/layout/IconVerticalSolidList"/>
    <dgm:cxn modelId="{9BC2239F-DB40-4437-B211-9A1D79274282}" type="presParOf" srcId="{B0FE2EFA-CAF1-4A06-8A22-B3A174C12790}" destId="{B8472501-84DB-4C5C-8F95-B9FB0A046790}" srcOrd="1" destOrd="0" presId="urn:microsoft.com/office/officeart/2018/2/layout/IconVerticalSolidList"/>
    <dgm:cxn modelId="{FD911A2F-180A-477B-8D88-EB879058BD67}" type="presParOf" srcId="{B0FE2EFA-CAF1-4A06-8A22-B3A174C12790}" destId="{0B53F219-3754-4D52-BD62-E7C53183B22A}" srcOrd="2" destOrd="0" presId="urn:microsoft.com/office/officeart/2018/2/layout/IconVerticalSolidList"/>
    <dgm:cxn modelId="{793B11FE-6AD4-4AFB-A37F-675C0CFB6ADF}" type="presParOf" srcId="{B0FE2EFA-CAF1-4A06-8A22-B3A174C12790}" destId="{22F8BABF-C01D-4B6B-9E67-D049B8686B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C903FB-D75B-4AD2-98BA-2F9850302C4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1F500FD-9130-41D9-9CFC-416BD4A12C26}">
      <dgm:prSet/>
      <dgm:spPr/>
      <dgm:t>
        <a:bodyPr/>
        <a:lstStyle/>
        <a:p>
          <a:r>
            <a:rPr lang="en-GB"/>
            <a:t>The aim of today’s session is to introduce students to different types of business structures and key element as well as starting a discussion surrounding specific industry legislation.</a:t>
          </a:r>
          <a:endParaRPr lang="en-US"/>
        </a:p>
      </dgm:t>
    </dgm:pt>
    <dgm:pt modelId="{BF13DB70-0860-48BC-8B8E-F6087120110E}" type="parTrans" cxnId="{7C8335E3-81FA-4FDA-9D0D-A536A3B47CBB}">
      <dgm:prSet/>
      <dgm:spPr/>
      <dgm:t>
        <a:bodyPr/>
        <a:lstStyle/>
        <a:p>
          <a:endParaRPr lang="en-US"/>
        </a:p>
      </dgm:t>
    </dgm:pt>
    <dgm:pt modelId="{F74571AB-0AFB-4C89-AB2D-42382E445D24}" type="sibTrans" cxnId="{7C8335E3-81FA-4FDA-9D0D-A536A3B47CBB}">
      <dgm:prSet/>
      <dgm:spPr/>
      <dgm:t>
        <a:bodyPr/>
        <a:lstStyle/>
        <a:p>
          <a:endParaRPr lang="en-US"/>
        </a:p>
      </dgm:t>
    </dgm:pt>
    <dgm:pt modelId="{85D6F7E7-8869-4535-89D9-8CA400486EDA}">
      <dgm:prSet/>
      <dgm:spPr/>
      <dgm:t>
        <a:bodyPr/>
        <a:lstStyle/>
        <a:p>
          <a:r>
            <a:rPr lang="en-GB"/>
            <a:t>By the end of today’s session students should be able to demonstrate that they understand the above. </a:t>
          </a:r>
          <a:endParaRPr lang="en-US"/>
        </a:p>
      </dgm:t>
    </dgm:pt>
    <dgm:pt modelId="{533F1462-2145-4C22-897B-C1A96CEF26FF}" type="parTrans" cxnId="{3648250A-D590-4842-9D7F-CBB9DEAF66CC}">
      <dgm:prSet/>
      <dgm:spPr/>
      <dgm:t>
        <a:bodyPr/>
        <a:lstStyle/>
        <a:p>
          <a:endParaRPr lang="en-US"/>
        </a:p>
      </dgm:t>
    </dgm:pt>
    <dgm:pt modelId="{48B21DA1-EF5E-4A4F-98D1-D10CDA6A0D3E}" type="sibTrans" cxnId="{3648250A-D590-4842-9D7F-CBB9DEAF66CC}">
      <dgm:prSet/>
      <dgm:spPr/>
      <dgm:t>
        <a:bodyPr/>
        <a:lstStyle/>
        <a:p>
          <a:endParaRPr lang="en-US"/>
        </a:p>
      </dgm:t>
    </dgm:pt>
    <dgm:pt modelId="{CFE4149F-E30A-4C75-95C2-82883CABCEA9}" type="pres">
      <dgm:prSet presAssocID="{11C903FB-D75B-4AD2-98BA-2F9850302C43}" presName="hierChild1" presStyleCnt="0">
        <dgm:presLayoutVars>
          <dgm:chPref val="1"/>
          <dgm:dir/>
          <dgm:animOne val="branch"/>
          <dgm:animLvl val="lvl"/>
          <dgm:resizeHandles/>
        </dgm:presLayoutVars>
      </dgm:prSet>
      <dgm:spPr/>
    </dgm:pt>
    <dgm:pt modelId="{CBDB9792-D022-4D00-B4D9-C1D8F18805A7}" type="pres">
      <dgm:prSet presAssocID="{31F500FD-9130-41D9-9CFC-416BD4A12C26}" presName="hierRoot1" presStyleCnt="0"/>
      <dgm:spPr/>
    </dgm:pt>
    <dgm:pt modelId="{DA2E1750-A091-4B10-B4BE-C1A380580153}" type="pres">
      <dgm:prSet presAssocID="{31F500FD-9130-41D9-9CFC-416BD4A12C26}" presName="composite" presStyleCnt="0"/>
      <dgm:spPr/>
    </dgm:pt>
    <dgm:pt modelId="{5BBDA6BB-3D68-4C2F-B607-27C04BF72FDA}" type="pres">
      <dgm:prSet presAssocID="{31F500FD-9130-41D9-9CFC-416BD4A12C26}" presName="background" presStyleLbl="node0" presStyleIdx="0" presStyleCnt="2"/>
      <dgm:spPr/>
    </dgm:pt>
    <dgm:pt modelId="{0EDC12BE-8395-4783-BF17-EE8ED7B7ABF9}" type="pres">
      <dgm:prSet presAssocID="{31F500FD-9130-41D9-9CFC-416BD4A12C26}" presName="text" presStyleLbl="fgAcc0" presStyleIdx="0" presStyleCnt="2">
        <dgm:presLayoutVars>
          <dgm:chPref val="3"/>
        </dgm:presLayoutVars>
      </dgm:prSet>
      <dgm:spPr/>
    </dgm:pt>
    <dgm:pt modelId="{0407A46F-5260-4FA6-84A3-7F777EBC02CF}" type="pres">
      <dgm:prSet presAssocID="{31F500FD-9130-41D9-9CFC-416BD4A12C26}" presName="hierChild2" presStyleCnt="0"/>
      <dgm:spPr/>
    </dgm:pt>
    <dgm:pt modelId="{DB381595-71DE-402F-BAB1-9AE76EFCDA60}" type="pres">
      <dgm:prSet presAssocID="{85D6F7E7-8869-4535-89D9-8CA400486EDA}" presName="hierRoot1" presStyleCnt="0"/>
      <dgm:spPr/>
    </dgm:pt>
    <dgm:pt modelId="{A9ABDD16-2087-4E71-96AE-5FEA4C3D81ED}" type="pres">
      <dgm:prSet presAssocID="{85D6F7E7-8869-4535-89D9-8CA400486EDA}" presName="composite" presStyleCnt="0"/>
      <dgm:spPr/>
    </dgm:pt>
    <dgm:pt modelId="{7EDACC90-B508-4923-ACAD-508B0B517F4D}" type="pres">
      <dgm:prSet presAssocID="{85D6F7E7-8869-4535-89D9-8CA400486EDA}" presName="background" presStyleLbl="node0" presStyleIdx="1" presStyleCnt="2"/>
      <dgm:spPr/>
    </dgm:pt>
    <dgm:pt modelId="{520DF822-7FC0-4153-9B49-EC0B38F64372}" type="pres">
      <dgm:prSet presAssocID="{85D6F7E7-8869-4535-89D9-8CA400486EDA}" presName="text" presStyleLbl="fgAcc0" presStyleIdx="1" presStyleCnt="2">
        <dgm:presLayoutVars>
          <dgm:chPref val="3"/>
        </dgm:presLayoutVars>
      </dgm:prSet>
      <dgm:spPr/>
    </dgm:pt>
    <dgm:pt modelId="{BC5C2495-1D76-48F2-BC77-AA2511CD446B}" type="pres">
      <dgm:prSet presAssocID="{85D6F7E7-8869-4535-89D9-8CA400486EDA}" presName="hierChild2" presStyleCnt="0"/>
      <dgm:spPr/>
    </dgm:pt>
  </dgm:ptLst>
  <dgm:cxnLst>
    <dgm:cxn modelId="{BD7A5801-F62E-410F-8E26-96A50DEFA8E8}" type="presOf" srcId="{31F500FD-9130-41D9-9CFC-416BD4A12C26}" destId="{0EDC12BE-8395-4783-BF17-EE8ED7B7ABF9}" srcOrd="0" destOrd="0" presId="urn:microsoft.com/office/officeart/2005/8/layout/hierarchy1"/>
    <dgm:cxn modelId="{3648250A-D590-4842-9D7F-CBB9DEAF66CC}" srcId="{11C903FB-D75B-4AD2-98BA-2F9850302C43}" destId="{85D6F7E7-8869-4535-89D9-8CA400486EDA}" srcOrd="1" destOrd="0" parTransId="{533F1462-2145-4C22-897B-C1A96CEF26FF}" sibTransId="{48B21DA1-EF5E-4A4F-98D1-D10CDA6A0D3E}"/>
    <dgm:cxn modelId="{710F7424-CE6C-42E1-B40D-B90F16E62567}" type="presOf" srcId="{85D6F7E7-8869-4535-89D9-8CA400486EDA}" destId="{520DF822-7FC0-4153-9B49-EC0B38F64372}" srcOrd="0" destOrd="0" presId="urn:microsoft.com/office/officeart/2005/8/layout/hierarchy1"/>
    <dgm:cxn modelId="{3DA380DE-B432-4061-BC19-D0F93002AC76}" type="presOf" srcId="{11C903FB-D75B-4AD2-98BA-2F9850302C43}" destId="{CFE4149F-E30A-4C75-95C2-82883CABCEA9}" srcOrd="0" destOrd="0" presId="urn:microsoft.com/office/officeart/2005/8/layout/hierarchy1"/>
    <dgm:cxn modelId="{7C8335E3-81FA-4FDA-9D0D-A536A3B47CBB}" srcId="{11C903FB-D75B-4AD2-98BA-2F9850302C43}" destId="{31F500FD-9130-41D9-9CFC-416BD4A12C26}" srcOrd="0" destOrd="0" parTransId="{BF13DB70-0860-48BC-8B8E-F6087120110E}" sibTransId="{F74571AB-0AFB-4C89-AB2D-42382E445D24}"/>
    <dgm:cxn modelId="{C6E8AD85-43FE-442E-923E-6FE8E2F1ECA2}" type="presParOf" srcId="{CFE4149F-E30A-4C75-95C2-82883CABCEA9}" destId="{CBDB9792-D022-4D00-B4D9-C1D8F18805A7}" srcOrd="0" destOrd="0" presId="urn:microsoft.com/office/officeart/2005/8/layout/hierarchy1"/>
    <dgm:cxn modelId="{CAAD0944-AA04-44F1-A282-C6E51186D5F8}" type="presParOf" srcId="{CBDB9792-D022-4D00-B4D9-C1D8F18805A7}" destId="{DA2E1750-A091-4B10-B4BE-C1A380580153}" srcOrd="0" destOrd="0" presId="urn:microsoft.com/office/officeart/2005/8/layout/hierarchy1"/>
    <dgm:cxn modelId="{4579D360-E551-433A-969A-57E2EA3541CF}" type="presParOf" srcId="{DA2E1750-A091-4B10-B4BE-C1A380580153}" destId="{5BBDA6BB-3D68-4C2F-B607-27C04BF72FDA}" srcOrd="0" destOrd="0" presId="urn:microsoft.com/office/officeart/2005/8/layout/hierarchy1"/>
    <dgm:cxn modelId="{1635E2E1-69E7-4462-87F7-183513BB9C1C}" type="presParOf" srcId="{DA2E1750-A091-4B10-B4BE-C1A380580153}" destId="{0EDC12BE-8395-4783-BF17-EE8ED7B7ABF9}" srcOrd="1" destOrd="0" presId="urn:microsoft.com/office/officeart/2005/8/layout/hierarchy1"/>
    <dgm:cxn modelId="{C9AFBB12-1907-4938-B831-9E7DEF91A89C}" type="presParOf" srcId="{CBDB9792-D022-4D00-B4D9-C1D8F18805A7}" destId="{0407A46F-5260-4FA6-84A3-7F777EBC02CF}" srcOrd="1" destOrd="0" presId="urn:microsoft.com/office/officeart/2005/8/layout/hierarchy1"/>
    <dgm:cxn modelId="{A91C2178-B189-4226-A2A5-33C7EBC33E37}" type="presParOf" srcId="{CFE4149F-E30A-4C75-95C2-82883CABCEA9}" destId="{DB381595-71DE-402F-BAB1-9AE76EFCDA60}" srcOrd="1" destOrd="0" presId="urn:microsoft.com/office/officeart/2005/8/layout/hierarchy1"/>
    <dgm:cxn modelId="{F6097BE0-5C5E-4A70-9CB2-F8CDA28F0ADB}" type="presParOf" srcId="{DB381595-71DE-402F-BAB1-9AE76EFCDA60}" destId="{A9ABDD16-2087-4E71-96AE-5FEA4C3D81ED}" srcOrd="0" destOrd="0" presId="urn:microsoft.com/office/officeart/2005/8/layout/hierarchy1"/>
    <dgm:cxn modelId="{DABAB210-3E70-4AFE-9791-1B22290E9AAA}" type="presParOf" srcId="{A9ABDD16-2087-4E71-96AE-5FEA4C3D81ED}" destId="{7EDACC90-B508-4923-ACAD-508B0B517F4D}" srcOrd="0" destOrd="0" presId="urn:microsoft.com/office/officeart/2005/8/layout/hierarchy1"/>
    <dgm:cxn modelId="{CA9FFBCC-E37A-4284-89CE-B8C45B794481}" type="presParOf" srcId="{A9ABDD16-2087-4E71-96AE-5FEA4C3D81ED}" destId="{520DF822-7FC0-4153-9B49-EC0B38F64372}" srcOrd="1" destOrd="0" presId="urn:microsoft.com/office/officeart/2005/8/layout/hierarchy1"/>
    <dgm:cxn modelId="{0A792926-AF7E-46FD-A14E-82EA1E31AFB6}" type="presParOf" srcId="{DB381595-71DE-402F-BAB1-9AE76EFCDA60}" destId="{BC5C2495-1D76-48F2-BC77-AA2511CD446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BBC55C-B169-4447-95E4-303594749A8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1C9BEF4-AC98-49A0-B91C-99310736ACDC}">
      <dgm:prSet/>
      <dgm:spPr/>
      <dgm:t>
        <a:bodyPr/>
        <a:lstStyle/>
        <a:p>
          <a:r>
            <a:rPr lang="en-GB"/>
            <a:t>Sole trader </a:t>
          </a:r>
          <a:endParaRPr lang="en-US"/>
        </a:p>
      </dgm:t>
    </dgm:pt>
    <dgm:pt modelId="{658E3F02-4170-4879-AC81-A19068B33CDC}" type="parTrans" cxnId="{07B41DF5-2486-46D3-8DC3-23AFBC065C58}">
      <dgm:prSet/>
      <dgm:spPr/>
      <dgm:t>
        <a:bodyPr/>
        <a:lstStyle/>
        <a:p>
          <a:endParaRPr lang="en-US"/>
        </a:p>
      </dgm:t>
    </dgm:pt>
    <dgm:pt modelId="{3C200DD2-727C-49CB-BB58-46A99EA99031}" type="sibTrans" cxnId="{07B41DF5-2486-46D3-8DC3-23AFBC065C58}">
      <dgm:prSet/>
      <dgm:spPr/>
      <dgm:t>
        <a:bodyPr/>
        <a:lstStyle/>
        <a:p>
          <a:endParaRPr lang="en-US"/>
        </a:p>
      </dgm:t>
    </dgm:pt>
    <dgm:pt modelId="{CB331BCC-A98D-4996-857E-63B211E1BFF5}">
      <dgm:prSet/>
      <dgm:spPr/>
      <dgm:t>
        <a:bodyPr/>
        <a:lstStyle/>
        <a:p>
          <a:r>
            <a:rPr lang="en-GB"/>
            <a:t>Partnership </a:t>
          </a:r>
          <a:endParaRPr lang="en-US"/>
        </a:p>
      </dgm:t>
    </dgm:pt>
    <dgm:pt modelId="{8C24B3C3-53BD-443D-9DD7-0BC2E2C3DF8C}" type="parTrans" cxnId="{DBF77168-8FB8-4444-BFE9-19B372AFE11A}">
      <dgm:prSet/>
      <dgm:spPr/>
      <dgm:t>
        <a:bodyPr/>
        <a:lstStyle/>
        <a:p>
          <a:endParaRPr lang="en-US"/>
        </a:p>
      </dgm:t>
    </dgm:pt>
    <dgm:pt modelId="{0C55A248-46EF-4C2C-8F8C-0CDAD6E67CFD}" type="sibTrans" cxnId="{DBF77168-8FB8-4444-BFE9-19B372AFE11A}">
      <dgm:prSet/>
      <dgm:spPr/>
      <dgm:t>
        <a:bodyPr/>
        <a:lstStyle/>
        <a:p>
          <a:endParaRPr lang="en-US"/>
        </a:p>
      </dgm:t>
    </dgm:pt>
    <dgm:pt modelId="{A50984F6-2BE0-4069-ADC0-80C191C3950B}">
      <dgm:prSet/>
      <dgm:spPr/>
      <dgm:t>
        <a:bodyPr/>
        <a:lstStyle/>
        <a:p>
          <a:r>
            <a:rPr lang="en-GB"/>
            <a:t>Limited liability Partnerships</a:t>
          </a:r>
          <a:endParaRPr lang="en-US"/>
        </a:p>
      </dgm:t>
    </dgm:pt>
    <dgm:pt modelId="{7C40F5FE-187D-498E-8433-1D767C9FBBD1}" type="parTrans" cxnId="{A0374ED7-4CA0-4DCD-9F9F-BC318E99C2D8}">
      <dgm:prSet/>
      <dgm:spPr/>
      <dgm:t>
        <a:bodyPr/>
        <a:lstStyle/>
        <a:p>
          <a:endParaRPr lang="en-US"/>
        </a:p>
      </dgm:t>
    </dgm:pt>
    <dgm:pt modelId="{791E5B12-4DFC-443C-BD63-6758F60DACA5}" type="sibTrans" cxnId="{A0374ED7-4CA0-4DCD-9F9F-BC318E99C2D8}">
      <dgm:prSet/>
      <dgm:spPr/>
      <dgm:t>
        <a:bodyPr/>
        <a:lstStyle/>
        <a:p>
          <a:endParaRPr lang="en-US"/>
        </a:p>
      </dgm:t>
    </dgm:pt>
    <dgm:pt modelId="{7FF23518-BD89-48A5-9496-062073B06F43}">
      <dgm:prSet/>
      <dgm:spPr/>
      <dgm:t>
        <a:bodyPr/>
        <a:lstStyle/>
        <a:p>
          <a:r>
            <a:rPr lang="en-GB"/>
            <a:t>Partnerships limited by shares </a:t>
          </a:r>
          <a:endParaRPr lang="en-US"/>
        </a:p>
      </dgm:t>
    </dgm:pt>
    <dgm:pt modelId="{85250B2E-422B-45E9-B260-79350150FEE8}" type="parTrans" cxnId="{D674A185-93AA-4039-AC09-28A850281DAE}">
      <dgm:prSet/>
      <dgm:spPr/>
      <dgm:t>
        <a:bodyPr/>
        <a:lstStyle/>
        <a:p>
          <a:endParaRPr lang="en-US"/>
        </a:p>
      </dgm:t>
    </dgm:pt>
    <dgm:pt modelId="{DDBEDAF6-00BA-4FA7-8413-9CA6D988C137}" type="sibTrans" cxnId="{D674A185-93AA-4039-AC09-28A850281DAE}">
      <dgm:prSet/>
      <dgm:spPr/>
      <dgm:t>
        <a:bodyPr/>
        <a:lstStyle/>
        <a:p>
          <a:endParaRPr lang="en-US"/>
        </a:p>
      </dgm:t>
    </dgm:pt>
    <dgm:pt modelId="{EDDFBD41-BB46-48A1-A057-02967AF3D16C}">
      <dgm:prSet/>
      <dgm:spPr/>
      <dgm:t>
        <a:bodyPr/>
        <a:lstStyle/>
        <a:p>
          <a:r>
            <a:rPr lang="en-GB"/>
            <a:t>Companies</a:t>
          </a:r>
          <a:endParaRPr lang="en-US"/>
        </a:p>
      </dgm:t>
    </dgm:pt>
    <dgm:pt modelId="{A2874F12-707A-4345-8728-7715C258CEB2}" type="parTrans" cxnId="{FB09C4B4-6A85-4BE6-B92C-34D6F98512F0}">
      <dgm:prSet/>
      <dgm:spPr/>
      <dgm:t>
        <a:bodyPr/>
        <a:lstStyle/>
        <a:p>
          <a:endParaRPr lang="en-US"/>
        </a:p>
      </dgm:t>
    </dgm:pt>
    <dgm:pt modelId="{E6BE6473-9FCC-4ED6-B292-0189378F29DA}" type="sibTrans" cxnId="{FB09C4B4-6A85-4BE6-B92C-34D6F98512F0}">
      <dgm:prSet/>
      <dgm:spPr/>
      <dgm:t>
        <a:bodyPr/>
        <a:lstStyle/>
        <a:p>
          <a:endParaRPr lang="en-US"/>
        </a:p>
      </dgm:t>
    </dgm:pt>
    <dgm:pt modelId="{7F2CB51C-5537-4B3A-961E-9B5D36B04BF8}">
      <dgm:prSet/>
      <dgm:spPr/>
      <dgm:t>
        <a:bodyPr/>
        <a:lstStyle/>
        <a:p>
          <a:r>
            <a:rPr lang="en-GB"/>
            <a:t>All are governed by key pieces of legislation</a:t>
          </a:r>
          <a:endParaRPr lang="en-US"/>
        </a:p>
      </dgm:t>
    </dgm:pt>
    <dgm:pt modelId="{1FA13D05-23A7-4923-80F7-15F1B8B8B37E}" type="parTrans" cxnId="{BA5A0707-1505-4EE5-9D40-2E6FCB7BC8A8}">
      <dgm:prSet/>
      <dgm:spPr/>
      <dgm:t>
        <a:bodyPr/>
        <a:lstStyle/>
        <a:p>
          <a:endParaRPr lang="en-US"/>
        </a:p>
      </dgm:t>
    </dgm:pt>
    <dgm:pt modelId="{CB10D583-EB30-40BA-A438-7CDEA54D3876}" type="sibTrans" cxnId="{BA5A0707-1505-4EE5-9D40-2E6FCB7BC8A8}">
      <dgm:prSet/>
      <dgm:spPr/>
      <dgm:t>
        <a:bodyPr/>
        <a:lstStyle/>
        <a:p>
          <a:endParaRPr lang="en-US"/>
        </a:p>
      </dgm:t>
    </dgm:pt>
    <dgm:pt modelId="{E1C2CCC5-4DB4-40F4-B2EF-AFAFF0A0283B}" type="pres">
      <dgm:prSet presAssocID="{49BBC55C-B169-4447-95E4-303594749A89}" presName="diagram" presStyleCnt="0">
        <dgm:presLayoutVars>
          <dgm:dir/>
          <dgm:resizeHandles val="exact"/>
        </dgm:presLayoutVars>
      </dgm:prSet>
      <dgm:spPr/>
    </dgm:pt>
    <dgm:pt modelId="{8D2DBC85-84D7-4226-9F53-DF987CBB630E}" type="pres">
      <dgm:prSet presAssocID="{C1C9BEF4-AC98-49A0-B91C-99310736ACDC}" presName="node" presStyleLbl="node1" presStyleIdx="0" presStyleCnt="6">
        <dgm:presLayoutVars>
          <dgm:bulletEnabled val="1"/>
        </dgm:presLayoutVars>
      </dgm:prSet>
      <dgm:spPr/>
    </dgm:pt>
    <dgm:pt modelId="{1268C721-2D6F-4617-B976-C8C1437347CB}" type="pres">
      <dgm:prSet presAssocID="{3C200DD2-727C-49CB-BB58-46A99EA99031}" presName="sibTrans" presStyleCnt="0"/>
      <dgm:spPr/>
    </dgm:pt>
    <dgm:pt modelId="{8A456BCA-95B1-4B64-A0A4-BA32C461B7C7}" type="pres">
      <dgm:prSet presAssocID="{CB331BCC-A98D-4996-857E-63B211E1BFF5}" presName="node" presStyleLbl="node1" presStyleIdx="1" presStyleCnt="6">
        <dgm:presLayoutVars>
          <dgm:bulletEnabled val="1"/>
        </dgm:presLayoutVars>
      </dgm:prSet>
      <dgm:spPr/>
    </dgm:pt>
    <dgm:pt modelId="{DDAFF265-4B1F-42D9-8BD6-543F21B693E5}" type="pres">
      <dgm:prSet presAssocID="{0C55A248-46EF-4C2C-8F8C-0CDAD6E67CFD}" presName="sibTrans" presStyleCnt="0"/>
      <dgm:spPr/>
    </dgm:pt>
    <dgm:pt modelId="{DEE65C9A-E0C9-42AA-A466-570D1CBF7B9D}" type="pres">
      <dgm:prSet presAssocID="{A50984F6-2BE0-4069-ADC0-80C191C3950B}" presName="node" presStyleLbl="node1" presStyleIdx="2" presStyleCnt="6">
        <dgm:presLayoutVars>
          <dgm:bulletEnabled val="1"/>
        </dgm:presLayoutVars>
      </dgm:prSet>
      <dgm:spPr/>
    </dgm:pt>
    <dgm:pt modelId="{BB0E94F9-6BEF-4A06-9417-9A661385BE86}" type="pres">
      <dgm:prSet presAssocID="{791E5B12-4DFC-443C-BD63-6758F60DACA5}" presName="sibTrans" presStyleCnt="0"/>
      <dgm:spPr/>
    </dgm:pt>
    <dgm:pt modelId="{5BBB52D5-B853-44E7-97DA-D951B66AA189}" type="pres">
      <dgm:prSet presAssocID="{7FF23518-BD89-48A5-9496-062073B06F43}" presName="node" presStyleLbl="node1" presStyleIdx="3" presStyleCnt="6">
        <dgm:presLayoutVars>
          <dgm:bulletEnabled val="1"/>
        </dgm:presLayoutVars>
      </dgm:prSet>
      <dgm:spPr/>
    </dgm:pt>
    <dgm:pt modelId="{8E87F921-0BF5-4138-99DE-0EC5D03AC8E1}" type="pres">
      <dgm:prSet presAssocID="{DDBEDAF6-00BA-4FA7-8413-9CA6D988C137}" presName="sibTrans" presStyleCnt="0"/>
      <dgm:spPr/>
    </dgm:pt>
    <dgm:pt modelId="{02CD1DCA-D598-4435-9975-E5594613D5C5}" type="pres">
      <dgm:prSet presAssocID="{EDDFBD41-BB46-48A1-A057-02967AF3D16C}" presName="node" presStyleLbl="node1" presStyleIdx="4" presStyleCnt="6">
        <dgm:presLayoutVars>
          <dgm:bulletEnabled val="1"/>
        </dgm:presLayoutVars>
      </dgm:prSet>
      <dgm:spPr/>
    </dgm:pt>
    <dgm:pt modelId="{8BEFE83C-4728-4349-9E5A-B551CF42A733}" type="pres">
      <dgm:prSet presAssocID="{E6BE6473-9FCC-4ED6-B292-0189378F29DA}" presName="sibTrans" presStyleCnt="0"/>
      <dgm:spPr/>
    </dgm:pt>
    <dgm:pt modelId="{6C803DD0-D7E2-40D1-A8D0-BFE48CEC005E}" type="pres">
      <dgm:prSet presAssocID="{7F2CB51C-5537-4B3A-961E-9B5D36B04BF8}" presName="node" presStyleLbl="node1" presStyleIdx="5" presStyleCnt="6">
        <dgm:presLayoutVars>
          <dgm:bulletEnabled val="1"/>
        </dgm:presLayoutVars>
      </dgm:prSet>
      <dgm:spPr/>
    </dgm:pt>
  </dgm:ptLst>
  <dgm:cxnLst>
    <dgm:cxn modelId="{BA5A0707-1505-4EE5-9D40-2E6FCB7BC8A8}" srcId="{49BBC55C-B169-4447-95E4-303594749A89}" destId="{7F2CB51C-5537-4B3A-961E-9B5D36B04BF8}" srcOrd="5" destOrd="0" parTransId="{1FA13D05-23A7-4923-80F7-15F1B8B8B37E}" sibTransId="{CB10D583-EB30-40BA-A438-7CDEA54D3876}"/>
    <dgm:cxn modelId="{2014A813-EE93-4AC2-87C7-A4C3AF29CBB2}" type="presOf" srcId="{EDDFBD41-BB46-48A1-A057-02967AF3D16C}" destId="{02CD1DCA-D598-4435-9975-E5594613D5C5}" srcOrd="0" destOrd="0" presId="urn:microsoft.com/office/officeart/2005/8/layout/default"/>
    <dgm:cxn modelId="{4F2C9A3E-3596-4DDE-9FB1-DB629B080C41}" type="presOf" srcId="{A50984F6-2BE0-4069-ADC0-80C191C3950B}" destId="{DEE65C9A-E0C9-42AA-A466-570D1CBF7B9D}" srcOrd="0" destOrd="0" presId="urn:microsoft.com/office/officeart/2005/8/layout/default"/>
    <dgm:cxn modelId="{2F8B4962-5AB5-4C9C-9003-BD3CF88211FF}" type="presOf" srcId="{C1C9BEF4-AC98-49A0-B91C-99310736ACDC}" destId="{8D2DBC85-84D7-4226-9F53-DF987CBB630E}" srcOrd="0" destOrd="0" presId="urn:microsoft.com/office/officeart/2005/8/layout/default"/>
    <dgm:cxn modelId="{DBF77168-8FB8-4444-BFE9-19B372AFE11A}" srcId="{49BBC55C-B169-4447-95E4-303594749A89}" destId="{CB331BCC-A98D-4996-857E-63B211E1BFF5}" srcOrd="1" destOrd="0" parTransId="{8C24B3C3-53BD-443D-9DD7-0BC2E2C3DF8C}" sibTransId="{0C55A248-46EF-4C2C-8F8C-0CDAD6E67CFD}"/>
    <dgm:cxn modelId="{16C5DB4B-34C5-432C-9DB4-D4E7EC1CF879}" type="presOf" srcId="{49BBC55C-B169-4447-95E4-303594749A89}" destId="{E1C2CCC5-4DB4-40F4-B2EF-AFAFF0A0283B}" srcOrd="0" destOrd="0" presId="urn:microsoft.com/office/officeart/2005/8/layout/default"/>
    <dgm:cxn modelId="{DC14AE59-C7C0-4831-AE56-19B792F53E84}" type="presOf" srcId="{CB331BCC-A98D-4996-857E-63B211E1BFF5}" destId="{8A456BCA-95B1-4B64-A0A4-BA32C461B7C7}" srcOrd="0" destOrd="0" presId="urn:microsoft.com/office/officeart/2005/8/layout/default"/>
    <dgm:cxn modelId="{D674A185-93AA-4039-AC09-28A850281DAE}" srcId="{49BBC55C-B169-4447-95E4-303594749A89}" destId="{7FF23518-BD89-48A5-9496-062073B06F43}" srcOrd="3" destOrd="0" parTransId="{85250B2E-422B-45E9-B260-79350150FEE8}" sibTransId="{DDBEDAF6-00BA-4FA7-8413-9CA6D988C137}"/>
    <dgm:cxn modelId="{83AB8FA1-CB9A-4861-B562-6251058EE892}" type="presOf" srcId="{7F2CB51C-5537-4B3A-961E-9B5D36B04BF8}" destId="{6C803DD0-D7E2-40D1-A8D0-BFE48CEC005E}" srcOrd="0" destOrd="0" presId="urn:microsoft.com/office/officeart/2005/8/layout/default"/>
    <dgm:cxn modelId="{FB09C4B4-6A85-4BE6-B92C-34D6F98512F0}" srcId="{49BBC55C-B169-4447-95E4-303594749A89}" destId="{EDDFBD41-BB46-48A1-A057-02967AF3D16C}" srcOrd="4" destOrd="0" parTransId="{A2874F12-707A-4345-8728-7715C258CEB2}" sibTransId="{E6BE6473-9FCC-4ED6-B292-0189378F29DA}"/>
    <dgm:cxn modelId="{BF9FFBD0-84C2-442F-A258-7B045F66AFC0}" type="presOf" srcId="{7FF23518-BD89-48A5-9496-062073B06F43}" destId="{5BBB52D5-B853-44E7-97DA-D951B66AA189}" srcOrd="0" destOrd="0" presId="urn:microsoft.com/office/officeart/2005/8/layout/default"/>
    <dgm:cxn modelId="{A0374ED7-4CA0-4DCD-9F9F-BC318E99C2D8}" srcId="{49BBC55C-B169-4447-95E4-303594749A89}" destId="{A50984F6-2BE0-4069-ADC0-80C191C3950B}" srcOrd="2" destOrd="0" parTransId="{7C40F5FE-187D-498E-8433-1D767C9FBBD1}" sibTransId="{791E5B12-4DFC-443C-BD63-6758F60DACA5}"/>
    <dgm:cxn modelId="{07B41DF5-2486-46D3-8DC3-23AFBC065C58}" srcId="{49BBC55C-B169-4447-95E4-303594749A89}" destId="{C1C9BEF4-AC98-49A0-B91C-99310736ACDC}" srcOrd="0" destOrd="0" parTransId="{658E3F02-4170-4879-AC81-A19068B33CDC}" sibTransId="{3C200DD2-727C-49CB-BB58-46A99EA99031}"/>
    <dgm:cxn modelId="{5D7F54EE-875C-4C60-A745-0C1AD8C27C49}" type="presParOf" srcId="{E1C2CCC5-4DB4-40F4-B2EF-AFAFF0A0283B}" destId="{8D2DBC85-84D7-4226-9F53-DF987CBB630E}" srcOrd="0" destOrd="0" presId="urn:microsoft.com/office/officeart/2005/8/layout/default"/>
    <dgm:cxn modelId="{5904568C-E68D-44B8-AF02-C5DD9B519CCD}" type="presParOf" srcId="{E1C2CCC5-4DB4-40F4-B2EF-AFAFF0A0283B}" destId="{1268C721-2D6F-4617-B976-C8C1437347CB}" srcOrd="1" destOrd="0" presId="urn:microsoft.com/office/officeart/2005/8/layout/default"/>
    <dgm:cxn modelId="{D7DA28A6-5DC4-493B-A842-600648DF6416}" type="presParOf" srcId="{E1C2CCC5-4DB4-40F4-B2EF-AFAFF0A0283B}" destId="{8A456BCA-95B1-4B64-A0A4-BA32C461B7C7}" srcOrd="2" destOrd="0" presId="urn:microsoft.com/office/officeart/2005/8/layout/default"/>
    <dgm:cxn modelId="{D5CC594B-B1BD-481B-AD21-FD21CAEC7947}" type="presParOf" srcId="{E1C2CCC5-4DB4-40F4-B2EF-AFAFF0A0283B}" destId="{DDAFF265-4B1F-42D9-8BD6-543F21B693E5}" srcOrd="3" destOrd="0" presId="urn:microsoft.com/office/officeart/2005/8/layout/default"/>
    <dgm:cxn modelId="{D1EBA988-89E4-49C9-9553-B4EBE419BE77}" type="presParOf" srcId="{E1C2CCC5-4DB4-40F4-B2EF-AFAFF0A0283B}" destId="{DEE65C9A-E0C9-42AA-A466-570D1CBF7B9D}" srcOrd="4" destOrd="0" presId="urn:microsoft.com/office/officeart/2005/8/layout/default"/>
    <dgm:cxn modelId="{6506046D-F13E-4206-BC85-0393DA5012CA}" type="presParOf" srcId="{E1C2CCC5-4DB4-40F4-B2EF-AFAFF0A0283B}" destId="{BB0E94F9-6BEF-4A06-9417-9A661385BE86}" srcOrd="5" destOrd="0" presId="urn:microsoft.com/office/officeart/2005/8/layout/default"/>
    <dgm:cxn modelId="{DF86756C-537D-449B-8A42-4FE0BE5AE949}" type="presParOf" srcId="{E1C2CCC5-4DB4-40F4-B2EF-AFAFF0A0283B}" destId="{5BBB52D5-B853-44E7-97DA-D951B66AA189}" srcOrd="6" destOrd="0" presId="urn:microsoft.com/office/officeart/2005/8/layout/default"/>
    <dgm:cxn modelId="{62BDAB1D-1401-43EE-B258-223D3E41DE4D}" type="presParOf" srcId="{E1C2CCC5-4DB4-40F4-B2EF-AFAFF0A0283B}" destId="{8E87F921-0BF5-4138-99DE-0EC5D03AC8E1}" srcOrd="7" destOrd="0" presId="urn:microsoft.com/office/officeart/2005/8/layout/default"/>
    <dgm:cxn modelId="{F96172ED-96A1-4DA9-B2C9-6C60C9510856}" type="presParOf" srcId="{E1C2CCC5-4DB4-40F4-B2EF-AFAFF0A0283B}" destId="{02CD1DCA-D598-4435-9975-E5594613D5C5}" srcOrd="8" destOrd="0" presId="urn:microsoft.com/office/officeart/2005/8/layout/default"/>
    <dgm:cxn modelId="{886034D4-C64E-460F-94BA-7CEA35F03B97}" type="presParOf" srcId="{E1C2CCC5-4DB4-40F4-B2EF-AFAFF0A0283B}" destId="{8BEFE83C-4728-4349-9E5A-B551CF42A733}" srcOrd="9" destOrd="0" presId="urn:microsoft.com/office/officeart/2005/8/layout/default"/>
    <dgm:cxn modelId="{8AA6131A-B4B6-47BB-9C00-046CFCC2EF59}" type="presParOf" srcId="{E1C2CCC5-4DB4-40F4-B2EF-AFAFF0A0283B}" destId="{6C803DD0-D7E2-40D1-A8D0-BFE48CEC005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9839D6-4EE1-44F9-8E78-3EC39B44D3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63EC1C2-2639-4069-B72E-61B67B947A40}">
      <dgm:prSet/>
      <dgm:spPr/>
      <dgm:t>
        <a:bodyPr/>
        <a:lstStyle/>
        <a:p>
          <a:pPr>
            <a:lnSpc>
              <a:spcPct val="100000"/>
            </a:lnSpc>
          </a:pPr>
          <a:r>
            <a:rPr lang="en-GB" u="sng"/>
            <a:t>Ordinary Partnerships </a:t>
          </a:r>
          <a:r>
            <a:rPr lang="en-GB"/>
            <a:t>– Partnership comes into effect as soon as S.1 of the Partnership Act 1890 has been satisfied. </a:t>
          </a:r>
          <a:endParaRPr lang="en-US"/>
        </a:p>
      </dgm:t>
    </dgm:pt>
    <dgm:pt modelId="{75404884-8779-44AC-B299-5C8D9ED284C3}" type="parTrans" cxnId="{93D82367-8536-4CB5-BD89-3C3370987C3C}">
      <dgm:prSet/>
      <dgm:spPr/>
      <dgm:t>
        <a:bodyPr/>
        <a:lstStyle/>
        <a:p>
          <a:endParaRPr lang="en-US"/>
        </a:p>
      </dgm:t>
    </dgm:pt>
    <dgm:pt modelId="{1D430FBC-2A57-4EAE-897C-263E5BF8E3D6}" type="sibTrans" cxnId="{93D82367-8536-4CB5-BD89-3C3370987C3C}">
      <dgm:prSet/>
      <dgm:spPr/>
      <dgm:t>
        <a:bodyPr/>
        <a:lstStyle/>
        <a:p>
          <a:endParaRPr lang="en-US"/>
        </a:p>
      </dgm:t>
    </dgm:pt>
    <dgm:pt modelId="{56551189-30A1-40B8-BED0-982D829D4F2A}">
      <dgm:prSet/>
      <dgm:spPr/>
      <dgm:t>
        <a:bodyPr/>
        <a:lstStyle/>
        <a:p>
          <a:pPr>
            <a:lnSpc>
              <a:spcPct val="100000"/>
            </a:lnSpc>
          </a:pPr>
          <a:r>
            <a:rPr lang="en-GB" b="0" i="0"/>
            <a:t>S.1 (1) Partnership is the relation which subsists between persons carrying on a business in common with a view of profit.</a:t>
          </a:r>
          <a:r>
            <a:rPr lang="en-GB"/>
            <a:t> </a:t>
          </a:r>
          <a:endParaRPr lang="en-US"/>
        </a:p>
      </dgm:t>
    </dgm:pt>
    <dgm:pt modelId="{6CFE579B-2E57-439B-96F5-3DE6079D2174}" type="parTrans" cxnId="{C09912AD-07AA-4DCD-B74F-20059AFBFA9D}">
      <dgm:prSet/>
      <dgm:spPr/>
      <dgm:t>
        <a:bodyPr/>
        <a:lstStyle/>
        <a:p>
          <a:endParaRPr lang="en-US"/>
        </a:p>
      </dgm:t>
    </dgm:pt>
    <dgm:pt modelId="{4616309B-A0BF-48A4-8CD0-E5766339BB2C}" type="sibTrans" cxnId="{C09912AD-07AA-4DCD-B74F-20059AFBFA9D}">
      <dgm:prSet/>
      <dgm:spPr/>
      <dgm:t>
        <a:bodyPr/>
        <a:lstStyle/>
        <a:p>
          <a:endParaRPr lang="en-US"/>
        </a:p>
      </dgm:t>
    </dgm:pt>
    <dgm:pt modelId="{96C2CDB9-87D0-401B-A6B0-A0052499C942}">
      <dgm:prSet/>
      <dgm:spPr/>
      <dgm:t>
        <a:bodyPr/>
        <a:lstStyle/>
        <a:p>
          <a:pPr>
            <a:lnSpc>
              <a:spcPct val="100000"/>
            </a:lnSpc>
          </a:pPr>
          <a:r>
            <a:rPr lang="en-GB" u="sng"/>
            <a:t>Limited liability </a:t>
          </a:r>
          <a:r>
            <a:rPr lang="en-GB"/>
            <a:t>– Separate legal entity – liable for assets for example. – Process of forming is managed by the registrar of companies. </a:t>
          </a:r>
          <a:endParaRPr lang="en-US"/>
        </a:p>
      </dgm:t>
    </dgm:pt>
    <dgm:pt modelId="{5997DFB2-1800-47A3-BA02-4D04208DDB23}" type="parTrans" cxnId="{FE0481B1-4E99-4342-8EAE-05E0D85469F9}">
      <dgm:prSet/>
      <dgm:spPr/>
      <dgm:t>
        <a:bodyPr/>
        <a:lstStyle/>
        <a:p>
          <a:endParaRPr lang="en-US"/>
        </a:p>
      </dgm:t>
    </dgm:pt>
    <dgm:pt modelId="{55DFD4E7-C921-4E1D-8877-3DFBB602C3FD}" type="sibTrans" cxnId="{FE0481B1-4E99-4342-8EAE-05E0D85469F9}">
      <dgm:prSet/>
      <dgm:spPr/>
      <dgm:t>
        <a:bodyPr/>
        <a:lstStyle/>
        <a:p>
          <a:endParaRPr lang="en-US"/>
        </a:p>
      </dgm:t>
    </dgm:pt>
    <dgm:pt modelId="{0579D3AB-9181-40E5-99A9-1193D9EA0C16}" type="pres">
      <dgm:prSet presAssocID="{0E9839D6-4EE1-44F9-8E78-3EC39B44D320}" presName="root" presStyleCnt="0">
        <dgm:presLayoutVars>
          <dgm:dir/>
          <dgm:resizeHandles val="exact"/>
        </dgm:presLayoutVars>
      </dgm:prSet>
      <dgm:spPr/>
    </dgm:pt>
    <dgm:pt modelId="{452DF090-6B91-479B-A4A1-6CE0A445589D}" type="pres">
      <dgm:prSet presAssocID="{763EC1C2-2639-4069-B72E-61B67B947A40}" presName="compNode" presStyleCnt="0"/>
      <dgm:spPr/>
    </dgm:pt>
    <dgm:pt modelId="{9747055D-D103-436A-AB5A-E7DDAD28EA94}" type="pres">
      <dgm:prSet presAssocID="{763EC1C2-2639-4069-B72E-61B67B947A40}" presName="bgRect" presStyleLbl="bgShp" presStyleIdx="0" presStyleCnt="3"/>
      <dgm:spPr/>
    </dgm:pt>
    <dgm:pt modelId="{19CCD340-5C90-4A8F-9F37-3E3A72225257}" type="pres">
      <dgm:prSet presAssocID="{763EC1C2-2639-4069-B72E-61B67B947A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3A0D2263-561B-4716-9484-FA3AC6DA411D}" type="pres">
      <dgm:prSet presAssocID="{763EC1C2-2639-4069-B72E-61B67B947A40}" presName="spaceRect" presStyleCnt="0"/>
      <dgm:spPr/>
    </dgm:pt>
    <dgm:pt modelId="{8C91C3F1-6446-45E4-BCB8-B4CBF6370635}" type="pres">
      <dgm:prSet presAssocID="{763EC1C2-2639-4069-B72E-61B67B947A40}" presName="parTx" presStyleLbl="revTx" presStyleIdx="0" presStyleCnt="3">
        <dgm:presLayoutVars>
          <dgm:chMax val="0"/>
          <dgm:chPref val="0"/>
        </dgm:presLayoutVars>
      </dgm:prSet>
      <dgm:spPr/>
    </dgm:pt>
    <dgm:pt modelId="{099DA028-8BA4-439F-98F1-BF62ACF12E51}" type="pres">
      <dgm:prSet presAssocID="{1D430FBC-2A57-4EAE-897C-263E5BF8E3D6}" presName="sibTrans" presStyleCnt="0"/>
      <dgm:spPr/>
    </dgm:pt>
    <dgm:pt modelId="{3E5BADD8-30E2-4CA8-A158-00AD58DF435E}" type="pres">
      <dgm:prSet presAssocID="{56551189-30A1-40B8-BED0-982D829D4F2A}" presName="compNode" presStyleCnt="0"/>
      <dgm:spPr/>
    </dgm:pt>
    <dgm:pt modelId="{406DBDE6-8F96-4A4F-BDDC-540DB4347E22}" type="pres">
      <dgm:prSet presAssocID="{56551189-30A1-40B8-BED0-982D829D4F2A}" presName="bgRect" presStyleLbl="bgShp" presStyleIdx="1" presStyleCnt="3"/>
      <dgm:spPr/>
    </dgm:pt>
    <dgm:pt modelId="{063C26B1-9CED-4E2A-95F9-A7B757EF17CA}" type="pres">
      <dgm:prSet presAssocID="{56551189-30A1-40B8-BED0-982D829D4F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BB23EBFE-ECC8-48F7-8553-E6C3A82E3A02}" type="pres">
      <dgm:prSet presAssocID="{56551189-30A1-40B8-BED0-982D829D4F2A}" presName="spaceRect" presStyleCnt="0"/>
      <dgm:spPr/>
    </dgm:pt>
    <dgm:pt modelId="{537D09BE-A95F-4CA9-86F5-D10B11C54239}" type="pres">
      <dgm:prSet presAssocID="{56551189-30A1-40B8-BED0-982D829D4F2A}" presName="parTx" presStyleLbl="revTx" presStyleIdx="1" presStyleCnt="3">
        <dgm:presLayoutVars>
          <dgm:chMax val="0"/>
          <dgm:chPref val="0"/>
        </dgm:presLayoutVars>
      </dgm:prSet>
      <dgm:spPr/>
    </dgm:pt>
    <dgm:pt modelId="{69C1A845-85EC-4597-B0AF-86A4DF16EE55}" type="pres">
      <dgm:prSet presAssocID="{4616309B-A0BF-48A4-8CD0-E5766339BB2C}" presName="sibTrans" presStyleCnt="0"/>
      <dgm:spPr/>
    </dgm:pt>
    <dgm:pt modelId="{42AB9BF4-C59C-44D9-90EF-8A6004933584}" type="pres">
      <dgm:prSet presAssocID="{96C2CDB9-87D0-401B-A6B0-A0052499C942}" presName="compNode" presStyleCnt="0"/>
      <dgm:spPr/>
    </dgm:pt>
    <dgm:pt modelId="{85730512-7E6A-409B-9EB8-9806AAAE1ADA}" type="pres">
      <dgm:prSet presAssocID="{96C2CDB9-87D0-401B-A6B0-A0052499C942}" presName="bgRect" presStyleLbl="bgShp" presStyleIdx="2" presStyleCnt="3"/>
      <dgm:spPr/>
    </dgm:pt>
    <dgm:pt modelId="{B221975B-00C4-4A27-8AB6-511B4CC3F467}" type="pres">
      <dgm:prSet presAssocID="{96C2CDB9-87D0-401B-A6B0-A0052499C9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D10323E0-4D4E-4D41-AB5C-A4BA34265A47}" type="pres">
      <dgm:prSet presAssocID="{96C2CDB9-87D0-401B-A6B0-A0052499C942}" presName="spaceRect" presStyleCnt="0"/>
      <dgm:spPr/>
    </dgm:pt>
    <dgm:pt modelId="{00F953A5-5CF2-4B79-B4D6-EF366776B250}" type="pres">
      <dgm:prSet presAssocID="{96C2CDB9-87D0-401B-A6B0-A0052499C942}" presName="parTx" presStyleLbl="revTx" presStyleIdx="2" presStyleCnt="3">
        <dgm:presLayoutVars>
          <dgm:chMax val="0"/>
          <dgm:chPref val="0"/>
        </dgm:presLayoutVars>
      </dgm:prSet>
      <dgm:spPr/>
    </dgm:pt>
  </dgm:ptLst>
  <dgm:cxnLst>
    <dgm:cxn modelId="{9A753C62-0648-4940-A843-BDEE6A9436FE}" type="presOf" srcId="{96C2CDB9-87D0-401B-A6B0-A0052499C942}" destId="{00F953A5-5CF2-4B79-B4D6-EF366776B250}" srcOrd="0" destOrd="0" presId="urn:microsoft.com/office/officeart/2018/2/layout/IconVerticalSolidList"/>
    <dgm:cxn modelId="{93D82367-8536-4CB5-BD89-3C3370987C3C}" srcId="{0E9839D6-4EE1-44F9-8E78-3EC39B44D320}" destId="{763EC1C2-2639-4069-B72E-61B67B947A40}" srcOrd="0" destOrd="0" parTransId="{75404884-8779-44AC-B299-5C8D9ED284C3}" sibTransId="{1D430FBC-2A57-4EAE-897C-263E5BF8E3D6}"/>
    <dgm:cxn modelId="{3A23544F-AB3B-4A08-820A-6107B2CE15B8}" type="presOf" srcId="{56551189-30A1-40B8-BED0-982D829D4F2A}" destId="{537D09BE-A95F-4CA9-86F5-D10B11C54239}" srcOrd="0" destOrd="0" presId="urn:microsoft.com/office/officeart/2018/2/layout/IconVerticalSolidList"/>
    <dgm:cxn modelId="{00D82090-2406-4CD9-BA00-1C040C3E8981}" type="presOf" srcId="{0E9839D6-4EE1-44F9-8E78-3EC39B44D320}" destId="{0579D3AB-9181-40E5-99A9-1193D9EA0C16}" srcOrd="0" destOrd="0" presId="urn:microsoft.com/office/officeart/2018/2/layout/IconVerticalSolidList"/>
    <dgm:cxn modelId="{C09912AD-07AA-4DCD-B74F-20059AFBFA9D}" srcId="{0E9839D6-4EE1-44F9-8E78-3EC39B44D320}" destId="{56551189-30A1-40B8-BED0-982D829D4F2A}" srcOrd="1" destOrd="0" parTransId="{6CFE579B-2E57-439B-96F5-3DE6079D2174}" sibTransId="{4616309B-A0BF-48A4-8CD0-E5766339BB2C}"/>
    <dgm:cxn modelId="{FE0481B1-4E99-4342-8EAE-05E0D85469F9}" srcId="{0E9839D6-4EE1-44F9-8E78-3EC39B44D320}" destId="{96C2CDB9-87D0-401B-A6B0-A0052499C942}" srcOrd="2" destOrd="0" parTransId="{5997DFB2-1800-47A3-BA02-4D04208DDB23}" sibTransId="{55DFD4E7-C921-4E1D-8877-3DFBB602C3FD}"/>
    <dgm:cxn modelId="{0EA60BF8-5A98-47A7-AE71-B174AF7CDE95}" type="presOf" srcId="{763EC1C2-2639-4069-B72E-61B67B947A40}" destId="{8C91C3F1-6446-45E4-BCB8-B4CBF6370635}" srcOrd="0" destOrd="0" presId="urn:microsoft.com/office/officeart/2018/2/layout/IconVerticalSolidList"/>
    <dgm:cxn modelId="{727787F9-7341-4CF9-9ADE-4E634C484B73}" type="presParOf" srcId="{0579D3AB-9181-40E5-99A9-1193D9EA0C16}" destId="{452DF090-6B91-479B-A4A1-6CE0A445589D}" srcOrd="0" destOrd="0" presId="urn:microsoft.com/office/officeart/2018/2/layout/IconVerticalSolidList"/>
    <dgm:cxn modelId="{43B96344-642D-4576-AAD5-91F8CA34E18E}" type="presParOf" srcId="{452DF090-6B91-479B-A4A1-6CE0A445589D}" destId="{9747055D-D103-436A-AB5A-E7DDAD28EA94}" srcOrd="0" destOrd="0" presId="urn:microsoft.com/office/officeart/2018/2/layout/IconVerticalSolidList"/>
    <dgm:cxn modelId="{2EC7C2B0-63A2-469B-B8F2-48F8B62A1E7B}" type="presParOf" srcId="{452DF090-6B91-479B-A4A1-6CE0A445589D}" destId="{19CCD340-5C90-4A8F-9F37-3E3A72225257}" srcOrd="1" destOrd="0" presId="urn:microsoft.com/office/officeart/2018/2/layout/IconVerticalSolidList"/>
    <dgm:cxn modelId="{4DE93BFC-52BF-4E2B-AE87-D60072008DF7}" type="presParOf" srcId="{452DF090-6B91-479B-A4A1-6CE0A445589D}" destId="{3A0D2263-561B-4716-9484-FA3AC6DA411D}" srcOrd="2" destOrd="0" presId="urn:microsoft.com/office/officeart/2018/2/layout/IconVerticalSolidList"/>
    <dgm:cxn modelId="{DEC2EB3C-2729-4B2D-8ACF-BB430EFB7580}" type="presParOf" srcId="{452DF090-6B91-479B-A4A1-6CE0A445589D}" destId="{8C91C3F1-6446-45E4-BCB8-B4CBF6370635}" srcOrd="3" destOrd="0" presId="urn:microsoft.com/office/officeart/2018/2/layout/IconVerticalSolidList"/>
    <dgm:cxn modelId="{FF80F2B2-C9C5-4C21-8C4A-3E466AE946D9}" type="presParOf" srcId="{0579D3AB-9181-40E5-99A9-1193D9EA0C16}" destId="{099DA028-8BA4-439F-98F1-BF62ACF12E51}" srcOrd="1" destOrd="0" presId="urn:microsoft.com/office/officeart/2018/2/layout/IconVerticalSolidList"/>
    <dgm:cxn modelId="{090EA1CF-5097-4039-9864-93A4581B7894}" type="presParOf" srcId="{0579D3AB-9181-40E5-99A9-1193D9EA0C16}" destId="{3E5BADD8-30E2-4CA8-A158-00AD58DF435E}" srcOrd="2" destOrd="0" presId="urn:microsoft.com/office/officeart/2018/2/layout/IconVerticalSolidList"/>
    <dgm:cxn modelId="{2FCC9D38-0AEA-4174-B95E-6D3242CA73CC}" type="presParOf" srcId="{3E5BADD8-30E2-4CA8-A158-00AD58DF435E}" destId="{406DBDE6-8F96-4A4F-BDDC-540DB4347E22}" srcOrd="0" destOrd="0" presId="urn:microsoft.com/office/officeart/2018/2/layout/IconVerticalSolidList"/>
    <dgm:cxn modelId="{39CB6B97-13B1-4075-9109-2600C13D409F}" type="presParOf" srcId="{3E5BADD8-30E2-4CA8-A158-00AD58DF435E}" destId="{063C26B1-9CED-4E2A-95F9-A7B757EF17CA}" srcOrd="1" destOrd="0" presId="urn:microsoft.com/office/officeart/2018/2/layout/IconVerticalSolidList"/>
    <dgm:cxn modelId="{2231534C-4A03-4EA4-92B0-F007BC2D795E}" type="presParOf" srcId="{3E5BADD8-30E2-4CA8-A158-00AD58DF435E}" destId="{BB23EBFE-ECC8-48F7-8553-E6C3A82E3A02}" srcOrd="2" destOrd="0" presId="urn:microsoft.com/office/officeart/2018/2/layout/IconVerticalSolidList"/>
    <dgm:cxn modelId="{04011315-ADD9-4C90-A498-9263B8BB97E9}" type="presParOf" srcId="{3E5BADD8-30E2-4CA8-A158-00AD58DF435E}" destId="{537D09BE-A95F-4CA9-86F5-D10B11C54239}" srcOrd="3" destOrd="0" presId="urn:microsoft.com/office/officeart/2018/2/layout/IconVerticalSolidList"/>
    <dgm:cxn modelId="{09DFDD2A-A2B4-4588-B546-2ED220DCDA4E}" type="presParOf" srcId="{0579D3AB-9181-40E5-99A9-1193D9EA0C16}" destId="{69C1A845-85EC-4597-B0AF-86A4DF16EE55}" srcOrd="3" destOrd="0" presId="urn:microsoft.com/office/officeart/2018/2/layout/IconVerticalSolidList"/>
    <dgm:cxn modelId="{419BE260-0B4B-45B8-A677-6B22421082F3}" type="presParOf" srcId="{0579D3AB-9181-40E5-99A9-1193D9EA0C16}" destId="{42AB9BF4-C59C-44D9-90EF-8A6004933584}" srcOrd="4" destOrd="0" presId="urn:microsoft.com/office/officeart/2018/2/layout/IconVerticalSolidList"/>
    <dgm:cxn modelId="{876FC9B4-169B-4997-986B-47430E5374D5}" type="presParOf" srcId="{42AB9BF4-C59C-44D9-90EF-8A6004933584}" destId="{85730512-7E6A-409B-9EB8-9806AAAE1ADA}" srcOrd="0" destOrd="0" presId="urn:microsoft.com/office/officeart/2018/2/layout/IconVerticalSolidList"/>
    <dgm:cxn modelId="{6CCB9F80-0153-4940-943B-C35EF76AEBFA}" type="presParOf" srcId="{42AB9BF4-C59C-44D9-90EF-8A6004933584}" destId="{B221975B-00C4-4A27-8AB6-511B4CC3F467}" srcOrd="1" destOrd="0" presId="urn:microsoft.com/office/officeart/2018/2/layout/IconVerticalSolidList"/>
    <dgm:cxn modelId="{5411DF8B-AB03-4D41-B52E-A4B827405C2C}" type="presParOf" srcId="{42AB9BF4-C59C-44D9-90EF-8A6004933584}" destId="{D10323E0-4D4E-4D41-AB5C-A4BA34265A47}" srcOrd="2" destOrd="0" presId="urn:microsoft.com/office/officeart/2018/2/layout/IconVerticalSolidList"/>
    <dgm:cxn modelId="{8A9981C3-330A-4438-9C5B-D425BC161F5E}" type="presParOf" srcId="{42AB9BF4-C59C-44D9-90EF-8A6004933584}" destId="{00F953A5-5CF2-4B79-B4D6-EF366776B2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48CE6B-D8AF-49CC-A38E-540D8B78209C}"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50CE010D-4163-4C04-9E97-52EEDAE5550F}">
      <dgm:prSet/>
      <dgm:spPr/>
      <dgm:t>
        <a:bodyPr/>
        <a:lstStyle/>
        <a:p>
          <a:r>
            <a:rPr lang="en-GB"/>
            <a:t>Companies Act 2006 – Key legislation. </a:t>
          </a:r>
          <a:endParaRPr lang="en-US"/>
        </a:p>
      </dgm:t>
    </dgm:pt>
    <dgm:pt modelId="{F7C0443C-EA75-4936-B52F-D4E5B3E70635}" type="parTrans" cxnId="{A958199D-96B1-4127-B34D-F13C82C5604A}">
      <dgm:prSet/>
      <dgm:spPr/>
      <dgm:t>
        <a:bodyPr/>
        <a:lstStyle/>
        <a:p>
          <a:endParaRPr lang="en-US"/>
        </a:p>
      </dgm:t>
    </dgm:pt>
    <dgm:pt modelId="{CF698714-B426-4407-BEAF-B3E2E863DAF1}" type="sibTrans" cxnId="{A958199D-96B1-4127-B34D-F13C82C5604A}">
      <dgm:prSet/>
      <dgm:spPr/>
      <dgm:t>
        <a:bodyPr/>
        <a:lstStyle/>
        <a:p>
          <a:endParaRPr lang="en-US"/>
        </a:p>
      </dgm:t>
    </dgm:pt>
    <dgm:pt modelId="{54234C57-6D89-4B16-8DBA-89BA394CC7C5}">
      <dgm:prSet/>
      <dgm:spPr/>
      <dgm:t>
        <a:bodyPr/>
        <a:lstStyle/>
        <a:p>
          <a:r>
            <a:rPr lang="en-GB"/>
            <a:t>Separate legal person – the company enters into contract for example. </a:t>
          </a:r>
          <a:endParaRPr lang="en-US"/>
        </a:p>
      </dgm:t>
    </dgm:pt>
    <dgm:pt modelId="{872475EB-01D2-4CA6-883C-990A7B40A38D}" type="parTrans" cxnId="{512DF19E-2CC7-4D7D-9C83-A873BB0B79AE}">
      <dgm:prSet/>
      <dgm:spPr/>
      <dgm:t>
        <a:bodyPr/>
        <a:lstStyle/>
        <a:p>
          <a:endParaRPr lang="en-US"/>
        </a:p>
      </dgm:t>
    </dgm:pt>
    <dgm:pt modelId="{595CB61B-05D9-4FE1-8AA6-7D964E5E983A}" type="sibTrans" cxnId="{512DF19E-2CC7-4D7D-9C83-A873BB0B79AE}">
      <dgm:prSet/>
      <dgm:spPr/>
      <dgm:t>
        <a:bodyPr/>
        <a:lstStyle/>
        <a:p>
          <a:endParaRPr lang="en-US"/>
        </a:p>
      </dgm:t>
    </dgm:pt>
    <dgm:pt modelId="{241A3C7C-B2F1-42BA-B82A-EB63BC3677B3}">
      <dgm:prSet/>
      <dgm:spPr/>
      <dgm:t>
        <a:bodyPr/>
        <a:lstStyle/>
        <a:p>
          <a:r>
            <a:rPr lang="en-GB"/>
            <a:t>Claims are brought against the company. </a:t>
          </a:r>
          <a:endParaRPr lang="en-US"/>
        </a:p>
      </dgm:t>
    </dgm:pt>
    <dgm:pt modelId="{15963419-414C-4872-8364-302ECE4F2D6C}" type="parTrans" cxnId="{2880FCF3-0C5A-40F9-9197-E53E5E098072}">
      <dgm:prSet/>
      <dgm:spPr/>
      <dgm:t>
        <a:bodyPr/>
        <a:lstStyle/>
        <a:p>
          <a:endParaRPr lang="en-US"/>
        </a:p>
      </dgm:t>
    </dgm:pt>
    <dgm:pt modelId="{0B15100A-91A7-4AA9-B27D-504629EAD810}" type="sibTrans" cxnId="{2880FCF3-0C5A-40F9-9197-E53E5E098072}">
      <dgm:prSet/>
      <dgm:spPr/>
      <dgm:t>
        <a:bodyPr/>
        <a:lstStyle/>
        <a:p>
          <a:endParaRPr lang="en-US"/>
        </a:p>
      </dgm:t>
    </dgm:pt>
    <dgm:pt modelId="{7ED89329-22EA-4649-A88A-8823208D89DC}">
      <dgm:prSet/>
      <dgm:spPr/>
      <dgm:t>
        <a:bodyPr/>
        <a:lstStyle/>
        <a:p>
          <a:r>
            <a:rPr lang="en-GB"/>
            <a:t>Owners are called members (Shareholders) </a:t>
          </a:r>
          <a:endParaRPr lang="en-US"/>
        </a:p>
      </dgm:t>
    </dgm:pt>
    <dgm:pt modelId="{552974F7-4F7F-454C-A57F-84F50DFC21CB}" type="parTrans" cxnId="{C4363EC0-78F6-47A4-8AD8-052CED134C0D}">
      <dgm:prSet/>
      <dgm:spPr/>
      <dgm:t>
        <a:bodyPr/>
        <a:lstStyle/>
        <a:p>
          <a:endParaRPr lang="en-US"/>
        </a:p>
      </dgm:t>
    </dgm:pt>
    <dgm:pt modelId="{EB57539A-6516-4ADB-AC00-08CB131313EC}" type="sibTrans" cxnId="{C4363EC0-78F6-47A4-8AD8-052CED134C0D}">
      <dgm:prSet/>
      <dgm:spPr/>
      <dgm:t>
        <a:bodyPr/>
        <a:lstStyle/>
        <a:p>
          <a:endParaRPr lang="en-US"/>
        </a:p>
      </dgm:t>
    </dgm:pt>
    <dgm:pt modelId="{4FEEC2D0-DD0D-4CD4-B7CD-580BCECBFE09}">
      <dgm:prSet/>
      <dgm:spPr/>
      <dgm:t>
        <a:bodyPr/>
        <a:lstStyle/>
        <a:p>
          <a:r>
            <a:rPr lang="en-GB"/>
            <a:t>Managed by directors. </a:t>
          </a:r>
          <a:endParaRPr lang="en-US"/>
        </a:p>
      </dgm:t>
    </dgm:pt>
    <dgm:pt modelId="{7FA2C861-E0E5-40D4-BDC8-1F3E797E199E}" type="parTrans" cxnId="{C6C03B02-32C2-45B4-AE3A-FFB1EC06416F}">
      <dgm:prSet/>
      <dgm:spPr/>
      <dgm:t>
        <a:bodyPr/>
        <a:lstStyle/>
        <a:p>
          <a:endParaRPr lang="en-US"/>
        </a:p>
      </dgm:t>
    </dgm:pt>
    <dgm:pt modelId="{E40E8B9F-659D-48F9-AF16-4BF4E0B1A169}" type="sibTrans" cxnId="{C6C03B02-32C2-45B4-AE3A-FFB1EC06416F}">
      <dgm:prSet/>
      <dgm:spPr/>
      <dgm:t>
        <a:bodyPr/>
        <a:lstStyle/>
        <a:p>
          <a:endParaRPr lang="en-US"/>
        </a:p>
      </dgm:t>
    </dgm:pt>
    <dgm:pt modelId="{57B212B8-E14E-441A-B958-EFAA40374014}">
      <dgm:prSet/>
      <dgm:spPr/>
      <dgm:t>
        <a:bodyPr/>
        <a:lstStyle/>
        <a:p>
          <a:r>
            <a:rPr lang="en-GB"/>
            <a:t>Company has to be incorporated – completed documents and filed them with the registrar of companies – N101 form and memorandum of association – S.7 of the Companies Act 2006.</a:t>
          </a:r>
          <a:endParaRPr lang="en-US"/>
        </a:p>
      </dgm:t>
    </dgm:pt>
    <dgm:pt modelId="{185EB219-EE03-4DD3-9080-0D722C5CEEDC}" type="parTrans" cxnId="{C1971AF8-77AF-4F0A-901E-EDD6261E8577}">
      <dgm:prSet/>
      <dgm:spPr/>
      <dgm:t>
        <a:bodyPr/>
        <a:lstStyle/>
        <a:p>
          <a:endParaRPr lang="en-US"/>
        </a:p>
      </dgm:t>
    </dgm:pt>
    <dgm:pt modelId="{83B84F78-33F8-4C93-B1E9-9AB982F8EBC2}" type="sibTrans" cxnId="{C1971AF8-77AF-4F0A-901E-EDD6261E8577}">
      <dgm:prSet/>
      <dgm:spPr/>
      <dgm:t>
        <a:bodyPr/>
        <a:lstStyle/>
        <a:p>
          <a:endParaRPr lang="en-US"/>
        </a:p>
      </dgm:t>
    </dgm:pt>
    <dgm:pt modelId="{B5CB1164-BF43-4ACC-A400-22B5484D3027}" type="pres">
      <dgm:prSet presAssocID="{9E48CE6B-D8AF-49CC-A38E-540D8B78209C}" presName="Name0" presStyleCnt="0">
        <dgm:presLayoutVars>
          <dgm:dir/>
          <dgm:resizeHandles val="exact"/>
        </dgm:presLayoutVars>
      </dgm:prSet>
      <dgm:spPr/>
    </dgm:pt>
    <dgm:pt modelId="{587DC9D6-16F0-4185-B1A4-1593DDD502A2}" type="pres">
      <dgm:prSet presAssocID="{50CE010D-4163-4C04-9E97-52EEDAE5550F}" presName="node" presStyleLbl="node1" presStyleIdx="0" presStyleCnt="6">
        <dgm:presLayoutVars>
          <dgm:bulletEnabled val="1"/>
        </dgm:presLayoutVars>
      </dgm:prSet>
      <dgm:spPr/>
    </dgm:pt>
    <dgm:pt modelId="{38F6DD11-FD02-4A89-8ACC-102B22DE6A69}" type="pres">
      <dgm:prSet presAssocID="{CF698714-B426-4407-BEAF-B3E2E863DAF1}" presName="sibTrans" presStyleLbl="sibTrans1D1" presStyleIdx="0" presStyleCnt="5"/>
      <dgm:spPr/>
    </dgm:pt>
    <dgm:pt modelId="{9DB938D1-D07F-4D99-8D91-FE5FA105D1B2}" type="pres">
      <dgm:prSet presAssocID="{CF698714-B426-4407-BEAF-B3E2E863DAF1}" presName="connectorText" presStyleLbl="sibTrans1D1" presStyleIdx="0" presStyleCnt="5"/>
      <dgm:spPr/>
    </dgm:pt>
    <dgm:pt modelId="{DFDE4B0D-34C1-4688-A0C8-B06DEC39FA1C}" type="pres">
      <dgm:prSet presAssocID="{54234C57-6D89-4B16-8DBA-89BA394CC7C5}" presName="node" presStyleLbl="node1" presStyleIdx="1" presStyleCnt="6">
        <dgm:presLayoutVars>
          <dgm:bulletEnabled val="1"/>
        </dgm:presLayoutVars>
      </dgm:prSet>
      <dgm:spPr/>
    </dgm:pt>
    <dgm:pt modelId="{833A9615-4E25-4640-9E30-AEBDB22D855F}" type="pres">
      <dgm:prSet presAssocID="{595CB61B-05D9-4FE1-8AA6-7D964E5E983A}" presName="sibTrans" presStyleLbl="sibTrans1D1" presStyleIdx="1" presStyleCnt="5"/>
      <dgm:spPr/>
    </dgm:pt>
    <dgm:pt modelId="{BA294C60-786E-4933-B817-F0BD16EB23DD}" type="pres">
      <dgm:prSet presAssocID="{595CB61B-05D9-4FE1-8AA6-7D964E5E983A}" presName="connectorText" presStyleLbl="sibTrans1D1" presStyleIdx="1" presStyleCnt="5"/>
      <dgm:spPr/>
    </dgm:pt>
    <dgm:pt modelId="{637B6A51-C918-4A96-ADE8-4D63189C8262}" type="pres">
      <dgm:prSet presAssocID="{241A3C7C-B2F1-42BA-B82A-EB63BC3677B3}" presName="node" presStyleLbl="node1" presStyleIdx="2" presStyleCnt="6">
        <dgm:presLayoutVars>
          <dgm:bulletEnabled val="1"/>
        </dgm:presLayoutVars>
      </dgm:prSet>
      <dgm:spPr/>
    </dgm:pt>
    <dgm:pt modelId="{A518F18D-EFC5-43B2-BC47-E461E7CD912C}" type="pres">
      <dgm:prSet presAssocID="{0B15100A-91A7-4AA9-B27D-504629EAD810}" presName="sibTrans" presStyleLbl="sibTrans1D1" presStyleIdx="2" presStyleCnt="5"/>
      <dgm:spPr/>
    </dgm:pt>
    <dgm:pt modelId="{0DD30567-A674-4421-B681-283C03B27013}" type="pres">
      <dgm:prSet presAssocID="{0B15100A-91A7-4AA9-B27D-504629EAD810}" presName="connectorText" presStyleLbl="sibTrans1D1" presStyleIdx="2" presStyleCnt="5"/>
      <dgm:spPr/>
    </dgm:pt>
    <dgm:pt modelId="{8F12F4EE-DCB5-4795-98B9-C2D880DF3686}" type="pres">
      <dgm:prSet presAssocID="{7ED89329-22EA-4649-A88A-8823208D89DC}" presName="node" presStyleLbl="node1" presStyleIdx="3" presStyleCnt="6">
        <dgm:presLayoutVars>
          <dgm:bulletEnabled val="1"/>
        </dgm:presLayoutVars>
      </dgm:prSet>
      <dgm:spPr/>
    </dgm:pt>
    <dgm:pt modelId="{603578E3-F87F-4FAF-B3E8-B10F2476658F}" type="pres">
      <dgm:prSet presAssocID="{EB57539A-6516-4ADB-AC00-08CB131313EC}" presName="sibTrans" presStyleLbl="sibTrans1D1" presStyleIdx="3" presStyleCnt="5"/>
      <dgm:spPr/>
    </dgm:pt>
    <dgm:pt modelId="{EA17FBBF-1C11-4B93-88E6-C1973AD659D2}" type="pres">
      <dgm:prSet presAssocID="{EB57539A-6516-4ADB-AC00-08CB131313EC}" presName="connectorText" presStyleLbl="sibTrans1D1" presStyleIdx="3" presStyleCnt="5"/>
      <dgm:spPr/>
    </dgm:pt>
    <dgm:pt modelId="{E989D9E2-9F6F-48F9-9F20-BE46225B6388}" type="pres">
      <dgm:prSet presAssocID="{4FEEC2D0-DD0D-4CD4-B7CD-580BCECBFE09}" presName="node" presStyleLbl="node1" presStyleIdx="4" presStyleCnt="6">
        <dgm:presLayoutVars>
          <dgm:bulletEnabled val="1"/>
        </dgm:presLayoutVars>
      </dgm:prSet>
      <dgm:spPr/>
    </dgm:pt>
    <dgm:pt modelId="{232A0873-A4BE-47A2-A6D6-44A11D62BF1F}" type="pres">
      <dgm:prSet presAssocID="{E40E8B9F-659D-48F9-AF16-4BF4E0B1A169}" presName="sibTrans" presStyleLbl="sibTrans1D1" presStyleIdx="4" presStyleCnt="5"/>
      <dgm:spPr/>
    </dgm:pt>
    <dgm:pt modelId="{1EE4FEBF-AA79-4F98-BD54-29E7138FD23F}" type="pres">
      <dgm:prSet presAssocID="{E40E8B9F-659D-48F9-AF16-4BF4E0B1A169}" presName="connectorText" presStyleLbl="sibTrans1D1" presStyleIdx="4" presStyleCnt="5"/>
      <dgm:spPr/>
    </dgm:pt>
    <dgm:pt modelId="{B959E1A8-9B38-4026-903F-76F3B001A919}" type="pres">
      <dgm:prSet presAssocID="{57B212B8-E14E-441A-B958-EFAA40374014}" presName="node" presStyleLbl="node1" presStyleIdx="5" presStyleCnt="6">
        <dgm:presLayoutVars>
          <dgm:bulletEnabled val="1"/>
        </dgm:presLayoutVars>
      </dgm:prSet>
      <dgm:spPr/>
    </dgm:pt>
  </dgm:ptLst>
  <dgm:cxnLst>
    <dgm:cxn modelId="{C6C03B02-32C2-45B4-AE3A-FFB1EC06416F}" srcId="{9E48CE6B-D8AF-49CC-A38E-540D8B78209C}" destId="{4FEEC2D0-DD0D-4CD4-B7CD-580BCECBFE09}" srcOrd="4" destOrd="0" parTransId="{7FA2C861-E0E5-40D4-BDC8-1F3E797E199E}" sibTransId="{E40E8B9F-659D-48F9-AF16-4BF4E0B1A169}"/>
    <dgm:cxn modelId="{6AC15E17-B5F7-4FD0-A7A6-D1B87369F4F8}" type="presOf" srcId="{57B212B8-E14E-441A-B958-EFAA40374014}" destId="{B959E1A8-9B38-4026-903F-76F3B001A919}" srcOrd="0" destOrd="0" presId="urn:microsoft.com/office/officeart/2016/7/layout/RepeatingBendingProcessNew"/>
    <dgm:cxn modelId="{DC03E520-628F-480E-BA0E-71A33BAED686}" type="presOf" srcId="{9E48CE6B-D8AF-49CC-A38E-540D8B78209C}" destId="{B5CB1164-BF43-4ACC-A400-22B5484D3027}" srcOrd="0" destOrd="0" presId="urn:microsoft.com/office/officeart/2016/7/layout/RepeatingBendingProcessNew"/>
    <dgm:cxn modelId="{0D489E2C-D415-4992-9A61-97E38542D0A6}" type="presOf" srcId="{4FEEC2D0-DD0D-4CD4-B7CD-580BCECBFE09}" destId="{E989D9E2-9F6F-48F9-9F20-BE46225B6388}" srcOrd="0" destOrd="0" presId="urn:microsoft.com/office/officeart/2016/7/layout/RepeatingBendingProcessNew"/>
    <dgm:cxn modelId="{56B5A45C-C04F-49BE-8B51-BCDFEF962C8F}" type="presOf" srcId="{595CB61B-05D9-4FE1-8AA6-7D964E5E983A}" destId="{833A9615-4E25-4640-9E30-AEBDB22D855F}" srcOrd="0" destOrd="0" presId="urn:microsoft.com/office/officeart/2016/7/layout/RepeatingBendingProcessNew"/>
    <dgm:cxn modelId="{7B478141-7051-45B4-8BD0-9F31CB469562}" type="presOf" srcId="{7ED89329-22EA-4649-A88A-8823208D89DC}" destId="{8F12F4EE-DCB5-4795-98B9-C2D880DF3686}" srcOrd="0" destOrd="0" presId="urn:microsoft.com/office/officeart/2016/7/layout/RepeatingBendingProcessNew"/>
    <dgm:cxn modelId="{229E4C4B-D2DF-4822-A559-612FC6D21A15}" type="presOf" srcId="{CF698714-B426-4407-BEAF-B3E2E863DAF1}" destId="{9DB938D1-D07F-4D99-8D91-FE5FA105D1B2}" srcOrd="1" destOrd="0" presId="urn:microsoft.com/office/officeart/2016/7/layout/RepeatingBendingProcessNew"/>
    <dgm:cxn modelId="{BE0CC857-7443-4BA2-B4CA-8E42DE6D8B96}" type="presOf" srcId="{50CE010D-4163-4C04-9E97-52EEDAE5550F}" destId="{587DC9D6-16F0-4185-B1A4-1593DDD502A2}" srcOrd="0" destOrd="0" presId="urn:microsoft.com/office/officeart/2016/7/layout/RepeatingBendingProcessNew"/>
    <dgm:cxn modelId="{4740D557-CA4C-44AF-9012-3DDB896289BF}" type="presOf" srcId="{0B15100A-91A7-4AA9-B27D-504629EAD810}" destId="{A518F18D-EFC5-43B2-BC47-E461E7CD912C}" srcOrd="0" destOrd="0" presId="urn:microsoft.com/office/officeart/2016/7/layout/RepeatingBendingProcessNew"/>
    <dgm:cxn modelId="{42267393-49E8-41ED-BF4B-91C39E9D8214}" type="presOf" srcId="{241A3C7C-B2F1-42BA-B82A-EB63BC3677B3}" destId="{637B6A51-C918-4A96-ADE8-4D63189C8262}" srcOrd="0" destOrd="0" presId="urn:microsoft.com/office/officeart/2016/7/layout/RepeatingBendingProcessNew"/>
    <dgm:cxn modelId="{A958199D-96B1-4127-B34D-F13C82C5604A}" srcId="{9E48CE6B-D8AF-49CC-A38E-540D8B78209C}" destId="{50CE010D-4163-4C04-9E97-52EEDAE5550F}" srcOrd="0" destOrd="0" parTransId="{F7C0443C-EA75-4936-B52F-D4E5B3E70635}" sibTransId="{CF698714-B426-4407-BEAF-B3E2E863DAF1}"/>
    <dgm:cxn modelId="{512DF19E-2CC7-4D7D-9C83-A873BB0B79AE}" srcId="{9E48CE6B-D8AF-49CC-A38E-540D8B78209C}" destId="{54234C57-6D89-4B16-8DBA-89BA394CC7C5}" srcOrd="1" destOrd="0" parTransId="{872475EB-01D2-4CA6-883C-990A7B40A38D}" sibTransId="{595CB61B-05D9-4FE1-8AA6-7D964E5E983A}"/>
    <dgm:cxn modelId="{FC1766A1-68A8-46D6-87A0-9421B5FC71CF}" type="presOf" srcId="{0B15100A-91A7-4AA9-B27D-504629EAD810}" destId="{0DD30567-A674-4421-B681-283C03B27013}" srcOrd="1" destOrd="0" presId="urn:microsoft.com/office/officeart/2016/7/layout/RepeatingBendingProcessNew"/>
    <dgm:cxn modelId="{138213A2-F793-406A-A7D8-29D133BCF60F}" type="presOf" srcId="{54234C57-6D89-4B16-8DBA-89BA394CC7C5}" destId="{DFDE4B0D-34C1-4688-A0C8-B06DEC39FA1C}" srcOrd="0" destOrd="0" presId="urn:microsoft.com/office/officeart/2016/7/layout/RepeatingBendingProcessNew"/>
    <dgm:cxn modelId="{C4363EC0-78F6-47A4-8AD8-052CED134C0D}" srcId="{9E48CE6B-D8AF-49CC-A38E-540D8B78209C}" destId="{7ED89329-22EA-4649-A88A-8823208D89DC}" srcOrd="3" destOrd="0" parTransId="{552974F7-4F7F-454C-A57F-84F50DFC21CB}" sibTransId="{EB57539A-6516-4ADB-AC00-08CB131313EC}"/>
    <dgm:cxn modelId="{BE97F3CE-BB56-4ABA-8BBF-B6A75B8B6EB3}" type="presOf" srcId="{E40E8B9F-659D-48F9-AF16-4BF4E0B1A169}" destId="{232A0873-A4BE-47A2-A6D6-44A11D62BF1F}" srcOrd="0" destOrd="0" presId="urn:microsoft.com/office/officeart/2016/7/layout/RepeatingBendingProcessNew"/>
    <dgm:cxn modelId="{CC64B6D0-A63C-4896-8C81-A85DF58A9083}" type="presOf" srcId="{595CB61B-05D9-4FE1-8AA6-7D964E5E983A}" destId="{BA294C60-786E-4933-B817-F0BD16EB23DD}" srcOrd="1" destOrd="0" presId="urn:microsoft.com/office/officeart/2016/7/layout/RepeatingBendingProcessNew"/>
    <dgm:cxn modelId="{A1A63BD3-FAF2-4819-A682-28303F52A4E4}" type="presOf" srcId="{EB57539A-6516-4ADB-AC00-08CB131313EC}" destId="{603578E3-F87F-4FAF-B3E8-B10F2476658F}" srcOrd="0" destOrd="0" presId="urn:microsoft.com/office/officeart/2016/7/layout/RepeatingBendingProcessNew"/>
    <dgm:cxn modelId="{286572DA-4704-42F8-A7AB-06A448E098FF}" type="presOf" srcId="{E40E8B9F-659D-48F9-AF16-4BF4E0B1A169}" destId="{1EE4FEBF-AA79-4F98-BD54-29E7138FD23F}" srcOrd="1" destOrd="0" presId="urn:microsoft.com/office/officeart/2016/7/layout/RepeatingBendingProcessNew"/>
    <dgm:cxn modelId="{230F7EE4-9C80-4054-9EF1-7321722ABA2F}" type="presOf" srcId="{EB57539A-6516-4ADB-AC00-08CB131313EC}" destId="{EA17FBBF-1C11-4B93-88E6-C1973AD659D2}" srcOrd="1" destOrd="0" presId="urn:microsoft.com/office/officeart/2016/7/layout/RepeatingBendingProcessNew"/>
    <dgm:cxn modelId="{0F59D5ED-1802-4244-A25E-F511B3E4054A}" type="presOf" srcId="{CF698714-B426-4407-BEAF-B3E2E863DAF1}" destId="{38F6DD11-FD02-4A89-8ACC-102B22DE6A69}" srcOrd="0" destOrd="0" presId="urn:microsoft.com/office/officeart/2016/7/layout/RepeatingBendingProcessNew"/>
    <dgm:cxn modelId="{2880FCF3-0C5A-40F9-9197-E53E5E098072}" srcId="{9E48CE6B-D8AF-49CC-A38E-540D8B78209C}" destId="{241A3C7C-B2F1-42BA-B82A-EB63BC3677B3}" srcOrd="2" destOrd="0" parTransId="{15963419-414C-4872-8364-302ECE4F2D6C}" sibTransId="{0B15100A-91A7-4AA9-B27D-504629EAD810}"/>
    <dgm:cxn modelId="{C1971AF8-77AF-4F0A-901E-EDD6261E8577}" srcId="{9E48CE6B-D8AF-49CC-A38E-540D8B78209C}" destId="{57B212B8-E14E-441A-B958-EFAA40374014}" srcOrd="5" destOrd="0" parTransId="{185EB219-EE03-4DD3-9080-0D722C5CEEDC}" sibTransId="{83B84F78-33F8-4C93-B1E9-9AB982F8EBC2}"/>
    <dgm:cxn modelId="{4937F515-156B-4AD5-98C9-781067FF4327}" type="presParOf" srcId="{B5CB1164-BF43-4ACC-A400-22B5484D3027}" destId="{587DC9D6-16F0-4185-B1A4-1593DDD502A2}" srcOrd="0" destOrd="0" presId="urn:microsoft.com/office/officeart/2016/7/layout/RepeatingBendingProcessNew"/>
    <dgm:cxn modelId="{D7779306-D0D0-4D46-9355-B27FFD3A6C82}" type="presParOf" srcId="{B5CB1164-BF43-4ACC-A400-22B5484D3027}" destId="{38F6DD11-FD02-4A89-8ACC-102B22DE6A69}" srcOrd="1" destOrd="0" presId="urn:microsoft.com/office/officeart/2016/7/layout/RepeatingBendingProcessNew"/>
    <dgm:cxn modelId="{2CCAC051-51A4-439C-8373-54531BF34710}" type="presParOf" srcId="{38F6DD11-FD02-4A89-8ACC-102B22DE6A69}" destId="{9DB938D1-D07F-4D99-8D91-FE5FA105D1B2}" srcOrd="0" destOrd="0" presId="urn:microsoft.com/office/officeart/2016/7/layout/RepeatingBendingProcessNew"/>
    <dgm:cxn modelId="{CED6E896-1B63-4620-9D9E-7156D2E6A539}" type="presParOf" srcId="{B5CB1164-BF43-4ACC-A400-22B5484D3027}" destId="{DFDE4B0D-34C1-4688-A0C8-B06DEC39FA1C}" srcOrd="2" destOrd="0" presId="urn:microsoft.com/office/officeart/2016/7/layout/RepeatingBendingProcessNew"/>
    <dgm:cxn modelId="{40D7573D-80AF-4B92-B21F-4DCB8D80FD86}" type="presParOf" srcId="{B5CB1164-BF43-4ACC-A400-22B5484D3027}" destId="{833A9615-4E25-4640-9E30-AEBDB22D855F}" srcOrd="3" destOrd="0" presId="urn:microsoft.com/office/officeart/2016/7/layout/RepeatingBendingProcessNew"/>
    <dgm:cxn modelId="{29E7C316-DF1F-45A0-A066-33BC5F2EEE94}" type="presParOf" srcId="{833A9615-4E25-4640-9E30-AEBDB22D855F}" destId="{BA294C60-786E-4933-B817-F0BD16EB23DD}" srcOrd="0" destOrd="0" presId="urn:microsoft.com/office/officeart/2016/7/layout/RepeatingBendingProcessNew"/>
    <dgm:cxn modelId="{961EC63A-5C17-4BFE-AAEF-F8A5A1A723B1}" type="presParOf" srcId="{B5CB1164-BF43-4ACC-A400-22B5484D3027}" destId="{637B6A51-C918-4A96-ADE8-4D63189C8262}" srcOrd="4" destOrd="0" presId="urn:microsoft.com/office/officeart/2016/7/layout/RepeatingBendingProcessNew"/>
    <dgm:cxn modelId="{2E482501-471B-4D45-B0B5-0B03401ABC55}" type="presParOf" srcId="{B5CB1164-BF43-4ACC-A400-22B5484D3027}" destId="{A518F18D-EFC5-43B2-BC47-E461E7CD912C}" srcOrd="5" destOrd="0" presId="urn:microsoft.com/office/officeart/2016/7/layout/RepeatingBendingProcessNew"/>
    <dgm:cxn modelId="{BB770E5C-0DDC-402F-B481-03F8FBBD1BFD}" type="presParOf" srcId="{A518F18D-EFC5-43B2-BC47-E461E7CD912C}" destId="{0DD30567-A674-4421-B681-283C03B27013}" srcOrd="0" destOrd="0" presId="urn:microsoft.com/office/officeart/2016/7/layout/RepeatingBendingProcessNew"/>
    <dgm:cxn modelId="{CEE85F27-F147-4F0D-B7F1-09DBA56F2B74}" type="presParOf" srcId="{B5CB1164-BF43-4ACC-A400-22B5484D3027}" destId="{8F12F4EE-DCB5-4795-98B9-C2D880DF3686}" srcOrd="6" destOrd="0" presId="urn:microsoft.com/office/officeart/2016/7/layout/RepeatingBendingProcessNew"/>
    <dgm:cxn modelId="{596842EF-1227-44F7-9527-16B9FD707BEE}" type="presParOf" srcId="{B5CB1164-BF43-4ACC-A400-22B5484D3027}" destId="{603578E3-F87F-4FAF-B3E8-B10F2476658F}" srcOrd="7" destOrd="0" presId="urn:microsoft.com/office/officeart/2016/7/layout/RepeatingBendingProcessNew"/>
    <dgm:cxn modelId="{4F0D0CF6-0CEA-4FF1-82A6-F59C53163ED5}" type="presParOf" srcId="{603578E3-F87F-4FAF-B3E8-B10F2476658F}" destId="{EA17FBBF-1C11-4B93-88E6-C1973AD659D2}" srcOrd="0" destOrd="0" presId="urn:microsoft.com/office/officeart/2016/7/layout/RepeatingBendingProcessNew"/>
    <dgm:cxn modelId="{1790A307-E744-4878-B58B-56960BDBC318}" type="presParOf" srcId="{B5CB1164-BF43-4ACC-A400-22B5484D3027}" destId="{E989D9E2-9F6F-48F9-9F20-BE46225B6388}" srcOrd="8" destOrd="0" presId="urn:microsoft.com/office/officeart/2016/7/layout/RepeatingBendingProcessNew"/>
    <dgm:cxn modelId="{97FBC081-884E-4749-A87A-C91AEE682659}" type="presParOf" srcId="{B5CB1164-BF43-4ACC-A400-22B5484D3027}" destId="{232A0873-A4BE-47A2-A6D6-44A11D62BF1F}" srcOrd="9" destOrd="0" presId="urn:microsoft.com/office/officeart/2016/7/layout/RepeatingBendingProcessNew"/>
    <dgm:cxn modelId="{C5F2F401-6F68-496D-9CA2-FF85A70449ED}" type="presParOf" srcId="{232A0873-A4BE-47A2-A6D6-44A11D62BF1F}" destId="{1EE4FEBF-AA79-4F98-BD54-29E7138FD23F}" srcOrd="0" destOrd="0" presId="urn:microsoft.com/office/officeart/2016/7/layout/RepeatingBendingProcessNew"/>
    <dgm:cxn modelId="{D4F9C257-BFC3-42AA-9DF0-EFB18C0E84D2}" type="presParOf" srcId="{B5CB1164-BF43-4ACC-A400-22B5484D3027}" destId="{B959E1A8-9B38-4026-903F-76F3B001A91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D4A8D4-2A94-4440-A26C-C6E4F0E64D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658248-881A-4FA0-8C4A-DD2BFE1E57F4}">
      <dgm:prSet/>
      <dgm:spPr/>
      <dgm:t>
        <a:bodyPr/>
        <a:lstStyle/>
        <a:p>
          <a:r>
            <a:rPr lang="en-GB" u="sng"/>
            <a:t>Question 1 asks </a:t>
          </a:r>
          <a:r>
            <a:rPr lang="en-GB"/>
            <a:t>- </a:t>
          </a:r>
          <a:r>
            <a:rPr lang="en-GB" b="1"/>
            <a:t>Explain the process of forming a valid contract. Ensure that you support your answer with case law. [ 25 Marks] </a:t>
          </a:r>
          <a:endParaRPr lang="en-US"/>
        </a:p>
      </dgm:t>
    </dgm:pt>
    <dgm:pt modelId="{087C6FE1-1705-4F4F-ADA1-3710D94D0C37}" type="parTrans" cxnId="{780191E5-17C4-4C69-8459-7B912BB1115E}">
      <dgm:prSet/>
      <dgm:spPr/>
      <dgm:t>
        <a:bodyPr/>
        <a:lstStyle/>
        <a:p>
          <a:endParaRPr lang="en-US"/>
        </a:p>
      </dgm:t>
    </dgm:pt>
    <dgm:pt modelId="{A7E58F6D-F7F1-4BB3-9250-F514864CE973}" type="sibTrans" cxnId="{780191E5-17C4-4C69-8459-7B912BB1115E}">
      <dgm:prSet/>
      <dgm:spPr/>
      <dgm:t>
        <a:bodyPr/>
        <a:lstStyle/>
        <a:p>
          <a:endParaRPr lang="en-US"/>
        </a:p>
      </dgm:t>
    </dgm:pt>
    <dgm:pt modelId="{5F82AE11-FD02-409E-926D-7D8AB677D0A8}">
      <dgm:prSet/>
      <dgm:spPr/>
      <dgm:t>
        <a:bodyPr/>
        <a:lstStyle/>
        <a:p>
          <a:r>
            <a:rPr lang="en-GB" b="1"/>
            <a:t>Here you need to consider; </a:t>
          </a:r>
          <a:endParaRPr lang="en-US"/>
        </a:p>
      </dgm:t>
    </dgm:pt>
    <dgm:pt modelId="{4C6F3286-A2ED-4491-AC9F-A608973BE6C2}" type="parTrans" cxnId="{E8CCE585-003D-4EBE-9092-07B00E9E04E9}">
      <dgm:prSet/>
      <dgm:spPr/>
      <dgm:t>
        <a:bodyPr/>
        <a:lstStyle/>
        <a:p>
          <a:endParaRPr lang="en-US"/>
        </a:p>
      </dgm:t>
    </dgm:pt>
    <dgm:pt modelId="{FEC8BB0F-D181-4875-9930-0028692D841D}" type="sibTrans" cxnId="{E8CCE585-003D-4EBE-9092-07B00E9E04E9}">
      <dgm:prSet/>
      <dgm:spPr/>
      <dgm:t>
        <a:bodyPr/>
        <a:lstStyle/>
        <a:p>
          <a:endParaRPr lang="en-US"/>
        </a:p>
      </dgm:t>
    </dgm:pt>
    <dgm:pt modelId="{47FE3ED6-B52F-402E-910C-C674D9C23D60}">
      <dgm:prSet/>
      <dgm:spPr/>
      <dgm:t>
        <a:bodyPr/>
        <a:lstStyle/>
        <a:p>
          <a:r>
            <a:rPr lang="en-GB" b="1"/>
            <a:t>1. Offer and Acceptance </a:t>
          </a:r>
          <a:endParaRPr lang="en-US"/>
        </a:p>
      </dgm:t>
    </dgm:pt>
    <dgm:pt modelId="{9A8C9D06-78D8-4B99-AF9D-83914284C39C}" type="parTrans" cxnId="{410DBFB9-EF98-453E-AC1C-5E2E215509D1}">
      <dgm:prSet/>
      <dgm:spPr/>
      <dgm:t>
        <a:bodyPr/>
        <a:lstStyle/>
        <a:p>
          <a:endParaRPr lang="en-US"/>
        </a:p>
      </dgm:t>
    </dgm:pt>
    <dgm:pt modelId="{C5446610-C73C-4443-BB36-DF52457BB87E}" type="sibTrans" cxnId="{410DBFB9-EF98-453E-AC1C-5E2E215509D1}">
      <dgm:prSet/>
      <dgm:spPr/>
      <dgm:t>
        <a:bodyPr/>
        <a:lstStyle/>
        <a:p>
          <a:endParaRPr lang="en-US"/>
        </a:p>
      </dgm:t>
    </dgm:pt>
    <dgm:pt modelId="{A0F1A6A4-95DE-4790-8571-A056E07ADE9B}">
      <dgm:prSet/>
      <dgm:spPr/>
      <dgm:t>
        <a:bodyPr/>
        <a:lstStyle/>
        <a:p>
          <a:r>
            <a:rPr lang="en-GB" b="1"/>
            <a:t>2. Consideration </a:t>
          </a:r>
          <a:endParaRPr lang="en-US"/>
        </a:p>
      </dgm:t>
    </dgm:pt>
    <dgm:pt modelId="{93020B93-C90A-46D1-BC8B-4C2C4931FF80}" type="parTrans" cxnId="{7C7C4F1C-2FA0-4E48-83D4-BD868A7C3FF8}">
      <dgm:prSet/>
      <dgm:spPr/>
      <dgm:t>
        <a:bodyPr/>
        <a:lstStyle/>
        <a:p>
          <a:endParaRPr lang="en-US"/>
        </a:p>
      </dgm:t>
    </dgm:pt>
    <dgm:pt modelId="{E37C94FC-8171-4A5F-B05F-29B594B3A271}" type="sibTrans" cxnId="{7C7C4F1C-2FA0-4E48-83D4-BD868A7C3FF8}">
      <dgm:prSet/>
      <dgm:spPr/>
      <dgm:t>
        <a:bodyPr/>
        <a:lstStyle/>
        <a:p>
          <a:endParaRPr lang="en-US"/>
        </a:p>
      </dgm:t>
    </dgm:pt>
    <dgm:pt modelId="{9EDA83AA-6B12-43D3-A6B2-454F1D833EBB}">
      <dgm:prSet/>
      <dgm:spPr/>
      <dgm:t>
        <a:bodyPr/>
        <a:lstStyle/>
        <a:p>
          <a:r>
            <a:rPr lang="en-GB" b="1"/>
            <a:t>3. Intention to create legal relations </a:t>
          </a:r>
          <a:endParaRPr lang="en-US"/>
        </a:p>
      </dgm:t>
    </dgm:pt>
    <dgm:pt modelId="{5CC35598-3D83-4971-B3BB-09A3E0A55E41}" type="parTrans" cxnId="{F672CC0E-64B6-41D1-B5CC-F44A0A3CA0D5}">
      <dgm:prSet/>
      <dgm:spPr/>
      <dgm:t>
        <a:bodyPr/>
        <a:lstStyle/>
        <a:p>
          <a:endParaRPr lang="en-US"/>
        </a:p>
      </dgm:t>
    </dgm:pt>
    <dgm:pt modelId="{C5922A83-1014-45E1-8FA6-A5CFEE1DD052}" type="sibTrans" cxnId="{F672CC0E-64B6-41D1-B5CC-F44A0A3CA0D5}">
      <dgm:prSet/>
      <dgm:spPr/>
      <dgm:t>
        <a:bodyPr/>
        <a:lstStyle/>
        <a:p>
          <a:endParaRPr lang="en-US"/>
        </a:p>
      </dgm:t>
    </dgm:pt>
    <dgm:pt modelId="{384575DE-C0C7-40B7-BE8B-D5927ED76F3A}" type="pres">
      <dgm:prSet presAssocID="{4ED4A8D4-2A94-4440-A26C-C6E4F0E64D4A}" presName="root" presStyleCnt="0">
        <dgm:presLayoutVars>
          <dgm:dir/>
          <dgm:resizeHandles val="exact"/>
        </dgm:presLayoutVars>
      </dgm:prSet>
      <dgm:spPr/>
    </dgm:pt>
    <dgm:pt modelId="{56F7143C-FA32-424F-B48F-7E4F74B31657}" type="pres">
      <dgm:prSet presAssocID="{50658248-881A-4FA0-8C4A-DD2BFE1E57F4}" presName="compNode" presStyleCnt="0"/>
      <dgm:spPr/>
    </dgm:pt>
    <dgm:pt modelId="{55EF7B2B-D292-4730-9387-79E9A5501933}" type="pres">
      <dgm:prSet presAssocID="{50658248-881A-4FA0-8C4A-DD2BFE1E57F4}" presName="bgRect" presStyleLbl="bgShp" presStyleIdx="0" presStyleCnt="5"/>
      <dgm:spPr/>
    </dgm:pt>
    <dgm:pt modelId="{F361A2F5-42C5-4DD1-9A2C-CDA219CA5014}" type="pres">
      <dgm:prSet presAssocID="{50658248-881A-4FA0-8C4A-DD2BFE1E57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0C93804E-9D5E-4383-BC35-E1B72C2DD868}" type="pres">
      <dgm:prSet presAssocID="{50658248-881A-4FA0-8C4A-DD2BFE1E57F4}" presName="spaceRect" presStyleCnt="0"/>
      <dgm:spPr/>
    </dgm:pt>
    <dgm:pt modelId="{362ED8C8-250A-4E26-9512-89662454230B}" type="pres">
      <dgm:prSet presAssocID="{50658248-881A-4FA0-8C4A-DD2BFE1E57F4}" presName="parTx" presStyleLbl="revTx" presStyleIdx="0" presStyleCnt="5">
        <dgm:presLayoutVars>
          <dgm:chMax val="0"/>
          <dgm:chPref val="0"/>
        </dgm:presLayoutVars>
      </dgm:prSet>
      <dgm:spPr/>
    </dgm:pt>
    <dgm:pt modelId="{6F5F95EA-77FB-4E1E-9EC9-A9B46A24164B}" type="pres">
      <dgm:prSet presAssocID="{A7E58F6D-F7F1-4BB3-9250-F514864CE973}" presName="sibTrans" presStyleCnt="0"/>
      <dgm:spPr/>
    </dgm:pt>
    <dgm:pt modelId="{62237E35-84BF-476E-B0A2-670DD5815BEF}" type="pres">
      <dgm:prSet presAssocID="{5F82AE11-FD02-409E-926D-7D8AB677D0A8}" presName="compNode" presStyleCnt="0"/>
      <dgm:spPr/>
    </dgm:pt>
    <dgm:pt modelId="{2BD89B33-241B-4A62-9FC1-1678F8607EFA}" type="pres">
      <dgm:prSet presAssocID="{5F82AE11-FD02-409E-926D-7D8AB677D0A8}" presName="bgRect" presStyleLbl="bgShp" presStyleIdx="1" presStyleCnt="5"/>
      <dgm:spPr/>
    </dgm:pt>
    <dgm:pt modelId="{79D29471-BE36-4903-AB26-AE9D4194407F}" type="pres">
      <dgm:prSet presAssocID="{5F82AE11-FD02-409E-926D-7D8AB677D0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60F9748-B3EA-44CA-942A-FF0351BCE1D9}" type="pres">
      <dgm:prSet presAssocID="{5F82AE11-FD02-409E-926D-7D8AB677D0A8}" presName="spaceRect" presStyleCnt="0"/>
      <dgm:spPr/>
    </dgm:pt>
    <dgm:pt modelId="{CBBCC2E7-23F3-477F-BA70-217F67173B73}" type="pres">
      <dgm:prSet presAssocID="{5F82AE11-FD02-409E-926D-7D8AB677D0A8}" presName="parTx" presStyleLbl="revTx" presStyleIdx="1" presStyleCnt="5">
        <dgm:presLayoutVars>
          <dgm:chMax val="0"/>
          <dgm:chPref val="0"/>
        </dgm:presLayoutVars>
      </dgm:prSet>
      <dgm:spPr/>
    </dgm:pt>
    <dgm:pt modelId="{4B47DD52-D644-4CF9-BC7F-64B35790CF1B}" type="pres">
      <dgm:prSet presAssocID="{FEC8BB0F-D181-4875-9930-0028692D841D}" presName="sibTrans" presStyleCnt="0"/>
      <dgm:spPr/>
    </dgm:pt>
    <dgm:pt modelId="{C5A20A38-4040-4DF7-8B12-ACC2A9AD8F4D}" type="pres">
      <dgm:prSet presAssocID="{47FE3ED6-B52F-402E-910C-C674D9C23D60}" presName="compNode" presStyleCnt="0"/>
      <dgm:spPr/>
    </dgm:pt>
    <dgm:pt modelId="{6FF1EE6A-6DA0-4166-B076-B148D329162C}" type="pres">
      <dgm:prSet presAssocID="{47FE3ED6-B52F-402E-910C-C674D9C23D60}" presName="bgRect" presStyleLbl="bgShp" presStyleIdx="2" presStyleCnt="5"/>
      <dgm:spPr/>
    </dgm:pt>
    <dgm:pt modelId="{8FD112D5-58AA-4577-9F4A-D9663360984D}" type="pres">
      <dgm:prSet presAssocID="{47FE3ED6-B52F-402E-910C-C674D9C23D6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dd"/>
        </a:ext>
      </dgm:extLst>
    </dgm:pt>
    <dgm:pt modelId="{11F1E2B6-44EB-4E8E-9A61-3DD8100FB817}" type="pres">
      <dgm:prSet presAssocID="{47FE3ED6-B52F-402E-910C-C674D9C23D60}" presName="spaceRect" presStyleCnt="0"/>
      <dgm:spPr/>
    </dgm:pt>
    <dgm:pt modelId="{74C392BD-7371-4581-B456-A31F89BBEA7A}" type="pres">
      <dgm:prSet presAssocID="{47FE3ED6-B52F-402E-910C-C674D9C23D60}" presName="parTx" presStyleLbl="revTx" presStyleIdx="2" presStyleCnt="5">
        <dgm:presLayoutVars>
          <dgm:chMax val="0"/>
          <dgm:chPref val="0"/>
        </dgm:presLayoutVars>
      </dgm:prSet>
      <dgm:spPr/>
    </dgm:pt>
    <dgm:pt modelId="{0FF5207F-BA1A-4D50-B4F0-FBE6524D7DA6}" type="pres">
      <dgm:prSet presAssocID="{C5446610-C73C-4443-BB36-DF52457BB87E}" presName="sibTrans" presStyleCnt="0"/>
      <dgm:spPr/>
    </dgm:pt>
    <dgm:pt modelId="{89F0608F-DB73-48A6-8939-D22E62DF7ABA}" type="pres">
      <dgm:prSet presAssocID="{A0F1A6A4-95DE-4790-8571-A056E07ADE9B}" presName="compNode" presStyleCnt="0"/>
      <dgm:spPr/>
    </dgm:pt>
    <dgm:pt modelId="{98F601C4-3309-4DE7-83A1-6692F8AE1480}" type="pres">
      <dgm:prSet presAssocID="{A0F1A6A4-95DE-4790-8571-A056E07ADE9B}" presName="bgRect" presStyleLbl="bgShp" presStyleIdx="3" presStyleCnt="5"/>
      <dgm:spPr/>
    </dgm:pt>
    <dgm:pt modelId="{F0C2C97C-63D2-4C42-86B8-ABA830223676}" type="pres">
      <dgm:prSet presAssocID="{A0F1A6A4-95DE-4790-8571-A056E07ADE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F8BD1AA5-D117-411E-B623-4784659C13B2}" type="pres">
      <dgm:prSet presAssocID="{A0F1A6A4-95DE-4790-8571-A056E07ADE9B}" presName="spaceRect" presStyleCnt="0"/>
      <dgm:spPr/>
    </dgm:pt>
    <dgm:pt modelId="{929840AF-B6F9-4E24-AC16-38DB04DD5B0F}" type="pres">
      <dgm:prSet presAssocID="{A0F1A6A4-95DE-4790-8571-A056E07ADE9B}" presName="parTx" presStyleLbl="revTx" presStyleIdx="3" presStyleCnt="5">
        <dgm:presLayoutVars>
          <dgm:chMax val="0"/>
          <dgm:chPref val="0"/>
        </dgm:presLayoutVars>
      </dgm:prSet>
      <dgm:spPr/>
    </dgm:pt>
    <dgm:pt modelId="{CEB9FABA-0D26-4CBF-89DF-09FBC72BE1E9}" type="pres">
      <dgm:prSet presAssocID="{E37C94FC-8171-4A5F-B05F-29B594B3A271}" presName="sibTrans" presStyleCnt="0"/>
      <dgm:spPr/>
    </dgm:pt>
    <dgm:pt modelId="{03033C97-25D4-4A1E-ADC1-0624506E960D}" type="pres">
      <dgm:prSet presAssocID="{9EDA83AA-6B12-43D3-A6B2-454F1D833EBB}" presName="compNode" presStyleCnt="0"/>
      <dgm:spPr/>
    </dgm:pt>
    <dgm:pt modelId="{E0B5A10D-831C-4F44-813C-B904B698E99A}" type="pres">
      <dgm:prSet presAssocID="{9EDA83AA-6B12-43D3-A6B2-454F1D833EBB}" presName="bgRect" presStyleLbl="bgShp" presStyleIdx="4" presStyleCnt="5"/>
      <dgm:spPr/>
    </dgm:pt>
    <dgm:pt modelId="{8BBC8D21-EE2C-43D9-9924-1384C738FF89}" type="pres">
      <dgm:prSet presAssocID="{9EDA83AA-6B12-43D3-A6B2-454F1D833E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DFB2938B-F87E-4E73-B104-5E76A3545312}" type="pres">
      <dgm:prSet presAssocID="{9EDA83AA-6B12-43D3-A6B2-454F1D833EBB}" presName="spaceRect" presStyleCnt="0"/>
      <dgm:spPr/>
    </dgm:pt>
    <dgm:pt modelId="{9CCC142E-E861-46C8-8715-ADBF54678A0D}" type="pres">
      <dgm:prSet presAssocID="{9EDA83AA-6B12-43D3-A6B2-454F1D833EBB}" presName="parTx" presStyleLbl="revTx" presStyleIdx="4" presStyleCnt="5">
        <dgm:presLayoutVars>
          <dgm:chMax val="0"/>
          <dgm:chPref val="0"/>
        </dgm:presLayoutVars>
      </dgm:prSet>
      <dgm:spPr/>
    </dgm:pt>
  </dgm:ptLst>
  <dgm:cxnLst>
    <dgm:cxn modelId="{E12C280C-CE77-48BF-97B4-1E6703E06E80}" type="presOf" srcId="{4ED4A8D4-2A94-4440-A26C-C6E4F0E64D4A}" destId="{384575DE-C0C7-40B7-BE8B-D5927ED76F3A}" srcOrd="0" destOrd="0" presId="urn:microsoft.com/office/officeart/2018/2/layout/IconVerticalSolidList"/>
    <dgm:cxn modelId="{F672CC0E-64B6-41D1-B5CC-F44A0A3CA0D5}" srcId="{4ED4A8D4-2A94-4440-A26C-C6E4F0E64D4A}" destId="{9EDA83AA-6B12-43D3-A6B2-454F1D833EBB}" srcOrd="4" destOrd="0" parTransId="{5CC35598-3D83-4971-B3BB-09A3E0A55E41}" sibTransId="{C5922A83-1014-45E1-8FA6-A5CFEE1DD052}"/>
    <dgm:cxn modelId="{1235781A-C2C6-47DF-B7AC-76F0AA61E7C3}" type="presOf" srcId="{9EDA83AA-6B12-43D3-A6B2-454F1D833EBB}" destId="{9CCC142E-E861-46C8-8715-ADBF54678A0D}" srcOrd="0" destOrd="0" presId="urn:microsoft.com/office/officeart/2018/2/layout/IconVerticalSolidList"/>
    <dgm:cxn modelId="{7C7C4F1C-2FA0-4E48-83D4-BD868A7C3FF8}" srcId="{4ED4A8D4-2A94-4440-A26C-C6E4F0E64D4A}" destId="{A0F1A6A4-95DE-4790-8571-A056E07ADE9B}" srcOrd="3" destOrd="0" parTransId="{93020B93-C90A-46D1-BC8B-4C2C4931FF80}" sibTransId="{E37C94FC-8171-4A5F-B05F-29B594B3A271}"/>
    <dgm:cxn modelId="{31B26C68-5AC9-4A72-BDCE-063604602B66}" type="presOf" srcId="{47FE3ED6-B52F-402E-910C-C674D9C23D60}" destId="{74C392BD-7371-4581-B456-A31F89BBEA7A}" srcOrd="0" destOrd="0" presId="urn:microsoft.com/office/officeart/2018/2/layout/IconVerticalSolidList"/>
    <dgm:cxn modelId="{0C8FA468-791D-4EE1-81C2-0EDF23E59C8E}" type="presOf" srcId="{50658248-881A-4FA0-8C4A-DD2BFE1E57F4}" destId="{362ED8C8-250A-4E26-9512-89662454230B}" srcOrd="0" destOrd="0" presId="urn:microsoft.com/office/officeart/2018/2/layout/IconVerticalSolidList"/>
    <dgm:cxn modelId="{E8CCE585-003D-4EBE-9092-07B00E9E04E9}" srcId="{4ED4A8D4-2A94-4440-A26C-C6E4F0E64D4A}" destId="{5F82AE11-FD02-409E-926D-7D8AB677D0A8}" srcOrd="1" destOrd="0" parTransId="{4C6F3286-A2ED-4491-AC9F-A608973BE6C2}" sibTransId="{FEC8BB0F-D181-4875-9930-0028692D841D}"/>
    <dgm:cxn modelId="{95CF69A1-E20A-4A37-90C4-C4846087A372}" type="presOf" srcId="{5F82AE11-FD02-409E-926D-7D8AB677D0A8}" destId="{CBBCC2E7-23F3-477F-BA70-217F67173B73}" srcOrd="0" destOrd="0" presId="urn:microsoft.com/office/officeart/2018/2/layout/IconVerticalSolidList"/>
    <dgm:cxn modelId="{410DBFB9-EF98-453E-AC1C-5E2E215509D1}" srcId="{4ED4A8D4-2A94-4440-A26C-C6E4F0E64D4A}" destId="{47FE3ED6-B52F-402E-910C-C674D9C23D60}" srcOrd="2" destOrd="0" parTransId="{9A8C9D06-78D8-4B99-AF9D-83914284C39C}" sibTransId="{C5446610-C73C-4443-BB36-DF52457BB87E}"/>
    <dgm:cxn modelId="{780191E5-17C4-4C69-8459-7B912BB1115E}" srcId="{4ED4A8D4-2A94-4440-A26C-C6E4F0E64D4A}" destId="{50658248-881A-4FA0-8C4A-DD2BFE1E57F4}" srcOrd="0" destOrd="0" parTransId="{087C6FE1-1705-4F4F-ADA1-3710D94D0C37}" sibTransId="{A7E58F6D-F7F1-4BB3-9250-F514864CE973}"/>
    <dgm:cxn modelId="{117984F9-A5CE-49CE-81AD-CCF4B9E78EB6}" type="presOf" srcId="{A0F1A6A4-95DE-4790-8571-A056E07ADE9B}" destId="{929840AF-B6F9-4E24-AC16-38DB04DD5B0F}" srcOrd="0" destOrd="0" presId="urn:microsoft.com/office/officeart/2018/2/layout/IconVerticalSolidList"/>
    <dgm:cxn modelId="{4A6897F8-8A73-4D23-9889-330855320ABE}" type="presParOf" srcId="{384575DE-C0C7-40B7-BE8B-D5927ED76F3A}" destId="{56F7143C-FA32-424F-B48F-7E4F74B31657}" srcOrd="0" destOrd="0" presId="urn:microsoft.com/office/officeart/2018/2/layout/IconVerticalSolidList"/>
    <dgm:cxn modelId="{FF0A2984-23F7-4520-8A80-3FEB83533905}" type="presParOf" srcId="{56F7143C-FA32-424F-B48F-7E4F74B31657}" destId="{55EF7B2B-D292-4730-9387-79E9A5501933}" srcOrd="0" destOrd="0" presId="urn:microsoft.com/office/officeart/2018/2/layout/IconVerticalSolidList"/>
    <dgm:cxn modelId="{B5EFA981-E491-4872-A9BF-9D9919ABEDD6}" type="presParOf" srcId="{56F7143C-FA32-424F-B48F-7E4F74B31657}" destId="{F361A2F5-42C5-4DD1-9A2C-CDA219CA5014}" srcOrd="1" destOrd="0" presId="urn:microsoft.com/office/officeart/2018/2/layout/IconVerticalSolidList"/>
    <dgm:cxn modelId="{32C61A9C-DBD7-4FAF-95B4-6198153BE9B8}" type="presParOf" srcId="{56F7143C-FA32-424F-B48F-7E4F74B31657}" destId="{0C93804E-9D5E-4383-BC35-E1B72C2DD868}" srcOrd="2" destOrd="0" presId="urn:microsoft.com/office/officeart/2018/2/layout/IconVerticalSolidList"/>
    <dgm:cxn modelId="{F1B7BB7D-21D6-47E4-9751-43FFCF1731D8}" type="presParOf" srcId="{56F7143C-FA32-424F-B48F-7E4F74B31657}" destId="{362ED8C8-250A-4E26-9512-89662454230B}" srcOrd="3" destOrd="0" presId="urn:microsoft.com/office/officeart/2018/2/layout/IconVerticalSolidList"/>
    <dgm:cxn modelId="{3E123C96-B15A-426B-A78E-151045882D60}" type="presParOf" srcId="{384575DE-C0C7-40B7-BE8B-D5927ED76F3A}" destId="{6F5F95EA-77FB-4E1E-9EC9-A9B46A24164B}" srcOrd="1" destOrd="0" presId="urn:microsoft.com/office/officeart/2018/2/layout/IconVerticalSolidList"/>
    <dgm:cxn modelId="{4B76C6DF-0BB0-4B63-8608-D589730B98BD}" type="presParOf" srcId="{384575DE-C0C7-40B7-BE8B-D5927ED76F3A}" destId="{62237E35-84BF-476E-B0A2-670DD5815BEF}" srcOrd="2" destOrd="0" presId="urn:microsoft.com/office/officeart/2018/2/layout/IconVerticalSolidList"/>
    <dgm:cxn modelId="{46C1C757-60F5-4DBD-8813-322F04E2870E}" type="presParOf" srcId="{62237E35-84BF-476E-B0A2-670DD5815BEF}" destId="{2BD89B33-241B-4A62-9FC1-1678F8607EFA}" srcOrd="0" destOrd="0" presId="urn:microsoft.com/office/officeart/2018/2/layout/IconVerticalSolidList"/>
    <dgm:cxn modelId="{5F2D74A1-FD68-46EA-B1CB-59D2382AAEFD}" type="presParOf" srcId="{62237E35-84BF-476E-B0A2-670DD5815BEF}" destId="{79D29471-BE36-4903-AB26-AE9D4194407F}" srcOrd="1" destOrd="0" presId="urn:microsoft.com/office/officeart/2018/2/layout/IconVerticalSolidList"/>
    <dgm:cxn modelId="{35572518-1D72-41BB-AE09-18B561746B70}" type="presParOf" srcId="{62237E35-84BF-476E-B0A2-670DD5815BEF}" destId="{060F9748-B3EA-44CA-942A-FF0351BCE1D9}" srcOrd="2" destOrd="0" presId="urn:microsoft.com/office/officeart/2018/2/layout/IconVerticalSolidList"/>
    <dgm:cxn modelId="{B4EC3359-9108-44FC-9694-576EB634619D}" type="presParOf" srcId="{62237E35-84BF-476E-B0A2-670DD5815BEF}" destId="{CBBCC2E7-23F3-477F-BA70-217F67173B73}" srcOrd="3" destOrd="0" presId="urn:microsoft.com/office/officeart/2018/2/layout/IconVerticalSolidList"/>
    <dgm:cxn modelId="{FB5C2FF5-51BD-4799-8D31-6627DDCFAD72}" type="presParOf" srcId="{384575DE-C0C7-40B7-BE8B-D5927ED76F3A}" destId="{4B47DD52-D644-4CF9-BC7F-64B35790CF1B}" srcOrd="3" destOrd="0" presId="urn:microsoft.com/office/officeart/2018/2/layout/IconVerticalSolidList"/>
    <dgm:cxn modelId="{55A0543E-1309-45D1-B04D-93125C724BF3}" type="presParOf" srcId="{384575DE-C0C7-40B7-BE8B-D5927ED76F3A}" destId="{C5A20A38-4040-4DF7-8B12-ACC2A9AD8F4D}" srcOrd="4" destOrd="0" presId="urn:microsoft.com/office/officeart/2018/2/layout/IconVerticalSolidList"/>
    <dgm:cxn modelId="{9C967BFC-E4CD-4923-90D7-25AF7F3F829C}" type="presParOf" srcId="{C5A20A38-4040-4DF7-8B12-ACC2A9AD8F4D}" destId="{6FF1EE6A-6DA0-4166-B076-B148D329162C}" srcOrd="0" destOrd="0" presId="urn:microsoft.com/office/officeart/2018/2/layout/IconVerticalSolidList"/>
    <dgm:cxn modelId="{B563F5F8-EA7C-4A11-9BD2-6D79976A8488}" type="presParOf" srcId="{C5A20A38-4040-4DF7-8B12-ACC2A9AD8F4D}" destId="{8FD112D5-58AA-4577-9F4A-D9663360984D}" srcOrd="1" destOrd="0" presId="urn:microsoft.com/office/officeart/2018/2/layout/IconVerticalSolidList"/>
    <dgm:cxn modelId="{CE1A4782-3608-4B40-A370-EA22443E8B97}" type="presParOf" srcId="{C5A20A38-4040-4DF7-8B12-ACC2A9AD8F4D}" destId="{11F1E2B6-44EB-4E8E-9A61-3DD8100FB817}" srcOrd="2" destOrd="0" presId="urn:microsoft.com/office/officeart/2018/2/layout/IconVerticalSolidList"/>
    <dgm:cxn modelId="{97008CFB-0574-4C4F-9A21-350C737F442E}" type="presParOf" srcId="{C5A20A38-4040-4DF7-8B12-ACC2A9AD8F4D}" destId="{74C392BD-7371-4581-B456-A31F89BBEA7A}" srcOrd="3" destOrd="0" presId="urn:microsoft.com/office/officeart/2018/2/layout/IconVerticalSolidList"/>
    <dgm:cxn modelId="{51DEB3EC-7329-47E5-8FA5-7A3EE9E931AF}" type="presParOf" srcId="{384575DE-C0C7-40B7-BE8B-D5927ED76F3A}" destId="{0FF5207F-BA1A-4D50-B4F0-FBE6524D7DA6}" srcOrd="5" destOrd="0" presId="urn:microsoft.com/office/officeart/2018/2/layout/IconVerticalSolidList"/>
    <dgm:cxn modelId="{FF2AEA06-380D-430E-8610-10B2B94F5571}" type="presParOf" srcId="{384575DE-C0C7-40B7-BE8B-D5927ED76F3A}" destId="{89F0608F-DB73-48A6-8939-D22E62DF7ABA}" srcOrd="6" destOrd="0" presId="urn:microsoft.com/office/officeart/2018/2/layout/IconVerticalSolidList"/>
    <dgm:cxn modelId="{0F24F474-58B9-4B79-AC45-C2F66DEE0B35}" type="presParOf" srcId="{89F0608F-DB73-48A6-8939-D22E62DF7ABA}" destId="{98F601C4-3309-4DE7-83A1-6692F8AE1480}" srcOrd="0" destOrd="0" presId="urn:microsoft.com/office/officeart/2018/2/layout/IconVerticalSolidList"/>
    <dgm:cxn modelId="{A4A29A19-6A47-4A7C-BB32-BBAC14C8F9E6}" type="presParOf" srcId="{89F0608F-DB73-48A6-8939-D22E62DF7ABA}" destId="{F0C2C97C-63D2-4C42-86B8-ABA830223676}" srcOrd="1" destOrd="0" presId="urn:microsoft.com/office/officeart/2018/2/layout/IconVerticalSolidList"/>
    <dgm:cxn modelId="{C7AECB04-28CD-416C-8321-4E907ABFF71C}" type="presParOf" srcId="{89F0608F-DB73-48A6-8939-D22E62DF7ABA}" destId="{F8BD1AA5-D117-411E-B623-4784659C13B2}" srcOrd="2" destOrd="0" presId="urn:microsoft.com/office/officeart/2018/2/layout/IconVerticalSolidList"/>
    <dgm:cxn modelId="{68DF10F4-3780-4F27-B1BC-EB2E464A61E4}" type="presParOf" srcId="{89F0608F-DB73-48A6-8939-D22E62DF7ABA}" destId="{929840AF-B6F9-4E24-AC16-38DB04DD5B0F}" srcOrd="3" destOrd="0" presId="urn:microsoft.com/office/officeart/2018/2/layout/IconVerticalSolidList"/>
    <dgm:cxn modelId="{425BBE02-6A0D-44DF-81BF-6309B41F170D}" type="presParOf" srcId="{384575DE-C0C7-40B7-BE8B-D5927ED76F3A}" destId="{CEB9FABA-0D26-4CBF-89DF-09FBC72BE1E9}" srcOrd="7" destOrd="0" presId="urn:microsoft.com/office/officeart/2018/2/layout/IconVerticalSolidList"/>
    <dgm:cxn modelId="{9BF13B4B-FA57-4992-B7F7-0B303B8728E2}" type="presParOf" srcId="{384575DE-C0C7-40B7-BE8B-D5927ED76F3A}" destId="{03033C97-25D4-4A1E-ADC1-0624506E960D}" srcOrd="8" destOrd="0" presId="urn:microsoft.com/office/officeart/2018/2/layout/IconVerticalSolidList"/>
    <dgm:cxn modelId="{35F5C27F-8CF5-494C-B43C-40BC74F1E76A}" type="presParOf" srcId="{03033C97-25D4-4A1E-ADC1-0624506E960D}" destId="{E0B5A10D-831C-4F44-813C-B904B698E99A}" srcOrd="0" destOrd="0" presId="urn:microsoft.com/office/officeart/2018/2/layout/IconVerticalSolidList"/>
    <dgm:cxn modelId="{8A94F412-FC1A-4BE1-84A6-5BCC1DB36D99}" type="presParOf" srcId="{03033C97-25D4-4A1E-ADC1-0624506E960D}" destId="{8BBC8D21-EE2C-43D9-9924-1384C738FF89}" srcOrd="1" destOrd="0" presId="urn:microsoft.com/office/officeart/2018/2/layout/IconVerticalSolidList"/>
    <dgm:cxn modelId="{9D43FAEB-4D0C-4388-8036-537BB2709B79}" type="presParOf" srcId="{03033C97-25D4-4A1E-ADC1-0624506E960D}" destId="{DFB2938B-F87E-4E73-B104-5E76A3545312}" srcOrd="2" destOrd="0" presId="urn:microsoft.com/office/officeart/2018/2/layout/IconVerticalSolidList"/>
    <dgm:cxn modelId="{5868A1F9-80CE-416B-A7BB-44419F0BEAA3}" type="presParOf" srcId="{03033C97-25D4-4A1E-ADC1-0624506E960D}" destId="{9CCC142E-E861-46C8-8715-ADBF54678A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D59DEF-37A1-4287-A9AC-DBC2B9231DE9}"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418DB04C-B02F-4376-9E23-2F58D9DD7E0F}">
      <dgm:prSet/>
      <dgm:spPr/>
      <dgm:t>
        <a:bodyPr/>
        <a:lstStyle/>
        <a:p>
          <a:r>
            <a:rPr lang="en-GB" u="sng" dirty="0"/>
            <a:t>Question 2</a:t>
          </a:r>
          <a:r>
            <a:rPr lang="en-GB" dirty="0"/>
            <a:t> - </a:t>
          </a:r>
          <a:r>
            <a:rPr lang="en-GB" b="1" dirty="0"/>
            <a:t>With particular reference to the case of Black Horse Limited v Andrew Curtis (Bristol CC, 21 February 2024, discuss the extent to which the 	Consumer Rights Act 2015 is in need of reform to ensure that consumer rights are clear. [25 Marks] </a:t>
          </a:r>
          <a:endParaRPr lang="en-US" dirty="0"/>
        </a:p>
      </dgm:t>
    </dgm:pt>
    <dgm:pt modelId="{D9C60B6F-1ACE-4CF9-813F-2DE92C97F712}" type="parTrans" cxnId="{793C85A6-E26C-4BD2-BB15-501DE1163D79}">
      <dgm:prSet/>
      <dgm:spPr/>
      <dgm:t>
        <a:bodyPr/>
        <a:lstStyle/>
        <a:p>
          <a:endParaRPr lang="en-US"/>
        </a:p>
      </dgm:t>
    </dgm:pt>
    <dgm:pt modelId="{C5589A8B-68F4-4EC2-B9EE-995F0C1982EA}" type="sibTrans" cxnId="{793C85A6-E26C-4BD2-BB15-501DE1163D79}">
      <dgm:prSet/>
      <dgm:spPr/>
      <dgm:t>
        <a:bodyPr/>
        <a:lstStyle/>
        <a:p>
          <a:endParaRPr lang="en-US"/>
        </a:p>
      </dgm:t>
    </dgm:pt>
    <dgm:pt modelId="{1FE9F9E1-153D-44F8-8B6F-BFEE88834C80}">
      <dgm:prSet/>
      <dgm:spPr/>
      <dgm:t>
        <a:bodyPr/>
        <a:lstStyle/>
        <a:p>
          <a:r>
            <a:rPr lang="en-US" dirty="0"/>
            <a:t>Research the case. </a:t>
          </a:r>
        </a:p>
        <a:p>
          <a:endParaRPr lang="en-US" dirty="0"/>
        </a:p>
        <a:p>
          <a:r>
            <a:rPr lang="en-US" dirty="0"/>
            <a:t>Feedback the facts and the outcome.</a:t>
          </a:r>
        </a:p>
      </dgm:t>
    </dgm:pt>
    <dgm:pt modelId="{EB28F04D-363B-4E65-A355-B40BEB80EF09}" type="parTrans" cxnId="{60BC06BC-0303-412F-B8B6-DA4450749A1B}">
      <dgm:prSet/>
      <dgm:spPr/>
      <dgm:t>
        <a:bodyPr/>
        <a:lstStyle/>
        <a:p>
          <a:endParaRPr lang="en-US"/>
        </a:p>
      </dgm:t>
    </dgm:pt>
    <dgm:pt modelId="{513A8719-F45C-453B-B290-0110AAD53E73}" type="sibTrans" cxnId="{60BC06BC-0303-412F-B8B6-DA4450749A1B}">
      <dgm:prSet/>
      <dgm:spPr/>
      <dgm:t>
        <a:bodyPr/>
        <a:lstStyle/>
        <a:p>
          <a:endParaRPr lang="en-US"/>
        </a:p>
      </dgm:t>
    </dgm:pt>
    <dgm:pt modelId="{7A2F879D-3844-4C33-8781-BBBE897C1DBF}" type="pres">
      <dgm:prSet presAssocID="{0ED59DEF-37A1-4287-A9AC-DBC2B9231DE9}" presName="Name0" presStyleCnt="0">
        <dgm:presLayoutVars>
          <dgm:dir/>
          <dgm:animLvl val="lvl"/>
          <dgm:resizeHandles val="exact"/>
        </dgm:presLayoutVars>
      </dgm:prSet>
      <dgm:spPr/>
    </dgm:pt>
    <dgm:pt modelId="{C55D06D3-B9C5-4D64-9CD6-03C37B3C09EC}" type="pres">
      <dgm:prSet presAssocID="{1FE9F9E1-153D-44F8-8B6F-BFEE88834C80}" presName="boxAndChildren" presStyleCnt="0"/>
      <dgm:spPr/>
    </dgm:pt>
    <dgm:pt modelId="{57B3F67E-0BA6-4607-956C-C37D55CB2BDD}" type="pres">
      <dgm:prSet presAssocID="{1FE9F9E1-153D-44F8-8B6F-BFEE88834C80}" presName="parentTextBox" presStyleLbl="node1" presStyleIdx="0" presStyleCnt="2"/>
      <dgm:spPr/>
    </dgm:pt>
    <dgm:pt modelId="{736BBC48-6C05-4FEE-90AF-52FB2467D546}" type="pres">
      <dgm:prSet presAssocID="{C5589A8B-68F4-4EC2-B9EE-995F0C1982EA}" presName="sp" presStyleCnt="0"/>
      <dgm:spPr/>
    </dgm:pt>
    <dgm:pt modelId="{CB505367-CC06-4070-B79E-5DDAA8B7A07B}" type="pres">
      <dgm:prSet presAssocID="{418DB04C-B02F-4376-9E23-2F58D9DD7E0F}" presName="arrowAndChildren" presStyleCnt="0"/>
      <dgm:spPr/>
    </dgm:pt>
    <dgm:pt modelId="{B72E3A11-47F1-48B3-B6E3-C886CBD2F3DB}" type="pres">
      <dgm:prSet presAssocID="{418DB04C-B02F-4376-9E23-2F58D9DD7E0F}" presName="parentTextArrow" presStyleLbl="node1" presStyleIdx="1" presStyleCnt="2"/>
      <dgm:spPr/>
    </dgm:pt>
  </dgm:ptLst>
  <dgm:cxnLst>
    <dgm:cxn modelId="{3C61C137-6351-483A-B339-A7C2C80BB099}" type="presOf" srcId="{0ED59DEF-37A1-4287-A9AC-DBC2B9231DE9}" destId="{7A2F879D-3844-4C33-8781-BBBE897C1DBF}" srcOrd="0" destOrd="0" presId="urn:microsoft.com/office/officeart/2005/8/layout/process4"/>
    <dgm:cxn modelId="{793C85A6-E26C-4BD2-BB15-501DE1163D79}" srcId="{0ED59DEF-37A1-4287-A9AC-DBC2B9231DE9}" destId="{418DB04C-B02F-4376-9E23-2F58D9DD7E0F}" srcOrd="0" destOrd="0" parTransId="{D9C60B6F-1ACE-4CF9-813F-2DE92C97F712}" sibTransId="{C5589A8B-68F4-4EC2-B9EE-995F0C1982EA}"/>
    <dgm:cxn modelId="{60BC06BC-0303-412F-B8B6-DA4450749A1B}" srcId="{0ED59DEF-37A1-4287-A9AC-DBC2B9231DE9}" destId="{1FE9F9E1-153D-44F8-8B6F-BFEE88834C80}" srcOrd="1" destOrd="0" parTransId="{EB28F04D-363B-4E65-A355-B40BEB80EF09}" sibTransId="{513A8719-F45C-453B-B290-0110AAD53E73}"/>
    <dgm:cxn modelId="{CE0943BE-AD38-499C-AE65-FF33045A1D09}" type="presOf" srcId="{1FE9F9E1-153D-44F8-8B6F-BFEE88834C80}" destId="{57B3F67E-0BA6-4607-956C-C37D55CB2BDD}" srcOrd="0" destOrd="0" presId="urn:microsoft.com/office/officeart/2005/8/layout/process4"/>
    <dgm:cxn modelId="{282B17D5-5089-408F-ABAC-6CCE6D339B74}" type="presOf" srcId="{418DB04C-B02F-4376-9E23-2F58D9DD7E0F}" destId="{B72E3A11-47F1-48B3-B6E3-C886CBD2F3DB}" srcOrd="0" destOrd="0" presId="urn:microsoft.com/office/officeart/2005/8/layout/process4"/>
    <dgm:cxn modelId="{A2C77F2A-7ECF-4C7B-A1F2-38F71A77D85E}" type="presParOf" srcId="{7A2F879D-3844-4C33-8781-BBBE897C1DBF}" destId="{C55D06D3-B9C5-4D64-9CD6-03C37B3C09EC}" srcOrd="0" destOrd="0" presId="urn:microsoft.com/office/officeart/2005/8/layout/process4"/>
    <dgm:cxn modelId="{04C95795-9289-46EF-BCF6-F6AF2014B5E9}" type="presParOf" srcId="{C55D06D3-B9C5-4D64-9CD6-03C37B3C09EC}" destId="{57B3F67E-0BA6-4607-956C-C37D55CB2BDD}" srcOrd="0" destOrd="0" presId="urn:microsoft.com/office/officeart/2005/8/layout/process4"/>
    <dgm:cxn modelId="{4E5814C1-7AB0-4A0E-BEE3-37F9982639D2}" type="presParOf" srcId="{7A2F879D-3844-4C33-8781-BBBE897C1DBF}" destId="{736BBC48-6C05-4FEE-90AF-52FB2467D546}" srcOrd="1" destOrd="0" presId="urn:microsoft.com/office/officeart/2005/8/layout/process4"/>
    <dgm:cxn modelId="{F2092C34-BDEB-4174-A0EE-0CE6F9317B89}" type="presParOf" srcId="{7A2F879D-3844-4C33-8781-BBBE897C1DBF}" destId="{CB505367-CC06-4070-B79E-5DDAA8B7A07B}" srcOrd="2" destOrd="0" presId="urn:microsoft.com/office/officeart/2005/8/layout/process4"/>
    <dgm:cxn modelId="{3D5EAF7E-79A4-4B22-A9A8-B86112645CEE}" type="presParOf" srcId="{CB505367-CC06-4070-B79E-5DDAA8B7A07B}" destId="{B72E3A11-47F1-48B3-B6E3-C886CBD2F3D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2071BF1-A08F-48E6-8225-07A548B151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EDC8BC9-81D6-4FC4-B23C-68496069F0B3}">
      <dgm:prSet/>
      <dgm:spPr/>
      <dgm:t>
        <a:bodyPr/>
        <a:lstStyle/>
        <a:p>
          <a:r>
            <a:rPr lang="en-GB"/>
            <a:t>Is the consumer rights act 2015 in need of reform to make the rights of consumers clearer. </a:t>
          </a:r>
          <a:endParaRPr lang="en-US"/>
        </a:p>
      </dgm:t>
    </dgm:pt>
    <dgm:pt modelId="{0E7AD4D1-7570-4613-9F76-768EC16DD814}" type="parTrans" cxnId="{07B9CA90-32CA-4FA5-B3EB-44DC3871EF1C}">
      <dgm:prSet/>
      <dgm:spPr/>
      <dgm:t>
        <a:bodyPr/>
        <a:lstStyle/>
        <a:p>
          <a:endParaRPr lang="en-US"/>
        </a:p>
      </dgm:t>
    </dgm:pt>
    <dgm:pt modelId="{0B5D64E1-9EE0-4913-97EE-2AE9D36E4CBE}" type="sibTrans" cxnId="{07B9CA90-32CA-4FA5-B3EB-44DC3871EF1C}">
      <dgm:prSet/>
      <dgm:spPr/>
      <dgm:t>
        <a:bodyPr/>
        <a:lstStyle/>
        <a:p>
          <a:endParaRPr lang="en-US"/>
        </a:p>
      </dgm:t>
    </dgm:pt>
    <dgm:pt modelId="{CF9A9055-13DC-461B-95C7-7153D3A9DF8F}">
      <dgm:prSet/>
      <dgm:spPr/>
      <dgm:t>
        <a:bodyPr/>
        <a:lstStyle/>
        <a:p>
          <a:r>
            <a:rPr lang="en-GB"/>
            <a:t>Some arguments; </a:t>
          </a:r>
          <a:endParaRPr lang="en-US"/>
        </a:p>
      </dgm:t>
    </dgm:pt>
    <dgm:pt modelId="{66ABD5FF-4E3B-4B7D-B616-BA71A511EE2A}" type="parTrans" cxnId="{49B8A00E-32B8-4498-8F98-62E178D91527}">
      <dgm:prSet/>
      <dgm:spPr/>
      <dgm:t>
        <a:bodyPr/>
        <a:lstStyle/>
        <a:p>
          <a:endParaRPr lang="en-US"/>
        </a:p>
      </dgm:t>
    </dgm:pt>
    <dgm:pt modelId="{A77B24A1-1A97-41D6-BE69-E2A206D120D7}" type="sibTrans" cxnId="{49B8A00E-32B8-4498-8F98-62E178D91527}">
      <dgm:prSet/>
      <dgm:spPr/>
      <dgm:t>
        <a:bodyPr/>
        <a:lstStyle/>
        <a:p>
          <a:endParaRPr lang="en-US"/>
        </a:p>
      </dgm:t>
    </dgm:pt>
    <dgm:pt modelId="{7DA5D09A-FD4A-46FD-A1B0-65CA6FA008DE}">
      <dgm:prSet/>
      <dgm:spPr/>
      <dgm:t>
        <a:bodyPr/>
        <a:lstStyle/>
        <a:p>
          <a:r>
            <a:rPr lang="en-GB"/>
            <a:t>Against; could lead to oversimplification – gaps in the law. </a:t>
          </a:r>
          <a:endParaRPr lang="en-US"/>
        </a:p>
      </dgm:t>
    </dgm:pt>
    <dgm:pt modelId="{298F33C6-9BA8-41FC-8346-B7E7658D8F68}" type="parTrans" cxnId="{C961955C-5DBB-4BA7-BDA5-EF1B4A491A49}">
      <dgm:prSet/>
      <dgm:spPr/>
      <dgm:t>
        <a:bodyPr/>
        <a:lstStyle/>
        <a:p>
          <a:endParaRPr lang="en-US"/>
        </a:p>
      </dgm:t>
    </dgm:pt>
    <dgm:pt modelId="{6435A545-48E5-4645-B679-3D2F39AF7D76}" type="sibTrans" cxnId="{C961955C-5DBB-4BA7-BDA5-EF1B4A491A49}">
      <dgm:prSet/>
      <dgm:spPr/>
      <dgm:t>
        <a:bodyPr/>
        <a:lstStyle/>
        <a:p>
          <a:endParaRPr lang="en-US"/>
        </a:p>
      </dgm:t>
    </dgm:pt>
    <dgm:pt modelId="{C4F8731B-0285-403A-96C5-60FABB968AEC}">
      <dgm:prSet/>
      <dgm:spPr/>
      <dgm:t>
        <a:bodyPr/>
        <a:lstStyle/>
        <a:p>
          <a:r>
            <a:rPr lang="en-GB"/>
            <a:t>For; Businesses would be able to better comply with legislation. </a:t>
          </a:r>
          <a:endParaRPr lang="en-US"/>
        </a:p>
      </dgm:t>
    </dgm:pt>
    <dgm:pt modelId="{CB0FD79A-CCD9-4DAE-8D3F-592EE2AA6B46}" type="parTrans" cxnId="{5E11EB52-A5DD-4C1E-8849-F70D48C63D16}">
      <dgm:prSet/>
      <dgm:spPr/>
      <dgm:t>
        <a:bodyPr/>
        <a:lstStyle/>
        <a:p>
          <a:endParaRPr lang="en-US"/>
        </a:p>
      </dgm:t>
    </dgm:pt>
    <dgm:pt modelId="{22046453-3581-4601-836D-49A4657BAD60}" type="sibTrans" cxnId="{5E11EB52-A5DD-4C1E-8849-F70D48C63D16}">
      <dgm:prSet/>
      <dgm:spPr/>
      <dgm:t>
        <a:bodyPr/>
        <a:lstStyle/>
        <a:p>
          <a:endParaRPr lang="en-US"/>
        </a:p>
      </dgm:t>
    </dgm:pt>
    <dgm:pt modelId="{A1173382-D8A9-4AF7-9E72-F1B25BC2435A}" type="pres">
      <dgm:prSet presAssocID="{E2071BF1-A08F-48E6-8225-07A548B1518D}" presName="root" presStyleCnt="0">
        <dgm:presLayoutVars>
          <dgm:dir/>
          <dgm:resizeHandles val="exact"/>
        </dgm:presLayoutVars>
      </dgm:prSet>
      <dgm:spPr/>
    </dgm:pt>
    <dgm:pt modelId="{6B7707A3-EFA1-4DC6-8639-3F09CAE6E6AF}" type="pres">
      <dgm:prSet presAssocID="{BEDC8BC9-81D6-4FC4-B23C-68496069F0B3}" presName="compNode" presStyleCnt="0"/>
      <dgm:spPr/>
    </dgm:pt>
    <dgm:pt modelId="{C7F90A96-F682-40A6-9809-87BDFA1D1B1D}" type="pres">
      <dgm:prSet presAssocID="{BEDC8BC9-81D6-4FC4-B23C-68496069F0B3}" presName="bgRect" presStyleLbl="bgShp" presStyleIdx="0" presStyleCnt="4"/>
      <dgm:spPr/>
    </dgm:pt>
    <dgm:pt modelId="{689EE619-F887-41B3-A221-C778C5CAABB6}" type="pres">
      <dgm:prSet presAssocID="{BEDC8BC9-81D6-4FC4-B23C-68496069F0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A060EBC6-8ED1-4520-BEC7-D0ABF70F6BB9}" type="pres">
      <dgm:prSet presAssocID="{BEDC8BC9-81D6-4FC4-B23C-68496069F0B3}" presName="spaceRect" presStyleCnt="0"/>
      <dgm:spPr/>
    </dgm:pt>
    <dgm:pt modelId="{8914CA84-0917-4C90-9135-092D833A1931}" type="pres">
      <dgm:prSet presAssocID="{BEDC8BC9-81D6-4FC4-B23C-68496069F0B3}" presName="parTx" presStyleLbl="revTx" presStyleIdx="0" presStyleCnt="4">
        <dgm:presLayoutVars>
          <dgm:chMax val="0"/>
          <dgm:chPref val="0"/>
        </dgm:presLayoutVars>
      </dgm:prSet>
      <dgm:spPr/>
    </dgm:pt>
    <dgm:pt modelId="{EFEEEA58-280D-4441-A680-49FF43F607E4}" type="pres">
      <dgm:prSet presAssocID="{0B5D64E1-9EE0-4913-97EE-2AE9D36E4CBE}" presName="sibTrans" presStyleCnt="0"/>
      <dgm:spPr/>
    </dgm:pt>
    <dgm:pt modelId="{995174A1-03F1-4144-843E-3A523EDDA77E}" type="pres">
      <dgm:prSet presAssocID="{CF9A9055-13DC-461B-95C7-7153D3A9DF8F}" presName="compNode" presStyleCnt="0"/>
      <dgm:spPr/>
    </dgm:pt>
    <dgm:pt modelId="{49981C47-CB6E-468B-B1E6-6A431F2D3712}" type="pres">
      <dgm:prSet presAssocID="{CF9A9055-13DC-461B-95C7-7153D3A9DF8F}" presName="bgRect" presStyleLbl="bgShp" presStyleIdx="1" presStyleCnt="4"/>
      <dgm:spPr/>
    </dgm:pt>
    <dgm:pt modelId="{FB22BEC3-B612-4F39-91AC-D6CAAA5B5405}" type="pres">
      <dgm:prSet presAssocID="{CF9A9055-13DC-461B-95C7-7153D3A9DF8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5EE45AE7-6329-4E2B-92B2-7F4505129422}" type="pres">
      <dgm:prSet presAssocID="{CF9A9055-13DC-461B-95C7-7153D3A9DF8F}" presName="spaceRect" presStyleCnt="0"/>
      <dgm:spPr/>
    </dgm:pt>
    <dgm:pt modelId="{A6D04ADF-09FE-44B5-B56B-433E69E50DE6}" type="pres">
      <dgm:prSet presAssocID="{CF9A9055-13DC-461B-95C7-7153D3A9DF8F}" presName="parTx" presStyleLbl="revTx" presStyleIdx="1" presStyleCnt="4">
        <dgm:presLayoutVars>
          <dgm:chMax val="0"/>
          <dgm:chPref val="0"/>
        </dgm:presLayoutVars>
      </dgm:prSet>
      <dgm:spPr/>
    </dgm:pt>
    <dgm:pt modelId="{38E05FA8-6975-401E-BA39-C2B48CEA8644}" type="pres">
      <dgm:prSet presAssocID="{A77B24A1-1A97-41D6-BE69-E2A206D120D7}" presName="sibTrans" presStyleCnt="0"/>
      <dgm:spPr/>
    </dgm:pt>
    <dgm:pt modelId="{6A9C2BCA-87E0-4E99-8AB7-CBE0EB63D44D}" type="pres">
      <dgm:prSet presAssocID="{7DA5D09A-FD4A-46FD-A1B0-65CA6FA008DE}" presName="compNode" presStyleCnt="0"/>
      <dgm:spPr/>
    </dgm:pt>
    <dgm:pt modelId="{DC204FBE-D30B-4C20-B7CC-7FBD6141D2CE}" type="pres">
      <dgm:prSet presAssocID="{7DA5D09A-FD4A-46FD-A1B0-65CA6FA008DE}" presName="bgRect" presStyleLbl="bgShp" presStyleIdx="2" presStyleCnt="4"/>
      <dgm:spPr/>
    </dgm:pt>
    <dgm:pt modelId="{01424B35-5EC7-42E9-A5DD-7D1F66D8ED06}" type="pres">
      <dgm:prSet presAssocID="{7DA5D09A-FD4A-46FD-A1B0-65CA6FA008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tial Sun"/>
        </a:ext>
      </dgm:extLst>
    </dgm:pt>
    <dgm:pt modelId="{ED011ECE-CC6D-4973-A742-54079D418E83}" type="pres">
      <dgm:prSet presAssocID="{7DA5D09A-FD4A-46FD-A1B0-65CA6FA008DE}" presName="spaceRect" presStyleCnt="0"/>
      <dgm:spPr/>
    </dgm:pt>
    <dgm:pt modelId="{1E80163C-CCEA-4300-B844-C4600B711867}" type="pres">
      <dgm:prSet presAssocID="{7DA5D09A-FD4A-46FD-A1B0-65CA6FA008DE}" presName="parTx" presStyleLbl="revTx" presStyleIdx="2" presStyleCnt="4">
        <dgm:presLayoutVars>
          <dgm:chMax val="0"/>
          <dgm:chPref val="0"/>
        </dgm:presLayoutVars>
      </dgm:prSet>
      <dgm:spPr/>
    </dgm:pt>
    <dgm:pt modelId="{A88FEE63-BA52-44BD-BB4F-0F6B08CE88D6}" type="pres">
      <dgm:prSet presAssocID="{6435A545-48E5-4645-B679-3D2F39AF7D76}" presName="sibTrans" presStyleCnt="0"/>
      <dgm:spPr/>
    </dgm:pt>
    <dgm:pt modelId="{B2922DEA-5984-4907-BCCB-A7B59E3C8BC5}" type="pres">
      <dgm:prSet presAssocID="{C4F8731B-0285-403A-96C5-60FABB968AEC}" presName="compNode" presStyleCnt="0"/>
      <dgm:spPr/>
    </dgm:pt>
    <dgm:pt modelId="{42E71A77-ACD3-41FD-A78F-71DCB02079B9}" type="pres">
      <dgm:prSet presAssocID="{C4F8731B-0285-403A-96C5-60FABB968AEC}" presName="bgRect" presStyleLbl="bgShp" presStyleIdx="3" presStyleCnt="4"/>
      <dgm:spPr/>
    </dgm:pt>
    <dgm:pt modelId="{FFA74912-D587-4677-BCA8-8D9818C42D48}" type="pres">
      <dgm:prSet presAssocID="{C4F8731B-0285-403A-96C5-60FABB968A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69935FE0-9FD5-4F59-A5BD-3674B3A9C757}" type="pres">
      <dgm:prSet presAssocID="{C4F8731B-0285-403A-96C5-60FABB968AEC}" presName="spaceRect" presStyleCnt="0"/>
      <dgm:spPr/>
    </dgm:pt>
    <dgm:pt modelId="{E832F6A9-A435-40FF-A816-D0F9A167565E}" type="pres">
      <dgm:prSet presAssocID="{C4F8731B-0285-403A-96C5-60FABB968AEC}" presName="parTx" presStyleLbl="revTx" presStyleIdx="3" presStyleCnt="4">
        <dgm:presLayoutVars>
          <dgm:chMax val="0"/>
          <dgm:chPref val="0"/>
        </dgm:presLayoutVars>
      </dgm:prSet>
      <dgm:spPr/>
    </dgm:pt>
  </dgm:ptLst>
  <dgm:cxnLst>
    <dgm:cxn modelId="{49B8A00E-32B8-4498-8F98-62E178D91527}" srcId="{E2071BF1-A08F-48E6-8225-07A548B1518D}" destId="{CF9A9055-13DC-461B-95C7-7153D3A9DF8F}" srcOrd="1" destOrd="0" parTransId="{66ABD5FF-4E3B-4B7D-B616-BA71A511EE2A}" sibTransId="{A77B24A1-1A97-41D6-BE69-E2A206D120D7}"/>
    <dgm:cxn modelId="{DBBD573C-3927-4DC1-BB0D-6A0C6F2CB0B2}" type="presOf" srcId="{BEDC8BC9-81D6-4FC4-B23C-68496069F0B3}" destId="{8914CA84-0917-4C90-9135-092D833A1931}" srcOrd="0" destOrd="0" presId="urn:microsoft.com/office/officeart/2018/2/layout/IconVerticalSolidList"/>
    <dgm:cxn modelId="{C961955C-5DBB-4BA7-BDA5-EF1B4A491A49}" srcId="{E2071BF1-A08F-48E6-8225-07A548B1518D}" destId="{7DA5D09A-FD4A-46FD-A1B0-65CA6FA008DE}" srcOrd="2" destOrd="0" parTransId="{298F33C6-9BA8-41FC-8346-B7E7658D8F68}" sibTransId="{6435A545-48E5-4645-B679-3D2F39AF7D76}"/>
    <dgm:cxn modelId="{62881B41-2DDD-42BF-B5B9-123C679B4B53}" type="presOf" srcId="{7DA5D09A-FD4A-46FD-A1B0-65CA6FA008DE}" destId="{1E80163C-CCEA-4300-B844-C4600B711867}" srcOrd="0" destOrd="0" presId="urn:microsoft.com/office/officeart/2018/2/layout/IconVerticalSolidList"/>
    <dgm:cxn modelId="{7B814E43-36EF-4245-BF46-FE83198B2FCF}" type="presOf" srcId="{CF9A9055-13DC-461B-95C7-7153D3A9DF8F}" destId="{A6D04ADF-09FE-44B5-B56B-433E69E50DE6}" srcOrd="0" destOrd="0" presId="urn:microsoft.com/office/officeart/2018/2/layout/IconVerticalSolidList"/>
    <dgm:cxn modelId="{577D2764-9C12-4A59-B80B-17A98AFBFE7F}" type="presOf" srcId="{C4F8731B-0285-403A-96C5-60FABB968AEC}" destId="{E832F6A9-A435-40FF-A816-D0F9A167565E}" srcOrd="0" destOrd="0" presId="urn:microsoft.com/office/officeart/2018/2/layout/IconVerticalSolidList"/>
    <dgm:cxn modelId="{5E11EB52-A5DD-4C1E-8849-F70D48C63D16}" srcId="{E2071BF1-A08F-48E6-8225-07A548B1518D}" destId="{C4F8731B-0285-403A-96C5-60FABB968AEC}" srcOrd="3" destOrd="0" parTransId="{CB0FD79A-CCD9-4DAE-8D3F-592EE2AA6B46}" sibTransId="{22046453-3581-4601-836D-49A4657BAD60}"/>
    <dgm:cxn modelId="{CFA3228F-7F29-4621-8893-A7002C7DD4CC}" type="presOf" srcId="{E2071BF1-A08F-48E6-8225-07A548B1518D}" destId="{A1173382-D8A9-4AF7-9E72-F1B25BC2435A}" srcOrd="0" destOrd="0" presId="urn:microsoft.com/office/officeart/2018/2/layout/IconVerticalSolidList"/>
    <dgm:cxn modelId="{07B9CA90-32CA-4FA5-B3EB-44DC3871EF1C}" srcId="{E2071BF1-A08F-48E6-8225-07A548B1518D}" destId="{BEDC8BC9-81D6-4FC4-B23C-68496069F0B3}" srcOrd="0" destOrd="0" parTransId="{0E7AD4D1-7570-4613-9F76-768EC16DD814}" sibTransId="{0B5D64E1-9EE0-4913-97EE-2AE9D36E4CBE}"/>
    <dgm:cxn modelId="{C6EF41ED-6738-4C08-99A4-5AA15A84BB1D}" type="presParOf" srcId="{A1173382-D8A9-4AF7-9E72-F1B25BC2435A}" destId="{6B7707A3-EFA1-4DC6-8639-3F09CAE6E6AF}" srcOrd="0" destOrd="0" presId="urn:microsoft.com/office/officeart/2018/2/layout/IconVerticalSolidList"/>
    <dgm:cxn modelId="{4F361AFE-32FE-48E1-B9AB-EF98DBA6AA7D}" type="presParOf" srcId="{6B7707A3-EFA1-4DC6-8639-3F09CAE6E6AF}" destId="{C7F90A96-F682-40A6-9809-87BDFA1D1B1D}" srcOrd="0" destOrd="0" presId="urn:microsoft.com/office/officeart/2018/2/layout/IconVerticalSolidList"/>
    <dgm:cxn modelId="{940CD1A1-75B8-4C13-977B-81CE5294D8EE}" type="presParOf" srcId="{6B7707A3-EFA1-4DC6-8639-3F09CAE6E6AF}" destId="{689EE619-F887-41B3-A221-C778C5CAABB6}" srcOrd="1" destOrd="0" presId="urn:microsoft.com/office/officeart/2018/2/layout/IconVerticalSolidList"/>
    <dgm:cxn modelId="{DDD5D471-8A2D-416B-8991-A24493A1B024}" type="presParOf" srcId="{6B7707A3-EFA1-4DC6-8639-3F09CAE6E6AF}" destId="{A060EBC6-8ED1-4520-BEC7-D0ABF70F6BB9}" srcOrd="2" destOrd="0" presId="urn:microsoft.com/office/officeart/2018/2/layout/IconVerticalSolidList"/>
    <dgm:cxn modelId="{837B6C0D-ECC9-4C14-9DC0-3389455B8420}" type="presParOf" srcId="{6B7707A3-EFA1-4DC6-8639-3F09CAE6E6AF}" destId="{8914CA84-0917-4C90-9135-092D833A1931}" srcOrd="3" destOrd="0" presId="urn:microsoft.com/office/officeart/2018/2/layout/IconVerticalSolidList"/>
    <dgm:cxn modelId="{F6553397-C35C-4CF7-A23C-8F6C2A740284}" type="presParOf" srcId="{A1173382-D8A9-4AF7-9E72-F1B25BC2435A}" destId="{EFEEEA58-280D-4441-A680-49FF43F607E4}" srcOrd="1" destOrd="0" presId="urn:microsoft.com/office/officeart/2018/2/layout/IconVerticalSolidList"/>
    <dgm:cxn modelId="{87059993-D7CE-46C6-807B-63252DCA8550}" type="presParOf" srcId="{A1173382-D8A9-4AF7-9E72-F1B25BC2435A}" destId="{995174A1-03F1-4144-843E-3A523EDDA77E}" srcOrd="2" destOrd="0" presId="urn:microsoft.com/office/officeart/2018/2/layout/IconVerticalSolidList"/>
    <dgm:cxn modelId="{602F75CE-5564-48E0-AE81-4606D79DC8EF}" type="presParOf" srcId="{995174A1-03F1-4144-843E-3A523EDDA77E}" destId="{49981C47-CB6E-468B-B1E6-6A431F2D3712}" srcOrd="0" destOrd="0" presId="urn:microsoft.com/office/officeart/2018/2/layout/IconVerticalSolidList"/>
    <dgm:cxn modelId="{F283DA91-B411-4048-9423-D9F634A77875}" type="presParOf" srcId="{995174A1-03F1-4144-843E-3A523EDDA77E}" destId="{FB22BEC3-B612-4F39-91AC-D6CAAA5B5405}" srcOrd="1" destOrd="0" presId="urn:microsoft.com/office/officeart/2018/2/layout/IconVerticalSolidList"/>
    <dgm:cxn modelId="{74E74C8F-6C42-4745-B772-710E6AB09B98}" type="presParOf" srcId="{995174A1-03F1-4144-843E-3A523EDDA77E}" destId="{5EE45AE7-6329-4E2B-92B2-7F4505129422}" srcOrd="2" destOrd="0" presId="urn:microsoft.com/office/officeart/2018/2/layout/IconVerticalSolidList"/>
    <dgm:cxn modelId="{7605E3F2-BCED-4C4D-A439-96D2B00F984A}" type="presParOf" srcId="{995174A1-03F1-4144-843E-3A523EDDA77E}" destId="{A6D04ADF-09FE-44B5-B56B-433E69E50DE6}" srcOrd="3" destOrd="0" presId="urn:microsoft.com/office/officeart/2018/2/layout/IconVerticalSolidList"/>
    <dgm:cxn modelId="{9B55225A-56DE-4321-B61F-B774173E0B20}" type="presParOf" srcId="{A1173382-D8A9-4AF7-9E72-F1B25BC2435A}" destId="{38E05FA8-6975-401E-BA39-C2B48CEA8644}" srcOrd="3" destOrd="0" presId="urn:microsoft.com/office/officeart/2018/2/layout/IconVerticalSolidList"/>
    <dgm:cxn modelId="{6935FE78-6176-4926-A0BC-C6CBE8D9F77E}" type="presParOf" srcId="{A1173382-D8A9-4AF7-9E72-F1B25BC2435A}" destId="{6A9C2BCA-87E0-4E99-8AB7-CBE0EB63D44D}" srcOrd="4" destOrd="0" presId="urn:microsoft.com/office/officeart/2018/2/layout/IconVerticalSolidList"/>
    <dgm:cxn modelId="{80FBF60D-7680-4586-A9B2-8F3C1DD41081}" type="presParOf" srcId="{6A9C2BCA-87E0-4E99-8AB7-CBE0EB63D44D}" destId="{DC204FBE-D30B-4C20-B7CC-7FBD6141D2CE}" srcOrd="0" destOrd="0" presId="urn:microsoft.com/office/officeart/2018/2/layout/IconVerticalSolidList"/>
    <dgm:cxn modelId="{40DFBAAF-8D4B-4782-8A35-7014DB491615}" type="presParOf" srcId="{6A9C2BCA-87E0-4E99-8AB7-CBE0EB63D44D}" destId="{01424B35-5EC7-42E9-A5DD-7D1F66D8ED06}" srcOrd="1" destOrd="0" presId="urn:microsoft.com/office/officeart/2018/2/layout/IconVerticalSolidList"/>
    <dgm:cxn modelId="{652E4164-DA44-46A6-AD1F-8AF91379698F}" type="presParOf" srcId="{6A9C2BCA-87E0-4E99-8AB7-CBE0EB63D44D}" destId="{ED011ECE-CC6D-4973-A742-54079D418E83}" srcOrd="2" destOrd="0" presId="urn:microsoft.com/office/officeart/2018/2/layout/IconVerticalSolidList"/>
    <dgm:cxn modelId="{93A3B54E-0607-49DC-8304-A8F6545E5072}" type="presParOf" srcId="{6A9C2BCA-87E0-4E99-8AB7-CBE0EB63D44D}" destId="{1E80163C-CCEA-4300-B844-C4600B711867}" srcOrd="3" destOrd="0" presId="urn:microsoft.com/office/officeart/2018/2/layout/IconVerticalSolidList"/>
    <dgm:cxn modelId="{E2F024DA-71F0-4387-BC58-958A2112D291}" type="presParOf" srcId="{A1173382-D8A9-4AF7-9E72-F1B25BC2435A}" destId="{A88FEE63-BA52-44BD-BB4F-0F6B08CE88D6}" srcOrd="5" destOrd="0" presId="urn:microsoft.com/office/officeart/2018/2/layout/IconVerticalSolidList"/>
    <dgm:cxn modelId="{4076E334-BA4E-458B-B9C9-1785ADAE1B24}" type="presParOf" srcId="{A1173382-D8A9-4AF7-9E72-F1B25BC2435A}" destId="{B2922DEA-5984-4907-BCCB-A7B59E3C8BC5}" srcOrd="6" destOrd="0" presId="urn:microsoft.com/office/officeart/2018/2/layout/IconVerticalSolidList"/>
    <dgm:cxn modelId="{D078A08A-C799-43AC-AE77-0F0E11290949}" type="presParOf" srcId="{B2922DEA-5984-4907-BCCB-A7B59E3C8BC5}" destId="{42E71A77-ACD3-41FD-A78F-71DCB02079B9}" srcOrd="0" destOrd="0" presId="urn:microsoft.com/office/officeart/2018/2/layout/IconVerticalSolidList"/>
    <dgm:cxn modelId="{B76AE291-01B4-49C6-94C4-0408A403F67F}" type="presParOf" srcId="{B2922DEA-5984-4907-BCCB-A7B59E3C8BC5}" destId="{FFA74912-D587-4677-BCA8-8D9818C42D48}" srcOrd="1" destOrd="0" presId="urn:microsoft.com/office/officeart/2018/2/layout/IconVerticalSolidList"/>
    <dgm:cxn modelId="{54FE02B8-5D40-46F6-9421-0BBA235A643C}" type="presParOf" srcId="{B2922DEA-5984-4907-BCCB-A7B59E3C8BC5}" destId="{69935FE0-9FD5-4F59-A5BD-3674B3A9C757}" srcOrd="2" destOrd="0" presId="urn:microsoft.com/office/officeart/2018/2/layout/IconVerticalSolidList"/>
    <dgm:cxn modelId="{EE056196-F25A-4A1F-B747-4C1120CE231F}" type="presParOf" srcId="{B2922DEA-5984-4907-BCCB-A7B59E3C8BC5}" destId="{E832F6A9-A435-40FF-A816-D0F9A16756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EA5465-0874-4338-8DDA-45C7659F75C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71A2E01-E43C-4B62-97FC-A089F936F05A}">
      <dgm:prSet/>
      <dgm:spPr/>
      <dgm:t>
        <a:bodyPr/>
        <a:lstStyle/>
        <a:p>
          <a:r>
            <a:rPr lang="en-GB"/>
            <a:t>Different industries will need to comply with different piece of legislation (some of them will be the same) </a:t>
          </a:r>
          <a:endParaRPr lang="en-US"/>
        </a:p>
      </dgm:t>
    </dgm:pt>
    <dgm:pt modelId="{2E26017E-77C9-42A1-91AA-DB0B07941839}" type="parTrans" cxnId="{67B818DA-2950-4658-8CBD-9BDD6134F6FF}">
      <dgm:prSet/>
      <dgm:spPr/>
      <dgm:t>
        <a:bodyPr/>
        <a:lstStyle/>
        <a:p>
          <a:endParaRPr lang="en-US"/>
        </a:p>
      </dgm:t>
    </dgm:pt>
    <dgm:pt modelId="{FD07DA28-6D76-429D-9A53-A7B6CF9577CE}" type="sibTrans" cxnId="{67B818DA-2950-4658-8CBD-9BDD6134F6FF}">
      <dgm:prSet/>
      <dgm:spPr/>
      <dgm:t>
        <a:bodyPr/>
        <a:lstStyle/>
        <a:p>
          <a:endParaRPr lang="en-US"/>
        </a:p>
      </dgm:t>
    </dgm:pt>
    <dgm:pt modelId="{39A9CDDC-955B-4822-9BA4-3C0EB100BD2D}">
      <dgm:prSet/>
      <dgm:spPr/>
      <dgm:t>
        <a:bodyPr/>
        <a:lstStyle/>
        <a:p>
          <a:r>
            <a:rPr lang="en-GB"/>
            <a:t>On the next few slides, we are going to start looking at some of these; </a:t>
          </a:r>
          <a:endParaRPr lang="en-US"/>
        </a:p>
      </dgm:t>
    </dgm:pt>
    <dgm:pt modelId="{C28048D2-D11C-42DB-A71F-759278BE9878}" type="parTrans" cxnId="{58B2B051-9C87-4694-B1A3-007777C0079F}">
      <dgm:prSet/>
      <dgm:spPr/>
      <dgm:t>
        <a:bodyPr/>
        <a:lstStyle/>
        <a:p>
          <a:endParaRPr lang="en-US"/>
        </a:p>
      </dgm:t>
    </dgm:pt>
    <dgm:pt modelId="{347CD480-93C6-47E9-861C-9C457793EA06}" type="sibTrans" cxnId="{58B2B051-9C87-4694-B1A3-007777C0079F}">
      <dgm:prSet/>
      <dgm:spPr/>
      <dgm:t>
        <a:bodyPr/>
        <a:lstStyle/>
        <a:p>
          <a:endParaRPr lang="en-US"/>
        </a:p>
      </dgm:t>
    </dgm:pt>
    <dgm:pt modelId="{AA502171-5B30-47F3-B906-DF4D86261BAE}" type="pres">
      <dgm:prSet presAssocID="{78EA5465-0874-4338-8DDA-45C7659F75CC}" presName="vert0" presStyleCnt="0">
        <dgm:presLayoutVars>
          <dgm:dir/>
          <dgm:animOne val="branch"/>
          <dgm:animLvl val="lvl"/>
        </dgm:presLayoutVars>
      </dgm:prSet>
      <dgm:spPr/>
    </dgm:pt>
    <dgm:pt modelId="{FA9AAEA5-BD53-4DF3-9FD1-7D740C1853A9}" type="pres">
      <dgm:prSet presAssocID="{371A2E01-E43C-4B62-97FC-A089F936F05A}" presName="thickLine" presStyleLbl="alignNode1" presStyleIdx="0" presStyleCnt="2"/>
      <dgm:spPr/>
    </dgm:pt>
    <dgm:pt modelId="{1219ECEE-13F1-462F-A166-C830650DF308}" type="pres">
      <dgm:prSet presAssocID="{371A2E01-E43C-4B62-97FC-A089F936F05A}" presName="horz1" presStyleCnt="0"/>
      <dgm:spPr/>
    </dgm:pt>
    <dgm:pt modelId="{678C3650-F246-4A22-976D-933AE60F3582}" type="pres">
      <dgm:prSet presAssocID="{371A2E01-E43C-4B62-97FC-A089F936F05A}" presName="tx1" presStyleLbl="revTx" presStyleIdx="0" presStyleCnt="2"/>
      <dgm:spPr/>
    </dgm:pt>
    <dgm:pt modelId="{B9E60067-16C6-499C-A843-B26827B7E607}" type="pres">
      <dgm:prSet presAssocID="{371A2E01-E43C-4B62-97FC-A089F936F05A}" presName="vert1" presStyleCnt="0"/>
      <dgm:spPr/>
    </dgm:pt>
    <dgm:pt modelId="{16418660-15C2-4EC0-B341-897598AB8173}" type="pres">
      <dgm:prSet presAssocID="{39A9CDDC-955B-4822-9BA4-3C0EB100BD2D}" presName="thickLine" presStyleLbl="alignNode1" presStyleIdx="1" presStyleCnt="2"/>
      <dgm:spPr/>
    </dgm:pt>
    <dgm:pt modelId="{6B55354D-DEF3-472E-96A9-9138CE147267}" type="pres">
      <dgm:prSet presAssocID="{39A9CDDC-955B-4822-9BA4-3C0EB100BD2D}" presName="horz1" presStyleCnt="0"/>
      <dgm:spPr/>
    </dgm:pt>
    <dgm:pt modelId="{245CE622-E97A-472B-8C3D-825A843F832B}" type="pres">
      <dgm:prSet presAssocID="{39A9CDDC-955B-4822-9BA4-3C0EB100BD2D}" presName="tx1" presStyleLbl="revTx" presStyleIdx="1" presStyleCnt="2"/>
      <dgm:spPr/>
    </dgm:pt>
    <dgm:pt modelId="{2AA0510F-2065-4CC7-AC31-089751F619EE}" type="pres">
      <dgm:prSet presAssocID="{39A9CDDC-955B-4822-9BA4-3C0EB100BD2D}" presName="vert1" presStyleCnt="0"/>
      <dgm:spPr/>
    </dgm:pt>
  </dgm:ptLst>
  <dgm:cxnLst>
    <dgm:cxn modelId="{58B2B051-9C87-4694-B1A3-007777C0079F}" srcId="{78EA5465-0874-4338-8DDA-45C7659F75CC}" destId="{39A9CDDC-955B-4822-9BA4-3C0EB100BD2D}" srcOrd="1" destOrd="0" parTransId="{C28048D2-D11C-42DB-A71F-759278BE9878}" sibTransId="{347CD480-93C6-47E9-861C-9C457793EA06}"/>
    <dgm:cxn modelId="{827FC67D-66DA-4D50-BF85-CCF038B4CEB8}" type="presOf" srcId="{39A9CDDC-955B-4822-9BA4-3C0EB100BD2D}" destId="{245CE622-E97A-472B-8C3D-825A843F832B}" srcOrd="0" destOrd="0" presId="urn:microsoft.com/office/officeart/2008/layout/LinedList"/>
    <dgm:cxn modelId="{67B818DA-2950-4658-8CBD-9BDD6134F6FF}" srcId="{78EA5465-0874-4338-8DDA-45C7659F75CC}" destId="{371A2E01-E43C-4B62-97FC-A089F936F05A}" srcOrd="0" destOrd="0" parTransId="{2E26017E-77C9-42A1-91AA-DB0B07941839}" sibTransId="{FD07DA28-6D76-429D-9A53-A7B6CF9577CE}"/>
    <dgm:cxn modelId="{6C4B2BDB-59C1-4895-A2FE-790AD7B81857}" type="presOf" srcId="{371A2E01-E43C-4B62-97FC-A089F936F05A}" destId="{678C3650-F246-4A22-976D-933AE60F3582}" srcOrd="0" destOrd="0" presId="urn:microsoft.com/office/officeart/2008/layout/LinedList"/>
    <dgm:cxn modelId="{98A755E7-F694-4FB6-9118-EB5F9C515C81}" type="presOf" srcId="{78EA5465-0874-4338-8DDA-45C7659F75CC}" destId="{AA502171-5B30-47F3-B906-DF4D86261BAE}" srcOrd="0" destOrd="0" presId="urn:microsoft.com/office/officeart/2008/layout/LinedList"/>
    <dgm:cxn modelId="{5A7AE2EF-758E-41B1-B46F-8BF8B1F4BD35}" type="presParOf" srcId="{AA502171-5B30-47F3-B906-DF4D86261BAE}" destId="{FA9AAEA5-BD53-4DF3-9FD1-7D740C1853A9}" srcOrd="0" destOrd="0" presId="urn:microsoft.com/office/officeart/2008/layout/LinedList"/>
    <dgm:cxn modelId="{81B7A9C8-51FD-4C9B-8B5D-0A3C11906209}" type="presParOf" srcId="{AA502171-5B30-47F3-B906-DF4D86261BAE}" destId="{1219ECEE-13F1-462F-A166-C830650DF308}" srcOrd="1" destOrd="0" presId="urn:microsoft.com/office/officeart/2008/layout/LinedList"/>
    <dgm:cxn modelId="{8D29E445-56D4-4BC5-A502-A3C187EAF7A9}" type="presParOf" srcId="{1219ECEE-13F1-462F-A166-C830650DF308}" destId="{678C3650-F246-4A22-976D-933AE60F3582}" srcOrd="0" destOrd="0" presId="urn:microsoft.com/office/officeart/2008/layout/LinedList"/>
    <dgm:cxn modelId="{EB855C3B-AFD7-48BB-8669-299B54D73EC8}" type="presParOf" srcId="{1219ECEE-13F1-462F-A166-C830650DF308}" destId="{B9E60067-16C6-499C-A843-B26827B7E607}" srcOrd="1" destOrd="0" presId="urn:microsoft.com/office/officeart/2008/layout/LinedList"/>
    <dgm:cxn modelId="{54D95EE3-39C8-4FD1-A408-2134FC33E538}" type="presParOf" srcId="{AA502171-5B30-47F3-B906-DF4D86261BAE}" destId="{16418660-15C2-4EC0-B341-897598AB8173}" srcOrd="2" destOrd="0" presId="urn:microsoft.com/office/officeart/2008/layout/LinedList"/>
    <dgm:cxn modelId="{7D0AD8AF-91F4-497A-8A7C-F3A2AD4E7301}" type="presParOf" srcId="{AA502171-5B30-47F3-B906-DF4D86261BAE}" destId="{6B55354D-DEF3-472E-96A9-9138CE147267}" srcOrd="3" destOrd="0" presId="urn:microsoft.com/office/officeart/2008/layout/LinedList"/>
    <dgm:cxn modelId="{A0E8DDD4-28FE-4ED2-85FA-DCA084BBD3A5}" type="presParOf" srcId="{6B55354D-DEF3-472E-96A9-9138CE147267}" destId="{245CE622-E97A-472B-8C3D-825A843F832B}" srcOrd="0" destOrd="0" presId="urn:microsoft.com/office/officeart/2008/layout/LinedList"/>
    <dgm:cxn modelId="{B3640B2C-2C81-4398-B493-46BFCCC8E551}" type="presParOf" srcId="{6B55354D-DEF3-472E-96A9-9138CE147267}" destId="{2AA0510F-2065-4CC7-AC31-089751F619E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C998F4A-0F6F-4408-B619-B018292316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E73D189-87C9-464C-8228-39F159A2BD11}">
      <dgm:prSet/>
      <dgm:spPr/>
      <dgm:t>
        <a:bodyPr/>
        <a:lstStyle/>
        <a:p>
          <a:pPr>
            <a:lnSpc>
              <a:spcPct val="100000"/>
            </a:lnSpc>
          </a:pPr>
          <a:r>
            <a:rPr lang="en-GB"/>
            <a:t>The aim of today’s session is to discuss the Environmental protection (single- use plastic products) (Wales) Act 2023 and its impact on business. </a:t>
          </a:r>
          <a:endParaRPr lang="en-US"/>
        </a:p>
      </dgm:t>
    </dgm:pt>
    <dgm:pt modelId="{52A88D5C-8814-4065-8B9D-C627969140E5}" type="parTrans" cxnId="{BF662F5C-7F38-4594-AE66-9BE1542D1A7C}">
      <dgm:prSet/>
      <dgm:spPr/>
      <dgm:t>
        <a:bodyPr/>
        <a:lstStyle/>
        <a:p>
          <a:endParaRPr lang="en-US"/>
        </a:p>
      </dgm:t>
    </dgm:pt>
    <dgm:pt modelId="{4291C943-133B-439D-AF66-F692B8075B43}" type="sibTrans" cxnId="{BF662F5C-7F38-4594-AE66-9BE1542D1A7C}">
      <dgm:prSet/>
      <dgm:spPr/>
      <dgm:t>
        <a:bodyPr/>
        <a:lstStyle/>
        <a:p>
          <a:endParaRPr lang="en-US"/>
        </a:p>
      </dgm:t>
    </dgm:pt>
    <dgm:pt modelId="{2E6B24F8-D69D-480E-989A-62441BB24A5D}">
      <dgm:prSet/>
      <dgm:spPr/>
      <dgm:t>
        <a:bodyPr/>
        <a:lstStyle/>
        <a:p>
          <a:pPr>
            <a:lnSpc>
              <a:spcPct val="100000"/>
            </a:lnSpc>
          </a:pPr>
          <a:r>
            <a:rPr lang="en-GB"/>
            <a:t>By the end of today’s session students should be able to demonstrate their understanding of the Environmental Protection (Single – Use Plastic Products) (Wales) Act 2023</a:t>
          </a:r>
          <a:endParaRPr lang="en-US"/>
        </a:p>
      </dgm:t>
    </dgm:pt>
    <dgm:pt modelId="{EBAFC1E2-6A55-45A6-846E-C042B4D11829}" type="parTrans" cxnId="{55F4B0CE-89DF-49D6-AA88-3E1EF226901B}">
      <dgm:prSet/>
      <dgm:spPr/>
      <dgm:t>
        <a:bodyPr/>
        <a:lstStyle/>
        <a:p>
          <a:endParaRPr lang="en-US"/>
        </a:p>
      </dgm:t>
    </dgm:pt>
    <dgm:pt modelId="{A6ACC981-99CF-46E9-B45C-37BD0414516E}" type="sibTrans" cxnId="{55F4B0CE-89DF-49D6-AA88-3E1EF226901B}">
      <dgm:prSet/>
      <dgm:spPr/>
      <dgm:t>
        <a:bodyPr/>
        <a:lstStyle/>
        <a:p>
          <a:endParaRPr lang="en-US"/>
        </a:p>
      </dgm:t>
    </dgm:pt>
    <dgm:pt modelId="{5F60B5A0-793A-49B2-8315-B98A9F9D88E4}" type="pres">
      <dgm:prSet presAssocID="{BC998F4A-0F6F-4408-B619-B018292316A8}" presName="root" presStyleCnt="0">
        <dgm:presLayoutVars>
          <dgm:dir/>
          <dgm:resizeHandles val="exact"/>
        </dgm:presLayoutVars>
      </dgm:prSet>
      <dgm:spPr/>
    </dgm:pt>
    <dgm:pt modelId="{DE53E225-11AD-4703-AD73-F45D8C59A891}" type="pres">
      <dgm:prSet presAssocID="{2E73D189-87C9-464C-8228-39F159A2BD11}" presName="compNode" presStyleCnt="0"/>
      <dgm:spPr/>
    </dgm:pt>
    <dgm:pt modelId="{596926FB-8CD9-4D0B-91DD-DAAAF39B40E8}" type="pres">
      <dgm:prSet presAssocID="{2E73D189-87C9-464C-8228-39F159A2BD1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59DED95B-FF54-4172-9E30-75449EDCF9BF}" type="pres">
      <dgm:prSet presAssocID="{2E73D189-87C9-464C-8228-39F159A2BD11}" presName="spaceRect" presStyleCnt="0"/>
      <dgm:spPr/>
    </dgm:pt>
    <dgm:pt modelId="{FCC43601-52BE-4504-92CC-CE80FE99D9F9}" type="pres">
      <dgm:prSet presAssocID="{2E73D189-87C9-464C-8228-39F159A2BD11}" presName="textRect" presStyleLbl="revTx" presStyleIdx="0" presStyleCnt="2">
        <dgm:presLayoutVars>
          <dgm:chMax val="1"/>
          <dgm:chPref val="1"/>
        </dgm:presLayoutVars>
      </dgm:prSet>
      <dgm:spPr/>
    </dgm:pt>
    <dgm:pt modelId="{83BAE9E1-01C1-46AE-828E-58E91A31F6D0}" type="pres">
      <dgm:prSet presAssocID="{4291C943-133B-439D-AF66-F692B8075B43}" presName="sibTrans" presStyleCnt="0"/>
      <dgm:spPr/>
    </dgm:pt>
    <dgm:pt modelId="{FBA8ABAC-4800-4C98-8AF8-86BF68BCFD6E}" type="pres">
      <dgm:prSet presAssocID="{2E6B24F8-D69D-480E-989A-62441BB24A5D}" presName="compNode" presStyleCnt="0"/>
      <dgm:spPr/>
    </dgm:pt>
    <dgm:pt modelId="{09EBC46E-A5E8-480B-A895-EC5F4DD9A7B7}" type="pres">
      <dgm:prSet presAssocID="{2E6B24F8-D69D-480E-989A-62441BB24A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Sign"/>
        </a:ext>
      </dgm:extLst>
    </dgm:pt>
    <dgm:pt modelId="{41D127BD-B564-4B44-B5F3-DF87EE6C2595}" type="pres">
      <dgm:prSet presAssocID="{2E6B24F8-D69D-480E-989A-62441BB24A5D}" presName="spaceRect" presStyleCnt="0"/>
      <dgm:spPr/>
    </dgm:pt>
    <dgm:pt modelId="{1CD4E3EE-D4B6-4FB9-A481-826995423205}" type="pres">
      <dgm:prSet presAssocID="{2E6B24F8-D69D-480E-989A-62441BB24A5D}" presName="textRect" presStyleLbl="revTx" presStyleIdx="1" presStyleCnt="2">
        <dgm:presLayoutVars>
          <dgm:chMax val="1"/>
          <dgm:chPref val="1"/>
        </dgm:presLayoutVars>
      </dgm:prSet>
      <dgm:spPr/>
    </dgm:pt>
  </dgm:ptLst>
  <dgm:cxnLst>
    <dgm:cxn modelId="{A488AD3A-9E2F-4ABE-AD29-1395AE0B2A56}" type="presOf" srcId="{2E6B24F8-D69D-480E-989A-62441BB24A5D}" destId="{1CD4E3EE-D4B6-4FB9-A481-826995423205}" srcOrd="0" destOrd="0" presId="urn:microsoft.com/office/officeart/2018/2/layout/IconLabelList"/>
    <dgm:cxn modelId="{BF662F5C-7F38-4594-AE66-9BE1542D1A7C}" srcId="{BC998F4A-0F6F-4408-B619-B018292316A8}" destId="{2E73D189-87C9-464C-8228-39F159A2BD11}" srcOrd="0" destOrd="0" parTransId="{52A88D5C-8814-4065-8B9D-C627969140E5}" sibTransId="{4291C943-133B-439D-AF66-F692B8075B43}"/>
    <dgm:cxn modelId="{E37C068C-E841-4423-9888-4720B451B2B2}" type="presOf" srcId="{BC998F4A-0F6F-4408-B619-B018292316A8}" destId="{5F60B5A0-793A-49B2-8315-B98A9F9D88E4}" srcOrd="0" destOrd="0" presId="urn:microsoft.com/office/officeart/2018/2/layout/IconLabelList"/>
    <dgm:cxn modelId="{31B8E0BA-A52E-4675-A4B8-523872634E19}" type="presOf" srcId="{2E73D189-87C9-464C-8228-39F159A2BD11}" destId="{FCC43601-52BE-4504-92CC-CE80FE99D9F9}" srcOrd="0" destOrd="0" presId="urn:microsoft.com/office/officeart/2018/2/layout/IconLabelList"/>
    <dgm:cxn modelId="{55F4B0CE-89DF-49D6-AA88-3E1EF226901B}" srcId="{BC998F4A-0F6F-4408-B619-B018292316A8}" destId="{2E6B24F8-D69D-480E-989A-62441BB24A5D}" srcOrd="1" destOrd="0" parTransId="{EBAFC1E2-6A55-45A6-846E-C042B4D11829}" sibTransId="{A6ACC981-99CF-46E9-B45C-37BD0414516E}"/>
    <dgm:cxn modelId="{743D0388-15C9-49A6-93CB-98BAB1C909FF}" type="presParOf" srcId="{5F60B5A0-793A-49B2-8315-B98A9F9D88E4}" destId="{DE53E225-11AD-4703-AD73-F45D8C59A891}" srcOrd="0" destOrd="0" presId="urn:microsoft.com/office/officeart/2018/2/layout/IconLabelList"/>
    <dgm:cxn modelId="{15CE6A0F-A58A-4E91-B3A2-C7CC3378EC85}" type="presParOf" srcId="{DE53E225-11AD-4703-AD73-F45D8C59A891}" destId="{596926FB-8CD9-4D0B-91DD-DAAAF39B40E8}" srcOrd="0" destOrd="0" presId="urn:microsoft.com/office/officeart/2018/2/layout/IconLabelList"/>
    <dgm:cxn modelId="{AFFB0032-1F46-4C05-A1AA-6B2D913B527F}" type="presParOf" srcId="{DE53E225-11AD-4703-AD73-F45D8C59A891}" destId="{59DED95B-FF54-4172-9E30-75449EDCF9BF}" srcOrd="1" destOrd="0" presId="urn:microsoft.com/office/officeart/2018/2/layout/IconLabelList"/>
    <dgm:cxn modelId="{17A661F9-4521-4582-83C0-9FB508653B19}" type="presParOf" srcId="{DE53E225-11AD-4703-AD73-F45D8C59A891}" destId="{FCC43601-52BE-4504-92CC-CE80FE99D9F9}" srcOrd="2" destOrd="0" presId="urn:microsoft.com/office/officeart/2018/2/layout/IconLabelList"/>
    <dgm:cxn modelId="{1AC916CF-CA50-4D84-B412-561BA2C4875F}" type="presParOf" srcId="{5F60B5A0-793A-49B2-8315-B98A9F9D88E4}" destId="{83BAE9E1-01C1-46AE-828E-58E91A31F6D0}" srcOrd="1" destOrd="0" presId="urn:microsoft.com/office/officeart/2018/2/layout/IconLabelList"/>
    <dgm:cxn modelId="{EB4E6B6D-3E2C-4A7B-8641-1656391F7251}" type="presParOf" srcId="{5F60B5A0-793A-49B2-8315-B98A9F9D88E4}" destId="{FBA8ABAC-4800-4C98-8AF8-86BF68BCFD6E}" srcOrd="2" destOrd="0" presId="urn:microsoft.com/office/officeart/2018/2/layout/IconLabelList"/>
    <dgm:cxn modelId="{BE841F83-DD2B-4198-8117-BB6B7A8B880A}" type="presParOf" srcId="{FBA8ABAC-4800-4C98-8AF8-86BF68BCFD6E}" destId="{09EBC46E-A5E8-480B-A895-EC5F4DD9A7B7}" srcOrd="0" destOrd="0" presId="urn:microsoft.com/office/officeart/2018/2/layout/IconLabelList"/>
    <dgm:cxn modelId="{0D1E180A-1DA1-4F26-85F0-AAD47CAE19CF}" type="presParOf" srcId="{FBA8ABAC-4800-4C98-8AF8-86BF68BCFD6E}" destId="{41D127BD-B564-4B44-B5F3-DF87EE6C2595}" srcOrd="1" destOrd="0" presId="urn:microsoft.com/office/officeart/2018/2/layout/IconLabelList"/>
    <dgm:cxn modelId="{68744BC6-2037-4BAA-B7B8-C6BDE571BC70}" type="presParOf" srcId="{FBA8ABAC-4800-4C98-8AF8-86BF68BCFD6E}" destId="{1CD4E3EE-D4B6-4FB9-A481-8269954232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1FACC8-FB95-4806-8314-C590E82468F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8D06FF-534B-4F4B-B4C8-148BC60F4543}">
      <dgm:prSet/>
      <dgm:spPr/>
      <dgm:t>
        <a:bodyPr/>
        <a:lstStyle/>
        <a:p>
          <a:r>
            <a:rPr lang="en-GB"/>
            <a:t>Ban on single use plastics. </a:t>
          </a:r>
          <a:endParaRPr lang="en-US"/>
        </a:p>
      </dgm:t>
    </dgm:pt>
    <dgm:pt modelId="{C03FD88F-2426-43DF-86C0-FED0EB5D1A07}" type="parTrans" cxnId="{06FEC118-A2C5-462F-9CD9-383BF9F4CD37}">
      <dgm:prSet/>
      <dgm:spPr/>
      <dgm:t>
        <a:bodyPr/>
        <a:lstStyle/>
        <a:p>
          <a:endParaRPr lang="en-US"/>
        </a:p>
      </dgm:t>
    </dgm:pt>
    <dgm:pt modelId="{48036FE0-E98B-47C3-8DF3-A1C2D3497F6F}" type="sibTrans" cxnId="{06FEC118-A2C5-462F-9CD9-383BF9F4CD37}">
      <dgm:prSet/>
      <dgm:spPr/>
      <dgm:t>
        <a:bodyPr/>
        <a:lstStyle/>
        <a:p>
          <a:endParaRPr lang="en-US"/>
        </a:p>
      </dgm:t>
    </dgm:pt>
    <dgm:pt modelId="{B03DF520-F3F9-4CDC-BA1D-C58BEC72CC79}">
      <dgm:prSet/>
      <dgm:spPr/>
      <dgm:t>
        <a:bodyPr/>
        <a:lstStyle/>
        <a:p>
          <a:r>
            <a:rPr lang="en-GB"/>
            <a:t>Why? </a:t>
          </a:r>
          <a:endParaRPr lang="en-US"/>
        </a:p>
      </dgm:t>
    </dgm:pt>
    <dgm:pt modelId="{70A4658D-F629-400B-8904-87F6AE65C190}" type="parTrans" cxnId="{FEC290A4-A62B-4D8B-B7EE-51290E0FF9D9}">
      <dgm:prSet/>
      <dgm:spPr/>
      <dgm:t>
        <a:bodyPr/>
        <a:lstStyle/>
        <a:p>
          <a:endParaRPr lang="en-US"/>
        </a:p>
      </dgm:t>
    </dgm:pt>
    <dgm:pt modelId="{EFAC3498-560F-4487-95BB-2C905C01048A}" type="sibTrans" cxnId="{FEC290A4-A62B-4D8B-B7EE-51290E0FF9D9}">
      <dgm:prSet/>
      <dgm:spPr/>
      <dgm:t>
        <a:bodyPr/>
        <a:lstStyle/>
        <a:p>
          <a:endParaRPr lang="en-US"/>
        </a:p>
      </dgm:t>
    </dgm:pt>
    <dgm:pt modelId="{A298FF1A-F808-4FF0-BF89-A088574CCC81}">
      <dgm:prSet/>
      <dgm:spPr/>
      <dgm:t>
        <a:bodyPr/>
        <a:lstStyle/>
        <a:p>
          <a:r>
            <a:rPr lang="en-GB"/>
            <a:t>Throw away culture – impact on the environment. </a:t>
          </a:r>
          <a:endParaRPr lang="en-US"/>
        </a:p>
      </dgm:t>
    </dgm:pt>
    <dgm:pt modelId="{099430A1-EC6E-441D-8219-1B88E5C0F05A}" type="parTrans" cxnId="{4908C15C-268F-4948-B47F-666906FF5B0B}">
      <dgm:prSet/>
      <dgm:spPr/>
      <dgm:t>
        <a:bodyPr/>
        <a:lstStyle/>
        <a:p>
          <a:endParaRPr lang="en-US"/>
        </a:p>
      </dgm:t>
    </dgm:pt>
    <dgm:pt modelId="{3DF9DDB9-792B-4F71-AAD8-62BF548F0E4E}" type="sibTrans" cxnId="{4908C15C-268F-4948-B47F-666906FF5B0B}">
      <dgm:prSet/>
      <dgm:spPr/>
      <dgm:t>
        <a:bodyPr/>
        <a:lstStyle/>
        <a:p>
          <a:endParaRPr lang="en-US"/>
        </a:p>
      </dgm:t>
    </dgm:pt>
    <dgm:pt modelId="{82AB8B8F-B037-41D6-985C-FFF462ADA7BD}">
      <dgm:prSet/>
      <dgm:spPr/>
      <dgm:t>
        <a:bodyPr/>
        <a:lstStyle/>
        <a:p>
          <a:r>
            <a:rPr lang="en-GB"/>
            <a:t>Impact on wildlife. </a:t>
          </a:r>
          <a:endParaRPr lang="en-US"/>
        </a:p>
      </dgm:t>
    </dgm:pt>
    <dgm:pt modelId="{24501477-C28C-4E8B-8529-FB0BC08F06CC}" type="parTrans" cxnId="{1C134DBD-684B-493F-8F5D-095A061614FD}">
      <dgm:prSet/>
      <dgm:spPr/>
      <dgm:t>
        <a:bodyPr/>
        <a:lstStyle/>
        <a:p>
          <a:endParaRPr lang="en-US"/>
        </a:p>
      </dgm:t>
    </dgm:pt>
    <dgm:pt modelId="{1E8E2152-9D56-49E2-A088-11D2EE584EA7}" type="sibTrans" cxnId="{1C134DBD-684B-493F-8F5D-095A061614FD}">
      <dgm:prSet/>
      <dgm:spPr/>
      <dgm:t>
        <a:bodyPr/>
        <a:lstStyle/>
        <a:p>
          <a:endParaRPr lang="en-US"/>
        </a:p>
      </dgm:t>
    </dgm:pt>
    <dgm:pt modelId="{557E8035-FC78-4857-9B30-29DAA94E21E6}" type="pres">
      <dgm:prSet presAssocID="{B01FACC8-FB95-4806-8314-C590E82468FC}" presName="root" presStyleCnt="0">
        <dgm:presLayoutVars>
          <dgm:dir/>
          <dgm:resizeHandles val="exact"/>
        </dgm:presLayoutVars>
      </dgm:prSet>
      <dgm:spPr/>
    </dgm:pt>
    <dgm:pt modelId="{ED3C745D-37FC-4920-B6B7-A2FF4BA12B34}" type="pres">
      <dgm:prSet presAssocID="{758D06FF-534B-4F4B-B4C8-148BC60F4543}" presName="compNode" presStyleCnt="0"/>
      <dgm:spPr/>
    </dgm:pt>
    <dgm:pt modelId="{580A02CF-20CC-41D7-8557-7A39E75E7775}" type="pres">
      <dgm:prSet presAssocID="{758D06FF-534B-4F4B-B4C8-148BC60F4543}" presName="bgRect" presStyleLbl="bgShp" presStyleIdx="0" presStyleCnt="4"/>
      <dgm:spPr/>
    </dgm:pt>
    <dgm:pt modelId="{339781F9-1DF9-41AB-9A50-5EA52A902F0B}" type="pres">
      <dgm:prSet presAssocID="{758D06FF-534B-4F4B-B4C8-148BC60F45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Sign"/>
        </a:ext>
      </dgm:extLst>
    </dgm:pt>
    <dgm:pt modelId="{64B5ADA8-F46E-46A4-87CF-28D66CDFC790}" type="pres">
      <dgm:prSet presAssocID="{758D06FF-534B-4F4B-B4C8-148BC60F4543}" presName="spaceRect" presStyleCnt="0"/>
      <dgm:spPr/>
    </dgm:pt>
    <dgm:pt modelId="{F799806D-1AEF-439E-B65F-8C2F6C45396B}" type="pres">
      <dgm:prSet presAssocID="{758D06FF-534B-4F4B-B4C8-148BC60F4543}" presName="parTx" presStyleLbl="revTx" presStyleIdx="0" presStyleCnt="4">
        <dgm:presLayoutVars>
          <dgm:chMax val="0"/>
          <dgm:chPref val="0"/>
        </dgm:presLayoutVars>
      </dgm:prSet>
      <dgm:spPr/>
    </dgm:pt>
    <dgm:pt modelId="{FD26D3F5-8A34-475E-BD6E-1EF6C768D6EC}" type="pres">
      <dgm:prSet presAssocID="{48036FE0-E98B-47C3-8DF3-A1C2D3497F6F}" presName="sibTrans" presStyleCnt="0"/>
      <dgm:spPr/>
    </dgm:pt>
    <dgm:pt modelId="{ADE8DCD8-C133-4157-8A3E-2EB4E603721D}" type="pres">
      <dgm:prSet presAssocID="{B03DF520-F3F9-4CDC-BA1D-C58BEC72CC79}" presName="compNode" presStyleCnt="0"/>
      <dgm:spPr/>
    </dgm:pt>
    <dgm:pt modelId="{3EA7A369-5629-4187-A580-F1CFD2667BB6}" type="pres">
      <dgm:prSet presAssocID="{B03DF520-F3F9-4CDC-BA1D-C58BEC72CC79}" presName="bgRect" presStyleLbl="bgShp" presStyleIdx="1" presStyleCnt="4"/>
      <dgm:spPr/>
    </dgm:pt>
    <dgm:pt modelId="{340555E1-2991-47D0-9BD4-B854B91510BF}" type="pres">
      <dgm:prSet presAssocID="{B03DF520-F3F9-4CDC-BA1D-C58BEC72CC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6566F1CA-E33C-4C53-853F-4C68AF4DCEB0}" type="pres">
      <dgm:prSet presAssocID="{B03DF520-F3F9-4CDC-BA1D-C58BEC72CC79}" presName="spaceRect" presStyleCnt="0"/>
      <dgm:spPr/>
    </dgm:pt>
    <dgm:pt modelId="{10D3ACE0-CD19-4FE0-9967-941561DE0855}" type="pres">
      <dgm:prSet presAssocID="{B03DF520-F3F9-4CDC-BA1D-C58BEC72CC79}" presName="parTx" presStyleLbl="revTx" presStyleIdx="1" presStyleCnt="4">
        <dgm:presLayoutVars>
          <dgm:chMax val="0"/>
          <dgm:chPref val="0"/>
        </dgm:presLayoutVars>
      </dgm:prSet>
      <dgm:spPr/>
    </dgm:pt>
    <dgm:pt modelId="{2CC07AA7-FD6F-487A-B5F6-CB261CB50DEA}" type="pres">
      <dgm:prSet presAssocID="{EFAC3498-560F-4487-95BB-2C905C01048A}" presName="sibTrans" presStyleCnt="0"/>
      <dgm:spPr/>
    </dgm:pt>
    <dgm:pt modelId="{562A236F-338B-4C49-B58C-88E858934917}" type="pres">
      <dgm:prSet presAssocID="{A298FF1A-F808-4FF0-BF89-A088574CCC81}" presName="compNode" presStyleCnt="0"/>
      <dgm:spPr/>
    </dgm:pt>
    <dgm:pt modelId="{69892F58-AD72-4859-AA8E-4450ADE45AAD}" type="pres">
      <dgm:prSet presAssocID="{A298FF1A-F808-4FF0-BF89-A088574CCC81}" presName="bgRect" presStyleLbl="bgShp" presStyleIdx="2" presStyleCnt="4"/>
      <dgm:spPr/>
    </dgm:pt>
    <dgm:pt modelId="{EC5D99AF-B9FF-46F1-AF29-6C482A6FAA05}" type="pres">
      <dgm:prSet presAssocID="{A298FF1A-F808-4FF0-BF89-A088574CCC8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8253B7AA-9CB1-4C16-B32C-A3FE0B68B2F0}" type="pres">
      <dgm:prSet presAssocID="{A298FF1A-F808-4FF0-BF89-A088574CCC81}" presName="spaceRect" presStyleCnt="0"/>
      <dgm:spPr/>
    </dgm:pt>
    <dgm:pt modelId="{AC07EAFD-8E8E-4A82-9640-C91BCF85EE83}" type="pres">
      <dgm:prSet presAssocID="{A298FF1A-F808-4FF0-BF89-A088574CCC81}" presName="parTx" presStyleLbl="revTx" presStyleIdx="2" presStyleCnt="4">
        <dgm:presLayoutVars>
          <dgm:chMax val="0"/>
          <dgm:chPref val="0"/>
        </dgm:presLayoutVars>
      </dgm:prSet>
      <dgm:spPr/>
    </dgm:pt>
    <dgm:pt modelId="{8F34471C-F7FF-47F7-96E8-57A098DA9CB9}" type="pres">
      <dgm:prSet presAssocID="{3DF9DDB9-792B-4F71-AAD8-62BF548F0E4E}" presName="sibTrans" presStyleCnt="0"/>
      <dgm:spPr/>
    </dgm:pt>
    <dgm:pt modelId="{2295DBBF-36A8-4910-97C4-86C522958CEB}" type="pres">
      <dgm:prSet presAssocID="{82AB8B8F-B037-41D6-985C-FFF462ADA7BD}" presName="compNode" presStyleCnt="0"/>
      <dgm:spPr/>
    </dgm:pt>
    <dgm:pt modelId="{FB4D0117-D25C-4463-A54B-1E8667404384}" type="pres">
      <dgm:prSet presAssocID="{82AB8B8F-B037-41D6-985C-FFF462ADA7BD}" presName="bgRect" presStyleLbl="bgShp" presStyleIdx="3" presStyleCnt="4"/>
      <dgm:spPr/>
    </dgm:pt>
    <dgm:pt modelId="{84B55325-8D9C-4FDD-8776-3FF0DCF5B686}" type="pres">
      <dgm:prSet presAssocID="{82AB8B8F-B037-41D6-985C-FFF462ADA7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er"/>
        </a:ext>
      </dgm:extLst>
    </dgm:pt>
    <dgm:pt modelId="{119037CE-74C1-4049-A530-A35FB7C3C35E}" type="pres">
      <dgm:prSet presAssocID="{82AB8B8F-B037-41D6-985C-FFF462ADA7BD}" presName="spaceRect" presStyleCnt="0"/>
      <dgm:spPr/>
    </dgm:pt>
    <dgm:pt modelId="{5A20AB48-E6F1-4987-BB46-C5F1B5B8B0AD}" type="pres">
      <dgm:prSet presAssocID="{82AB8B8F-B037-41D6-985C-FFF462ADA7BD}" presName="parTx" presStyleLbl="revTx" presStyleIdx="3" presStyleCnt="4">
        <dgm:presLayoutVars>
          <dgm:chMax val="0"/>
          <dgm:chPref val="0"/>
        </dgm:presLayoutVars>
      </dgm:prSet>
      <dgm:spPr/>
    </dgm:pt>
  </dgm:ptLst>
  <dgm:cxnLst>
    <dgm:cxn modelId="{06FEC118-A2C5-462F-9CD9-383BF9F4CD37}" srcId="{B01FACC8-FB95-4806-8314-C590E82468FC}" destId="{758D06FF-534B-4F4B-B4C8-148BC60F4543}" srcOrd="0" destOrd="0" parTransId="{C03FD88F-2426-43DF-86C0-FED0EB5D1A07}" sibTransId="{48036FE0-E98B-47C3-8DF3-A1C2D3497F6F}"/>
    <dgm:cxn modelId="{D953FA25-3C0C-4E22-86EE-901D21C1F835}" type="presOf" srcId="{B03DF520-F3F9-4CDC-BA1D-C58BEC72CC79}" destId="{10D3ACE0-CD19-4FE0-9967-941561DE0855}" srcOrd="0" destOrd="0" presId="urn:microsoft.com/office/officeart/2018/2/layout/IconVerticalSolidList"/>
    <dgm:cxn modelId="{FF116531-E8E5-4F23-94E7-91B7BB912461}" type="presOf" srcId="{82AB8B8F-B037-41D6-985C-FFF462ADA7BD}" destId="{5A20AB48-E6F1-4987-BB46-C5F1B5B8B0AD}" srcOrd="0" destOrd="0" presId="urn:microsoft.com/office/officeart/2018/2/layout/IconVerticalSolidList"/>
    <dgm:cxn modelId="{4908C15C-268F-4948-B47F-666906FF5B0B}" srcId="{B01FACC8-FB95-4806-8314-C590E82468FC}" destId="{A298FF1A-F808-4FF0-BF89-A088574CCC81}" srcOrd="2" destOrd="0" parTransId="{099430A1-EC6E-441D-8219-1B88E5C0F05A}" sibTransId="{3DF9DDB9-792B-4F71-AAD8-62BF548F0E4E}"/>
    <dgm:cxn modelId="{CED9DB4E-A363-4FAD-BEAA-BD70BCDD0CE5}" type="presOf" srcId="{B01FACC8-FB95-4806-8314-C590E82468FC}" destId="{557E8035-FC78-4857-9B30-29DAA94E21E6}" srcOrd="0" destOrd="0" presId="urn:microsoft.com/office/officeart/2018/2/layout/IconVerticalSolidList"/>
    <dgm:cxn modelId="{FEC290A4-A62B-4D8B-B7EE-51290E0FF9D9}" srcId="{B01FACC8-FB95-4806-8314-C590E82468FC}" destId="{B03DF520-F3F9-4CDC-BA1D-C58BEC72CC79}" srcOrd="1" destOrd="0" parTransId="{70A4658D-F629-400B-8904-87F6AE65C190}" sibTransId="{EFAC3498-560F-4487-95BB-2C905C01048A}"/>
    <dgm:cxn modelId="{1C134DBD-684B-493F-8F5D-095A061614FD}" srcId="{B01FACC8-FB95-4806-8314-C590E82468FC}" destId="{82AB8B8F-B037-41D6-985C-FFF462ADA7BD}" srcOrd="3" destOrd="0" parTransId="{24501477-C28C-4E8B-8529-FB0BC08F06CC}" sibTransId="{1E8E2152-9D56-49E2-A088-11D2EE584EA7}"/>
    <dgm:cxn modelId="{D8669EDB-89D9-4F19-8FA8-E47F72447740}" type="presOf" srcId="{A298FF1A-F808-4FF0-BF89-A088574CCC81}" destId="{AC07EAFD-8E8E-4A82-9640-C91BCF85EE83}" srcOrd="0" destOrd="0" presId="urn:microsoft.com/office/officeart/2018/2/layout/IconVerticalSolidList"/>
    <dgm:cxn modelId="{03B04BF2-A7C9-4AB9-ADB6-FE17280AEA20}" type="presOf" srcId="{758D06FF-534B-4F4B-B4C8-148BC60F4543}" destId="{F799806D-1AEF-439E-B65F-8C2F6C45396B}" srcOrd="0" destOrd="0" presId="urn:microsoft.com/office/officeart/2018/2/layout/IconVerticalSolidList"/>
    <dgm:cxn modelId="{5988035C-5A1C-4662-A497-A3F586145351}" type="presParOf" srcId="{557E8035-FC78-4857-9B30-29DAA94E21E6}" destId="{ED3C745D-37FC-4920-B6B7-A2FF4BA12B34}" srcOrd="0" destOrd="0" presId="urn:microsoft.com/office/officeart/2018/2/layout/IconVerticalSolidList"/>
    <dgm:cxn modelId="{04FBD63B-7588-41B0-BC00-60C1A4CF7C06}" type="presParOf" srcId="{ED3C745D-37FC-4920-B6B7-A2FF4BA12B34}" destId="{580A02CF-20CC-41D7-8557-7A39E75E7775}" srcOrd="0" destOrd="0" presId="urn:microsoft.com/office/officeart/2018/2/layout/IconVerticalSolidList"/>
    <dgm:cxn modelId="{6268A78C-FA0F-44E7-BD75-D9B2D7C46EB8}" type="presParOf" srcId="{ED3C745D-37FC-4920-B6B7-A2FF4BA12B34}" destId="{339781F9-1DF9-41AB-9A50-5EA52A902F0B}" srcOrd="1" destOrd="0" presId="urn:microsoft.com/office/officeart/2018/2/layout/IconVerticalSolidList"/>
    <dgm:cxn modelId="{0FD4CC32-8398-4F3A-9EC4-1DE7D7D802BB}" type="presParOf" srcId="{ED3C745D-37FC-4920-B6B7-A2FF4BA12B34}" destId="{64B5ADA8-F46E-46A4-87CF-28D66CDFC790}" srcOrd="2" destOrd="0" presId="urn:microsoft.com/office/officeart/2018/2/layout/IconVerticalSolidList"/>
    <dgm:cxn modelId="{0218ABE3-049F-44CE-9A1F-246420F0D5C7}" type="presParOf" srcId="{ED3C745D-37FC-4920-B6B7-A2FF4BA12B34}" destId="{F799806D-1AEF-439E-B65F-8C2F6C45396B}" srcOrd="3" destOrd="0" presId="urn:microsoft.com/office/officeart/2018/2/layout/IconVerticalSolidList"/>
    <dgm:cxn modelId="{C52CBBEA-29E7-45AF-A167-244762C21C72}" type="presParOf" srcId="{557E8035-FC78-4857-9B30-29DAA94E21E6}" destId="{FD26D3F5-8A34-475E-BD6E-1EF6C768D6EC}" srcOrd="1" destOrd="0" presId="urn:microsoft.com/office/officeart/2018/2/layout/IconVerticalSolidList"/>
    <dgm:cxn modelId="{26DAE640-4E6C-42B1-A81E-8A10A1A2EA1B}" type="presParOf" srcId="{557E8035-FC78-4857-9B30-29DAA94E21E6}" destId="{ADE8DCD8-C133-4157-8A3E-2EB4E603721D}" srcOrd="2" destOrd="0" presId="urn:microsoft.com/office/officeart/2018/2/layout/IconVerticalSolidList"/>
    <dgm:cxn modelId="{C95FC5D3-1017-4367-8846-5F561666BA9B}" type="presParOf" srcId="{ADE8DCD8-C133-4157-8A3E-2EB4E603721D}" destId="{3EA7A369-5629-4187-A580-F1CFD2667BB6}" srcOrd="0" destOrd="0" presId="urn:microsoft.com/office/officeart/2018/2/layout/IconVerticalSolidList"/>
    <dgm:cxn modelId="{9B26725A-E46F-43F0-A905-49661FBD4CDF}" type="presParOf" srcId="{ADE8DCD8-C133-4157-8A3E-2EB4E603721D}" destId="{340555E1-2991-47D0-9BD4-B854B91510BF}" srcOrd="1" destOrd="0" presId="urn:microsoft.com/office/officeart/2018/2/layout/IconVerticalSolidList"/>
    <dgm:cxn modelId="{636C382C-BF85-454C-A9F1-9B1131636B2B}" type="presParOf" srcId="{ADE8DCD8-C133-4157-8A3E-2EB4E603721D}" destId="{6566F1CA-E33C-4C53-853F-4C68AF4DCEB0}" srcOrd="2" destOrd="0" presId="urn:microsoft.com/office/officeart/2018/2/layout/IconVerticalSolidList"/>
    <dgm:cxn modelId="{B7E7CC6F-988D-4AC1-BE64-7CE1C486D627}" type="presParOf" srcId="{ADE8DCD8-C133-4157-8A3E-2EB4E603721D}" destId="{10D3ACE0-CD19-4FE0-9967-941561DE0855}" srcOrd="3" destOrd="0" presId="urn:microsoft.com/office/officeart/2018/2/layout/IconVerticalSolidList"/>
    <dgm:cxn modelId="{B7BC89B9-394B-4A3B-8C70-DF1F4ADCDD40}" type="presParOf" srcId="{557E8035-FC78-4857-9B30-29DAA94E21E6}" destId="{2CC07AA7-FD6F-487A-B5F6-CB261CB50DEA}" srcOrd="3" destOrd="0" presId="urn:microsoft.com/office/officeart/2018/2/layout/IconVerticalSolidList"/>
    <dgm:cxn modelId="{78946CEC-8B3F-4A39-9635-9AE0D43B447C}" type="presParOf" srcId="{557E8035-FC78-4857-9B30-29DAA94E21E6}" destId="{562A236F-338B-4C49-B58C-88E858934917}" srcOrd="4" destOrd="0" presId="urn:microsoft.com/office/officeart/2018/2/layout/IconVerticalSolidList"/>
    <dgm:cxn modelId="{B37A2814-199B-4B59-B824-0E7DE1C9858A}" type="presParOf" srcId="{562A236F-338B-4C49-B58C-88E858934917}" destId="{69892F58-AD72-4859-AA8E-4450ADE45AAD}" srcOrd="0" destOrd="0" presId="urn:microsoft.com/office/officeart/2018/2/layout/IconVerticalSolidList"/>
    <dgm:cxn modelId="{2721F4A7-E8A8-4BF6-987B-470A783E1062}" type="presParOf" srcId="{562A236F-338B-4C49-B58C-88E858934917}" destId="{EC5D99AF-B9FF-46F1-AF29-6C482A6FAA05}" srcOrd="1" destOrd="0" presId="urn:microsoft.com/office/officeart/2018/2/layout/IconVerticalSolidList"/>
    <dgm:cxn modelId="{08A7C701-2807-4D0D-86A6-B6CC846A9237}" type="presParOf" srcId="{562A236F-338B-4C49-B58C-88E858934917}" destId="{8253B7AA-9CB1-4C16-B32C-A3FE0B68B2F0}" srcOrd="2" destOrd="0" presId="urn:microsoft.com/office/officeart/2018/2/layout/IconVerticalSolidList"/>
    <dgm:cxn modelId="{65C201A7-300A-4260-B723-BEF35C8C1A25}" type="presParOf" srcId="{562A236F-338B-4C49-B58C-88E858934917}" destId="{AC07EAFD-8E8E-4A82-9640-C91BCF85EE83}" srcOrd="3" destOrd="0" presId="urn:microsoft.com/office/officeart/2018/2/layout/IconVerticalSolidList"/>
    <dgm:cxn modelId="{ED8D8F8B-E30E-49C4-9135-EC894E69E22E}" type="presParOf" srcId="{557E8035-FC78-4857-9B30-29DAA94E21E6}" destId="{8F34471C-F7FF-47F7-96E8-57A098DA9CB9}" srcOrd="5" destOrd="0" presId="urn:microsoft.com/office/officeart/2018/2/layout/IconVerticalSolidList"/>
    <dgm:cxn modelId="{F25BB252-8157-4065-A58D-1934B7AA20BE}" type="presParOf" srcId="{557E8035-FC78-4857-9B30-29DAA94E21E6}" destId="{2295DBBF-36A8-4910-97C4-86C522958CEB}" srcOrd="6" destOrd="0" presId="urn:microsoft.com/office/officeart/2018/2/layout/IconVerticalSolidList"/>
    <dgm:cxn modelId="{5839EF4E-A9CE-4FA2-8640-FB59A631EAAC}" type="presParOf" srcId="{2295DBBF-36A8-4910-97C4-86C522958CEB}" destId="{FB4D0117-D25C-4463-A54B-1E8667404384}" srcOrd="0" destOrd="0" presId="urn:microsoft.com/office/officeart/2018/2/layout/IconVerticalSolidList"/>
    <dgm:cxn modelId="{40B3A426-B15C-4E80-8D00-27E5C9BE5F37}" type="presParOf" srcId="{2295DBBF-36A8-4910-97C4-86C522958CEB}" destId="{84B55325-8D9C-4FDD-8776-3FF0DCF5B686}" srcOrd="1" destOrd="0" presId="urn:microsoft.com/office/officeart/2018/2/layout/IconVerticalSolidList"/>
    <dgm:cxn modelId="{F9B6DBF6-5C2C-47E4-A18C-449F6941AAF6}" type="presParOf" srcId="{2295DBBF-36A8-4910-97C4-86C522958CEB}" destId="{119037CE-74C1-4049-A530-A35FB7C3C35E}" srcOrd="2" destOrd="0" presId="urn:microsoft.com/office/officeart/2018/2/layout/IconVerticalSolidList"/>
    <dgm:cxn modelId="{9B90660A-C08F-4718-815B-C1DBAB37E4B9}" type="presParOf" srcId="{2295DBBF-36A8-4910-97C4-86C522958CEB}" destId="{5A20AB48-E6F1-4987-BB46-C5F1B5B8B0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B9A3E6D-F32B-450F-B740-9B2FD05B0F0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946DC3C9-3C52-4840-A6B5-8E5A32BFB9AF}">
      <dgm:prSet/>
      <dgm:spPr/>
      <dgm:t>
        <a:bodyPr/>
        <a:lstStyle/>
        <a:p>
          <a:r>
            <a:rPr lang="en-GB"/>
            <a:t>Became law on the 6</a:t>
          </a:r>
          <a:r>
            <a:rPr lang="en-GB" baseline="30000"/>
            <a:t>th</a:t>
          </a:r>
          <a:r>
            <a:rPr lang="en-GB"/>
            <a:t> of December 2022. </a:t>
          </a:r>
          <a:endParaRPr lang="en-US"/>
        </a:p>
      </dgm:t>
    </dgm:pt>
    <dgm:pt modelId="{4098EE64-EBE2-473B-BDB0-895D75FFA6D5}" type="parTrans" cxnId="{C3ADA84D-D0FD-4A57-87D7-95AD69207FC1}">
      <dgm:prSet/>
      <dgm:spPr/>
      <dgm:t>
        <a:bodyPr/>
        <a:lstStyle/>
        <a:p>
          <a:endParaRPr lang="en-US"/>
        </a:p>
      </dgm:t>
    </dgm:pt>
    <dgm:pt modelId="{A6325592-4EBE-46A5-986D-C514E6311451}" type="sibTrans" cxnId="{C3ADA84D-D0FD-4A57-87D7-95AD69207FC1}">
      <dgm:prSet/>
      <dgm:spPr/>
      <dgm:t>
        <a:bodyPr/>
        <a:lstStyle/>
        <a:p>
          <a:endParaRPr lang="en-US"/>
        </a:p>
      </dgm:t>
    </dgm:pt>
    <dgm:pt modelId="{FFE59794-DF11-41EB-8674-32A581C661DC}">
      <dgm:prSet/>
      <dgm:spPr/>
      <dgm:t>
        <a:bodyPr/>
        <a:lstStyle/>
        <a:p>
          <a:r>
            <a:rPr lang="en-GB"/>
            <a:t>As of the 30th of October 2023, the first phase has come into place; </a:t>
          </a:r>
          <a:endParaRPr lang="en-US"/>
        </a:p>
      </dgm:t>
    </dgm:pt>
    <dgm:pt modelId="{E4FD9E65-F56E-4290-AE9F-4DDF1C9FBA33}" type="parTrans" cxnId="{8C99903A-4A75-4135-A626-FDBF32F0ADB4}">
      <dgm:prSet/>
      <dgm:spPr/>
      <dgm:t>
        <a:bodyPr/>
        <a:lstStyle/>
        <a:p>
          <a:endParaRPr lang="en-US"/>
        </a:p>
      </dgm:t>
    </dgm:pt>
    <dgm:pt modelId="{2F44C7F1-E56A-4491-8A80-D249D6C2F956}" type="sibTrans" cxnId="{8C99903A-4A75-4135-A626-FDBF32F0ADB4}">
      <dgm:prSet/>
      <dgm:spPr/>
      <dgm:t>
        <a:bodyPr/>
        <a:lstStyle/>
        <a:p>
          <a:endParaRPr lang="en-US"/>
        </a:p>
      </dgm:t>
    </dgm:pt>
    <dgm:pt modelId="{D8213F11-17C8-4C5C-9B15-DE5ED5E03AB8}">
      <dgm:prSet/>
      <dgm:spPr/>
      <dgm:t>
        <a:bodyPr/>
        <a:lstStyle/>
        <a:p>
          <a:r>
            <a:rPr lang="en-GB"/>
            <a:t>You will have by now seen the changes. </a:t>
          </a:r>
          <a:endParaRPr lang="en-US"/>
        </a:p>
      </dgm:t>
    </dgm:pt>
    <dgm:pt modelId="{0D132FF2-A583-461D-B428-0627BCBC47CD}" type="parTrans" cxnId="{7F911FB2-9B60-4902-911A-DB7FBDD3C90B}">
      <dgm:prSet/>
      <dgm:spPr/>
      <dgm:t>
        <a:bodyPr/>
        <a:lstStyle/>
        <a:p>
          <a:endParaRPr lang="en-US"/>
        </a:p>
      </dgm:t>
    </dgm:pt>
    <dgm:pt modelId="{6D3FC6E2-D634-4C81-9A83-8C6BAA7DBCBB}" type="sibTrans" cxnId="{7F911FB2-9B60-4902-911A-DB7FBDD3C90B}">
      <dgm:prSet/>
      <dgm:spPr/>
      <dgm:t>
        <a:bodyPr/>
        <a:lstStyle/>
        <a:p>
          <a:endParaRPr lang="en-US"/>
        </a:p>
      </dgm:t>
    </dgm:pt>
    <dgm:pt modelId="{020D4C9E-D86C-4E96-AD4C-F757A4CFA455}">
      <dgm:prSet/>
      <dgm:spPr/>
      <dgm:t>
        <a:bodyPr/>
        <a:lstStyle/>
        <a:p>
          <a:r>
            <a:rPr lang="en-GB"/>
            <a:t>There is a list of banned products but there are exemptions. </a:t>
          </a:r>
          <a:endParaRPr lang="en-US"/>
        </a:p>
      </dgm:t>
    </dgm:pt>
    <dgm:pt modelId="{538BC93A-CC38-40E6-A833-5C6B0922F59D}" type="parTrans" cxnId="{CDD70B64-5628-41D7-AF8E-DC2BA4CA2BD5}">
      <dgm:prSet/>
      <dgm:spPr/>
      <dgm:t>
        <a:bodyPr/>
        <a:lstStyle/>
        <a:p>
          <a:endParaRPr lang="en-US"/>
        </a:p>
      </dgm:t>
    </dgm:pt>
    <dgm:pt modelId="{0CA2CA96-D8A1-44F2-AB99-2F64DF421AFE}" type="sibTrans" cxnId="{CDD70B64-5628-41D7-AF8E-DC2BA4CA2BD5}">
      <dgm:prSet/>
      <dgm:spPr/>
      <dgm:t>
        <a:bodyPr/>
        <a:lstStyle/>
        <a:p>
          <a:endParaRPr lang="en-US"/>
        </a:p>
      </dgm:t>
    </dgm:pt>
    <dgm:pt modelId="{DCBE901A-5484-46B5-ACE2-F8CF8449B685}" type="pres">
      <dgm:prSet presAssocID="{9B9A3E6D-F32B-450F-B740-9B2FD05B0F01}" presName="diagram" presStyleCnt="0">
        <dgm:presLayoutVars>
          <dgm:dir/>
          <dgm:resizeHandles val="exact"/>
        </dgm:presLayoutVars>
      </dgm:prSet>
      <dgm:spPr/>
    </dgm:pt>
    <dgm:pt modelId="{C2074CA1-C09E-48E3-B439-809F533908F9}" type="pres">
      <dgm:prSet presAssocID="{946DC3C9-3C52-4840-A6B5-8E5A32BFB9AF}" presName="node" presStyleLbl="node1" presStyleIdx="0" presStyleCnt="4">
        <dgm:presLayoutVars>
          <dgm:bulletEnabled val="1"/>
        </dgm:presLayoutVars>
      </dgm:prSet>
      <dgm:spPr/>
    </dgm:pt>
    <dgm:pt modelId="{647EF2FD-E91E-4A8B-8806-44F81D5A7336}" type="pres">
      <dgm:prSet presAssocID="{A6325592-4EBE-46A5-986D-C514E6311451}" presName="sibTrans" presStyleLbl="sibTrans2D1" presStyleIdx="0" presStyleCnt="3"/>
      <dgm:spPr/>
    </dgm:pt>
    <dgm:pt modelId="{93D4D66A-A4F3-424D-A7C0-D475DC16E30B}" type="pres">
      <dgm:prSet presAssocID="{A6325592-4EBE-46A5-986D-C514E6311451}" presName="connectorText" presStyleLbl="sibTrans2D1" presStyleIdx="0" presStyleCnt="3"/>
      <dgm:spPr/>
    </dgm:pt>
    <dgm:pt modelId="{6DAD5714-E693-4002-8B96-93377BA0EED6}" type="pres">
      <dgm:prSet presAssocID="{FFE59794-DF11-41EB-8674-32A581C661DC}" presName="node" presStyleLbl="node1" presStyleIdx="1" presStyleCnt="4">
        <dgm:presLayoutVars>
          <dgm:bulletEnabled val="1"/>
        </dgm:presLayoutVars>
      </dgm:prSet>
      <dgm:spPr/>
    </dgm:pt>
    <dgm:pt modelId="{6939B77F-FFF6-419C-A645-8C54634DC6B6}" type="pres">
      <dgm:prSet presAssocID="{2F44C7F1-E56A-4491-8A80-D249D6C2F956}" presName="sibTrans" presStyleLbl="sibTrans2D1" presStyleIdx="1" presStyleCnt="3"/>
      <dgm:spPr/>
    </dgm:pt>
    <dgm:pt modelId="{6B015E46-2D79-4EE5-93DC-E79EC9D639AA}" type="pres">
      <dgm:prSet presAssocID="{2F44C7F1-E56A-4491-8A80-D249D6C2F956}" presName="connectorText" presStyleLbl="sibTrans2D1" presStyleIdx="1" presStyleCnt="3"/>
      <dgm:spPr/>
    </dgm:pt>
    <dgm:pt modelId="{A2966986-A0AE-4863-8232-C41E5C5BA9D7}" type="pres">
      <dgm:prSet presAssocID="{D8213F11-17C8-4C5C-9B15-DE5ED5E03AB8}" presName="node" presStyleLbl="node1" presStyleIdx="2" presStyleCnt="4">
        <dgm:presLayoutVars>
          <dgm:bulletEnabled val="1"/>
        </dgm:presLayoutVars>
      </dgm:prSet>
      <dgm:spPr/>
    </dgm:pt>
    <dgm:pt modelId="{AE2868F8-116F-45DE-B41E-D08A1400CCEE}" type="pres">
      <dgm:prSet presAssocID="{6D3FC6E2-D634-4C81-9A83-8C6BAA7DBCBB}" presName="sibTrans" presStyleLbl="sibTrans2D1" presStyleIdx="2" presStyleCnt="3"/>
      <dgm:spPr/>
    </dgm:pt>
    <dgm:pt modelId="{783FE898-6FA0-4D4C-B1C3-3E735F2FC9F8}" type="pres">
      <dgm:prSet presAssocID="{6D3FC6E2-D634-4C81-9A83-8C6BAA7DBCBB}" presName="connectorText" presStyleLbl="sibTrans2D1" presStyleIdx="2" presStyleCnt="3"/>
      <dgm:spPr/>
    </dgm:pt>
    <dgm:pt modelId="{1D049C43-44A9-4A73-837B-D29F054EA478}" type="pres">
      <dgm:prSet presAssocID="{020D4C9E-D86C-4E96-AD4C-F757A4CFA455}" presName="node" presStyleLbl="node1" presStyleIdx="3" presStyleCnt="4">
        <dgm:presLayoutVars>
          <dgm:bulletEnabled val="1"/>
        </dgm:presLayoutVars>
      </dgm:prSet>
      <dgm:spPr/>
    </dgm:pt>
  </dgm:ptLst>
  <dgm:cxnLst>
    <dgm:cxn modelId="{9F9E4833-A957-4B42-B939-20C9D1C21EEE}" type="presOf" srcId="{2F44C7F1-E56A-4491-8A80-D249D6C2F956}" destId="{6939B77F-FFF6-419C-A645-8C54634DC6B6}" srcOrd="0" destOrd="0" presId="urn:microsoft.com/office/officeart/2005/8/layout/process5"/>
    <dgm:cxn modelId="{8C99903A-4A75-4135-A626-FDBF32F0ADB4}" srcId="{9B9A3E6D-F32B-450F-B740-9B2FD05B0F01}" destId="{FFE59794-DF11-41EB-8674-32A581C661DC}" srcOrd="1" destOrd="0" parTransId="{E4FD9E65-F56E-4290-AE9F-4DDF1C9FBA33}" sibTransId="{2F44C7F1-E56A-4491-8A80-D249D6C2F956}"/>
    <dgm:cxn modelId="{CDD70B64-5628-41D7-AF8E-DC2BA4CA2BD5}" srcId="{9B9A3E6D-F32B-450F-B740-9B2FD05B0F01}" destId="{020D4C9E-D86C-4E96-AD4C-F757A4CFA455}" srcOrd="3" destOrd="0" parTransId="{538BC93A-CC38-40E6-A833-5C6B0922F59D}" sibTransId="{0CA2CA96-D8A1-44F2-AB99-2F64DF421AFE}"/>
    <dgm:cxn modelId="{193F386C-D6C2-4171-8DA3-18A25A8C7B78}" type="presOf" srcId="{FFE59794-DF11-41EB-8674-32A581C661DC}" destId="{6DAD5714-E693-4002-8B96-93377BA0EED6}" srcOrd="0" destOrd="0" presId="urn:microsoft.com/office/officeart/2005/8/layout/process5"/>
    <dgm:cxn modelId="{7DBBDF6C-95CC-4F91-8A91-DF1064A58F80}" type="presOf" srcId="{D8213F11-17C8-4C5C-9B15-DE5ED5E03AB8}" destId="{A2966986-A0AE-4863-8232-C41E5C5BA9D7}" srcOrd="0" destOrd="0" presId="urn:microsoft.com/office/officeart/2005/8/layout/process5"/>
    <dgm:cxn modelId="{C3ADA84D-D0FD-4A57-87D7-95AD69207FC1}" srcId="{9B9A3E6D-F32B-450F-B740-9B2FD05B0F01}" destId="{946DC3C9-3C52-4840-A6B5-8E5A32BFB9AF}" srcOrd="0" destOrd="0" parTransId="{4098EE64-EBE2-473B-BDB0-895D75FFA6D5}" sibTransId="{A6325592-4EBE-46A5-986D-C514E6311451}"/>
    <dgm:cxn modelId="{53C78872-080F-4D38-853B-5424C507E28F}" type="presOf" srcId="{A6325592-4EBE-46A5-986D-C514E6311451}" destId="{647EF2FD-E91E-4A8B-8806-44F81D5A7336}" srcOrd="0" destOrd="0" presId="urn:microsoft.com/office/officeart/2005/8/layout/process5"/>
    <dgm:cxn modelId="{0157B852-7F5B-46C5-9EBD-D59E284B7710}" type="presOf" srcId="{6D3FC6E2-D634-4C81-9A83-8C6BAA7DBCBB}" destId="{AE2868F8-116F-45DE-B41E-D08A1400CCEE}" srcOrd="0" destOrd="0" presId="urn:microsoft.com/office/officeart/2005/8/layout/process5"/>
    <dgm:cxn modelId="{B3223A7D-63C6-48E4-8408-89DF72AE7C24}" type="presOf" srcId="{020D4C9E-D86C-4E96-AD4C-F757A4CFA455}" destId="{1D049C43-44A9-4A73-837B-D29F054EA478}" srcOrd="0" destOrd="0" presId="urn:microsoft.com/office/officeart/2005/8/layout/process5"/>
    <dgm:cxn modelId="{87BAC080-9582-4CAA-86D3-420B575804B9}" type="presOf" srcId="{9B9A3E6D-F32B-450F-B740-9B2FD05B0F01}" destId="{DCBE901A-5484-46B5-ACE2-F8CF8449B685}" srcOrd="0" destOrd="0" presId="urn:microsoft.com/office/officeart/2005/8/layout/process5"/>
    <dgm:cxn modelId="{7F911FB2-9B60-4902-911A-DB7FBDD3C90B}" srcId="{9B9A3E6D-F32B-450F-B740-9B2FD05B0F01}" destId="{D8213F11-17C8-4C5C-9B15-DE5ED5E03AB8}" srcOrd="2" destOrd="0" parTransId="{0D132FF2-A583-461D-B428-0627BCBC47CD}" sibTransId="{6D3FC6E2-D634-4C81-9A83-8C6BAA7DBCBB}"/>
    <dgm:cxn modelId="{835A0DC2-C6C6-47F7-8F5C-D894B48B733A}" type="presOf" srcId="{946DC3C9-3C52-4840-A6B5-8E5A32BFB9AF}" destId="{C2074CA1-C09E-48E3-B439-809F533908F9}" srcOrd="0" destOrd="0" presId="urn:microsoft.com/office/officeart/2005/8/layout/process5"/>
    <dgm:cxn modelId="{8A0EB6E1-EC7F-465C-BD72-2861AAD49B51}" type="presOf" srcId="{2F44C7F1-E56A-4491-8A80-D249D6C2F956}" destId="{6B015E46-2D79-4EE5-93DC-E79EC9D639AA}" srcOrd="1" destOrd="0" presId="urn:microsoft.com/office/officeart/2005/8/layout/process5"/>
    <dgm:cxn modelId="{5CE447F1-933E-415C-AB42-813C8EF44F98}" type="presOf" srcId="{A6325592-4EBE-46A5-986D-C514E6311451}" destId="{93D4D66A-A4F3-424D-A7C0-D475DC16E30B}" srcOrd="1" destOrd="0" presId="urn:microsoft.com/office/officeart/2005/8/layout/process5"/>
    <dgm:cxn modelId="{6C64CBF7-293A-46DC-B164-C75D8D84A32F}" type="presOf" srcId="{6D3FC6E2-D634-4C81-9A83-8C6BAA7DBCBB}" destId="{783FE898-6FA0-4D4C-B1C3-3E735F2FC9F8}" srcOrd="1" destOrd="0" presId="urn:microsoft.com/office/officeart/2005/8/layout/process5"/>
    <dgm:cxn modelId="{82DFE924-C434-4F3A-A339-3E6D72D82381}" type="presParOf" srcId="{DCBE901A-5484-46B5-ACE2-F8CF8449B685}" destId="{C2074CA1-C09E-48E3-B439-809F533908F9}" srcOrd="0" destOrd="0" presId="urn:microsoft.com/office/officeart/2005/8/layout/process5"/>
    <dgm:cxn modelId="{C231752E-B747-4B93-9FF0-896C803BC8C8}" type="presParOf" srcId="{DCBE901A-5484-46B5-ACE2-F8CF8449B685}" destId="{647EF2FD-E91E-4A8B-8806-44F81D5A7336}" srcOrd="1" destOrd="0" presId="urn:microsoft.com/office/officeart/2005/8/layout/process5"/>
    <dgm:cxn modelId="{C020A753-0B55-4B67-B692-E41D146A22E3}" type="presParOf" srcId="{647EF2FD-E91E-4A8B-8806-44F81D5A7336}" destId="{93D4D66A-A4F3-424D-A7C0-D475DC16E30B}" srcOrd="0" destOrd="0" presId="urn:microsoft.com/office/officeart/2005/8/layout/process5"/>
    <dgm:cxn modelId="{2D76A1A2-46F3-4078-9F03-0A8B2E1D9C36}" type="presParOf" srcId="{DCBE901A-5484-46B5-ACE2-F8CF8449B685}" destId="{6DAD5714-E693-4002-8B96-93377BA0EED6}" srcOrd="2" destOrd="0" presId="urn:microsoft.com/office/officeart/2005/8/layout/process5"/>
    <dgm:cxn modelId="{BCCE66A5-40C4-4FB2-A805-981D6BF75A5E}" type="presParOf" srcId="{DCBE901A-5484-46B5-ACE2-F8CF8449B685}" destId="{6939B77F-FFF6-419C-A645-8C54634DC6B6}" srcOrd="3" destOrd="0" presId="urn:microsoft.com/office/officeart/2005/8/layout/process5"/>
    <dgm:cxn modelId="{14814E0C-4685-44C1-B49E-E51CAE4B51F4}" type="presParOf" srcId="{6939B77F-FFF6-419C-A645-8C54634DC6B6}" destId="{6B015E46-2D79-4EE5-93DC-E79EC9D639AA}" srcOrd="0" destOrd="0" presId="urn:microsoft.com/office/officeart/2005/8/layout/process5"/>
    <dgm:cxn modelId="{CF8D26F2-F0E8-4667-ACEE-E9B9ACC73CEC}" type="presParOf" srcId="{DCBE901A-5484-46B5-ACE2-F8CF8449B685}" destId="{A2966986-A0AE-4863-8232-C41E5C5BA9D7}" srcOrd="4" destOrd="0" presId="urn:microsoft.com/office/officeart/2005/8/layout/process5"/>
    <dgm:cxn modelId="{A859A1F2-04FE-4C1A-AE55-541EDE6843B4}" type="presParOf" srcId="{DCBE901A-5484-46B5-ACE2-F8CF8449B685}" destId="{AE2868F8-116F-45DE-B41E-D08A1400CCEE}" srcOrd="5" destOrd="0" presId="urn:microsoft.com/office/officeart/2005/8/layout/process5"/>
    <dgm:cxn modelId="{7B58D428-4798-4175-AA63-CA879ED83324}" type="presParOf" srcId="{AE2868F8-116F-45DE-B41E-D08A1400CCEE}" destId="{783FE898-6FA0-4D4C-B1C3-3E735F2FC9F8}" srcOrd="0" destOrd="0" presId="urn:microsoft.com/office/officeart/2005/8/layout/process5"/>
    <dgm:cxn modelId="{E89E262E-4D55-4C56-B5CD-391032E0D8B4}" type="presParOf" srcId="{DCBE901A-5484-46B5-ACE2-F8CF8449B685}" destId="{1D049C43-44A9-4A73-837B-D29F054EA478}"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B416A76-6222-407F-A52C-95C26227C25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0A2C496-4D3A-4C8A-8C56-7F023E84F49A}">
      <dgm:prSet/>
      <dgm:spPr/>
      <dgm:t>
        <a:bodyPr/>
        <a:lstStyle/>
        <a:p>
          <a:pPr>
            <a:lnSpc>
              <a:spcPct val="100000"/>
            </a:lnSpc>
          </a:pPr>
          <a:r>
            <a:rPr lang="en-GB"/>
            <a:t>Find a list under the Schedule of the legislation; </a:t>
          </a:r>
          <a:endParaRPr lang="en-US"/>
        </a:p>
      </dgm:t>
    </dgm:pt>
    <dgm:pt modelId="{52116B93-AFEA-4814-823D-C5EB9D2A1EB2}" type="parTrans" cxnId="{A5BA6277-C7DA-4713-8F94-18EBD47BEF20}">
      <dgm:prSet/>
      <dgm:spPr/>
      <dgm:t>
        <a:bodyPr/>
        <a:lstStyle/>
        <a:p>
          <a:endParaRPr lang="en-US"/>
        </a:p>
      </dgm:t>
    </dgm:pt>
    <dgm:pt modelId="{106586AE-04CA-4C80-B3F4-F74E679ABE74}" type="sibTrans" cxnId="{A5BA6277-C7DA-4713-8F94-18EBD47BEF20}">
      <dgm:prSet/>
      <dgm:spPr/>
      <dgm:t>
        <a:bodyPr/>
        <a:lstStyle/>
        <a:p>
          <a:endParaRPr lang="en-US"/>
        </a:p>
      </dgm:t>
    </dgm:pt>
    <dgm:pt modelId="{75592289-6C85-4B5F-BF61-4F3837687B47}">
      <dgm:prSet/>
      <dgm:spPr/>
      <dgm:t>
        <a:bodyPr/>
        <a:lstStyle/>
        <a:p>
          <a:pPr>
            <a:lnSpc>
              <a:spcPct val="100000"/>
            </a:lnSpc>
          </a:pPr>
          <a:r>
            <a:rPr lang="en-GB"/>
            <a:t>But more can be added in the event that they need to be added.</a:t>
          </a:r>
          <a:endParaRPr lang="en-US"/>
        </a:p>
      </dgm:t>
    </dgm:pt>
    <dgm:pt modelId="{AE6451DB-4154-462F-BCEA-D90B2A918AC4}" type="parTrans" cxnId="{2573F458-B71C-4672-96ED-303C9ABC5B7E}">
      <dgm:prSet/>
      <dgm:spPr/>
      <dgm:t>
        <a:bodyPr/>
        <a:lstStyle/>
        <a:p>
          <a:endParaRPr lang="en-US"/>
        </a:p>
      </dgm:t>
    </dgm:pt>
    <dgm:pt modelId="{B9D63595-1CAE-4F1E-8572-BDBD3ACE67DF}" type="sibTrans" cxnId="{2573F458-B71C-4672-96ED-303C9ABC5B7E}">
      <dgm:prSet/>
      <dgm:spPr/>
      <dgm:t>
        <a:bodyPr/>
        <a:lstStyle/>
        <a:p>
          <a:endParaRPr lang="en-US"/>
        </a:p>
      </dgm:t>
    </dgm:pt>
    <dgm:pt modelId="{75D7358B-2FF7-4F6C-9E8E-7F8D46120141}">
      <dgm:prSet/>
      <dgm:spPr/>
      <dgm:t>
        <a:bodyPr/>
        <a:lstStyle/>
        <a:p>
          <a:pPr>
            <a:lnSpc>
              <a:spcPct val="100000"/>
            </a:lnSpc>
          </a:pPr>
          <a:r>
            <a:rPr lang="en-GB"/>
            <a:t>However, before they can be added new regulations must be introduced and there must be a public consultation, and the Senedd must vote and agree. </a:t>
          </a:r>
          <a:endParaRPr lang="en-US"/>
        </a:p>
      </dgm:t>
    </dgm:pt>
    <dgm:pt modelId="{94A11D01-1049-41B6-93A7-F62F40C107CE}" type="parTrans" cxnId="{39966C1A-39DF-4A8E-B0E1-07B7B2B7D2E6}">
      <dgm:prSet/>
      <dgm:spPr/>
      <dgm:t>
        <a:bodyPr/>
        <a:lstStyle/>
        <a:p>
          <a:endParaRPr lang="en-US"/>
        </a:p>
      </dgm:t>
    </dgm:pt>
    <dgm:pt modelId="{F2564859-730A-45DF-92C9-760CFACC9308}" type="sibTrans" cxnId="{39966C1A-39DF-4A8E-B0E1-07B7B2B7D2E6}">
      <dgm:prSet/>
      <dgm:spPr/>
      <dgm:t>
        <a:bodyPr/>
        <a:lstStyle/>
        <a:p>
          <a:endParaRPr lang="en-US"/>
        </a:p>
      </dgm:t>
    </dgm:pt>
    <dgm:pt modelId="{A45DA831-868A-4F95-991A-911E2589EE16}" type="pres">
      <dgm:prSet presAssocID="{DB416A76-6222-407F-A52C-95C26227C253}" presName="root" presStyleCnt="0">
        <dgm:presLayoutVars>
          <dgm:dir/>
          <dgm:resizeHandles val="exact"/>
        </dgm:presLayoutVars>
      </dgm:prSet>
      <dgm:spPr/>
    </dgm:pt>
    <dgm:pt modelId="{D7977A93-882A-40F7-B489-8C90F57F7C77}" type="pres">
      <dgm:prSet presAssocID="{B0A2C496-4D3A-4C8A-8C56-7F023E84F49A}" presName="compNode" presStyleCnt="0"/>
      <dgm:spPr/>
    </dgm:pt>
    <dgm:pt modelId="{38CF62D9-6F76-4C61-9064-63D9A6D2607B}" type="pres">
      <dgm:prSet presAssocID="{B0A2C496-4D3A-4C8A-8C56-7F023E84F49A}" presName="bgRect" presStyleLbl="bgShp" presStyleIdx="0" presStyleCnt="3"/>
      <dgm:spPr/>
    </dgm:pt>
    <dgm:pt modelId="{35E4721A-F263-4EED-A945-FF89CABD34A7}" type="pres">
      <dgm:prSet presAssocID="{B0A2C496-4D3A-4C8A-8C56-7F023E84F4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F2C0B088-9E19-43FF-8EA7-E982BD7DF399}" type="pres">
      <dgm:prSet presAssocID="{B0A2C496-4D3A-4C8A-8C56-7F023E84F49A}" presName="spaceRect" presStyleCnt="0"/>
      <dgm:spPr/>
    </dgm:pt>
    <dgm:pt modelId="{C049677C-D796-40B3-8EBF-E425EF133E46}" type="pres">
      <dgm:prSet presAssocID="{B0A2C496-4D3A-4C8A-8C56-7F023E84F49A}" presName="parTx" presStyleLbl="revTx" presStyleIdx="0" presStyleCnt="3">
        <dgm:presLayoutVars>
          <dgm:chMax val="0"/>
          <dgm:chPref val="0"/>
        </dgm:presLayoutVars>
      </dgm:prSet>
      <dgm:spPr/>
    </dgm:pt>
    <dgm:pt modelId="{4FEF1EA6-46DD-40FB-9FBE-FEEA85153090}" type="pres">
      <dgm:prSet presAssocID="{106586AE-04CA-4C80-B3F4-F74E679ABE74}" presName="sibTrans" presStyleCnt="0"/>
      <dgm:spPr/>
    </dgm:pt>
    <dgm:pt modelId="{94AFF0A8-8DAC-420F-B694-6E9DD279FA0D}" type="pres">
      <dgm:prSet presAssocID="{75592289-6C85-4B5F-BF61-4F3837687B47}" presName="compNode" presStyleCnt="0"/>
      <dgm:spPr/>
    </dgm:pt>
    <dgm:pt modelId="{D157196B-BFE6-488F-B060-9260896146E5}" type="pres">
      <dgm:prSet presAssocID="{75592289-6C85-4B5F-BF61-4F3837687B47}" presName="bgRect" presStyleLbl="bgShp" presStyleIdx="1" presStyleCnt="3"/>
      <dgm:spPr/>
    </dgm:pt>
    <dgm:pt modelId="{8836DDCD-D5C1-4162-9F41-830E67790D95}" type="pres">
      <dgm:prSet presAssocID="{75592289-6C85-4B5F-BF61-4F3837687B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dd"/>
        </a:ext>
      </dgm:extLst>
    </dgm:pt>
    <dgm:pt modelId="{ACDDDC92-8EC5-40FC-B839-38A09CF96F62}" type="pres">
      <dgm:prSet presAssocID="{75592289-6C85-4B5F-BF61-4F3837687B47}" presName="spaceRect" presStyleCnt="0"/>
      <dgm:spPr/>
    </dgm:pt>
    <dgm:pt modelId="{BDDD9BB8-2FDC-46FA-BC53-8C9FF2A5DD4A}" type="pres">
      <dgm:prSet presAssocID="{75592289-6C85-4B5F-BF61-4F3837687B47}" presName="parTx" presStyleLbl="revTx" presStyleIdx="1" presStyleCnt="3">
        <dgm:presLayoutVars>
          <dgm:chMax val="0"/>
          <dgm:chPref val="0"/>
        </dgm:presLayoutVars>
      </dgm:prSet>
      <dgm:spPr/>
    </dgm:pt>
    <dgm:pt modelId="{1DEFFD1B-F4C6-40BB-BB03-9B08FD73AA9B}" type="pres">
      <dgm:prSet presAssocID="{B9D63595-1CAE-4F1E-8572-BDBD3ACE67DF}" presName="sibTrans" presStyleCnt="0"/>
      <dgm:spPr/>
    </dgm:pt>
    <dgm:pt modelId="{3228937B-0DE1-467D-BC68-0D14801C2A33}" type="pres">
      <dgm:prSet presAssocID="{75D7358B-2FF7-4F6C-9E8E-7F8D46120141}" presName="compNode" presStyleCnt="0"/>
      <dgm:spPr/>
    </dgm:pt>
    <dgm:pt modelId="{C8C02317-25ED-430B-9A0E-0E40CBD8E08E}" type="pres">
      <dgm:prSet presAssocID="{75D7358B-2FF7-4F6C-9E8E-7F8D46120141}" presName="bgRect" presStyleLbl="bgShp" presStyleIdx="2" presStyleCnt="3"/>
      <dgm:spPr/>
    </dgm:pt>
    <dgm:pt modelId="{8B93F585-389F-47EE-84D2-4AF5180D3CD4}" type="pres">
      <dgm:prSet presAssocID="{75D7358B-2FF7-4F6C-9E8E-7F8D461201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BFA73278-9F44-40D4-A436-36FB3B9C6754}" type="pres">
      <dgm:prSet presAssocID="{75D7358B-2FF7-4F6C-9E8E-7F8D46120141}" presName="spaceRect" presStyleCnt="0"/>
      <dgm:spPr/>
    </dgm:pt>
    <dgm:pt modelId="{71EF15A4-BCA1-42FA-8B69-A909D51FC4CB}" type="pres">
      <dgm:prSet presAssocID="{75D7358B-2FF7-4F6C-9E8E-7F8D46120141}" presName="parTx" presStyleLbl="revTx" presStyleIdx="2" presStyleCnt="3">
        <dgm:presLayoutVars>
          <dgm:chMax val="0"/>
          <dgm:chPref val="0"/>
        </dgm:presLayoutVars>
      </dgm:prSet>
      <dgm:spPr/>
    </dgm:pt>
  </dgm:ptLst>
  <dgm:cxnLst>
    <dgm:cxn modelId="{DBB6D605-80F5-4BC3-96DC-D48E17B20037}" type="presOf" srcId="{75D7358B-2FF7-4F6C-9E8E-7F8D46120141}" destId="{71EF15A4-BCA1-42FA-8B69-A909D51FC4CB}" srcOrd="0" destOrd="0" presId="urn:microsoft.com/office/officeart/2018/2/layout/IconVerticalSolidList"/>
    <dgm:cxn modelId="{E2370707-95E7-4461-9125-FDE709A734CF}" type="presOf" srcId="{75592289-6C85-4B5F-BF61-4F3837687B47}" destId="{BDDD9BB8-2FDC-46FA-BC53-8C9FF2A5DD4A}" srcOrd="0" destOrd="0" presId="urn:microsoft.com/office/officeart/2018/2/layout/IconVerticalSolidList"/>
    <dgm:cxn modelId="{39966C1A-39DF-4A8E-B0E1-07B7B2B7D2E6}" srcId="{DB416A76-6222-407F-A52C-95C26227C253}" destId="{75D7358B-2FF7-4F6C-9E8E-7F8D46120141}" srcOrd="2" destOrd="0" parTransId="{94A11D01-1049-41B6-93A7-F62F40C107CE}" sibTransId="{F2564859-730A-45DF-92C9-760CFACC9308}"/>
    <dgm:cxn modelId="{A5BA6277-C7DA-4713-8F94-18EBD47BEF20}" srcId="{DB416A76-6222-407F-A52C-95C26227C253}" destId="{B0A2C496-4D3A-4C8A-8C56-7F023E84F49A}" srcOrd="0" destOrd="0" parTransId="{52116B93-AFEA-4814-823D-C5EB9D2A1EB2}" sibTransId="{106586AE-04CA-4C80-B3F4-F74E679ABE74}"/>
    <dgm:cxn modelId="{2573F458-B71C-4672-96ED-303C9ABC5B7E}" srcId="{DB416A76-6222-407F-A52C-95C26227C253}" destId="{75592289-6C85-4B5F-BF61-4F3837687B47}" srcOrd="1" destOrd="0" parTransId="{AE6451DB-4154-462F-BCEA-D90B2A918AC4}" sibTransId="{B9D63595-1CAE-4F1E-8572-BDBD3ACE67DF}"/>
    <dgm:cxn modelId="{20A49898-94E9-4935-A330-A92847E5182B}" type="presOf" srcId="{B0A2C496-4D3A-4C8A-8C56-7F023E84F49A}" destId="{C049677C-D796-40B3-8EBF-E425EF133E46}" srcOrd="0" destOrd="0" presId="urn:microsoft.com/office/officeart/2018/2/layout/IconVerticalSolidList"/>
    <dgm:cxn modelId="{42D7DEA4-6C54-4A13-9203-E454C6873BBE}" type="presOf" srcId="{DB416A76-6222-407F-A52C-95C26227C253}" destId="{A45DA831-868A-4F95-991A-911E2589EE16}" srcOrd="0" destOrd="0" presId="urn:microsoft.com/office/officeart/2018/2/layout/IconVerticalSolidList"/>
    <dgm:cxn modelId="{005BC784-03EC-4805-B0D7-3C2A816EA451}" type="presParOf" srcId="{A45DA831-868A-4F95-991A-911E2589EE16}" destId="{D7977A93-882A-40F7-B489-8C90F57F7C77}" srcOrd="0" destOrd="0" presId="urn:microsoft.com/office/officeart/2018/2/layout/IconVerticalSolidList"/>
    <dgm:cxn modelId="{DBE25B30-D4C7-4FB7-A12E-5F7FD51E2435}" type="presParOf" srcId="{D7977A93-882A-40F7-B489-8C90F57F7C77}" destId="{38CF62D9-6F76-4C61-9064-63D9A6D2607B}" srcOrd="0" destOrd="0" presId="urn:microsoft.com/office/officeart/2018/2/layout/IconVerticalSolidList"/>
    <dgm:cxn modelId="{16CAC127-E24F-44E8-9AF7-13917521CF0B}" type="presParOf" srcId="{D7977A93-882A-40F7-B489-8C90F57F7C77}" destId="{35E4721A-F263-4EED-A945-FF89CABD34A7}" srcOrd="1" destOrd="0" presId="urn:microsoft.com/office/officeart/2018/2/layout/IconVerticalSolidList"/>
    <dgm:cxn modelId="{81D6E92A-D71A-4CDC-A4B7-82457BD9AACF}" type="presParOf" srcId="{D7977A93-882A-40F7-B489-8C90F57F7C77}" destId="{F2C0B088-9E19-43FF-8EA7-E982BD7DF399}" srcOrd="2" destOrd="0" presId="urn:microsoft.com/office/officeart/2018/2/layout/IconVerticalSolidList"/>
    <dgm:cxn modelId="{DD91907C-EFB2-4EA9-86AB-12330BF2751A}" type="presParOf" srcId="{D7977A93-882A-40F7-B489-8C90F57F7C77}" destId="{C049677C-D796-40B3-8EBF-E425EF133E46}" srcOrd="3" destOrd="0" presId="urn:microsoft.com/office/officeart/2018/2/layout/IconVerticalSolidList"/>
    <dgm:cxn modelId="{5E6F514D-697B-43AE-8344-B82BE6B9D01F}" type="presParOf" srcId="{A45DA831-868A-4F95-991A-911E2589EE16}" destId="{4FEF1EA6-46DD-40FB-9FBE-FEEA85153090}" srcOrd="1" destOrd="0" presId="urn:microsoft.com/office/officeart/2018/2/layout/IconVerticalSolidList"/>
    <dgm:cxn modelId="{6BFC9130-6C9B-4B0B-AB0D-CE115D5B2445}" type="presParOf" srcId="{A45DA831-868A-4F95-991A-911E2589EE16}" destId="{94AFF0A8-8DAC-420F-B694-6E9DD279FA0D}" srcOrd="2" destOrd="0" presId="urn:microsoft.com/office/officeart/2018/2/layout/IconVerticalSolidList"/>
    <dgm:cxn modelId="{018534EF-A871-4446-98A7-AD64B44E1CF2}" type="presParOf" srcId="{94AFF0A8-8DAC-420F-B694-6E9DD279FA0D}" destId="{D157196B-BFE6-488F-B060-9260896146E5}" srcOrd="0" destOrd="0" presId="urn:microsoft.com/office/officeart/2018/2/layout/IconVerticalSolidList"/>
    <dgm:cxn modelId="{A2197C63-522E-4A83-95AB-FE3296B09CEB}" type="presParOf" srcId="{94AFF0A8-8DAC-420F-B694-6E9DD279FA0D}" destId="{8836DDCD-D5C1-4162-9F41-830E67790D95}" srcOrd="1" destOrd="0" presId="urn:microsoft.com/office/officeart/2018/2/layout/IconVerticalSolidList"/>
    <dgm:cxn modelId="{49B8D2BE-ECB4-418D-86ED-DB77A49D0C7D}" type="presParOf" srcId="{94AFF0A8-8DAC-420F-B694-6E9DD279FA0D}" destId="{ACDDDC92-8EC5-40FC-B839-38A09CF96F62}" srcOrd="2" destOrd="0" presId="urn:microsoft.com/office/officeart/2018/2/layout/IconVerticalSolidList"/>
    <dgm:cxn modelId="{B4ECD116-3A9A-4754-8C62-DF02D7683969}" type="presParOf" srcId="{94AFF0A8-8DAC-420F-B694-6E9DD279FA0D}" destId="{BDDD9BB8-2FDC-46FA-BC53-8C9FF2A5DD4A}" srcOrd="3" destOrd="0" presId="urn:microsoft.com/office/officeart/2018/2/layout/IconVerticalSolidList"/>
    <dgm:cxn modelId="{D129453A-42D9-48D3-9E1E-9AFD8DAFA373}" type="presParOf" srcId="{A45DA831-868A-4F95-991A-911E2589EE16}" destId="{1DEFFD1B-F4C6-40BB-BB03-9B08FD73AA9B}" srcOrd="3" destOrd="0" presId="urn:microsoft.com/office/officeart/2018/2/layout/IconVerticalSolidList"/>
    <dgm:cxn modelId="{8757B616-4A53-4B70-AB2F-82BD5BFF3FCC}" type="presParOf" srcId="{A45DA831-868A-4F95-991A-911E2589EE16}" destId="{3228937B-0DE1-467D-BC68-0D14801C2A33}" srcOrd="4" destOrd="0" presId="urn:microsoft.com/office/officeart/2018/2/layout/IconVerticalSolidList"/>
    <dgm:cxn modelId="{04AF8CBC-0BD9-47C1-8DF5-BF160999DD98}" type="presParOf" srcId="{3228937B-0DE1-467D-BC68-0D14801C2A33}" destId="{C8C02317-25ED-430B-9A0E-0E40CBD8E08E}" srcOrd="0" destOrd="0" presId="urn:microsoft.com/office/officeart/2018/2/layout/IconVerticalSolidList"/>
    <dgm:cxn modelId="{E6075378-1A66-4E47-9A00-5FB3C5962FF4}" type="presParOf" srcId="{3228937B-0DE1-467D-BC68-0D14801C2A33}" destId="{8B93F585-389F-47EE-84D2-4AF5180D3CD4}" srcOrd="1" destOrd="0" presId="urn:microsoft.com/office/officeart/2018/2/layout/IconVerticalSolidList"/>
    <dgm:cxn modelId="{34F485FA-7173-401B-9E1B-B75679B4DEB4}" type="presParOf" srcId="{3228937B-0DE1-467D-BC68-0D14801C2A33}" destId="{BFA73278-9F44-40D4-A436-36FB3B9C6754}" srcOrd="2" destOrd="0" presId="urn:microsoft.com/office/officeart/2018/2/layout/IconVerticalSolidList"/>
    <dgm:cxn modelId="{A8F67C63-7FE0-42D3-B512-617C515C2812}" type="presParOf" srcId="{3228937B-0DE1-467D-BC68-0D14801C2A33}" destId="{71EF15A4-BCA1-42FA-8B69-A909D51FC4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5A67AB-0ADF-4AE2-857F-D3F190CB39F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DF2670-8CA0-4AB7-92B2-79812C602A28}">
      <dgm:prSet/>
      <dgm:spPr/>
      <dgm:t>
        <a:bodyPr/>
        <a:lstStyle/>
        <a:p>
          <a:r>
            <a:rPr lang="en-GB"/>
            <a:t>What is banned under phase 1? </a:t>
          </a:r>
          <a:endParaRPr lang="en-US"/>
        </a:p>
      </dgm:t>
    </dgm:pt>
    <dgm:pt modelId="{8482E0C0-EAF8-4EDE-BD66-28CDC430DF52}" type="parTrans" cxnId="{168281BB-E72F-44DD-AB82-8688E7A0D896}">
      <dgm:prSet/>
      <dgm:spPr/>
      <dgm:t>
        <a:bodyPr/>
        <a:lstStyle/>
        <a:p>
          <a:endParaRPr lang="en-US"/>
        </a:p>
      </dgm:t>
    </dgm:pt>
    <dgm:pt modelId="{CFFF63B5-725E-47C2-82B3-F1EE35133501}" type="sibTrans" cxnId="{168281BB-E72F-44DD-AB82-8688E7A0D896}">
      <dgm:prSet/>
      <dgm:spPr/>
      <dgm:t>
        <a:bodyPr/>
        <a:lstStyle/>
        <a:p>
          <a:endParaRPr lang="en-US"/>
        </a:p>
      </dgm:t>
    </dgm:pt>
    <dgm:pt modelId="{E169F67E-4C0C-498F-95A5-74AD4185D8F3}">
      <dgm:prSet/>
      <dgm:spPr/>
      <dgm:t>
        <a:bodyPr/>
        <a:lstStyle/>
        <a:p>
          <a:r>
            <a:rPr lang="en-GB"/>
            <a:t>1. Single- use plastic plates. </a:t>
          </a:r>
          <a:endParaRPr lang="en-US"/>
        </a:p>
      </dgm:t>
    </dgm:pt>
    <dgm:pt modelId="{4D918457-6108-421B-A1FB-15593FF432A8}" type="parTrans" cxnId="{E483FC0D-4EB5-4208-A2D4-4AAF5CD47C73}">
      <dgm:prSet/>
      <dgm:spPr/>
      <dgm:t>
        <a:bodyPr/>
        <a:lstStyle/>
        <a:p>
          <a:endParaRPr lang="en-US"/>
        </a:p>
      </dgm:t>
    </dgm:pt>
    <dgm:pt modelId="{CB513FA2-89F0-4DB0-B508-36D68F644B43}" type="sibTrans" cxnId="{E483FC0D-4EB5-4208-A2D4-4AAF5CD47C73}">
      <dgm:prSet/>
      <dgm:spPr/>
      <dgm:t>
        <a:bodyPr/>
        <a:lstStyle/>
        <a:p>
          <a:endParaRPr lang="en-US"/>
        </a:p>
      </dgm:t>
    </dgm:pt>
    <dgm:pt modelId="{0A3E1FDD-34B9-4255-AD33-4779AA55555A}">
      <dgm:prSet/>
      <dgm:spPr/>
      <dgm:t>
        <a:bodyPr/>
        <a:lstStyle/>
        <a:p>
          <a:r>
            <a:rPr lang="en-GB"/>
            <a:t>2. Single- use plastic cutlery </a:t>
          </a:r>
          <a:endParaRPr lang="en-US"/>
        </a:p>
      </dgm:t>
    </dgm:pt>
    <dgm:pt modelId="{3452481B-B16B-4ECE-8C67-FABF98E7CD55}" type="parTrans" cxnId="{876CFBA1-5EC9-4A9F-A484-5081B7C34AF8}">
      <dgm:prSet/>
      <dgm:spPr/>
      <dgm:t>
        <a:bodyPr/>
        <a:lstStyle/>
        <a:p>
          <a:endParaRPr lang="en-US"/>
        </a:p>
      </dgm:t>
    </dgm:pt>
    <dgm:pt modelId="{EB5CFF34-1A34-4EF9-BE31-5664C03F0465}" type="sibTrans" cxnId="{876CFBA1-5EC9-4A9F-A484-5081B7C34AF8}">
      <dgm:prSet/>
      <dgm:spPr/>
      <dgm:t>
        <a:bodyPr/>
        <a:lstStyle/>
        <a:p>
          <a:endParaRPr lang="en-US"/>
        </a:p>
      </dgm:t>
    </dgm:pt>
    <dgm:pt modelId="{D1CC80FF-11FF-4D4D-B2E7-6B5C896D808F}">
      <dgm:prSet/>
      <dgm:spPr/>
      <dgm:t>
        <a:bodyPr/>
        <a:lstStyle/>
        <a:p>
          <a:r>
            <a:rPr lang="en-GB"/>
            <a:t>3. Single – use plastic drink stirrers </a:t>
          </a:r>
          <a:endParaRPr lang="en-US"/>
        </a:p>
      </dgm:t>
    </dgm:pt>
    <dgm:pt modelId="{9095F2C6-899F-46C9-AF92-80B8FF2EF021}" type="parTrans" cxnId="{E1CECCD9-9CAC-4FE9-B204-395EAFF7843A}">
      <dgm:prSet/>
      <dgm:spPr/>
      <dgm:t>
        <a:bodyPr/>
        <a:lstStyle/>
        <a:p>
          <a:endParaRPr lang="en-US"/>
        </a:p>
      </dgm:t>
    </dgm:pt>
    <dgm:pt modelId="{05402303-4626-4EFB-8B76-AF29E38E9220}" type="sibTrans" cxnId="{E1CECCD9-9CAC-4FE9-B204-395EAFF7843A}">
      <dgm:prSet/>
      <dgm:spPr/>
      <dgm:t>
        <a:bodyPr/>
        <a:lstStyle/>
        <a:p>
          <a:endParaRPr lang="en-US"/>
        </a:p>
      </dgm:t>
    </dgm:pt>
    <dgm:pt modelId="{846FE60D-C34E-4A71-9745-5E3D0F489E33}">
      <dgm:prSet/>
      <dgm:spPr/>
      <dgm:t>
        <a:bodyPr/>
        <a:lstStyle/>
        <a:p>
          <a:r>
            <a:rPr lang="en-GB"/>
            <a:t>4. Plastic Sticks for Ballons </a:t>
          </a:r>
          <a:endParaRPr lang="en-US"/>
        </a:p>
      </dgm:t>
    </dgm:pt>
    <dgm:pt modelId="{DA48DE08-BF72-4199-B2CB-C9E0FB0E34F0}" type="parTrans" cxnId="{9BD6EA4C-F9F2-4ADD-A3FD-5242F52EE29F}">
      <dgm:prSet/>
      <dgm:spPr/>
      <dgm:t>
        <a:bodyPr/>
        <a:lstStyle/>
        <a:p>
          <a:endParaRPr lang="en-US"/>
        </a:p>
      </dgm:t>
    </dgm:pt>
    <dgm:pt modelId="{7AE83E51-1EBC-411B-A505-F69D77A80C7D}" type="sibTrans" cxnId="{9BD6EA4C-F9F2-4ADD-A3FD-5242F52EE29F}">
      <dgm:prSet/>
      <dgm:spPr/>
      <dgm:t>
        <a:bodyPr/>
        <a:lstStyle/>
        <a:p>
          <a:endParaRPr lang="en-US"/>
        </a:p>
      </dgm:t>
    </dgm:pt>
    <dgm:pt modelId="{1E959DA1-A729-4DCA-9A78-BF014B682EEA}">
      <dgm:prSet/>
      <dgm:spPr/>
      <dgm:t>
        <a:bodyPr/>
        <a:lstStyle/>
        <a:p>
          <a:r>
            <a:rPr lang="en-GB"/>
            <a:t>5. Single use plastic stemmed cotton buds </a:t>
          </a:r>
          <a:endParaRPr lang="en-US"/>
        </a:p>
      </dgm:t>
    </dgm:pt>
    <dgm:pt modelId="{4DFD7029-79E0-404E-AEB8-70C0CC3A92A3}" type="parTrans" cxnId="{9D80371E-9ACA-40C6-BCE6-5022513CD915}">
      <dgm:prSet/>
      <dgm:spPr/>
      <dgm:t>
        <a:bodyPr/>
        <a:lstStyle/>
        <a:p>
          <a:endParaRPr lang="en-US"/>
        </a:p>
      </dgm:t>
    </dgm:pt>
    <dgm:pt modelId="{58E38183-D5E6-49E8-A9EE-4B37499B482F}" type="sibTrans" cxnId="{9D80371E-9ACA-40C6-BCE6-5022513CD915}">
      <dgm:prSet/>
      <dgm:spPr/>
      <dgm:t>
        <a:bodyPr/>
        <a:lstStyle/>
        <a:p>
          <a:endParaRPr lang="en-US"/>
        </a:p>
      </dgm:t>
    </dgm:pt>
    <dgm:pt modelId="{7ADDA931-CDE0-477E-95B2-7502BC430AB7}">
      <dgm:prSet/>
      <dgm:spPr/>
      <dgm:t>
        <a:bodyPr/>
        <a:lstStyle/>
        <a:p>
          <a:r>
            <a:rPr lang="en-GB"/>
            <a:t>6. Takeaway food containers made of expanded or foamed extruded polystyrene.</a:t>
          </a:r>
          <a:endParaRPr lang="en-US"/>
        </a:p>
      </dgm:t>
    </dgm:pt>
    <dgm:pt modelId="{84797984-5A6C-4A96-9EE7-715589728174}" type="parTrans" cxnId="{6E4BEFA9-3DFD-43DF-B7B2-6E53EFE5B75D}">
      <dgm:prSet/>
      <dgm:spPr/>
      <dgm:t>
        <a:bodyPr/>
        <a:lstStyle/>
        <a:p>
          <a:endParaRPr lang="en-US"/>
        </a:p>
      </dgm:t>
    </dgm:pt>
    <dgm:pt modelId="{176285EA-DE6C-4C71-904B-85C33C8E36CB}" type="sibTrans" cxnId="{6E4BEFA9-3DFD-43DF-B7B2-6E53EFE5B75D}">
      <dgm:prSet/>
      <dgm:spPr/>
      <dgm:t>
        <a:bodyPr/>
        <a:lstStyle/>
        <a:p>
          <a:endParaRPr lang="en-US"/>
        </a:p>
      </dgm:t>
    </dgm:pt>
    <dgm:pt modelId="{A90637F7-3601-4B13-8792-3E953F92EAC1}" type="pres">
      <dgm:prSet presAssocID="{5B5A67AB-0ADF-4AE2-857F-D3F190CB39F9}" presName="linear" presStyleCnt="0">
        <dgm:presLayoutVars>
          <dgm:animLvl val="lvl"/>
          <dgm:resizeHandles val="exact"/>
        </dgm:presLayoutVars>
      </dgm:prSet>
      <dgm:spPr/>
    </dgm:pt>
    <dgm:pt modelId="{1B795EB8-86CB-4658-8848-FEDAD608F581}" type="pres">
      <dgm:prSet presAssocID="{16DF2670-8CA0-4AB7-92B2-79812C602A28}" presName="parentText" presStyleLbl="node1" presStyleIdx="0" presStyleCnt="7">
        <dgm:presLayoutVars>
          <dgm:chMax val="0"/>
          <dgm:bulletEnabled val="1"/>
        </dgm:presLayoutVars>
      </dgm:prSet>
      <dgm:spPr/>
    </dgm:pt>
    <dgm:pt modelId="{BD527E01-930B-4043-964E-434620CE4ECB}" type="pres">
      <dgm:prSet presAssocID="{CFFF63B5-725E-47C2-82B3-F1EE35133501}" presName="spacer" presStyleCnt="0"/>
      <dgm:spPr/>
    </dgm:pt>
    <dgm:pt modelId="{13E42F2E-AE63-4249-BDB6-A2DE8D84C3F4}" type="pres">
      <dgm:prSet presAssocID="{E169F67E-4C0C-498F-95A5-74AD4185D8F3}" presName="parentText" presStyleLbl="node1" presStyleIdx="1" presStyleCnt="7">
        <dgm:presLayoutVars>
          <dgm:chMax val="0"/>
          <dgm:bulletEnabled val="1"/>
        </dgm:presLayoutVars>
      </dgm:prSet>
      <dgm:spPr/>
    </dgm:pt>
    <dgm:pt modelId="{C82D91C0-0F4B-4BB3-B96E-BC3BFBE7D836}" type="pres">
      <dgm:prSet presAssocID="{CB513FA2-89F0-4DB0-B508-36D68F644B43}" presName="spacer" presStyleCnt="0"/>
      <dgm:spPr/>
    </dgm:pt>
    <dgm:pt modelId="{5D693AF4-0B15-442D-83CB-97523EE57A15}" type="pres">
      <dgm:prSet presAssocID="{0A3E1FDD-34B9-4255-AD33-4779AA55555A}" presName="parentText" presStyleLbl="node1" presStyleIdx="2" presStyleCnt="7">
        <dgm:presLayoutVars>
          <dgm:chMax val="0"/>
          <dgm:bulletEnabled val="1"/>
        </dgm:presLayoutVars>
      </dgm:prSet>
      <dgm:spPr/>
    </dgm:pt>
    <dgm:pt modelId="{7BFF4C83-596A-4980-8EEE-4BF63ECF0896}" type="pres">
      <dgm:prSet presAssocID="{EB5CFF34-1A34-4EF9-BE31-5664C03F0465}" presName="spacer" presStyleCnt="0"/>
      <dgm:spPr/>
    </dgm:pt>
    <dgm:pt modelId="{D62FF5E4-4A51-4D59-A6FB-80D85274DD77}" type="pres">
      <dgm:prSet presAssocID="{D1CC80FF-11FF-4D4D-B2E7-6B5C896D808F}" presName="parentText" presStyleLbl="node1" presStyleIdx="3" presStyleCnt="7">
        <dgm:presLayoutVars>
          <dgm:chMax val="0"/>
          <dgm:bulletEnabled val="1"/>
        </dgm:presLayoutVars>
      </dgm:prSet>
      <dgm:spPr/>
    </dgm:pt>
    <dgm:pt modelId="{B6ABD18D-91D3-49D2-B204-9BF18C1915FC}" type="pres">
      <dgm:prSet presAssocID="{05402303-4626-4EFB-8B76-AF29E38E9220}" presName="spacer" presStyleCnt="0"/>
      <dgm:spPr/>
    </dgm:pt>
    <dgm:pt modelId="{BC00A878-4FFD-4BC1-99DC-61027FE2250A}" type="pres">
      <dgm:prSet presAssocID="{846FE60D-C34E-4A71-9745-5E3D0F489E33}" presName="parentText" presStyleLbl="node1" presStyleIdx="4" presStyleCnt="7">
        <dgm:presLayoutVars>
          <dgm:chMax val="0"/>
          <dgm:bulletEnabled val="1"/>
        </dgm:presLayoutVars>
      </dgm:prSet>
      <dgm:spPr/>
    </dgm:pt>
    <dgm:pt modelId="{5500D175-14E6-4ADC-996A-C20F56CE5A62}" type="pres">
      <dgm:prSet presAssocID="{7AE83E51-1EBC-411B-A505-F69D77A80C7D}" presName="spacer" presStyleCnt="0"/>
      <dgm:spPr/>
    </dgm:pt>
    <dgm:pt modelId="{971AE62F-DF92-4E8B-8481-CE9CA5CD5F43}" type="pres">
      <dgm:prSet presAssocID="{1E959DA1-A729-4DCA-9A78-BF014B682EEA}" presName="parentText" presStyleLbl="node1" presStyleIdx="5" presStyleCnt="7">
        <dgm:presLayoutVars>
          <dgm:chMax val="0"/>
          <dgm:bulletEnabled val="1"/>
        </dgm:presLayoutVars>
      </dgm:prSet>
      <dgm:spPr/>
    </dgm:pt>
    <dgm:pt modelId="{E1F72F5F-44E6-41C3-8F05-8E45AA2AB949}" type="pres">
      <dgm:prSet presAssocID="{58E38183-D5E6-49E8-A9EE-4B37499B482F}" presName="spacer" presStyleCnt="0"/>
      <dgm:spPr/>
    </dgm:pt>
    <dgm:pt modelId="{187C368E-4F13-4693-B448-FBDDE2A23A25}" type="pres">
      <dgm:prSet presAssocID="{7ADDA931-CDE0-477E-95B2-7502BC430AB7}" presName="parentText" presStyleLbl="node1" presStyleIdx="6" presStyleCnt="7">
        <dgm:presLayoutVars>
          <dgm:chMax val="0"/>
          <dgm:bulletEnabled val="1"/>
        </dgm:presLayoutVars>
      </dgm:prSet>
      <dgm:spPr/>
    </dgm:pt>
  </dgm:ptLst>
  <dgm:cxnLst>
    <dgm:cxn modelId="{2216840B-08BE-40D7-82FF-56477DDC7696}" type="presOf" srcId="{5B5A67AB-0ADF-4AE2-857F-D3F190CB39F9}" destId="{A90637F7-3601-4B13-8792-3E953F92EAC1}" srcOrd="0" destOrd="0" presId="urn:microsoft.com/office/officeart/2005/8/layout/vList2"/>
    <dgm:cxn modelId="{E483FC0D-4EB5-4208-A2D4-4AAF5CD47C73}" srcId="{5B5A67AB-0ADF-4AE2-857F-D3F190CB39F9}" destId="{E169F67E-4C0C-498F-95A5-74AD4185D8F3}" srcOrd="1" destOrd="0" parTransId="{4D918457-6108-421B-A1FB-15593FF432A8}" sibTransId="{CB513FA2-89F0-4DB0-B508-36D68F644B43}"/>
    <dgm:cxn modelId="{9D80371E-9ACA-40C6-BCE6-5022513CD915}" srcId="{5B5A67AB-0ADF-4AE2-857F-D3F190CB39F9}" destId="{1E959DA1-A729-4DCA-9A78-BF014B682EEA}" srcOrd="5" destOrd="0" parTransId="{4DFD7029-79E0-404E-AEB8-70C0CC3A92A3}" sibTransId="{58E38183-D5E6-49E8-A9EE-4B37499B482F}"/>
    <dgm:cxn modelId="{CD51B52D-BDEE-4EF7-8E22-9E88FEF1E403}" type="presOf" srcId="{1E959DA1-A729-4DCA-9A78-BF014B682EEA}" destId="{971AE62F-DF92-4E8B-8481-CE9CA5CD5F43}" srcOrd="0" destOrd="0" presId="urn:microsoft.com/office/officeart/2005/8/layout/vList2"/>
    <dgm:cxn modelId="{FD18F642-480E-4E6A-825D-E6477E5DAD3D}" type="presOf" srcId="{E169F67E-4C0C-498F-95A5-74AD4185D8F3}" destId="{13E42F2E-AE63-4249-BDB6-A2DE8D84C3F4}" srcOrd="0" destOrd="0" presId="urn:microsoft.com/office/officeart/2005/8/layout/vList2"/>
    <dgm:cxn modelId="{1F99CF44-2768-463B-AFA2-D9AC488E702E}" type="presOf" srcId="{16DF2670-8CA0-4AB7-92B2-79812C602A28}" destId="{1B795EB8-86CB-4658-8848-FEDAD608F581}" srcOrd="0" destOrd="0" presId="urn:microsoft.com/office/officeart/2005/8/layout/vList2"/>
    <dgm:cxn modelId="{9BD6EA4C-F9F2-4ADD-A3FD-5242F52EE29F}" srcId="{5B5A67AB-0ADF-4AE2-857F-D3F190CB39F9}" destId="{846FE60D-C34E-4A71-9745-5E3D0F489E33}" srcOrd="4" destOrd="0" parTransId="{DA48DE08-BF72-4199-B2CB-C9E0FB0E34F0}" sibTransId="{7AE83E51-1EBC-411B-A505-F69D77A80C7D}"/>
    <dgm:cxn modelId="{DEBF3975-9F62-406A-9180-5372D16D8EB3}" type="presOf" srcId="{846FE60D-C34E-4A71-9745-5E3D0F489E33}" destId="{BC00A878-4FFD-4BC1-99DC-61027FE2250A}" srcOrd="0" destOrd="0" presId="urn:microsoft.com/office/officeart/2005/8/layout/vList2"/>
    <dgm:cxn modelId="{876CFBA1-5EC9-4A9F-A484-5081B7C34AF8}" srcId="{5B5A67AB-0ADF-4AE2-857F-D3F190CB39F9}" destId="{0A3E1FDD-34B9-4255-AD33-4779AA55555A}" srcOrd="2" destOrd="0" parTransId="{3452481B-B16B-4ECE-8C67-FABF98E7CD55}" sibTransId="{EB5CFF34-1A34-4EF9-BE31-5664C03F0465}"/>
    <dgm:cxn modelId="{6E4BEFA9-3DFD-43DF-B7B2-6E53EFE5B75D}" srcId="{5B5A67AB-0ADF-4AE2-857F-D3F190CB39F9}" destId="{7ADDA931-CDE0-477E-95B2-7502BC430AB7}" srcOrd="6" destOrd="0" parTransId="{84797984-5A6C-4A96-9EE7-715589728174}" sibTransId="{176285EA-DE6C-4C71-904B-85C33C8E36CB}"/>
    <dgm:cxn modelId="{168281BB-E72F-44DD-AB82-8688E7A0D896}" srcId="{5B5A67AB-0ADF-4AE2-857F-D3F190CB39F9}" destId="{16DF2670-8CA0-4AB7-92B2-79812C602A28}" srcOrd="0" destOrd="0" parTransId="{8482E0C0-EAF8-4EDE-BD66-28CDC430DF52}" sibTransId="{CFFF63B5-725E-47C2-82B3-F1EE35133501}"/>
    <dgm:cxn modelId="{4166DDC3-E49C-4AAA-80FF-989988E8D0D3}" type="presOf" srcId="{7ADDA931-CDE0-477E-95B2-7502BC430AB7}" destId="{187C368E-4F13-4693-B448-FBDDE2A23A25}" srcOrd="0" destOrd="0" presId="urn:microsoft.com/office/officeart/2005/8/layout/vList2"/>
    <dgm:cxn modelId="{39C552CC-0B45-4FF4-96A6-35276B47957B}" type="presOf" srcId="{D1CC80FF-11FF-4D4D-B2E7-6B5C896D808F}" destId="{D62FF5E4-4A51-4D59-A6FB-80D85274DD77}" srcOrd="0" destOrd="0" presId="urn:microsoft.com/office/officeart/2005/8/layout/vList2"/>
    <dgm:cxn modelId="{E1CECCD9-9CAC-4FE9-B204-395EAFF7843A}" srcId="{5B5A67AB-0ADF-4AE2-857F-D3F190CB39F9}" destId="{D1CC80FF-11FF-4D4D-B2E7-6B5C896D808F}" srcOrd="3" destOrd="0" parTransId="{9095F2C6-899F-46C9-AF92-80B8FF2EF021}" sibTransId="{05402303-4626-4EFB-8B76-AF29E38E9220}"/>
    <dgm:cxn modelId="{A93B27FD-1E46-4787-B1D9-BB4D5845330E}" type="presOf" srcId="{0A3E1FDD-34B9-4255-AD33-4779AA55555A}" destId="{5D693AF4-0B15-442D-83CB-97523EE57A15}" srcOrd="0" destOrd="0" presId="urn:microsoft.com/office/officeart/2005/8/layout/vList2"/>
    <dgm:cxn modelId="{A0EEF667-7F6B-492D-9422-0D695DB20681}" type="presParOf" srcId="{A90637F7-3601-4B13-8792-3E953F92EAC1}" destId="{1B795EB8-86CB-4658-8848-FEDAD608F581}" srcOrd="0" destOrd="0" presId="urn:microsoft.com/office/officeart/2005/8/layout/vList2"/>
    <dgm:cxn modelId="{B00D4D4B-C3C9-4EDE-B1D4-5DBCA5D48CB8}" type="presParOf" srcId="{A90637F7-3601-4B13-8792-3E953F92EAC1}" destId="{BD527E01-930B-4043-964E-434620CE4ECB}" srcOrd="1" destOrd="0" presId="urn:microsoft.com/office/officeart/2005/8/layout/vList2"/>
    <dgm:cxn modelId="{3274DA78-7E19-4858-B495-90BC11A882C6}" type="presParOf" srcId="{A90637F7-3601-4B13-8792-3E953F92EAC1}" destId="{13E42F2E-AE63-4249-BDB6-A2DE8D84C3F4}" srcOrd="2" destOrd="0" presId="urn:microsoft.com/office/officeart/2005/8/layout/vList2"/>
    <dgm:cxn modelId="{C5631A96-874A-4D1C-A162-1C32F7680C4C}" type="presParOf" srcId="{A90637F7-3601-4B13-8792-3E953F92EAC1}" destId="{C82D91C0-0F4B-4BB3-B96E-BC3BFBE7D836}" srcOrd="3" destOrd="0" presId="urn:microsoft.com/office/officeart/2005/8/layout/vList2"/>
    <dgm:cxn modelId="{9C142732-A81D-4A11-8C49-2C668DCEE4C3}" type="presParOf" srcId="{A90637F7-3601-4B13-8792-3E953F92EAC1}" destId="{5D693AF4-0B15-442D-83CB-97523EE57A15}" srcOrd="4" destOrd="0" presId="urn:microsoft.com/office/officeart/2005/8/layout/vList2"/>
    <dgm:cxn modelId="{28200343-95D1-4F6D-AB2E-992BD187A4AC}" type="presParOf" srcId="{A90637F7-3601-4B13-8792-3E953F92EAC1}" destId="{7BFF4C83-596A-4980-8EEE-4BF63ECF0896}" srcOrd="5" destOrd="0" presId="urn:microsoft.com/office/officeart/2005/8/layout/vList2"/>
    <dgm:cxn modelId="{84EA495E-55F2-4700-B01B-0FBA793C9CBD}" type="presParOf" srcId="{A90637F7-3601-4B13-8792-3E953F92EAC1}" destId="{D62FF5E4-4A51-4D59-A6FB-80D85274DD77}" srcOrd="6" destOrd="0" presId="urn:microsoft.com/office/officeart/2005/8/layout/vList2"/>
    <dgm:cxn modelId="{AD952374-D1BA-4BB3-8307-0B1F2E9B85A3}" type="presParOf" srcId="{A90637F7-3601-4B13-8792-3E953F92EAC1}" destId="{B6ABD18D-91D3-49D2-B204-9BF18C1915FC}" srcOrd="7" destOrd="0" presId="urn:microsoft.com/office/officeart/2005/8/layout/vList2"/>
    <dgm:cxn modelId="{96679A4B-5BCA-46C5-B56B-8EC8386044B5}" type="presParOf" srcId="{A90637F7-3601-4B13-8792-3E953F92EAC1}" destId="{BC00A878-4FFD-4BC1-99DC-61027FE2250A}" srcOrd="8" destOrd="0" presId="urn:microsoft.com/office/officeart/2005/8/layout/vList2"/>
    <dgm:cxn modelId="{B62AD1A2-E5A6-4ED4-AC72-FC13DDDA9985}" type="presParOf" srcId="{A90637F7-3601-4B13-8792-3E953F92EAC1}" destId="{5500D175-14E6-4ADC-996A-C20F56CE5A62}" srcOrd="9" destOrd="0" presId="urn:microsoft.com/office/officeart/2005/8/layout/vList2"/>
    <dgm:cxn modelId="{9080D16C-071E-4E4D-9B65-68FE3D56B3D0}" type="presParOf" srcId="{A90637F7-3601-4B13-8792-3E953F92EAC1}" destId="{971AE62F-DF92-4E8B-8481-CE9CA5CD5F43}" srcOrd="10" destOrd="0" presId="urn:microsoft.com/office/officeart/2005/8/layout/vList2"/>
    <dgm:cxn modelId="{1EB8168C-AE46-44D0-954A-F73662DFBB30}" type="presParOf" srcId="{A90637F7-3601-4B13-8792-3E953F92EAC1}" destId="{E1F72F5F-44E6-41C3-8F05-8E45AA2AB949}" srcOrd="11" destOrd="0" presId="urn:microsoft.com/office/officeart/2005/8/layout/vList2"/>
    <dgm:cxn modelId="{55F2B474-C522-4FF7-A42D-D0E12D34F981}" type="presParOf" srcId="{A90637F7-3601-4B13-8792-3E953F92EAC1}" destId="{187C368E-4F13-4693-B448-FBDDE2A23A25}"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33EB87C-82E0-4B63-9A86-D9C1C830592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BC5067D-D4B1-4218-944E-BF8F9FE6B6E9}">
      <dgm:prSet/>
      <dgm:spPr/>
      <dgm:t>
        <a:bodyPr/>
        <a:lstStyle/>
        <a:p>
          <a:r>
            <a:rPr lang="en-GB"/>
            <a:t>7. Cups made of expanded or foamed extruded polystyrene. </a:t>
          </a:r>
          <a:endParaRPr lang="en-US"/>
        </a:p>
      </dgm:t>
    </dgm:pt>
    <dgm:pt modelId="{E74501CB-E5C1-4C04-A717-22E791BAF19E}" type="parTrans" cxnId="{994033AD-726E-4E88-A18E-E5C364C9B5E9}">
      <dgm:prSet/>
      <dgm:spPr/>
      <dgm:t>
        <a:bodyPr/>
        <a:lstStyle/>
        <a:p>
          <a:endParaRPr lang="en-US"/>
        </a:p>
      </dgm:t>
    </dgm:pt>
    <dgm:pt modelId="{3864D29C-847B-435A-8863-EB4063984AF4}" type="sibTrans" cxnId="{994033AD-726E-4E88-A18E-E5C364C9B5E9}">
      <dgm:prSet/>
      <dgm:spPr/>
      <dgm:t>
        <a:bodyPr/>
        <a:lstStyle/>
        <a:p>
          <a:endParaRPr lang="en-US"/>
        </a:p>
      </dgm:t>
    </dgm:pt>
    <dgm:pt modelId="{B6DCB202-E805-4BD0-8443-A0DAD733654A}">
      <dgm:prSet/>
      <dgm:spPr/>
      <dgm:t>
        <a:bodyPr/>
        <a:lstStyle/>
        <a:p>
          <a:r>
            <a:rPr lang="en-GB"/>
            <a:t>8. Single- use plastic drinking straws. </a:t>
          </a:r>
          <a:endParaRPr lang="en-US"/>
        </a:p>
      </dgm:t>
    </dgm:pt>
    <dgm:pt modelId="{ED9BE2D8-A9A4-4C3F-959E-034003DB2E0E}" type="parTrans" cxnId="{0AC94DCB-622F-41EE-804C-71D5C8FE0488}">
      <dgm:prSet/>
      <dgm:spPr/>
      <dgm:t>
        <a:bodyPr/>
        <a:lstStyle/>
        <a:p>
          <a:endParaRPr lang="en-US"/>
        </a:p>
      </dgm:t>
    </dgm:pt>
    <dgm:pt modelId="{444DAE75-4E79-4FDB-818D-8D24B13CB8CA}" type="sibTrans" cxnId="{0AC94DCB-622F-41EE-804C-71D5C8FE0488}">
      <dgm:prSet/>
      <dgm:spPr/>
      <dgm:t>
        <a:bodyPr/>
        <a:lstStyle/>
        <a:p>
          <a:endParaRPr lang="en-US"/>
        </a:p>
      </dgm:t>
    </dgm:pt>
    <dgm:pt modelId="{A2FFA14C-55B2-4803-B4C9-A6423B0F8161}">
      <dgm:prSet/>
      <dgm:spPr/>
      <dgm:t>
        <a:bodyPr/>
        <a:lstStyle/>
        <a:p>
          <a:r>
            <a:rPr lang="en-GB"/>
            <a:t>What impact will this have?</a:t>
          </a:r>
          <a:endParaRPr lang="en-US"/>
        </a:p>
      </dgm:t>
    </dgm:pt>
    <dgm:pt modelId="{1C2EE3A7-E98E-44CD-8E37-737C130E72E9}" type="parTrans" cxnId="{C333EBCD-6C65-4A87-9A42-3E0A36152EC1}">
      <dgm:prSet/>
      <dgm:spPr/>
      <dgm:t>
        <a:bodyPr/>
        <a:lstStyle/>
        <a:p>
          <a:endParaRPr lang="en-US"/>
        </a:p>
      </dgm:t>
    </dgm:pt>
    <dgm:pt modelId="{D88835DE-82AA-4AE9-BB9F-74B0272E23E4}" type="sibTrans" cxnId="{C333EBCD-6C65-4A87-9A42-3E0A36152EC1}">
      <dgm:prSet/>
      <dgm:spPr/>
      <dgm:t>
        <a:bodyPr/>
        <a:lstStyle/>
        <a:p>
          <a:endParaRPr lang="en-US"/>
        </a:p>
      </dgm:t>
    </dgm:pt>
    <dgm:pt modelId="{DD36CCCB-DE89-47FD-84A1-5F44EB4A737A}" type="pres">
      <dgm:prSet presAssocID="{A33EB87C-82E0-4B63-9A86-D9C1C830592C}" presName="outerComposite" presStyleCnt="0">
        <dgm:presLayoutVars>
          <dgm:chMax val="5"/>
          <dgm:dir/>
          <dgm:resizeHandles val="exact"/>
        </dgm:presLayoutVars>
      </dgm:prSet>
      <dgm:spPr/>
    </dgm:pt>
    <dgm:pt modelId="{CAEC6FF8-8DF1-43CA-B48F-B5F0807AFC74}" type="pres">
      <dgm:prSet presAssocID="{A33EB87C-82E0-4B63-9A86-D9C1C830592C}" presName="dummyMaxCanvas" presStyleCnt="0">
        <dgm:presLayoutVars/>
      </dgm:prSet>
      <dgm:spPr/>
    </dgm:pt>
    <dgm:pt modelId="{A3CC1213-DD85-4577-8765-DE66593DAE54}" type="pres">
      <dgm:prSet presAssocID="{A33EB87C-82E0-4B63-9A86-D9C1C830592C}" presName="ThreeNodes_1" presStyleLbl="node1" presStyleIdx="0" presStyleCnt="3">
        <dgm:presLayoutVars>
          <dgm:bulletEnabled val="1"/>
        </dgm:presLayoutVars>
      </dgm:prSet>
      <dgm:spPr/>
    </dgm:pt>
    <dgm:pt modelId="{A05FF29B-1011-416B-8BA1-EEB6F2B6EA1E}" type="pres">
      <dgm:prSet presAssocID="{A33EB87C-82E0-4B63-9A86-D9C1C830592C}" presName="ThreeNodes_2" presStyleLbl="node1" presStyleIdx="1" presStyleCnt="3">
        <dgm:presLayoutVars>
          <dgm:bulletEnabled val="1"/>
        </dgm:presLayoutVars>
      </dgm:prSet>
      <dgm:spPr/>
    </dgm:pt>
    <dgm:pt modelId="{A94C5C47-D788-4F48-A9E1-E05104963B8B}" type="pres">
      <dgm:prSet presAssocID="{A33EB87C-82E0-4B63-9A86-D9C1C830592C}" presName="ThreeNodes_3" presStyleLbl="node1" presStyleIdx="2" presStyleCnt="3">
        <dgm:presLayoutVars>
          <dgm:bulletEnabled val="1"/>
        </dgm:presLayoutVars>
      </dgm:prSet>
      <dgm:spPr/>
    </dgm:pt>
    <dgm:pt modelId="{B9CA2AD6-8E96-4425-8E21-B1C0DDB097A8}" type="pres">
      <dgm:prSet presAssocID="{A33EB87C-82E0-4B63-9A86-D9C1C830592C}" presName="ThreeConn_1-2" presStyleLbl="fgAccFollowNode1" presStyleIdx="0" presStyleCnt="2">
        <dgm:presLayoutVars>
          <dgm:bulletEnabled val="1"/>
        </dgm:presLayoutVars>
      </dgm:prSet>
      <dgm:spPr/>
    </dgm:pt>
    <dgm:pt modelId="{BD0F4D4F-36E6-4297-9F12-051C2642FBB3}" type="pres">
      <dgm:prSet presAssocID="{A33EB87C-82E0-4B63-9A86-D9C1C830592C}" presName="ThreeConn_2-3" presStyleLbl="fgAccFollowNode1" presStyleIdx="1" presStyleCnt="2">
        <dgm:presLayoutVars>
          <dgm:bulletEnabled val="1"/>
        </dgm:presLayoutVars>
      </dgm:prSet>
      <dgm:spPr/>
    </dgm:pt>
    <dgm:pt modelId="{E0982AE7-85EC-47E2-8778-59D14B19F8E4}" type="pres">
      <dgm:prSet presAssocID="{A33EB87C-82E0-4B63-9A86-D9C1C830592C}" presName="ThreeNodes_1_text" presStyleLbl="node1" presStyleIdx="2" presStyleCnt="3">
        <dgm:presLayoutVars>
          <dgm:bulletEnabled val="1"/>
        </dgm:presLayoutVars>
      </dgm:prSet>
      <dgm:spPr/>
    </dgm:pt>
    <dgm:pt modelId="{CB474A20-F305-4807-A74C-405C30D51191}" type="pres">
      <dgm:prSet presAssocID="{A33EB87C-82E0-4B63-9A86-D9C1C830592C}" presName="ThreeNodes_2_text" presStyleLbl="node1" presStyleIdx="2" presStyleCnt="3">
        <dgm:presLayoutVars>
          <dgm:bulletEnabled val="1"/>
        </dgm:presLayoutVars>
      </dgm:prSet>
      <dgm:spPr/>
    </dgm:pt>
    <dgm:pt modelId="{AC8E68FB-BDB4-4352-BAAD-2CB9E7568C73}" type="pres">
      <dgm:prSet presAssocID="{A33EB87C-82E0-4B63-9A86-D9C1C830592C}" presName="ThreeNodes_3_text" presStyleLbl="node1" presStyleIdx="2" presStyleCnt="3">
        <dgm:presLayoutVars>
          <dgm:bulletEnabled val="1"/>
        </dgm:presLayoutVars>
      </dgm:prSet>
      <dgm:spPr/>
    </dgm:pt>
  </dgm:ptLst>
  <dgm:cxnLst>
    <dgm:cxn modelId="{578C9D08-1685-47E2-AA12-019B4AD655FE}" type="presOf" srcId="{444DAE75-4E79-4FDB-818D-8D24B13CB8CA}" destId="{BD0F4D4F-36E6-4297-9F12-051C2642FBB3}" srcOrd="0" destOrd="0" presId="urn:microsoft.com/office/officeart/2005/8/layout/vProcess5"/>
    <dgm:cxn modelId="{4FE3FA5B-BF90-4B74-B1AD-2CDBCA6EC86C}" type="presOf" srcId="{B6DCB202-E805-4BD0-8443-A0DAD733654A}" destId="{CB474A20-F305-4807-A74C-405C30D51191}" srcOrd="1" destOrd="0" presId="urn:microsoft.com/office/officeart/2005/8/layout/vProcess5"/>
    <dgm:cxn modelId="{A10FE65D-8632-4DB5-B5C6-BD33E66C8C58}" type="presOf" srcId="{A2FFA14C-55B2-4803-B4C9-A6423B0F8161}" destId="{AC8E68FB-BDB4-4352-BAAD-2CB9E7568C73}" srcOrd="1" destOrd="0" presId="urn:microsoft.com/office/officeart/2005/8/layout/vProcess5"/>
    <dgm:cxn modelId="{CAC6F261-9663-408F-AA7A-D34C331A41F3}" type="presOf" srcId="{3BC5067D-D4B1-4218-944E-BF8F9FE6B6E9}" destId="{A3CC1213-DD85-4577-8765-DE66593DAE54}" srcOrd="0" destOrd="0" presId="urn:microsoft.com/office/officeart/2005/8/layout/vProcess5"/>
    <dgm:cxn modelId="{A6561F57-C41E-45CA-9635-765D52F68015}" type="presOf" srcId="{A2FFA14C-55B2-4803-B4C9-A6423B0F8161}" destId="{A94C5C47-D788-4F48-A9E1-E05104963B8B}" srcOrd="0" destOrd="0" presId="urn:microsoft.com/office/officeart/2005/8/layout/vProcess5"/>
    <dgm:cxn modelId="{994033AD-726E-4E88-A18E-E5C364C9B5E9}" srcId="{A33EB87C-82E0-4B63-9A86-D9C1C830592C}" destId="{3BC5067D-D4B1-4218-944E-BF8F9FE6B6E9}" srcOrd="0" destOrd="0" parTransId="{E74501CB-E5C1-4C04-A717-22E791BAF19E}" sibTransId="{3864D29C-847B-435A-8863-EB4063984AF4}"/>
    <dgm:cxn modelId="{B3FAC4C2-5894-4C01-8DEB-1612EFAA78B0}" type="presOf" srcId="{3BC5067D-D4B1-4218-944E-BF8F9FE6B6E9}" destId="{E0982AE7-85EC-47E2-8778-59D14B19F8E4}" srcOrd="1" destOrd="0" presId="urn:microsoft.com/office/officeart/2005/8/layout/vProcess5"/>
    <dgm:cxn modelId="{0AC94DCB-622F-41EE-804C-71D5C8FE0488}" srcId="{A33EB87C-82E0-4B63-9A86-D9C1C830592C}" destId="{B6DCB202-E805-4BD0-8443-A0DAD733654A}" srcOrd="1" destOrd="0" parTransId="{ED9BE2D8-A9A4-4C3F-959E-034003DB2E0E}" sibTransId="{444DAE75-4E79-4FDB-818D-8D24B13CB8CA}"/>
    <dgm:cxn modelId="{C333EBCD-6C65-4A87-9A42-3E0A36152EC1}" srcId="{A33EB87C-82E0-4B63-9A86-D9C1C830592C}" destId="{A2FFA14C-55B2-4803-B4C9-A6423B0F8161}" srcOrd="2" destOrd="0" parTransId="{1C2EE3A7-E98E-44CD-8E37-737C130E72E9}" sibTransId="{D88835DE-82AA-4AE9-BB9F-74B0272E23E4}"/>
    <dgm:cxn modelId="{8FF839DC-0C11-47DE-A346-3B6AA818D07E}" type="presOf" srcId="{3864D29C-847B-435A-8863-EB4063984AF4}" destId="{B9CA2AD6-8E96-4425-8E21-B1C0DDB097A8}" srcOrd="0" destOrd="0" presId="urn:microsoft.com/office/officeart/2005/8/layout/vProcess5"/>
    <dgm:cxn modelId="{0363B7DE-A017-4DB4-A0CF-0E0F210EBE75}" type="presOf" srcId="{A33EB87C-82E0-4B63-9A86-D9C1C830592C}" destId="{DD36CCCB-DE89-47FD-84A1-5F44EB4A737A}" srcOrd="0" destOrd="0" presId="urn:microsoft.com/office/officeart/2005/8/layout/vProcess5"/>
    <dgm:cxn modelId="{4D377EE1-B3E4-450D-B205-6BB37A56268C}" type="presOf" srcId="{B6DCB202-E805-4BD0-8443-A0DAD733654A}" destId="{A05FF29B-1011-416B-8BA1-EEB6F2B6EA1E}" srcOrd="0" destOrd="0" presId="urn:microsoft.com/office/officeart/2005/8/layout/vProcess5"/>
    <dgm:cxn modelId="{E7FBD707-A4EB-4B38-8FE8-30FD33836279}" type="presParOf" srcId="{DD36CCCB-DE89-47FD-84A1-5F44EB4A737A}" destId="{CAEC6FF8-8DF1-43CA-B48F-B5F0807AFC74}" srcOrd="0" destOrd="0" presId="urn:microsoft.com/office/officeart/2005/8/layout/vProcess5"/>
    <dgm:cxn modelId="{53FE0B0B-1283-40BF-9192-1DDDC73ADA7D}" type="presParOf" srcId="{DD36CCCB-DE89-47FD-84A1-5F44EB4A737A}" destId="{A3CC1213-DD85-4577-8765-DE66593DAE54}" srcOrd="1" destOrd="0" presId="urn:microsoft.com/office/officeart/2005/8/layout/vProcess5"/>
    <dgm:cxn modelId="{514B124C-02F0-40D8-85DC-660FB003C6F9}" type="presParOf" srcId="{DD36CCCB-DE89-47FD-84A1-5F44EB4A737A}" destId="{A05FF29B-1011-416B-8BA1-EEB6F2B6EA1E}" srcOrd="2" destOrd="0" presId="urn:microsoft.com/office/officeart/2005/8/layout/vProcess5"/>
    <dgm:cxn modelId="{F95B7C1A-9E6D-4B46-A692-9785EE0833D6}" type="presParOf" srcId="{DD36CCCB-DE89-47FD-84A1-5F44EB4A737A}" destId="{A94C5C47-D788-4F48-A9E1-E05104963B8B}" srcOrd="3" destOrd="0" presId="urn:microsoft.com/office/officeart/2005/8/layout/vProcess5"/>
    <dgm:cxn modelId="{467D3FCA-57B1-4D65-B295-36C363F81884}" type="presParOf" srcId="{DD36CCCB-DE89-47FD-84A1-5F44EB4A737A}" destId="{B9CA2AD6-8E96-4425-8E21-B1C0DDB097A8}" srcOrd="4" destOrd="0" presId="urn:microsoft.com/office/officeart/2005/8/layout/vProcess5"/>
    <dgm:cxn modelId="{663F2893-9AD1-417B-A1D0-3AC415AD62FF}" type="presParOf" srcId="{DD36CCCB-DE89-47FD-84A1-5F44EB4A737A}" destId="{BD0F4D4F-36E6-4297-9F12-051C2642FBB3}" srcOrd="5" destOrd="0" presId="urn:microsoft.com/office/officeart/2005/8/layout/vProcess5"/>
    <dgm:cxn modelId="{2618DF06-A3F0-4ADF-BE92-8C471ADC43BA}" type="presParOf" srcId="{DD36CCCB-DE89-47FD-84A1-5F44EB4A737A}" destId="{E0982AE7-85EC-47E2-8778-59D14B19F8E4}" srcOrd="6" destOrd="0" presId="urn:microsoft.com/office/officeart/2005/8/layout/vProcess5"/>
    <dgm:cxn modelId="{FAD6548E-8002-495E-ABE8-81EBDA240F1B}" type="presParOf" srcId="{DD36CCCB-DE89-47FD-84A1-5F44EB4A737A}" destId="{CB474A20-F305-4807-A74C-405C30D51191}" srcOrd="7" destOrd="0" presId="urn:microsoft.com/office/officeart/2005/8/layout/vProcess5"/>
    <dgm:cxn modelId="{FC83233F-142C-48A1-83B7-78F3146195AE}" type="presParOf" srcId="{DD36CCCB-DE89-47FD-84A1-5F44EB4A737A}" destId="{AC8E68FB-BDB4-4352-BAAD-2CB9E7568C7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0BDFE5-27F2-42D2-AAA0-5A4D63C3D38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DE1F06E-1F79-45D7-8396-E965AB1948DF}">
      <dgm:prSet/>
      <dgm:spPr/>
      <dgm:t>
        <a:bodyPr/>
        <a:lstStyle/>
        <a:p>
          <a:pPr>
            <a:defRPr cap="all"/>
          </a:pPr>
          <a:r>
            <a:rPr lang="en-GB"/>
            <a:t>Regulations and legislation. </a:t>
          </a:r>
          <a:endParaRPr lang="en-US"/>
        </a:p>
      </dgm:t>
    </dgm:pt>
    <dgm:pt modelId="{D16C21BB-5340-498B-8DA3-1D06893E4F68}" type="parTrans" cxnId="{ECAC666D-1A8F-4974-880B-00EB64C87A25}">
      <dgm:prSet/>
      <dgm:spPr/>
      <dgm:t>
        <a:bodyPr/>
        <a:lstStyle/>
        <a:p>
          <a:endParaRPr lang="en-US"/>
        </a:p>
      </dgm:t>
    </dgm:pt>
    <dgm:pt modelId="{23A68292-F3A6-4385-B14E-8AC7A4E2BB95}" type="sibTrans" cxnId="{ECAC666D-1A8F-4974-880B-00EB64C87A25}">
      <dgm:prSet/>
      <dgm:spPr/>
      <dgm:t>
        <a:bodyPr/>
        <a:lstStyle/>
        <a:p>
          <a:endParaRPr lang="en-US"/>
        </a:p>
      </dgm:t>
    </dgm:pt>
    <dgm:pt modelId="{E2716CC0-DD4E-4E99-87D5-9B4521062AEB}">
      <dgm:prSet/>
      <dgm:spPr/>
      <dgm:t>
        <a:bodyPr/>
        <a:lstStyle/>
        <a:p>
          <a:pPr>
            <a:defRPr cap="all"/>
          </a:pPr>
          <a:r>
            <a:rPr lang="en-GB"/>
            <a:t>Business Structure.</a:t>
          </a:r>
          <a:endParaRPr lang="en-US"/>
        </a:p>
      </dgm:t>
    </dgm:pt>
    <dgm:pt modelId="{7BBB704E-6F7A-45BA-92A2-9BF84E1BCA52}" type="parTrans" cxnId="{DDEA43ED-C16A-4FDF-AE6C-CF6C091986DC}">
      <dgm:prSet/>
      <dgm:spPr/>
      <dgm:t>
        <a:bodyPr/>
        <a:lstStyle/>
        <a:p>
          <a:endParaRPr lang="en-US"/>
        </a:p>
      </dgm:t>
    </dgm:pt>
    <dgm:pt modelId="{B1E9FE06-6552-4D8F-8C90-3FB9FD35A21E}" type="sibTrans" cxnId="{DDEA43ED-C16A-4FDF-AE6C-CF6C091986DC}">
      <dgm:prSet/>
      <dgm:spPr/>
      <dgm:t>
        <a:bodyPr/>
        <a:lstStyle/>
        <a:p>
          <a:endParaRPr lang="en-US"/>
        </a:p>
      </dgm:t>
    </dgm:pt>
    <dgm:pt modelId="{06BEFBAC-BBBE-4569-B466-257994C348FF}">
      <dgm:prSet/>
      <dgm:spPr/>
      <dgm:t>
        <a:bodyPr/>
        <a:lstStyle/>
        <a:p>
          <a:pPr>
            <a:defRPr cap="all"/>
          </a:pPr>
          <a:r>
            <a:rPr lang="en-GB"/>
            <a:t>Trade marks and much more.</a:t>
          </a:r>
          <a:endParaRPr lang="en-US"/>
        </a:p>
      </dgm:t>
    </dgm:pt>
    <dgm:pt modelId="{B3606614-EF61-43C0-8B68-0FAA92600AED}" type="parTrans" cxnId="{AE6D6495-BEFB-498E-AB96-5AF95D4C1310}">
      <dgm:prSet/>
      <dgm:spPr/>
      <dgm:t>
        <a:bodyPr/>
        <a:lstStyle/>
        <a:p>
          <a:endParaRPr lang="en-US"/>
        </a:p>
      </dgm:t>
    </dgm:pt>
    <dgm:pt modelId="{D4B4581A-FD78-4869-B4C9-BBA6BCE4CD83}" type="sibTrans" cxnId="{AE6D6495-BEFB-498E-AB96-5AF95D4C1310}">
      <dgm:prSet/>
      <dgm:spPr/>
      <dgm:t>
        <a:bodyPr/>
        <a:lstStyle/>
        <a:p>
          <a:endParaRPr lang="en-US"/>
        </a:p>
      </dgm:t>
    </dgm:pt>
    <dgm:pt modelId="{6DC27C6A-1B15-4095-8CC7-6C3091E57527}" type="pres">
      <dgm:prSet presAssocID="{730BDFE5-27F2-42D2-AAA0-5A4D63C3D380}" presName="root" presStyleCnt="0">
        <dgm:presLayoutVars>
          <dgm:dir/>
          <dgm:resizeHandles val="exact"/>
        </dgm:presLayoutVars>
      </dgm:prSet>
      <dgm:spPr/>
    </dgm:pt>
    <dgm:pt modelId="{2D2C2ACB-434C-482E-9D59-3DF9E9F1155D}" type="pres">
      <dgm:prSet presAssocID="{4DE1F06E-1F79-45D7-8396-E965AB1948DF}" presName="compNode" presStyleCnt="0"/>
      <dgm:spPr/>
    </dgm:pt>
    <dgm:pt modelId="{54D54A2D-0611-43A3-9822-E09BCA03FC42}" type="pres">
      <dgm:prSet presAssocID="{4DE1F06E-1F79-45D7-8396-E965AB1948DF}" presName="iconBgRect" presStyleLbl="bgShp" presStyleIdx="0" presStyleCnt="3"/>
      <dgm:spPr>
        <a:prstGeom prst="round2DiagRect">
          <a:avLst>
            <a:gd name="adj1" fmla="val 29727"/>
            <a:gd name="adj2" fmla="val 0"/>
          </a:avLst>
        </a:prstGeom>
      </dgm:spPr>
    </dgm:pt>
    <dgm:pt modelId="{F40AAA12-340D-4560-854B-FF41525D50A6}" type="pres">
      <dgm:prSet presAssocID="{4DE1F06E-1F79-45D7-8396-E965AB1948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A94717F1-33FB-4479-8EEC-065BC0274B5C}" type="pres">
      <dgm:prSet presAssocID="{4DE1F06E-1F79-45D7-8396-E965AB1948DF}" presName="spaceRect" presStyleCnt="0"/>
      <dgm:spPr/>
    </dgm:pt>
    <dgm:pt modelId="{C039F503-EEA3-43E4-AE14-FE19A7803793}" type="pres">
      <dgm:prSet presAssocID="{4DE1F06E-1F79-45D7-8396-E965AB1948DF}" presName="textRect" presStyleLbl="revTx" presStyleIdx="0" presStyleCnt="3">
        <dgm:presLayoutVars>
          <dgm:chMax val="1"/>
          <dgm:chPref val="1"/>
        </dgm:presLayoutVars>
      </dgm:prSet>
      <dgm:spPr/>
    </dgm:pt>
    <dgm:pt modelId="{9B8EEA1C-CE8D-4651-B3D4-AB70A82053C5}" type="pres">
      <dgm:prSet presAssocID="{23A68292-F3A6-4385-B14E-8AC7A4E2BB95}" presName="sibTrans" presStyleCnt="0"/>
      <dgm:spPr/>
    </dgm:pt>
    <dgm:pt modelId="{71677089-7981-4351-AD7C-EFD419552A04}" type="pres">
      <dgm:prSet presAssocID="{E2716CC0-DD4E-4E99-87D5-9B4521062AEB}" presName="compNode" presStyleCnt="0"/>
      <dgm:spPr/>
    </dgm:pt>
    <dgm:pt modelId="{F2914D37-9460-4C67-92BF-DBA434E496B6}" type="pres">
      <dgm:prSet presAssocID="{E2716CC0-DD4E-4E99-87D5-9B4521062AEB}" presName="iconBgRect" presStyleLbl="bgShp" presStyleIdx="1" presStyleCnt="3"/>
      <dgm:spPr>
        <a:prstGeom prst="round2DiagRect">
          <a:avLst>
            <a:gd name="adj1" fmla="val 29727"/>
            <a:gd name="adj2" fmla="val 0"/>
          </a:avLst>
        </a:prstGeom>
      </dgm:spPr>
    </dgm:pt>
    <dgm:pt modelId="{35FC6DCC-3873-4386-A7E6-A7465F29E260}" type="pres">
      <dgm:prSet presAssocID="{E2716CC0-DD4E-4E99-87D5-9B4521062A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41D5ABC-D433-4907-A45C-E24B9D3AF7C3}" type="pres">
      <dgm:prSet presAssocID="{E2716CC0-DD4E-4E99-87D5-9B4521062AEB}" presName="spaceRect" presStyleCnt="0"/>
      <dgm:spPr/>
    </dgm:pt>
    <dgm:pt modelId="{3373E7CE-0F44-4F7E-B69D-76299F660FB4}" type="pres">
      <dgm:prSet presAssocID="{E2716CC0-DD4E-4E99-87D5-9B4521062AEB}" presName="textRect" presStyleLbl="revTx" presStyleIdx="1" presStyleCnt="3">
        <dgm:presLayoutVars>
          <dgm:chMax val="1"/>
          <dgm:chPref val="1"/>
        </dgm:presLayoutVars>
      </dgm:prSet>
      <dgm:spPr/>
    </dgm:pt>
    <dgm:pt modelId="{E6CECEB8-E899-446B-8477-0E2A94E6FB0B}" type="pres">
      <dgm:prSet presAssocID="{B1E9FE06-6552-4D8F-8C90-3FB9FD35A21E}" presName="sibTrans" presStyleCnt="0"/>
      <dgm:spPr/>
    </dgm:pt>
    <dgm:pt modelId="{E1CFDB4B-32F7-4EDB-880B-F127F5879C74}" type="pres">
      <dgm:prSet presAssocID="{06BEFBAC-BBBE-4569-B466-257994C348FF}" presName="compNode" presStyleCnt="0"/>
      <dgm:spPr/>
    </dgm:pt>
    <dgm:pt modelId="{3EBA5975-8D29-4D6E-BD4E-3367BAAA3195}" type="pres">
      <dgm:prSet presAssocID="{06BEFBAC-BBBE-4569-B466-257994C348FF}" presName="iconBgRect" presStyleLbl="bgShp" presStyleIdx="2" presStyleCnt="3"/>
      <dgm:spPr>
        <a:prstGeom prst="round2DiagRect">
          <a:avLst>
            <a:gd name="adj1" fmla="val 29727"/>
            <a:gd name="adj2" fmla="val 0"/>
          </a:avLst>
        </a:prstGeom>
      </dgm:spPr>
    </dgm:pt>
    <dgm:pt modelId="{D3950EC5-2105-435A-8808-72D44499FE34}" type="pres">
      <dgm:prSet presAssocID="{06BEFBAC-BBBE-4569-B466-257994C348F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und"/>
        </a:ext>
      </dgm:extLst>
    </dgm:pt>
    <dgm:pt modelId="{6DE55983-4469-4A80-9AAC-8E0C5FCCC486}" type="pres">
      <dgm:prSet presAssocID="{06BEFBAC-BBBE-4569-B466-257994C348FF}" presName="spaceRect" presStyleCnt="0"/>
      <dgm:spPr/>
    </dgm:pt>
    <dgm:pt modelId="{CEDA79DC-F9A6-4C2E-A460-76A4027CE664}" type="pres">
      <dgm:prSet presAssocID="{06BEFBAC-BBBE-4569-B466-257994C348FF}" presName="textRect" presStyleLbl="revTx" presStyleIdx="2" presStyleCnt="3">
        <dgm:presLayoutVars>
          <dgm:chMax val="1"/>
          <dgm:chPref val="1"/>
        </dgm:presLayoutVars>
      </dgm:prSet>
      <dgm:spPr/>
    </dgm:pt>
  </dgm:ptLst>
  <dgm:cxnLst>
    <dgm:cxn modelId="{9A11B825-8D7F-44D4-A5AE-7990C28977BF}" type="presOf" srcId="{730BDFE5-27F2-42D2-AAA0-5A4D63C3D380}" destId="{6DC27C6A-1B15-4095-8CC7-6C3091E57527}" srcOrd="0" destOrd="0" presId="urn:microsoft.com/office/officeart/2018/5/layout/IconLeafLabelList"/>
    <dgm:cxn modelId="{C0F51163-317D-43D4-914F-9ECEED06FAF7}" type="presOf" srcId="{E2716CC0-DD4E-4E99-87D5-9B4521062AEB}" destId="{3373E7CE-0F44-4F7E-B69D-76299F660FB4}" srcOrd="0" destOrd="0" presId="urn:microsoft.com/office/officeart/2018/5/layout/IconLeafLabelList"/>
    <dgm:cxn modelId="{4AC82C46-A76D-407D-9FA7-3C5812E5F472}" type="presOf" srcId="{4DE1F06E-1F79-45D7-8396-E965AB1948DF}" destId="{C039F503-EEA3-43E4-AE14-FE19A7803793}" srcOrd="0" destOrd="0" presId="urn:microsoft.com/office/officeart/2018/5/layout/IconLeafLabelList"/>
    <dgm:cxn modelId="{ECAC666D-1A8F-4974-880B-00EB64C87A25}" srcId="{730BDFE5-27F2-42D2-AAA0-5A4D63C3D380}" destId="{4DE1F06E-1F79-45D7-8396-E965AB1948DF}" srcOrd="0" destOrd="0" parTransId="{D16C21BB-5340-498B-8DA3-1D06893E4F68}" sibTransId="{23A68292-F3A6-4385-B14E-8AC7A4E2BB95}"/>
    <dgm:cxn modelId="{AE6D6495-BEFB-498E-AB96-5AF95D4C1310}" srcId="{730BDFE5-27F2-42D2-AAA0-5A4D63C3D380}" destId="{06BEFBAC-BBBE-4569-B466-257994C348FF}" srcOrd="2" destOrd="0" parTransId="{B3606614-EF61-43C0-8B68-0FAA92600AED}" sibTransId="{D4B4581A-FD78-4869-B4C9-BBA6BCE4CD83}"/>
    <dgm:cxn modelId="{D7030EAC-E5AF-4219-AF9F-1E1DE908929A}" type="presOf" srcId="{06BEFBAC-BBBE-4569-B466-257994C348FF}" destId="{CEDA79DC-F9A6-4C2E-A460-76A4027CE664}" srcOrd="0" destOrd="0" presId="urn:microsoft.com/office/officeart/2018/5/layout/IconLeafLabelList"/>
    <dgm:cxn modelId="{DDEA43ED-C16A-4FDF-AE6C-CF6C091986DC}" srcId="{730BDFE5-27F2-42D2-AAA0-5A4D63C3D380}" destId="{E2716CC0-DD4E-4E99-87D5-9B4521062AEB}" srcOrd="1" destOrd="0" parTransId="{7BBB704E-6F7A-45BA-92A2-9BF84E1BCA52}" sibTransId="{B1E9FE06-6552-4D8F-8C90-3FB9FD35A21E}"/>
    <dgm:cxn modelId="{E51F12F1-11A5-48E0-87A7-0FEF6769A0BC}" type="presParOf" srcId="{6DC27C6A-1B15-4095-8CC7-6C3091E57527}" destId="{2D2C2ACB-434C-482E-9D59-3DF9E9F1155D}" srcOrd="0" destOrd="0" presId="urn:microsoft.com/office/officeart/2018/5/layout/IconLeafLabelList"/>
    <dgm:cxn modelId="{50E64202-C3A2-4B7B-BB67-88F13E4B899E}" type="presParOf" srcId="{2D2C2ACB-434C-482E-9D59-3DF9E9F1155D}" destId="{54D54A2D-0611-43A3-9822-E09BCA03FC42}" srcOrd="0" destOrd="0" presId="urn:microsoft.com/office/officeart/2018/5/layout/IconLeafLabelList"/>
    <dgm:cxn modelId="{7EF2434D-7D0C-414F-BB83-36E5772618F4}" type="presParOf" srcId="{2D2C2ACB-434C-482E-9D59-3DF9E9F1155D}" destId="{F40AAA12-340D-4560-854B-FF41525D50A6}" srcOrd="1" destOrd="0" presId="urn:microsoft.com/office/officeart/2018/5/layout/IconLeafLabelList"/>
    <dgm:cxn modelId="{55B22704-EB38-4131-A980-8B0737FD0283}" type="presParOf" srcId="{2D2C2ACB-434C-482E-9D59-3DF9E9F1155D}" destId="{A94717F1-33FB-4479-8EEC-065BC0274B5C}" srcOrd="2" destOrd="0" presId="urn:microsoft.com/office/officeart/2018/5/layout/IconLeafLabelList"/>
    <dgm:cxn modelId="{F52C8FEE-A7C8-4EC5-B09E-DB7B30380DE9}" type="presParOf" srcId="{2D2C2ACB-434C-482E-9D59-3DF9E9F1155D}" destId="{C039F503-EEA3-43E4-AE14-FE19A7803793}" srcOrd="3" destOrd="0" presId="urn:microsoft.com/office/officeart/2018/5/layout/IconLeafLabelList"/>
    <dgm:cxn modelId="{35280017-9890-4DEE-93E9-7A73DE41F15B}" type="presParOf" srcId="{6DC27C6A-1B15-4095-8CC7-6C3091E57527}" destId="{9B8EEA1C-CE8D-4651-B3D4-AB70A82053C5}" srcOrd="1" destOrd="0" presId="urn:microsoft.com/office/officeart/2018/5/layout/IconLeafLabelList"/>
    <dgm:cxn modelId="{A6D4C530-0E6A-4F0B-B673-735E4854CBAC}" type="presParOf" srcId="{6DC27C6A-1B15-4095-8CC7-6C3091E57527}" destId="{71677089-7981-4351-AD7C-EFD419552A04}" srcOrd="2" destOrd="0" presId="urn:microsoft.com/office/officeart/2018/5/layout/IconLeafLabelList"/>
    <dgm:cxn modelId="{50D9FAE5-12C9-48A4-9FEB-5C435C62EBDC}" type="presParOf" srcId="{71677089-7981-4351-AD7C-EFD419552A04}" destId="{F2914D37-9460-4C67-92BF-DBA434E496B6}" srcOrd="0" destOrd="0" presId="urn:microsoft.com/office/officeart/2018/5/layout/IconLeafLabelList"/>
    <dgm:cxn modelId="{EAC9429A-85DF-4795-B0C5-A678D1A647CD}" type="presParOf" srcId="{71677089-7981-4351-AD7C-EFD419552A04}" destId="{35FC6DCC-3873-4386-A7E6-A7465F29E260}" srcOrd="1" destOrd="0" presId="urn:microsoft.com/office/officeart/2018/5/layout/IconLeafLabelList"/>
    <dgm:cxn modelId="{5C2BE2FC-1015-4F1C-BE72-24EE27A9CE54}" type="presParOf" srcId="{71677089-7981-4351-AD7C-EFD419552A04}" destId="{941D5ABC-D433-4907-A45C-E24B9D3AF7C3}" srcOrd="2" destOrd="0" presId="urn:microsoft.com/office/officeart/2018/5/layout/IconLeafLabelList"/>
    <dgm:cxn modelId="{ADABA3C4-DCD7-483D-9658-AB517CFF8EE2}" type="presParOf" srcId="{71677089-7981-4351-AD7C-EFD419552A04}" destId="{3373E7CE-0F44-4F7E-B69D-76299F660FB4}" srcOrd="3" destOrd="0" presId="urn:microsoft.com/office/officeart/2018/5/layout/IconLeafLabelList"/>
    <dgm:cxn modelId="{449ADAD5-A673-43AF-94E0-2F8D79D027FF}" type="presParOf" srcId="{6DC27C6A-1B15-4095-8CC7-6C3091E57527}" destId="{E6CECEB8-E899-446B-8477-0E2A94E6FB0B}" srcOrd="3" destOrd="0" presId="urn:microsoft.com/office/officeart/2018/5/layout/IconLeafLabelList"/>
    <dgm:cxn modelId="{7C2A83AC-6EC8-413F-87A3-9BE50D0CE402}" type="presParOf" srcId="{6DC27C6A-1B15-4095-8CC7-6C3091E57527}" destId="{E1CFDB4B-32F7-4EDB-880B-F127F5879C74}" srcOrd="4" destOrd="0" presId="urn:microsoft.com/office/officeart/2018/5/layout/IconLeafLabelList"/>
    <dgm:cxn modelId="{E612D6DA-22E5-4EE0-BC2D-94AC111DC665}" type="presParOf" srcId="{E1CFDB4B-32F7-4EDB-880B-F127F5879C74}" destId="{3EBA5975-8D29-4D6E-BD4E-3367BAAA3195}" srcOrd="0" destOrd="0" presId="urn:microsoft.com/office/officeart/2018/5/layout/IconLeafLabelList"/>
    <dgm:cxn modelId="{D12E29F5-B777-4C89-9800-E67BEFF78C63}" type="presParOf" srcId="{E1CFDB4B-32F7-4EDB-880B-F127F5879C74}" destId="{D3950EC5-2105-435A-8808-72D44499FE34}" srcOrd="1" destOrd="0" presId="urn:microsoft.com/office/officeart/2018/5/layout/IconLeafLabelList"/>
    <dgm:cxn modelId="{916BC6CC-609C-4252-97C9-5B248E032EFA}" type="presParOf" srcId="{E1CFDB4B-32F7-4EDB-880B-F127F5879C74}" destId="{6DE55983-4469-4A80-9AAC-8E0C5FCCC486}" srcOrd="2" destOrd="0" presId="urn:microsoft.com/office/officeart/2018/5/layout/IconLeafLabelList"/>
    <dgm:cxn modelId="{2DBFCD3B-F83C-41C3-A3C1-DA731D5F8752}" type="presParOf" srcId="{E1CFDB4B-32F7-4EDB-880B-F127F5879C74}" destId="{CEDA79DC-F9A6-4C2E-A460-76A4027CE66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2FC54-64C6-45ED-82DF-E4EEE5107325}">
      <dsp:nvSpPr>
        <dsp:cNvPr id="0" name=""/>
        <dsp:cNvSpPr/>
      </dsp:nvSpPr>
      <dsp:spPr>
        <a:xfrm>
          <a:off x="0" y="436"/>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E53C5-FA30-48C2-AF7B-67E0058F2F6A}">
      <dsp:nvSpPr>
        <dsp:cNvPr id="0" name=""/>
        <dsp:cNvSpPr/>
      </dsp:nvSpPr>
      <dsp:spPr>
        <a:xfrm>
          <a:off x="181869" y="135711"/>
          <a:ext cx="330672" cy="330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B83434-AF1B-41A9-A0AA-A235052BD7BF}">
      <dsp:nvSpPr>
        <dsp:cNvPr id="0" name=""/>
        <dsp:cNvSpPr/>
      </dsp:nvSpPr>
      <dsp:spPr>
        <a:xfrm>
          <a:off x="694411" y="436"/>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Aims and learning objectives</a:t>
          </a:r>
          <a:endParaRPr lang="en-US" sz="1600" kern="1200"/>
        </a:p>
      </dsp:txBody>
      <dsp:txXfrm>
        <a:off x="694411" y="436"/>
        <a:ext cx="6522004" cy="601221"/>
      </dsp:txXfrm>
    </dsp:sp>
    <dsp:sp modelId="{A69CE29A-79AC-43BE-B424-063EF920E95F}">
      <dsp:nvSpPr>
        <dsp:cNvPr id="0" name=""/>
        <dsp:cNvSpPr/>
      </dsp:nvSpPr>
      <dsp:spPr>
        <a:xfrm>
          <a:off x="0" y="751964"/>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097D16-18AE-413C-A788-626D1D87D4D7}">
      <dsp:nvSpPr>
        <dsp:cNvPr id="0" name=""/>
        <dsp:cNvSpPr/>
      </dsp:nvSpPr>
      <dsp:spPr>
        <a:xfrm>
          <a:off x="181869" y="887239"/>
          <a:ext cx="330672" cy="330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704A69-930F-4270-9217-05C76F7516DD}">
      <dsp:nvSpPr>
        <dsp:cNvPr id="0" name=""/>
        <dsp:cNvSpPr/>
      </dsp:nvSpPr>
      <dsp:spPr>
        <a:xfrm>
          <a:off x="694411" y="751964"/>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Types of business structure </a:t>
          </a:r>
          <a:endParaRPr lang="en-US" sz="1600" kern="1200"/>
        </a:p>
      </dsp:txBody>
      <dsp:txXfrm>
        <a:off x="694411" y="751964"/>
        <a:ext cx="6522004" cy="601221"/>
      </dsp:txXfrm>
    </dsp:sp>
    <dsp:sp modelId="{96ED6CBF-8012-4092-BCA5-A054B3951DAD}">
      <dsp:nvSpPr>
        <dsp:cNvPr id="0" name=""/>
        <dsp:cNvSpPr/>
      </dsp:nvSpPr>
      <dsp:spPr>
        <a:xfrm>
          <a:off x="0" y="1503491"/>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8E7AB-1636-4902-B00E-497A326AAE8B}">
      <dsp:nvSpPr>
        <dsp:cNvPr id="0" name=""/>
        <dsp:cNvSpPr/>
      </dsp:nvSpPr>
      <dsp:spPr>
        <a:xfrm>
          <a:off x="181869" y="1638766"/>
          <a:ext cx="330672" cy="330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05753-93EE-4A95-B128-E36BEA9F1F00}">
      <dsp:nvSpPr>
        <dsp:cNvPr id="0" name=""/>
        <dsp:cNvSpPr/>
      </dsp:nvSpPr>
      <dsp:spPr>
        <a:xfrm>
          <a:off x="694411" y="1503491"/>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Key elements to consider when starting a business </a:t>
          </a:r>
          <a:endParaRPr lang="en-US" sz="1600" kern="1200"/>
        </a:p>
      </dsp:txBody>
      <dsp:txXfrm>
        <a:off x="694411" y="1503491"/>
        <a:ext cx="6522004" cy="601221"/>
      </dsp:txXfrm>
    </dsp:sp>
    <dsp:sp modelId="{0B97888E-5218-44B6-A0DF-06F50CB1DB4C}">
      <dsp:nvSpPr>
        <dsp:cNvPr id="0" name=""/>
        <dsp:cNvSpPr/>
      </dsp:nvSpPr>
      <dsp:spPr>
        <a:xfrm>
          <a:off x="0" y="2255019"/>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9228F-2556-4AB3-AF6B-FAF0F3489B51}">
      <dsp:nvSpPr>
        <dsp:cNvPr id="0" name=""/>
        <dsp:cNvSpPr/>
      </dsp:nvSpPr>
      <dsp:spPr>
        <a:xfrm>
          <a:off x="181869" y="2390293"/>
          <a:ext cx="330672" cy="3306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E1180-C302-49FE-A131-95307871B0A9}">
      <dsp:nvSpPr>
        <dsp:cNvPr id="0" name=""/>
        <dsp:cNvSpPr/>
      </dsp:nvSpPr>
      <dsp:spPr>
        <a:xfrm>
          <a:off x="694411" y="2255019"/>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Some key legislation relating to industry</a:t>
          </a:r>
          <a:endParaRPr lang="en-US" sz="1600" kern="1200"/>
        </a:p>
      </dsp:txBody>
      <dsp:txXfrm>
        <a:off x="694411" y="2255019"/>
        <a:ext cx="6522004" cy="601221"/>
      </dsp:txXfrm>
    </dsp:sp>
    <dsp:sp modelId="{1B13BDBF-E098-4C9E-A86C-48D83788FC6B}">
      <dsp:nvSpPr>
        <dsp:cNvPr id="0" name=""/>
        <dsp:cNvSpPr/>
      </dsp:nvSpPr>
      <dsp:spPr>
        <a:xfrm>
          <a:off x="0" y="3006546"/>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1409E2-963D-4EE8-BAE5-3A4B2DDDD860}">
      <dsp:nvSpPr>
        <dsp:cNvPr id="0" name=""/>
        <dsp:cNvSpPr/>
      </dsp:nvSpPr>
      <dsp:spPr>
        <a:xfrm>
          <a:off x="181869" y="3141821"/>
          <a:ext cx="330672" cy="3306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19353-3F09-4511-84D8-D73378CB073C}">
      <dsp:nvSpPr>
        <dsp:cNvPr id="0" name=""/>
        <dsp:cNvSpPr/>
      </dsp:nvSpPr>
      <dsp:spPr>
        <a:xfrm>
          <a:off x="694411" y="3006546"/>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Activities </a:t>
          </a:r>
          <a:endParaRPr lang="en-US" sz="1600" kern="1200"/>
        </a:p>
      </dsp:txBody>
      <dsp:txXfrm>
        <a:off x="694411" y="3006546"/>
        <a:ext cx="6522004" cy="601221"/>
      </dsp:txXfrm>
    </dsp:sp>
    <dsp:sp modelId="{F83BE083-CD58-49C4-A660-79099467896F}">
      <dsp:nvSpPr>
        <dsp:cNvPr id="0" name=""/>
        <dsp:cNvSpPr/>
      </dsp:nvSpPr>
      <dsp:spPr>
        <a:xfrm>
          <a:off x="0" y="3758073"/>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DE3CE-4AEC-476D-B89C-5746A1EB3027}">
      <dsp:nvSpPr>
        <dsp:cNvPr id="0" name=""/>
        <dsp:cNvSpPr/>
      </dsp:nvSpPr>
      <dsp:spPr>
        <a:xfrm>
          <a:off x="181869" y="3893348"/>
          <a:ext cx="330672" cy="3306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5E572F-3252-4617-90F7-AEA827567F20}">
      <dsp:nvSpPr>
        <dsp:cNvPr id="0" name=""/>
        <dsp:cNvSpPr/>
      </dsp:nvSpPr>
      <dsp:spPr>
        <a:xfrm>
          <a:off x="694411" y="3758073"/>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Summary </a:t>
          </a:r>
          <a:endParaRPr lang="en-US" sz="1600" kern="1200"/>
        </a:p>
      </dsp:txBody>
      <dsp:txXfrm>
        <a:off x="694411" y="3758073"/>
        <a:ext cx="6522004" cy="601221"/>
      </dsp:txXfrm>
    </dsp:sp>
    <dsp:sp modelId="{9AF25823-4BD5-4856-B796-AD0EA5F2EB73}">
      <dsp:nvSpPr>
        <dsp:cNvPr id="0" name=""/>
        <dsp:cNvSpPr/>
      </dsp:nvSpPr>
      <dsp:spPr>
        <a:xfrm>
          <a:off x="0" y="4509601"/>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72501-84DB-4C5C-8F95-B9FB0A046790}">
      <dsp:nvSpPr>
        <dsp:cNvPr id="0" name=""/>
        <dsp:cNvSpPr/>
      </dsp:nvSpPr>
      <dsp:spPr>
        <a:xfrm>
          <a:off x="181869" y="4644876"/>
          <a:ext cx="330672" cy="3306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F8BABF-C01D-4B6B-9E67-D049B8686B68}">
      <dsp:nvSpPr>
        <dsp:cNvPr id="0" name=""/>
        <dsp:cNvSpPr/>
      </dsp:nvSpPr>
      <dsp:spPr>
        <a:xfrm>
          <a:off x="694411" y="4509601"/>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a:t>Thank you, Any questions?</a:t>
          </a:r>
          <a:endParaRPr lang="en-US" sz="1600" kern="1200"/>
        </a:p>
      </dsp:txBody>
      <dsp:txXfrm>
        <a:off x="694411" y="4509601"/>
        <a:ext cx="6522004" cy="6012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DA6BB-3D68-4C2F-B607-27C04BF72FDA}">
      <dsp:nvSpPr>
        <dsp:cNvPr id="0" name=""/>
        <dsp:cNvSpPr/>
      </dsp:nvSpPr>
      <dsp:spPr>
        <a:xfrm>
          <a:off x="1329" y="141569"/>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DC12BE-8395-4783-BF17-EE8ED7B7ABF9}">
      <dsp:nvSpPr>
        <dsp:cNvPr id="0" name=""/>
        <dsp:cNvSpPr/>
      </dsp:nvSpPr>
      <dsp:spPr>
        <a:xfrm>
          <a:off x="519818" y="634133"/>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aim of today’s session is to introduce students to different types of business structures and key element as well as starting a discussion surrounding specific industry legislation.</a:t>
          </a:r>
          <a:endParaRPr lang="en-US" sz="2600" kern="1200"/>
        </a:p>
      </dsp:txBody>
      <dsp:txXfrm>
        <a:off x="606606" y="720921"/>
        <a:ext cx="4492825" cy="2789588"/>
      </dsp:txXfrm>
    </dsp:sp>
    <dsp:sp modelId="{7EDACC90-B508-4923-ACAD-508B0B517F4D}">
      <dsp:nvSpPr>
        <dsp:cNvPr id="0" name=""/>
        <dsp:cNvSpPr/>
      </dsp:nvSpPr>
      <dsp:spPr>
        <a:xfrm>
          <a:off x="5704709" y="141569"/>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0DF822-7FC0-4153-9B49-EC0B38F64372}">
      <dsp:nvSpPr>
        <dsp:cNvPr id="0" name=""/>
        <dsp:cNvSpPr/>
      </dsp:nvSpPr>
      <dsp:spPr>
        <a:xfrm>
          <a:off x="6223198" y="634133"/>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By the end of today’s session students should be able to demonstrate that they understand the above. </a:t>
          </a:r>
          <a:endParaRPr lang="en-US" sz="2600" kern="1200"/>
        </a:p>
      </dsp:txBody>
      <dsp:txXfrm>
        <a:off x="6309986" y="720921"/>
        <a:ext cx="4492825" cy="27895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DBC85-84D7-4226-9F53-DF987CBB630E}">
      <dsp:nvSpPr>
        <dsp:cNvPr id="0" name=""/>
        <dsp:cNvSpPr/>
      </dsp:nvSpPr>
      <dsp:spPr>
        <a:xfrm>
          <a:off x="850853" y="2873"/>
          <a:ext cx="2871631" cy="172297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Sole trader </a:t>
          </a:r>
          <a:endParaRPr lang="en-US" sz="2900" kern="1200"/>
        </a:p>
      </dsp:txBody>
      <dsp:txXfrm>
        <a:off x="850853" y="2873"/>
        <a:ext cx="2871631" cy="1722979"/>
      </dsp:txXfrm>
    </dsp:sp>
    <dsp:sp modelId="{8A456BCA-95B1-4B64-A0A4-BA32C461B7C7}">
      <dsp:nvSpPr>
        <dsp:cNvPr id="0" name=""/>
        <dsp:cNvSpPr/>
      </dsp:nvSpPr>
      <dsp:spPr>
        <a:xfrm>
          <a:off x="4009648" y="2873"/>
          <a:ext cx="2871631" cy="17229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Partnership </a:t>
          </a:r>
          <a:endParaRPr lang="en-US" sz="2900" kern="1200"/>
        </a:p>
      </dsp:txBody>
      <dsp:txXfrm>
        <a:off x="4009648" y="2873"/>
        <a:ext cx="2871631" cy="1722979"/>
      </dsp:txXfrm>
    </dsp:sp>
    <dsp:sp modelId="{DEE65C9A-E0C9-42AA-A466-570D1CBF7B9D}">
      <dsp:nvSpPr>
        <dsp:cNvPr id="0" name=""/>
        <dsp:cNvSpPr/>
      </dsp:nvSpPr>
      <dsp:spPr>
        <a:xfrm>
          <a:off x="7168443" y="2873"/>
          <a:ext cx="2871631" cy="172297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Limited liability Partnerships</a:t>
          </a:r>
          <a:endParaRPr lang="en-US" sz="2900" kern="1200"/>
        </a:p>
      </dsp:txBody>
      <dsp:txXfrm>
        <a:off x="7168443" y="2873"/>
        <a:ext cx="2871631" cy="1722979"/>
      </dsp:txXfrm>
    </dsp:sp>
    <dsp:sp modelId="{5BBB52D5-B853-44E7-97DA-D951B66AA189}">
      <dsp:nvSpPr>
        <dsp:cNvPr id="0" name=""/>
        <dsp:cNvSpPr/>
      </dsp:nvSpPr>
      <dsp:spPr>
        <a:xfrm>
          <a:off x="850853" y="2013015"/>
          <a:ext cx="2871631" cy="172297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Partnerships limited by shares </a:t>
          </a:r>
          <a:endParaRPr lang="en-US" sz="2900" kern="1200"/>
        </a:p>
      </dsp:txBody>
      <dsp:txXfrm>
        <a:off x="850853" y="2013015"/>
        <a:ext cx="2871631" cy="1722979"/>
      </dsp:txXfrm>
    </dsp:sp>
    <dsp:sp modelId="{02CD1DCA-D598-4435-9975-E5594613D5C5}">
      <dsp:nvSpPr>
        <dsp:cNvPr id="0" name=""/>
        <dsp:cNvSpPr/>
      </dsp:nvSpPr>
      <dsp:spPr>
        <a:xfrm>
          <a:off x="4009648" y="2013015"/>
          <a:ext cx="2871631" cy="172297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Companies</a:t>
          </a:r>
          <a:endParaRPr lang="en-US" sz="2900" kern="1200"/>
        </a:p>
      </dsp:txBody>
      <dsp:txXfrm>
        <a:off x="4009648" y="2013015"/>
        <a:ext cx="2871631" cy="1722979"/>
      </dsp:txXfrm>
    </dsp:sp>
    <dsp:sp modelId="{6C803DD0-D7E2-40D1-A8D0-BFE48CEC005E}">
      <dsp:nvSpPr>
        <dsp:cNvPr id="0" name=""/>
        <dsp:cNvSpPr/>
      </dsp:nvSpPr>
      <dsp:spPr>
        <a:xfrm>
          <a:off x="7168443" y="2013015"/>
          <a:ext cx="2871631" cy="172297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All are governed by key pieces of legislation</a:t>
          </a:r>
          <a:endParaRPr lang="en-US" sz="2900" kern="1200"/>
        </a:p>
      </dsp:txBody>
      <dsp:txXfrm>
        <a:off x="7168443" y="2013015"/>
        <a:ext cx="2871631" cy="17229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7055D-D103-436A-AB5A-E7DDAD28EA94}">
      <dsp:nvSpPr>
        <dsp:cNvPr id="0" name=""/>
        <dsp:cNvSpPr/>
      </dsp:nvSpPr>
      <dsp:spPr>
        <a:xfrm>
          <a:off x="0" y="583"/>
          <a:ext cx="11043920" cy="13648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CD340-5C90-4A8F-9F37-3E3A72225257}">
      <dsp:nvSpPr>
        <dsp:cNvPr id="0" name=""/>
        <dsp:cNvSpPr/>
      </dsp:nvSpPr>
      <dsp:spPr>
        <a:xfrm>
          <a:off x="412875" y="307680"/>
          <a:ext cx="750682" cy="750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1C3F1-6446-45E4-BCB8-B4CBF6370635}">
      <dsp:nvSpPr>
        <dsp:cNvPr id="0" name=""/>
        <dsp:cNvSpPr/>
      </dsp:nvSpPr>
      <dsp:spPr>
        <a:xfrm>
          <a:off x="1576433" y="583"/>
          <a:ext cx="9467486" cy="1364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450" tIns="144450" rIns="144450" bIns="144450" numCol="1" spcCol="1270" anchor="ctr" anchorCtr="0">
          <a:noAutofit/>
        </a:bodyPr>
        <a:lstStyle/>
        <a:p>
          <a:pPr marL="0" lvl="0" indent="0" algn="l" defTabSz="1022350">
            <a:lnSpc>
              <a:spcPct val="100000"/>
            </a:lnSpc>
            <a:spcBef>
              <a:spcPct val="0"/>
            </a:spcBef>
            <a:spcAft>
              <a:spcPct val="35000"/>
            </a:spcAft>
            <a:buNone/>
          </a:pPr>
          <a:r>
            <a:rPr lang="en-GB" sz="2300" u="sng" kern="1200"/>
            <a:t>Ordinary Partnerships </a:t>
          </a:r>
          <a:r>
            <a:rPr lang="en-GB" sz="2300" kern="1200"/>
            <a:t>– Partnership comes into effect as soon as S.1 of the Partnership Act 1890 has been satisfied. </a:t>
          </a:r>
          <a:endParaRPr lang="en-US" sz="2300" kern="1200"/>
        </a:p>
      </dsp:txBody>
      <dsp:txXfrm>
        <a:off x="1576433" y="583"/>
        <a:ext cx="9467486" cy="1364877"/>
      </dsp:txXfrm>
    </dsp:sp>
    <dsp:sp modelId="{406DBDE6-8F96-4A4F-BDDC-540DB4347E22}">
      <dsp:nvSpPr>
        <dsp:cNvPr id="0" name=""/>
        <dsp:cNvSpPr/>
      </dsp:nvSpPr>
      <dsp:spPr>
        <a:xfrm>
          <a:off x="0" y="1706680"/>
          <a:ext cx="11043920" cy="13648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3C26B1-9CED-4E2A-95F9-A7B757EF17CA}">
      <dsp:nvSpPr>
        <dsp:cNvPr id="0" name=""/>
        <dsp:cNvSpPr/>
      </dsp:nvSpPr>
      <dsp:spPr>
        <a:xfrm>
          <a:off x="412875" y="2013777"/>
          <a:ext cx="750682" cy="750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D09BE-A95F-4CA9-86F5-D10B11C54239}">
      <dsp:nvSpPr>
        <dsp:cNvPr id="0" name=""/>
        <dsp:cNvSpPr/>
      </dsp:nvSpPr>
      <dsp:spPr>
        <a:xfrm>
          <a:off x="1576433" y="1706680"/>
          <a:ext cx="9467486" cy="1364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450" tIns="144450" rIns="144450" bIns="144450" numCol="1" spcCol="1270" anchor="ctr" anchorCtr="0">
          <a:noAutofit/>
        </a:bodyPr>
        <a:lstStyle/>
        <a:p>
          <a:pPr marL="0" lvl="0" indent="0" algn="l" defTabSz="1022350">
            <a:lnSpc>
              <a:spcPct val="100000"/>
            </a:lnSpc>
            <a:spcBef>
              <a:spcPct val="0"/>
            </a:spcBef>
            <a:spcAft>
              <a:spcPct val="35000"/>
            </a:spcAft>
            <a:buNone/>
          </a:pPr>
          <a:r>
            <a:rPr lang="en-GB" sz="2300" b="0" i="0" kern="1200"/>
            <a:t>S.1 (1) Partnership is the relation which subsists between persons carrying on a business in common with a view of profit.</a:t>
          </a:r>
          <a:r>
            <a:rPr lang="en-GB" sz="2300" kern="1200"/>
            <a:t> </a:t>
          </a:r>
          <a:endParaRPr lang="en-US" sz="2300" kern="1200"/>
        </a:p>
      </dsp:txBody>
      <dsp:txXfrm>
        <a:off x="1576433" y="1706680"/>
        <a:ext cx="9467486" cy="1364877"/>
      </dsp:txXfrm>
    </dsp:sp>
    <dsp:sp modelId="{85730512-7E6A-409B-9EB8-9806AAAE1ADA}">
      <dsp:nvSpPr>
        <dsp:cNvPr id="0" name=""/>
        <dsp:cNvSpPr/>
      </dsp:nvSpPr>
      <dsp:spPr>
        <a:xfrm>
          <a:off x="0" y="3412777"/>
          <a:ext cx="11043920" cy="13648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1975B-00C4-4A27-8AB6-511B4CC3F467}">
      <dsp:nvSpPr>
        <dsp:cNvPr id="0" name=""/>
        <dsp:cNvSpPr/>
      </dsp:nvSpPr>
      <dsp:spPr>
        <a:xfrm>
          <a:off x="412875" y="3719874"/>
          <a:ext cx="750682" cy="750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953A5-5CF2-4B79-B4D6-EF366776B250}">
      <dsp:nvSpPr>
        <dsp:cNvPr id="0" name=""/>
        <dsp:cNvSpPr/>
      </dsp:nvSpPr>
      <dsp:spPr>
        <a:xfrm>
          <a:off x="1576433" y="3412777"/>
          <a:ext cx="9467486" cy="1364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450" tIns="144450" rIns="144450" bIns="144450" numCol="1" spcCol="1270" anchor="ctr" anchorCtr="0">
          <a:noAutofit/>
        </a:bodyPr>
        <a:lstStyle/>
        <a:p>
          <a:pPr marL="0" lvl="0" indent="0" algn="l" defTabSz="1022350">
            <a:lnSpc>
              <a:spcPct val="100000"/>
            </a:lnSpc>
            <a:spcBef>
              <a:spcPct val="0"/>
            </a:spcBef>
            <a:spcAft>
              <a:spcPct val="35000"/>
            </a:spcAft>
            <a:buNone/>
          </a:pPr>
          <a:r>
            <a:rPr lang="en-GB" sz="2300" u="sng" kern="1200"/>
            <a:t>Limited liability </a:t>
          </a:r>
          <a:r>
            <a:rPr lang="en-GB" sz="2300" kern="1200"/>
            <a:t>– Separate legal entity – liable for assets for example. – Process of forming is managed by the registrar of companies. </a:t>
          </a:r>
          <a:endParaRPr lang="en-US" sz="2300" kern="1200"/>
        </a:p>
      </dsp:txBody>
      <dsp:txXfrm>
        <a:off x="1576433" y="3412777"/>
        <a:ext cx="9467486" cy="13648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6DD11-FD02-4A89-8ACC-102B22DE6A69}">
      <dsp:nvSpPr>
        <dsp:cNvPr id="0" name=""/>
        <dsp:cNvSpPr/>
      </dsp:nvSpPr>
      <dsp:spPr>
        <a:xfrm>
          <a:off x="3490780" y="611082"/>
          <a:ext cx="469956" cy="91440"/>
        </a:xfrm>
        <a:custGeom>
          <a:avLst/>
          <a:gdLst/>
          <a:ahLst/>
          <a:cxnLst/>
          <a:rect l="0" t="0" r="0" b="0"/>
          <a:pathLst>
            <a:path>
              <a:moveTo>
                <a:pt x="0" y="45720"/>
              </a:moveTo>
              <a:lnTo>
                <a:pt x="46995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3245" y="654296"/>
        <a:ext cx="25027" cy="5010"/>
      </dsp:txXfrm>
    </dsp:sp>
    <dsp:sp modelId="{587DC9D6-16F0-4185-B1A4-1593DDD502A2}">
      <dsp:nvSpPr>
        <dsp:cNvPr id="0" name=""/>
        <dsp:cNvSpPr/>
      </dsp:nvSpPr>
      <dsp:spPr>
        <a:xfrm>
          <a:off x="1316247" y="3902"/>
          <a:ext cx="2176333" cy="13058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42" tIns="111940" rIns="106642" bIns="111940" numCol="1" spcCol="1270" anchor="ctr" anchorCtr="0">
          <a:noAutofit/>
        </a:bodyPr>
        <a:lstStyle/>
        <a:p>
          <a:pPr marL="0" lvl="0" indent="0" algn="ctr" defTabSz="533400">
            <a:lnSpc>
              <a:spcPct val="90000"/>
            </a:lnSpc>
            <a:spcBef>
              <a:spcPct val="0"/>
            </a:spcBef>
            <a:spcAft>
              <a:spcPct val="35000"/>
            </a:spcAft>
            <a:buNone/>
          </a:pPr>
          <a:r>
            <a:rPr lang="en-GB" sz="1200" kern="1200"/>
            <a:t>Companies Act 2006 – Key legislation. </a:t>
          </a:r>
          <a:endParaRPr lang="en-US" sz="1200" kern="1200"/>
        </a:p>
      </dsp:txBody>
      <dsp:txXfrm>
        <a:off x="1316247" y="3902"/>
        <a:ext cx="2176333" cy="1305800"/>
      </dsp:txXfrm>
    </dsp:sp>
    <dsp:sp modelId="{833A9615-4E25-4640-9E30-AEBDB22D855F}">
      <dsp:nvSpPr>
        <dsp:cNvPr id="0" name=""/>
        <dsp:cNvSpPr/>
      </dsp:nvSpPr>
      <dsp:spPr>
        <a:xfrm>
          <a:off x="2404413" y="1307902"/>
          <a:ext cx="2676890" cy="469956"/>
        </a:xfrm>
        <a:custGeom>
          <a:avLst/>
          <a:gdLst/>
          <a:ahLst/>
          <a:cxnLst/>
          <a:rect l="0" t="0" r="0" b="0"/>
          <a:pathLst>
            <a:path>
              <a:moveTo>
                <a:pt x="2676890" y="0"/>
              </a:moveTo>
              <a:lnTo>
                <a:pt x="2676890" y="252078"/>
              </a:lnTo>
              <a:lnTo>
                <a:pt x="0" y="252078"/>
              </a:lnTo>
              <a:lnTo>
                <a:pt x="0" y="469956"/>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74776" y="1540375"/>
        <a:ext cx="136164" cy="5010"/>
      </dsp:txXfrm>
    </dsp:sp>
    <dsp:sp modelId="{DFDE4B0D-34C1-4688-A0C8-B06DEC39FA1C}">
      <dsp:nvSpPr>
        <dsp:cNvPr id="0" name=""/>
        <dsp:cNvSpPr/>
      </dsp:nvSpPr>
      <dsp:spPr>
        <a:xfrm>
          <a:off x="3993137" y="3902"/>
          <a:ext cx="2176333" cy="13058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42" tIns="111940" rIns="106642" bIns="111940" numCol="1" spcCol="1270" anchor="ctr" anchorCtr="0">
          <a:noAutofit/>
        </a:bodyPr>
        <a:lstStyle/>
        <a:p>
          <a:pPr marL="0" lvl="0" indent="0" algn="ctr" defTabSz="533400">
            <a:lnSpc>
              <a:spcPct val="90000"/>
            </a:lnSpc>
            <a:spcBef>
              <a:spcPct val="0"/>
            </a:spcBef>
            <a:spcAft>
              <a:spcPct val="35000"/>
            </a:spcAft>
            <a:buNone/>
          </a:pPr>
          <a:r>
            <a:rPr lang="en-GB" sz="1200" kern="1200"/>
            <a:t>Separate legal person – the company enters into contract for example. </a:t>
          </a:r>
          <a:endParaRPr lang="en-US" sz="1200" kern="1200"/>
        </a:p>
      </dsp:txBody>
      <dsp:txXfrm>
        <a:off x="3993137" y="3902"/>
        <a:ext cx="2176333" cy="1305800"/>
      </dsp:txXfrm>
    </dsp:sp>
    <dsp:sp modelId="{A518F18D-EFC5-43B2-BC47-E461E7CD912C}">
      <dsp:nvSpPr>
        <dsp:cNvPr id="0" name=""/>
        <dsp:cNvSpPr/>
      </dsp:nvSpPr>
      <dsp:spPr>
        <a:xfrm>
          <a:off x="3490780" y="2417439"/>
          <a:ext cx="469956" cy="91440"/>
        </a:xfrm>
        <a:custGeom>
          <a:avLst/>
          <a:gdLst/>
          <a:ahLst/>
          <a:cxnLst/>
          <a:rect l="0" t="0" r="0" b="0"/>
          <a:pathLst>
            <a:path>
              <a:moveTo>
                <a:pt x="0" y="45720"/>
              </a:moveTo>
              <a:lnTo>
                <a:pt x="46995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3245" y="2460653"/>
        <a:ext cx="25027" cy="5010"/>
      </dsp:txXfrm>
    </dsp:sp>
    <dsp:sp modelId="{637B6A51-C918-4A96-ADE8-4D63189C8262}">
      <dsp:nvSpPr>
        <dsp:cNvPr id="0" name=""/>
        <dsp:cNvSpPr/>
      </dsp:nvSpPr>
      <dsp:spPr>
        <a:xfrm>
          <a:off x="1316247" y="1810258"/>
          <a:ext cx="2176333" cy="13058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42" tIns="111940" rIns="106642" bIns="111940" numCol="1" spcCol="1270" anchor="ctr" anchorCtr="0">
          <a:noAutofit/>
        </a:bodyPr>
        <a:lstStyle/>
        <a:p>
          <a:pPr marL="0" lvl="0" indent="0" algn="ctr" defTabSz="533400">
            <a:lnSpc>
              <a:spcPct val="90000"/>
            </a:lnSpc>
            <a:spcBef>
              <a:spcPct val="0"/>
            </a:spcBef>
            <a:spcAft>
              <a:spcPct val="35000"/>
            </a:spcAft>
            <a:buNone/>
          </a:pPr>
          <a:r>
            <a:rPr lang="en-GB" sz="1200" kern="1200"/>
            <a:t>Claims are brought against the company. </a:t>
          </a:r>
          <a:endParaRPr lang="en-US" sz="1200" kern="1200"/>
        </a:p>
      </dsp:txBody>
      <dsp:txXfrm>
        <a:off x="1316247" y="1810258"/>
        <a:ext cx="2176333" cy="1305800"/>
      </dsp:txXfrm>
    </dsp:sp>
    <dsp:sp modelId="{603578E3-F87F-4FAF-B3E8-B10F2476658F}">
      <dsp:nvSpPr>
        <dsp:cNvPr id="0" name=""/>
        <dsp:cNvSpPr/>
      </dsp:nvSpPr>
      <dsp:spPr>
        <a:xfrm>
          <a:off x="2404413" y="3114259"/>
          <a:ext cx="2676890" cy="469956"/>
        </a:xfrm>
        <a:custGeom>
          <a:avLst/>
          <a:gdLst/>
          <a:ahLst/>
          <a:cxnLst/>
          <a:rect l="0" t="0" r="0" b="0"/>
          <a:pathLst>
            <a:path>
              <a:moveTo>
                <a:pt x="2676890" y="0"/>
              </a:moveTo>
              <a:lnTo>
                <a:pt x="2676890" y="252078"/>
              </a:lnTo>
              <a:lnTo>
                <a:pt x="0" y="252078"/>
              </a:lnTo>
              <a:lnTo>
                <a:pt x="0" y="469956"/>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74776" y="3346732"/>
        <a:ext cx="136164" cy="5010"/>
      </dsp:txXfrm>
    </dsp:sp>
    <dsp:sp modelId="{8F12F4EE-DCB5-4795-98B9-C2D880DF3686}">
      <dsp:nvSpPr>
        <dsp:cNvPr id="0" name=""/>
        <dsp:cNvSpPr/>
      </dsp:nvSpPr>
      <dsp:spPr>
        <a:xfrm>
          <a:off x="3993137" y="1810258"/>
          <a:ext cx="2176333" cy="130580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42" tIns="111940" rIns="106642" bIns="111940" numCol="1" spcCol="1270" anchor="ctr" anchorCtr="0">
          <a:noAutofit/>
        </a:bodyPr>
        <a:lstStyle/>
        <a:p>
          <a:pPr marL="0" lvl="0" indent="0" algn="ctr" defTabSz="533400">
            <a:lnSpc>
              <a:spcPct val="90000"/>
            </a:lnSpc>
            <a:spcBef>
              <a:spcPct val="0"/>
            </a:spcBef>
            <a:spcAft>
              <a:spcPct val="35000"/>
            </a:spcAft>
            <a:buNone/>
          </a:pPr>
          <a:r>
            <a:rPr lang="en-GB" sz="1200" kern="1200"/>
            <a:t>Owners are called members (Shareholders) </a:t>
          </a:r>
          <a:endParaRPr lang="en-US" sz="1200" kern="1200"/>
        </a:p>
      </dsp:txBody>
      <dsp:txXfrm>
        <a:off x="3993137" y="1810258"/>
        <a:ext cx="2176333" cy="1305800"/>
      </dsp:txXfrm>
    </dsp:sp>
    <dsp:sp modelId="{232A0873-A4BE-47A2-A6D6-44A11D62BF1F}">
      <dsp:nvSpPr>
        <dsp:cNvPr id="0" name=""/>
        <dsp:cNvSpPr/>
      </dsp:nvSpPr>
      <dsp:spPr>
        <a:xfrm>
          <a:off x="3490780" y="4223795"/>
          <a:ext cx="469956" cy="91440"/>
        </a:xfrm>
        <a:custGeom>
          <a:avLst/>
          <a:gdLst/>
          <a:ahLst/>
          <a:cxnLst/>
          <a:rect l="0" t="0" r="0" b="0"/>
          <a:pathLst>
            <a:path>
              <a:moveTo>
                <a:pt x="0" y="45720"/>
              </a:moveTo>
              <a:lnTo>
                <a:pt x="46995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3245" y="4267010"/>
        <a:ext cx="25027" cy="5010"/>
      </dsp:txXfrm>
    </dsp:sp>
    <dsp:sp modelId="{E989D9E2-9F6F-48F9-9F20-BE46225B6388}">
      <dsp:nvSpPr>
        <dsp:cNvPr id="0" name=""/>
        <dsp:cNvSpPr/>
      </dsp:nvSpPr>
      <dsp:spPr>
        <a:xfrm>
          <a:off x="1316247" y="3616615"/>
          <a:ext cx="2176333" cy="130580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42" tIns="111940" rIns="106642" bIns="111940" numCol="1" spcCol="1270" anchor="ctr" anchorCtr="0">
          <a:noAutofit/>
        </a:bodyPr>
        <a:lstStyle/>
        <a:p>
          <a:pPr marL="0" lvl="0" indent="0" algn="ctr" defTabSz="533400">
            <a:lnSpc>
              <a:spcPct val="90000"/>
            </a:lnSpc>
            <a:spcBef>
              <a:spcPct val="0"/>
            </a:spcBef>
            <a:spcAft>
              <a:spcPct val="35000"/>
            </a:spcAft>
            <a:buNone/>
          </a:pPr>
          <a:r>
            <a:rPr lang="en-GB" sz="1200" kern="1200"/>
            <a:t>Managed by directors. </a:t>
          </a:r>
          <a:endParaRPr lang="en-US" sz="1200" kern="1200"/>
        </a:p>
      </dsp:txBody>
      <dsp:txXfrm>
        <a:off x="1316247" y="3616615"/>
        <a:ext cx="2176333" cy="1305800"/>
      </dsp:txXfrm>
    </dsp:sp>
    <dsp:sp modelId="{B959E1A8-9B38-4026-903F-76F3B001A919}">
      <dsp:nvSpPr>
        <dsp:cNvPr id="0" name=""/>
        <dsp:cNvSpPr/>
      </dsp:nvSpPr>
      <dsp:spPr>
        <a:xfrm>
          <a:off x="3993137" y="3616615"/>
          <a:ext cx="2176333" cy="13058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42" tIns="111940" rIns="106642" bIns="111940" numCol="1" spcCol="1270" anchor="ctr" anchorCtr="0">
          <a:noAutofit/>
        </a:bodyPr>
        <a:lstStyle/>
        <a:p>
          <a:pPr marL="0" lvl="0" indent="0" algn="ctr" defTabSz="533400">
            <a:lnSpc>
              <a:spcPct val="90000"/>
            </a:lnSpc>
            <a:spcBef>
              <a:spcPct val="0"/>
            </a:spcBef>
            <a:spcAft>
              <a:spcPct val="35000"/>
            </a:spcAft>
            <a:buNone/>
          </a:pPr>
          <a:r>
            <a:rPr lang="en-GB" sz="1200" kern="1200"/>
            <a:t>Company has to be incorporated – completed documents and filed them with the registrar of companies – N101 form and memorandum of association – S.7 of the Companies Act 2006.</a:t>
          </a:r>
          <a:endParaRPr lang="en-US" sz="1200" kern="1200"/>
        </a:p>
      </dsp:txBody>
      <dsp:txXfrm>
        <a:off x="3993137" y="3616615"/>
        <a:ext cx="2176333" cy="1305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F7B2B-D292-4730-9387-79E9A5501933}">
      <dsp:nvSpPr>
        <dsp:cNvPr id="0" name=""/>
        <dsp:cNvSpPr/>
      </dsp:nvSpPr>
      <dsp:spPr>
        <a:xfrm>
          <a:off x="0" y="3993"/>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1A2F5-42C5-4DD1-9A2C-CDA219CA5014}">
      <dsp:nvSpPr>
        <dsp:cNvPr id="0" name=""/>
        <dsp:cNvSpPr/>
      </dsp:nvSpPr>
      <dsp:spPr>
        <a:xfrm>
          <a:off x="257290" y="195365"/>
          <a:ext cx="467800" cy="467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ED8C8-250A-4E26-9512-89662454230B}">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u="sng" kern="1200"/>
            <a:t>Question 1 asks </a:t>
          </a:r>
          <a:r>
            <a:rPr lang="en-GB" sz="1600" kern="1200"/>
            <a:t>- </a:t>
          </a:r>
          <a:r>
            <a:rPr lang="en-GB" sz="1600" b="1" kern="1200"/>
            <a:t>Explain the process of forming a valid contract. Ensure that you support your answer with case law. [ 25 Marks] </a:t>
          </a:r>
          <a:endParaRPr lang="en-US" sz="1600" kern="1200"/>
        </a:p>
      </dsp:txBody>
      <dsp:txXfrm>
        <a:off x="982380" y="3993"/>
        <a:ext cx="6234035" cy="850545"/>
      </dsp:txXfrm>
    </dsp:sp>
    <dsp:sp modelId="{2BD89B33-241B-4A62-9FC1-1678F8607EFA}">
      <dsp:nvSpPr>
        <dsp:cNvPr id="0" name=""/>
        <dsp:cNvSpPr/>
      </dsp:nvSpPr>
      <dsp:spPr>
        <a:xfrm>
          <a:off x="0" y="1067175"/>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29471-BE36-4903-AB26-AE9D4194407F}">
      <dsp:nvSpPr>
        <dsp:cNvPr id="0" name=""/>
        <dsp:cNvSpPr/>
      </dsp:nvSpPr>
      <dsp:spPr>
        <a:xfrm>
          <a:off x="257290" y="1258547"/>
          <a:ext cx="467800" cy="467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BCC2E7-23F3-477F-BA70-217F67173B73}">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b="1" kern="1200"/>
            <a:t>Here you need to consider; </a:t>
          </a:r>
          <a:endParaRPr lang="en-US" sz="1600" kern="1200"/>
        </a:p>
      </dsp:txBody>
      <dsp:txXfrm>
        <a:off x="982380" y="1067175"/>
        <a:ext cx="6234035" cy="850545"/>
      </dsp:txXfrm>
    </dsp:sp>
    <dsp:sp modelId="{6FF1EE6A-6DA0-4166-B076-B148D329162C}">
      <dsp:nvSpPr>
        <dsp:cNvPr id="0" name=""/>
        <dsp:cNvSpPr/>
      </dsp:nvSpPr>
      <dsp:spPr>
        <a:xfrm>
          <a:off x="0" y="2130357"/>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D112D5-58AA-4577-9F4A-D9663360984D}">
      <dsp:nvSpPr>
        <dsp:cNvPr id="0" name=""/>
        <dsp:cNvSpPr/>
      </dsp:nvSpPr>
      <dsp:spPr>
        <a:xfrm>
          <a:off x="257290" y="2321729"/>
          <a:ext cx="467800" cy="467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C392BD-7371-4581-B456-A31F89BBEA7A}">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b="1" kern="1200"/>
            <a:t>1. Offer and Acceptance </a:t>
          </a:r>
          <a:endParaRPr lang="en-US" sz="1600" kern="1200"/>
        </a:p>
      </dsp:txBody>
      <dsp:txXfrm>
        <a:off x="982380" y="2130357"/>
        <a:ext cx="6234035" cy="850545"/>
      </dsp:txXfrm>
    </dsp:sp>
    <dsp:sp modelId="{98F601C4-3309-4DE7-83A1-6692F8AE1480}">
      <dsp:nvSpPr>
        <dsp:cNvPr id="0" name=""/>
        <dsp:cNvSpPr/>
      </dsp:nvSpPr>
      <dsp:spPr>
        <a:xfrm>
          <a:off x="0" y="3193539"/>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2C97C-63D2-4C42-86B8-ABA830223676}">
      <dsp:nvSpPr>
        <dsp:cNvPr id="0" name=""/>
        <dsp:cNvSpPr/>
      </dsp:nvSpPr>
      <dsp:spPr>
        <a:xfrm>
          <a:off x="257290" y="3384911"/>
          <a:ext cx="467800" cy="4678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840AF-B6F9-4E24-AC16-38DB04DD5B0F}">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b="1" kern="1200"/>
            <a:t>2. Consideration </a:t>
          </a:r>
          <a:endParaRPr lang="en-US" sz="1600" kern="1200"/>
        </a:p>
      </dsp:txBody>
      <dsp:txXfrm>
        <a:off x="982380" y="3193539"/>
        <a:ext cx="6234035" cy="850545"/>
      </dsp:txXfrm>
    </dsp:sp>
    <dsp:sp modelId="{E0B5A10D-831C-4F44-813C-B904B698E99A}">
      <dsp:nvSpPr>
        <dsp:cNvPr id="0" name=""/>
        <dsp:cNvSpPr/>
      </dsp:nvSpPr>
      <dsp:spPr>
        <a:xfrm>
          <a:off x="0" y="4256721"/>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C8D21-EE2C-43D9-9924-1384C738FF89}">
      <dsp:nvSpPr>
        <dsp:cNvPr id="0" name=""/>
        <dsp:cNvSpPr/>
      </dsp:nvSpPr>
      <dsp:spPr>
        <a:xfrm>
          <a:off x="257290" y="4448093"/>
          <a:ext cx="467800" cy="4678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CC142E-E861-46C8-8715-ADBF54678A0D}">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b="1" kern="1200"/>
            <a:t>3. Intention to create legal relations </a:t>
          </a:r>
          <a:endParaRPr lang="en-US" sz="1600" kern="1200"/>
        </a:p>
      </dsp:txBody>
      <dsp:txXfrm>
        <a:off x="982380" y="4256721"/>
        <a:ext cx="6234035" cy="8505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3F67E-0BA6-4607-956C-C37D55CB2BDD}">
      <dsp:nvSpPr>
        <dsp:cNvPr id="0" name=""/>
        <dsp:cNvSpPr/>
      </dsp:nvSpPr>
      <dsp:spPr>
        <a:xfrm>
          <a:off x="0" y="2973293"/>
          <a:ext cx="6479357" cy="19508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Research the case. </a:t>
          </a:r>
        </a:p>
        <a:p>
          <a:pPr marL="0" lvl="0" indent="0" algn="ctr" defTabSz="889000">
            <a:lnSpc>
              <a:spcPct val="90000"/>
            </a:lnSpc>
            <a:spcBef>
              <a:spcPct val="0"/>
            </a:spcBef>
            <a:spcAft>
              <a:spcPct val="35000"/>
            </a:spcAft>
            <a:buNone/>
          </a:pPr>
          <a:endParaRPr lang="en-US" sz="2000" kern="1200" dirty="0"/>
        </a:p>
        <a:p>
          <a:pPr marL="0" lvl="0" indent="0" algn="ctr" defTabSz="889000">
            <a:lnSpc>
              <a:spcPct val="90000"/>
            </a:lnSpc>
            <a:spcBef>
              <a:spcPct val="0"/>
            </a:spcBef>
            <a:spcAft>
              <a:spcPct val="35000"/>
            </a:spcAft>
            <a:buNone/>
          </a:pPr>
          <a:r>
            <a:rPr lang="en-US" sz="2000" kern="1200" dirty="0"/>
            <a:t>Feedback the facts and the outcome.</a:t>
          </a:r>
        </a:p>
      </dsp:txBody>
      <dsp:txXfrm>
        <a:off x="0" y="2973293"/>
        <a:ext cx="6479357" cy="1950802"/>
      </dsp:txXfrm>
    </dsp:sp>
    <dsp:sp modelId="{B72E3A11-47F1-48B3-B6E3-C886CBD2F3DB}">
      <dsp:nvSpPr>
        <dsp:cNvPr id="0" name=""/>
        <dsp:cNvSpPr/>
      </dsp:nvSpPr>
      <dsp:spPr>
        <a:xfrm rot="10800000">
          <a:off x="0" y="2221"/>
          <a:ext cx="6479357" cy="3000334"/>
        </a:xfrm>
        <a:prstGeom prst="upArrowCallou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u="sng" kern="1200" dirty="0"/>
            <a:t>Question 2</a:t>
          </a:r>
          <a:r>
            <a:rPr lang="en-GB" sz="2000" kern="1200" dirty="0"/>
            <a:t> - </a:t>
          </a:r>
          <a:r>
            <a:rPr lang="en-GB" sz="2000" b="1" kern="1200" dirty="0"/>
            <a:t>With particular reference to the case of Black Horse Limited v Andrew Curtis (Bristol CC, 21 February 2024, discuss the extent to which the 	Consumer Rights Act 2015 is in need of reform to ensure that consumer rights are clear. [25 Marks] </a:t>
          </a:r>
          <a:endParaRPr lang="en-US" sz="2000" kern="1200" dirty="0"/>
        </a:p>
      </dsp:txBody>
      <dsp:txXfrm rot="10800000">
        <a:off x="0" y="2221"/>
        <a:ext cx="6479357" cy="19495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90A96-F682-40A6-9809-87BDFA1D1B1D}">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9EE619-F887-41B3-A221-C778C5CAABB6}">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14CA84-0917-4C90-9135-092D833A1931}">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GB" sz="2100" kern="1200"/>
            <a:t>Is the consumer rights act 2015 in need of reform to make the rights of consumers clearer. </a:t>
          </a:r>
          <a:endParaRPr lang="en-US" sz="2100" kern="1200"/>
        </a:p>
      </dsp:txBody>
      <dsp:txXfrm>
        <a:off x="1241811" y="2121"/>
        <a:ext cx="5974604" cy="1075161"/>
      </dsp:txXfrm>
    </dsp:sp>
    <dsp:sp modelId="{49981C47-CB6E-468B-B1E6-6A431F2D3712}">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2BEC3-B612-4F39-91AC-D6CAAA5B5405}">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D04ADF-09FE-44B5-B56B-433E69E50DE6}">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GB" sz="2100" kern="1200"/>
            <a:t>Some arguments; </a:t>
          </a:r>
          <a:endParaRPr lang="en-US" sz="2100" kern="1200"/>
        </a:p>
      </dsp:txBody>
      <dsp:txXfrm>
        <a:off x="1241811" y="1346073"/>
        <a:ext cx="5974604" cy="1075161"/>
      </dsp:txXfrm>
    </dsp:sp>
    <dsp:sp modelId="{DC204FBE-D30B-4C20-B7CC-7FBD6141D2CE}">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424B35-5EC7-42E9-A5DD-7D1F66D8ED06}">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0163C-CCEA-4300-B844-C4600B711867}">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GB" sz="2100" kern="1200"/>
            <a:t>Against; could lead to oversimplification – gaps in the law. </a:t>
          </a:r>
          <a:endParaRPr lang="en-US" sz="2100" kern="1200"/>
        </a:p>
      </dsp:txBody>
      <dsp:txXfrm>
        <a:off x="1241811" y="2690025"/>
        <a:ext cx="5974604" cy="1075161"/>
      </dsp:txXfrm>
    </dsp:sp>
    <dsp:sp modelId="{42E71A77-ACD3-41FD-A78F-71DCB02079B9}">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A74912-D587-4677-BCA8-8D9818C42D48}">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2F6A9-A435-40FF-A816-D0F9A167565E}">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GB" sz="2100" kern="1200"/>
            <a:t>For; Businesses would be able to better comply with legislation. </a:t>
          </a:r>
          <a:endParaRPr lang="en-US" sz="2100" kern="1200"/>
        </a:p>
      </dsp:txBody>
      <dsp:txXfrm>
        <a:off x="1241811" y="4033977"/>
        <a:ext cx="5974604" cy="10751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AAEA5-BD53-4DF3-9FD1-7D740C1853A9}">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8C3650-F246-4A22-976D-933AE60F3582}">
      <dsp:nvSpPr>
        <dsp:cNvPr id="0" name=""/>
        <dsp:cNvSpPr/>
      </dsp:nvSpPr>
      <dsp:spPr>
        <a:xfrm>
          <a:off x="0" y="0"/>
          <a:ext cx="7216416"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Different industries will need to comply with different piece of legislation (some of them will be the same) </a:t>
          </a:r>
          <a:endParaRPr lang="en-US" sz="4000" kern="1200"/>
        </a:p>
      </dsp:txBody>
      <dsp:txXfrm>
        <a:off x="0" y="0"/>
        <a:ext cx="7216416" cy="2555630"/>
      </dsp:txXfrm>
    </dsp:sp>
    <dsp:sp modelId="{16418660-15C2-4EC0-B341-897598AB8173}">
      <dsp:nvSpPr>
        <dsp:cNvPr id="0" name=""/>
        <dsp:cNvSpPr/>
      </dsp:nvSpPr>
      <dsp:spPr>
        <a:xfrm>
          <a:off x="0" y="2555630"/>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5CE622-E97A-472B-8C3D-825A843F832B}">
      <dsp:nvSpPr>
        <dsp:cNvPr id="0" name=""/>
        <dsp:cNvSpPr/>
      </dsp:nvSpPr>
      <dsp:spPr>
        <a:xfrm>
          <a:off x="0" y="2555630"/>
          <a:ext cx="7216416"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On the next few slides, we are going to start looking at some of these; </a:t>
          </a:r>
          <a:endParaRPr lang="en-US" sz="4000" kern="1200"/>
        </a:p>
      </dsp:txBody>
      <dsp:txXfrm>
        <a:off x="0" y="2555630"/>
        <a:ext cx="7216416" cy="25556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926FB-8CD9-4D0B-91DD-DAAAF39B40E8}">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43601-52BE-4504-92CC-CE80FE99D9F9}">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aim of today’s session is to discuss the Environmental protection (single- use plastic products) (Wales) Act 2023 and its impact on business. </a:t>
          </a:r>
          <a:endParaRPr lang="en-US" sz="1200" kern="1200"/>
        </a:p>
      </dsp:txBody>
      <dsp:txXfrm>
        <a:off x="11445" y="2630487"/>
        <a:ext cx="4162500" cy="720000"/>
      </dsp:txXfrm>
    </dsp:sp>
    <dsp:sp modelId="{09EBC46E-A5E8-480B-A895-EC5F4DD9A7B7}">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4E3EE-D4B6-4FB9-A481-826995423205}">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By the end of today’s session students should be able to demonstrate their understanding of the Environmental Protection (Single – Use Plastic Products) (Wales) Act 2023</a:t>
          </a:r>
          <a:endParaRPr lang="en-US" sz="1200" kern="1200"/>
        </a:p>
      </dsp:txBody>
      <dsp:txXfrm>
        <a:off x="4902383" y="2630487"/>
        <a:ext cx="41625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A02CF-20CC-41D7-8557-7A39E75E7775}">
      <dsp:nvSpPr>
        <dsp:cNvPr id="0" name=""/>
        <dsp:cNvSpPr/>
      </dsp:nvSpPr>
      <dsp:spPr>
        <a:xfrm>
          <a:off x="0" y="2041"/>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81F9-1DF9-41AB-9A50-5EA52A902F0B}">
      <dsp:nvSpPr>
        <dsp:cNvPr id="0" name=""/>
        <dsp:cNvSpPr/>
      </dsp:nvSpPr>
      <dsp:spPr>
        <a:xfrm>
          <a:off x="313044" y="234885"/>
          <a:ext cx="569172" cy="5691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99806D-1AEF-439E-B65F-8C2F6C45396B}">
      <dsp:nvSpPr>
        <dsp:cNvPr id="0" name=""/>
        <dsp:cNvSpPr/>
      </dsp:nvSpPr>
      <dsp:spPr>
        <a:xfrm>
          <a:off x="1195261" y="204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Ban on single use plastics. </a:t>
          </a:r>
          <a:endParaRPr lang="en-US" sz="2200" kern="1200"/>
        </a:p>
      </dsp:txBody>
      <dsp:txXfrm>
        <a:off x="1195261" y="2041"/>
        <a:ext cx="4829299" cy="1034858"/>
      </dsp:txXfrm>
    </dsp:sp>
    <dsp:sp modelId="{3EA7A369-5629-4187-A580-F1CFD2667BB6}">
      <dsp:nvSpPr>
        <dsp:cNvPr id="0" name=""/>
        <dsp:cNvSpPr/>
      </dsp:nvSpPr>
      <dsp:spPr>
        <a:xfrm>
          <a:off x="0" y="1295615"/>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555E1-2991-47D0-9BD4-B854B91510BF}">
      <dsp:nvSpPr>
        <dsp:cNvPr id="0" name=""/>
        <dsp:cNvSpPr/>
      </dsp:nvSpPr>
      <dsp:spPr>
        <a:xfrm>
          <a:off x="313044" y="1528458"/>
          <a:ext cx="569172" cy="5691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D3ACE0-CD19-4FE0-9967-941561DE0855}">
      <dsp:nvSpPr>
        <dsp:cNvPr id="0" name=""/>
        <dsp:cNvSpPr/>
      </dsp:nvSpPr>
      <dsp:spPr>
        <a:xfrm>
          <a:off x="1195261" y="1295615"/>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Why? </a:t>
          </a:r>
          <a:endParaRPr lang="en-US" sz="2200" kern="1200"/>
        </a:p>
      </dsp:txBody>
      <dsp:txXfrm>
        <a:off x="1195261" y="1295615"/>
        <a:ext cx="4829299" cy="1034858"/>
      </dsp:txXfrm>
    </dsp:sp>
    <dsp:sp modelId="{69892F58-AD72-4859-AA8E-4450ADE45AAD}">
      <dsp:nvSpPr>
        <dsp:cNvPr id="0" name=""/>
        <dsp:cNvSpPr/>
      </dsp:nvSpPr>
      <dsp:spPr>
        <a:xfrm>
          <a:off x="0" y="2589188"/>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5D99AF-B9FF-46F1-AF29-6C482A6FAA05}">
      <dsp:nvSpPr>
        <dsp:cNvPr id="0" name=""/>
        <dsp:cNvSpPr/>
      </dsp:nvSpPr>
      <dsp:spPr>
        <a:xfrm>
          <a:off x="313044" y="2822031"/>
          <a:ext cx="569172" cy="5691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7EAFD-8E8E-4A82-9640-C91BCF85EE83}">
      <dsp:nvSpPr>
        <dsp:cNvPr id="0" name=""/>
        <dsp:cNvSpPr/>
      </dsp:nvSpPr>
      <dsp:spPr>
        <a:xfrm>
          <a:off x="1195261" y="2589188"/>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Throw away culture – impact on the environment. </a:t>
          </a:r>
          <a:endParaRPr lang="en-US" sz="2200" kern="1200"/>
        </a:p>
      </dsp:txBody>
      <dsp:txXfrm>
        <a:off x="1195261" y="2589188"/>
        <a:ext cx="4829299" cy="1034858"/>
      </dsp:txXfrm>
    </dsp:sp>
    <dsp:sp modelId="{FB4D0117-D25C-4463-A54B-1E8667404384}">
      <dsp:nvSpPr>
        <dsp:cNvPr id="0" name=""/>
        <dsp:cNvSpPr/>
      </dsp:nvSpPr>
      <dsp:spPr>
        <a:xfrm>
          <a:off x="0" y="3882761"/>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55325-8D9C-4FDD-8776-3FF0DCF5B686}">
      <dsp:nvSpPr>
        <dsp:cNvPr id="0" name=""/>
        <dsp:cNvSpPr/>
      </dsp:nvSpPr>
      <dsp:spPr>
        <a:xfrm>
          <a:off x="313044" y="4115604"/>
          <a:ext cx="569172" cy="5691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20AB48-E6F1-4987-BB46-C5F1B5B8B0AD}">
      <dsp:nvSpPr>
        <dsp:cNvPr id="0" name=""/>
        <dsp:cNvSpPr/>
      </dsp:nvSpPr>
      <dsp:spPr>
        <a:xfrm>
          <a:off x="1195261" y="388276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Impact on wildlife. </a:t>
          </a:r>
          <a:endParaRPr lang="en-US" sz="2200" kern="1200"/>
        </a:p>
      </dsp:txBody>
      <dsp:txXfrm>
        <a:off x="1195261" y="3882761"/>
        <a:ext cx="4829299" cy="10348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74CA1-C09E-48E3-B439-809F533908F9}">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Became law on the 6</a:t>
          </a:r>
          <a:r>
            <a:rPr lang="en-GB" sz="2000" kern="1200" baseline="30000"/>
            <a:t>th</a:t>
          </a:r>
          <a:r>
            <a:rPr lang="en-GB" sz="2000" kern="1200"/>
            <a:t> of December 2022. </a:t>
          </a:r>
          <a:endParaRPr lang="en-US" sz="2000" kern="1200"/>
        </a:p>
      </dsp:txBody>
      <dsp:txXfrm>
        <a:off x="250098" y="42751"/>
        <a:ext cx="2197883" cy="1286705"/>
      </dsp:txXfrm>
    </dsp:sp>
    <dsp:sp modelId="{647EF2FD-E91E-4A8B-8806-44F81D5A7336}">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6DAD5714-E693-4002-8B96-93377BA0EED6}">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of the 30th of October 2023, the first phase has come into place; </a:t>
          </a:r>
          <a:endParaRPr lang="en-US" sz="2000" kern="1200"/>
        </a:p>
      </dsp:txBody>
      <dsp:txXfrm>
        <a:off x="3439222" y="42751"/>
        <a:ext cx="2197883" cy="1286705"/>
      </dsp:txXfrm>
    </dsp:sp>
    <dsp:sp modelId="{6939B77F-FFF6-419C-A645-8C54634DC6B6}">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A2966986-A0AE-4863-8232-C41E5C5BA9D7}">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You will have by now seen the changes. </a:t>
          </a:r>
          <a:endParaRPr lang="en-US" sz="2000" kern="1200"/>
        </a:p>
      </dsp:txBody>
      <dsp:txXfrm>
        <a:off x="6628346" y="42751"/>
        <a:ext cx="2197883" cy="1286705"/>
      </dsp:txXfrm>
    </dsp:sp>
    <dsp:sp modelId="{AE2868F8-116F-45DE-B41E-D08A1400CCEE}">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1D049C43-44A9-4A73-837B-D29F054EA478}">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There is a list of banned products but there are exemptions. </a:t>
          </a:r>
          <a:endParaRPr lang="en-US" sz="2000" kern="1200"/>
        </a:p>
      </dsp:txBody>
      <dsp:txXfrm>
        <a:off x="6628346" y="2320697"/>
        <a:ext cx="2197883" cy="128670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F62D9-6F76-4C61-9064-63D9A6D2607B}">
      <dsp:nvSpPr>
        <dsp:cNvPr id="0" name=""/>
        <dsp:cNvSpPr/>
      </dsp:nvSpPr>
      <dsp:spPr>
        <a:xfrm>
          <a:off x="0" y="445"/>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4721A-F263-4EED-A945-FF89CABD34A7}">
      <dsp:nvSpPr>
        <dsp:cNvPr id="0" name=""/>
        <dsp:cNvSpPr/>
      </dsp:nvSpPr>
      <dsp:spPr>
        <a:xfrm>
          <a:off x="315400" y="235041"/>
          <a:ext cx="573455" cy="5734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9677C-D796-40B3-8EBF-E425EF133E46}">
      <dsp:nvSpPr>
        <dsp:cNvPr id="0" name=""/>
        <dsp:cNvSpPr/>
      </dsp:nvSpPr>
      <dsp:spPr>
        <a:xfrm>
          <a:off x="1204257" y="445"/>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800100">
            <a:lnSpc>
              <a:spcPct val="100000"/>
            </a:lnSpc>
            <a:spcBef>
              <a:spcPct val="0"/>
            </a:spcBef>
            <a:spcAft>
              <a:spcPct val="35000"/>
            </a:spcAft>
            <a:buNone/>
          </a:pPr>
          <a:r>
            <a:rPr lang="en-GB" sz="1800" kern="1200"/>
            <a:t>Find a list under the Schedule of the legislation; </a:t>
          </a:r>
          <a:endParaRPr lang="en-US" sz="1800" kern="1200"/>
        </a:p>
      </dsp:txBody>
      <dsp:txXfrm>
        <a:off x="1204257" y="445"/>
        <a:ext cx="7872071" cy="1042646"/>
      </dsp:txXfrm>
    </dsp:sp>
    <dsp:sp modelId="{D157196B-BFE6-488F-B060-9260896146E5}">
      <dsp:nvSpPr>
        <dsp:cNvPr id="0" name=""/>
        <dsp:cNvSpPr/>
      </dsp:nvSpPr>
      <dsp:spPr>
        <a:xfrm>
          <a:off x="0" y="1303754"/>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36DDCD-D5C1-4162-9F41-830E67790D95}">
      <dsp:nvSpPr>
        <dsp:cNvPr id="0" name=""/>
        <dsp:cNvSpPr/>
      </dsp:nvSpPr>
      <dsp:spPr>
        <a:xfrm>
          <a:off x="315400" y="1538349"/>
          <a:ext cx="573455" cy="5734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DD9BB8-2FDC-46FA-BC53-8C9FF2A5DD4A}">
      <dsp:nvSpPr>
        <dsp:cNvPr id="0" name=""/>
        <dsp:cNvSpPr/>
      </dsp:nvSpPr>
      <dsp:spPr>
        <a:xfrm>
          <a:off x="1204257" y="1303754"/>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800100">
            <a:lnSpc>
              <a:spcPct val="100000"/>
            </a:lnSpc>
            <a:spcBef>
              <a:spcPct val="0"/>
            </a:spcBef>
            <a:spcAft>
              <a:spcPct val="35000"/>
            </a:spcAft>
            <a:buNone/>
          </a:pPr>
          <a:r>
            <a:rPr lang="en-GB" sz="1800" kern="1200"/>
            <a:t>But more can be added in the event that they need to be added.</a:t>
          </a:r>
          <a:endParaRPr lang="en-US" sz="1800" kern="1200"/>
        </a:p>
      </dsp:txBody>
      <dsp:txXfrm>
        <a:off x="1204257" y="1303754"/>
        <a:ext cx="7872071" cy="1042646"/>
      </dsp:txXfrm>
    </dsp:sp>
    <dsp:sp modelId="{C8C02317-25ED-430B-9A0E-0E40CBD8E08E}">
      <dsp:nvSpPr>
        <dsp:cNvPr id="0" name=""/>
        <dsp:cNvSpPr/>
      </dsp:nvSpPr>
      <dsp:spPr>
        <a:xfrm>
          <a:off x="0" y="2607062"/>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93F585-389F-47EE-84D2-4AF5180D3CD4}">
      <dsp:nvSpPr>
        <dsp:cNvPr id="0" name=""/>
        <dsp:cNvSpPr/>
      </dsp:nvSpPr>
      <dsp:spPr>
        <a:xfrm>
          <a:off x="315400" y="2841658"/>
          <a:ext cx="573455" cy="5734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EF15A4-BCA1-42FA-8B69-A909D51FC4CB}">
      <dsp:nvSpPr>
        <dsp:cNvPr id="0" name=""/>
        <dsp:cNvSpPr/>
      </dsp:nvSpPr>
      <dsp:spPr>
        <a:xfrm>
          <a:off x="1204257" y="2607062"/>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800100">
            <a:lnSpc>
              <a:spcPct val="100000"/>
            </a:lnSpc>
            <a:spcBef>
              <a:spcPct val="0"/>
            </a:spcBef>
            <a:spcAft>
              <a:spcPct val="35000"/>
            </a:spcAft>
            <a:buNone/>
          </a:pPr>
          <a:r>
            <a:rPr lang="en-GB" sz="1800" kern="1200"/>
            <a:t>However, before they can be added new regulations must be introduced and there must be a public consultation, and the Senedd must vote and agree. </a:t>
          </a:r>
          <a:endParaRPr lang="en-US" sz="1800" kern="1200"/>
        </a:p>
      </dsp:txBody>
      <dsp:txXfrm>
        <a:off x="1204257" y="2607062"/>
        <a:ext cx="7872071" cy="10426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95EB8-86CB-4658-8848-FEDAD608F581}">
      <dsp:nvSpPr>
        <dsp:cNvPr id="0" name=""/>
        <dsp:cNvSpPr/>
      </dsp:nvSpPr>
      <dsp:spPr>
        <a:xfrm>
          <a:off x="0" y="37114"/>
          <a:ext cx="5520752"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is banned under phase 1? </a:t>
          </a:r>
          <a:endParaRPr lang="en-US" sz="1700" kern="1200"/>
        </a:p>
      </dsp:txBody>
      <dsp:txXfrm>
        <a:off x="32345" y="69459"/>
        <a:ext cx="5456062" cy="597895"/>
      </dsp:txXfrm>
    </dsp:sp>
    <dsp:sp modelId="{13E42F2E-AE63-4249-BDB6-A2DE8D84C3F4}">
      <dsp:nvSpPr>
        <dsp:cNvPr id="0" name=""/>
        <dsp:cNvSpPr/>
      </dsp:nvSpPr>
      <dsp:spPr>
        <a:xfrm>
          <a:off x="0" y="748660"/>
          <a:ext cx="5520752" cy="662585"/>
        </a:xfrm>
        <a:prstGeom prst="roundRect">
          <a:avLst/>
        </a:prstGeom>
        <a:solidFill>
          <a:schemeClr val="accent2">
            <a:hueOff val="1178683"/>
            <a:satOff val="-4440"/>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 Single- use plastic plates. </a:t>
          </a:r>
          <a:endParaRPr lang="en-US" sz="1700" kern="1200"/>
        </a:p>
      </dsp:txBody>
      <dsp:txXfrm>
        <a:off x="32345" y="781005"/>
        <a:ext cx="5456062" cy="597895"/>
      </dsp:txXfrm>
    </dsp:sp>
    <dsp:sp modelId="{5D693AF4-0B15-442D-83CB-97523EE57A15}">
      <dsp:nvSpPr>
        <dsp:cNvPr id="0" name=""/>
        <dsp:cNvSpPr/>
      </dsp:nvSpPr>
      <dsp:spPr>
        <a:xfrm>
          <a:off x="0" y="1460206"/>
          <a:ext cx="5520752" cy="662585"/>
        </a:xfrm>
        <a:prstGeom prst="roundRect">
          <a:avLst/>
        </a:prstGeom>
        <a:solidFill>
          <a:schemeClr val="accent2">
            <a:hueOff val="2357366"/>
            <a:satOff val="-8879"/>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 Single- use plastic cutlery </a:t>
          </a:r>
          <a:endParaRPr lang="en-US" sz="1700" kern="1200"/>
        </a:p>
      </dsp:txBody>
      <dsp:txXfrm>
        <a:off x="32345" y="1492551"/>
        <a:ext cx="5456062" cy="597895"/>
      </dsp:txXfrm>
    </dsp:sp>
    <dsp:sp modelId="{D62FF5E4-4A51-4D59-A6FB-80D85274DD77}">
      <dsp:nvSpPr>
        <dsp:cNvPr id="0" name=""/>
        <dsp:cNvSpPr/>
      </dsp:nvSpPr>
      <dsp:spPr>
        <a:xfrm>
          <a:off x="0" y="2171751"/>
          <a:ext cx="5520752" cy="662585"/>
        </a:xfrm>
        <a:prstGeom prst="round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3. Single – use plastic drink stirrers </a:t>
          </a:r>
          <a:endParaRPr lang="en-US" sz="1700" kern="1200"/>
        </a:p>
      </dsp:txBody>
      <dsp:txXfrm>
        <a:off x="32345" y="2204096"/>
        <a:ext cx="5456062" cy="597895"/>
      </dsp:txXfrm>
    </dsp:sp>
    <dsp:sp modelId="{BC00A878-4FFD-4BC1-99DC-61027FE2250A}">
      <dsp:nvSpPr>
        <dsp:cNvPr id="0" name=""/>
        <dsp:cNvSpPr/>
      </dsp:nvSpPr>
      <dsp:spPr>
        <a:xfrm>
          <a:off x="0" y="2883297"/>
          <a:ext cx="5520752" cy="662585"/>
        </a:xfrm>
        <a:prstGeom prst="roundRect">
          <a:avLst/>
        </a:prstGeom>
        <a:solidFill>
          <a:schemeClr val="accent2">
            <a:hueOff val="4714731"/>
            <a:satOff val="-17759"/>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4. Plastic Sticks for Ballons </a:t>
          </a:r>
          <a:endParaRPr lang="en-US" sz="1700" kern="1200"/>
        </a:p>
      </dsp:txBody>
      <dsp:txXfrm>
        <a:off x="32345" y="2915642"/>
        <a:ext cx="5456062" cy="597895"/>
      </dsp:txXfrm>
    </dsp:sp>
    <dsp:sp modelId="{971AE62F-DF92-4E8B-8481-CE9CA5CD5F43}">
      <dsp:nvSpPr>
        <dsp:cNvPr id="0" name=""/>
        <dsp:cNvSpPr/>
      </dsp:nvSpPr>
      <dsp:spPr>
        <a:xfrm>
          <a:off x="0" y="3594842"/>
          <a:ext cx="5520752" cy="662585"/>
        </a:xfrm>
        <a:prstGeom prst="roundRect">
          <a:avLst/>
        </a:prstGeom>
        <a:solidFill>
          <a:schemeClr val="accent2">
            <a:hueOff val="5893414"/>
            <a:satOff val="-22198"/>
            <a:lumOff val="18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5. Single use plastic stemmed cotton buds </a:t>
          </a:r>
          <a:endParaRPr lang="en-US" sz="1700" kern="1200"/>
        </a:p>
      </dsp:txBody>
      <dsp:txXfrm>
        <a:off x="32345" y="3627187"/>
        <a:ext cx="5456062" cy="597895"/>
      </dsp:txXfrm>
    </dsp:sp>
    <dsp:sp modelId="{187C368E-4F13-4693-B448-FBDDE2A23A25}">
      <dsp:nvSpPr>
        <dsp:cNvPr id="0" name=""/>
        <dsp:cNvSpPr/>
      </dsp:nvSpPr>
      <dsp:spPr>
        <a:xfrm>
          <a:off x="0" y="4306388"/>
          <a:ext cx="5520752" cy="662585"/>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6. Takeaway food containers made of expanded or foamed extruded polystyrene.</a:t>
          </a:r>
          <a:endParaRPr lang="en-US" sz="1700" kern="1200"/>
        </a:p>
      </dsp:txBody>
      <dsp:txXfrm>
        <a:off x="32345" y="4338733"/>
        <a:ext cx="5456062" cy="59789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C1213-DD85-4577-8765-DE66593DAE54}">
      <dsp:nvSpPr>
        <dsp:cNvPr id="0" name=""/>
        <dsp:cNvSpPr/>
      </dsp:nvSpPr>
      <dsp:spPr>
        <a:xfrm>
          <a:off x="0" y="0"/>
          <a:ext cx="4692639" cy="15018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7. Cups made of expanded or foamed extruded polystyrene. </a:t>
          </a:r>
          <a:endParaRPr lang="en-US" sz="2400" kern="1200"/>
        </a:p>
      </dsp:txBody>
      <dsp:txXfrm>
        <a:off x="43987" y="43987"/>
        <a:ext cx="3072051" cy="1413852"/>
      </dsp:txXfrm>
    </dsp:sp>
    <dsp:sp modelId="{A05FF29B-1011-416B-8BA1-EEB6F2B6EA1E}">
      <dsp:nvSpPr>
        <dsp:cNvPr id="0" name=""/>
        <dsp:cNvSpPr/>
      </dsp:nvSpPr>
      <dsp:spPr>
        <a:xfrm>
          <a:off x="414056" y="1752131"/>
          <a:ext cx="4692639" cy="1501826"/>
        </a:xfrm>
        <a:prstGeom prst="roundRect">
          <a:avLst>
            <a:gd name="adj" fmla="val 10000"/>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8. Single- use plastic drinking straws. </a:t>
          </a:r>
          <a:endParaRPr lang="en-US" sz="2400" kern="1200"/>
        </a:p>
      </dsp:txBody>
      <dsp:txXfrm>
        <a:off x="458043" y="1796118"/>
        <a:ext cx="3214421" cy="1413852"/>
      </dsp:txXfrm>
    </dsp:sp>
    <dsp:sp modelId="{A94C5C47-D788-4F48-A9E1-E05104963B8B}">
      <dsp:nvSpPr>
        <dsp:cNvPr id="0" name=""/>
        <dsp:cNvSpPr/>
      </dsp:nvSpPr>
      <dsp:spPr>
        <a:xfrm>
          <a:off x="828112" y="3504262"/>
          <a:ext cx="4692639" cy="1501826"/>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What impact will this have?</a:t>
          </a:r>
          <a:endParaRPr lang="en-US" sz="2400" kern="1200"/>
        </a:p>
      </dsp:txBody>
      <dsp:txXfrm>
        <a:off x="872099" y="3548249"/>
        <a:ext cx="3214421" cy="1413852"/>
      </dsp:txXfrm>
    </dsp:sp>
    <dsp:sp modelId="{B9CA2AD6-8E96-4425-8E21-B1C0DDB097A8}">
      <dsp:nvSpPr>
        <dsp:cNvPr id="0" name=""/>
        <dsp:cNvSpPr/>
      </dsp:nvSpPr>
      <dsp:spPr>
        <a:xfrm>
          <a:off x="3716451" y="1138885"/>
          <a:ext cx="976187" cy="97618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36093" y="1138885"/>
        <a:ext cx="536903" cy="734581"/>
      </dsp:txXfrm>
    </dsp:sp>
    <dsp:sp modelId="{BD0F4D4F-36E6-4297-9F12-051C2642FBB3}">
      <dsp:nvSpPr>
        <dsp:cNvPr id="0" name=""/>
        <dsp:cNvSpPr/>
      </dsp:nvSpPr>
      <dsp:spPr>
        <a:xfrm>
          <a:off x="4130508" y="2881004"/>
          <a:ext cx="976187" cy="976187"/>
        </a:xfrm>
        <a:prstGeom prst="downArrow">
          <a:avLst>
            <a:gd name="adj1" fmla="val 55000"/>
            <a:gd name="adj2" fmla="val 45000"/>
          </a:avLst>
        </a:prstGeom>
        <a:solidFill>
          <a:schemeClr val="accent2">
            <a:tint val="40000"/>
            <a:alpha val="90000"/>
            <a:hueOff val="7414877"/>
            <a:satOff val="-7406"/>
            <a:lumOff val="3414"/>
            <a:alphaOff val="0"/>
          </a:schemeClr>
        </a:solidFill>
        <a:ln w="12700" cap="flat" cmpd="sng" algn="ctr">
          <a:solidFill>
            <a:schemeClr val="accent2">
              <a:tint val="40000"/>
              <a:alpha val="90000"/>
              <a:hueOff val="7414877"/>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50150" y="2881004"/>
        <a:ext cx="536903" cy="7345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54A2D-0611-43A3-9822-E09BCA03FC42}">
      <dsp:nvSpPr>
        <dsp:cNvPr id="0" name=""/>
        <dsp:cNvSpPr/>
      </dsp:nvSpPr>
      <dsp:spPr>
        <a:xfrm>
          <a:off x="700214" y="226931"/>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AAA12-340D-4560-854B-FF41525D50A6}">
      <dsp:nvSpPr>
        <dsp:cNvPr id="0" name=""/>
        <dsp:cNvSpPr/>
      </dsp:nvSpPr>
      <dsp:spPr>
        <a:xfrm>
          <a:off x="1117027" y="643743"/>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39F503-EEA3-43E4-AE14-FE19A7803793}">
      <dsp:nvSpPr>
        <dsp:cNvPr id="0" name=""/>
        <dsp:cNvSpPr/>
      </dsp:nvSpPr>
      <dsp:spPr>
        <a:xfrm>
          <a:off x="74995" y="279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Regulations and legislation. </a:t>
          </a:r>
          <a:endParaRPr lang="en-US" sz="2600" kern="1200"/>
        </a:p>
      </dsp:txBody>
      <dsp:txXfrm>
        <a:off x="74995" y="2791931"/>
        <a:ext cx="3206250" cy="720000"/>
      </dsp:txXfrm>
    </dsp:sp>
    <dsp:sp modelId="{F2914D37-9460-4C67-92BF-DBA434E496B6}">
      <dsp:nvSpPr>
        <dsp:cNvPr id="0" name=""/>
        <dsp:cNvSpPr/>
      </dsp:nvSpPr>
      <dsp:spPr>
        <a:xfrm>
          <a:off x="4467558" y="226931"/>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FC6DCC-3873-4386-A7E6-A7465F29E260}">
      <dsp:nvSpPr>
        <dsp:cNvPr id="0" name=""/>
        <dsp:cNvSpPr/>
      </dsp:nvSpPr>
      <dsp:spPr>
        <a:xfrm>
          <a:off x="4884370" y="643743"/>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73E7CE-0F44-4F7E-B69D-76299F660FB4}">
      <dsp:nvSpPr>
        <dsp:cNvPr id="0" name=""/>
        <dsp:cNvSpPr/>
      </dsp:nvSpPr>
      <dsp:spPr>
        <a:xfrm>
          <a:off x="3842339" y="279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Business Structure.</a:t>
          </a:r>
          <a:endParaRPr lang="en-US" sz="2600" kern="1200"/>
        </a:p>
      </dsp:txBody>
      <dsp:txXfrm>
        <a:off x="3842339" y="2791931"/>
        <a:ext cx="3206250" cy="720000"/>
      </dsp:txXfrm>
    </dsp:sp>
    <dsp:sp modelId="{3EBA5975-8D29-4D6E-BD4E-3367BAAA3195}">
      <dsp:nvSpPr>
        <dsp:cNvPr id="0" name=""/>
        <dsp:cNvSpPr/>
      </dsp:nvSpPr>
      <dsp:spPr>
        <a:xfrm>
          <a:off x="8234902" y="226931"/>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950EC5-2105-435A-8808-72D44499FE34}">
      <dsp:nvSpPr>
        <dsp:cNvPr id="0" name=""/>
        <dsp:cNvSpPr/>
      </dsp:nvSpPr>
      <dsp:spPr>
        <a:xfrm>
          <a:off x="8651714" y="643743"/>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DA79DC-F9A6-4C2E-A460-76A4027CE664}">
      <dsp:nvSpPr>
        <dsp:cNvPr id="0" name=""/>
        <dsp:cNvSpPr/>
      </dsp:nvSpPr>
      <dsp:spPr>
        <a:xfrm>
          <a:off x="7609683" y="279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Trade marks and much more.</a:t>
          </a:r>
          <a:endParaRPr lang="en-US" sz="2600" kern="1200"/>
        </a:p>
      </dsp:txBody>
      <dsp:txXfrm>
        <a:off x="7609683" y="2791931"/>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55153F-BD97-407A-871C-613360D95919}" type="datetimeFigureOut">
              <a:rPr lang="en-GB" smtClean="0"/>
              <a:t>08/05/2025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096B56-EAEA-4759-BD09-1C8B36F627C2}" type="slidenum">
              <a:rPr lang="en-GB" smtClean="0"/>
              <a:t>‹#›</a:t>
            </a:fld>
            <a:endParaRPr lang="en-GB"/>
          </a:p>
        </p:txBody>
      </p:sp>
    </p:spTree>
    <p:extLst>
      <p:ext uri="{BB962C8B-B14F-4D97-AF65-F5344CB8AC3E}">
        <p14:creationId xmlns:p14="http://schemas.microsoft.com/office/powerpoint/2010/main" val="2122002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Harm to wildlife</a:t>
            </a:r>
          </a:p>
          <a:p>
            <a:r>
              <a:rPr lang="en-GB" dirty="0"/>
              <a:t>Plastic in the sea’. </a:t>
            </a:r>
          </a:p>
          <a:p>
            <a:r>
              <a:rPr lang="en-GB" dirty="0"/>
              <a:t>Cotton Buds and Wipes down the toilet.</a:t>
            </a:r>
          </a:p>
          <a:p>
            <a:r>
              <a:rPr lang="en-GB" dirty="0"/>
              <a:t>It has been a long time coming. </a:t>
            </a:r>
          </a:p>
        </p:txBody>
      </p:sp>
      <p:sp>
        <p:nvSpPr>
          <p:cNvPr id="4" name="Slide Number Placeholder 3"/>
          <p:cNvSpPr>
            <a:spLocks noGrp="1"/>
          </p:cNvSpPr>
          <p:nvPr>
            <p:ph type="sldNum" sz="quarter" idx="5"/>
          </p:nvPr>
        </p:nvSpPr>
        <p:spPr/>
        <p:txBody>
          <a:bodyPr/>
          <a:lstStyle/>
          <a:p>
            <a:fld id="{FFA08BB3-69D6-4E17-8C51-D896CEA81A73}" type="slidenum">
              <a:rPr lang="en-GB" smtClean="0"/>
              <a:t>20</a:t>
            </a:fld>
            <a:endParaRPr lang="en-GB"/>
          </a:p>
        </p:txBody>
      </p:sp>
    </p:spTree>
    <p:extLst>
      <p:ext uri="{BB962C8B-B14F-4D97-AF65-F5344CB8AC3E}">
        <p14:creationId xmlns:p14="http://schemas.microsoft.com/office/powerpoint/2010/main" val="910960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unable to find the schedule, please go back to the week 1 slides for further information. </a:t>
            </a:r>
          </a:p>
        </p:txBody>
      </p:sp>
      <p:sp>
        <p:nvSpPr>
          <p:cNvPr id="4" name="Slide Number Placeholder 3"/>
          <p:cNvSpPr>
            <a:spLocks noGrp="1"/>
          </p:cNvSpPr>
          <p:nvPr>
            <p:ph type="sldNum" sz="quarter" idx="5"/>
          </p:nvPr>
        </p:nvSpPr>
        <p:spPr/>
        <p:txBody>
          <a:bodyPr/>
          <a:lstStyle/>
          <a:p>
            <a:fld id="{FFA08BB3-69D6-4E17-8C51-D896CEA81A73}" type="slidenum">
              <a:rPr lang="en-GB" smtClean="0"/>
              <a:t>25</a:t>
            </a:fld>
            <a:endParaRPr lang="en-GB"/>
          </a:p>
        </p:txBody>
      </p:sp>
    </p:spTree>
    <p:extLst>
      <p:ext uri="{BB962C8B-B14F-4D97-AF65-F5344CB8AC3E}">
        <p14:creationId xmlns:p14="http://schemas.microsoft.com/office/powerpoint/2010/main" val="2358723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exception which we will move on to discuss </a:t>
            </a:r>
          </a:p>
        </p:txBody>
      </p:sp>
      <p:sp>
        <p:nvSpPr>
          <p:cNvPr id="4" name="Slide Number Placeholder 3"/>
          <p:cNvSpPr>
            <a:spLocks noGrp="1"/>
          </p:cNvSpPr>
          <p:nvPr>
            <p:ph type="sldNum" sz="quarter" idx="5"/>
          </p:nvPr>
        </p:nvSpPr>
        <p:spPr/>
        <p:txBody>
          <a:bodyPr/>
          <a:lstStyle/>
          <a:p>
            <a:fld id="{FFA08BB3-69D6-4E17-8C51-D896CEA81A73}" type="slidenum">
              <a:rPr lang="en-GB" smtClean="0"/>
              <a:t>29</a:t>
            </a:fld>
            <a:endParaRPr lang="en-GB"/>
          </a:p>
        </p:txBody>
      </p:sp>
    </p:spTree>
    <p:extLst>
      <p:ext uri="{BB962C8B-B14F-4D97-AF65-F5344CB8AC3E}">
        <p14:creationId xmlns:p14="http://schemas.microsoft.com/office/powerpoint/2010/main" val="3177995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5/8/2025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45234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5/8/2025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41771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5/8/2025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97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5/8/2025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6150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5/8/2025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5463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5/8/2025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67520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5/8/2025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33139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5/8/2025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7588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5/8/2025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44653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5/8/2025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0838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5/8/2025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2468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5/8/2025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638679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2.xml"/><Relationship Id="rId1" Type="http://schemas.openxmlformats.org/officeDocument/2006/relationships/video" Target="https://www.youtube.com/embed/-bEjUPqnIhc?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slideLayout" Target="../slideLayouts/slideLayout2.xml"/><Relationship Id="rId1" Type="http://schemas.openxmlformats.org/officeDocument/2006/relationships/video" Target="https://www.youtube.com/embed/kF4QHgGahEo?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8" Type="http://schemas.openxmlformats.org/officeDocument/2006/relationships/hyperlink" Target="https://foto.wuestenigel.com/plastic-plate-and-spoon/" TargetMode="External"/><Relationship Id="rId13" Type="http://schemas.openxmlformats.org/officeDocument/2006/relationships/image" Target="../media/image69.jpg"/><Relationship Id="rId3" Type="http://schemas.openxmlformats.org/officeDocument/2006/relationships/image" Target="../media/image64.jpg"/><Relationship Id="rId7" Type="http://schemas.openxmlformats.org/officeDocument/2006/relationships/image" Target="../media/image66.jpeg"/><Relationship Id="rId12" Type="http://schemas.openxmlformats.org/officeDocument/2006/relationships/hyperlink" Target="https://foto.wuestenigel.com/plastic-cutlery-on-pink-background/"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pxhere.com/en/photo/852203" TargetMode="External"/><Relationship Id="rId11" Type="http://schemas.openxmlformats.org/officeDocument/2006/relationships/image" Target="../media/image68.jpeg"/><Relationship Id="rId5" Type="http://schemas.openxmlformats.org/officeDocument/2006/relationships/image" Target="../media/image65.jpeg"/><Relationship Id="rId10" Type="http://schemas.openxmlformats.org/officeDocument/2006/relationships/hyperlink" Target="https://foto.wuestenigel.com/three-plastic-forks-on-red-background/" TargetMode="External"/><Relationship Id="rId4" Type="http://schemas.openxmlformats.org/officeDocument/2006/relationships/hyperlink" Target="https://pixabay.com/en/absorbent-buds-cleaning-cotton-ear-88257/" TargetMode="External"/><Relationship Id="rId9" Type="http://schemas.openxmlformats.org/officeDocument/2006/relationships/image" Target="../media/image67.jpeg"/><Relationship Id="rId14" Type="http://schemas.openxmlformats.org/officeDocument/2006/relationships/hyperlink" Target="https://www.flickr.com/photos/170378439@N03/47118916514/in/pool-28023909@N0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4.pn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1.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Discussing">
            <a:extLst>
              <a:ext uri="{FF2B5EF4-FFF2-40B4-BE49-F238E27FC236}">
                <a16:creationId xmlns:a16="http://schemas.microsoft.com/office/drawing/2014/main" id="{E024F56A-8E02-9409-57C3-0E0D1A211DC5}"/>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284" r="-1" b="-1"/>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1DEDA826-0CC6-45C8-B90F-CB99E02CF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6D7B0-4FB0-39B8-D9BF-FBFA8F3A11DA}"/>
              </a:ext>
            </a:extLst>
          </p:cNvPr>
          <p:cNvSpPr>
            <a:spLocks noGrp="1"/>
          </p:cNvSpPr>
          <p:nvPr>
            <p:ph type="ctrTitle"/>
          </p:nvPr>
        </p:nvSpPr>
        <p:spPr>
          <a:xfrm>
            <a:off x="640080" y="2810107"/>
            <a:ext cx="4761571" cy="2981093"/>
          </a:xfrm>
        </p:spPr>
        <p:txBody>
          <a:bodyPr anchor="b">
            <a:normAutofit/>
          </a:bodyPr>
          <a:lstStyle/>
          <a:p>
            <a:pPr algn="ctr"/>
            <a:r>
              <a:rPr lang="en-GB" u="sng" dirty="0">
                <a:solidFill>
                  <a:srgbClr val="FFFFFF"/>
                </a:solidFill>
              </a:rPr>
              <a:t>Business Law an introduction!</a:t>
            </a:r>
          </a:p>
        </p:txBody>
      </p:sp>
      <p:sp>
        <p:nvSpPr>
          <p:cNvPr id="3" name="Subtitle 2">
            <a:extLst>
              <a:ext uri="{FF2B5EF4-FFF2-40B4-BE49-F238E27FC236}">
                <a16:creationId xmlns:a16="http://schemas.microsoft.com/office/drawing/2014/main" id="{E22397C0-C31E-1983-DFC8-1AE82B592267}"/>
              </a:ext>
            </a:extLst>
          </p:cNvPr>
          <p:cNvSpPr>
            <a:spLocks noGrp="1"/>
          </p:cNvSpPr>
          <p:nvPr>
            <p:ph type="subTitle" idx="1"/>
          </p:nvPr>
        </p:nvSpPr>
        <p:spPr>
          <a:xfrm>
            <a:off x="640080" y="1420093"/>
            <a:ext cx="4761571" cy="1253490"/>
          </a:xfrm>
        </p:spPr>
        <p:txBody>
          <a:bodyPr anchor="t">
            <a:normAutofit/>
          </a:bodyPr>
          <a:lstStyle/>
          <a:p>
            <a:r>
              <a:rPr lang="en-GB">
                <a:solidFill>
                  <a:srgbClr val="FFFFFF"/>
                </a:solidFill>
              </a:rPr>
              <a:t>By Zita Draper </a:t>
            </a:r>
          </a:p>
        </p:txBody>
      </p:sp>
      <p:cxnSp>
        <p:nvCxnSpPr>
          <p:cNvPr id="13" name="Straight Connector 12">
            <a:extLst>
              <a:ext uri="{FF2B5EF4-FFF2-40B4-BE49-F238E27FC236}">
                <a16:creationId xmlns:a16="http://schemas.microsoft.com/office/drawing/2014/main" id="{23DDA327-270B-43AF-BDBD-2EB50E83E2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20808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00D855-9B22-D7B2-9AA4-BC5B55FFE3C9}"/>
              </a:ext>
            </a:extLst>
          </p:cNvPr>
          <p:cNvSpPr>
            <a:spLocks noGrp="1"/>
          </p:cNvSpPr>
          <p:nvPr>
            <p:ph type="title"/>
          </p:nvPr>
        </p:nvSpPr>
        <p:spPr>
          <a:xfrm>
            <a:off x="672252" y="2181224"/>
            <a:ext cx="3000587" cy="1066801"/>
          </a:xfrm>
        </p:spPr>
        <p:txBody>
          <a:bodyPr anchor="t">
            <a:normAutofit/>
          </a:bodyPr>
          <a:lstStyle/>
          <a:p>
            <a:r>
              <a:rPr lang="en-GB" sz="6000" i="1" u="sng" dirty="0"/>
              <a:t>Content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4D31AE-4119-6BEA-2C1E-6C7C9B96A70F}"/>
              </a:ext>
            </a:extLst>
          </p:cNvPr>
          <p:cNvGraphicFramePr>
            <a:graphicFrameLocks noGrp="1"/>
          </p:cNvGraphicFramePr>
          <p:nvPr>
            <p:ph idx="1"/>
            <p:extLst>
              <p:ext uri="{D42A27DB-BD31-4B8C-83A1-F6EECF244321}">
                <p14:modId xmlns:p14="http://schemas.microsoft.com/office/powerpoint/2010/main" val="130350789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448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518E1-D0DE-27B9-79EF-8F0F927E1B43}"/>
              </a:ext>
            </a:extLst>
          </p:cNvPr>
          <p:cNvSpPr>
            <a:spLocks noGrp="1"/>
          </p:cNvSpPr>
          <p:nvPr>
            <p:ph type="title"/>
          </p:nvPr>
        </p:nvSpPr>
        <p:spPr>
          <a:xfrm>
            <a:off x="640079" y="1371601"/>
            <a:ext cx="10890929" cy="1097280"/>
          </a:xfrm>
        </p:spPr>
        <p:txBody>
          <a:bodyPr>
            <a:normAutofit/>
          </a:bodyPr>
          <a:lstStyle/>
          <a:p>
            <a:pPr algn="ctr"/>
            <a:r>
              <a:rPr lang="en-GB" sz="4800" i="1" u="sng" dirty="0"/>
              <a:t>Aims and Learning Objectives </a:t>
            </a:r>
          </a:p>
        </p:txBody>
      </p:sp>
      <p:cxnSp>
        <p:nvCxnSpPr>
          <p:cNvPr id="11" name="Straight Connector 1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C910088-B828-43E0-2FAD-232F53549D1F}"/>
              </a:ext>
            </a:extLst>
          </p:cNvPr>
          <p:cNvGraphicFramePr>
            <a:graphicFrameLocks noGrp="1"/>
          </p:cNvGraphicFramePr>
          <p:nvPr>
            <p:ph idx="1"/>
            <p:extLst>
              <p:ext uri="{D42A27DB-BD31-4B8C-83A1-F6EECF244321}">
                <p14:modId xmlns:p14="http://schemas.microsoft.com/office/powerpoint/2010/main" val="3680654564"/>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1913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C350E-3B9D-C4F1-3598-057B14225283}"/>
              </a:ext>
            </a:extLst>
          </p:cNvPr>
          <p:cNvSpPr>
            <a:spLocks noGrp="1"/>
          </p:cNvSpPr>
          <p:nvPr>
            <p:ph type="title"/>
          </p:nvPr>
        </p:nvSpPr>
        <p:spPr>
          <a:xfrm>
            <a:off x="640079" y="1371601"/>
            <a:ext cx="10890929" cy="1097280"/>
          </a:xfrm>
        </p:spPr>
        <p:txBody>
          <a:bodyPr>
            <a:normAutofit/>
          </a:bodyPr>
          <a:lstStyle/>
          <a:p>
            <a:pPr algn="ctr"/>
            <a:r>
              <a:rPr lang="en-GB" sz="4800" i="1" u="sng" dirty="0"/>
              <a:t>Types of business structure!</a:t>
            </a:r>
          </a:p>
        </p:txBody>
      </p:sp>
      <p:cxnSp>
        <p:nvCxnSpPr>
          <p:cNvPr id="18" name="Straight Connector 17">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C985D79C-A69B-2CF2-D3A6-B39EEE15F116}"/>
              </a:ext>
            </a:extLst>
          </p:cNvPr>
          <p:cNvGraphicFramePr>
            <a:graphicFrameLocks noGrp="1"/>
          </p:cNvGraphicFramePr>
          <p:nvPr>
            <p:ph idx="1"/>
            <p:extLst>
              <p:ext uri="{D42A27DB-BD31-4B8C-83A1-F6EECF244321}">
                <p14:modId xmlns:p14="http://schemas.microsoft.com/office/powerpoint/2010/main" val="2144033923"/>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1017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9AD21E8A-C5FE-81B9-98C1-0F4E758AD823}"/>
              </a:ext>
            </a:extLst>
          </p:cNvPr>
          <p:cNvSpPr/>
          <p:nvPr/>
        </p:nvSpPr>
        <p:spPr>
          <a:xfrm>
            <a:off x="6240855" y="2299580"/>
            <a:ext cx="5951145" cy="4481466"/>
          </a:xfrm>
          <a:prstGeom prst="roundRect">
            <a:avLst/>
          </a:prstGeom>
          <a:solidFill>
            <a:srgbClr val="F583F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FDF49C46-BAE5-1B2A-0CA7-6F56558E185D}"/>
              </a:ext>
            </a:extLst>
          </p:cNvPr>
          <p:cNvSpPr/>
          <p:nvPr/>
        </p:nvSpPr>
        <p:spPr>
          <a:xfrm>
            <a:off x="144855" y="2299580"/>
            <a:ext cx="5951145" cy="4481466"/>
          </a:xfrm>
          <a:prstGeom prst="roundRect">
            <a:avLst/>
          </a:prstGeom>
          <a:solidFill>
            <a:srgbClr val="F583F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849548E-0003-68FD-BB62-726C92432B4B}"/>
              </a:ext>
            </a:extLst>
          </p:cNvPr>
          <p:cNvSpPr>
            <a:spLocks noGrp="1"/>
          </p:cNvSpPr>
          <p:nvPr>
            <p:ph type="title"/>
          </p:nvPr>
        </p:nvSpPr>
        <p:spPr>
          <a:xfrm>
            <a:off x="624989" y="556789"/>
            <a:ext cx="10890929" cy="1097280"/>
          </a:xfrm>
        </p:spPr>
        <p:txBody>
          <a:bodyPr>
            <a:normAutofit/>
          </a:bodyPr>
          <a:lstStyle/>
          <a:p>
            <a:pPr algn="ctr"/>
            <a:r>
              <a:rPr lang="en-GB" sz="4800" i="1" u="sng" dirty="0"/>
              <a:t>Sole trader </a:t>
            </a:r>
          </a:p>
        </p:txBody>
      </p:sp>
      <p:sp>
        <p:nvSpPr>
          <p:cNvPr id="4" name="Content Placeholder 3">
            <a:extLst>
              <a:ext uri="{FF2B5EF4-FFF2-40B4-BE49-F238E27FC236}">
                <a16:creationId xmlns:a16="http://schemas.microsoft.com/office/drawing/2014/main" id="{84764DA8-BDB9-FB6B-0087-F0FC036B4FEE}"/>
              </a:ext>
            </a:extLst>
          </p:cNvPr>
          <p:cNvSpPr>
            <a:spLocks noGrp="1"/>
          </p:cNvSpPr>
          <p:nvPr>
            <p:ph sz="half" idx="1"/>
          </p:nvPr>
        </p:nvSpPr>
        <p:spPr/>
        <p:txBody>
          <a:bodyPr>
            <a:normAutofit lnSpcReduction="10000"/>
          </a:bodyPr>
          <a:lstStyle/>
          <a:p>
            <a:r>
              <a:rPr lang="en-GB" dirty="0"/>
              <a:t>The person is the business. </a:t>
            </a:r>
          </a:p>
          <a:p>
            <a:endParaRPr lang="en-GB" dirty="0"/>
          </a:p>
          <a:p>
            <a:r>
              <a:rPr lang="en-GB" dirty="0"/>
              <a:t>They are responsible and therefore liable. </a:t>
            </a:r>
          </a:p>
          <a:p>
            <a:endParaRPr lang="en-GB" dirty="0"/>
          </a:p>
          <a:p>
            <a:r>
              <a:rPr lang="en-GB" dirty="0"/>
              <a:t>Do not need to separate their personal and business assets. </a:t>
            </a:r>
          </a:p>
          <a:p>
            <a:endParaRPr lang="en-GB" dirty="0"/>
          </a:p>
          <a:p>
            <a:r>
              <a:rPr lang="en-GB" dirty="0"/>
              <a:t>Debts and security</a:t>
            </a:r>
          </a:p>
        </p:txBody>
      </p:sp>
      <p:sp>
        <p:nvSpPr>
          <p:cNvPr id="5" name="Content Placeholder 4">
            <a:extLst>
              <a:ext uri="{FF2B5EF4-FFF2-40B4-BE49-F238E27FC236}">
                <a16:creationId xmlns:a16="http://schemas.microsoft.com/office/drawing/2014/main" id="{248DFC93-5C95-54C1-8338-C6195211D776}"/>
              </a:ext>
            </a:extLst>
          </p:cNvPr>
          <p:cNvSpPr>
            <a:spLocks noGrp="1"/>
          </p:cNvSpPr>
          <p:nvPr>
            <p:ph sz="half" idx="2"/>
          </p:nvPr>
        </p:nvSpPr>
        <p:spPr/>
        <p:txBody>
          <a:bodyPr>
            <a:normAutofit lnSpcReduction="10000"/>
          </a:bodyPr>
          <a:lstStyle/>
          <a:p>
            <a:r>
              <a:rPr lang="en-GB" dirty="0"/>
              <a:t>Can employee people but they cannot have control over the business otherwise it becomes a partnership.</a:t>
            </a:r>
          </a:p>
        </p:txBody>
      </p:sp>
    </p:spTree>
    <p:extLst>
      <p:ext uri="{BB962C8B-B14F-4D97-AF65-F5344CB8AC3E}">
        <p14:creationId xmlns:p14="http://schemas.microsoft.com/office/powerpoint/2010/main" val="768394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36EDD-E9D2-3623-F718-057F882D4C7D}"/>
              </a:ext>
            </a:extLst>
          </p:cNvPr>
          <p:cNvSpPr>
            <a:spLocks noGrp="1"/>
          </p:cNvSpPr>
          <p:nvPr>
            <p:ph type="title"/>
          </p:nvPr>
        </p:nvSpPr>
        <p:spPr>
          <a:xfrm>
            <a:off x="640079" y="411933"/>
            <a:ext cx="10890929" cy="1097280"/>
          </a:xfrm>
        </p:spPr>
        <p:txBody>
          <a:bodyPr>
            <a:normAutofit/>
          </a:bodyPr>
          <a:lstStyle/>
          <a:p>
            <a:pPr algn="ctr"/>
            <a:r>
              <a:rPr lang="en-GB" sz="4800" i="1" u="sng" dirty="0"/>
              <a:t>Partnerships </a:t>
            </a:r>
          </a:p>
        </p:txBody>
      </p:sp>
      <p:graphicFrame>
        <p:nvGraphicFramePr>
          <p:cNvPr id="7" name="Content Placeholder 3">
            <a:extLst>
              <a:ext uri="{FF2B5EF4-FFF2-40B4-BE49-F238E27FC236}">
                <a16:creationId xmlns:a16="http://schemas.microsoft.com/office/drawing/2014/main" id="{4CC47485-B74C-61C5-DCE4-85EAF4167103}"/>
              </a:ext>
            </a:extLst>
          </p:cNvPr>
          <p:cNvGraphicFramePr>
            <a:graphicFrameLocks noGrp="1"/>
          </p:cNvGraphicFramePr>
          <p:nvPr>
            <p:ph sz="half" idx="1"/>
          </p:nvPr>
        </p:nvGraphicFramePr>
        <p:xfrm>
          <a:off x="640080" y="1421394"/>
          <a:ext cx="11043920" cy="47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284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FB33A-43B1-806B-98CE-BCC7DBA78606}"/>
              </a:ext>
            </a:extLst>
          </p:cNvPr>
          <p:cNvSpPr>
            <a:spLocks noGrp="1"/>
          </p:cNvSpPr>
          <p:nvPr>
            <p:ph type="title"/>
          </p:nvPr>
        </p:nvSpPr>
        <p:spPr>
          <a:xfrm>
            <a:off x="558800" y="2839720"/>
            <a:ext cx="4419600" cy="1178560"/>
          </a:xfrm>
        </p:spPr>
        <p:txBody>
          <a:bodyPr vert="horz" lIns="91440" tIns="45720" rIns="91440" bIns="45720" rtlCol="0" anchor="t">
            <a:normAutofit/>
          </a:bodyPr>
          <a:lstStyle/>
          <a:p>
            <a:r>
              <a:rPr lang="en-US" sz="6600" i="1" u="sng" dirty="0"/>
              <a:t>Companies</a:t>
            </a:r>
          </a:p>
        </p:txBody>
      </p:sp>
      <p:cxnSp>
        <p:nvCxnSpPr>
          <p:cNvPr id="14" name="Straight Connector 13">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Content Placeholder 3">
            <a:extLst>
              <a:ext uri="{FF2B5EF4-FFF2-40B4-BE49-F238E27FC236}">
                <a16:creationId xmlns:a16="http://schemas.microsoft.com/office/drawing/2014/main" id="{F4DDB939-E90E-5DEE-CAC6-5C4485A198B8}"/>
              </a:ext>
            </a:extLst>
          </p:cNvPr>
          <p:cNvGraphicFramePr>
            <a:graphicFrameLocks noGrp="1"/>
          </p:cNvGraphicFramePr>
          <p:nvPr>
            <p:ph sz="half" idx="1"/>
            <p:extLst>
              <p:ext uri="{D42A27DB-BD31-4B8C-83A1-F6EECF244321}">
                <p14:modId xmlns:p14="http://schemas.microsoft.com/office/powerpoint/2010/main" val="1686760589"/>
              </p:ext>
            </p:extLst>
          </p:nvPr>
        </p:nvGraphicFramePr>
        <p:xfrm>
          <a:off x="4045291" y="1371600"/>
          <a:ext cx="7485718"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047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D57A4-E2B6-AE16-A3EC-E9591B1BFF55}"/>
              </a:ext>
            </a:extLst>
          </p:cNvPr>
          <p:cNvSpPr>
            <a:spLocks noGrp="1"/>
          </p:cNvSpPr>
          <p:nvPr>
            <p:ph type="title"/>
          </p:nvPr>
        </p:nvSpPr>
        <p:spPr>
          <a:xfrm>
            <a:off x="640080" y="1371600"/>
            <a:ext cx="5852160" cy="1097280"/>
          </a:xfrm>
        </p:spPr>
        <p:txBody>
          <a:bodyPr vert="horz" lIns="91440" tIns="45720" rIns="91440" bIns="45720" rtlCol="0" anchor="t">
            <a:normAutofit/>
          </a:bodyPr>
          <a:lstStyle/>
          <a:p>
            <a:r>
              <a:rPr lang="en-US" i="1" u="sng"/>
              <a:t>Considerations for all</a:t>
            </a:r>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842EC9C-A4EA-C0BE-0464-49B009F1E01B}"/>
              </a:ext>
            </a:extLst>
          </p:cNvPr>
          <p:cNvSpPr>
            <a:spLocks noGrp="1"/>
          </p:cNvSpPr>
          <p:nvPr>
            <p:ph sz="half" idx="1"/>
          </p:nvPr>
        </p:nvSpPr>
        <p:spPr>
          <a:xfrm>
            <a:off x="640080" y="2633236"/>
            <a:ext cx="5852160" cy="3664685"/>
          </a:xfrm>
        </p:spPr>
        <p:txBody>
          <a:bodyPr vert="horz" lIns="91440" tIns="45720" rIns="91440" bIns="45720" rtlCol="0">
            <a:normAutofit/>
          </a:bodyPr>
          <a:lstStyle/>
          <a:p>
            <a:pPr>
              <a:lnSpc>
                <a:spcPct val="110000"/>
              </a:lnSpc>
            </a:pPr>
            <a:r>
              <a:rPr lang="en-US" sz="1100"/>
              <a:t>Some of the considerations that all will share include; </a:t>
            </a:r>
          </a:p>
          <a:p>
            <a:pPr>
              <a:lnSpc>
                <a:spcPct val="110000"/>
              </a:lnSpc>
            </a:pPr>
            <a:endParaRPr lang="en-US" sz="1100"/>
          </a:p>
          <a:p>
            <a:pPr>
              <a:lnSpc>
                <a:spcPct val="110000"/>
              </a:lnSpc>
            </a:pPr>
            <a:r>
              <a:rPr lang="en-US" sz="1100"/>
              <a:t>1. Tax</a:t>
            </a:r>
          </a:p>
          <a:p>
            <a:pPr>
              <a:lnSpc>
                <a:spcPct val="110000"/>
              </a:lnSpc>
            </a:pPr>
            <a:r>
              <a:rPr lang="en-US" sz="1100"/>
              <a:t>2. Accounts </a:t>
            </a:r>
          </a:p>
          <a:p>
            <a:pPr>
              <a:lnSpc>
                <a:spcPct val="110000"/>
              </a:lnSpc>
            </a:pPr>
            <a:r>
              <a:rPr lang="en-US" sz="1100"/>
              <a:t>3. Business Names </a:t>
            </a:r>
          </a:p>
          <a:p>
            <a:pPr>
              <a:lnSpc>
                <a:spcPct val="110000"/>
              </a:lnSpc>
            </a:pPr>
            <a:r>
              <a:rPr lang="en-US" sz="1100"/>
              <a:t>4. Tade Marks </a:t>
            </a:r>
          </a:p>
          <a:p>
            <a:pPr>
              <a:lnSpc>
                <a:spcPct val="110000"/>
              </a:lnSpc>
            </a:pPr>
            <a:r>
              <a:rPr lang="en-US" sz="1100"/>
              <a:t>5. Permits </a:t>
            </a:r>
          </a:p>
          <a:p>
            <a:pPr>
              <a:lnSpc>
                <a:spcPct val="110000"/>
              </a:lnSpc>
            </a:pPr>
            <a:r>
              <a:rPr lang="en-US" sz="1100"/>
              <a:t>6. Employment </a:t>
            </a:r>
          </a:p>
          <a:p>
            <a:pPr>
              <a:lnSpc>
                <a:spcPct val="110000"/>
              </a:lnSpc>
            </a:pPr>
            <a:r>
              <a:rPr lang="en-US" sz="1100"/>
              <a:t>7. Insurance. </a:t>
            </a:r>
          </a:p>
          <a:p>
            <a:pPr>
              <a:lnSpc>
                <a:spcPct val="110000"/>
              </a:lnSpc>
            </a:pPr>
            <a:r>
              <a:rPr lang="en-US" sz="1100"/>
              <a:t>8. Data protection</a:t>
            </a:r>
          </a:p>
          <a:p>
            <a:pPr>
              <a:lnSpc>
                <a:spcPct val="110000"/>
              </a:lnSpc>
            </a:pPr>
            <a:r>
              <a:rPr lang="en-US" sz="1100"/>
              <a:t>9. Terms and Conditions of the Business.</a:t>
            </a:r>
          </a:p>
        </p:txBody>
      </p:sp>
      <p:pic>
        <p:nvPicPr>
          <p:cNvPr id="6" name="Picture 5" descr="Desk with productivity items">
            <a:extLst>
              <a:ext uri="{FF2B5EF4-FFF2-40B4-BE49-F238E27FC236}">
                <a16:creationId xmlns:a16="http://schemas.microsoft.com/office/drawing/2014/main" id="{5F2B1A11-9046-108C-ACD9-2D9F098937F9}"/>
              </a:ext>
            </a:extLst>
          </p:cNvPr>
          <p:cNvPicPr>
            <a:picLocks noChangeAspect="1"/>
          </p:cNvPicPr>
          <p:nvPr/>
        </p:nvPicPr>
        <p:blipFill>
          <a:blip r:embed="rId2"/>
          <a:srcRect l="34040" r="18790" b="-1"/>
          <a:stretch/>
        </p:blipFill>
        <p:spPr>
          <a:xfrm>
            <a:off x="7345680" y="10"/>
            <a:ext cx="4846320" cy="6857990"/>
          </a:xfrm>
          <a:prstGeom prst="rect">
            <a:avLst/>
          </a:prstGeom>
        </p:spPr>
      </p:pic>
    </p:spTree>
    <p:extLst>
      <p:ext uri="{BB962C8B-B14F-4D97-AF65-F5344CB8AC3E}">
        <p14:creationId xmlns:p14="http://schemas.microsoft.com/office/powerpoint/2010/main" val="980455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DCEC5-9259-5DD9-B6E3-F683B373D3AB}"/>
              </a:ext>
            </a:extLst>
          </p:cNvPr>
          <p:cNvSpPr>
            <a:spLocks noGrp="1"/>
          </p:cNvSpPr>
          <p:nvPr>
            <p:ph type="title"/>
          </p:nvPr>
        </p:nvSpPr>
        <p:spPr>
          <a:xfrm>
            <a:off x="640080" y="1371600"/>
            <a:ext cx="5852160" cy="1097280"/>
          </a:xfrm>
        </p:spPr>
        <p:txBody>
          <a:bodyPr anchor="t">
            <a:normAutofit/>
          </a:bodyPr>
          <a:lstStyle/>
          <a:p>
            <a:r>
              <a:rPr lang="en-GB" i="1" u="sng"/>
              <a:t>Companies Act 2006</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FF3902-8CC2-3E47-0FAB-D25B8665C768}"/>
              </a:ext>
            </a:extLst>
          </p:cNvPr>
          <p:cNvSpPr>
            <a:spLocks noGrp="1"/>
          </p:cNvSpPr>
          <p:nvPr>
            <p:ph idx="1"/>
          </p:nvPr>
        </p:nvSpPr>
        <p:spPr>
          <a:xfrm>
            <a:off x="640080" y="2633236"/>
            <a:ext cx="5852160" cy="3664685"/>
          </a:xfrm>
        </p:spPr>
        <p:txBody>
          <a:bodyPr>
            <a:normAutofit/>
          </a:bodyPr>
          <a:lstStyle/>
          <a:p>
            <a:r>
              <a:rPr lang="en-GB" dirty="0"/>
              <a:t>Includes S1192 -1198  which gives us information on the names that are restricted and prohibited. </a:t>
            </a:r>
          </a:p>
          <a:p>
            <a:endParaRPr lang="en-GB" dirty="0"/>
          </a:p>
          <a:p>
            <a:r>
              <a:rPr lang="en-GB" dirty="0"/>
              <a:t>Apply to all businesses. </a:t>
            </a:r>
          </a:p>
          <a:p>
            <a:endParaRPr lang="en-GB" dirty="0"/>
          </a:p>
          <a:p>
            <a:r>
              <a:rPr lang="en-GB" dirty="0"/>
              <a:t>Let’s take a look…..</a:t>
            </a:r>
          </a:p>
        </p:txBody>
      </p:sp>
      <p:pic>
        <p:nvPicPr>
          <p:cNvPr id="5" name="Picture 4" descr="Codes on papers">
            <a:extLst>
              <a:ext uri="{FF2B5EF4-FFF2-40B4-BE49-F238E27FC236}">
                <a16:creationId xmlns:a16="http://schemas.microsoft.com/office/drawing/2014/main" id="{FE7DCBA3-6B62-E152-E1BE-EC22B5D6E547}"/>
              </a:ext>
            </a:extLst>
          </p:cNvPr>
          <p:cNvPicPr>
            <a:picLocks noChangeAspect="1"/>
          </p:cNvPicPr>
          <p:nvPr/>
        </p:nvPicPr>
        <p:blipFill>
          <a:blip r:embed="rId2"/>
          <a:srcRect l="27389" r="25441" b="-1"/>
          <a:stretch/>
        </p:blipFill>
        <p:spPr>
          <a:xfrm>
            <a:off x="7345680" y="10"/>
            <a:ext cx="4846320" cy="6857990"/>
          </a:xfrm>
          <a:prstGeom prst="rect">
            <a:avLst/>
          </a:prstGeom>
        </p:spPr>
      </p:pic>
    </p:spTree>
    <p:extLst>
      <p:ext uri="{BB962C8B-B14F-4D97-AF65-F5344CB8AC3E}">
        <p14:creationId xmlns:p14="http://schemas.microsoft.com/office/powerpoint/2010/main" val="1811695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A9681A-2486-4655-A876-E26402CA2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ple Discussing">
            <a:extLst>
              <a:ext uri="{FF2B5EF4-FFF2-40B4-BE49-F238E27FC236}">
                <a16:creationId xmlns:a16="http://schemas.microsoft.com/office/drawing/2014/main" id="{918C8785-1FD3-4A1C-3232-0396634A3D33}"/>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286" r="1" b="1"/>
          <a:stretch/>
        </p:blipFill>
        <p:spPr>
          <a:xfrm>
            <a:off x="2" y="152"/>
            <a:ext cx="12191998" cy="6857848"/>
          </a:xfrm>
          <a:prstGeom prst="rect">
            <a:avLst/>
          </a:prstGeom>
        </p:spPr>
      </p:pic>
      <p:sp>
        <p:nvSpPr>
          <p:cNvPr id="12" name="Rectangle 11">
            <a:extLst>
              <a:ext uri="{FF2B5EF4-FFF2-40B4-BE49-F238E27FC236}">
                <a16:creationId xmlns:a16="http://schemas.microsoft.com/office/drawing/2014/main" id="{C9BB6818-31C2-4340-98F8-64FF7F46A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9285ABA-3574-A91A-5DAB-F0BA4651E719}"/>
              </a:ext>
            </a:extLst>
          </p:cNvPr>
          <p:cNvSpPr>
            <a:spLocks noGrp="1"/>
          </p:cNvSpPr>
          <p:nvPr>
            <p:ph type="ctrTitle"/>
          </p:nvPr>
        </p:nvSpPr>
        <p:spPr>
          <a:xfrm>
            <a:off x="640080" y="1371600"/>
            <a:ext cx="5758629" cy="2696866"/>
          </a:xfrm>
        </p:spPr>
        <p:txBody>
          <a:bodyPr anchor="t">
            <a:normAutofit/>
          </a:bodyPr>
          <a:lstStyle/>
          <a:p>
            <a:r>
              <a:rPr lang="en-GB" i="1" u="sng">
                <a:solidFill>
                  <a:srgbClr val="FFFFFF"/>
                </a:solidFill>
              </a:rPr>
              <a:t>Assignment Guidance </a:t>
            </a:r>
          </a:p>
        </p:txBody>
      </p:sp>
      <p:cxnSp>
        <p:nvCxnSpPr>
          <p:cNvPr id="14" name="Straight Connector 13">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1640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F2D934-4E53-1754-D62F-7BEA0C27DAF3}"/>
              </a:ext>
            </a:extLst>
          </p:cNvPr>
          <p:cNvSpPr>
            <a:spLocks noGrp="1"/>
          </p:cNvSpPr>
          <p:nvPr>
            <p:ph type="title"/>
          </p:nvPr>
        </p:nvSpPr>
        <p:spPr>
          <a:xfrm>
            <a:off x="526066" y="2397759"/>
            <a:ext cx="3251200" cy="1686561"/>
          </a:xfrm>
        </p:spPr>
        <p:txBody>
          <a:bodyPr anchor="t">
            <a:normAutofit/>
          </a:bodyPr>
          <a:lstStyle/>
          <a:p>
            <a:r>
              <a:rPr lang="en-GB" sz="4400" i="1" u="sng" dirty="0"/>
              <a:t>Assignment     Guidance</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DEC3039-1123-3B54-1435-ECF15EA9313B}"/>
              </a:ext>
            </a:extLst>
          </p:cNvPr>
          <p:cNvGraphicFramePr>
            <a:graphicFrameLocks noGrp="1"/>
          </p:cNvGraphicFramePr>
          <p:nvPr>
            <p:ph idx="1"/>
            <p:extLst>
              <p:ext uri="{D42A27DB-BD31-4B8C-83A1-F6EECF244321}">
                <p14:modId xmlns:p14="http://schemas.microsoft.com/office/powerpoint/2010/main" val="236059105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5866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10A56-256E-A531-0F57-00911C8DAEA3}"/>
              </a:ext>
            </a:extLst>
          </p:cNvPr>
          <p:cNvSpPr>
            <a:spLocks noGrp="1"/>
          </p:cNvSpPr>
          <p:nvPr>
            <p:ph type="title"/>
          </p:nvPr>
        </p:nvSpPr>
        <p:spPr>
          <a:xfrm>
            <a:off x="538480" y="2926081"/>
            <a:ext cx="3677920" cy="1280160"/>
          </a:xfrm>
        </p:spPr>
        <p:txBody>
          <a:bodyPr anchor="t">
            <a:normAutofit/>
          </a:bodyPr>
          <a:lstStyle/>
          <a:p>
            <a:r>
              <a:rPr lang="en-GB" sz="6000" i="1" u="sng" dirty="0"/>
              <a:t>Continued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C165BBC-2559-E62A-FAD4-CC6CAB2C9DAB}"/>
              </a:ext>
            </a:extLst>
          </p:cNvPr>
          <p:cNvGraphicFramePr>
            <a:graphicFrameLocks noGrp="1"/>
          </p:cNvGraphicFramePr>
          <p:nvPr>
            <p:ph idx="1"/>
            <p:extLst>
              <p:ext uri="{D42A27DB-BD31-4B8C-83A1-F6EECF244321}">
                <p14:modId xmlns:p14="http://schemas.microsoft.com/office/powerpoint/2010/main" val="3453340453"/>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4752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ack of a black and white vintage wagon">
            <a:extLst>
              <a:ext uri="{FF2B5EF4-FFF2-40B4-BE49-F238E27FC236}">
                <a16:creationId xmlns:a16="http://schemas.microsoft.com/office/drawing/2014/main" id="{A68EBBAF-F2D9-5B82-3FE4-265DFAAAA5A1}"/>
              </a:ext>
            </a:extLst>
          </p:cNvPr>
          <p:cNvPicPr>
            <a:picLocks noChangeAspect="1"/>
          </p:cNvPicPr>
          <p:nvPr/>
        </p:nvPicPr>
        <p:blipFill>
          <a:blip r:embed="rId2"/>
          <a:srcRect l="6951" r="38395"/>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240D84-2E1C-3CB9-A8D2-305FF9908F88}"/>
              </a:ext>
            </a:extLst>
          </p:cNvPr>
          <p:cNvSpPr>
            <a:spLocks noGrp="1"/>
          </p:cNvSpPr>
          <p:nvPr>
            <p:ph idx="1"/>
          </p:nvPr>
        </p:nvSpPr>
        <p:spPr>
          <a:xfrm>
            <a:off x="5029200" y="914400"/>
            <a:ext cx="6501810" cy="5383522"/>
          </a:xfrm>
        </p:spPr>
        <p:txBody>
          <a:bodyPr>
            <a:normAutofit/>
          </a:bodyPr>
          <a:lstStyle/>
          <a:p>
            <a:pPr marL="0" indent="0">
              <a:lnSpc>
                <a:spcPct val="110000"/>
              </a:lnSpc>
              <a:buNone/>
            </a:pPr>
            <a:r>
              <a:rPr lang="en-GB" sz="1100" b="0" i="0" dirty="0">
                <a:effectLst/>
                <a:latin typeface="Segoe Sans"/>
              </a:rPr>
              <a:t>Facts ; Andrew Curtis purchased a defective Range Rover on hire-purchase from Black Horse Limited, a finance company. Curtis rejected the car due to its defects and informed the company that they could collect it. However, no collection time was agreed upon, and the company did not attempt to collect the car. Curtis continued to use the car, adding significant mileage.</a:t>
            </a:r>
          </a:p>
          <a:p>
            <a:pPr marL="0" indent="0">
              <a:lnSpc>
                <a:spcPct val="110000"/>
              </a:lnSpc>
              <a:buNone/>
            </a:pPr>
            <a:endParaRPr lang="en-GB" sz="1100" dirty="0">
              <a:latin typeface="Segoe Sans"/>
            </a:endParaRPr>
          </a:p>
          <a:p>
            <a:pPr>
              <a:lnSpc>
                <a:spcPct val="110000"/>
              </a:lnSpc>
              <a:spcBef>
                <a:spcPts val="450"/>
              </a:spcBef>
              <a:spcAft>
                <a:spcPts val="750"/>
              </a:spcAft>
              <a:buNone/>
            </a:pPr>
            <a:r>
              <a:rPr lang="en-GB" sz="1100" b="0" i="0" dirty="0">
                <a:effectLst/>
                <a:latin typeface="Segoe Sans"/>
              </a:rPr>
              <a:t>Legal Issue: </a:t>
            </a:r>
          </a:p>
          <a:p>
            <a:pPr>
              <a:lnSpc>
                <a:spcPct val="110000"/>
              </a:lnSpc>
              <a:spcBef>
                <a:spcPts val="450"/>
              </a:spcBef>
              <a:spcAft>
                <a:spcPts val="750"/>
              </a:spcAft>
              <a:buNone/>
            </a:pPr>
            <a:r>
              <a:rPr lang="en-GB" sz="1100" b="0" i="0" dirty="0">
                <a:effectLst/>
                <a:latin typeface="Segoe Sans"/>
              </a:rPr>
              <a:t>The key issue was whether Curtis should receive a full refund without deductions for the car's use after he rejected it, under the Consumer Rights Act 2015. Specifically, the case focused on whether section 24(9) applied, which states no deduction should be made if the consumer has the goods only because the trader failed to collect them at an agreed time.</a:t>
            </a:r>
          </a:p>
          <a:p>
            <a:pPr>
              <a:lnSpc>
                <a:spcPct val="110000"/>
              </a:lnSpc>
              <a:spcBef>
                <a:spcPts val="450"/>
              </a:spcBef>
              <a:spcAft>
                <a:spcPts val="750"/>
              </a:spcAft>
              <a:buNone/>
            </a:pPr>
            <a:r>
              <a:rPr lang="en-GB" sz="1100" b="0" i="0" dirty="0">
                <a:effectLst/>
                <a:latin typeface="Segoe Sans"/>
              </a:rPr>
              <a:t>Court Decision</a:t>
            </a:r>
          </a:p>
          <a:p>
            <a:pPr>
              <a:lnSpc>
                <a:spcPct val="110000"/>
              </a:lnSpc>
              <a:spcBef>
                <a:spcPts val="450"/>
              </a:spcBef>
              <a:spcAft>
                <a:spcPts val="750"/>
              </a:spcAft>
              <a:buNone/>
            </a:pPr>
            <a:r>
              <a:rPr lang="en-GB" sz="1100" b="0" i="0" dirty="0">
                <a:effectLst/>
                <a:latin typeface="Segoe Sans"/>
              </a:rPr>
              <a:t>The court initially ruled in </a:t>
            </a:r>
            <a:r>
              <a:rPr lang="en-GB" sz="1100" b="0" i="0" dirty="0" err="1">
                <a:effectLst/>
                <a:latin typeface="Segoe Sans"/>
              </a:rPr>
              <a:t>favor</a:t>
            </a:r>
            <a:r>
              <a:rPr lang="en-GB" sz="1100" b="0" i="0" dirty="0">
                <a:effectLst/>
                <a:latin typeface="Segoe Sans"/>
              </a:rPr>
              <a:t> of Black Horse Limited, deciding that deductions should be made for Curtis's use of the car post-rejection. Curtis appealed, arguing that the company's failure to collect the car should prevent any deductions.</a:t>
            </a:r>
          </a:p>
          <a:p>
            <a:pPr>
              <a:lnSpc>
                <a:spcPct val="110000"/>
              </a:lnSpc>
              <a:spcBef>
                <a:spcPts val="450"/>
              </a:spcBef>
              <a:spcAft>
                <a:spcPts val="750"/>
              </a:spcAft>
            </a:pPr>
            <a:r>
              <a:rPr lang="en-GB" sz="1100" b="0" i="0" dirty="0">
                <a:effectLst/>
                <a:latin typeface="Segoe Sans"/>
              </a:rPr>
              <a:t>Appeal Outcome: The appeal court upheld the initial decision, concluding that since no specific collection time was agreed upon, section 24(9) did not apply</a:t>
            </a:r>
          </a:p>
          <a:p>
            <a:pPr marL="0" indent="0">
              <a:lnSpc>
                <a:spcPct val="110000"/>
              </a:lnSpc>
              <a:buNone/>
            </a:pPr>
            <a:endParaRPr lang="en-GB" sz="1100" dirty="0"/>
          </a:p>
        </p:txBody>
      </p:sp>
    </p:spTree>
    <p:extLst>
      <p:ext uri="{BB962C8B-B14F-4D97-AF65-F5344CB8AC3E}">
        <p14:creationId xmlns:p14="http://schemas.microsoft.com/office/powerpoint/2010/main" val="59886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CE5E04-11CB-1099-F7E9-D3C3B5E01CBE}"/>
              </a:ext>
            </a:extLst>
          </p:cNvPr>
          <p:cNvSpPr>
            <a:spLocks noGrp="1"/>
          </p:cNvSpPr>
          <p:nvPr>
            <p:ph type="title"/>
          </p:nvPr>
        </p:nvSpPr>
        <p:spPr>
          <a:xfrm>
            <a:off x="640080" y="914399"/>
            <a:ext cx="3000587" cy="4160520"/>
          </a:xfrm>
        </p:spPr>
        <p:txBody>
          <a:bodyPr anchor="t">
            <a:normAutofit/>
          </a:bodyPr>
          <a:lstStyle/>
          <a:p>
            <a:r>
              <a:rPr lang="en-GB" sz="3600" i="1" u="sng" dirty="0"/>
              <a:t>What you need to look at!</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2A5A2E-D89A-8EDE-07E6-BD8724C28B73}"/>
              </a:ext>
            </a:extLst>
          </p:cNvPr>
          <p:cNvGraphicFramePr>
            <a:graphicFrameLocks noGrp="1"/>
          </p:cNvGraphicFramePr>
          <p:nvPr>
            <p:ph idx="1"/>
            <p:extLst>
              <p:ext uri="{D42A27DB-BD31-4B8C-83A1-F6EECF244321}">
                <p14:modId xmlns:p14="http://schemas.microsoft.com/office/powerpoint/2010/main" val="372444008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1752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moke from a factory">
            <a:extLst>
              <a:ext uri="{FF2B5EF4-FFF2-40B4-BE49-F238E27FC236}">
                <a16:creationId xmlns:a16="http://schemas.microsoft.com/office/drawing/2014/main" id="{97F088C1-3111-E771-A5B8-F51A1963B00B}"/>
              </a:ext>
            </a:extLst>
          </p:cNvPr>
          <p:cNvPicPr>
            <a:picLocks noChangeAspect="1"/>
          </p:cNvPicPr>
          <p:nvPr/>
        </p:nvPicPr>
        <p:blipFill>
          <a:blip r:embed="rId2"/>
          <a:srcRect t="15730"/>
          <a:stretch/>
        </p:blipFill>
        <p:spPr>
          <a:xfrm>
            <a:off x="20" y="10"/>
            <a:ext cx="12191979" cy="6857989"/>
          </a:xfrm>
          <a:prstGeom prst="rect">
            <a:avLst/>
          </a:prstGeom>
        </p:spPr>
      </p:pic>
      <p:sp>
        <p:nvSpPr>
          <p:cNvPr id="26" name="Rectangle 25">
            <a:extLst>
              <a:ext uri="{FF2B5EF4-FFF2-40B4-BE49-F238E27FC236}">
                <a16:creationId xmlns:a16="http://schemas.microsoft.com/office/drawing/2014/main" id="{0AF66B7C-69F6-439C-A508-14C94AF6B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61948" y="0"/>
            <a:ext cx="7230052"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5AF0865-7E31-A566-5F65-77E5AE9297FE}"/>
              </a:ext>
            </a:extLst>
          </p:cNvPr>
          <p:cNvSpPr>
            <a:spLocks noGrp="1"/>
          </p:cNvSpPr>
          <p:nvPr>
            <p:ph type="title"/>
          </p:nvPr>
        </p:nvSpPr>
        <p:spPr>
          <a:xfrm>
            <a:off x="6638062" y="914400"/>
            <a:ext cx="4892948" cy="3427867"/>
          </a:xfrm>
        </p:spPr>
        <p:txBody>
          <a:bodyPr vert="horz" lIns="91440" tIns="45720" rIns="91440" bIns="45720" rtlCol="0" anchor="t">
            <a:normAutofit/>
          </a:bodyPr>
          <a:lstStyle/>
          <a:p>
            <a:pPr algn="r"/>
            <a:r>
              <a:rPr lang="en-US" b="1" i="1" u="sng" kern="1200" dirty="0">
                <a:solidFill>
                  <a:srgbClr val="FFFFFF"/>
                </a:solidFill>
                <a:latin typeface="+mj-lt"/>
                <a:ea typeface="+mj-ea"/>
                <a:cs typeface="+mj-cs"/>
              </a:rPr>
              <a:t>Industry regulations </a:t>
            </a:r>
          </a:p>
        </p:txBody>
      </p:sp>
      <p:cxnSp>
        <p:nvCxnSpPr>
          <p:cNvPr id="28" name="Straight Connector 27">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6"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54226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4360C1-81D0-21E9-D558-B1DDD9C6ED93}"/>
              </a:ext>
            </a:extLst>
          </p:cNvPr>
          <p:cNvSpPr>
            <a:spLocks noGrp="1"/>
          </p:cNvSpPr>
          <p:nvPr>
            <p:ph type="title"/>
          </p:nvPr>
        </p:nvSpPr>
        <p:spPr>
          <a:xfrm>
            <a:off x="522385" y="1991761"/>
            <a:ext cx="3663252" cy="1783533"/>
          </a:xfrm>
        </p:spPr>
        <p:txBody>
          <a:bodyPr anchor="t">
            <a:normAutofit/>
          </a:bodyPr>
          <a:lstStyle/>
          <a:p>
            <a:pPr algn="ctr"/>
            <a:r>
              <a:rPr lang="en-GB" sz="4800" i="1" u="sng" dirty="0"/>
              <a:t>An introduction!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CB85BA-BA4D-861E-1B16-8EA3C24B2686}"/>
              </a:ext>
            </a:extLst>
          </p:cNvPr>
          <p:cNvGraphicFramePr>
            <a:graphicFrameLocks noGrp="1"/>
          </p:cNvGraphicFramePr>
          <p:nvPr>
            <p:ph idx="1"/>
            <p:extLst>
              <p:ext uri="{D42A27DB-BD31-4B8C-83A1-F6EECF244321}">
                <p14:modId xmlns:p14="http://schemas.microsoft.com/office/powerpoint/2010/main" val="1699430205"/>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3312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1DFFA-051A-7FC6-6FC7-329CF4953D47}"/>
              </a:ext>
            </a:extLst>
          </p:cNvPr>
          <p:cNvSpPr>
            <a:spLocks noGrp="1"/>
          </p:cNvSpPr>
          <p:nvPr>
            <p:ph type="title"/>
          </p:nvPr>
        </p:nvSpPr>
        <p:spPr>
          <a:xfrm>
            <a:off x="640080" y="1371600"/>
            <a:ext cx="5737859" cy="1097280"/>
          </a:xfrm>
        </p:spPr>
        <p:txBody>
          <a:bodyPr>
            <a:normAutofit/>
          </a:bodyPr>
          <a:lstStyle/>
          <a:p>
            <a:r>
              <a:rPr lang="en-GB" dirty="0"/>
              <a:t>Before we start…..</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4E0677-F9AA-0D28-D626-7712814ECF67}"/>
              </a:ext>
            </a:extLst>
          </p:cNvPr>
          <p:cNvSpPr>
            <a:spLocks noGrp="1"/>
          </p:cNvSpPr>
          <p:nvPr>
            <p:ph idx="1"/>
          </p:nvPr>
        </p:nvSpPr>
        <p:spPr>
          <a:xfrm>
            <a:off x="640080" y="2633236"/>
            <a:ext cx="5737860" cy="3666980"/>
          </a:xfrm>
        </p:spPr>
        <p:txBody>
          <a:bodyPr>
            <a:normAutofit/>
          </a:bodyPr>
          <a:lstStyle/>
          <a:p>
            <a:r>
              <a:rPr lang="en-GB" dirty="0"/>
              <a:t>Let’s take a look at a piece of legislation that is current that will affect all businesses. </a:t>
            </a:r>
          </a:p>
          <a:p>
            <a:endParaRPr lang="en-GB" dirty="0"/>
          </a:p>
          <a:p>
            <a:endParaRPr lang="en-GB" dirty="0"/>
          </a:p>
        </p:txBody>
      </p:sp>
      <p:pic>
        <p:nvPicPr>
          <p:cNvPr id="7" name="Graphic 6" descr="Gavel">
            <a:extLst>
              <a:ext uri="{FF2B5EF4-FFF2-40B4-BE49-F238E27FC236}">
                <a16:creationId xmlns:a16="http://schemas.microsoft.com/office/drawing/2014/main" id="{FEC8E200-BEAC-F6B0-B462-F4FACF81B2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3833327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group of water bottles&#10;&#10;Description automatically generated">
            <a:extLst>
              <a:ext uri="{FF2B5EF4-FFF2-40B4-BE49-F238E27FC236}">
                <a16:creationId xmlns:a16="http://schemas.microsoft.com/office/drawing/2014/main" id="{B10B7E56-39E4-3B42-D495-1049E05A5C0F}"/>
              </a:ext>
            </a:extLst>
          </p:cNvPr>
          <p:cNvPicPr>
            <a:picLocks noChangeAspect="1"/>
          </p:cNvPicPr>
          <p:nvPr/>
        </p:nvPicPr>
        <p:blipFill>
          <a:blip r:embed="rId2"/>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D42D5605-B2E2-D150-E3BC-0E4EB40545E8}"/>
              </a:ext>
            </a:extLst>
          </p:cNvPr>
          <p:cNvSpPr>
            <a:spLocks noGrp="1"/>
          </p:cNvSpPr>
          <p:nvPr>
            <p:ph type="ctrTitle"/>
          </p:nvPr>
        </p:nvSpPr>
        <p:spPr>
          <a:xfrm>
            <a:off x="4521389" y="1826096"/>
            <a:ext cx="3149221" cy="2142699"/>
          </a:xfrm>
        </p:spPr>
        <p:txBody>
          <a:bodyPr anchor="b">
            <a:normAutofit/>
          </a:bodyPr>
          <a:lstStyle/>
          <a:p>
            <a:pPr algn="ctr">
              <a:lnSpc>
                <a:spcPct val="90000"/>
              </a:lnSpc>
            </a:pPr>
            <a:r>
              <a:rPr lang="en-GB" sz="2200" dirty="0">
                <a:solidFill>
                  <a:srgbClr val="FFFFFF"/>
                </a:solidFill>
                <a:latin typeface="Times New Roman" panose="02020603050405020304" pitchFamily="18" charset="0"/>
                <a:cs typeface="Times New Roman" panose="02020603050405020304" pitchFamily="18" charset="0"/>
              </a:rPr>
              <a:t>THE ENVIRONMENTAL PROTECTION (SINGLE‑USE PLASTIC PRODUCTS) (WALES) ACT 2023 </a:t>
            </a:r>
          </a:p>
        </p:txBody>
      </p:sp>
      <p:sp>
        <p:nvSpPr>
          <p:cNvPr id="3" name="Subtitle 2">
            <a:extLst>
              <a:ext uri="{FF2B5EF4-FFF2-40B4-BE49-F238E27FC236}">
                <a16:creationId xmlns:a16="http://schemas.microsoft.com/office/drawing/2014/main" id="{E39175C3-5DCB-C6B9-F4BD-87DBAAA52601}"/>
              </a:ext>
            </a:extLst>
          </p:cNvPr>
          <p:cNvSpPr>
            <a:spLocks noGrp="1"/>
          </p:cNvSpPr>
          <p:nvPr>
            <p:ph type="subTitle" idx="1"/>
          </p:nvPr>
        </p:nvSpPr>
        <p:spPr>
          <a:xfrm>
            <a:off x="4642513" y="4196605"/>
            <a:ext cx="2906973" cy="948601"/>
          </a:xfrm>
        </p:spPr>
        <p:txBody>
          <a:bodyPr anchor="t">
            <a:normAutofit/>
          </a:bodyPr>
          <a:lstStyle/>
          <a:p>
            <a:pPr algn="ctr"/>
            <a:r>
              <a:rPr lang="en-GB">
                <a:solidFill>
                  <a:srgbClr val="FFFFFF"/>
                </a:solidFill>
                <a:latin typeface="Times New Roman" panose="02020603050405020304" pitchFamily="18" charset="0"/>
                <a:cs typeface="Times New Roman" panose="02020603050405020304" pitchFamily="18" charset="0"/>
              </a:rPr>
              <a:t>By Zita Draper</a:t>
            </a:r>
          </a:p>
        </p:txBody>
      </p:sp>
    </p:spTree>
    <p:extLst>
      <p:ext uri="{BB962C8B-B14F-4D97-AF65-F5344CB8AC3E}">
        <p14:creationId xmlns:p14="http://schemas.microsoft.com/office/powerpoint/2010/main" val="3529603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8B43A-F5CF-F48E-FB40-36B8F044A179}"/>
              </a:ext>
            </a:extLst>
          </p:cNvPr>
          <p:cNvSpPr>
            <a:spLocks noGrp="1"/>
          </p:cNvSpPr>
          <p:nvPr>
            <p:ph type="title"/>
          </p:nvPr>
        </p:nvSpPr>
        <p:spPr/>
        <p:txBody>
          <a:bodyPr>
            <a:normAutofit/>
          </a:bodyPr>
          <a:lstStyle/>
          <a:p>
            <a:pPr algn="ctr"/>
            <a:r>
              <a:rPr lang="en-GB" sz="4800" b="1" i="1" u="sng"/>
              <a:t>Aims and Learning Objectives </a:t>
            </a:r>
            <a:endParaRPr lang="en-GB" sz="4800" b="1" i="1" u="sng" dirty="0"/>
          </a:p>
        </p:txBody>
      </p:sp>
      <p:graphicFrame>
        <p:nvGraphicFramePr>
          <p:cNvPr id="23" name="Content Placeholder 2">
            <a:extLst>
              <a:ext uri="{FF2B5EF4-FFF2-40B4-BE49-F238E27FC236}">
                <a16:creationId xmlns:a16="http://schemas.microsoft.com/office/drawing/2014/main" id="{05E88A08-9D75-C3A8-D5A9-616FC38254B3}"/>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175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1C4F-403E-F96F-0BDC-4D074A52B7D9}"/>
              </a:ext>
            </a:extLst>
          </p:cNvPr>
          <p:cNvSpPr>
            <a:spLocks noGrp="1"/>
          </p:cNvSpPr>
          <p:nvPr>
            <p:ph type="title"/>
          </p:nvPr>
        </p:nvSpPr>
        <p:spPr>
          <a:xfrm>
            <a:off x="952500" y="1581462"/>
            <a:ext cx="2776531" cy="3687580"/>
          </a:xfrm>
        </p:spPr>
        <p:txBody>
          <a:bodyPr>
            <a:normAutofit/>
          </a:bodyPr>
          <a:lstStyle/>
          <a:p>
            <a:pPr algn="ctr">
              <a:lnSpc>
                <a:spcPct val="90000"/>
              </a:lnSpc>
            </a:pPr>
            <a:r>
              <a:rPr lang="en-GB" sz="2200" u="sng">
                <a:latin typeface="Times New Roman" panose="02020603050405020304" pitchFamily="18" charset="0"/>
                <a:cs typeface="Times New Roman" panose="02020603050405020304" pitchFamily="18" charset="0"/>
              </a:rPr>
              <a:t>THE ENVIRONMENTAL PROTECTION (SINGLE‑USE PLASTIC PRODUCTS) (WALES) ACT 2023 </a:t>
            </a:r>
            <a:endParaRPr lang="en-GB" sz="2200" u="sng"/>
          </a:p>
        </p:txBody>
      </p:sp>
      <p:graphicFrame>
        <p:nvGraphicFramePr>
          <p:cNvPr id="6" name="Content Placeholder 2">
            <a:extLst>
              <a:ext uri="{FF2B5EF4-FFF2-40B4-BE49-F238E27FC236}">
                <a16:creationId xmlns:a16="http://schemas.microsoft.com/office/drawing/2014/main" id="{07B2518B-30E9-5A29-8E22-65621BF82EA8}"/>
              </a:ext>
            </a:extLst>
          </p:cNvPr>
          <p:cNvGraphicFramePr>
            <a:graphicFrameLocks noGrp="1"/>
          </p:cNvGraphicFramePr>
          <p:nvPr>
            <p:ph idx="1"/>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2036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Film: Single Use Plastics Hero">
            <a:hlinkClick r:id="" action="ppaction://media"/>
            <a:extLst>
              <a:ext uri="{FF2B5EF4-FFF2-40B4-BE49-F238E27FC236}">
                <a16:creationId xmlns:a16="http://schemas.microsoft.com/office/drawing/2014/main" id="{455242D9-34F8-0D7B-BD16-5A4ED38750AA}"/>
              </a:ext>
            </a:extLst>
          </p:cNvPr>
          <p:cNvPicPr>
            <a:picLocks noRot="1" noChangeAspect="1"/>
          </p:cNvPicPr>
          <p:nvPr>
            <a:videoFile r:link="rId1"/>
          </p:nvPr>
        </p:nvPicPr>
        <p:blipFill>
          <a:blip r:embed="rId3"/>
          <a:stretch>
            <a:fillRect/>
          </a:stretch>
        </p:blipFill>
        <p:spPr>
          <a:xfrm>
            <a:off x="895701" y="520310"/>
            <a:ext cx="10296246" cy="5817379"/>
          </a:xfrm>
          <a:prstGeom prst="rect">
            <a:avLst/>
          </a:prstGeom>
          <a:ln w="228600" cap="sq">
            <a:gradFill>
              <a:gsLst>
                <a:gs pos="0">
                  <a:srgbClr val="DDDDDD"/>
                </a:gs>
                <a:gs pos="100000">
                  <a:srgbClr val="FFFFFF"/>
                </a:gs>
              </a:gsLst>
              <a:lin ang="5400000" scaled="1"/>
            </a:gradFill>
            <a:miter lim="800000"/>
          </a:ln>
          <a:effectLst>
            <a:outerShdw blurRad="177800" dist="127000" dir="9600000" sx="102000" sy="102000" kx="195000" ky="145000" algn="tl" rotWithShape="0">
              <a:srgbClr val="000000">
                <a:alpha val="30000"/>
              </a:srgbClr>
            </a:outerShdw>
          </a:effectLst>
          <a:scene3d>
            <a:camera prst="orthographicFront">
              <a:rot lat="0" lon="0" rev="21240000"/>
            </a:camera>
            <a:lightRig rig="twoPt" dir="t">
              <a:rot lat="0" lon="0" rev="7200000"/>
            </a:lightRig>
          </a:scene3d>
          <a:sp3d extrusionH="38100">
            <a:extrusionClr>
              <a:srgbClr val="FFFFFF"/>
            </a:extrusionClr>
          </a:sp3d>
        </p:spPr>
      </p:pic>
    </p:spTree>
    <p:extLst>
      <p:ext uri="{BB962C8B-B14F-4D97-AF65-F5344CB8AC3E}">
        <p14:creationId xmlns:p14="http://schemas.microsoft.com/office/powerpoint/2010/main" val="3525080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wet wipes harm our environment">
            <a:hlinkClick r:id="" action="ppaction://media"/>
            <a:extLst>
              <a:ext uri="{FF2B5EF4-FFF2-40B4-BE49-F238E27FC236}">
                <a16:creationId xmlns:a16="http://schemas.microsoft.com/office/drawing/2014/main" id="{9BF263B4-CE8A-8604-3A09-6D57A4A1F117}"/>
              </a:ext>
            </a:extLst>
          </p:cNvPr>
          <p:cNvPicPr>
            <a:picLocks noRot="1" noChangeAspect="1"/>
          </p:cNvPicPr>
          <p:nvPr>
            <a:videoFile r:link="rId1"/>
          </p:nvPr>
        </p:nvPicPr>
        <p:blipFill>
          <a:blip r:embed="rId3"/>
          <a:stretch>
            <a:fillRect/>
          </a:stretch>
        </p:blipFill>
        <p:spPr>
          <a:xfrm>
            <a:off x="106119" y="44717"/>
            <a:ext cx="11979762" cy="6768566"/>
          </a:xfrm>
          <a:prstGeom prst="rect">
            <a:avLst/>
          </a:prstGeom>
          <a:ln>
            <a:noFill/>
          </a:ln>
          <a:effectLst>
            <a:softEdge rad="112500"/>
          </a:effectLst>
        </p:spPr>
      </p:pic>
    </p:spTree>
    <p:extLst>
      <p:ext uri="{BB962C8B-B14F-4D97-AF65-F5344CB8AC3E}">
        <p14:creationId xmlns:p14="http://schemas.microsoft.com/office/powerpoint/2010/main" val="271691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63A43-29E5-B248-38F4-B0DA9E6D0D71}"/>
              </a:ext>
            </a:extLst>
          </p:cNvPr>
          <p:cNvSpPr>
            <a:spLocks noGrp="1"/>
          </p:cNvSpPr>
          <p:nvPr>
            <p:ph type="title"/>
          </p:nvPr>
        </p:nvSpPr>
        <p:spPr/>
        <p:txBody>
          <a:bodyPr>
            <a:normAutofit/>
          </a:bodyPr>
          <a:lstStyle/>
          <a:p>
            <a:pPr algn="ctr"/>
            <a:r>
              <a:rPr lang="en-GB" sz="4800" b="1" i="1" u="sng" dirty="0"/>
              <a:t>What does this law mean?</a:t>
            </a:r>
          </a:p>
        </p:txBody>
      </p:sp>
      <p:graphicFrame>
        <p:nvGraphicFramePr>
          <p:cNvPr id="5" name="Content Placeholder 2">
            <a:extLst>
              <a:ext uri="{FF2B5EF4-FFF2-40B4-BE49-F238E27FC236}">
                <a16:creationId xmlns:a16="http://schemas.microsoft.com/office/drawing/2014/main" id="{47E0F07C-71E3-5246-7BAC-7ADF2CD8A30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1707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48045-0CEF-A1B3-7526-6EACAF36A7FC}"/>
              </a:ext>
            </a:extLst>
          </p:cNvPr>
          <p:cNvSpPr>
            <a:spLocks noGrp="1"/>
          </p:cNvSpPr>
          <p:nvPr>
            <p:ph type="title"/>
          </p:nvPr>
        </p:nvSpPr>
        <p:spPr/>
        <p:txBody>
          <a:bodyPr>
            <a:normAutofit/>
          </a:bodyPr>
          <a:lstStyle/>
          <a:p>
            <a:pPr algn="ctr"/>
            <a:r>
              <a:rPr lang="en-GB" sz="5400" b="1" i="1" u="sng" dirty="0"/>
              <a:t>What is already banned?</a:t>
            </a:r>
          </a:p>
        </p:txBody>
      </p:sp>
      <p:graphicFrame>
        <p:nvGraphicFramePr>
          <p:cNvPr id="5" name="Content Placeholder 2">
            <a:extLst>
              <a:ext uri="{FF2B5EF4-FFF2-40B4-BE49-F238E27FC236}">
                <a16:creationId xmlns:a16="http://schemas.microsoft.com/office/drawing/2014/main" id="{961D5DD7-9CD4-E552-CF13-C2224B19B3B2}"/>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7018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A close-up of cotton buds&#10;&#10;Description automatically generated">
            <a:extLst>
              <a:ext uri="{FF2B5EF4-FFF2-40B4-BE49-F238E27FC236}">
                <a16:creationId xmlns:a16="http://schemas.microsoft.com/office/drawing/2014/main" id="{3A8BF8EF-DB18-84A7-6FD4-63D154E8AE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842904" y="53785"/>
            <a:ext cx="4357807" cy="3617239"/>
          </a:xfrm>
          <a:prstGeom prst="snip2DiagRect">
            <a:avLst>
              <a:gd name="adj1" fmla="val 0"/>
              <a:gd name="adj2" fmla="val 1512"/>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Picture 6" descr="A group of plastic cups&#10;&#10;Description automatically generated">
            <a:extLst>
              <a:ext uri="{FF2B5EF4-FFF2-40B4-BE49-F238E27FC236}">
                <a16:creationId xmlns:a16="http://schemas.microsoft.com/office/drawing/2014/main" id="{45B1FABB-577A-D74D-4843-1F01B14AB28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63" b="1"/>
          <a:stretch/>
        </p:blipFill>
        <p:spPr>
          <a:xfrm>
            <a:off x="7200711" y="1872294"/>
            <a:ext cx="4945040" cy="4931921"/>
          </a:xfrm>
          <a:prstGeom prst="snip2DiagRect">
            <a:avLst>
              <a:gd name="adj1" fmla="val 0"/>
              <a:gd name="adj2" fmla="val 0"/>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2" name="Picture 11" descr="A white bowl and a spoon&#10;&#10;Description automatically generated">
            <a:extLst>
              <a:ext uri="{FF2B5EF4-FFF2-40B4-BE49-F238E27FC236}">
                <a16:creationId xmlns:a16="http://schemas.microsoft.com/office/drawing/2014/main" id="{DB64EA99-34A8-3BBE-669C-BEB0F941A29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808780" y="32635"/>
            <a:ext cx="5336971" cy="3315907"/>
          </a:xfrm>
          <a:prstGeom prst="snip2DiagRect">
            <a:avLst>
              <a:gd name="adj1" fmla="val 0"/>
              <a:gd name="adj2" fmla="val 52"/>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5" name="Picture 14" descr="A row of plastic forks&#10;&#10;Description automatically generated">
            <a:extLst>
              <a:ext uri="{FF2B5EF4-FFF2-40B4-BE49-F238E27FC236}">
                <a16:creationId xmlns:a16="http://schemas.microsoft.com/office/drawing/2014/main" id="{45749E79-4DAF-A3B0-911B-5D7CF731FF9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8660" y="3240206"/>
            <a:ext cx="6616466" cy="3564009"/>
          </a:xfrm>
          <a:prstGeom prst="snip2DiagRect">
            <a:avLst>
              <a:gd name="adj1" fmla="val 0"/>
              <a:gd name="adj2" fmla="val 0"/>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8" name="Picture 17" descr="A group of plastic forks and spoons&#10;&#10;Description automatically generated">
            <a:extLst>
              <a:ext uri="{FF2B5EF4-FFF2-40B4-BE49-F238E27FC236}">
                <a16:creationId xmlns:a16="http://schemas.microsoft.com/office/drawing/2014/main" id="{19E55B8D-4C69-DDBA-C874-BB29F98B5C39}"/>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1601" y="32635"/>
            <a:ext cx="4519456" cy="3154342"/>
          </a:xfrm>
          <a:prstGeom prst="snip2DiagRect">
            <a:avLst>
              <a:gd name="adj1" fmla="val 0"/>
              <a:gd name="adj2" fmla="val 0"/>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Title 3">
            <a:extLst>
              <a:ext uri="{FF2B5EF4-FFF2-40B4-BE49-F238E27FC236}">
                <a16:creationId xmlns:a16="http://schemas.microsoft.com/office/drawing/2014/main" id="{4A3DB6D9-0713-44C9-026B-4AA75951A16D}"/>
              </a:ext>
            </a:extLst>
          </p:cNvPr>
          <p:cNvSpPr>
            <a:spLocks noGrp="1"/>
          </p:cNvSpPr>
          <p:nvPr>
            <p:ph type="ctrTitle"/>
          </p:nvPr>
        </p:nvSpPr>
        <p:spPr>
          <a:xfrm rot="5400000">
            <a:off x="-3305257" y="3747501"/>
            <a:ext cx="7744993" cy="860013"/>
          </a:xfrm>
        </p:spPr>
        <p:txBody>
          <a:bodyPr>
            <a:normAutofit/>
          </a:bodyPr>
          <a:lstStyle/>
          <a:p>
            <a:r>
              <a:rPr lang="en-GB" sz="3600" b="1" dirty="0"/>
              <a:t>Let’s take a look at the schedule; </a:t>
            </a:r>
          </a:p>
        </p:txBody>
      </p:sp>
      <p:pic>
        <p:nvPicPr>
          <p:cNvPr id="9" name="Picture 8" descr="A group of straws in plastic bags&#10;&#10;Description automatically generated">
            <a:extLst>
              <a:ext uri="{FF2B5EF4-FFF2-40B4-BE49-F238E27FC236}">
                <a16:creationId xmlns:a16="http://schemas.microsoft.com/office/drawing/2014/main" id="{ACAB43F3-0BF0-BB22-2648-7DDE49A22702}"/>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2511188" y="3036628"/>
            <a:ext cx="4628487" cy="3788738"/>
          </a:xfrm>
          <a:prstGeom prst="snip2DiagRect">
            <a:avLst>
              <a:gd name="adj1" fmla="val 0"/>
              <a:gd name="adj2" fmla="val 11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38681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2EEC14-26DA-EC79-B74C-829FAB58D458}"/>
              </a:ext>
            </a:extLst>
          </p:cNvPr>
          <p:cNvPicPr>
            <a:picLocks noChangeAspect="1"/>
          </p:cNvPicPr>
          <p:nvPr/>
        </p:nvPicPr>
        <p:blipFill rotWithShape="1">
          <a:blip r:embed="rId2"/>
          <a:srcRect l="26819" t="11328" r="8460" b="4925"/>
          <a:stretch/>
        </p:blipFill>
        <p:spPr>
          <a:xfrm>
            <a:off x="83670" y="478118"/>
            <a:ext cx="6240377" cy="538330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5AD2D3C5-23BE-2787-3768-1EF9ADB9C495}"/>
              </a:ext>
            </a:extLst>
          </p:cNvPr>
          <p:cNvPicPr>
            <a:picLocks noChangeAspect="1"/>
          </p:cNvPicPr>
          <p:nvPr/>
        </p:nvPicPr>
        <p:blipFill rotWithShape="1">
          <a:blip r:embed="rId3"/>
          <a:srcRect l="28504" t="21503" r="6776" b="4487"/>
          <a:stretch/>
        </p:blipFill>
        <p:spPr>
          <a:xfrm>
            <a:off x="6436659" y="617071"/>
            <a:ext cx="5468470" cy="5265270"/>
          </a:xfrm>
          <a:prstGeom prst="snip2DiagRect">
            <a:avLst>
              <a:gd name="adj1" fmla="val 19665"/>
              <a:gd name="adj2" fmla="val 64"/>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654152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9B341CA-0E81-9333-04D2-90A3B391096D}"/>
              </a:ext>
            </a:extLst>
          </p:cNvPr>
          <p:cNvPicPr>
            <a:picLocks noChangeAspect="1"/>
          </p:cNvPicPr>
          <p:nvPr/>
        </p:nvPicPr>
        <p:blipFill rotWithShape="1">
          <a:blip r:embed="rId2"/>
          <a:srcRect l="28620" t="12549" r="8111" b="4400"/>
          <a:stretch/>
        </p:blipFill>
        <p:spPr>
          <a:xfrm>
            <a:off x="215042" y="1082721"/>
            <a:ext cx="5445262" cy="548076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3" name="Picture 2">
            <a:extLst>
              <a:ext uri="{FF2B5EF4-FFF2-40B4-BE49-F238E27FC236}">
                <a16:creationId xmlns:a16="http://schemas.microsoft.com/office/drawing/2014/main" id="{D9906A57-A8F9-A92F-E03F-0B1033822349}"/>
              </a:ext>
            </a:extLst>
          </p:cNvPr>
          <p:cNvPicPr>
            <a:picLocks noChangeAspect="1"/>
          </p:cNvPicPr>
          <p:nvPr/>
        </p:nvPicPr>
        <p:blipFill rotWithShape="1">
          <a:blip r:embed="rId3"/>
          <a:srcRect l="27823" t="11534" r="9136" b="42004"/>
          <a:stretch/>
        </p:blipFill>
        <p:spPr>
          <a:xfrm>
            <a:off x="5738842" y="290875"/>
            <a:ext cx="6064212" cy="297964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8118001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07218-F4BA-FA3F-2FBD-64F17ACBA6AE}"/>
              </a:ext>
            </a:extLst>
          </p:cNvPr>
          <p:cNvSpPr>
            <a:spLocks noGrp="1"/>
          </p:cNvSpPr>
          <p:nvPr>
            <p:ph type="title"/>
          </p:nvPr>
        </p:nvSpPr>
        <p:spPr>
          <a:xfrm>
            <a:off x="1476531" y="2300991"/>
            <a:ext cx="3117954" cy="2878111"/>
          </a:xfrm>
        </p:spPr>
        <p:txBody>
          <a:bodyPr>
            <a:normAutofit/>
          </a:bodyPr>
          <a:lstStyle/>
          <a:p>
            <a:pPr algn="ctr"/>
            <a:r>
              <a:rPr lang="en-GB" b="1" i="1" u="sng"/>
              <a:t>Let’s break it down</a:t>
            </a:r>
          </a:p>
        </p:txBody>
      </p:sp>
      <p:graphicFrame>
        <p:nvGraphicFramePr>
          <p:cNvPr id="16" name="Content Placeholder 2">
            <a:extLst>
              <a:ext uri="{FF2B5EF4-FFF2-40B4-BE49-F238E27FC236}">
                <a16:creationId xmlns:a16="http://schemas.microsoft.com/office/drawing/2014/main" id="{0CFB0D0B-810E-A43A-81C5-D6505B1162A9}"/>
              </a:ext>
            </a:extLst>
          </p:cNvPr>
          <p:cNvGraphicFramePr>
            <a:graphicFrameLocks noGrp="1"/>
          </p:cNvGraphicFramePr>
          <p:nvPr>
            <p:ph idx="1"/>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982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2F939-5AB7-85F2-77AF-51515FEE34CF}"/>
              </a:ext>
            </a:extLst>
          </p:cNvPr>
          <p:cNvSpPr>
            <a:spLocks noGrp="1"/>
          </p:cNvSpPr>
          <p:nvPr>
            <p:ph type="title"/>
          </p:nvPr>
        </p:nvSpPr>
        <p:spPr>
          <a:xfrm>
            <a:off x="1476531" y="2300991"/>
            <a:ext cx="3117954" cy="2878111"/>
          </a:xfrm>
        </p:spPr>
        <p:txBody>
          <a:bodyPr>
            <a:normAutofit/>
          </a:bodyPr>
          <a:lstStyle/>
          <a:p>
            <a:pPr algn="ctr"/>
            <a:r>
              <a:rPr lang="en-GB" b="1" i="1" u="sng"/>
              <a:t>Continued</a:t>
            </a:r>
          </a:p>
        </p:txBody>
      </p:sp>
      <p:graphicFrame>
        <p:nvGraphicFramePr>
          <p:cNvPr id="7" name="Content Placeholder 2">
            <a:extLst>
              <a:ext uri="{FF2B5EF4-FFF2-40B4-BE49-F238E27FC236}">
                <a16:creationId xmlns:a16="http://schemas.microsoft.com/office/drawing/2014/main" id="{C3D7B626-74A0-391E-8F7E-D34CDFE527D6}"/>
              </a:ext>
            </a:extLst>
          </p:cNvPr>
          <p:cNvGraphicFramePr>
            <a:graphicFrameLocks noGrp="1"/>
          </p:cNvGraphicFramePr>
          <p:nvPr>
            <p:ph idx="1"/>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34617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descr="Neon Pink Question Mark">
            <a:extLst>
              <a:ext uri="{FF2B5EF4-FFF2-40B4-BE49-F238E27FC236}">
                <a16:creationId xmlns:a16="http://schemas.microsoft.com/office/drawing/2014/main" id="{EBA98AEF-458B-3CB5-ECB9-88D4653FA1F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p:blipFill>
        <p:spPr>
          <a:xfrm>
            <a:off x="20" y="10"/>
            <a:ext cx="12191979" cy="6857989"/>
          </a:xfrm>
          <a:prstGeom prst="rect">
            <a:avLst/>
          </a:prstGeom>
        </p:spPr>
      </p:pic>
      <p:sp>
        <p:nvSpPr>
          <p:cNvPr id="4" name="Title 3">
            <a:extLst>
              <a:ext uri="{FF2B5EF4-FFF2-40B4-BE49-F238E27FC236}">
                <a16:creationId xmlns:a16="http://schemas.microsoft.com/office/drawing/2014/main" id="{4067A4B1-0A80-B928-87F6-C80D1ED07DE1}"/>
              </a:ext>
            </a:extLst>
          </p:cNvPr>
          <p:cNvSpPr>
            <a:spLocks noGrp="1"/>
          </p:cNvSpPr>
          <p:nvPr>
            <p:ph type="ctrTitle"/>
          </p:nvPr>
        </p:nvSpPr>
        <p:spPr>
          <a:xfrm>
            <a:off x="2101755" y="2253484"/>
            <a:ext cx="7983941" cy="2571001"/>
          </a:xfrm>
        </p:spPr>
        <p:txBody>
          <a:bodyPr>
            <a:normAutofit/>
          </a:bodyPr>
          <a:lstStyle/>
          <a:p>
            <a:pPr algn="ctr"/>
            <a:r>
              <a:rPr lang="en-GB">
                <a:solidFill>
                  <a:srgbClr val="FFFFFF"/>
                </a:solidFill>
              </a:rPr>
              <a:t>Any Questions?</a:t>
            </a:r>
          </a:p>
        </p:txBody>
      </p:sp>
    </p:spTree>
    <p:extLst>
      <p:ext uri="{BB962C8B-B14F-4D97-AF65-F5344CB8AC3E}">
        <p14:creationId xmlns:p14="http://schemas.microsoft.com/office/powerpoint/2010/main" val="713799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F2FA9-CF53-9315-B953-CD6E01C85363}"/>
              </a:ext>
            </a:extLst>
          </p:cNvPr>
          <p:cNvSpPr>
            <a:spLocks noGrp="1"/>
          </p:cNvSpPr>
          <p:nvPr>
            <p:ph type="title"/>
          </p:nvPr>
        </p:nvSpPr>
        <p:spPr>
          <a:xfrm>
            <a:off x="640079" y="570750"/>
            <a:ext cx="10890929" cy="1387934"/>
          </a:xfrm>
        </p:spPr>
        <p:txBody>
          <a:bodyPr anchor="b">
            <a:normAutofit/>
          </a:bodyPr>
          <a:lstStyle/>
          <a:p>
            <a:pPr algn="ctr"/>
            <a:r>
              <a:rPr lang="en-GB" sz="6000" i="1" u="sng" dirty="0"/>
              <a:t>Summary </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9D0F2CA-BFB0-8446-B305-52405DC2271F}"/>
              </a:ext>
            </a:extLst>
          </p:cNvPr>
          <p:cNvGraphicFramePr>
            <a:graphicFrameLocks noGrp="1"/>
          </p:cNvGraphicFramePr>
          <p:nvPr>
            <p:ph idx="1"/>
            <p:extLst>
              <p:ext uri="{D42A27DB-BD31-4B8C-83A1-F6EECF244321}">
                <p14:modId xmlns:p14="http://schemas.microsoft.com/office/powerpoint/2010/main" val="3356687999"/>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76992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Yellow and blue symbols">
            <a:extLst>
              <a:ext uri="{FF2B5EF4-FFF2-40B4-BE49-F238E27FC236}">
                <a16:creationId xmlns:a16="http://schemas.microsoft.com/office/drawing/2014/main" id="{DF61FFCC-3467-377C-69D5-1A81050AD202}"/>
              </a:ext>
            </a:extLst>
          </p:cNvPr>
          <p:cNvPicPr>
            <a:picLocks noChangeAspect="1"/>
          </p:cNvPicPr>
          <p:nvPr/>
        </p:nvPicPr>
        <p:blipFill>
          <a:blip r:embed="rId2">
            <a:alphaModFix amt="40000"/>
            <a:extLst>
              <a:ext uri="{BEBA8EAE-BF5A-486C-A8C5-ECC9F3942E4B}">
                <a14:imgProps xmlns:a14="http://schemas.microsoft.com/office/drawing/2010/main">
                  <a14:imgLayer r:embed="rId3">
                    <a14:imgEffect>
                      <a14:saturation sat="200000"/>
                    </a14:imgEffect>
                  </a14:imgLayer>
                </a14:imgProps>
              </a:ext>
            </a:extLst>
          </a:blip>
          <a:srcRect t="12911" b="13561"/>
          <a:stretch/>
        </p:blipFill>
        <p:spPr>
          <a:xfrm>
            <a:off x="20" y="16711"/>
            <a:ext cx="12191980" cy="6857848"/>
          </a:xfrm>
          <a:prstGeom prst="rect">
            <a:avLst/>
          </a:prstGeom>
        </p:spPr>
      </p:pic>
      <p:sp>
        <p:nvSpPr>
          <p:cNvPr id="4" name="Title 3">
            <a:extLst>
              <a:ext uri="{FF2B5EF4-FFF2-40B4-BE49-F238E27FC236}">
                <a16:creationId xmlns:a16="http://schemas.microsoft.com/office/drawing/2014/main" id="{7EF34C4E-B7A8-0847-F0CA-BCC089580FBE}"/>
              </a:ext>
            </a:extLst>
          </p:cNvPr>
          <p:cNvSpPr>
            <a:spLocks noGrp="1"/>
          </p:cNvSpPr>
          <p:nvPr>
            <p:ph type="title"/>
          </p:nvPr>
        </p:nvSpPr>
        <p:spPr>
          <a:xfrm>
            <a:off x="0" y="3842969"/>
            <a:ext cx="3750851" cy="1260026"/>
          </a:xfrm>
        </p:spPr>
        <p:txBody>
          <a:bodyPr vert="horz" lIns="91440" tIns="45720" rIns="91440" bIns="45720" rtlCol="0" anchor="t">
            <a:normAutofit/>
          </a:bodyPr>
          <a:lstStyle/>
          <a:p>
            <a:r>
              <a:rPr lang="en-US" sz="6000" b="1" kern="1200" dirty="0">
                <a:solidFill>
                  <a:srgbClr val="FFFFFF"/>
                </a:solidFill>
                <a:latin typeface="+mj-lt"/>
                <a:ea typeface="+mj-ea"/>
                <a:cs typeface="+mj-cs"/>
              </a:rPr>
              <a:t>Thank you!</a:t>
            </a:r>
          </a:p>
        </p:txBody>
      </p:sp>
      <p:sp>
        <p:nvSpPr>
          <p:cNvPr id="5" name="Text Placeholder 4">
            <a:extLst>
              <a:ext uri="{FF2B5EF4-FFF2-40B4-BE49-F238E27FC236}">
                <a16:creationId xmlns:a16="http://schemas.microsoft.com/office/drawing/2014/main" id="{2C20D4FF-9AB2-4F05-BFB7-522F7FB4E95E}"/>
              </a:ext>
            </a:extLst>
          </p:cNvPr>
          <p:cNvSpPr>
            <a:spLocks noGrp="1"/>
          </p:cNvSpPr>
          <p:nvPr>
            <p:ph type="body" idx="1"/>
          </p:nvPr>
        </p:nvSpPr>
        <p:spPr>
          <a:xfrm>
            <a:off x="640080" y="5251621"/>
            <a:ext cx="4439920" cy="1104721"/>
          </a:xfrm>
        </p:spPr>
        <p:txBody>
          <a:bodyPr vert="horz" lIns="91440" tIns="45720" rIns="91440" bIns="45720" rtlCol="0" anchor="t">
            <a:normAutofit/>
          </a:bodyPr>
          <a:lstStyle/>
          <a:p>
            <a:pPr>
              <a:lnSpc>
                <a:spcPct val="130000"/>
              </a:lnSpc>
            </a:pPr>
            <a:r>
              <a:rPr lang="en-US" sz="1800" b="1" cap="all" spc="300">
                <a:solidFill>
                  <a:srgbClr val="FFFFFF"/>
                </a:solidFill>
              </a:rPr>
              <a:t>Any questions?</a:t>
            </a:r>
          </a:p>
        </p:txBody>
      </p:sp>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4089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1227</Words>
  <Application>Microsoft Office PowerPoint</Application>
  <PresentationFormat>Widescreen</PresentationFormat>
  <Paragraphs>136</Paragraphs>
  <Slides>32</Slides>
  <Notes>3</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Segoe Sans</vt:lpstr>
      <vt:lpstr>Aptos</vt:lpstr>
      <vt:lpstr>Arial</vt:lpstr>
      <vt:lpstr>Grandview Display</vt:lpstr>
      <vt:lpstr>Times New Roman</vt:lpstr>
      <vt:lpstr>DashVTI</vt:lpstr>
      <vt:lpstr>Business Law an introduction!</vt:lpstr>
      <vt:lpstr>Content </vt:lpstr>
      <vt:lpstr>Aims and Learning Objectives </vt:lpstr>
      <vt:lpstr>Types of business structure!</vt:lpstr>
      <vt:lpstr>Sole trader </vt:lpstr>
      <vt:lpstr>Partnerships </vt:lpstr>
      <vt:lpstr>Companies</vt:lpstr>
      <vt:lpstr>Considerations for all</vt:lpstr>
      <vt:lpstr>Companies Act 2006</vt:lpstr>
      <vt:lpstr>Assignment Guidance </vt:lpstr>
      <vt:lpstr>Assignment     Guidance</vt:lpstr>
      <vt:lpstr>Continued </vt:lpstr>
      <vt:lpstr>PowerPoint Presentation</vt:lpstr>
      <vt:lpstr>What you need to look at!</vt:lpstr>
      <vt:lpstr>Industry regulations </vt:lpstr>
      <vt:lpstr>An introduction!</vt:lpstr>
      <vt:lpstr>Before we start…..</vt:lpstr>
      <vt:lpstr>THE ENVIRONMENTAL PROTECTION (SINGLE‑USE PLASTIC PRODUCTS) (WALES) ACT 2023 </vt:lpstr>
      <vt:lpstr>Aims and Learning Objectives </vt:lpstr>
      <vt:lpstr>THE ENVIRONMENTAL PROTECTION (SINGLE‑USE PLASTIC PRODUCTS) (WALES) ACT 2023 </vt:lpstr>
      <vt:lpstr>PowerPoint Presentation</vt:lpstr>
      <vt:lpstr>PowerPoint Presentation</vt:lpstr>
      <vt:lpstr>What does this law mean?</vt:lpstr>
      <vt:lpstr>What is already banned?</vt:lpstr>
      <vt:lpstr>Let’s take a look at the schedule; </vt:lpstr>
      <vt:lpstr>PowerPoint Presentation</vt:lpstr>
      <vt:lpstr>PowerPoint Presentation</vt:lpstr>
      <vt:lpstr>Let’s break it down</vt:lpstr>
      <vt:lpstr>Continued</vt:lpstr>
      <vt:lpstr>Any Questions?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2025-04-30T10:21:45Z</dcterms:created>
  <dcterms:modified xsi:type="dcterms:W3CDTF">2025-05-08T11:09:56Z</dcterms:modified>
</cp:coreProperties>
</file>