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5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363FB0-ECB1-45C6-8011-D8B27CD7A445}" type="datetimeFigureOut">
              <a:rPr lang="en-GB" smtClean="0"/>
              <a:t>04/03/2019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535BD3-7352-463E-AC9E-EC8D2A73C952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about our project and my</a:t>
            </a:r>
            <a:r>
              <a:rPr lang="en-GB" baseline="0" dirty="0" smtClean="0"/>
              <a:t> marketing strategies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 through </a:t>
            </a:r>
            <a:r>
              <a:rPr lang="en-GB" dirty="0" err="1" smtClean="0"/>
              <a:t>proccess</a:t>
            </a:r>
            <a:r>
              <a:rPr lang="en-GB" dirty="0" smtClean="0"/>
              <a:t> of designing webpage and why it is important to include each </a:t>
            </a:r>
            <a:r>
              <a:rPr lang="en-GB" dirty="0" err="1" smtClean="0"/>
              <a:t>asspect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about social</a:t>
            </a:r>
            <a:r>
              <a:rPr lang="en-GB" baseline="0" dirty="0" smtClean="0"/>
              <a:t> media what platform to use </a:t>
            </a:r>
            <a:r>
              <a:rPr lang="en-GB" baseline="0" dirty="0" err="1" smtClean="0"/>
              <a:t>ect</a:t>
            </a:r>
            <a:r>
              <a:rPr lang="en-GB" baseline="0" dirty="0" smtClean="0"/>
              <a:t>, explain about email mailing lists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Include </a:t>
            </a:r>
            <a:r>
              <a:rPr lang="en-GB" dirty="0" err="1" smtClean="0"/>
              <a:t>benifit</a:t>
            </a:r>
            <a:r>
              <a:rPr lang="en-GB" dirty="0" smtClean="0"/>
              <a:t> of leaflet who </a:t>
            </a:r>
            <a:r>
              <a:rPr lang="en-GB" dirty="0" err="1" smtClean="0"/>
              <a:t>i</a:t>
            </a:r>
            <a:r>
              <a:rPr lang="en-GB" dirty="0" smtClean="0"/>
              <a:t> will target in distribution, what will be included in my leaflet and why its important Distribute leaflet to group and talk about what I have included like brand logo contact info </a:t>
            </a:r>
            <a:r>
              <a:rPr lang="en-GB" dirty="0" err="1" smtClean="0"/>
              <a:t>info</a:t>
            </a:r>
            <a:r>
              <a:rPr lang="en-GB" dirty="0" smtClean="0"/>
              <a:t> on person </a:t>
            </a:r>
            <a:r>
              <a:rPr lang="en-GB" dirty="0" err="1" smtClean="0"/>
              <a:t>centered</a:t>
            </a:r>
            <a:r>
              <a:rPr lang="en-GB" dirty="0" smtClean="0"/>
              <a:t> </a:t>
            </a:r>
            <a:r>
              <a:rPr lang="en-GB" dirty="0" err="1" smtClean="0"/>
              <a:t>therpy</a:t>
            </a:r>
            <a:r>
              <a:rPr lang="en-GB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about radio </a:t>
            </a:r>
            <a:r>
              <a:rPr lang="en-GB" dirty="0" err="1" smtClean="0"/>
              <a:t>campain</a:t>
            </a:r>
            <a:r>
              <a:rPr lang="en-GB" dirty="0" smtClean="0"/>
              <a:t> offering talks on mental wellbeing </a:t>
            </a:r>
            <a:r>
              <a:rPr lang="en-GB" dirty="0" err="1" smtClean="0"/>
              <a:t>ect</a:t>
            </a:r>
            <a:r>
              <a:rPr lang="en-GB" dirty="0" smtClean="0"/>
              <a:t> for exchange for advertising service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about governing  body's we are in line with in order to adhere to best practice . What we already have in place . Introduce are fundraising</a:t>
            </a:r>
            <a:r>
              <a:rPr lang="en-GB" baseline="0" dirty="0" smtClean="0"/>
              <a:t> policy document as a live document that grows as service grows.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about</a:t>
            </a:r>
            <a:r>
              <a:rPr lang="en-GB" baseline="0" dirty="0" smtClean="0"/>
              <a:t> ways you intend to bring sustainable funding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535BD3-7352-463E-AC9E-EC8D2A73C952}" type="slidenum">
              <a:rPr lang="en-GB" smtClean="0"/>
              <a:t>8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3/4/2019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" TargetMode="External"/><Relationship Id="rId2" Type="http://schemas.openxmlformats.org/officeDocument/2006/relationships/hyperlink" Target="http://www.theranes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v.uk/goverment/organisations/charity-commission" TargetMode="External"/><Relationship Id="rId4" Type="http://schemas.openxmlformats.org/officeDocument/2006/relationships/hyperlink" Target="http://www.funraisingregulato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Marketing and fundraising presentation.</a:t>
            </a:r>
          </a:p>
          <a:p>
            <a:r>
              <a:rPr lang="en-GB" sz="2800" dirty="0" smtClean="0"/>
              <a:t>By Nina Rees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Lighthouse Counselling Service.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MARKETING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Online campaign: Website, social-media, online blog, email listings.</a:t>
            </a:r>
          </a:p>
          <a:p>
            <a:r>
              <a:rPr lang="en-GB" dirty="0" smtClean="0"/>
              <a:t>Advertising leaflet.</a:t>
            </a:r>
          </a:p>
          <a:p>
            <a:r>
              <a:rPr lang="en-GB" dirty="0" smtClean="0"/>
              <a:t>Community Talks.</a:t>
            </a:r>
          </a:p>
          <a:p>
            <a:r>
              <a:rPr lang="en-GB" dirty="0" smtClean="0"/>
              <a:t>Local media campaign</a:t>
            </a:r>
            <a:endParaRPr lang="en-GB" dirty="0"/>
          </a:p>
        </p:txBody>
      </p:sp>
      <p:pic>
        <p:nvPicPr>
          <p:cNvPr id="1027" name="Picture 3" descr="C:\Users\Natalie\AppData\Local\Microsoft\Windows\INetCache\IE\T9I0W1BN\plan-de-marketing-e13957023863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2362200"/>
            <a:ext cx="5257800" cy="3943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Homepage</a:t>
            </a:r>
          </a:p>
          <a:p>
            <a:r>
              <a:rPr lang="en-GB" dirty="0" smtClean="0"/>
              <a:t>About us</a:t>
            </a:r>
          </a:p>
          <a:p>
            <a:r>
              <a:rPr lang="en-GB" dirty="0" smtClean="0"/>
              <a:t>Contact us</a:t>
            </a:r>
          </a:p>
          <a:p>
            <a:r>
              <a:rPr lang="en-GB" dirty="0" smtClean="0"/>
              <a:t>Service page</a:t>
            </a:r>
          </a:p>
          <a:p>
            <a:r>
              <a:rPr lang="en-GB" dirty="0" smtClean="0"/>
              <a:t>Information for clients</a:t>
            </a:r>
          </a:p>
          <a:p>
            <a:r>
              <a:rPr lang="en-GB" dirty="0" smtClean="0"/>
              <a:t>Policy and procedure link.</a:t>
            </a:r>
            <a:endParaRPr lang="en-GB" dirty="0"/>
          </a:p>
        </p:txBody>
      </p:sp>
      <p:pic>
        <p:nvPicPr>
          <p:cNvPr id="2052" name="Picture 4" descr="C:\Users\Natalie\AppData\Local\Microsoft\Windows\INetCache\IE\38RGWFNE\Diseno-web-responsive-design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4343400"/>
            <a:ext cx="2381250" cy="1752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online platforms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social media platforms to choose?</a:t>
            </a:r>
          </a:p>
          <a:p>
            <a:r>
              <a:rPr lang="en-GB" dirty="0" smtClean="0"/>
              <a:t>Blogs </a:t>
            </a:r>
          </a:p>
          <a:p>
            <a:r>
              <a:rPr lang="en-GB" dirty="0" smtClean="0"/>
              <a:t>Email listings.</a:t>
            </a:r>
            <a:endParaRPr lang="en-GB" dirty="0"/>
          </a:p>
        </p:txBody>
      </p:sp>
      <p:pic>
        <p:nvPicPr>
          <p:cNvPr id="3075" name="Picture 3" descr="C:\Users\Natalie\AppData\Local\Microsoft\Windows\INetCache\IE\T9I0W1BN\social-medi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1" y="3581400"/>
            <a:ext cx="3322638" cy="30305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flyer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use these?</a:t>
            </a:r>
          </a:p>
          <a:p>
            <a:endParaRPr lang="en-GB" dirty="0" smtClean="0"/>
          </a:p>
          <a:p>
            <a:r>
              <a:rPr lang="en-GB" dirty="0" smtClean="0"/>
              <a:t>Target audience?</a:t>
            </a:r>
          </a:p>
          <a:p>
            <a:endParaRPr lang="en-GB" dirty="0" smtClean="0"/>
          </a:p>
          <a:p>
            <a:r>
              <a:rPr lang="en-GB" dirty="0" smtClean="0"/>
              <a:t>What they are to include?</a:t>
            </a:r>
          </a:p>
          <a:p>
            <a:r>
              <a:rPr lang="en-GB" sz="1800" dirty="0" smtClean="0"/>
              <a:t>Compelling visual</a:t>
            </a:r>
          </a:p>
          <a:p>
            <a:r>
              <a:rPr lang="en-GB" sz="1800" dirty="0" smtClean="0"/>
              <a:t>Overview of service</a:t>
            </a:r>
          </a:p>
          <a:p>
            <a:r>
              <a:rPr lang="en-GB" sz="1800" dirty="0" smtClean="0"/>
              <a:t>Contact info and opening times.</a:t>
            </a:r>
            <a:endParaRPr lang="en-GB" sz="1800" dirty="0"/>
          </a:p>
        </p:txBody>
      </p:sp>
      <p:pic>
        <p:nvPicPr>
          <p:cNvPr id="4100" name="Picture 4" descr="C:\Users\Natalie\AppData\Local\Microsoft\Windows\INetCache\IE\T9I0W1BN\How-to-Make-a-Brochur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90800"/>
            <a:ext cx="4495800" cy="30081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Free local media coverage and advertising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 radio</a:t>
            </a:r>
          </a:p>
          <a:p>
            <a:r>
              <a:rPr lang="en-GB" dirty="0" smtClean="0"/>
              <a:t>Local blogs</a:t>
            </a:r>
          </a:p>
          <a:p>
            <a:r>
              <a:rPr lang="en-GB" dirty="0" smtClean="0"/>
              <a:t>Local newspaper /magazines</a:t>
            </a:r>
          </a:p>
          <a:p>
            <a:r>
              <a:rPr lang="en-GB" dirty="0" smtClean="0"/>
              <a:t>SCVS-database</a:t>
            </a:r>
            <a:endParaRPr lang="en-GB" dirty="0"/>
          </a:p>
        </p:txBody>
      </p:sp>
      <p:pic>
        <p:nvPicPr>
          <p:cNvPr id="5123" name="Picture 3" descr="C:\Users\Natalie\AppData\Local\Microsoft\Windows\INetCache\IE\FHORHV7J\shou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2971800"/>
            <a:ext cx="2857500" cy="2867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Sustainable Funding And Fundraising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Fundraising legislation in UK: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Governing Documents.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Trustees in place.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Fundraising policy.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6146" name="Picture 2" descr="C:\Users\Natalie\AppData\Local\Microsoft\Windows\INetCache\IE\38RGWFNE\money-bag-308983_64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2514600"/>
            <a:ext cx="3055382" cy="3581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we intend to make our services funding sustainable?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Volunteer involvement in fundraising ,making a 15 hr per year commitment integrated into there volunteer contract.</a:t>
            </a:r>
          </a:p>
          <a:p>
            <a:r>
              <a:rPr lang="en-GB" dirty="0" smtClean="0"/>
              <a:t>Raising public profile through information talks.</a:t>
            </a:r>
          </a:p>
          <a:p>
            <a:r>
              <a:rPr lang="en-GB" dirty="0" smtClean="0"/>
              <a:t>Donations.</a:t>
            </a:r>
          </a:p>
          <a:p>
            <a:r>
              <a:rPr lang="en-GB" dirty="0" smtClean="0"/>
              <a:t>Gift aid.</a:t>
            </a:r>
          </a:p>
          <a:p>
            <a:r>
              <a:rPr lang="en-GB" dirty="0" smtClean="0"/>
              <a:t>Fundraising events</a:t>
            </a:r>
          </a:p>
          <a:p>
            <a:r>
              <a:rPr lang="en-GB" dirty="0" smtClean="0"/>
              <a:t>Local business sponsorship.</a:t>
            </a:r>
          </a:p>
          <a:p>
            <a:r>
              <a:rPr lang="en-GB" dirty="0" smtClean="0"/>
              <a:t>Consultations/training days for business such as ,How to cope with stress at work </a:t>
            </a:r>
            <a:r>
              <a:rPr lang="en-GB" dirty="0" smtClean="0"/>
              <a:t>ect</a:t>
            </a:r>
            <a:r>
              <a:rPr lang="en-GB" dirty="0" smtClean="0"/>
              <a:t>.</a:t>
            </a:r>
          </a:p>
          <a:p>
            <a:r>
              <a:rPr lang="en-GB" dirty="0" smtClean="0"/>
              <a:t>Grant applications</a:t>
            </a:r>
            <a:endParaRPr lang="en-GB" dirty="0"/>
          </a:p>
        </p:txBody>
      </p:sp>
      <p:pic>
        <p:nvPicPr>
          <p:cNvPr id="7170" name="Picture 2" descr="C:\Users\Natalie\AppData\Local\Microsoft\Windows\INetCache\IE\T9I0W1BN\6629034769_84fbeac194_b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3048000"/>
            <a:ext cx="2057400" cy="2057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Refrence</a:t>
            </a:r>
            <a:r>
              <a:rPr lang="en-GB" dirty="0" smtClean="0"/>
              <a:t> list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www.theranest.com</a:t>
            </a:r>
            <a:r>
              <a:rPr lang="en-GB" dirty="0" smtClean="0"/>
              <a:t> </a:t>
            </a:r>
            <a:r>
              <a:rPr lang="en-GB" dirty="0" err="1" smtClean="0"/>
              <a:t>accesessed</a:t>
            </a:r>
            <a:r>
              <a:rPr lang="en-GB" dirty="0" smtClean="0"/>
              <a:t> 26/02/19</a:t>
            </a:r>
          </a:p>
          <a:p>
            <a:r>
              <a:rPr lang="en-GB" dirty="0" smtClean="0">
                <a:hlinkClick r:id="rId3"/>
              </a:rPr>
              <a:t>www.GOV.UK</a:t>
            </a:r>
            <a:r>
              <a:rPr lang="en-GB" dirty="0" smtClean="0"/>
              <a:t>  </a:t>
            </a:r>
            <a:r>
              <a:rPr lang="en-GB" dirty="0" err="1" smtClean="0"/>
              <a:t>accesesed</a:t>
            </a:r>
            <a:r>
              <a:rPr lang="en-GB" dirty="0" smtClean="0"/>
              <a:t> 21/2/19</a:t>
            </a:r>
          </a:p>
          <a:p>
            <a:r>
              <a:rPr lang="en-GB" dirty="0" smtClean="0">
                <a:hlinkClick r:id="rId4"/>
              </a:rPr>
              <a:t>www.funraisingregulator</a:t>
            </a:r>
            <a:r>
              <a:rPr lang="en-GB" dirty="0" smtClean="0"/>
              <a:t> </a:t>
            </a:r>
            <a:r>
              <a:rPr lang="en-GB" dirty="0" err="1" smtClean="0"/>
              <a:t>acsessed</a:t>
            </a:r>
            <a:r>
              <a:rPr lang="en-GB" dirty="0" smtClean="0"/>
              <a:t> 1/03/19</a:t>
            </a:r>
          </a:p>
          <a:p>
            <a:r>
              <a:rPr lang="en-GB" dirty="0" smtClean="0">
                <a:hlinkClick r:id="rId5"/>
              </a:rPr>
              <a:t>www.gov.uk/goverment/organisations/charity-commission</a:t>
            </a:r>
            <a:r>
              <a:rPr lang="en-GB" dirty="0" smtClean="0"/>
              <a:t> </a:t>
            </a:r>
            <a:r>
              <a:rPr lang="en-GB" dirty="0" err="1" smtClean="0"/>
              <a:t>acsessed</a:t>
            </a:r>
            <a:r>
              <a:rPr lang="en-GB" dirty="0" smtClean="0"/>
              <a:t> 25/02/19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355</TotalTime>
  <Words>357</Words>
  <Application>Microsoft Office PowerPoint</Application>
  <PresentationFormat>On-screen Show (4:3)</PresentationFormat>
  <Paragraphs>66</Paragraphs>
  <Slides>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The Lighthouse Counselling Service.</vt:lpstr>
      <vt:lpstr>MARKETING STRATEGIES</vt:lpstr>
      <vt:lpstr>Website Design</vt:lpstr>
      <vt:lpstr>Other online platforms</vt:lpstr>
      <vt:lpstr>Marketing flyer</vt:lpstr>
      <vt:lpstr>Free local media coverage and advertising</vt:lpstr>
      <vt:lpstr>Sustainable Funding And Fundraising</vt:lpstr>
      <vt:lpstr>How we intend to make our services funding sustainable?</vt:lpstr>
      <vt:lpstr>Refrence list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Lighthouse Counselling Service.</dc:title>
  <dc:creator>Natalie</dc:creator>
  <cp:lastModifiedBy>Natalie</cp:lastModifiedBy>
  <cp:revision>6</cp:revision>
  <dcterms:created xsi:type="dcterms:W3CDTF">2019-03-04T10:37:00Z</dcterms:created>
  <dcterms:modified xsi:type="dcterms:W3CDTF">2019-03-04T16:32:27Z</dcterms:modified>
</cp:coreProperties>
</file>