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0" r:id="rId17"/>
    <p:sldId id="271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99677-4128-DFDF-80D3-963AA334F95A}" v="24" dt="2026-03-14T12:21:24.765"/>
    <p1510:client id="{260F6174-2469-8879-B21B-FBA844166893}" v="185" dt="2026-03-15T10:00:24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Marchidan (2308045)" userId="S::2308045@student.uwtsd.ac.uk::8002f757-52c0-457a-84f8-59292ca525cc" providerId="AD" clId="Web-{3FECAE24-4133-28B4-A7CC-587A7D22E650}"/>
    <pc:docChg chg="addSld delSld modSld">
      <pc:chgData name="Alexandru Marchidan (2308045)" userId="S::2308045@student.uwtsd.ac.uk::8002f757-52c0-457a-84f8-59292ca525cc" providerId="AD" clId="Web-{3FECAE24-4133-28B4-A7CC-587A7D22E650}" dt="2026-02-27T21:23:24.099" v="495"/>
      <pc:docMkLst>
        <pc:docMk/>
      </pc:docMkLst>
      <pc:sldChg chg="addSp delSp modSp new mod setBg">
        <pc:chgData name="Alexandru Marchidan (2308045)" userId="S::2308045@student.uwtsd.ac.uk::8002f757-52c0-457a-84f8-59292ca525cc" providerId="AD" clId="Web-{3FECAE24-4133-28B4-A7CC-587A7D22E650}" dt="2026-02-27T19:59:25.100" v="59"/>
        <pc:sldMkLst>
          <pc:docMk/>
          <pc:sldMk cId="3817853066" sldId="256"/>
        </pc:sldMkLst>
        <pc:spChg chg="mod">
          <ac:chgData name="Alexandru Marchidan (2308045)" userId="S::2308045@student.uwtsd.ac.uk::8002f757-52c0-457a-84f8-59292ca525cc" providerId="AD" clId="Web-{3FECAE24-4133-28B4-A7CC-587A7D22E650}" dt="2026-02-27T19:59:25.100" v="59"/>
          <ac:spMkLst>
            <pc:docMk/>
            <pc:sldMk cId="3817853066" sldId="256"/>
            <ac:spMk id="2" creationId="{3511CAA4-9FE0-42E0-D2B4-54449B44E9DC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19:59:25.100" v="59"/>
          <ac:spMkLst>
            <pc:docMk/>
            <pc:sldMk cId="3817853066" sldId="256"/>
            <ac:spMk id="3" creationId="{B56D8819-CE26-C369-923C-969647826918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19:59:25.100" v="59"/>
          <ac:spMkLst>
            <pc:docMk/>
            <pc:sldMk cId="3817853066" sldId="256"/>
            <ac:spMk id="40" creationId="{DEE2AD96-B495-4E06-9291-B71706F728C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19:59:25.100" v="59"/>
          <ac:spMkLst>
            <pc:docMk/>
            <pc:sldMk cId="3817853066" sldId="256"/>
            <ac:spMk id="44" creationId="{86909FA0-B515-4681-B7A8-FA281D133B9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19:59:25.100" v="59"/>
          <ac:spMkLst>
            <pc:docMk/>
            <pc:sldMk cId="3817853066" sldId="256"/>
            <ac:spMk id="46" creationId="{21C9FE86-FCC3-4A31-AA1C-C882262B7FE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19:59:25.100" v="59"/>
          <ac:spMkLst>
            <pc:docMk/>
            <pc:sldMk cId="3817853066" sldId="256"/>
            <ac:spMk id="48" creationId="{7D96243B-ECED-4B71-8E06-AE9A285EAD2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19:59:25.100" v="59"/>
          <ac:spMkLst>
            <pc:docMk/>
            <pc:sldMk cId="3817853066" sldId="256"/>
            <ac:spMk id="50" creationId="{A09989E4-EFDC-4A90-A633-E0525FB4139E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0:14:23.347" v="110" actId="20577"/>
        <pc:sldMkLst>
          <pc:docMk/>
          <pc:sldMk cId="692152038" sldId="257"/>
        </pc:sldMkLst>
        <pc:spChg chg="mod">
          <ac:chgData name="Alexandru Marchidan (2308045)" userId="S::2308045@student.uwtsd.ac.uk::8002f757-52c0-457a-84f8-59292ca525cc" providerId="AD" clId="Web-{3FECAE24-4133-28B4-A7CC-587A7D22E650}" dt="2026-02-27T20:13:40.625" v="103" actId="20577"/>
          <ac:spMkLst>
            <pc:docMk/>
            <pc:sldMk cId="692152038" sldId="257"/>
            <ac:spMk id="2" creationId="{40DE07F3-5417-DF53-387D-AC2EFF6E855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3:27.094" v="101"/>
          <ac:spMkLst>
            <pc:docMk/>
            <pc:sldMk cId="692152038" sldId="257"/>
            <ac:spMk id="38" creationId="{DEE2AD96-B495-4E06-9291-B71706F728C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3:27.094" v="101"/>
          <ac:spMkLst>
            <pc:docMk/>
            <pc:sldMk cId="692152038" sldId="257"/>
            <ac:spMk id="39" creationId="{53CF6D67-C5A8-4ADD-9E8E-1E38CA1D316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3:27.094" v="101"/>
          <ac:spMkLst>
            <pc:docMk/>
            <pc:sldMk cId="692152038" sldId="257"/>
            <ac:spMk id="40" creationId="{86909FA0-B515-4681-B7A8-FA281D133B9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3:27.094" v="101"/>
          <ac:spMkLst>
            <pc:docMk/>
            <pc:sldMk cId="692152038" sldId="257"/>
            <ac:spMk id="41" creationId="{21C9FE86-FCC3-4A31-AA1C-C882262B7FE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3:27.094" v="101"/>
          <ac:spMkLst>
            <pc:docMk/>
            <pc:sldMk cId="692152038" sldId="257"/>
            <ac:spMk id="42" creationId="{7D96243B-ECED-4B71-8E06-AE9A285EAD2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3:27.094" v="101"/>
          <ac:spMkLst>
            <pc:docMk/>
            <pc:sldMk cId="692152038" sldId="257"/>
            <ac:spMk id="43" creationId="{A09989E4-EFDC-4A90-A633-E0525FB4139E}"/>
          </ac:spMkLst>
        </pc:spChg>
        <pc:spChg chg="add mod">
          <ac:chgData name="Alexandru Marchidan (2308045)" userId="S::2308045@student.uwtsd.ac.uk::8002f757-52c0-457a-84f8-59292ca525cc" providerId="AD" clId="Web-{3FECAE24-4133-28B4-A7CC-587A7D22E650}" dt="2026-02-27T20:14:23.347" v="110" actId="20577"/>
          <ac:spMkLst>
            <pc:docMk/>
            <pc:sldMk cId="692152038" sldId="257"/>
            <ac:spMk id="44" creationId="{E5D724B6-DF82-F3AD-34BD-56DDB0E072F4}"/>
          </ac:spMkLst>
        </pc:spChg>
      </pc:sldChg>
      <pc:sldChg chg="addSp modSp new mod setBg">
        <pc:chgData name="Alexandru Marchidan (2308045)" userId="S::2308045@student.uwtsd.ac.uk::8002f757-52c0-457a-84f8-59292ca525cc" providerId="AD" clId="Web-{3FECAE24-4133-28B4-A7CC-587A7D22E650}" dt="2026-02-27T20:19:21.326" v="136"/>
        <pc:sldMkLst>
          <pc:docMk/>
          <pc:sldMk cId="306073587" sldId="258"/>
        </pc:sldMkLst>
        <pc:spChg chg="mo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2" creationId="{EF7D9DF0-BD28-0BF5-D2CE-E8B21644018A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3" creationId="{738C1E9C-3D45-27E1-2D4C-859922860BF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8" creationId="{DEE2AD96-B495-4E06-9291-B71706F728C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10" creationId="{53CF6D67-C5A8-4ADD-9E8E-1E38CA1D316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12" creationId="{86909FA0-B515-4681-B7A8-FA281D133B9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14" creationId="{21C9FE86-FCC3-4A31-AA1C-C882262B7FE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16" creationId="{7D96243B-ECED-4B71-8E06-AE9A285EAD2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19:21.326" v="136"/>
          <ac:spMkLst>
            <pc:docMk/>
            <pc:sldMk cId="306073587" sldId="258"/>
            <ac:spMk id="18" creationId="{A09989E4-EFDC-4A90-A633-E0525FB4139E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0:28:04.010" v="200"/>
        <pc:sldMkLst>
          <pc:docMk/>
          <pc:sldMk cId="3586299761" sldId="259"/>
        </pc:sldMkLst>
        <pc:spChg chg="mo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" creationId="{19B7FBD9-1FD5-A835-6339-00582EEEE205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18" creationId="{38FAA1A1-D861-433F-88FA-1E9D6FD31D11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0" creationId="{8D71EDA1-87BF-4D5D-AB79-F346FD19278A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1" creationId="{09588DA8-065E-4F6F-8EFD-43104AB2E0CF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2" creationId="{C4285719-470E-454C-AF62-8323075F1F5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3" creationId="{CD9FE4EF-C4D8-49A0-B2FF-81D8DB7D8A2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5" creationId="{4300840D-0A0B-4512-BACA-B439D5B9C57C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7" creationId="{D2B78728-A580-49A7-84F9-6EF6F583ADE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28:04.010" v="200"/>
          <ac:spMkLst>
            <pc:docMk/>
            <pc:sldMk cId="3586299761" sldId="259"/>
            <ac:spMk id="29" creationId="{521001CB-2E2C-0CB0-5FB3-2231DB21F11E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0:31:50.521" v="222"/>
        <pc:sldMkLst>
          <pc:docMk/>
          <pc:sldMk cId="1842073036" sldId="260"/>
        </pc:sldMkLst>
        <pc:spChg chg="mod">
          <ac:chgData name="Alexandru Marchidan (2308045)" userId="S::2308045@student.uwtsd.ac.uk::8002f757-52c0-457a-84f8-59292ca525cc" providerId="AD" clId="Web-{3FECAE24-4133-28B4-A7CC-587A7D22E650}" dt="2026-02-27T20:31:50.521" v="222"/>
          <ac:spMkLst>
            <pc:docMk/>
            <pc:sldMk cId="1842073036" sldId="260"/>
            <ac:spMk id="2" creationId="{ECD8F10D-AA78-345C-F217-E21F5FA56AEF}"/>
          </ac:spMkLst>
        </pc:spChg>
        <pc:graphicFrameChg chg="add">
          <ac:chgData name="Alexandru Marchidan (2308045)" userId="S::2308045@student.uwtsd.ac.uk::8002f757-52c0-457a-84f8-59292ca525cc" providerId="AD" clId="Web-{3FECAE24-4133-28B4-A7CC-587A7D22E650}" dt="2026-02-27T20:31:50.521" v="222"/>
          <ac:graphicFrameMkLst>
            <pc:docMk/>
            <pc:sldMk cId="1842073036" sldId="260"/>
            <ac:graphicFrameMk id="5" creationId="{AD2C8F3B-9838-6419-1CD8-A9DE8B8D122C}"/>
          </ac:graphicFrameMkLst>
        </pc:graphicFrameChg>
        <pc:picChg chg="add">
          <ac:chgData name="Alexandru Marchidan (2308045)" userId="S::2308045@student.uwtsd.ac.uk::8002f757-52c0-457a-84f8-59292ca525cc" providerId="AD" clId="Web-{3FECAE24-4133-28B4-A7CC-587A7D22E650}" dt="2026-02-27T20:31:50.521" v="222"/>
          <ac:picMkLst>
            <pc:docMk/>
            <pc:sldMk cId="1842073036" sldId="260"/>
            <ac:picMk id="6" creationId="{0FC373AE-C4BD-268B-319B-713648B63B72}"/>
          </ac:picMkLst>
        </pc:picChg>
      </pc:sldChg>
      <pc:sldChg chg="addSp modSp new mod setBg">
        <pc:chgData name="Alexandru Marchidan (2308045)" userId="S::2308045@student.uwtsd.ac.uk::8002f757-52c0-457a-84f8-59292ca525cc" providerId="AD" clId="Web-{3FECAE24-4133-28B4-A7CC-587A7D22E650}" dt="2026-02-27T20:35:12.285" v="242"/>
        <pc:sldMkLst>
          <pc:docMk/>
          <pc:sldMk cId="729997428" sldId="261"/>
        </pc:sldMkLst>
        <pc:spChg chg="mod">
          <ac:chgData name="Alexandru Marchidan (2308045)" userId="S::2308045@student.uwtsd.ac.uk::8002f757-52c0-457a-84f8-59292ca525cc" providerId="AD" clId="Web-{3FECAE24-4133-28B4-A7CC-587A7D22E650}" dt="2026-02-27T20:35:12.285" v="242"/>
          <ac:spMkLst>
            <pc:docMk/>
            <pc:sldMk cId="729997428" sldId="261"/>
            <ac:spMk id="2" creationId="{913D1E03-84E6-4C4A-AE50-328505EF5B49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0:35:12.285" v="242"/>
          <ac:spMkLst>
            <pc:docMk/>
            <pc:sldMk cId="729997428" sldId="261"/>
            <ac:spMk id="3" creationId="{73B217DB-668C-EDDE-F2D3-438253E67E3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35:12.285" v="242"/>
          <ac:spMkLst>
            <pc:docMk/>
            <pc:sldMk cId="729997428" sldId="261"/>
            <ac:spMk id="8" creationId="{70DFC902-7D23-471A-B557-B6B6917D7A0D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35:12.285" v="242"/>
          <ac:spMkLst>
            <pc:docMk/>
            <pc:sldMk cId="729997428" sldId="261"/>
            <ac:spMk id="10" creationId="{A55D5633-D557-4DCA-982C-FF36EB7A1C0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35:12.285" v="242"/>
          <ac:spMkLst>
            <pc:docMk/>
            <pc:sldMk cId="729997428" sldId="261"/>
            <ac:spMk id="12" creationId="{450D3AD2-FA80-415F-A9CE-54D884561CD7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0:39:02.184" v="264"/>
        <pc:sldMkLst>
          <pc:docMk/>
          <pc:sldMk cId="2585697733" sldId="262"/>
        </pc:sldMkLst>
        <pc:spChg chg="mod">
          <ac:chgData name="Alexandru Marchidan (2308045)" userId="S::2308045@student.uwtsd.ac.uk::8002f757-52c0-457a-84f8-59292ca525cc" providerId="AD" clId="Web-{3FECAE24-4133-28B4-A7CC-587A7D22E650}" dt="2026-02-27T20:39:02.184" v="264"/>
          <ac:spMkLst>
            <pc:docMk/>
            <pc:sldMk cId="2585697733" sldId="262"/>
            <ac:spMk id="2" creationId="{80A2DC7A-7C07-52BB-A007-0FAE71B29E2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39:02.184" v="264"/>
          <ac:spMkLst>
            <pc:docMk/>
            <pc:sldMk cId="2585697733" sldId="262"/>
            <ac:spMk id="15" creationId="{463EEC44-1BA3-44ED-81FC-A644B04B2A4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39:02.184" v="264"/>
          <ac:spMkLst>
            <pc:docMk/>
            <pc:sldMk cId="2585697733" sldId="262"/>
            <ac:spMk id="36" creationId="{7517A47C-B2E5-4B79-8061-D74B1311AF6E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39:02.184" v="264"/>
          <ac:spMkLst>
            <pc:docMk/>
            <pc:sldMk cId="2585697733" sldId="262"/>
            <ac:spMk id="37" creationId="{C505E780-2083-4CB5-A42A-5E0E2908ECC3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39:02.184" v="264"/>
          <ac:spMkLst>
            <pc:docMk/>
            <pc:sldMk cId="2585697733" sldId="262"/>
            <ac:spMk id="38" creationId="{D2C0AE1C-0118-41AE-8A10-7CDCBF10E96F}"/>
          </ac:spMkLst>
        </pc:spChg>
        <pc:graphicFrameChg chg="add">
          <ac:chgData name="Alexandru Marchidan (2308045)" userId="S::2308045@student.uwtsd.ac.uk::8002f757-52c0-457a-84f8-59292ca525cc" providerId="AD" clId="Web-{3FECAE24-4133-28B4-A7CC-587A7D22E650}" dt="2026-02-27T20:39:02.184" v="264"/>
          <ac:graphicFrameMkLst>
            <pc:docMk/>
            <pc:sldMk cId="2585697733" sldId="262"/>
            <ac:graphicFrameMk id="39" creationId="{37A04877-40B8-B774-C823-5D69783E8116}"/>
          </ac:graphicFrameMkLst>
        </pc:graphicFrame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0:42:41.351" v="292"/>
        <pc:sldMkLst>
          <pc:docMk/>
          <pc:sldMk cId="130560123" sldId="263"/>
        </pc:sldMkLst>
        <pc:spChg chg="mod">
          <ac:chgData name="Alexandru Marchidan (2308045)" userId="S::2308045@student.uwtsd.ac.uk::8002f757-52c0-457a-84f8-59292ca525cc" providerId="AD" clId="Web-{3FECAE24-4133-28B4-A7CC-587A7D22E650}" dt="2026-02-27T20:42:41.351" v="292"/>
          <ac:spMkLst>
            <pc:docMk/>
            <pc:sldMk cId="130560123" sldId="263"/>
            <ac:spMk id="2" creationId="{EA5D3761-0D35-8619-D9B5-B6B5318A1B31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2:41.351" v="292"/>
          <ac:spMkLst>
            <pc:docMk/>
            <pc:sldMk cId="130560123" sldId="263"/>
            <ac:spMk id="22" creationId="{8249E89B-63A5-45DA-A170-5B661FCE4F6E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2:41.351" v="292"/>
          <ac:spMkLst>
            <pc:docMk/>
            <pc:sldMk cId="130560123" sldId="263"/>
            <ac:spMk id="23" creationId="{A5D714AD-9E94-4752-AA45-D4B0EAAB52E2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2:41.351" v="292"/>
          <ac:spMkLst>
            <pc:docMk/>
            <pc:sldMk cId="130560123" sldId="263"/>
            <ac:spMk id="24" creationId="{7FF89E09-42FB-4694-96E4-95652B1D83E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2:41.351" v="292"/>
          <ac:spMkLst>
            <pc:docMk/>
            <pc:sldMk cId="130560123" sldId="263"/>
            <ac:spMk id="25" creationId="{25D3C032-881F-4579-A4BF-0FA966E9F35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2:41.351" v="292"/>
          <ac:spMkLst>
            <pc:docMk/>
            <pc:sldMk cId="130560123" sldId="263"/>
            <ac:spMk id="26" creationId="{3F19B859-1EC4-03C1-CC34-848C9A7E29B0}"/>
          </ac:spMkLst>
        </pc:spChg>
      </pc:sldChg>
      <pc:sldChg chg="addSp modSp new mod setBg">
        <pc:chgData name="Alexandru Marchidan (2308045)" userId="S::2308045@student.uwtsd.ac.uk::8002f757-52c0-457a-84f8-59292ca525cc" providerId="AD" clId="Web-{3FECAE24-4133-28B4-A7CC-587A7D22E650}" dt="2026-02-27T20:44:56.962" v="314"/>
        <pc:sldMkLst>
          <pc:docMk/>
          <pc:sldMk cId="1950092056" sldId="264"/>
        </pc:sldMkLst>
        <pc:spChg chg="mod">
          <ac:chgData name="Alexandru Marchidan (2308045)" userId="S::2308045@student.uwtsd.ac.uk::8002f757-52c0-457a-84f8-59292ca525cc" providerId="AD" clId="Web-{3FECAE24-4133-28B4-A7CC-587A7D22E650}" dt="2026-02-27T20:44:56.962" v="314"/>
          <ac:spMkLst>
            <pc:docMk/>
            <pc:sldMk cId="1950092056" sldId="264"/>
            <ac:spMk id="2" creationId="{8A74A647-5368-ABCC-DFEE-B072205082AC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0:44:56.962" v="314"/>
          <ac:spMkLst>
            <pc:docMk/>
            <pc:sldMk cId="1950092056" sldId="264"/>
            <ac:spMk id="3" creationId="{3ADD03DC-7E64-EAFA-D38F-26424DEE621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4:56.962" v="314"/>
          <ac:spMkLst>
            <pc:docMk/>
            <pc:sldMk cId="1950092056" sldId="264"/>
            <ac:spMk id="8" creationId="{C3896A03-3945-419A-B66B-4EE266EDD152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4:56.962" v="314"/>
          <ac:spMkLst>
            <pc:docMk/>
            <pc:sldMk cId="1950092056" sldId="264"/>
            <ac:spMk id="10" creationId="{B34F5AD2-EDBD-4BBD-A55C-EAFFD0C7097A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4:56.962" v="314"/>
          <ac:spMkLst>
            <pc:docMk/>
            <pc:sldMk cId="1950092056" sldId="264"/>
            <ac:spMk id="12" creationId="{B8EAE243-3A9F-4A46-B0D9-04C723A8A1BD}"/>
          </ac:spMkLst>
        </pc:spChg>
      </pc:sldChg>
      <pc:sldChg chg="addSp modSp new mod setBg">
        <pc:chgData name="Alexandru Marchidan (2308045)" userId="S::2308045@student.uwtsd.ac.uk::8002f757-52c0-457a-84f8-59292ca525cc" providerId="AD" clId="Web-{3FECAE24-4133-28B4-A7CC-587A7D22E650}" dt="2026-02-27T20:46:43.871" v="335"/>
        <pc:sldMkLst>
          <pc:docMk/>
          <pc:sldMk cId="2666641881" sldId="265"/>
        </pc:sldMkLst>
        <pc:spChg chg="mod">
          <ac:chgData name="Alexandru Marchidan (2308045)" userId="S::2308045@student.uwtsd.ac.uk::8002f757-52c0-457a-84f8-59292ca525cc" providerId="AD" clId="Web-{3FECAE24-4133-28B4-A7CC-587A7D22E650}" dt="2026-02-27T20:46:43.871" v="335"/>
          <ac:spMkLst>
            <pc:docMk/>
            <pc:sldMk cId="2666641881" sldId="265"/>
            <ac:spMk id="2" creationId="{30BF7D84-8FEB-9876-6313-B7DA996D1951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0:46:43.871" v="335"/>
          <ac:spMkLst>
            <pc:docMk/>
            <pc:sldMk cId="2666641881" sldId="265"/>
            <ac:spMk id="3" creationId="{4AD98C18-0919-E787-F264-B4384FB78442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6:43.871" v="335"/>
          <ac:spMkLst>
            <pc:docMk/>
            <pc:sldMk cId="2666641881" sldId="265"/>
            <ac:spMk id="8" creationId="{C3896A03-3945-419A-B66B-4EE266EDD152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6:43.871" v="335"/>
          <ac:spMkLst>
            <pc:docMk/>
            <pc:sldMk cId="2666641881" sldId="265"/>
            <ac:spMk id="10" creationId="{B34F5AD2-EDBD-4BBD-A55C-EAFFD0C7097A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46:43.871" v="335"/>
          <ac:spMkLst>
            <pc:docMk/>
            <pc:sldMk cId="2666641881" sldId="265"/>
            <ac:spMk id="12" creationId="{B8EAE243-3A9F-4A46-B0D9-04C723A8A1BD}"/>
          </ac:spMkLst>
        </pc:spChg>
      </pc:sldChg>
      <pc:sldChg chg="addSp modSp new mod setBg">
        <pc:chgData name="Alexandru Marchidan (2308045)" userId="S::2308045@student.uwtsd.ac.uk::8002f757-52c0-457a-84f8-59292ca525cc" providerId="AD" clId="Web-{3FECAE24-4133-28B4-A7CC-587A7D22E650}" dt="2026-02-27T20:50:59.871" v="384"/>
        <pc:sldMkLst>
          <pc:docMk/>
          <pc:sldMk cId="2550634745" sldId="266"/>
        </pc:sldMkLst>
        <pc:spChg chg="mo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2" creationId="{B3C01A37-B6B5-8A04-F7DB-9CDAA13AFA3A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3" creationId="{FF7FF892-DFC7-5BE3-961A-0C8BFD5AAF0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8" creationId="{DEE2AD96-B495-4E06-9291-B71706F728C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10" creationId="{53CF6D67-C5A8-4ADD-9E8E-1E38CA1D316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12" creationId="{86909FA0-B515-4681-B7A8-FA281D133B9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14" creationId="{21C9FE86-FCC3-4A31-AA1C-C882262B7FE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16" creationId="{7D96243B-ECED-4B71-8E06-AE9A285EAD2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0:50:59.871" v="384"/>
          <ac:spMkLst>
            <pc:docMk/>
            <pc:sldMk cId="2550634745" sldId="266"/>
            <ac:spMk id="18" creationId="{A09989E4-EFDC-4A90-A633-E0525FB4139E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0:51:14.450" v="389"/>
        <pc:sldMkLst>
          <pc:docMk/>
          <pc:sldMk cId="2557801195" sldId="267"/>
        </pc:sldMkLst>
        <pc:spChg chg="mod">
          <ac:chgData name="Alexandru Marchidan (2308045)" userId="S::2308045@student.uwtsd.ac.uk::8002f757-52c0-457a-84f8-59292ca525cc" providerId="AD" clId="Web-{3FECAE24-4133-28B4-A7CC-587A7D22E650}" dt="2026-02-27T20:51:14.450" v="389"/>
          <ac:spMkLst>
            <pc:docMk/>
            <pc:sldMk cId="2557801195" sldId="267"/>
            <ac:spMk id="2" creationId="{023D35ED-2D54-7726-3A74-8E0D2252473B}"/>
          </ac:spMkLst>
        </pc:spChg>
      </pc:sldChg>
      <pc:sldChg chg="addSp modSp new mod setBg">
        <pc:chgData name="Alexandru Marchidan (2308045)" userId="S::2308045@student.uwtsd.ac.uk::8002f757-52c0-457a-84f8-59292ca525cc" providerId="AD" clId="Web-{3FECAE24-4133-28B4-A7CC-587A7D22E650}" dt="2026-02-27T21:14:58.862" v="422"/>
        <pc:sldMkLst>
          <pc:docMk/>
          <pc:sldMk cId="968538409" sldId="268"/>
        </pc:sldMkLst>
        <pc:spChg chg="mo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2" creationId="{24DE72E0-C32D-3A37-0E1A-1027FD2784A7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3" creationId="{ED1D3973-CB99-F71B-E240-5D8BB634C3E3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8" creationId="{DEE2AD96-B495-4E06-9291-B71706F728C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10" creationId="{53CF6D67-C5A8-4ADD-9E8E-1E38CA1D316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12" creationId="{86909FA0-B515-4681-B7A8-FA281D133B9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14" creationId="{21C9FE86-FCC3-4A31-AA1C-C882262B7FE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16" creationId="{7D96243B-ECED-4B71-8E06-AE9A285EAD2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4:58.862" v="422"/>
          <ac:spMkLst>
            <pc:docMk/>
            <pc:sldMk cId="968538409" sldId="268"/>
            <ac:spMk id="18" creationId="{A09989E4-EFDC-4A90-A633-E0525FB4139E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1:16:56.968" v="444"/>
        <pc:sldMkLst>
          <pc:docMk/>
          <pc:sldMk cId="3802514612" sldId="269"/>
        </pc:sldMkLst>
        <pc:spChg chg="mod">
          <ac:chgData name="Alexandru Marchidan (2308045)" userId="S::2308045@student.uwtsd.ac.uk::8002f757-52c0-457a-84f8-59292ca525cc" providerId="AD" clId="Web-{3FECAE24-4133-28B4-A7CC-587A7D22E650}" dt="2026-02-27T21:16:56.968" v="444"/>
          <ac:spMkLst>
            <pc:docMk/>
            <pc:sldMk cId="3802514612" sldId="269"/>
            <ac:spMk id="2" creationId="{E00485DD-779B-4E69-AF31-04B31CAC2EA0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1:16:56.968" v="444"/>
          <ac:spMkLst>
            <pc:docMk/>
            <pc:sldMk cId="3802514612" sldId="269"/>
            <ac:spMk id="3" creationId="{8A970BA1-ABA4-8DF0-A59A-6EC2A90A4081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6:56.968" v="444"/>
          <ac:spMkLst>
            <pc:docMk/>
            <pc:sldMk cId="3802514612" sldId="269"/>
            <ac:spMk id="20" creationId="{1B15ED52-F352-441B-82BF-E0EA34836D08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6:56.968" v="444"/>
          <ac:spMkLst>
            <pc:docMk/>
            <pc:sldMk cId="3802514612" sldId="269"/>
            <ac:spMk id="21" creationId="{3B2E3793-BFE6-45A2-9B7B-E18844431C99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6:56.968" v="444"/>
          <ac:spMkLst>
            <pc:docMk/>
            <pc:sldMk cId="3802514612" sldId="269"/>
            <ac:spMk id="22" creationId="{BC4C4868-CB8F-4AF9-9CDB-8108F2C19B6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6:56.968" v="444"/>
          <ac:spMkLst>
            <pc:docMk/>
            <pc:sldMk cId="3802514612" sldId="269"/>
            <ac:spMk id="23" creationId="{375E0459-6403-40CD-989D-56A4407CA12E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16:56.968" v="444"/>
          <ac:spMkLst>
            <pc:docMk/>
            <pc:sldMk cId="3802514612" sldId="269"/>
            <ac:spMk id="24" creationId="{53E5B1A8-3AC9-4BD1-9BBC-78CA94F2D1BA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1:20:58.811" v="480"/>
        <pc:sldMkLst>
          <pc:docMk/>
          <pc:sldMk cId="4082153025" sldId="270"/>
        </pc:sldMkLst>
        <pc:spChg chg="mod">
          <ac:chgData name="Alexandru Marchidan (2308045)" userId="S::2308045@student.uwtsd.ac.uk::8002f757-52c0-457a-84f8-59292ca525cc" providerId="AD" clId="Web-{3FECAE24-4133-28B4-A7CC-587A7D22E650}" dt="2026-02-27T21:20:41.279" v="478"/>
          <ac:spMkLst>
            <pc:docMk/>
            <pc:sldMk cId="4082153025" sldId="270"/>
            <ac:spMk id="2" creationId="{C576BBE5-28D3-A0F6-EF35-FBDC22FA4B72}"/>
          </ac:spMkLst>
        </pc:spChg>
        <pc:spChg chg="mod">
          <ac:chgData name="Alexandru Marchidan (2308045)" userId="S::2308045@student.uwtsd.ac.uk::8002f757-52c0-457a-84f8-59292ca525cc" providerId="AD" clId="Web-{3FECAE24-4133-28B4-A7CC-587A7D22E650}" dt="2026-02-27T21:20:58.811" v="480"/>
          <ac:spMkLst>
            <pc:docMk/>
            <pc:sldMk cId="4082153025" sldId="270"/>
            <ac:spMk id="3" creationId="{50E1C7CC-EC02-3196-BEB4-1C8EC0C6CCD8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0:58.811" v="480"/>
          <ac:spMkLst>
            <pc:docMk/>
            <pc:sldMk cId="4082153025" sldId="270"/>
            <ac:spMk id="23" creationId="{DEE2AD96-B495-4E06-9291-B71706F728C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0:58.811" v="480"/>
          <ac:spMkLst>
            <pc:docMk/>
            <pc:sldMk cId="4082153025" sldId="270"/>
            <ac:spMk id="25" creationId="{53CF6D67-C5A8-4ADD-9E8E-1E38CA1D316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0:58.811" v="480"/>
          <ac:spMkLst>
            <pc:docMk/>
            <pc:sldMk cId="4082153025" sldId="270"/>
            <ac:spMk id="27" creationId="{86909FA0-B515-4681-B7A8-FA281D133B9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0:58.811" v="480"/>
          <ac:spMkLst>
            <pc:docMk/>
            <pc:sldMk cId="4082153025" sldId="270"/>
            <ac:spMk id="29" creationId="{21C9FE86-FCC3-4A31-AA1C-C882262B7FE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0:58.811" v="480"/>
          <ac:spMkLst>
            <pc:docMk/>
            <pc:sldMk cId="4082153025" sldId="270"/>
            <ac:spMk id="31" creationId="{7D96243B-ECED-4B71-8E06-AE9A285EAD2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0:58.811" v="480"/>
          <ac:spMkLst>
            <pc:docMk/>
            <pc:sldMk cId="4082153025" sldId="270"/>
            <ac:spMk id="33" creationId="{A09989E4-EFDC-4A90-A633-E0525FB4139E}"/>
          </ac:spMkLst>
        </pc:spChg>
      </pc:sldChg>
      <pc:sldChg chg="addSp delSp modSp new mod setBg">
        <pc:chgData name="Alexandru Marchidan (2308045)" userId="S::2308045@student.uwtsd.ac.uk::8002f757-52c0-457a-84f8-59292ca525cc" providerId="AD" clId="Web-{3FECAE24-4133-28B4-A7CC-587A7D22E650}" dt="2026-02-27T21:23:24.099" v="495"/>
        <pc:sldMkLst>
          <pc:docMk/>
          <pc:sldMk cId="1688460947" sldId="271"/>
        </pc:sldMkLst>
        <pc:spChg chg="mo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2" creationId="{DDF4134A-161B-153A-0B21-614E20E654A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8" creationId="{DEE2AD96-B495-4E06-9291-B71706F728CB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10" creationId="{53CF6D67-C5A8-4ADD-9E8E-1E38CA1D3166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12" creationId="{86909FA0-B515-4681-B7A8-FA281D133B94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14" creationId="{21C9FE86-FCC3-4A31-AA1C-C882262B7FE7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16" creationId="{7D96243B-ECED-4B71-8E06-AE9A285EAD20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18" creationId="{A09989E4-EFDC-4A90-A633-E0525FB4139E}"/>
          </ac:spMkLst>
        </pc:spChg>
        <pc:spChg chg="add">
          <ac:chgData name="Alexandru Marchidan (2308045)" userId="S::2308045@student.uwtsd.ac.uk::8002f757-52c0-457a-84f8-59292ca525cc" providerId="AD" clId="Web-{3FECAE24-4133-28B4-A7CC-587A7D22E650}" dt="2026-02-27T21:23:24.099" v="495"/>
          <ac:spMkLst>
            <pc:docMk/>
            <pc:sldMk cId="1688460947" sldId="271"/>
            <ac:spMk id="21" creationId="{27DE25B3-BF08-8534-0A25-8CC37D1F3796}"/>
          </ac:spMkLst>
        </pc:spChg>
      </pc:sldChg>
    </pc:docChg>
  </pc:docChgLst>
  <pc:docChgLst>
    <pc:chgData name="Alexandru Marchidan (2308045)" userId="S::2308045@student.uwtsd.ac.uk::8002f757-52c0-457a-84f8-59292ca525cc" providerId="AD" clId="Web-{00D99677-4128-DFDF-80D3-963AA334F95A}"/>
    <pc:docChg chg="modSld">
      <pc:chgData name="Alexandru Marchidan (2308045)" userId="S::2308045@student.uwtsd.ac.uk::8002f757-52c0-457a-84f8-59292ca525cc" providerId="AD" clId="Web-{00D99677-4128-DFDF-80D3-963AA334F95A}" dt="2026-03-14T12:21:24.765" v="23" actId="20577"/>
      <pc:docMkLst>
        <pc:docMk/>
      </pc:docMkLst>
      <pc:sldChg chg="modSp">
        <pc:chgData name="Alexandru Marchidan (2308045)" userId="S::2308045@student.uwtsd.ac.uk::8002f757-52c0-457a-84f8-59292ca525cc" providerId="AD" clId="Web-{00D99677-4128-DFDF-80D3-963AA334F95A}" dt="2026-03-14T12:21:24.765" v="23" actId="20577"/>
        <pc:sldMkLst>
          <pc:docMk/>
          <pc:sldMk cId="3817853066" sldId="256"/>
        </pc:sldMkLst>
        <pc:spChg chg="mod">
          <ac:chgData name="Alexandru Marchidan (2308045)" userId="S::2308045@student.uwtsd.ac.uk::8002f757-52c0-457a-84f8-59292ca525cc" providerId="AD" clId="Web-{00D99677-4128-DFDF-80D3-963AA334F95A}" dt="2026-03-14T12:21:24.765" v="23" actId="20577"/>
          <ac:spMkLst>
            <pc:docMk/>
            <pc:sldMk cId="3817853066" sldId="256"/>
            <ac:spMk id="3" creationId="{B56D8819-CE26-C369-923C-969647826918}"/>
          </ac:spMkLst>
        </pc:spChg>
        <pc:spChg chg="mod">
          <ac:chgData name="Alexandru Marchidan (2308045)" userId="S::2308045@student.uwtsd.ac.uk::8002f757-52c0-457a-84f8-59292ca525cc" providerId="AD" clId="Web-{00D99677-4128-DFDF-80D3-963AA334F95A}" dt="2026-03-14T12:16:33.731" v="6" actId="20577"/>
          <ac:spMkLst>
            <pc:docMk/>
            <pc:sldMk cId="3817853066" sldId="256"/>
            <ac:spMk id="40" creationId="{DEE2AD96-B495-4E06-9291-B71706F728CB}"/>
          </ac:spMkLst>
        </pc:spChg>
      </pc:sldChg>
    </pc:docChg>
  </pc:docChgLst>
  <pc:docChgLst>
    <pc:chgData name="Alexandru Marchidan (2308045)" userId="S::2308045@student.uwtsd.ac.uk::8002f757-52c0-457a-84f8-59292ca525cc" providerId="AD" clId="Web-{E6338E9C-4D1C-B652-5528-A21CF12FEA53}"/>
    <pc:docChg chg="modSld">
      <pc:chgData name="Alexandru Marchidan (2308045)" userId="S::2308045@student.uwtsd.ac.uk::8002f757-52c0-457a-84f8-59292ca525cc" providerId="AD" clId="Web-{E6338E9C-4D1C-B652-5528-A21CF12FEA53}" dt="2026-03-01T12:18:03.619" v="38"/>
      <pc:docMkLst>
        <pc:docMk/>
      </pc:docMkLst>
      <pc:sldChg chg="addSp delSp modSp">
        <pc:chgData name="Alexandru Marchidan (2308045)" userId="S::2308045@student.uwtsd.ac.uk::8002f757-52c0-457a-84f8-59292ca525cc" providerId="AD" clId="Web-{E6338E9C-4D1C-B652-5528-A21CF12FEA53}" dt="2026-03-01T12:18:03.619" v="38"/>
        <pc:sldMkLst>
          <pc:docMk/>
          <pc:sldMk cId="1842073036" sldId="260"/>
        </pc:sldMkLst>
        <pc:spChg chg="mod">
          <ac:chgData name="Alexandru Marchidan (2308045)" userId="S::2308045@student.uwtsd.ac.uk::8002f757-52c0-457a-84f8-59292ca525cc" providerId="AD" clId="Web-{E6338E9C-4D1C-B652-5528-A21CF12FEA53}" dt="2026-03-01T12:17:54.291" v="35"/>
          <ac:spMkLst>
            <pc:docMk/>
            <pc:sldMk cId="1842073036" sldId="260"/>
            <ac:spMk id="2" creationId="{ECD8F10D-AA78-345C-F217-E21F5FA56AEF}"/>
          </ac:spMkLst>
        </pc:spChg>
        <pc:spChg chg="add">
          <ac:chgData name="Alexandru Marchidan (2308045)" userId="S::2308045@student.uwtsd.ac.uk::8002f757-52c0-457a-84f8-59292ca525cc" providerId="AD" clId="Web-{E6338E9C-4D1C-B652-5528-A21CF12FEA53}" dt="2026-03-01T12:18:03.619" v="38"/>
          <ac:spMkLst>
            <pc:docMk/>
            <pc:sldMk cId="1842073036" sldId="260"/>
            <ac:spMk id="24" creationId="{B50AB553-2A96-4A92-96F2-93548E096954}"/>
          </ac:spMkLst>
        </pc:spChg>
        <pc:graphicFrameChg chg="mod modGraphic">
          <ac:chgData name="Alexandru Marchidan (2308045)" userId="S::2308045@student.uwtsd.ac.uk::8002f757-52c0-457a-84f8-59292ca525cc" providerId="AD" clId="Web-{E6338E9C-4D1C-B652-5528-A21CF12FEA53}" dt="2026-03-01T12:18:03.619" v="38"/>
          <ac:graphicFrameMkLst>
            <pc:docMk/>
            <pc:sldMk cId="1842073036" sldId="260"/>
            <ac:graphicFrameMk id="5" creationId="{AD2C8F3B-9838-6419-1CD8-A9DE8B8D122C}"/>
          </ac:graphicFrameMkLst>
        </pc:graphicFrameChg>
        <pc:picChg chg="mod">
          <ac:chgData name="Alexandru Marchidan (2308045)" userId="S::2308045@student.uwtsd.ac.uk::8002f757-52c0-457a-84f8-59292ca525cc" providerId="AD" clId="Web-{E6338E9C-4D1C-B652-5528-A21CF12FEA53}" dt="2026-03-01T12:18:03.619" v="38"/>
          <ac:picMkLst>
            <pc:docMk/>
            <pc:sldMk cId="1842073036" sldId="260"/>
            <ac:picMk id="6" creationId="{0FC373AE-C4BD-268B-319B-713648B63B72}"/>
          </ac:picMkLst>
        </pc:picChg>
      </pc:sldChg>
      <pc:sldChg chg="addSp delSp modSp">
        <pc:chgData name="Alexandru Marchidan (2308045)" userId="S::2308045@student.uwtsd.ac.uk::8002f757-52c0-457a-84f8-59292ca525cc" providerId="AD" clId="Web-{E6338E9C-4D1C-B652-5528-A21CF12FEA53}" dt="2026-03-01T12:16:48.976" v="31"/>
        <pc:sldMkLst>
          <pc:docMk/>
          <pc:sldMk cId="2557801195" sldId="267"/>
        </pc:sldMkLst>
        <pc:spChg chg="mod">
          <ac:chgData name="Alexandru Marchidan (2308045)" userId="S::2308045@student.uwtsd.ac.uk::8002f757-52c0-457a-84f8-59292ca525cc" providerId="AD" clId="Web-{E6338E9C-4D1C-B652-5528-A21CF12FEA53}" dt="2026-03-01T12:16:48.976" v="31"/>
          <ac:spMkLst>
            <pc:docMk/>
            <pc:sldMk cId="2557801195" sldId="267"/>
            <ac:spMk id="2" creationId="{023D35ED-2D54-7726-3A74-8E0D2252473B}"/>
          </ac:spMkLst>
        </pc:spChg>
        <pc:spChg chg="add">
          <ac:chgData name="Alexandru Marchidan (2308045)" userId="S::2308045@student.uwtsd.ac.uk::8002f757-52c0-457a-84f8-59292ca525cc" providerId="AD" clId="Web-{E6338E9C-4D1C-B652-5528-A21CF12FEA53}" dt="2026-03-01T12:16:48.976" v="31"/>
          <ac:spMkLst>
            <pc:docMk/>
            <pc:sldMk cId="2557801195" sldId="267"/>
            <ac:spMk id="130" creationId="{955A2079-FA98-4876-80F0-72364A7D2EA4}"/>
          </ac:spMkLst>
        </pc:spChg>
        <pc:graphicFrameChg chg="mod modGraphic">
          <ac:chgData name="Alexandru Marchidan (2308045)" userId="S::2308045@student.uwtsd.ac.uk::8002f757-52c0-457a-84f8-59292ca525cc" providerId="AD" clId="Web-{E6338E9C-4D1C-B652-5528-A21CF12FEA53}" dt="2026-03-01T12:16:48.976" v="31"/>
          <ac:graphicFrameMkLst>
            <pc:docMk/>
            <pc:sldMk cId="2557801195" sldId="267"/>
            <ac:graphicFrameMk id="49" creationId="{70E8F2D9-8A50-60D8-9A5E-A4198F11178B}"/>
          </ac:graphicFrameMkLst>
        </pc:graphicFrameChg>
      </pc:sldChg>
    </pc:docChg>
  </pc:docChgLst>
  <pc:docChgLst>
    <pc:chgData name="Alexandru Marchidan (2308045)" userId="S::2308045@student.uwtsd.ac.uk::8002f757-52c0-457a-84f8-59292ca525cc" providerId="AD" clId="Web-{260F6174-2469-8879-B21B-FBA844166893}"/>
    <pc:docChg chg="addSld delSld modSld sldOrd">
      <pc:chgData name="Alexandru Marchidan (2308045)" userId="S::2308045@student.uwtsd.ac.uk::8002f757-52c0-457a-84f8-59292ca525cc" providerId="AD" clId="Web-{260F6174-2469-8879-B21B-FBA844166893}" dt="2026-03-15T10:00:24.153" v="181" actId="1076"/>
      <pc:docMkLst>
        <pc:docMk/>
      </pc:docMkLst>
      <pc:sldChg chg="addSp delSp modSp new del mod ord setBg">
        <pc:chgData name="Alexandru Marchidan (2308045)" userId="S::2308045@student.uwtsd.ac.uk::8002f757-52c0-457a-84f8-59292ca525cc" providerId="AD" clId="Web-{260F6174-2469-8879-B21B-FBA844166893}" dt="2026-03-15T09:26:27.193" v="37"/>
        <pc:sldMkLst>
          <pc:docMk/>
          <pc:sldMk cId="1483357204" sldId="272"/>
        </pc:sldMkLst>
        <pc:spChg chg="mod">
          <ac:chgData name="Alexandru Marchidan (2308045)" userId="S::2308045@student.uwtsd.ac.uk::8002f757-52c0-457a-84f8-59292ca525cc" providerId="AD" clId="Web-{260F6174-2469-8879-B21B-FBA844166893}" dt="2026-03-15T09:22:43.235" v="36"/>
          <ac:spMkLst>
            <pc:docMk/>
            <pc:sldMk cId="1483357204" sldId="272"/>
            <ac:spMk id="2" creationId="{13A1827A-45AF-E226-43B7-53F15CC34EDB}"/>
          </ac:spMkLst>
        </pc:spChg>
        <pc:spChg chg="add del mod">
          <ac:chgData name="Alexandru Marchidan (2308045)" userId="S::2308045@student.uwtsd.ac.uk::8002f757-52c0-457a-84f8-59292ca525cc" providerId="AD" clId="Web-{260F6174-2469-8879-B21B-FBA844166893}" dt="2026-03-15T09:22:43.235" v="36"/>
          <ac:spMkLst>
            <pc:docMk/>
            <pc:sldMk cId="1483357204" sldId="272"/>
            <ac:spMk id="3" creationId="{B2F1E818-960A-7138-0AF7-EC75D34C7ECB}"/>
          </ac:spMkLst>
        </pc:spChg>
        <pc:spChg chg="add del">
          <ac:chgData name="Alexandru Marchidan (2308045)" userId="S::2308045@student.uwtsd.ac.uk::8002f757-52c0-457a-84f8-59292ca525cc" providerId="AD" clId="Web-{260F6174-2469-8879-B21B-FBA844166893}" dt="2026-03-15T09:22:43.157" v="35"/>
          <ac:spMkLst>
            <pc:docMk/>
            <pc:sldMk cId="1483357204" sldId="272"/>
            <ac:spMk id="8" creationId="{907EF6B7-1338-4443-8C46-6A318D952DFD}"/>
          </ac:spMkLst>
        </pc:spChg>
        <pc:spChg chg="add del">
          <ac:chgData name="Alexandru Marchidan (2308045)" userId="S::2308045@student.uwtsd.ac.uk::8002f757-52c0-457a-84f8-59292ca525cc" providerId="AD" clId="Web-{260F6174-2469-8879-B21B-FBA844166893}" dt="2026-03-15T09:21:52.296" v="33"/>
          <ac:spMkLst>
            <pc:docMk/>
            <pc:sldMk cId="1483357204" sldId="272"/>
            <ac:spMk id="10" creationId="{B50AB553-2A96-4A92-96F2-93548E096954}"/>
          </ac:spMkLst>
        </pc:spChg>
        <pc:spChg chg="add del">
          <ac:chgData name="Alexandru Marchidan (2308045)" userId="S::2308045@student.uwtsd.ac.uk::8002f757-52c0-457a-84f8-59292ca525cc" providerId="AD" clId="Web-{260F6174-2469-8879-B21B-FBA844166893}" dt="2026-03-15T09:22:43.157" v="35"/>
          <ac:spMkLst>
            <pc:docMk/>
            <pc:sldMk cId="1483357204" sldId="272"/>
            <ac:spMk id="12" creationId="{081E4A58-353D-44AE-B2FC-2A74E2E400F7}"/>
          </ac:spMkLst>
        </pc:spChg>
        <pc:spChg chg="add del">
          <ac:chgData name="Alexandru Marchidan (2308045)" userId="S::2308045@student.uwtsd.ac.uk::8002f757-52c0-457a-84f8-59292ca525cc" providerId="AD" clId="Web-{260F6174-2469-8879-B21B-FBA844166893}" dt="2026-03-15T09:22:43.157" v="35"/>
          <ac:spMkLst>
            <pc:docMk/>
            <pc:sldMk cId="1483357204" sldId="272"/>
            <ac:spMk id="13" creationId="{DAAE4CDD-124C-4DCF-9584-B6033B545DD5}"/>
          </ac:spMkLst>
        </pc:spChg>
        <pc:spChg chg="add del">
          <ac:chgData name="Alexandru Marchidan (2308045)" userId="S::2308045@student.uwtsd.ac.uk::8002f757-52c0-457a-84f8-59292ca525cc" providerId="AD" clId="Web-{260F6174-2469-8879-B21B-FBA844166893}" dt="2026-03-15T09:22:43.157" v="35"/>
          <ac:spMkLst>
            <pc:docMk/>
            <pc:sldMk cId="1483357204" sldId="272"/>
            <ac:spMk id="14" creationId="{B2F1E818-960A-7138-0AF7-EC75D34C7ECB}"/>
          </ac:spMkLst>
        </pc:spChg>
        <pc:spChg chg="add">
          <ac:chgData name="Alexandru Marchidan (2308045)" userId="S::2308045@student.uwtsd.ac.uk::8002f757-52c0-457a-84f8-59292ca525cc" providerId="AD" clId="Web-{260F6174-2469-8879-B21B-FBA844166893}" dt="2026-03-15T09:22:43.235" v="36"/>
          <ac:spMkLst>
            <pc:docMk/>
            <pc:sldMk cId="1483357204" sldId="272"/>
            <ac:spMk id="17" creationId="{B50AB553-2A96-4A92-96F2-93548E096954}"/>
          </ac:spMkLst>
        </pc:spChg>
        <pc:graphicFrameChg chg="add del">
          <ac:chgData name="Alexandru Marchidan (2308045)" userId="S::2308045@student.uwtsd.ac.uk::8002f757-52c0-457a-84f8-59292ca525cc" providerId="AD" clId="Web-{260F6174-2469-8879-B21B-FBA844166893}" dt="2026-03-15T09:21:52.296" v="33"/>
          <ac:graphicFrameMkLst>
            <pc:docMk/>
            <pc:sldMk cId="1483357204" sldId="272"/>
            <ac:graphicFrameMk id="5" creationId="{14E153A2-9CA1-0D1E-F004-1FDBDADFE1C7}"/>
          </ac:graphicFrameMkLst>
        </pc:graphicFrameChg>
        <pc:graphicFrameChg chg="add">
          <ac:chgData name="Alexandru Marchidan (2308045)" userId="S::2308045@student.uwtsd.ac.uk::8002f757-52c0-457a-84f8-59292ca525cc" providerId="AD" clId="Web-{260F6174-2469-8879-B21B-FBA844166893}" dt="2026-03-15T09:22:43.235" v="36"/>
          <ac:graphicFrameMkLst>
            <pc:docMk/>
            <pc:sldMk cId="1483357204" sldId="272"/>
            <ac:graphicFrameMk id="18" creationId="{14E153A2-9CA1-0D1E-F004-1FDBDADFE1C7}"/>
          </ac:graphicFrameMkLst>
        </pc:graphicFrameChg>
        <pc:picChg chg="add del">
          <ac:chgData name="Alexandru Marchidan (2308045)" userId="S::2308045@student.uwtsd.ac.uk::8002f757-52c0-457a-84f8-59292ca525cc" providerId="AD" clId="Web-{260F6174-2469-8879-B21B-FBA844166893}" dt="2026-03-15T09:21:52.296" v="33"/>
          <ac:picMkLst>
            <pc:docMk/>
            <pc:sldMk cId="1483357204" sldId="272"/>
            <ac:picMk id="6" creationId="{E212DD31-B53C-9C18-BE31-46729E8AC32C}"/>
          </ac:picMkLst>
        </pc:picChg>
        <pc:picChg chg="add">
          <ac:chgData name="Alexandru Marchidan (2308045)" userId="S::2308045@student.uwtsd.ac.uk::8002f757-52c0-457a-84f8-59292ca525cc" providerId="AD" clId="Web-{260F6174-2469-8879-B21B-FBA844166893}" dt="2026-03-15T09:22:43.235" v="36"/>
          <ac:picMkLst>
            <pc:docMk/>
            <pc:sldMk cId="1483357204" sldId="272"/>
            <ac:picMk id="16" creationId="{E212DD31-B53C-9C18-BE31-46729E8AC32C}"/>
          </ac:picMkLst>
        </pc:picChg>
      </pc:sldChg>
      <pc:sldChg chg="addSp modSp new ord">
        <pc:chgData name="Alexandru Marchidan (2308045)" userId="S::2308045@student.uwtsd.ac.uk::8002f757-52c0-457a-84f8-59292ca525cc" providerId="AD" clId="Web-{260F6174-2469-8879-B21B-FBA844166893}" dt="2026-03-15T10:00:24.153" v="181" actId="1076"/>
        <pc:sldMkLst>
          <pc:docMk/>
          <pc:sldMk cId="2379078308" sldId="272"/>
        </pc:sldMkLst>
        <pc:spChg chg="add mod">
          <ac:chgData name="Alexandru Marchidan (2308045)" userId="S::2308045@student.uwtsd.ac.uk::8002f757-52c0-457a-84f8-59292ca525cc" providerId="AD" clId="Web-{260F6174-2469-8879-B21B-FBA844166893}" dt="2026-03-15T09:27:42.310" v="50" actId="14100"/>
          <ac:spMkLst>
            <pc:docMk/>
            <pc:sldMk cId="2379078308" sldId="272"/>
            <ac:spMk id="2" creationId="{96B9EBF4-82CA-AF4C-F2CE-FFA36921A1F7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46:36.547" v="150" actId="14100"/>
          <ac:spMkLst>
            <pc:docMk/>
            <pc:sldMk cId="2379078308" sldId="272"/>
            <ac:spMk id="3" creationId="{A2A61402-CABC-C343-71EC-4C8C6D66DF6E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35:21.911" v="86" actId="14100"/>
          <ac:spMkLst>
            <pc:docMk/>
            <pc:sldMk cId="2379078308" sldId="272"/>
            <ac:spMk id="4" creationId="{1653AC80-A2D3-3C56-B2A9-0774A8E0A8C0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46:42.344" v="151" actId="14100"/>
          <ac:spMkLst>
            <pc:docMk/>
            <pc:sldMk cId="2379078308" sldId="272"/>
            <ac:spMk id="5" creationId="{6D60BE4D-DAB8-D1A8-A153-D3B03CA18FCE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46:46.672" v="152" actId="14100"/>
          <ac:spMkLst>
            <pc:docMk/>
            <pc:sldMk cId="2379078308" sldId="272"/>
            <ac:spMk id="6" creationId="{61528588-03E2-463F-2F52-5D7C96CBBD8F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46:51.673" v="153" actId="14100"/>
          <ac:spMkLst>
            <pc:docMk/>
            <pc:sldMk cId="2379078308" sldId="272"/>
            <ac:spMk id="7" creationId="{B087054C-B5B8-51EB-1387-656C9711A99C}"/>
          </ac:spMkLst>
        </pc:spChg>
        <pc:spChg chg="add">
          <ac:chgData name="Alexandru Marchidan (2308045)" userId="S::2308045@student.uwtsd.ac.uk::8002f757-52c0-457a-84f8-59292ca525cc" providerId="AD" clId="Web-{260F6174-2469-8879-B21B-FBA844166893}" dt="2026-03-15T09:30:49.104" v="74"/>
          <ac:spMkLst>
            <pc:docMk/>
            <pc:sldMk cId="2379078308" sldId="272"/>
            <ac:spMk id="8" creationId="{E93F1482-11F2-4099-763E-3279A9DF9135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31:00.307" v="76" actId="1076"/>
          <ac:spMkLst>
            <pc:docMk/>
            <pc:sldMk cId="2379078308" sldId="272"/>
            <ac:spMk id="9" creationId="{4B4C1ED7-AD58-8261-51AE-E76017AB8702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31:07.917" v="78" actId="1076"/>
          <ac:spMkLst>
            <pc:docMk/>
            <pc:sldMk cId="2379078308" sldId="272"/>
            <ac:spMk id="10" creationId="{2D887FE7-29C8-F7ED-F54D-8EE4ED19C4EE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31:17.558" v="80" actId="1076"/>
          <ac:spMkLst>
            <pc:docMk/>
            <pc:sldMk cId="2379078308" sldId="272"/>
            <ac:spMk id="11" creationId="{A916DF46-CDFB-0401-BF97-143648D8D417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51:03.465" v="179" actId="20577"/>
          <ac:spMkLst>
            <pc:docMk/>
            <pc:sldMk cId="2379078308" sldId="272"/>
            <ac:spMk id="12" creationId="{F4555BF0-7DED-D406-C821-9EBEFD1072A8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10:00:24.153" v="181" actId="1076"/>
          <ac:spMkLst>
            <pc:docMk/>
            <pc:sldMk cId="2379078308" sldId="272"/>
            <ac:spMk id="13" creationId="{BE801E33-591B-0806-5129-83F1E4B9B7C9}"/>
          </ac:spMkLst>
        </pc:spChg>
        <pc:spChg chg="add mod">
          <ac:chgData name="Alexandru Marchidan (2308045)" userId="S::2308045@student.uwtsd.ac.uk::8002f757-52c0-457a-84f8-59292ca525cc" providerId="AD" clId="Web-{260F6174-2469-8879-B21B-FBA844166893}" dt="2026-03-15T09:45:52.169" v="148" actId="20577"/>
          <ac:spMkLst>
            <pc:docMk/>
            <pc:sldMk cId="2379078308" sldId="272"/>
            <ac:spMk id="14" creationId="{6F9EF36D-89B2-BA72-21FC-3E28E047284C}"/>
          </ac:spMkLst>
        </pc:spChg>
      </pc:sldChg>
    </pc:docChg>
  </pc:docChgLst>
  <pc:docChgLst>
    <pc:chgData name="Alexandru Marchidan (2308045)" userId="S::2308045@student.uwtsd.ac.uk::8002f757-52c0-457a-84f8-59292ca525cc" providerId="AD" clId="Web-{E0E9EFC4-20B8-EB3F-49D1-A42224E85D30}"/>
    <pc:docChg chg="modSld">
      <pc:chgData name="Alexandru Marchidan (2308045)" userId="S::2308045@student.uwtsd.ac.uk::8002f757-52c0-457a-84f8-59292ca525cc" providerId="AD" clId="Web-{E0E9EFC4-20B8-EB3F-49D1-A42224E85D30}" dt="2026-02-27T21:40:09.230" v="11" actId="20577"/>
      <pc:docMkLst>
        <pc:docMk/>
      </pc:docMkLst>
      <pc:sldChg chg="modSp">
        <pc:chgData name="Alexandru Marchidan (2308045)" userId="S::2308045@student.uwtsd.ac.uk::8002f757-52c0-457a-84f8-59292ca525cc" providerId="AD" clId="Web-{E0E9EFC4-20B8-EB3F-49D1-A42224E85D30}" dt="2026-02-27T21:40:09.230" v="11" actId="20577"/>
        <pc:sldMkLst>
          <pc:docMk/>
          <pc:sldMk cId="1688460947" sldId="271"/>
        </pc:sldMkLst>
        <pc:spChg chg="mod">
          <ac:chgData name="Alexandru Marchidan (2308045)" userId="S::2308045@student.uwtsd.ac.uk::8002f757-52c0-457a-84f8-59292ca525cc" providerId="AD" clId="Web-{E0E9EFC4-20B8-EB3F-49D1-A42224E85D30}" dt="2026-02-27T21:40:09.230" v="11" actId="20577"/>
          <ac:spMkLst>
            <pc:docMk/>
            <pc:sldMk cId="1688460947" sldId="271"/>
            <ac:spMk id="21" creationId="{27DE25B3-BF08-8534-0A25-8CC37D1F3796}"/>
          </ac:spMkLst>
        </pc:spChg>
      </pc:sldChg>
    </pc:docChg>
  </pc:docChgLst>
  <pc:docChgLst>
    <pc:chgData name="Alexandru Marchidan (2308045)" userId="S::2308045@student.uwtsd.ac.uk::8002f757-52c0-457a-84f8-59292ca525cc" providerId="AD" clId="Web-{B8F6F60C-7E96-C75B-BF62-5C64BA039E71}"/>
    <pc:docChg chg="modSld">
      <pc:chgData name="Alexandru Marchidan (2308045)" userId="S::2308045@student.uwtsd.ac.uk::8002f757-52c0-457a-84f8-59292ca525cc" providerId="AD" clId="Web-{B8F6F60C-7E96-C75B-BF62-5C64BA039E71}" dt="2026-03-01T11:59:45.451" v="18" actId="20577"/>
      <pc:docMkLst>
        <pc:docMk/>
      </pc:docMkLst>
      <pc:sldChg chg="modSp">
        <pc:chgData name="Alexandru Marchidan (2308045)" userId="S::2308045@student.uwtsd.ac.uk::8002f757-52c0-457a-84f8-59292ca525cc" providerId="AD" clId="Web-{B8F6F60C-7E96-C75B-BF62-5C64BA039E71}" dt="2026-03-01T11:59:45.451" v="18" actId="20577"/>
        <pc:sldMkLst>
          <pc:docMk/>
          <pc:sldMk cId="692152038" sldId="257"/>
        </pc:sldMkLst>
        <pc:spChg chg="mod">
          <ac:chgData name="Alexandru Marchidan (2308045)" userId="S::2308045@student.uwtsd.ac.uk::8002f757-52c0-457a-84f8-59292ca525cc" providerId="AD" clId="Web-{B8F6F60C-7E96-C75B-BF62-5C64BA039E71}" dt="2026-03-01T11:59:45.451" v="18" actId="20577"/>
          <ac:spMkLst>
            <pc:docMk/>
            <pc:sldMk cId="692152038" sldId="257"/>
            <ac:spMk id="44" creationId="{E5D724B6-DF82-F3AD-34BD-56DDB0E072F4}"/>
          </ac:spMkLst>
        </pc:spChg>
      </pc:sldChg>
    </pc:docChg>
  </pc:docChgLst>
  <pc:docChgLst>
    <pc:chgData name="Jatinder Singh Panesar (2223136)" userId="S::2223136@student.uwtsd.ac.uk::02cb0a76-8494-4f32-8e05-4845c48b080e" providerId="AD" clId="Web-{07EA9145-56B5-D8FF-347B-B918EF1E3CA8}"/>
    <pc:docChg chg="modSld">
      <pc:chgData name="Jatinder Singh Panesar (2223136)" userId="S::2223136@student.uwtsd.ac.uk::02cb0a76-8494-4f32-8e05-4845c48b080e" providerId="AD" clId="Web-{07EA9145-56B5-D8FF-347B-B918EF1E3CA8}" dt="2026-03-08T12:26:42.970" v="1" actId="20577"/>
      <pc:docMkLst>
        <pc:docMk/>
      </pc:docMkLst>
      <pc:sldChg chg="modSp">
        <pc:chgData name="Jatinder Singh Panesar (2223136)" userId="S::2223136@student.uwtsd.ac.uk::02cb0a76-8494-4f32-8e05-4845c48b080e" providerId="AD" clId="Web-{07EA9145-56B5-D8FF-347B-B918EF1E3CA8}" dt="2026-03-08T12:26:42.970" v="1" actId="20577"/>
        <pc:sldMkLst>
          <pc:docMk/>
          <pc:sldMk cId="3817853066" sldId="256"/>
        </pc:sldMkLst>
        <pc:spChg chg="mod">
          <ac:chgData name="Jatinder Singh Panesar (2223136)" userId="S::2223136@student.uwtsd.ac.uk::02cb0a76-8494-4f32-8e05-4845c48b080e" providerId="AD" clId="Web-{07EA9145-56B5-D8FF-347B-B918EF1E3CA8}" dt="2026-03-08T12:26:42.970" v="1" actId="20577"/>
          <ac:spMkLst>
            <pc:docMk/>
            <pc:sldMk cId="3817853066" sldId="256"/>
            <ac:spMk id="3" creationId="{B56D8819-CE26-C369-923C-969647826918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61DB4C-E45F-4872-82E7-EF795412549D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F92DCFE-2432-401B-BE32-F05204350827}">
      <dgm:prSet/>
      <dgm:spPr/>
      <dgm:t>
        <a:bodyPr/>
        <a:lstStyle/>
        <a:p>
          <a:r>
            <a:rPr lang="en-GB"/>
            <a:t>Evidence from the case study:</a:t>
          </a:r>
          <a:endParaRPr lang="en-US"/>
        </a:p>
      </dgm:t>
    </dgm:pt>
    <dgm:pt modelId="{9DA63D31-C72A-4F4E-A6C1-6A4545870068}" type="parTrans" cxnId="{F401414C-91A0-4D7A-A062-4B15EE0BF061}">
      <dgm:prSet/>
      <dgm:spPr/>
      <dgm:t>
        <a:bodyPr/>
        <a:lstStyle/>
        <a:p>
          <a:endParaRPr lang="en-US"/>
        </a:p>
      </dgm:t>
    </dgm:pt>
    <dgm:pt modelId="{251FE019-75E7-44BB-88C6-9F32CC969767}" type="sibTrans" cxnId="{F401414C-91A0-4D7A-A062-4B15EE0BF061}">
      <dgm:prSet/>
      <dgm:spPr/>
      <dgm:t>
        <a:bodyPr/>
        <a:lstStyle/>
        <a:p>
          <a:endParaRPr lang="en-US"/>
        </a:p>
      </dgm:t>
    </dgm:pt>
    <dgm:pt modelId="{DD374DC9-6B21-458D-B83B-5C5A6050548C}">
      <dgm:prSet/>
      <dgm:spPr/>
      <dgm:t>
        <a:bodyPr/>
        <a:lstStyle/>
        <a:p>
          <a:r>
            <a:rPr lang="en-GB"/>
            <a:t>“Machines clanking and banging” on the factory floor</a:t>
          </a:r>
          <a:endParaRPr lang="en-US"/>
        </a:p>
      </dgm:t>
    </dgm:pt>
    <dgm:pt modelId="{A75F1EBA-8035-4B70-868E-FB965E2161F3}" type="parTrans" cxnId="{83630DF3-369E-42E8-A056-E62DB4F76D0D}">
      <dgm:prSet/>
      <dgm:spPr/>
      <dgm:t>
        <a:bodyPr/>
        <a:lstStyle/>
        <a:p>
          <a:endParaRPr lang="en-US"/>
        </a:p>
      </dgm:t>
    </dgm:pt>
    <dgm:pt modelId="{AA55DC31-8B9F-4845-BB0E-1884B45BFB28}" type="sibTrans" cxnId="{83630DF3-369E-42E8-A056-E62DB4F76D0D}">
      <dgm:prSet/>
      <dgm:spPr/>
      <dgm:t>
        <a:bodyPr/>
        <a:lstStyle/>
        <a:p>
          <a:endParaRPr lang="en-US"/>
        </a:p>
      </dgm:t>
    </dgm:pt>
    <dgm:pt modelId="{C887D75A-315D-4380-AEFD-EC968BFF7E23}">
      <dgm:prSet/>
      <dgm:spPr/>
      <dgm:t>
        <a:bodyPr/>
        <a:lstStyle/>
        <a:p>
          <a:r>
            <a:rPr lang="en-GB"/>
            <a:t>Instructions delivered in a loud production environment</a:t>
          </a:r>
          <a:br>
            <a:rPr lang="en-US"/>
          </a:br>
          <a:endParaRPr lang="en-US"/>
        </a:p>
      </dgm:t>
    </dgm:pt>
    <dgm:pt modelId="{D08A788E-9A74-4E2F-B427-D3E8F646DECF}" type="parTrans" cxnId="{7F373FC9-E874-420F-B615-07D832EC6377}">
      <dgm:prSet/>
      <dgm:spPr/>
      <dgm:t>
        <a:bodyPr/>
        <a:lstStyle/>
        <a:p>
          <a:endParaRPr lang="en-US"/>
        </a:p>
      </dgm:t>
    </dgm:pt>
    <dgm:pt modelId="{190F6834-ECF9-4D7A-91E5-1CE3820DDCC4}" type="sibTrans" cxnId="{7F373FC9-E874-420F-B615-07D832EC6377}">
      <dgm:prSet/>
      <dgm:spPr/>
      <dgm:t>
        <a:bodyPr/>
        <a:lstStyle/>
        <a:p>
          <a:endParaRPr lang="en-US"/>
        </a:p>
      </dgm:t>
    </dgm:pt>
    <dgm:pt modelId="{CC3A2257-0ECE-44BA-9A7B-5587A15615C2}">
      <dgm:prSet/>
      <dgm:spPr/>
      <dgm:t>
        <a:bodyPr/>
        <a:lstStyle/>
        <a:p>
          <a:r>
            <a:rPr lang="en-GB"/>
            <a:t>According to Shannon and Weaver’s transmission model, environmental noise can interfere with the communication channel and distort the message received (Shannon &amp; Weaver, 1949).</a:t>
          </a:r>
          <a:br>
            <a:rPr lang="en-US"/>
          </a:br>
          <a:endParaRPr lang="en-US"/>
        </a:p>
      </dgm:t>
    </dgm:pt>
    <dgm:pt modelId="{98496EFB-D3A9-4EA7-999E-6E57037786D4}" type="parTrans" cxnId="{95AEF15B-9FD9-455C-9AC8-3C3BB13F7D22}">
      <dgm:prSet/>
      <dgm:spPr/>
      <dgm:t>
        <a:bodyPr/>
        <a:lstStyle/>
        <a:p>
          <a:endParaRPr lang="en-US"/>
        </a:p>
      </dgm:t>
    </dgm:pt>
    <dgm:pt modelId="{8B3B1971-B1D6-43E1-93FA-E303B05C056D}" type="sibTrans" cxnId="{95AEF15B-9FD9-455C-9AC8-3C3BB13F7D22}">
      <dgm:prSet/>
      <dgm:spPr/>
      <dgm:t>
        <a:bodyPr/>
        <a:lstStyle/>
        <a:p>
          <a:endParaRPr lang="en-US"/>
        </a:p>
      </dgm:t>
    </dgm:pt>
    <dgm:pt modelId="{19672B9D-5D11-4D1C-BADA-2BE92F359FEB}">
      <dgm:prSet/>
      <dgm:spPr/>
      <dgm:t>
        <a:bodyPr/>
        <a:lstStyle/>
        <a:p>
          <a:r>
            <a:rPr lang="en-GB"/>
            <a:t>This may lead to misunderstanding of hygiene procedures and operational errors.</a:t>
          </a:r>
          <a:endParaRPr lang="en-US"/>
        </a:p>
      </dgm:t>
    </dgm:pt>
    <dgm:pt modelId="{4E93D6C9-449B-4DD6-9112-CF77D49893C2}" type="parTrans" cxnId="{5994ACBF-E385-43EA-88C2-1596AAC4C477}">
      <dgm:prSet/>
      <dgm:spPr/>
      <dgm:t>
        <a:bodyPr/>
        <a:lstStyle/>
        <a:p>
          <a:endParaRPr lang="en-US"/>
        </a:p>
      </dgm:t>
    </dgm:pt>
    <dgm:pt modelId="{A4F82143-95A7-4C7A-BD83-FBBD175639F9}" type="sibTrans" cxnId="{5994ACBF-E385-43EA-88C2-1596AAC4C477}">
      <dgm:prSet/>
      <dgm:spPr/>
      <dgm:t>
        <a:bodyPr/>
        <a:lstStyle/>
        <a:p>
          <a:endParaRPr lang="en-US"/>
        </a:p>
      </dgm:t>
    </dgm:pt>
    <dgm:pt modelId="{1A712559-C7AD-4834-B36E-D1368852CB69}" type="pres">
      <dgm:prSet presAssocID="{1661DB4C-E45F-4872-82E7-EF795412549D}" presName="vert0" presStyleCnt="0">
        <dgm:presLayoutVars>
          <dgm:dir/>
          <dgm:animOne val="branch"/>
          <dgm:animLvl val="lvl"/>
        </dgm:presLayoutVars>
      </dgm:prSet>
      <dgm:spPr/>
    </dgm:pt>
    <dgm:pt modelId="{4BEA1F0C-4D2B-4B35-BB85-7C2582306AD4}" type="pres">
      <dgm:prSet presAssocID="{5F92DCFE-2432-401B-BE32-F05204350827}" presName="thickLine" presStyleLbl="alignNode1" presStyleIdx="0" presStyleCnt="5"/>
      <dgm:spPr/>
    </dgm:pt>
    <dgm:pt modelId="{1BAAE45F-0D23-4365-8932-FCC36B1D3B60}" type="pres">
      <dgm:prSet presAssocID="{5F92DCFE-2432-401B-BE32-F05204350827}" presName="horz1" presStyleCnt="0"/>
      <dgm:spPr/>
    </dgm:pt>
    <dgm:pt modelId="{69CB1852-57D8-4964-B6DF-CCB855646857}" type="pres">
      <dgm:prSet presAssocID="{5F92DCFE-2432-401B-BE32-F05204350827}" presName="tx1" presStyleLbl="revTx" presStyleIdx="0" presStyleCnt="5"/>
      <dgm:spPr/>
    </dgm:pt>
    <dgm:pt modelId="{C4F4734C-4401-4184-9E5A-0D2855B83495}" type="pres">
      <dgm:prSet presAssocID="{5F92DCFE-2432-401B-BE32-F05204350827}" presName="vert1" presStyleCnt="0"/>
      <dgm:spPr/>
    </dgm:pt>
    <dgm:pt modelId="{A6027CBF-712C-46EC-B7A6-F29E365D5078}" type="pres">
      <dgm:prSet presAssocID="{DD374DC9-6B21-458D-B83B-5C5A6050548C}" presName="thickLine" presStyleLbl="alignNode1" presStyleIdx="1" presStyleCnt="5"/>
      <dgm:spPr/>
    </dgm:pt>
    <dgm:pt modelId="{1D341115-EE77-4414-A279-B13DC5CA2EB2}" type="pres">
      <dgm:prSet presAssocID="{DD374DC9-6B21-458D-B83B-5C5A6050548C}" presName="horz1" presStyleCnt="0"/>
      <dgm:spPr/>
    </dgm:pt>
    <dgm:pt modelId="{ADDACA21-CBD8-4C8C-9341-56FE65F56AB5}" type="pres">
      <dgm:prSet presAssocID="{DD374DC9-6B21-458D-B83B-5C5A6050548C}" presName="tx1" presStyleLbl="revTx" presStyleIdx="1" presStyleCnt="5"/>
      <dgm:spPr/>
    </dgm:pt>
    <dgm:pt modelId="{B25A430C-DBAB-4D1A-97EC-1117ABF03FCF}" type="pres">
      <dgm:prSet presAssocID="{DD374DC9-6B21-458D-B83B-5C5A6050548C}" presName="vert1" presStyleCnt="0"/>
      <dgm:spPr/>
    </dgm:pt>
    <dgm:pt modelId="{A77B4C10-43FA-40B0-953B-147631B5CE63}" type="pres">
      <dgm:prSet presAssocID="{C887D75A-315D-4380-AEFD-EC968BFF7E23}" presName="thickLine" presStyleLbl="alignNode1" presStyleIdx="2" presStyleCnt="5"/>
      <dgm:spPr/>
    </dgm:pt>
    <dgm:pt modelId="{B54C1F68-6FB6-427A-81FC-B9CECC0551A1}" type="pres">
      <dgm:prSet presAssocID="{C887D75A-315D-4380-AEFD-EC968BFF7E23}" presName="horz1" presStyleCnt="0"/>
      <dgm:spPr/>
    </dgm:pt>
    <dgm:pt modelId="{470FE77E-2CBB-45C4-9C1A-02C43BBD2643}" type="pres">
      <dgm:prSet presAssocID="{C887D75A-315D-4380-AEFD-EC968BFF7E23}" presName="tx1" presStyleLbl="revTx" presStyleIdx="2" presStyleCnt="5"/>
      <dgm:spPr/>
    </dgm:pt>
    <dgm:pt modelId="{C783D9E3-514A-4D97-A53B-FB6DE6D022B0}" type="pres">
      <dgm:prSet presAssocID="{C887D75A-315D-4380-AEFD-EC968BFF7E23}" presName="vert1" presStyleCnt="0"/>
      <dgm:spPr/>
    </dgm:pt>
    <dgm:pt modelId="{017774CF-745E-49BC-8D62-431C96EC19F8}" type="pres">
      <dgm:prSet presAssocID="{CC3A2257-0ECE-44BA-9A7B-5587A15615C2}" presName="thickLine" presStyleLbl="alignNode1" presStyleIdx="3" presStyleCnt="5"/>
      <dgm:spPr/>
    </dgm:pt>
    <dgm:pt modelId="{37F6D5A4-C4E0-45BD-A3B8-E05030461946}" type="pres">
      <dgm:prSet presAssocID="{CC3A2257-0ECE-44BA-9A7B-5587A15615C2}" presName="horz1" presStyleCnt="0"/>
      <dgm:spPr/>
    </dgm:pt>
    <dgm:pt modelId="{9669A47F-340C-4F24-B654-3D054A859697}" type="pres">
      <dgm:prSet presAssocID="{CC3A2257-0ECE-44BA-9A7B-5587A15615C2}" presName="tx1" presStyleLbl="revTx" presStyleIdx="3" presStyleCnt="5"/>
      <dgm:spPr/>
    </dgm:pt>
    <dgm:pt modelId="{36E0408D-4E5C-46D9-9A4F-8F0563766D7D}" type="pres">
      <dgm:prSet presAssocID="{CC3A2257-0ECE-44BA-9A7B-5587A15615C2}" presName="vert1" presStyleCnt="0"/>
      <dgm:spPr/>
    </dgm:pt>
    <dgm:pt modelId="{C2A4F1AB-7F77-4F38-BD5B-7E13773ACC54}" type="pres">
      <dgm:prSet presAssocID="{19672B9D-5D11-4D1C-BADA-2BE92F359FEB}" presName="thickLine" presStyleLbl="alignNode1" presStyleIdx="4" presStyleCnt="5"/>
      <dgm:spPr/>
    </dgm:pt>
    <dgm:pt modelId="{F33C4B07-BFED-4960-B707-8B268BEAFCD1}" type="pres">
      <dgm:prSet presAssocID="{19672B9D-5D11-4D1C-BADA-2BE92F359FEB}" presName="horz1" presStyleCnt="0"/>
      <dgm:spPr/>
    </dgm:pt>
    <dgm:pt modelId="{A2A3CDA8-DD88-41C3-848B-23DF93DEA3BF}" type="pres">
      <dgm:prSet presAssocID="{19672B9D-5D11-4D1C-BADA-2BE92F359FEB}" presName="tx1" presStyleLbl="revTx" presStyleIdx="4" presStyleCnt="5"/>
      <dgm:spPr/>
    </dgm:pt>
    <dgm:pt modelId="{4250000F-CD5C-4CB0-817D-EC29BD9B610E}" type="pres">
      <dgm:prSet presAssocID="{19672B9D-5D11-4D1C-BADA-2BE92F359FEB}" presName="vert1" presStyleCnt="0"/>
      <dgm:spPr/>
    </dgm:pt>
  </dgm:ptLst>
  <dgm:cxnLst>
    <dgm:cxn modelId="{95AEF15B-9FD9-455C-9AC8-3C3BB13F7D22}" srcId="{1661DB4C-E45F-4872-82E7-EF795412549D}" destId="{CC3A2257-0ECE-44BA-9A7B-5587A15615C2}" srcOrd="3" destOrd="0" parTransId="{98496EFB-D3A9-4EA7-999E-6E57037786D4}" sibTransId="{8B3B1971-B1D6-43E1-93FA-E303B05C056D}"/>
    <dgm:cxn modelId="{2D52A75C-768E-445A-A994-2E4568BC4161}" type="presOf" srcId="{C887D75A-315D-4380-AEFD-EC968BFF7E23}" destId="{470FE77E-2CBB-45C4-9C1A-02C43BBD2643}" srcOrd="0" destOrd="0" presId="urn:microsoft.com/office/officeart/2008/layout/LinedList"/>
    <dgm:cxn modelId="{947BBB4A-0763-4045-BBCD-1E6C969F5B91}" type="presOf" srcId="{CC3A2257-0ECE-44BA-9A7B-5587A15615C2}" destId="{9669A47F-340C-4F24-B654-3D054A859697}" srcOrd="0" destOrd="0" presId="urn:microsoft.com/office/officeart/2008/layout/LinedList"/>
    <dgm:cxn modelId="{F401414C-91A0-4D7A-A062-4B15EE0BF061}" srcId="{1661DB4C-E45F-4872-82E7-EF795412549D}" destId="{5F92DCFE-2432-401B-BE32-F05204350827}" srcOrd="0" destOrd="0" parTransId="{9DA63D31-C72A-4F4E-A6C1-6A4545870068}" sibTransId="{251FE019-75E7-44BB-88C6-9F32CC969767}"/>
    <dgm:cxn modelId="{BC25D68B-DB08-4ABF-A27E-D5B496CC733A}" type="presOf" srcId="{DD374DC9-6B21-458D-B83B-5C5A6050548C}" destId="{ADDACA21-CBD8-4C8C-9341-56FE65F56AB5}" srcOrd="0" destOrd="0" presId="urn:microsoft.com/office/officeart/2008/layout/LinedList"/>
    <dgm:cxn modelId="{F5893A9B-ABF0-437F-8053-A987695A13A9}" type="presOf" srcId="{19672B9D-5D11-4D1C-BADA-2BE92F359FEB}" destId="{A2A3CDA8-DD88-41C3-848B-23DF93DEA3BF}" srcOrd="0" destOrd="0" presId="urn:microsoft.com/office/officeart/2008/layout/LinedList"/>
    <dgm:cxn modelId="{5994ACBF-E385-43EA-88C2-1596AAC4C477}" srcId="{1661DB4C-E45F-4872-82E7-EF795412549D}" destId="{19672B9D-5D11-4D1C-BADA-2BE92F359FEB}" srcOrd="4" destOrd="0" parTransId="{4E93D6C9-449B-4DD6-9112-CF77D49893C2}" sibTransId="{A4F82143-95A7-4C7A-BD83-FBBD175639F9}"/>
    <dgm:cxn modelId="{7F373FC9-E874-420F-B615-07D832EC6377}" srcId="{1661DB4C-E45F-4872-82E7-EF795412549D}" destId="{C887D75A-315D-4380-AEFD-EC968BFF7E23}" srcOrd="2" destOrd="0" parTransId="{D08A788E-9A74-4E2F-B427-D3E8F646DECF}" sibTransId="{190F6834-ECF9-4D7A-91E5-1CE3820DDCC4}"/>
    <dgm:cxn modelId="{FA85FAEA-BFB4-42D7-8808-9476F6DD762E}" type="presOf" srcId="{5F92DCFE-2432-401B-BE32-F05204350827}" destId="{69CB1852-57D8-4964-B6DF-CCB855646857}" srcOrd="0" destOrd="0" presId="urn:microsoft.com/office/officeart/2008/layout/LinedList"/>
    <dgm:cxn modelId="{83630DF3-369E-42E8-A056-E62DB4F76D0D}" srcId="{1661DB4C-E45F-4872-82E7-EF795412549D}" destId="{DD374DC9-6B21-458D-B83B-5C5A6050548C}" srcOrd="1" destOrd="0" parTransId="{A75F1EBA-8035-4B70-868E-FB965E2161F3}" sibTransId="{AA55DC31-8B9F-4845-BB0E-1884B45BFB28}"/>
    <dgm:cxn modelId="{EFB132FF-53C2-469B-9E40-BFC43AF2A06B}" type="presOf" srcId="{1661DB4C-E45F-4872-82E7-EF795412549D}" destId="{1A712559-C7AD-4834-B36E-D1368852CB69}" srcOrd="0" destOrd="0" presId="urn:microsoft.com/office/officeart/2008/layout/LinedList"/>
    <dgm:cxn modelId="{536158BC-206F-4600-84CD-59BA2382351C}" type="presParOf" srcId="{1A712559-C7AD-4834-B36E-D1368852CB69}" destId="{4BEA1F0C-4D2B-4B35-BB85-7C2582306AD4}" srcOrd="0" destOrd="0" presId="urn:microsoft.com/office/officeart/2008/layout/LinedList"/>
    <dgm:cxn modelId="{A92D55E3-0F7A-4D74-8968-8E86450C659B}" type="presParOf" srcId="{1A712559-C7AD-4834-B36E-D1368852CB69}" destId="{1BAAE45F-0D23-4365-8932-FCC36B1D3B60}" srcOrd="1" destOrd="0" presId="urn:microsoft.com/office/officeart/2008/layout/LinedList"/>
    <dgm:cxn modelId="{E11105D2-51DE-44E3-8B8B-CE12EC8F392D}" type="presParOf" srcId="{1BAAE45F-0D23-4365-8932-FCC36B1D3B60}" destId="{69CB1852-57D8-4964-B6DF-CCB855646857}" srcOrd="0" destOrd="0" presId="urn:microsoft.com/office/officeart/2008/layout/LinedList"/>
    <dgm:cxn modelId="{9A564B98-60CD-4716-A8EC-E954B36AED55}" type="presParOf" srcId="{1BAAE45F-0D23-4365-8932-FCC36B1D3B60}" destId="{C4F4734C-4401-4184-9E5A-0D2855B83495}" srcOrd="1" destOrd="0" presId="urn:microsoft.com/office/officeart/2008/layout/LinedList"/>
    <dgm:cxn modelId="{5DF5F14C-7D59-4996-ABE7-7AD1D79530B6}" type="presParOf" srcId="{1A712559-C7AD-4834-B36E-D1368852CB69}" destId="{A6027CBF-712C-46EC-B7A6-F29E365D5078}" srcOrd="2" destOrd="0" presId="urn:microsoft.com/office/officeart/2008/layout/LinedList"/>
    <dgm:cxn modelId="{C4917387-6CA9-4922-9E55-09AE410BEF17}" type="presParOf" srcId="{1A712559-C7AD-4834-B36E-D1368852CB69}" destId="{1D341115-EE77-4414-A279-B13DC5CA2EB2}" srcOrd="3" destOrd="0" presId="urn:microsoft.com/office/officeart/2008/layout/LinedList"/>
    <dgm:cxn modelId="{BAF9E2B9-2FC3-46C7-98CF-71C780B7A52C}" type="presParOf" srcId="{1D341115-EE77-4414-A279-B13DC5CA2EB2}" destId="{ADDACA21-CBD8-4C8C-9341-56FE65F56AB5}" srcOrd="0" destOrd="0" presId="urn:microsoft.com/office/officeart/2008/layout/LinedList"/>
    <dgm:cxn modelId="{CF04FB44-38A9-431B-8A9A-8C2DEE14C023}" type="presParOf" srcId="{1D341115-EE77-4414-A279-B13DC5CA2EB2}" destId="{B25A430C-DBAB-4D1A-97EC-1117ABF03FCF}" srcOrd="1" destOrd="0" presId="urn:microsoft.com/office/officeart/2008/layout/LinedList"/>
    <dgm:cxn modelId="{C255B9D0-7190-4FF4-AD12-E2305FC2AA4B}" type="presParOf" srcId="{1A712559-C7AD-4834-B36E-D1368852CB69}" destId="{A77B4C10-43FA-40B0-953B-147631B5CE63}" srcOrd="4" destOrd="0" presId="urn:microsoft.com/office/officeart/2008/layout/LinedList"/>
    <dgm:cxn modelId="{9CD04366-E518-42A7-8F2A-D170DF179134}" type="presParOf" srcId="{1A712559-C7AD-4834-B36E-D1368852CB69}" destId="{B54C1F68-6FB6-427A-81FC-B9CECC0551A1}" srcOrd="5" destOrd="0" presId="urn:microsoft.com/office/officeart/2008/layout/LinedList"/>
    <dgm:cxn modelId="{E70CE15D-B3E5-4060-91D6-A0616AF5570B}" type="presParOf" srcId="{B54C1F68-6FB6-427A-81FC-B9CECC0551A1}" destId="{470FE77E-2CBB-45C4-9C1A-02C43BBD2643}" srcOrd="0" destOrd="0" presId="urn:microsoft.com/office/officeart/2008/layout/LinedList"/>
    <dgm:cxn modelId="{DE9EBA87-2813-4597-A00A-991109FB2549}" type="presParOf" srcId="{B54C1F68-6FB6-427A-81FC-B9CECC0551A1}" destId="{C783D9E3-514A-4D97-A53B-FB6DE6D022B0}" srcOrd="1" destOrd="0" presId="urn:microsoft.com/office/officeart/2008/layout/LinedList"/>
    <dgm:cxn modelId="{80DAE3EC-66B7-45D2-9F27-1EE519AF0DB1}" type="presParOf" srcId="{1A712559-C7AD-4834-B36E-D1368852CB69}" destId="{017774CF-745E-49BC-8D62-431C96EC19F8}" srcOrd="6" destOrd="0" presId="urn:microsoft.com/office/officeart/2008/layout/LinedList"/>
    <dgm:cxn modelId="{E103F1A0-D773-4725-8DB6-33EDC89C6EC1}" type="presParOf" srcId="{1A712559-C7AD-4834-B36E-D1368852CB69}" destId="{37F6D5A4-C4E0-45BD-A3B8-E05030461946}" srcOrd="7" destOrd="0" presId="urn:microsoft.com/office/officeart/2008/layout/LinedList"/>
    <dgm:cxn modelId="{6DE74E20-D238-4351-BA36-1EE033546E7D}" type="presParOf" srcId="{37F6D5A4-C4E0-45BD-A3B8-E05030461946}" destId="{9669A47F-340C-4F24-B654-3D054A859697}" srcOrd="0" destOrd="0" presId="urn:microsoft.com/office/officeart/2008/layout/LinedList"/>
    <dgm:cxn modelId="{334467DA-843B-4528-9B20-301A3573956A}" type="presParOf" srcId="{37F6D5A4-C4E0-45BD-A3B8-E05030461946}" destId="{36E0408D-4E5C-46D9-9A4F-8F0563766D7D}" srcOrd="1" destOrd="0" presId="urn:microsoft.com/office/officeart/2008/layout/LinedList"/>
    <dgm:cxn modelId="{55A0AD07-234D-4ED7-B4AB-0078DF7D26D9}" type="presParOf" srcId="{1A712559-C7AD-4834-B36E-D1368852CB69}" destId="{C2A4F1AB-7F77-4F38-BD5B-7E13773ACC54}" srcOrd="8" destOrd="0" presId="urn:microsoft.com/office/officeart/2008/layout/LinedList"/>
    <dgm:cxn modelId="{74B55E1D-FEBD-4441-8F02-2E31D16B1B4C}" type="presParOf" srcId="{1A712559-C7AD-4834-B36E-D1368852CB69}" destId="{F33C4B07-BFED-4960-B707-8B268BEAFCD1}" srcOrd="9" destOrd="0" presId="urn:microsoft.com/office/officeart/2008/layout/LinedList"/>
    <dgm:cxn modelId="{29643E8C-DA1B-43F7-AA36-AE6094877680}" type="presParOf" srcId="{F33C4B07-BFED-4960-B707-8B268BEAFCD1}" destId="{A2A3CDA8-DD88-41C3-848B-23DF93DEA3BF}" srcOrd="0" destOrd="0" presId="urn:microsoft.com/office/officeart/2008/layout/LinedList"/>
    <dgm:cxn modelId="{EFDC8225-8DE0-4D72-B5E2-1E9944AD7B50}" type="presParOf" srcId="{F33C4B07-BFED-4960-B707-8B268BEAFCD1}" destId="{4250000F-CD5C-4CB0-817D-EC29BD9B610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E5E09B-B2D6-4F38-87AF-ABEA1E5226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ACA2E7C-3A10-4A1F-B28F-B1896E04E60B}">
      <dgm:prSet/>
      <dgm:spPr/>
      <dgm:t>
        <a:bodyPr/>
        <a:lstStyle/>
        <a:p>
          <a:r>
            <a:rPr lang="en-GB"/>
            <a:t>Evidence from the case study:</a:t>
          </a:r>
          <a:endParaRPr lang="en-US"/>
        </a:p>
      </dgm:t>
    </dgm:pt>
    <dgm:pt modelId="{19D41D70-7C45-4D0D-A686-B4F92C0482EA}" type="parTrans" cxnId="{49B2C4A6-9F00-485E-BADC-E400B9903F04}">
      <dgm:prSet/>
      <dgm:spPr/>
      <dgm:t>
        <a:bodyPr/>
        <a:lstStyle/>
        <a:p>
          <a:endParaRPr lang="en-US"/>
        </a:p>
      </dgm:t>
    </dgm:pt>
    <dgm:pt modelId="{808EBE9D-CCBA-4218-A6B5-6837D300AAE4}" type="sibTrans" cxnId="{49B2C4A6-9F00-485E-BADC-E400B9903F04}">
      <dgm:prSet/>
      <dgm:spPr/>
      <dgm:t>
        <a:bodyPr/>
        <a:lstStyle/>
        <a:p>
          <a:endParaRPr lang="en-US"/>
        </a:p>
      </dgm:t>
    </dgm:pt>
    <dgm:pt modelId="{BDECFD66-6EC2-423C-935B-EDFFB869C9D7}">
      <dgm:prSet/>
      <dgm:spPr/>
      <dgm:t>
        <a:bodyPr/>
        <a:lstStyle/>
        <a:p>
          <a:r>
            <a:rPr lang="en-GB"/>
            <a:t>Employees “speak their own language with a few English words thrown in”</a:t>
          </a:r>
          <a:endParaRPr lang="en-US"/>
        </a:p>
      </dgm:t>
    </dgm:pt>
    <dgm:pt modelId="{A99689B4-A248-4A48-B1E5-DDB75FD173C0}" type="parTrans" cxnId="{ACC2961E-3593-4ADB-A5F8-61DA22344352}">
      <dgm:prSet/>
      <dgm:spPr/>
      <dgm:t>
        <a:bodyPr/>
        <a:lstStyle/>
        <a:p>
          <a:endParaRPr lang="en-US"/>
        </a:p>
      </dgm:t>
    </dgm:pt>
    <dgm:pt modelId="{76CE5F15-AD7A-4097-82BA-DF6616F87E4A}" type="sibTrans" cxnId="{ACC2961E-3593-4ADB-A5F8-61DA22344352}">
      <dgm:prSet/>
      <dgm:spPr/>
      <dgm:t>
        <a:bodyPr/>
        <a:lstStyle/>
        <a:p>
          <a:endParaRPr lang="en-US"/>
        </a:p>
      </dgm:t>
    </dgm:pt>
    <dgm:pt modelId="{626EC4B6-E052-49BD-87B6-E085C222ED9F}">
      <dgm:prSet/>
      <dgm:spPr/>
      <dgm:t>
        <a:bodyPr/>
        <a:lstStyle/>
        <a:p>
          <a:r>
            <a:rPr lang="en-GB"/>
            <a:t>Gary struggles to explain instructions clearly</a:t>
          </a:r>
          <a:endParaRPr lang="en-US"/>
        </a:p>
      </dgm:t>
    </dgm:pt>
    <dgm:pt modelId="{AD0FDB17-501C-46C5-BEB9-B900F62642CF}" type="parTrans" cxnId="{999A5AEB-78B6-4A39-B7DC-6D9A6B67BE30}">
      <dgm:prSet/>
      <dgm:spPr/>
      <dgm:t>
        <a:bodyPr/>
        <a:lstStyle/>
        <a:p>
          <a:endParaRPr lang="en-US"/>
        </a:p>
      </dgm:t>
    </dgm:pt>
    <dgm:pt modelId="{C70A60C5-5F9B-4977-9882-1C6A3FA26994}" type="sibTrans" cxnId="{999A5AEB-78B6-4A39-B7DC-6D9A6B67BE30}">
      <dgm:prSet/>
      <dgm:spPr/>
      <dgm:t>
        <a:bodyPr/>
        <a:lstStyle/>
        <a:p>
          <a:endParaRPr lang="en-US"/>
        </a:p>
      </dgm:t>
    </dgm:pt>
    <dgm:pt modelId="{7EB8C583-94BB-4D70-A2A5-ACB083361A2A}">
      <dgm:prSet/>
      <dgm:spPr/>
      <dgm:t>
        <a:bodyPr/>
        <a:lstStyle/>
        <a:p>
          <a:r>
            <a:rPr lang="en-GB"/>
            <a:t>According to Berlo’s SMCR model, communication effectiveness depends on the sender’s and receiver’s communication skills, knowledge and social systems (Berlo, 1960).</a:t>
          </a:r>
          <a:br>
            <a:rPr lang="en-US"/>
          </a:br>
          <a:endParaRPr lang="en-US"/>
        </a:p>
      </dgm:t>
    </dgm:pt>
    <dgm:pt modelId="{12F51D22-8AE1-4AD4-826F-FEB865992F9D}" type="parTrans" cxnId="{E726EBF4-343C-4695-9B2E-FAE83917D19D}">
      <dgm:prSet/>
      <dgm:spPr/>
      <dgm:t>
        <a:bodyPr/>
        <a:lstStyle/>
        <a:p>
          <a:endParaRPr lang="en-US"/>
        </a:p>
      </dgm:t>
    </dgm:pt>
    <dgm:pt modelId="{202E897A-9892-4191-9106-C5EC6FDAFAF0}" type="sibTrans" cxnId="{E726EBF4-343C-4695-9B2E-FAE83917D19D}">
      <dgm:prSet/>
      <dgm:spPr/>
      <dgm:t>
        <a:bodyPr/>
        <a:lstStyle/>
        <a:p>
          <a:endParaRPr lang="en-US"/>
        </a:p>
      </dgm:t>
    </dgm:pt>
    <dgm:pt modelId="{CF6447F5-037C-4FC6-BD6F-E742C0EE16CE}">
      <dgm:prSet/>
      <dgm:spPr/>
      <dgm:t>
        <a:bodyPr/>
        <a:lstStyle/>
        <a:p>
          <a:r>
            <a:rPr lang="en-GB"/>
            <a:t>Language differences may reduce accurate encoding and decoding of messages.</a:t>
          </a:r>
          <a:endParaRPr lang="en-US"/>
        </a:p>
      </dgm:t>
    </dgm:pt>
    <dgm:pt modelId="{2E957768-1EBA-4530-9509-4D5ADFC0562C}" type="parTrans" cxnId="{8EC5D3B1-6714-4FB0-B78B-D7A113BF74DD}">
      <dgm:prSet/>
      <dgm:spPr/>
      <dgm:t>
        <a:bodyPr/>
        <a:lstStyle/>
        <a:p>
          <a:endParaRPr lang="en-US"/>
        </a:p>
      </dgm:t>
    </dgm:pt>
    <dgm:pt modelId="{826EFB96-451C-441C-981C-91942AF93D04}" type="sibTrans" cxnId="{8EC5D3B1-6714-4FB0-B78B-D7A113BF74DD}">
      <dgm:prSet/>
      <dgm:spPr/>
      <dgm:t>
        <a:bodyPr/>
        <a:lstStyle/>
        <a:p>
          <a:endParaRPr lang="en-US"/>
        </a:p>
      </dgm:t>
    </dgm:pt>
    <dgm:pt modelId="{8F14C3FA-E77E-45F4-A614-A1B5D9CF649A}" type="pres">
      <dgm:prSet presAssocID="{EBE5E09B-B2D6-4F38-87AF-ABEA1E522673}" presName="root" presStyleCnt="0">
        <dgm:presLayoutVars>
          <dgm:dir/>
          <dgm:resizeHandles val="exact"/>
        </dgm:presLayoutVars>
      </dgm:prSet>
      <dgm:spPr/>
    </dgm:pt>
    <dgm:pt modelId="{BDF9F9D7-5C23-4C92-99B8-9D1DC8E6F7A3}" type="pres">
      <dgm:prSet presAssocID="{6ACA2E7C-3A10-4A1F-B28F-B1896E04E60B}" presName="compNode" presStyleCnt="0"/>
      <dgm:spPr/>
    </dgm:pt>
    <dgm:pt modelId="{B9FB342E-C10F-475F-BCAD-8187219E5415}" type="pres">
      <dgm:prSet presAssocID="{6ACA2E7C-3A10-4A1F-B28F-B1896E04E60B}" presName="bgRect" presStyleLbl="bgShp" presStyleIdx="0" presStyleCnt="5"/>
      <dgm:spPr/>
    </dgm:pt>
    <dgm:pt modelId="{861F5C07-F238-4344-BDDF-F75F4651C178}" type="pres">
      <dgm:prSet presAssocID="{6ACA2E7C-3A10-4A1F-B28F-B1896E04E60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DE92E2F-8376-49FC-A07A-2D57F046BC07}" type="pres">
      <dgm:prSet presAssocID="{6ACA2E7C-3A10-4A1F-B28F-B1896E04E60B}" presName="spaceRect" presStyleCnt="0"/>
      <dgm:spPr/>
    </dgm:pt>
    <dgm:pt modelId="{8C3D01BA-2F64-47D1-A45B-CC78B23BEF40}" type="pres">
      <dgm:prSet presAssocID="{6ACA2E7C-3A10-4A1F-B28F-B1896E04E60B}" presName="parTx" presStyleLbl="revTx" presStyleIdx="0" presStyleCnt="5">
        <dgm:presLayoutVars>
          <dgm:chMax val="0"/>
          <dgm:chPref val="0"/>
        </dgm:presLayoutVars>
      </dgm:prSet>
      <dgm:spPr/>
    </dgm:pt>
    <dgm:pt modelId="{D91636ED-50FA-41D3-9B56-08CFB3D1EEA6}" type="pres">
      <dgm:prSet presAssocID="{808EBE9D-CCBA-4218-A6B5-6837D300AAE4}" presName="sibTrans" presStyleCnt="0"/>
      <dgm:spPr/>
    </dgm:pt>
    <dgm:pt modelId="{B9A34132-FE58-44C1-99DC-7D6127E64EC5}" type="pres">
      <dgm:prSet presAssocID="{BDECFD66-6EC2-423C-935B-EDFFB869C9D7}" presName="compNode" presStyleCnt="0"/>
      <dgm:spPr/>
    </dgm:pt>
    <dgm:pt modelId="{3A6F39BE-61ED-4EA4-B21A-76D0C0FF299F}" type="pres">
      <dgm:prSet presAssocID="{BDECFD66-6EC2-423C-935B-EDFFB869C9D7}" presName="bgRect" presStyleLbl="bgShp" presStyleIdx="1" presStyleCnt="5"/>
      <dgm:spPr/>
    </dgm:pt>
    <dgm:pt modelId="{4FC866FD-9448-48C0-AA67-1417CE4260AA}" type="pres">
      <dgm:prSet presAssocID="{BDECFD66-6EC2-423C-935B-EDFFB869C9D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4F7033E1-31ED-4293-A651-21F94AE72027}" type="pres">
      <dgm:prSet presAssocID="{BDECFD66-6EC2-423C-935B-EDFFB869C9D7}" presName="spaceRect" presStyleCnt="0"/>
      <dgm:spPr/>
    </dgm:pt>
    <dgm:pt modelId="{730A4A64-E946-4271-AC17-025F5D522A17}" type="pres">
      <dgm:prSet presAssocID="{BDECFD66-6EC2-423C-935B-EDFFB869C9D7}" presName="parTx" presStyleLbl="revTx" presStyleIdx="1" presStyleCnt="5">
        <dgm:presLayoutVars>
          <dgm:chMax val="0"/>
          <dgm:chPref val="0"/>
        </dgm:presLayoutVars>
      </dgm:prSet>
      <dgm:spPr/>
    </dgm:pt>
    <dgm:pt modelId="{92CC979B-3D63-450F-9757-A8F51A13B9EF}" type="pres">
      <dgm:prSet presAssocID="{76CE5F15-AD7A-4097-82BA-DF6616F87E4A}" presName="sibTrans" presStyleCnt="0"/>
      <dgm:spPr/>
    </dgm:pt>
    <dgm:pt modelId="{CEC53C73-8B39-4E02-9949-D447CC3FF28C}" type="pres">
      <dgm:prSet presAssocID="{626EC4B6-E052-49BD-87B6-E085C222ED9F}" presName="compNode" presStyleCnt="0"/>
      <dgm:spPr/>
    </dgm:pt>
    <dgm:pt modelId="{4BB96B2B-4258-443C-A42C-0ECE029B5513}" type="pres">
      <dgm:prSet presAssocID="{626EC4B6-E052-49BD-87B6-E085C222ED9F}" presName="bgRect" presStyleLbl="bgShp" presStyleIdx="2" presStyleCnt="5"/>
      <dgm:spPr/>
    </dgm:pt>
    <dgm:pt modelId="{D3D12756-36C1-4B4D-A74F-1398C19DBB98}" type="pres">
      <dgm:prSet presAssocID="{626EC4B6-E052-49BD-87B6-E085C222ED9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2B04A1-2673-47D7-8977-4CEF47E3EB1A}" type="pres">
      <dgm:prSet presAssocID="{626EC4B6-E052-49BD-87B6-E085C222ED9F}" presName="spaceRect" presStyleCnt="0"/>
      <dgm:spPr/>
    </dgm:pt>
    <dgm:pt modelId="{F825466A-9491-4F40-9671-DD555BD1265B}" type="pres">
      <dgm:prSet presAssocID="{626EC4B6-E052-49BD-87B6-E085C222ED9F}" presName="parTx" presStyleLbl="revTx" presStyleIdx="2" presStyleCnt="5">
        <dgm:presLayoutVars>
          <dgm:chMax val="0"/>
          <dgm:chPref val="0"/>
        </dgm:presLayoutVars>
      </dgm:prSet>
      <dgm:spPr/>
    </dgm:pt>
    <dgm:pt modelId="{DA514A3B-6F7C-4933-BDFF-440AE8C46AFE}" type="pres">
      <dgm:prSet presAssocID="{C70A60C5-5F9B-4977-9882-1C6A3FA26994}" presName="sibTrans" presStyleCnt="0"/>
      <dgm:spPr/>
    </dgm:pt>
    <dgm:pt modelId="{4206DD3E-3BAD-4302-BCA4-117E0080419A}" type="pres">
      <dgm:prSet presAssocID="{7EB8C583-94BB-4D70-A2A5-ACB083361A2A}" presName="compNode" presStyleCnt="0"/>
      <dgm:spPr/>
    </dgm:pt>
    <dgm:pt modelId="{CD74F315-0BE4-47C3-8BCB-78DFD2AA2864}" type="pres">
      <dgm:prSet presAssocID="{7EB8C583-94BB-4D70-A2A5-ACB083361A2A}" presName="bgRect" presStyleLbl="bgShp" presStyleIdx="3" presStyleCnt="5"/>
      <dgm:spPr/>
    </dgm:pt>
    <dgm:pt modelId="{90739530-4387-46CB-A3B1-1650CEE586D7}" type="pres">
      <dgm:prSet presAssocID="{7EB8C583-94BB-4D70-A2A5-ACB083361A2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5F1422F-BDBD-4842-829E-664453D8DACC}" type="pres">
      <dgm:prSet presAssocID="{7EB8C583-94BB-4D70-A2A5-ACB083361A2A}" presName="spaceRect" presStyleCnt="0"/>
      <dgm:spPr/>
    </dgm:pt>
    <dgm:pt modelId="{E3250E2B-2596-435A-B9F9-677B90274BB5}" type="pres">
      <dgm:prSet presAssocID="{7EB8C583-94BB-4D70-A2A5-ACB083361A2A}" presName="parTx" presStyleLbl="revTx" presStyleIdx="3" presStyleCnt="5">
        <dgm:presLayoutVars>
          <dgm:chMax val="0"/>
          <dgm:chPref val="0"/>
        </dgm:presLayoutVars>
      </dgm:prSet>
      <dgm:spPr/>
    </dgm:pt>
    <dgm:pt modelId="{8ED89562-A064-444A-8E4E-F395CF338271}" type="pres">
      <dgm:prSet presAssocID="{202E897A-9892-4191-9106-C5EC6FDAFAF0}" presName="sibTrans" presStyleCnt="0"/>
      <dgm:spPr/>
    </dgm:pt>
    <dgm:pt modelId="{BE3D2959-5D95-47A8-94D7-E6D3784465C4}" type="pres">
      <dgm:prSet presAssocID="{CF6447F5-037C-4FC6-BD6F-E742C0EE16CE}" presName="compNode" presStyleCnt="0"/>
      <dgm:spPr/>
    </dgm:pt>
    <dgm:pt modelId="{6F349E9E-A435-496C-AAC3-FC3355938A9E}" type="pres">
      <dgm:prSet presAssocID="{CF6447F5-037C-4FC6-BD6F-E742C0EE16CE}" presName="bgRect" presStyleLbl="bgShp" presStyleIdx="4" presStyleCnt="5"/>
      <dgm:spPr/>
    </dgm:pt>
    <dgm:pt modelId="{D6592EF5-C867-49F9-87CD-A27DD9CD94AE}" type="pres">
      <dgm:prSet presAssocID="{CF6447F5-037C-4FC6-BD6F-E742C0EE16C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145FDC34-EFF9-468A-B57F-9AE0F83B4804}" type="pres">
      <dgm:prSet presAssocID="{CF6447F5-037C-4FC6-BD6F-E742C0EE16CE}" presName="spaceRect" presStyleCnt="0"/>
      <dgm:spPr/>
    </dgm:pt>
    <dgm:pt modelId="{FA5F627F-AA07-4B11-ABC9-A07A2798040B}" type="pres">
      <dgm:prSet presAssocID="{CF6447F5-037C-4FC6-BD6F-E742C0EE16C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029F80F-1E4D-46C0-BC26-99380B2C48B8}" type="presOf" srcId="{7EB8C583-94BB-4D70-A2A5-ACB083361A2A}" destId="{E3250E2B-2596-435A-B9F9-677B90274BB5}" srcOrd="0" destOrd="0" presId="urn:microsoft.com/office/officeart/2018/2/layout/IconVerticalSolidList"/>
    <dgm:cxn modelId="{B65F9211-A19A-457C-9731-FE579377CFA9}" type="presOf" srcId="{626EC4B6-E052-49BD-87B6-E085C222ED9F}" destId="{F825466A-9491-4F40-9671-DD555BD1265B}" srcOrd="0" destOrd="0" presId="urn:microsoft.com/office/officeart/2018/2/layout/IconVerticalSolidList"/>
    <dgm:cxn modelId="{890F4A17-CFA3-4172-A15C-860AA6BE55BA}" type="presOf" srcId="{EBE5E09B-B2D6-4F38-87AF-ABEA1E522673}" destId="{8F14C3FA-E77E-45F4-A614-A1B5D9CF649A}" srcOrd="0" destOrd="0" presId="urn:microsoft.com/office/officeart/2018/2/layout/IconVerticalSolidList"/>
    <dgm:cxn modelId="{ACC2961E-3593-4ADB-A5F8-61DA22344352}" srcId="{EBE5E09B-B2D6-4F38-87AF-ABEA1E522673}" destId="{BDECFD66-6EC2-423C-935B-EDFFB869C9D7}" srcOrd="1" destOrd="0" parTransId="{A99689B4-A248-4A48-B1E5-DDB75FD173C0}" sibTransId="{76CE5F15-AD7A-4097-82BA-DF6616F87E4A}"/>
    <dgm:cxn modelId="{F2B7F297-725A-4A8C-B8F4-6CF50176E395}" type="presOf" srcId="{6ACA2E7C-3A10-4A1F-B28F-B1896E04E60B}" destId="{8C3D01BA-2F64-47D1-A45B-CC78B23BEF40}" srcOrd="0" destOrd="0" presId="urn:microsoft.com/office/officeart/2018/2/layout/IconVerticalSolidList"/>
    <dgm:cxn modelId="{49B2C4A6-9F00-485E-BADC-E400B9903F04}" srcId="{EBE5E09B-B2D6-4F38-87AF-ABEA1E522673}" destId="{6ACA2E7C-3A10-4A1F-B28F-B1896E04E60B}" srcOrd="0" destOrd="0" parTransId="{19D41D70-7C45-4D0D-A686-B4F92C0482EA}" sibTransId="{808EBE9D-CCBA-4218-A6B5-6837D300AAE4}"/>
    <dgm:cxn modelId="{8EC5D3B1-6714-4FB0-B78B-D7A113BF74DD}" srcId="{EBE5E09B-B2D6-4F38-87AF-ABEA1E522673}" destId="{CF6447F5-037C-4FC6-BD6F-E742C0EE16CE}" srcOrd="4" destOrd="0" parTransId="{2E957768-1EBA-4530-9509-4D5ADFC0562C}" sibTransId="{826EFB96-451C-441C-981C-91942AF93D04}"/>
    <dgm:cxn modelId="{999A5AEB-78B6-4A39-B7DC-6D9A6B67BE30}" srcId="{EBE5E09B-B2D6-4F38-87AF-ABEA1E522673}" destId="{626EC4B6-E052-49BD-87B6-E085C222ED9F}" srcOrd="2" destOrd="0" parTransId="{AD0FDB17-501C-46C5-BEB9-B900F62642CF}" sibTransId="{C70A60C5-5F9B-4977-9882-1C6A3FA26994}"/>
    <dgm:cxn modelId="{6CDB0FEC-631B-45EB-8773-573BAB287844}" type="presOf" srcId="{BDECFD66-6EC2-423C-935B-EDFFB869C9D7}" destId="{730A4A64-E946-4271-AC17-025F5D522A17}" srcOrd="0" destOrd="0" presId="urn:microsoft.com/office/officeart/2018/2/layout/IconVerticalSolidList"/>
    <dgm:cxn modelId="{E726EBF4-343C-4695-9B2E-FAE83917D19D}" srcId="{EBE5E09B-B2D6-4F38-87AF-ABEA1E522673}" destId="{7EB8C583-94BB-4D70-A2A5-ACB083361A2A}" srcOrd="3" destOrd="0" parTransId="{12F51D22-8AE1-4AD4-826F-FEB865992F9D}" sibTransId="{202E897A-9892-4191-9106-C5EC6FDAFAF0}"/>
    <dgm:cxn modelId="{87AEFEFE-1583-483B-AA69-37A16318883B}" type="presOf" srcId="{CF6447F5-037C-4FC6-BD6F-E742C0EE16CE}" destId="{FA5F627F-AA07-4B11-ABC9-A07A2798040B}" srcOrd="0" destOrd="0" presId="urn:microsoft.com/office/officeart/2018/2/layout/IconVerticalSolidList"/>
    <dgm:cxn modelId="{E0398CE0-D4D5-465E-A678-12A897D80B26}" type="presParOf" srcId="{8F14C3FA-E77E-45F4-A614-A1B5D9CF649A}" destId="{BDF9F9D7-5C23-4C92-99B8-9D1DC8E6F7A3}" srcOrd="0" destOrd="0" presId="urn:microsoft.com/office/officeart/2018/2/layout/IconVerticalSolidList"/>
    <dgm:cxn modelId="{2C6EB3E4-BF34-4602-8156-C6D544FAEF8A}" type="presParOf" srcId="{BDF9F9D7-5C23-4C92-99B8-9D1DC8E6F7A3}" destId="{B9FB342E-C10F-475F-BCAD-8187219E5415}" srcOrd="0" destOrd="0" presId="urn:microsoft.com/office/officeart/2018/2/layout/IconVerticalSolidList"/>
    <dgm:cxn modelId="{41F1A225-DBB1-4EEA-A08D-067E3C35EE0D}" type="presParOf" srcId="{BDF9F9D7-5C23-4C92-99B8-9D1DC8E6F7A3}" destId="{861F5C07-F238-4344-BDDF-F75F4651C178}" srcOrd="1" destOrd="0" presId="urn:microsoft.com/office/officeart/2018/2/layout/IconVerticalSolidList"/>
    <dgm:cxn modelId="{8E5C598F-381D-47C7-AEB0-893E995265F3}" type="presParOf" srcId="{BDF9F9D7-5C23-4C92-99B8-9D1DC8E6F7A3}" destId="{2DE92E2F-8376-49FC-A07A-2D57F046BC07}" srcOrd="2" destOrd="0" presId="urn:microsoft.com/office/officeart/2018/2/layout/IconVerticalSolidList"/>
    <dgm:cxn modelId="{A52A815C-DD77-4F4B-BCAF-5D45F98D3C1D}" type="presParOf" srcId="{BDF9F9D7-5C23-4C92-99B8-9D1DC8E6F7A3}" destId="{8C3D01BA-2F64-47D1-A45B-CC78B23BEF40}" srcOrd="3" destOrd="0" presId="urn:microsoft.com/office/officeart/2018/2/layout/IconVerticalSolidList"/>
    <dgm:cxn modelId="{3C11FEB8-B2A1-480C-A125-049B4ECF1C97}" type="presParOf" srcId="{8F14C3FA-E77E-45F4-A614-A1B5D9CF649A}" destId="{D91636ED-50FA-41D3-9B56-08CFB3D1EEA6}" srcOrd="1" destOrd="0" presId="urn:microsoft.com/office/officeart/2018/2/layout/IconVerticalSolidList"/>
    <dgm:cxn modelId="{7337632F-7DC3-4B95-B081-310FD7319FB2}" type="presParOf" srcId="{8F14C3FA-E77E-45F4-A614-A1B5D9CF649A}" destId="{B9A34132-FE58-44C1-99DC-7D6127E64EC5}" srcOrd="2" destOrd="0" presId="urn:microsoft.com/office/officeart/2018/2/layout/IconVerticalSolidList"/>
    <dgm:cxn modelId="{55E1E3BE-3B31-4137-BAFC-0CB1DDD90C28}" type="presParOf" srcId="{B9A34132-FE58-44C1-99DC-7D6127E64EC5}" destId="{3A6F39BE-61ED-4EA4-B21A-76D0C0FF299F}" srcOrd="0" destOrd="0" presId="urn:microsoft.com/office/officeart/2018/2/layout/IconVerticalSolidList"/>
    <dgm:cxn modelId="{A22A8A74-AACB-49EB-BEBA-F7935E935761}" type="presParOf" srcId="{B9A34132-FE58-44C1-99DC-7D6127E64EC5}" destId="{4FC866FD-9448-48C0-AA67-1417CE4260AA}" srcOrd="1" destOrd="0" presId="urn:microsoft.com/office/officeart/2018/2/layout/IconVerticalSolidList"/>
    <dgm:cxn modelId="{387092A1-0469-442C-86E7-0E9EDC135B79}" type="presParOf" srcId="{B9A34132-FE58-44C1-99DC-7D6127E64EC5}" destId="{4F7033E1-31ED-4293-A651-21F94AE72027}" srcOrd="2" destOrd="0" presId="urn:microsoft.com/office/officeart/2018/2/layout/IconVerticalSolidList"/>
    <dgm:cxn modelId="{0E2C3208-CB85-431C-ACEF-EFB5917C5AA1}" type="presParOf" srcId="{B9A34132-FE58-44C1-99DC-7D6127E64EC5}" destId="{730A4A64-E946-4271-AC17-025F5D522A17}" srcOrd="3" destOrd="0" presId="urn:microsoft.com/office/officeart/2018/2/layout/IconVerticalSolidList"/>
    <dgm:cxn modelId="{B1AD1544-A93F-46B1-B3C0-FE96CFC8F6E5}" type="presParOf" srcId="{8F14C3FA-E77E-45F4-A614-A1B5D9CF649A}" destId="{92CC979B-3D63-450F-9757-A8F51A13B9EF}" srcOrd="3" destOrd="0" presId="urn:microsoft.com/office/officeart/2018/2/layout/IconVerticalSolidList"/>
    <dgm:cxn modelId="{2EDB2F4B-AB8B-45A8-8BED-59FFEE8ABB54}" type="presParOf" srcId="{8F14C3FA-E77E-45F4-A614-A1B5D9CF649A}" destId="{CEC53C73-8B39-4E02-9949-D447CC3FF28C}" srcOrd="4" destOrd="0" presId="urn:microsoft.com/office/officeart/2018/2/layout/IconVerticalSolidList"/>
    <dgm:cxn modelId="{1A91B780-EA0B-4ECA-B76B-ADE8B24E4DF9}" type="presParOf" srcId="{CEC53C73-8B39-4E02-9949-D447CC3FF28C}" destId="{4BB96B2B-4258-443C-A42C-0ECE029B5513}" srcOrd="0" destOrd="0" presId="urn:microsoft.com/office/officeart/2018/2/layout/IconVerticalSolidList"/>
    <dgm:cxn modelId="{FDFAABEB-0FA1-4A9C-B743-0D5B96D01564}" type="presParOf" srcId="{CEC53C73-8B39-4E02-9949-D447CC3FF28C}" destId="{D3D12756-36C1-4B4D-A74F-1398C19DBB98}" srcOrd="1" destOrd="0" presId="urn:microsoft.com/office/officeart/2018/2/layout/IconVerticalSolidList"/>
    <dgm:cxn modelId="{6B6CD658-BC60-425C-AC7D-266FEB7D2303}" type="presParOf" srcId="{CEC53C73-8B39-4E02-9949-D447CC3FF28C}" destId="{362B04A1-2673-47D7-8977-4CEF47E3EB1A}" srcOrd="2" destOrd="0" presId="urn:microsoft.com/office/officeart/2018/2/layout/IconVerticalSolidList"/>
    <dgm:cxn modelId="{22721C21-3CF1-4245-9F06-1E8078A3B8D2}" type="presParOf" srcId="{CEC53C73-8B39-4E02-9949-D447CC3FF28C}" destId="{F825466A-9491-4F40-9671-DD555BD1265B}" srcOrd="3" destOrd="0" presId="urn:microsoft.com/office/officeart/2018/2/layout/IconVerticalSolidList"/>
    <dgm:cxn modelId="{EB93C9CA-5D2D-4A0D-9C28-144E8F764CDC}" type="presParOf" srcId="{8F14C3FA-E77E-45F4-A614-A1B5D9CF649A}" destId="{DA514A3B-6F7C-4933-BDFF-440AE8C46AFE}" srcOrd="5" destOrd="0" presId="urn:microsoft.com/office/officeart/2018/2/layout/IconVerticalSolidList"/>
    <dgm:cxn modelId="{4C7A8FA2-7253-4628-B8F5-932746CD7724}" type="presParOf" srcId="{8F14C3FA-E77E-45F4-A614-A1B5D9CF649A}" destId="{4206DD3E-3BAD-4302-BCA4-117E0080419A}" srcOrd="6" destOrd="0" presId="urn:microsoft.com/office/officeart/2018/2/layout/IconVerticalSolidList"/>
    <dgm:cxn modelId="{7E841FBB-C09A-4E2B-AA7D-511E268DD191}" type="presParOf" srcId="{4206DD3E-3BAD-4302-BCA4-117E0080419A}" destId="{CD74F315-0BE4-47C3-8BCB-78DFD2AA2864}" srcOrd="0" destOrd="0" presId="urn:microsoft.com/office/officeart/2018/2/layout/IconVerticalSolidList"/>
    <dgm:cxn modelId="{CD8FD102-C203-4AC9-87C2-78352A3C5C00}" type="presParOf" srcId="{4206DD3E-3BAD-4302-BCA4-117E0080419A}" destId="{90739530-4387-46CB-A3B1-1650CEE586D7}" srcOrd="1" destOrd="0" presId="urn:microsoft.com/office/officeart/2018/2/layout/IconVerticalSolidList"/>
    <dgm:cxn modelId="{2AEA044A-B676-41FF-88D1-A4A142DE6B93}" type="presParOf" srcId="{4206DD3E-3BAD-4302-BCA4-117E0080419A}" destId="{45F1422F-BDBD-4842-829E-664453D8DACC}" srcOrd="2" destOrd="0" presId="urn:microsoft.com/office/officeart/2018/2/layout/IconVerticalSolidList"/>
    <dgm:cxn modelId="{500CA0BB-F974-4727-9538-F01B1B94B122}" type="presParOf" srcId="{4206DD3E-3BAD-4302-BCA4-117E0080419A}" destId="{E3250E2B-2596-435A-B9F9-677B90274BB5}" srcOrd="3" destOrd="0" presId="urn:microsoft.com/office/officeart/2018/2/layout/IconVerticalSolidList"/>
    <dgm:cxn modelId="{252EF007-934B-4FC4-9086-D04273776D9C}" type="presParOf" srcId="{8F14C3FA-E77E-45F4-A614-A1B5D9CF649A}" destId="{8ED89562-A064-444A-8E4E-F395CF338271}" srcOrd="7" destOrd="0" presId="urn:microsoft.com/office/officeart/2018/2/layout/IconVerticalSolidList"/>
    <dgm:cxn modelId="{9DE44839-75AF-4451-850B-AD202D7F40C6}" type="presParOf" srcId="{8F14C3FA-E77E-45F4-A614-A1B5D9CF649A}" destId="{BE3D2959-5D95-47A8-94D7-E6D3784465C4}" srcOrd="8" destOrd="0" presId="urn:microsoft.com/office/officeart/2018/2/layout/IconVerticalSolidList"/>
    <dgm:cxn modelId="{0E7D35FC-5C52-41D6-8919-03C3CB17EB94}" type="presParOf" srcId="{BE3D2959-5D95-47A8-94D7-E6D3784465C4}" destId="{6F349E9E-A435-496C-AAC3-FC3355938A9E}" srcOrd="0" destOrd="0" presId="urn:microsoft.com/office/officeart/2018/2/layout/IconVerticalSolidList"/>
    <dgm:cxn modelId="{36AB2E1C-BF90-4FFB-82A1-824CCFEDBD01}" type="presParOf" srcId="{BE3D2959-5D95-47A8-94D7-E6D3784465C4}" destId="{D6592EF5-C867-49F9-87CD-A27DD9CD94AE}" srcOrd="1" destOrd="0" presId="urn:microsoft.com/office/officeart/2018/2/layout/IconVerticalSolidList"/>
    <dgm:cxn modelId="{84FF3E91-6560-43D8-B56E-356858903255}" type="presParOf" srcId="{BE3D2959-5D95-47A8-94D7-E6D3784465C4}" destId="{145FDC34-EFF9-468A-B57F-9AE0F83B4804}" srcOrd="2" destOrd="0" presId="urn:microsoft.com/office/officeart/2018/2/layout/IconVerticalSolidList"/>
    <dgm:cxn modelId="{A3F30991-33AF-4249-9355-10C563EFCE8F}" type="presParOf" srcId="{BE3D2959-5D95-47A8-94D7-E6D3784465C4}" destId="{FA5F627F-AA07-4B11-ABC9-A07A279804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1F383D-68C7-4A32-A1CE-8FFBA16759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AD1639E1-3344-4FB9-ACDC-BFD7F6266D84}">
      <dgm:prSet/>
      <dgm:spPr/>
      <dgm:t>
        <a:bodyPr/>
        <a:lstStyle/>
        <a:p>
          <a:r>
            <a:rPr lang="en-GB"/>
            <a:t>Flight Foods Ltd. should:</a:t>
          </a:r>
          <a:endParaRPr lang="en-US"/>
        </a:p>
      </dgm:t>
    </dgm:pt>
    <dgm:pt modelId="{B17808B3-4328-4EAB-BB97-20CDCC3376D8}" type="parTrans" cxnId="{D513CA59-2892-4E96-95E8-2B690DD7AA8D}">
      <dgm:prSet/>
      <dgm:spPr/>
      <dgm:t>
        <a:bodyPr/>
        <a:lstStyle/>
        <a:p>
          <a:endParaRPr lang="en-US"/>
        </a:p>
      </dgm:t>
    </dgm:pt>
    <dgm:pt modelId="{6B82C142-2090-45D7-9628-1C483E3C6E68}" type="sibTrans" cxnId="{D513CA59-2892-4E96-95E8-2B690DD7AA8D}">
      <dgm:prSet/>
      <dgm:spPr/>
      <dgm:t>
        <a:bodyPr/>
        <a:lstStyle/>
        <a:p>
          <a:endParaRPr lang="en-US"/>
        </a:p>
      </dgm:t>
    </dgm:pt>
    <dgm:pt modelId="{1C264124-7010-4F83-8266-854B583362D0}">
      <dgm:prSet/>
      <dgm:spPr/>
      <dgm:t>
        <a:bodyPr/>
        <a:lstStyle/>
        <a:p>
          <a:r>
            <a:rPr lang="en-GB"/>
            <a:t>Adapt training methods for different learning styles</a:t>
          </a:r>
          <a:endParaRPr lang="en-US"/>
        </a:p>
      </dgm:t>
    </dgm:pt>
    <dgm:pt modelId="{124B25A1-27C3-4AE0-9C53-52D65431C7A3}" type="parTrans" cxnId="{097CAC69-6156-43ED-ADAB-6E5705C90D53}">
      <dgm:prSet/>
      <dgm:spPr/>
      <dgm:t>
        <a:bodyPr/>
        <a:lstStyle/>
        <a:p>
          <a:endParaRPr lang="en-US"/>
        </a:p>
      </dgm:t>
    </dgm:pt>
    <dgm:pt modelId="{C9254037-F87E-401F-AC27-722C6CFACF40}" type="sibTrans" cxnId="{097CAC69-6156-43ED-ADAB-6E5705C90D53}">
      <dgm:prSet/>
      <dgm:spPr/>
      <dgm:t>
        <a:bodyPr/>
        <a:lstStyle/>
        <a:p>
          <a:endParaRPr lang="en-US"/>
        </a:p>
      </dgm:t>
    </dgm:pt>
    <dgm:pt modelId="{7BE1EAE9-BA01-4CCD-B478-6817D1D9B850}">
      <dgm:prSet/>
      <dgm:spPr/>
      <dgm:t>
        <a:bodyPr/>
        <a:lstStyle/>
        <a:p>
          <a:r>
            <a:rPr lang="en-GB"/>
            <a:t>Use interactive demonstrations</a:t>
          </a:r>
          <a:endParaRPr lang="en-US"/>
        </a:p>
      </dgm:t>
    </dgm:pt>
    <dgm:pt modelId="{465C9F78-B194-40E8-A5DC-A4467AD67509}" type="parTrans" cxnId="{0895FC18-5635-45F4-9E1F-67C89DEC6B64}">
      <dgm:prSet/>
      <dgm:spPr/>
      <dgm:t>
        <a:bodyPr/>
        <a:lstStyle/>
        <a:p>
          <a:endParaRPr lang="en-US"/>
        </a:p>
      </dgm:t>
    </dgm:pt>
    <dgm:pt modelId="{D3B2F0B2-855C-4A62-A3CB-F63685AEF4CD}" type="sibTrans" cxnId="{0895FC18-5635-45F4-9E1F-67C89DEC6B64}">
      <dgm:prSet/>
      <dgm:spPr/>
      <dgm:t>
        <a:bodyPr/>
        <a:lstStyle/>
        <a:p>
          <a:endParaRPr lang="en-US"/>
        </a:p>
      </dgm:t>
    </dgm:pt>
    <dgm:pt modelId="{C59E7A6D-ABB7-4BC3-A908-0D4764E2A138}">
      <dgm:prSet/>
      <dgm:spPr/>
      <dgm:t>
        <a:bodyPr/>
        <a:lstStyle/>
        <a:p>
          <a:r>
            <a:rPr lang="en-GB"/>
            <a:t>Encourage two-way communication</a:t>
          </a:r>
          <a:endParaRPr lang="en-US"/>
        </a:p>
      </dgm:t>
    </dgm:pt>
    <dgm:pt modelId="{D4063A7B-3FF8-4E40-BD98-5AB694C12DFA}" type="parTrans" cxnId="{9F075E2D-7DF0-48FF-BE9D-28D7B1510CFF}">
      <dgm:prSet/>
      <dgm:spPr/>
      <dgm:t>
        <a:bodyPr/>
        <a:lstStyle/>
        <a:p>
          <a:endParaRPr lang="en-US"/>
        </a:p>
      </dgm:t>
    </dgm:pt>
    <dgm:pt modelId="{ECB4099E-633B-4E8C-BDD2-608EEC650140}" type="sibTrans" cxnId="{9F075E2D-7DF0-48FF-BE9D-28D7B1510CFF}">
      <dgm:prSet/>
      <dgm:spPr/>
      <dgm:t>
        <a:bodyPr/>
        <a:lstStyle/>
        <a:p>
          <a:endParaRPr lang="en-US"/>
        </a:p>
      </dgm:t>
    </dgm:pt>
    <dgm:pt modelId="{4AA4CF3C-6B56-4F51-9426-5AC9EB78E6AA}">
      <dgm:prSet/>
      <dgm:spPr/>
      <dgm:t>
        <a:bodyPr/>
        <a:lstStyle/>
        <a:p>
          <a:r>
            <a:rPr lang="en-GB"/>
            <a:t>Implement structured supervision and mentoring</a:t>
          </a:r>
          <a:endParaRPr lang="en-US"/>
        </a:p>
      </dgm:t>
    </dgm:pt>
    <dgm:pt modelId="{7E8D7B4F-5395-4306-B857-F3AEF90A58B5}" type="parTrans" cxnId="{E8CD7914-9E4E-4239-B088-663009E2AD4E}">
      <dgm:prSet/>
      <dgm:spPr/>
      <dgm:t>
        <a:bodyPr/>
        <a:lstStyle/>
        <a:p>
          <a:endParaRPr lang="en-US"/>
        </a:p>
      </dgm:t>
    </dgm:pt>
    <dgm:pt modelId="{6DF44081-638E-488E-9D67-90CA016AAE69}" type="sibTrans" cxnId="{E8CD7914-9E4E-4239-B088-663009E2AD4E}">
      <dgm:prSet/>
      <dgm:spPr/>
      <dgm:t>
        <a:bodyPr/>
        <a:lstStyle/>
        <a:p>
          <a:endParaRPr lang="en-US"/>
        </a:p>
      </dgm:t>
    </dgm:pt>
    <dgm:pt modelId="{7CA576C0-C8B9-4532-95FB-C54BB234E291}">
      <dgm:prSet/>
      <dgm:spPr/>
      <dgm:t>
        <a:bodyPr/>
        <a:lstStyle/>
        <a:p>
          <a:r>
            <a:rPr lang="en-GB"/>
            <a:t>Schramm (1954) emphasises the importance of feedback in achieving shared understanding.</a:t>
          </a:r>
          <a:endParaRPr lang="en-US"/>
        </a:p>
      </dgm:t>
    </dgm:pt>
    <dgm:pt modelId="{F743EAC3-55A2-4677-9AF8-C74F5496EFBC}" type="parTrans" cxnId="{2FD9CDCB-CFCA-44FD-966E-EE1EE80ED685}">
      <dgm:prSet/>
      <dgm:spPr/>
      <dgm:t>
        <a:bodyPr/>
        <a:lstStyle/>
        <a:p>
          <a:endParaRPr lang="en-US"/>
        </a:p>
      </dgm:t>
    </dgm:pt>
    <dgm:pt modelId="{44F20D95-8D2F-4BCC-870C-CBA5B08C2B67}" type="sibTrans" cxnId="{2FD9CDCB-CFCA-44FD-966E-EE1EE80ED685}">
      <dgm:prSet/>
      <dgm:spPr/>
      <dgm:t>
        <a:bodyPr/>
        <a:lstStyle/>
        <a:p>
          <a:endParaRPr lang="en-US"/>
        </a:p>
      </dgm:t>
    </dgm:pt>
    <dgm:pt modelId="{2E4905B0-5C70-47D3-A6B2-533C07086951}" type="pres">
      <dgm:prSet presAssocID="{5E1F383D-68C7-4A32-A1CE-8FFBA1675999}" presName="root" presStyleCnt="0">
        <dgm:presLayoutVars>
          <dgm:dir/>
          <dgm:resizeHandles val="exact"/>
        </dgm:presLayoutVars>
      </dgm:prSet>
      <dgm:spPr/>
    </dgm:pt>
    <dgm:pt modelId="{A973664D-155F-4D16-8B5E-997C2C51FE53}" type="pres">
      <dgm:prSet presAssocID="{AD1639E1-3344-4FB9-ACDC-BFD7F6266D84}" presName="compNode" presStyleCnt="0"/>
      <dgm:spPr/>
    </dgm:pt>
    <dgm:pt modelId="{CE1F4AD0-86B5-472A-B76B-1058B868F8A9}" type="pres">
      <dgm:prSet presAssocID="{AD1639E1-3344-4FB9-ACDC-BFD7F6266D84}" presName="bgRect" presStyleLbl="bgShp" presStyleIdx="0" presStyleCnt="6"/>
      <dgm:spPr/>
    </dgm:pt>
    <dgm:pt modelId="{0F66ACF2-FB37-4D18-9F2B-ED542BE21EFA}" type="pres">
      <dgm:prSet presAssocID="{AD1639E1-3344-4FB9-ACDC-BFD7F6266D8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D7BD3836-523E-4233-85F5-4E45D6B47DAC}" type="pres">
      <dgm:prSet presAssocID="{AD1639E1-3344-4FB9-ACDC-BFD7F6266D84}" presName="spaceRect" presStyleCnt="0"/>
      <dgm:spPr/>
    </dgm:pt>
    <dgm:pt modelId="{6D9B12ED-2FC2-4CFA-B3B1-31D901A848D5}" type="pres">
      <dgm:prSet presAssocID="{AD1639E1-3344-4FB9-ACDC-BFD7F6266D84}" presName="parTx" presStyleLbl="revTx" presStyleIdx="0" presStyleCnt="6">
        <dgm:presLayoutVars>
          <dgm:chMax val="0"/>
          <dgm:chPref val="0"/>
        </dgm:presLayoutVars>
      </dgm:prSet>
      <dgm:spPr/>
    </dgm:pt>
    <dgm:pt modelId="{7F6C8957-F621-44BF-9A1A-23EF5227C71C}" type="pres">
      <dgm:prSet presAssocID="{6B82C142-2090-45D7-9628-1C483E3C6E68}" presName="sibTrans" presStyleCnt="0"/>
      <dgm:spPr/>
    </dgm:pt>
    <dgm:pt modelId="{E8597776-1FE9-4A9D-9DA1-90FC433C96D9}" type="pres">
      <dgm:prSet presAssocID="{1C264124-7010-4F83-8266-854B583362D0}" presName="compNode" presStyleCnt="0"/>
      <dgm:spPr/>
    </dgm:pt>
    <dgm:pt modelId="{2F2B4126-0486-4D12-BD1E-9F8EB949C008}" type="pres">
      <dgm:prSet presAssocID="{1C264124-7010-4F83-8266-854B583362D0}" presName="bgRect" presStyleLbl="bgShp" presStyleIdx="1" presStyleCnt="6"/>
      <dgm:spPr/>
    </dgm:pt>
    <dgm:pt modelId="{98DAF633-A573-4D5D-9939-11547E8B4E1A}" type="pres">
      <dgm:prSet presAssocID="{1C264124-7010-4F83-8266-854B583362D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A084C19-D806-44BC-AEC5-1D89F88D648A}" type="pres">
      <dgm:prSet presAssocID="{1C264124-7010-4F83-8266-854B583362D0}" presName="spaceRect" presStyleCnt="0"/>
      <dgm:spPr/>
    </dgm:pt>
    <dgm:pt modelId="{6526D7A5-C865-4E6A-8A2E-E4076754BBE6}" type="pres">
      <dgm:prSet presAssocID="{1C264124-7010-4F83-8266-854B583362D0}" presName="parTx" presStyleLbl="revTx" presStyleIdx="1" presStyleCnt="6">
        <dgm:presLayoutVars>
          <dgm:chMax val="0"/>
          <dgm:chPref val="0"/>
        </dgm:presLayoutVars>
      </dgm:prSet>
      <dgm:spPr/>
    </dgm:pt>
    <dgm:pt modelId="{6C90C4FE-D58A-46AD-82BA-45A798E86C0C}" type="pres">
      <dgm:prSet presAssocID="{C9254037-F87E-401F-AC27-722C6CFACF40}" presName="sibTrans" presStyleCnt="0"/>
      <dgm:spPr/>
    </dgm:pt>
    <dgm:pt modelId="{A11D46F7-15E9-49E2-847E-107CD05FD43E}" type="pres">
      <dgm:prSet presAssocID="{7BE1EAE9-BA01-4CCD-B478-6817D1D9B850}" presName="compNode" presStyleCnt="0"/>
      <dgm:spPr/>
    </dgm:pt>
    <dgm:pt modelId="{4151C466-6367-40CC-A9FC-267F02F3428B}" type="pres">
      <dgm:prSet presAssocID="{7BE1EAE9-BA01-4CCD-B478-6817D1D9B850}" presName="bgRect" presStyleLbl="bgShp" presStyleIdx="2" presStyleCnt="6"/>
      <dgm:spPr/>
    </dgm:pt>
    <dgm:pt modelId="{7C400BF6-78F5-458C-9912-7FDF559F0D47}" type="pres">
      <dgm:prSet presAssocID="{7BE1EAE9-BA01-4CCD-B478-6817D1D9B85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FF0FCB57-4C94-480B-A014-E619D085F93B}" type="pres">
      <dgm:prSet presAssocID="{7BE1EAE9-BA01-4CCD-B478-6817D1D9B850}" presName="spaceRect" presStyleCnt="0"/>
      <dgm:spPr/>
    </dgm:pt>
    <dgm:pt modelId="{8B5DCB43-80D4-4EB3-94E6-FB754A8D21C5}" type="pres">
      <dgm:prSet presAssocID="{7BE1EAE9-BA01-4CCD-B478-6817D1D9B850}" presName="parTx" presStyleLbl="revTx" presStyleIdx="2" presStyleCnt="6">
        <dgm:presLayoutVars>
          <dgm:chMax val="0"/>
          <dgm:chPref val="0"/>
        </dgm:presLayoutVars>
      </dgm:prSet>
      <dgm:spPr/>
    </dgm:pt>
    <dgm:pt modelId="{831C9A97-877B-4D87-A2A5-F2BD3D82BD4B}" type="pres">
      <dgm:prSet presAssocID="{D3B2F0B2-855C-4A62-A3CB-F63685AEF4CD}" presName="sibTrans" presStyleCnt="0"/>
      <dgm:spPr/>
    </dgm:pt>
    <dgm:pt modelId="{F7D19D32-B508-42FF-A768-0BA2DB92B980}" type="pres">
      <dgm:prSet presAssocID="{C59E7A6D-ABB7-4BC3-A908-0D4764E2A138}" presName="compNode" presStyleCnt="0"/>
      <dgm:spPr/>
    </dgm:pt>
    <dgm:pt modelId="{B9C613A9-DF8A-407A-97CB-9D7AF03876B6}" type="pres">
      <dgm:prSet presAssocID="{C59E7A6D-ABB7-4BC3-A908-0D4764E2A138}" presName="bgRect" presStyleLbl="bgShp" presStyleIdx="3" presStyleCnt="6"/>
      <dgm:spPr/>
    </dgm:pt>
    <dgm:pt modelId="{A2E06296-1C96-4BAF-A441-14ED42E2B30C}" type="pres">
      <dgm:prSet presAssocID="{C59E7A6D-ABB7-4BC3-A908-0D4764E2A13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77EEB61-0775-4A3E-BD8E-F305161892E0}" type="pres">
      <dgm:prSet presAssocID="{C59E7A6D-ABB7-4BC3-A908-0D4764E2A138}" presName="spaceRect" presStyleCnt="0"/>
      <dgm:spPr/>
    </dgm:pt>
    <dgm:pt modelId="{0F5A944B-9841-474D-83F7-11EC272299FF}" type="pres">
      <dgm:prSet presAssocID="{C59E7A6D-ABB7-4BC3-A908-0D4764E2A138}" presName="parTx" presStyleLbl="revTx" presStyleIdx="3" presStyleCnt="6">
        <dgm:presLayoutVars>
          <dgm:chMax val="0"/>
          <dgm:chPref val="0"/>
        </dgm:presLayoutVars>
      </dgm:prSet>
      <dgm:spPr/>
    </dgm:pt>
    <dgm:pt modelId="{D6CAEB06-330E-442F-A641-4A4443C8A85F}" type="pres">
      <dgm:prSet presAssocID="{ECB4099E-633B-4E8C-BDD2-608EEC650140}" presName="sibTrans" presStyleCnt="0"/>
      <dgm:spPr/>
    </dgm:pt>
    <dgm:pt modelId="{C3E87E87-EF6F-407B-8BEA-BBE110C754B8}" type="pres">
      <dgm:prSet presAssocID="{4AA4CF3C-6B56-4F51-9426-5AC9EB78E6AA}" presName="compNode" presStyleCnt="0"/>
      <dgm:spPr/>
    </dgm:pt>
    <dgm:pt modelId="{3A6DCAB2-A78B-45A6-B29D-F8548AFC2115}" type="pres">
      <dgm:prSet presAssocID="{4AA4CF3C-6B56-4F51-9426-5AC9EB78E6AA}" presName="bgRect" presStyleLbl="bgShp" presStyleIdx="4" presStyleCnt="6"/>
      <dgm:spPr/>
    </dgm:pt>
    <dgm:pt modelId="{0C6FFFD6-4A0D-4876-930A-D6FFBB4BEFBC}" type="pres">
      <dgm:prSet presAssocID="{4AA4CF3C-6B56-4F51-9426-5AC9EB78E6A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EB14963-9109-4BF0-B078-30815AEFAEFD}" type="pres">
      <dgm:prSet presAssocID="{4AA4CF3C-6B56-4F51-9426-5AC9EB78E6AA}" presName="spaceRect" presStyleCnt="0"/>
      <dgm:spPr/>
    </dgm:pt>
    <dgm:pt modelId="{C4E704F7-4DC0-456B-8AFE-D20FE526171C}" type="pres">
      <dgm:prSet presAssocID="{4AA4CF3C-6B56-4F51-9426-5AC9EB78E6AA}" presName="parTx" presStyleLbl="revTx" presStyleIdx="4" presStyleCnt="6">
        <dgm:presLayoutVars>
          <dgm:chMax val="0"/>
          <dgm:chPref val="0"/>
        </dgm:presLayoutVars>
      </dgm:prSet>
      <dgm:spPr/>
    </dgm:pt>
    <dgm:pt modelId="{8AB24938-1F80-4196-B9D3-56CDD4D951EE}" type="pres">
      <dgm:prSet presAssocID="{6DF44081-638E-488E-9D67-90CA016AAE69}" presName="sibTrans" presStyleCnt="0"/>
      <dgm:spPr/>
    </dgm:pt>
    <dgm:pt modelId="{7F009456-736C-45A6-9FE6-F52460AFF14F}" type="pres">
      <dgm:prSet presAssocID="{7CA576C0-C8B9-4532-95FB-C54BB234E291}" presName="compNode" presStyleCnt="0"/>
      <dgm:spPr/>
    </dgm:pt>
    <dgm:pt modelId="{E223B2A5-4465-4C00-98B2-C43AE338320A}" type="pres">
      <dgm:prSet presAssocID="{7CA576C0-C8B9-4532-95FB-C54BB234E291}" presName="bgRect" presStyleLbl="bgShp" presStyleIdx="5" presStyleCnt="6"/>
      <dgm:spPr/>
    </dgm:pt>
    <dgm:pt modelId="{76F17F1E-1979-4EDC-B7D3-315F76FFA623}" type="pres">
      <dgm:prSet presAssocID="{7CA576C0-C8B9-4532-95FB-C54BB234E29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6E193E4-EEC0-4373-AC87-C74CB268CEB3}" type="pres">
      <dgm:prSet presAssocID="{7CA576C0-C8B9-4532-95FB-C54BB234E291}" presName="spaceRect" presStyleCnt="0"/>
      <dgm:spPr/>
    </dgm:pt>
    <dgm:pt modelId="{31A682D5-9E64-4B38-B353-96B1C54FAD89}" type="pres">
      <dgm:prSet presAssocID="{7CA576C0-C8B9-4532-95FB-C54BB234E29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8CD7914-9E4E-4239-B088-663009E2AD4E}" srcId="{5E1F383D-68C7-4A32-A1CE-8FFBA1675999}" destId="{4AA4CF3C-6B56-4F51-9426-5AC9EB78E6AA}" srcOrd="4" destOrd="0" parTransId="{7E8D7B4F-5395-4306-B857-F3AEF90A58B5}" sibTransId="{6DF44081-638E-488E-9D67-90CA016AAE69}"/>
    <dgm:cxn modelId="{0895FC18-5635-45F4-9E1F-67C89DEC6B64}" srcId="{5E1F383D-68C7-4A32-A1CE-8FFBA1675999}" destId="{7BE1EAE9-BA01-4CCD-B478-6817D1D9B850}" srcOrd="2" destOrd="0" parTransId="{465C9F78-B194-40E8-A5DC-A4467AD67509}" sibTransId="{D3B2F0B2-855C-4A62-A3CB-F63685AEF4CD}"/>
    <dgm:cxn modelId="{9F075E2D-7DF0-48FF-BE9D-28D7B1510CFF}" srcId="{5E1F383D-68C7-4A32-A1CE-8FFBA1675999}" destId="{C59E7A6D-ABB7-4BC3-A908-0D4764E2A138}" srcOrd="3" destOrd="0" parTransId="{D4063A7B-3FF8-4E40-BD98-5AB694C12DFA}" sibTransId="{ECB4099E-633B-4E8C-BDD2-608EEC650140}"/>
    <dgm:cxn modelId="{413D393A-937D-414E-B7E9-6772F3FE28E3}" type="presOf" srcId="{4AA4CF3C-6B56-4F51-9426-5AC9EB78E6AA}" destId="{C4E704F7-4DC0-456B-8AFE-D20FE526171C}" srcOrd="0" destOrd="0" presId="urn:microsoft.com/office/officeart/2018/2/layout/IconVerticalSolidList"/>
    <dgm:cxn modelId="{097CAC69-6156-43ED-ADAB-6E5705C90D53}" srcId="{5E1F383D-68C7-4A32-A1CE-8FFBA1675999}" destId="{1C264124-7010-4F83-8266-854B583362D0}" srcOrd="1" destOrd="0" parTransId="{124B25A1-27C3-4AE0-9C53-52D65431C7A3}" sibTransId="{C9254037-F87E-401F-AC27-722C6CFACF40}"/>
    <dgm:cxn modelId="{961A8B70-14D8-4063-98CE-81274669BA01}" type="presOf" srcId="{5E1F383D-68C7-4A32-A1CE-8FFBA1675999}" destId="{2E4905B0-5C70-47D3-A6B2-533C07086951}" srcOrd="0" destOrd="0" presId="urn:microsoft.com/office/officeart/2018/2/layout/IconVerticalSolidList"/>
    <dgm:cxn modelId="{EEB81973-AD09-4E18-A80B-F975E8240C17}" type="presOf" srcId="{C59E7A6D-ABB7-4BC3-A908-0D4764E2A138}" destId="{0F5A944B-9841-474D-83F7-11EC272299FF}" srcOrd="0" destOrd="0" presId="urn:microsoft.com/office/officeart/2018/2/layout/IconVerticalSolidList"/>
    <dgm:cxn modelId="{D513CA59-2892-4E96-95E8-2B690DD7AA8D}" srcId="{5E1F383D-68C7-4A32-A1CE-8FFBA1675999}" destId="{AD1639E1-3344-4FB9-ACDC-BFD7F6266D84}" srcOrd="0" destOrd="0" parTransId="{B17808B3-4328-4EAB-BB97-20CDCC3376D8}" sibTransId="{6B82C142-2090-45D7-9628-1C483E3C6E68}"/>
    <dgm:cxn modelId="{9F33707E-EDE6-4801-9E5A-1C6D1C5CEF53}" type="presOf" srcId="{7CA576C0-C8B9-4532-95FB-C54BB234E291}" destId="{31A682D5-9E64-4B38-B353-96B1C54FAD89}" srcOrd="0" destOrd="0" presId="urn:microsoft.com/office/officeart/2018/2/layout/IconVerticalSolidList"/>
    <dgm:cxn modelId="{E32CEDB1-CFCF-4908-8E0A-418DCCD1D51E}" type="presOf" srcId="{AD1639E1-3344-4FB9-ACDC-BFD7F6266D84}" destId="{6D9B12ED-2FC2-4CFA-B3B1-31D901A848D5}" srcOrd="0" destOrd="0" presId="urn:microsoft.com/office/officeart/2018/2/layout/IconVerticalSolidList"/>
    <dgm:cxn modelId="{2FD9CDCB-CFCA-44FD-966E-EE1EE80ED685}" srcId="{5E1F383D-68C7-4A32-A1CE-8FFBA1675999}" destId="{7CA576C0-C8B9-4532-95FB-C54BB234E291}" srcOrd="5" destOrd="0" parTransId="{F743EAC3-55A2-4677-9AF8-C74F5496EFBC}" sibTransId="{44F20D95-8D2F-4BCC-870C-CBA5B08C2B67}"/>
    <dgm:cxn modelId="{876A34D6-DEE3-4FEB-BAD7-3134017E55EE}" type="presOf" srcId="{1C264124-7010-4F83-8266-854B583362D0}" destId="{6526D7A5-C865-4E6A-8A2E-E4076754BBE6}" srcOrd="0" destOrd="0" presId="urn:microsoft.com/office/officeart/2018/2/layout/IconVerticalSolidList"/>
    <dgm:cxn modelId="{461C9CFB-E1A8-42BD-84C7-CE5F938C1417}" type="presOf" srcId="{7BE1EAE9-BA01-4CCD-B478-6817D1D9B850}" destId="{8B5DCB43-80D4-4EB3-94E6-FB754A8D21C5}" srcOrd="0" destOrd="0" presId="urn:microsoft.com/office/officeart/2018/2/layout/IconVerticalSolidList"/>
    <dgm:cxn modelId="{45DC55C8-79F3-447D-BE17-35411EF9430F}" type="presParOf" srcId="{2E4905B0-5C70-47D3-A6B2-533C07086951}" destId="{A973664D-155F-4D16-8B5E-997C2C51FE53}" srcOrd="0" destOrd="0" presId="urn:microsoft.com/office/officeart/2018/2/layout/IconVerticalSolidList"/>
    <dgm:cxn modelId="{D4C3E79C-9933-4C46-9836-FE5B1DD6BBE9}" type="presParOf" srcId="{A973664D-155F-4D16-8B5E-997C2C51FE53}" destId="{CE1F4AD0-86B5-472A-B76B-1058B868F8A9}" srcOrd="0" destOrd="0" presId="urn:microsoft.com/office/officeart/2018/2/layout/IconVerticalSolidList"/>
    <dgm:cxn modelId="{ABD0ED91-5213-4FA4-88A6-BD08A3499D0B}" type="presParOf" srcId="{A973664D-155F-4D16-8B5E-997C2C51FE53}" destId="{0F66ACF2-FB37-4D18-9F2B-ED542BE21EFA}" srcOrd="1" destOrd="0" presId="urn:microsoft.com/office/officeart/2018/2/layout/IconVerticalSolidList"/>
    <dgm:cxn modelId="{9723BA2A-C9F7-4EB6-B0F1-8F41CCB6AC99}" type="presParOf" srcId="{A973664D-155F-4D16-8B5E-997C2C51FE53}" destId="{D7BD3836-523E-4233-85F5-4E45D6B47DAC}" srcOrd="2" destOrd="0" presId="urn:microsoft.com/office/officeart/2018/2/layout/IconVerticalSolidList"/>
    <dgm:cxn modelId="{EAB8CE92-0172-42D2-8101-7C4CEFCAA716}" type="presParOf" srcId="{A973664D-155F-4D16-8B5E-997C2C51FE53}" destId="{6D9B12ED-2FC2-4CFA-B3B1-31D901A848D5}" srcOrd="3" destOrd="0" presId="urn:microsoft.com/office/officeart/2018/2/layout/IconVerticalSolidList"/>
    <dgm:cxn modelId="{F688409A-228A-4F5B-9007-BED4A09AB571}" type="presParOf" srcId="{2E4905B0-5C70-47D3-A6B2-533C07086951}" destId="{7F6C8957-F621-44BF-9A1A-23EF5227C71C}" srcOrd="1" destOrd="0" presId="urn:microsoft.com/office/officeart/2018/2/layout/IconVerticalSolidList"/>
    <dgm:cxn modelId="{C9756C17-2A44-4FBD-949E-B3304F7D375E}" type="presParOf" srcId="{2E4905B0-5C70-47D3-A6B2-533C07086951}" destId="{E8597776-1FE9-4A9D-9DA1-90FC433C96D9}" srcOrd="2" destOrd="0" presId="urn:microsoft.com/office/officeart/2018/2/layout/IconVerticalSolidList"/>
    <dgm:cxn modelId="{8701714A-73FC-4D25-ABA7-58C37D445AF5}" type="presParOf" srcId="{E8597776-1FE9-4A9D-9DA1-90FC433C96D9}" destId="{2F2B4126-0486-4D12-BD1E-9F8EB949C008}" srcOrd="0" destOrd="0" presId="urn:microsoft.com/office/officeart/2018/2/layout/IconVerticalSolidList"/>
    <dgm:cxn modelId="{EF7D5CB5-3227-4A9A-AFB4-475FAF2B148D}" type="presParOf" srcId="{E8597776-1FE9-4A9D-9DA1-90FC433C96D9}" destId="{98DAF633-A573-4D5D-9939-11547E8B4E1A}" srcOrd="1" destOrd="0" presId="urn:microsoft.com/office/officeart/2018/2/layout/IconVerticalSolidList"/>
    <dgm:cxn modelId="{C902F0B4-1584-416B-A7C3-07059A66ACB6}" type="presParOf" srcId="{E8597776-1FE9-4A9D-9DA1-90FC433C96D9}" destId="{AA084C19-D806-44BC-AEC5-1D89F88D648A}" srcOrd="2" destOrd="0" presId="urn:microsoft.com/office/officeart/2018/2/layout/IconVerticalSolidList"/>
    <dgm:cxn modelId="{C3DEDE55-5177-42E0-8CAD-01D91F0FB3DC}" type="presParOf" srcId="{E8597776-1FE9-4A9D-9DA1-90FC433C96D9}" destId="{6526D7A5-C865-4E6A-8A2E-E4076754BBE6}" srcOrd="3" destOrd="0" presId="urn:microsoft.com/office/officeart/2018/2/layout/IconVerticalSolidList"/>
    <dgm:cxn modelId="{F2C5C239-5FB5-49B5-BAD3-F4A3D96F00E4}" type="presParOf" srcId="{2E4905B0-5C70-47D3-A6B2-533C07086951}" destId="{6C90C4FE-D58A-46AD-82BA-45A798E86C0C}" srcOrd="3" destOrd="0" presId="urn:microsoft.com/office/officeart/2018/2/layout/IconVerticalSolidList"/>
    <dgm:cxn modelId="{0CAC4BE3-0085-4390-970E-144F6A44C88A}" type="presParOf" srcId="{2E4905B0-5C70-47D3-A6B2-533C07086951}" destId="{A11D46F7-15E9-49E2-847E-107CD05FD43E}" srcOrd="4" destOrd="0" presId="urn:microsoft.com/office/officeart/2018/2/layout/IconVerticalSolidList"/>
    <dgm:cxn modelId="{17815687-934F-43FF-A506-78410F9CBBA1}" type="presParOf" srcId="{A11D46F7-15E9-49E2-847E-107CD05FD43E}" destId="{4151C466-6367-40CC-A9FC-267F02F3428B}" srcOrd="0" destOrd="0" presId="urn:microsoft.com/office/officeart/2018/2/layout/IconVerticalSolidList"/>
    <dgm:cxn modelId="{A872DB14-8379-4EFC-9732-E33D8365D195}" type="presParOf" srcId="{A11D46F7-15E9-49E2-847E-107CD05FD43E}" destId="{7C400BF6-78F5-458C-9912-7FDF559F0D47}" srcOrd="1" destOrd="0" presId="urn:microsoft.com/office/officeart/2018/2/layout/IconVerticalSolidList"/>
    <dgm:cxn modelId="{1EE8AA9E-3FBB-4C90-9FB2-1CE2D8DBEC71}" type="presParOf" srcId="{A11D46F7-15E9-49E2-847E-107CD05FD43E}" destId="{FF0FCB57-4C94-480B-A014-E619D085F93B}" srcOrd="2" destOrd="0" presId="urn:microsoft.com/office/officeart/2018/2/layout/IconVerticalSolidList"/>
    <dgm:cxn modelId="{574253E1-5D6B-469F-B92B-571A56288DEB}" type="presParOf" srcId="{A11D46F7-15E9-49E2-847E-107CD05FD43E}" destId="{8B5DCB43-80D4-4EB3-94E6-FB754A8D21C5}" srcOrd="3" destOrd="0" presId="urn:microsoft.com/office/officeart/2018/2/layout/IconVerticalSolidList"/>
    <dgm:cxn modelId="{BAD665CF-922D-4909-AF71-2601A1469363}" type="presParOf" srcId="{2E4905B0-5C70-47D3-A6B2-533C07086951}" destId="{831C9A97-877B-4D87-A2A5-F2BD3D82BD4B}" srcOrd="5" destOrd="0" presId="urn:microsoft.com/office/officeart/2018/2/layout/IconVerticalSolidList"/>
    <dgm:cxn modelId="{92552CC7-367A-4954-BABD-90DEC7192A05}" type="presParOf" srcId="{2E4905B0-5C70-47D3-A6B2-533C07086951}" destId="{F7D19D32-B508-42FF-A768-0BA2DB92B980}" srcOrd="6" destOrd="0" presId="urn:microsoft.com/office/officeart/2018/2/layout/IconVerticalSolidList"/>
    <dgm:cxn modelId="{D08BF38C-A618-4C1C-84E9-61BC010E85B4}" type="presParOf" srcId="{F7D19D32-B508-42FF-A768-0BA2DB92B980}" destId="{B9C613A9-DF8A-407A-97CB-9D7AF03876B6}" srcOrd="0" destOrd="0" presId="urn:microsoft.com/office/officeart/2018/2/layout/IconVerticalSolidList"/>
    <dgm:cxn modelId="{44F7B6CC-BBC5-4C0D-9594-B84B79F06996}" type="presParOf" srcId="{F7D19D32-B508-42FF-A768-0BA2DB92B980}" destId="{A2E06296-1C96-4BAF-A441-14ED42E2B30C}" srcOrd="1" destOrd="0" presId="urn:microsoft.com/office/officeart/2018/2/layout/IconVerticalSolidList"/>
    <dgm:cxn modelId="{8334B1E8-2C66-4972-A18D-DDD8F49A5047}" type="presParOf" srcId="{F7D19D32-B508-42FF-A768-0BA2DB92B980}" destId="{A77EEB61-0775-4A3E-BD8E-F305161892E0}" srcOrd="2" destOrd="0" presId="urn:microsoft.com/office/officeart/2018/2/layout/IconVerticalSolidList"/>
    <dgm:cxn modelId="{57671C43-B686-42F5-96D8-65886EA54651}" type="presParOf" srcId="{F7D19D32-B508-42FF-A768-0BA2DB92B980}" destId="{0F5A944B-9841-474D-83F7-11EC272299FF}" srcOrd="3" destOrd="0" presId="urn:microsoft.com/office/officeart/2018/2/layout/IconVerticalSolidList"/>
    <dgm:cxn modelId="{C46E1A21-2C1B-4B00-B6A5-C7A71B28B1B3}" type="presParOf" srcId="{2E4905B0-5C70-47D3-A6B2-533C07086951}" destId="{D6CAEB06-330E-442F-A641-4A4443C8A85F}" srcOrd="7" destOrd="0" presId="urn:microsoft.com/office/officeart/2018/2/layout/IconVerticalSolidList"/>
    <dgm:cxn modelId="{6D2C4231-CCA6-44A8-A917-8C6CCC9512AD}" type="presParOf" srcId="{2E4905B0-5C70-47D3-A6B2-533C07086951}" destId="{C3E87E87-EF6F-407B-8BEA-BBE110C754B8}" srcOrd="8" destOrd="0" presId="urn:microsoft.com/office/officeart/2018/2/layout/IconVerticalSolidList"/>
    <dgm:cxn modelId="{BF8EED08-57BD-48C9-A115-2C17D9105861}" type="presParOf" srcId="{C3E87E87-EF6F-407B-8BEA-BBE110C754B8}" destId="{3A6DCAB2-A78B-45A6-B29D-F8548AFC2115}" srcOrd="0" destOrd="0" presId="urn:microsoft.com/office/officeart/2018/2/layout/IconVerticalSolidList"/>
    <dgm:cxn modelId="{AD07DCCD-3711-4014-9D62-DC4ADA5DDB4A}" type="presParOf" srcId="{C3E87E87-EF6F-407B-8BEA-BBE110C754B8}" destId="{0C6FFFD6-4A0D-4876-930A-D6FFBB4BEFBC}" srcOrd="1" destOrd="0" presId="urn:microsoft.com/office/officeart/2018/2/layout/IconVerticalSolidList"/>
    <dgm:cxn modelId="{92F4FF5D-66A0-483B-9A37-FD3D61D218A4}" type="presParOf" srcId="{C3E87E87-EF6F-407B-8BEA-BBE110C754B8}" destId="{2EB14963-9109-4BF0-B078-30815AEFAEFD}" srcOrd="2" destOrd="0" presId="urn:microsoft.com/office/officeart/2018/2/layout/IconVerticalSolidList"/>
    <dgm:cxn modelId="{A6238DC1-56AD-40F3-B31A-BBE8CC49E9FC}" type="presParOf" srcId="{C3E87E87-EF6F-407B-8BEA-BBE110C754B8}" destId="{C4E704F7-4DC0-456B-8AFE-D20FE526171C}" srcOrd="3" destOrd="0" presId="urn:microsoft.com/office/officeart/2018/2/layout/IconVerticalSolidList"/>
    <dgm:cxn modelId="{F9C444A4-399F-4701-AA51-363A497137D4}" type="presParOf" srcId="{2E4905B0-5C70-47D3-A6B2-533C07086951}" destId="{8AB24938-1F80-4196-B9D3-56CDD4D951EE}" srcOrd="9" destOrd="0" presId="urn:microsoft.com/office/officeart/2018/2/layout/IconVerticalSolidList"/>
    <dgm:cxn modelId="{B765FABD-FED8-4718-B810-4EE18585313D}" type="presParOf" srcId="{2E4905B0-5C70-47D3-A6B2-533C07086951}" destId="{7F009456-736C-45A6-9FE6-F52460AFF14F}" srcOrd="10" destOrd="0" presId="urn:microsoft.com/office/officeart/2018/2/layout/IconVerticalSolidList"/>
    <dgm:cxn modelId="{9ED3AF00-9A4A-4F2E-9608-5B9B6BFBDE44}" type="presParOf" srcId="{7F009456-736C-45A6-9FE6-F52460AFF14F}" destId="{E223B2A5-4465-4C00-98B2-C43AE338320A}" srcOrd="0" destOrd="0" presId="urn:microsoft.com/office/officeart/2018/2/layout/IconVerticalSolidList"/>
    <dgm:cxn modelId="{DB328B59-2F6C-4A4B-81C1-1D631966127A}" type="presParOf" srcId="{7F009456-736C-45A6-9FE6-F52460AFF14F}" destId="{76F17F1E-1979-4EDC-B7D3-315F76FFA623}" srcOrd="1" destOrd="0" presId="urn:microsoft.com/office/officeart/2018/2/layout/IconVerticalSolidList"/>
    <dgm:cxn modelId="{F13519AF-8178-40DF-9F47-CE9A3F52455F}" type="presParOf" srcId="{7F009456-736C-45A6-9FE6-F52460AFF14F}" destId="{86E193E4-EEC0-4373-AC87-C74CB268CEB3}" srcOrd="2" destOrd="0" presId="urn:microsoft.com/office/officeart/2018/2/layout/IconVerticalSolidList"/>
    <dgm:cxn modelId="{D3B330CE-6EFA-4D17-9182-D5EC429F88D1}" type="presParOf" srcId="{7F009456-736C-45A6-9FE6-F52460AFF14F}" destId="{31A682D5-9E64-4B38-B353-96B1C54FAD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EA1F0C-4D2B-4B35-BB85-7C2582306AD4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9CB1852-57D8-4964-B6DF-CCB855646857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Evidence from the case study:</a:t>
          </a:r>
          <a:endParaRPr lang="en-US" sz="1700" kern="1200"/>
        </a:p>
      </dsp:txBody>
      <dsp:txXfrm>
        <a:off x="0" y="531"/>
        <a:ext cx="10515600" cy="870055"/>
      </dsp:txXfrm>
    </dsp:sp>
    <dsp:sp modelId="{A6027CBF-712C-46EC-B7A6-F29E365D5078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ACA21-CBD8-4C8C-9341-56FE65F56AB5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“Machines clanking and banging” on the factory floor</a:t>
          </a:r>
          <a:endParaRPr lang="en-US" sz="1700" kern="1200"/>
        </a:p>
      </dsp:txBody>
      <dsp:txXfrm>
        <a:off x="0" y="870586"/>
        <a:ext cx="10515600" cy="870055"/>
      </dsp:txXfrm>
    </dsp:sp>
    <dsp:sp modelId="{A77B4C10-43FA-40B0-953B-147631B5CE63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0FE77E-2CBB-45C4-9C1A-02C43BBD2643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Instructions delivered in a loud production environment</a:t>
          </a:r>
          <a:br>
            <a:rPr lang="en-US" sz="1700" kern="1200"/>
          </a:br>
          <a:endParaRPr lang="en-US" sz="1700" kern="1200"/>
        </a:p>
      </dsp:txBody>
      <dsp:txXfrm>
        <a:off x="0" y="1740641"/>
        <a:ext cx="10515600" cy="870055"/>
      </dsp:txXfrm>
    </dsp:sp>
    <dsp:sp modelId="{017774CF-745E-49BC-8D62-431C96EC19F8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69A47F-340C-4F24-B654-3D054A859697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According to Shannon and Weaver’s transmission model, environmental noise can interfere with the communication channel and distort the message received (Shannon &amp; Weaver, 1949).</a:t>
          </a:r>
          <a:br>
            <a:rPr lang="en-US" sz="1700" kern="1200"/>
          </a:br>
          <a:endParaRPr lang="en-US" sz="1700" kern="1200"/>
        </a:p>
      </dsp:txBody>
      <dsp:txXfrm>
        <a:off x="0" y="2610696"/>
        <a:ext cx="10515600" cy="870055"/>
      </dsp:txXfrm>
    </dsp:sp>
    <dsp:sp modelId="{C2A4F1AB-7F77-4F38-BD5B-7E13773ACC54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2A3CDA8-DD88-41C3-848B-23DF93DEA3BF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may lead to misunderstanding of hygiene procedures and operational errors.</a:t>
          </a:r>
          <a:endParaRPr lang="en-US" sz="1700" kern="1200"/>
        </a:p>
      </dsp:txBody>
      <dsp:txXfrm>
        <a:off x="0" y="3480751"/>
        <a:ext cx="10515600" cy="8700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FB342E-C10F-475F-BCAD-8187219E5415}">
      <dsp:nvSpPr>
        <dsp:cNvPr id="0" name=""/>
        <dsp:cNvSpPr/>
      </dsp:nvSpPr>
      <dsp:spPr>
        <a:xfrm>
          <a:off x="0" y="6995"/>
          <a:ext cx="6364224" cy="838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1F5C07-F238-4344-BDDF-F75F4651C178}">
      <dsp:nvSpPr>
        <dsp:cNvPr id="0" name=""/>
        <dsp:cNvSpPr/>
      </dsp:nvSpPr>
      <dsp:spPr>
        <a:xfrm>
          <a:off x="253516" y="195561"/>
          <a:ext cx="461389" cy="4609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D01BA-2F64-47D1-A45B-CC78B23BEF40}">
      <dsp:nvSpPr>
        <dsp:cNvPr id="0" name=""/>
        <dsp:cNvSpPr/>
      </dsp:nvSpPr>
      <dsp:spPr>
        <a:xfrm>
          <a:off x="968422" y="6995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Evidence from the case study:</a:t>
          </a:r>
          <a:endParaRPr lang="en-US" sz="1400" kern="1200"/>
        </a:p>
      </dsp:txBody>
      <dsp:txXfrm>
        <a:off x="968422" y="6995"/>
        <a:ext cx="5352050" cy="916640"/>
      </dsp:txXfrm>
    </dsp:sp>
    <dsp:sp modelId="{3A6F39BE-61ED-4EA4-B21A-76D0C0FF299F}">
      <dsp:nvSpPr>
        <dsp:cNvPr id="0" name=""/>
        <dsp:cNvSpPr/>
      </dsp:nvSpPr>
      <dsp:spPr>
        <a:xfrm>
          <a:off x="0" y="1152795"/>
          <a:ext cx="6364224" cy="838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866FD-9448-48C0-AA67-1417CE4260AA}">
      <dsp:nvSpPr>
        <dsp:cNvPr id="0" name=""/>
        <dsp:cNvSpPr/>
      </dsp:nvSpPr>
      <dsp:spPr>
        <a:xfrm>
          <a:off x="253516" y="1341361"/>
          <a:ext cx="461389" cy="4609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A4A64-E946-4271-AC17-025F5D522A17}">
      <dsp:nvSpPr>
        <dsp:cNvPr id="0" name=""/>
        <dsp:cNvSpPr/>
      </dsp:nvSpPr>
      <dsp:spPr>
        <a:xfrm>
          <a:off x="968422" y="1152795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Employees “speak their own language with a few English words thrown in”</a:t>
          </a:r>
          <a:endParaRPr lang="en-US" sz="1400" kern="1200"/>
        </a:p>
      </dsp:txBody>
      <dsp:txXfrm>
        <a:off x="968422" y="1152795"/>
        <a:ext cx="5352050" cy="916640"/>
      </dsp:txXfrm>
    </dsp:sp>
    <dsp:sp modelId="{4BB96B2B-4258-443C-A42C-0ECE029B5513}">
      <dsp:nvSpPr>
        <dsp:cNvPr id="0" name=""/>
        <dsp:cNvSpPr/>
      </dsp:nvSpPr>
      <dsp:spPr>
        <a:xfrm>
          <a:off x="0" y="2298595"/>
          <a:ext cx="6364224" cy="838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12756-36C1-4B4D-A74F-1398C19DBB98}">
      <dsp:nvSpPr>
        <dsp:cNvPr id="0" name=""/>
        <dsp:cNvSpPr/>
      </dsp:nvSpPr>
      <dsp:spPr>
        <a:xfrm>
          <a:off x="253516" y="2487161"/>
          <a:ext cx="461389" cy="4609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5466A-9491-4F40-9671-DD555BD1265B}">
      <dsp:nvSpPr>
        <dsp:cNvPr id="0" name=""/>
        <dsp:cNvSpPr/>
      </dsp:nvSpPr>
      <dsp:spPr>
        <a:xfrm>
          <a:off x="968422" y="2298595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Gary struggles to explain instructions clearly</a:t>
          </a:r>
          <a:endParaRPr lang="en-US" sz="1400" kern="1200"/>
        </a:p>
      </dsp:txBody>
      <dsp:txXfrm>
        <a:off x="968422" y="2298595"/>
        <a:ext cx="5352050" cy="916640"/>
      </dsp:txXfrm>
    </dsp:sp>
    <dsp:sp modelId="{CD74F315-0BE4-47C3-8BCB-78DFD2AA2864}">
      <dsp:nvSpPr>
        <dsp:cNvPr id="0" name=""/>
        <dsp:cNvSpPr/>
      </dsp:nvSpPr>
      <dsp:spPr>
        <a:xfrm>
          <a:off x="0" y="3444396"/>
          <a:ext cx="6364224" cy="838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39530-4387-46CB-A3B1-1650CEE586D7}">
      <dsp:nvSpPr>
        <dsp:cNvPr id="0" name=""/>
        <dsp:cNvSpPr/>
      </dsp:nvSpPr>
      <dsp:spPr>
        <a:xfrm>
          <a:off x="253516" y="3632962"/>
          <a:ext cx="461389" cy="4609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50E2B-2596-435A-B9F9-677B90274BB5}">
      <dsp:nvSpPr>
        <dsp:cNvPr id="0" name=""/>
        <dsp:cNvSpPr/>
      </dsp:nvSpPr>
      <dsp:spPr>
        <a:xfrm>
          <a:off x="968422" y="3444396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According to Berlo’s SMCR model, communication effectiveness depends on the sender’s and receiver’s communication skills, knowledge and social systems (Berlo, 1960).</a:t>
          </a:r>
          <a:br>
            <a:rPr lang="en-US" sz="1400" kern="1200"/>
          </a:br>
          <a:endParaRPr lang="en-US" sz="1400" kern="1200"/>
        </a:p>
      </dsp:txBody>
      <dsp:txXfrm>
        <a:off x="968422" y="3444396"/>
        <a:ext cx="5352050" cy="916640"/>
      </dsp:txXfrm>
    </dsp:sp>
    <dsp:sp modelId="{6F349E9E-A435-496C-AAC3-FC3355938A9E}">
      <dsp:nvSpPr>
        <dsp:cNvPr id="0" name=""/>
        <dsp:cNvSpPr/>
      </dsp:nvSpPr>
      <dsp:spPr>
        <a:xfrm>
          <a:off x="0" y="4590196"/>
          <a:ext cx="6364224" cy="83807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92EF5-C867-49F9-87CD-A27DD9CD94AE}">
      <dsp:nvSpPr>
        <dsp:cNvPr id="0" name=""/>
        <dsp:cNvSpPr/>
      </dsp:nvSpPr>
      <dsp:spPr>
        <a:xfrm>
          <a:off x="253516" y="4778762"/>
          <a:ext cx="461389" cy="46093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F627F-AA07-4B11-ABC9-A07A2798040B}">
      <dsp:nvSpPr>
        <dsp:cNvPr id="0" name=""/>
        <dsp:cNvSpPr/>
      </dsp:nvSpPr>
      <dsp:spPr>
        <a:xfrm>
          <a:off x="968422" y="4590196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Language differences may reduce accurate encoding and decoding of messages.</a:t>
          </a:r>
          <a:endParaRPr lang="en-US" sz="1400" kern="1200"/>
        </a:p>
      </dsp:txBody>
      <dsp:txXfrm>
        <a:off x="968422" y="4590196"/>
        <a:ext cx="5352050" cy="9166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F4AD0-86B5-472A-B76B-1058B868F8A9}">
      <dsp:nvSpPr>
        <dsp:cNvPr id="0" name=""/>
        <dsp:cNvSpPr/>
      </dsp:nvSpPr>
      <dsp:spPr>
        <a:xfrm>
          <a:off x="0" y="1407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6ACF2-FB37-4D18-9F2B-ED542BE21EFA}">
      <dsp:nvSpPr>
        <dsp:cNvPr id="0" name=""/>
        <dsp:cNvSpPr/>
      </dsp:nvSpPr>
      <dsp:spPr>
        <a:xfrm>
          <a:off x="181488" y="136399"/>
          <a:ext cx="329979" cy="329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B12ED-2FC2-4CFA-B3B1-31D901A848D5}">
      <dsp:nvSpPr>
        <dsp:cNvPr id="0" name=""/>
        <dsp:cNvSpPr/>
      </dsp:nvSpPr>
      <dsp:spPr>
        <a:xfrm>
          <a:off x="692956" y="1407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Flight Foods Ltd. should:</a:t>
          </a:r>
          <a:endParaRPr lang="en-US" sz="1900" kern="1200"/>
        </a:p>
      </dsp:txBody>
      <dsp:txXfrm>
        <a:off x="692956" y="1407"/>
        <a:ext cx="9822643" cy="599962"/>
      </dsp:txXfrm>
    </dsp:sp>
    <dsp:sp modelId="{2F2B4126-0486-4D12-BD1E-9F8EB949C008}">
      <dsp:nvSpPr>
        <dsp:cNvPr id="0" name=""/>
        <dsp:cNvSpPr/>
      </dsp:nvSpPr>
      <dsp:spPr>
        <a:xfrm>
          <a:off x="0" y="751361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DAF633-A573-4D5D-9939-11547E8B4E1A}">
      <dsp:nvSpPr>
        <dsp:cNvPr id="0" name=""/>
        <dsp:cNvSpPr/>
      </dsp:nvSpPr>
      <dsp:spPr>
        <a:xfrm>
          <a:off x="181488" y="886352"/>
          <a:ext cx="329979" cy="329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6D7A5-C865-4E6A-8A2E-E4076754BBE6}">
      <dsp:nvSpPr>
        <dsp:cNvPr id="0" name=""/>
        <dsp:cNvSpPr/>
      </dsp:nvSpPr>
      <dsp:spPr>
        <a:xfrm>
          <a:off x="692956" y="751361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Adapt training methods for different learning styles</a:t>
          </a:r>
          <a:endParaRPr lang="en-US" sz="1900" kern="1200"/>
        </a:p>
      </dsp:txBody>
      <dsp:txXfrm>
        <a:off x="692956" y="751361"/>
        <a:ext cx="9822643" cy="599962"/>
      </dsp:txXfrm>
    </dsp:sp>
    <dsp:sp modelId="{4151C466-6367-40CC-A9FC-267F02F3428B}">
      <dsp:nvSpPr>
        <dsp:cNvPr id="0" name=""/>
        <dsp:cNvSpPr/>
      </dsp:nvSpPr>
      <dsp:spPr>
        <a:xfrm>
          <a:off x="0" y="1501314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00BF6-78F5-458C-9912-7FDF559F0D47}">
      <dsp:nvSpPr>
        <dsp:cNvPr id="0" name=""/>
        <dsp:cNvSpPr/>
      </dsp:nvSpPr>
      <dsp:spPr>
        <a:xfrm>
          <a:off x="181488" y="1636305"/>
          <a:ext cx="329979" cy="329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DCB43-80D4-4EB3-94E6-FB754A8D21C5}">
      <dsp:nvSpPr>
        <dsp:cNvPr id="0" name=""/>
        <dsp:cNvSpPr/>
      </dsp:nvSpPr>
      <dsp:spPr>
        <a:xfrm>
          <a:off x="692956" y="1501314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interactive demonstrations</a:t>
          </a:r>
          <a:endParaRPr lang="en-US" sz="1900" kern="1200"/>
        </a:p>
      </dsp:txBody>
      <dsp:txXfrm>
        <a:off x="692956" y="1501314"/>
        <a:ext cx="9822643" cy="599962"/>
      </dsp:txXfrm>
    </dsp:sp>
    <dsp:sp modelId="{B9C613A9-DF8A-407A-97CB-9D7AF03876B6}">
      <dsp:nvSpPr>
        <dsp:cNvPr id="0" name=""/>
        <dsp:cNvSpPr/>
      </dsp:nvSpPr>
      <dsp:spPr>
        <a:xfrm>
          <a:off x="0" y="2251267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06296-1C96-4BAF-A441-14ED42E2B30C}">
      <dsp:nvSpPr>
        <dsp:cNvPr id="0" name=""/>
        <dsp:cNvSpPr/>
      </dsp:nvSpPr>
      <dsp:spPr>
        <a:xfrm>
          <a:off x="181488" y="2386258"/>
          <a:ext cx="329979" cy="329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A944B-9841-474D-83F7-11EC272299FF}">
      <dsp:nvSpPr>
        <dsp:cNvPr id="0" name=""/>
        <dsp:cNvSpPr/>
      </dsp:nvSpPr>
      <dsp:spPr>
        <a:xfrm>
          <a:off x="692956" y="2251267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Encourage two-way communication</a:t>
          </a:r>
          <a:endParaRPr lang="en-US" sz="1900" kern="1200"/>
        </a:p>
      </dsp:txBody>
      <dsp:txXfrm>
        <a:off x="692956" y="2251267"/>
        <a:ext cx="9822643" cy="599962"/>
      </dsp:txXfrm>
    </dsp:sp>
    <dsp:sp modelId="{3A6DCAB2-A78B-45A6-B29D-F8548AFC2115}">
      <dsp:nvSpPr>
        <dsp:cNvPr id="0" name=""/>
        <dsp:cNvSpPr/>
      </dsp:nvSpPr>
      <dsp:spPr>
        <a:xfrm>
          <a:off x="0" y="3001220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FFFD6-4A0D-4876-930A-D6FFBB4BEFBC}">
      <dsp:nvSpPr>
        <dsp:cNvPr id="0" name=""/>
        <dsp:cNvSpPr/>
      </dsp:nvSpPr>
      <dsp:spPr>
        <a:xfrm>
          <a:off x="181488" y="3136211"/>
          <a:ext cx="329979" cy="32997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704F7-4DC0-456B-8AFE-D20FE526171C}">
      <dsp:nvSpPr>
        <dsp:cNvPr id="0" name=""/>
        <dsp:cNvSpPr/>
      </dsp:nvSpPr>
      <dsp:spPr>
        <a:xfrm>
          <a:off x="692956" y="3001220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Implement structured supervision and mentoring</a:t>
          </a:r>
          <a:endParaRPr lang="en-US" sz="1900" kern="1200"/>
        </a:p>
      </dsp:txBody>
      <dsp:txXfrm>
        <a:off x="692956" y="3001220"/>
        <a:ext cx="9822643" cy="599962"/>
      </dsp:txXfrm>
    </dsp:sp>
    <dsp:sp modelId="{E223B2A5-4465-4C00-98B2-C43AE338320A}">
      <dsp:nvSpPr>
        <dsp:cNvPr id="0" name=""/>
        <dsp:cNvSpPr/>
      </dsp:nvSpPr>
      <dsp:spPr>
        <a:xfrm>
          <a:off x="0" y="3751173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17F1E-1979-4EDC-B7D3-315F76FFA623}">
      <dsp:nvSpPr>
        <dsp:cNvPr id="0" name=""/>
        <dsp:cNvSpPr/>
      </dsp:nvSpPr>
      <dsp:spPr>
        <a:xfrm>
          <a:off x="181488" y="3886165"/>
          <a:ext cx="329979" cy="32997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682D5-9E64-4B38-B353-96B1C54FAD89}">
      <dsp:nvSpPr>
        <dsp:cNvPr id="0" name=""/>
        <dsp:cNvSpPr/>
      </dsp:nvSpPr>
      <dsp:spPr>
        <a:xfrm>
          <a:off x="692956" y="3751173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Schramm (1954) emphasises the importance of feedback in achieving shared understanding.</a:t>
          </a:r>
          <a:endParaRPr lang="en-US" sz="1900" kern="1200"/>
        </a:p>
      </dsp:txBody>
      <dsp:txXfrm>
        <a:off x="692956" y="3751173"/>
        <a:ext cx="9822643" cy="599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ptos"/>
              <a:ea typeface="Calibri"/>
              <a:cs typeface="Calibri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1CAA4-9FE0-42E0-D2B4-54449B44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Communication Barriers at Flight Foods Ltd: A Theoretical Analysis and Practical Solutions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D8819-CE26-C369-923C-969647826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Effective Teamworking &amp; Communication LCLM4003 </a:t>
            </a:r>
          </a:p>
          <a:p>
            <a:pPr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Group Members: </a:t>
            </a:r>
          </a:p>
          <a:p>
            <a:pPr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Alexandru </a:t>
            </a:r>
            <a:r>
              <a:rPr lang="en-GB" sz="2000" err="1">
                <a:latin typeface="Calibri"/>
                <a:ea typeface="Calibri"/>
                <a:cs typeface="Calibri"/>
              </a:rPr>
              <a:t>Marchidan</a:t>
            </a:r>
            <a:r>
              <a:rPr lang="en-GB" sz="2000">
                <a:latin typeface="Calibri"/>
                <a:ea typeface="Calibri"/>
                <a:cs typeface="Calibri"/>
              </a:rPr>
              <a:t> (Team Leader) – 2308045 </a:t>
            </a:r>
          </a:p>
          <a:p>
            <a:pPr>
              <a:buNone/>
            </a:pPr>
            <a:r>
              <a:rPr lang="en-GB" sz="2000" err="1">
                <a:latin typeface="Calibri"/>
                <a:ea typeface="Calibri"/>
                <a:cs typeface="Calibri"/>
              </a:rPr>
              <a:t>Costinel</a:t>
            </a:r>
            <a:r>
              <a:rPr lang="en-GB" sz="2000">
                <a:latin typeface="Calibri"/>
                <a:ea typeface="Calibri"/>
                <a:cs typeface="Calibri"/>
              </a:rPr>
              <a:t> Daniel Dumitrascu – 2508578 </a:t>
            </a:r>
          </a:p>
          <a:p>
            <a:pPr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Parminder Kumar – 2506759 </a:t>
            </a:r>
          </a:p>
          <a:p>
            <a:pPr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Gabriela Ioana Popescu – 2512905 </a:t>
            </a:r>
          </a:p>
          <a:p>
            <a:pPr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Jatinder Singh Panesar – 2223136 </a:t>
            </a:r>
          </a:p>
          <a:p>
            <a:pPr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Lecturer:</a:t>
            </a:r>
            <a:r>
              <a:rPr lang="en-GB" sz="2000">
                <a:latin typeface="Calibri"/>
                <a:ea typeface="Calibri"/>
                <a:cs typeface="Calibri"/>
              </a:rPr>
              <a:t> Abdallah Naser</a:t>
            </a:r>
          </a:p>
        </p:txBody>
      </p:sp>
    </p:spTree>
    <p:extLst>
      <p:ext uri="{BB962C8B-B14F-4D97-AF65-F5344CB8AC3E}">
        <p14:creationId xmlns:p14="http://schemas.microsoft.com/office/powerpoint/2010/main" val="3817853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E07F3-5417-DF53-387D-AC2EFF6E8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endParaRPr lang="en-GB" sz="4000">
              <a:solidFill>
                <a:srgbClr val="FFFFFF"/>
              </a:solidFill>
            </a:endParaRP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br>
              <a:rPr lang="en-US" sz="4000">
                <a:latin typeface="Calibri"/>
                <a:ea typeface="Calibri"/>
                <a:cs typeface="Calibri"/>
              </a:rPr>
            </a:br>
            <a:br>
              <a:rPr lang="en-US" sz="4000">
                <a:latin typeface="Calibri"/>
                <a:ea typeface="Calibri"/>
                <a:cs typeface="Calibri"/>
              </a:rPr>
            </a:br>
            <a:r>
              <a:rPr lang="en-US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Presentation Overview</a:t>
            </a: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endParaRPr lang="en-GB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E5D724B6-DF82-F3AD-34BD-56DDB0E07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Provide an overview of the Flight Foods Ltd. case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Identify key communication barriers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Apply relevant communication models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Recommend practical solutions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Present concluding remarks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692152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D9DF0-BD28-0BF5-D2CE-E8B216440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Communication Failures at Flight Foods Ltd.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C1E9C-3D45-27E1-2D4C-859922860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Flight Foods Ltd. is experiencing operational failures linked to communication problems.</a:t>
            </a:r>
            <a:endParaRPr lang="en-US" sz="2000"/>
          </a:p>
          <a:p>
            <a:pPr marL="0" indent="0">
              <a:buNone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 shows: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Instructions are delivered in a noisy factory environment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Employees speak different languages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Food hygiene rules are not consistently followed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Emotional reactions (e.g., “Idiots!”) affect workplace climate</a:t>
            </a:r>
          </a:p>
          <a:p>
            <a:pPr marL="0" indent="0">
              <a:buNone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Shannon and Weaver’s model, noise can distort the transmission of messages (Shannon &amp; Weaver, 1949).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6073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7FBD9-1FD5-A835-6339-00582EEEE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Communication Barriers Identified</a:t>
            </a:r>
            <a:endParaRPr lang="en-US" sz="34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21001CB-2E2C-0CB0-5FB3-2231DB21F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The case study highlights five key communication barriers: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Environmental noise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Language and communication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Cultural diversity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Generational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Emotional reactions in the workplace</a:t>
            </a: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These barriers contribute to misunderstandings, operational errors, and reduced food safety compliance.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586299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FC373AE-C4BD-268B-319B-713648B63B7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909" r="9091" b="64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8F10D-AA78-345C-F217-E21F5FA56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ea typeface="Calibri"/>
                <a:cs typeface="Calibri"/>
              </a:rPr>
              <a:t>Environmental Noise</a:t>
            </a:r>
            <a:endParaRPr lang="en-US" b="1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C8F3B-9838-6419-1CD8-A9DE8B8D12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06344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2073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D1E03-84E6-4C4A-AE50-328505EF5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Reducing Environmental Noise</a:t>
            </a:r>
            <a:endParaRPr lang="en-US" sz="40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217DB-668C-EDDE-F2D3-438253E67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To reduce the impact of environmental noise, Flight Foods Ltd. should: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Provide written and visual hygiene instructions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Use clear signage supported by symbols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 Introduce brief face-to-face briefings in quieter areas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Implement feedback checks to confirm understanding</a:t>
            </a:r>
            <a:br>
              <a:rPr lang="en-US" sz="2400">
                <a:latin typeface="Calibri"/>
                <a:ea typeface="Calibri"/>
                <a:cs typeface="Calibri"/>
              </a:rPr>
            </a:b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According to Shannon and Weaver (1949), reducing noise and improving feedback increases communication accuracy.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29997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A2DC7A-7C07-52BB-A007-0FAE71B29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 </a:t>
            </a:r>
            <a:r>
              <a:rPr lang="en-GB" sz="4000" b="1">
                <a:latin typeface="Calibri"/>
                <a:ea typeface="Calibri"/>
                <a:cs typeface="Calibri"/>
              </a:rPr>
              <a:t>Language and Communication Differences</a:t>
            </a:r>
            <a:endParaRPr lang="en-US" sz="4000" b="1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37A04877-40B8-B774-C823-5D69783E81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972317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5697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D3761-0D35-8619-D9B5-B6B5318A1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Overcoming Language Barriers</a:t>
            </a:r>
            <a:endParaRPr lang="en-US" sz="28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3F19B859-1EC4-03C1-CC34-848C9A7E2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Reducing Language and Communication Barriers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To improve communication clarity, Flight Foods Ltd. should: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Provide multilingual training materials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Use visual instructions and demonstrations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Deliver structured hygiene training before work begins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Use feedback techniques to confirm understanding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Berlo (1960), shared knowledge and communication skills improve message effectiveness.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30560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46542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4A647-5368-ABCC-DFEE-B07220508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2898276" cy="5576770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Cultural Barriers</a:t>
            </a:r>
            <a:endParaRPr lang="en-US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9977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D03DC-7E64-EAFA-D38F-26424DEE6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976" y="850052"/>
            <a:ext cx="5605373" cy="53269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Cultural Differences</a:t>
            </a:r>
          </a:p>
          <a:p>
            <a:pPr marL="0" indent="0">
              <a:buNone/>
            </a:pPr>
            <a:br>
              <a:rPr lang="en-US" sz="2000"/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Workforce consists of five distinct cultural groups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Different standards and practices may influence workplace behaviour</a:t>
            </a:r>
          </a:p>
          <a:p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Berlo’s model, social systems and culture influence how messages are interpreted (Berlo, 1960).</a:t>
            </a:r>
          </a:p>
          <a:p>
            <a:pPr marL="0" indent="0">
              <a:buNone/>
            </a:pPr>
            <a:br>
              <a:rPr lang="en-US" sz="2000"/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Cultural differences may affect understanding of hygiene expectations.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50092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46542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F7D84-8FEB-9876-6313-B7DA996D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2898276" cy="5576770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Reducing Cultural Barriers</a:t>
            </a:r>
            <a:endParaRPr lang="en-US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9977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98C18-0919-E787-F264-B4384FB78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976" y="850052"/>
            <a:ext cx="5605373" cy="53269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Addressing Cultural Barriers</a:t>
            </a: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Flight Foods Ltd. should: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 Introduce cross-cultural awareness training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Establish clear, standardised hygiene procedures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Encourage inclusive communication practices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 Promote respectful workplace behaviour</a:t>
            </a:r>
            <a:br>
              <a:rPr lang="en-US" sz="2400">
                <a:latin typeface="Calibri"/>
                <a:ea typeface="Calibri"/>
                <a:cs typeface="Calibri"/>
              </a:rPr>
            </a:b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Clear organisational standards reduce ambiguity and improve consistency.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66641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01A37-B6B5-8A04-F7DB-9CDAA13AF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Generational Differences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FF892-DFC7-5BE3-961A-0C8BFD5AA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Generational Differences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Employees range from 16 to 60 years old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Gary reports that “the older ones seem to understand”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Different age groups may vary in learning styles and responsiveness to authority.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Schramm’s interactive model highlights the importance of shared experience in communication (Schramm, 1954).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Differences in experience may affect message interpretation.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50634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0" name="Rectangle 12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D35ED-2D54-7726-3A74-8E0D22524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800">
                <a:latin typeface="Calibri"/>
                <a:ea typeface="Calibri"/>
                <a:cs typeface="Calibri"/>
              </a:rPr>
              <a:t>Managing Generational Communication</a:t>
            </a:r>
            <a:endParaRPr lang="en-US" sz="480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70E8F2D9-8A50-60D8-9A5E-A4198F1117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98530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7801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E72E0-C32D-3A37-0E1A-1027FD278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Emotional Barriers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D3973-CB99-F71B-E240-5D8BB634C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Emotional Barriers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Gary reacts emotionally (“Idiots!”)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Stress and frustration are evident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Extreme emotions can hinder effective communication by distorting message interpretation.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Shannon and Weaver (1949), psychological noise can interfere with understanding.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Emotional reactions may reduce employee motivation and clarity.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68538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485DD-779B-4E69-AF31-04B31CAC2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 </a:t>
            </a:r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Managing Emotional Barriers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70BA1-ABA4-8DF0-A59A-6EC2A90A4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Flight Foods Ltd. Should: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 Promote professional leadership behaviour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Encourage calm and constructive feedback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Provide leadership communication training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Establish supportive supervision practices</a:t>
            </a:r>
          </a:p>
          <a:p>
            <a:pPr marL="0" indent="0">
              <a:buNone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Controlling emotional responses improves message clarity and workplace trust.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02514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B9EBF4-82CA-AF4C-F2CE-FFA36921A1F7}"/>
              </a:ext>
            </a:extLst>
          </p:cNvPr>
          <p:cNvSpPr txBox="1"/>
          <p:nvPr/>
        </p:nvSpPr>
        <p:spPr>
          <a:xfrm>
            <a:off x="2019300" y="685800"/>
            <a:ext cx="91821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alibri"/>
                <a:ea typeface="Calibri"/>
                <a:cs typeface="Calibri"/>
              </a:rPr>
              <a:t>Shannon–Weaver Communication Model in Flight Foods Ltd</a:t>
            </a:r>
          </a:p>
          <a:p>
            <a:pPr algn="ctr"/>
            <a:endParaRPr lang="en-GB"/>
          </a:p>
        </p:txBody>
      </p:sp>
      <p:sp>
        <p:nvSpPr>
          <p:cNvPr id="3" name="Rectangle: Single Corner Rounded 2">
            <a:extLst>
              <a:ext uri="{FF2B5EF4-FFF2-40B4-BE49-F238E27FC236}">
                <a16:creationId xmlns:a16="http://schemas.microsoft.com/office/drawing/2014/main" id="{A2A61402-CABC-C343-71EC-4C8C6D66DF6E}"/>
              </a:ext>
            </a:extLst>
          </p:cNvPr>
          <p:cNvSpPr/>
          <p:nvPr/>
        </p:nvSpPr>
        <p:spPr>
          <a:xfrm>
            <a:off x="717550" y="1717675"/>
            <a:ext cx="16256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Information Source 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Gary – Floor Manager</a:t>
            </a:r>
            <a:endParaRPr lang="en-US"/>
          </a:p>
        </p:txBody>
      </p:sp>
      <p:sp>
        <p:nvSpPr>
          <p:cNvPr id="4" name="Rectangle: Single Corner Rounded 3">
            <a:extLst>
              <a:ext uri="{FF2B5EF4-FFF2-40B4-BE49-F238E27FC236}">
                <a16:creationId xmlns:a16="http://schemas.microsoft.com/office/drawing/2014/main" id="{1653AC80-A2D3-3C56-B2A9-0774A8E0A8C0}"/>
              </a:ext>
            </a:extLst>
          </p:cNvPr>
          <p:cNvSpPr/>
          <p:nvPr/>
        </p:nvSpPr>
        <p:spPr>
          <a:xfrm>
            <a:off x="2724149" y="1717675"/>
            <a:ext cx="16256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Transmitter Gary explaining hygiene rules</a:t>
            </a:r>
          </a:p>
        </p:txBody>
      </p:sp>
      <p:sp>
        <p:nvSpPr>
          <p:cNvPr id="5" name="Rectangle: Single Corner Rounded 4">
            <a:extLst>
              <a:ext uri="{FF2B5EF4-FFF2-40B4-BE49-F238E27FC236}">
                <a16:creationId xmlns:a16="http://schemas.microsoft.com/office/drawing/2014/main" id="{6D60BE4D-DAB8-D1A8-A153-D3B03CA18FCE}"/>
              </a:ext>
            </a:extLst>
          </p:cNvPr>
          <p:cNvSpPr/>
          <p:nvPr/>
        </p:nvSpPr>
        <p:spPr>
          <a:xfrm>
            <a:off x="4654549" y="1717675"/>
            <a:ext cx="17780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Channel Verbal instructions / wall signs</a:t>
            </a:r>
            <a:endParaRPr lang="en-US"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61528588-03E2-463F-2F52-5D7C96CBBD8F}"/>
              </a:ext>
            </a:extLst>
          </p:cNvPr>
          <p:cNvSpPr/>
          <p:nvPr/>
        </p:nvSpPr>
        <p:spPr>
          <a:xfrm>
            <a:off x="6800849" y="1717675"/>
            <a:ext cx="17526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Receiver Factory workers</a:t>
            </a:r>
            <a:endParaRPr lang="en-US"/>
          </a:p>
        </p:txBody>
      </p:sp>
      <p:sp>
        <p:nvSpPr>
          <p:cNvPr id="7" name="Rectangle: Single Corner Rounded 6">
            <a:extLst>
              <a:ext uri="{FF2B5EF4-FFF2-40B4-BE49-F238E27FC236}">
                <a16:creationId xmlns:a16="http://schemas.microsoft.com/office/drawing/2014/main" id="{B087054C-B5B8-51EB-1387-656C9711A99C}"/>
              </a:ext>
            </a:extLst>
          </p:cNvPr>
          <p:cNvSpPr/>
          <p:nvPr/>
        </p:nvSpPr>
        <p:spPr>
          <a:xfrm>
            <a:off x="9150349" y="1717675"/>
            <a:ext cx="15113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Destination Correct food hygiene practices</a:t>
            </a:r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93F1482-11F2-4099-763E-3279A9DF9135}"/>
              </a:ext>
            </a:extLst>
          </p:cNvPr>
          <p:cNvSpPr/>
          <p:nvPr/>
        </p:nvSpPr>
        <p:spPr>
          <a:xfrm>
            <a:off x="2365375" y="2555874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B4C1ED7-AD58-8261-51AE-E76017AB8702}"/>
              </a:ext>
            </a:extLst>
          </p:cNvPr>
          <p:cNvSpPr/>
          <p:nvPr/>
        </p:nvSpPr>
        <p:spPr>
          <a:xfrm>
            <a:off x="4359274" y="2492373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D887FE7-29C8-F7ED-F54D-8EE4ED19C4EE}"/>
              </a:ext>
            </a:extLst>
          </p:cNvPr>
          <p:cNvSpPr/>
          <p:nvPr/>
        </p:nvSpPr>
        <p:spPr>
          <a:xfrm>
            <a:off x="6429374" y="2568573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A916DF46-CDFB-0401-BF97-143648D8D417}"/>
              </a:ext>
            </a:extLst>
          </p:cNvPr>
          <p:cNvSpPr/>
          <p:nvPr/>
        </p:nvSpPr>
        <p:spPr>
          <a:xfrm>
            <a:off x="8791574" y="2632073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Single Corner Rounded 11">
            <a:extLst>
              <a:ext uri="{FF2B5EF4-FFF2-40B4-BE49-F238E27FC236}">
                <a16:creationId xmlns:a16="http://schemas.microsoft.com/office/drawing/2014/main" id="{F4555BF0-7DED-D406-C821-9EBEFD1072A8}"/>
              </a:ext>
            </a:extLst>
          </p:cNvPr>
          <p:cNvSpPr/>
          <p:nvPr/>
        </p:nvSpPr>
        <p:spPr>
          <a:xfrm>
            <a:off x="2540983" y="3744460"/>
            <a:ext cx="6419850" cy="145415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NOISE</a:t>
            </a:r>
          </a:p>
          <a:p>
            <a:pPr algn="ctr"/>
            <a:r>
              <a:rPr lang="en-GB">
                <a:ea typeface="+mn-lt"/>
                <a:cs typeface="+mn-lt"/>
              </a:rPr>
              <a:t>  •Loud machinery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   •Language barriers</a:t>
            </a:r>
          </a:p>
          <a:p>
            <a:pPr algn="ctr"/>
            <a:r>
              <a:rPr lang="en-GB">
                <a:ea typeface="+mn-lt"/>
                <a:cs typeface="+mn-lt"/>
              </a:rPr>
              <a:t>•Lack of training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BE801E33-591B-0806-5129-83F1E4B9B7C9}"/>
              </a:ext>
            </a:extLst>
          </p:cNvPr>
          <p:cNvSpPr/>
          <p:nvPr/>
        </p:nvSpPr>
        <p:spPr>
          <a:xfrm flipH="1">
            <a:off x="4903330" y="3127374"/>
            <a:ext cx="1000343" cy="60825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9EF36D-89B2-BA72-21FC-3E28E047284C}"/>
              </a:ext>
            </a:extLst>
          </p:cNvPr>
          <p:cNvSpPr txBox="1"/>
          <p:nvPr/>
        </p:nvSpPr>
        <p:spPr>
          <a:xfrm rot="10800000" flipV="1">
            <a:off x="703411" y="5196783"/>
            <a:ext cx="78613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alibri"/>
                <a:ea typeface="Calibri"/>
                <a:cs typeface="Calibri"/>
              </a:rPr>
              <a:t>(Shannon and Weaver, 1949)</a:t>
            </a:r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078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76BBE5-28D3-A0F6-EF35-FBDC22FA4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Conclusion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C7CC-EC02-3196-BEB4-1C8EC0C6C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The case study demonstrates that communication failures have contributed to operational and food safety issues.</a:t>
            </a:r>
            <a:endParaRPr lang="en-US" sz="2000"/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Key barriers identified: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Environmental noise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Language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Cultural diversity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Generational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Emotional reactions</a:t>
            </a: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Applying communication models (Shannon &amp; Weaver; Berlo; Schramm) enables structured solutions to improve organisational performance.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Effective communication is essential for quality control and compliance.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821530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4134A-161B-153A-0B21-614E20E65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References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27DE25B3-BF08-8534-0A25-8CC37D1F3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latin typeface="Calibri"/>
                <a:ea typeface="Calibri"/>
                <a:cs typeface="Calibri"/>
              </a:rPr>
              <a:t>Berlo, D.K. (1960) The Process of Communication. New York: Holt, Rinehart and Winston.</a:t>
            </a:r>
          </a:p>
          <a:p>
            <a:pPr marL="0" indent="0">
              <a:buNone/>
            </a:pPr>
            <a:endParaRPr lang="en-US"/>
          </a:p>
          <a:p>
            <a:r>
              <a:rPr lang="en-US" sz="2000">
                <a:latin typeface="Calibri"/>
                <a:ea typeface="Calibri"/>
                <a:cs typeface="Calibri"/>
              </a:rPr>
              <a:t>Robbins, S.P. and Coulter, M. (2017) Management. 14th </a:t>
            </a:r>
            <a:r>
              <a:rPr lang="en-US" sz="2000" err="1">
                <a:latin typeface="Calibri"/>
                <a:ea typeface="Calibri"/>
                <a:cs typeface="Calibri"/>
              </a:rPr>
              <a:t>edn</a:t>
            </a:r>
            <a:r>
              <a:rPr lang="en-US" sz="2000">
                <a:latin typeface="Calibri"/>
                <a:ea typeface="Calibri"/>
                <a:cs typeface="Calibri"/>
              </a:rPr>
              <a:t>. Harlow: Pearson.</a:t>
            </a:r>
          </a:p>
          <a:p>
            <a:pPr marL="0" indent="0">
              <a:buNone/>
            </a:pPr>
            <a:endParaRPr lang="en-US"/>
          </a:p>
          <a:p>
            <a:r>
              <a:rPr lang="en-US" sz="2000">
                <a:latin typeface="Calibri"/>
                <a:ea typeface="Calibri"/>
                <a:cs typeface="Calibri"/>
              </a:rPr>
              <a:t>Schramm, W. (1954) ‘How Communication Works’, in Schramm, W. (ed.) The Process and Effects of Mass Communication. Urbana: University of Illinois Press.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/>
          </a:p>
          <a:p>
            <a:r>
              <a:rPr lang="en-US" sz="2000">
                <a:latin typeface="Calibri"/>
                <a:ea typeface="Calibri"/>
                <a:cs typeface="Calibri"/>
              </a:rPr>
              <a:t>Shannon, C.E. and Weaver, W. (1949) The Mathematical Theory of Communication. Urbana: University of Illinois Press.</a:t>
            </a:r>
          </a:p>
          <a:p>
            <a:endParaRPr lang="en-US" sz="20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88460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Communication Barriers at Flight Foods Ltd: A Theoretical Analysis and Practical Solutions</vt:lpstr>
      <vt:lpstr>    Presentation Overview    </vt:lpstr>
      <vt:lpstr>Communication Failures at Flight Foods Ltd.</vt:lpstr>
      <vt:lpstr>Communication Barriers Identified</vt:lpstr>
      <vt:lpstr>Environmental Noise</vt:lpstr>
      <vt:lpstr>Reducing Environmental Noise</vt:lpstr>
      <vt:lpstr> Language and Communication Differences</vt:lpstr>
      <vt:lpstr>Overcoming Language Barriers</vt:lpstr>
      <vt:lpstr>Cultural Barriers</vt:lpstr>
      <vt:lpstr>Reducing Cultural Barriers</vt:lpstr>
      <vt:lpstr>Generational Differences</vt:lpstr>
      <vt:lpstr>Managing Generational Communication</vt:lpstr>
      <vt:lpstr>Emotional Barriers</vt:lpstr>
      <vt:lpstr> Managing Emotional Barriers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2026-02-27T19:48:44Z</dcterms:created>
  <dcterms:modified xsi:type="dcterms:W3CDTF">2026-03-15T10:00:30Z</dcterms:modified>
</cp:coreProperties>
</file>