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6"/>
  </p:notesMasterIdLst>
  <p:sldIdLst>
    <p:sldId id="262" r:id="rId2"/>
    <p:sldId id="258" r:id="rId3"/>
    <p:sldId id="259" r:id="rId4"/>
    <p:sldId id="264" r:id="rId5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79"/>
    <a:srgbClr val="1C2454"/>
    <a:srgbClr val="451A1F"/>
    <a:srgbClr val="752A30"/>
    <a:srgbClr val="450000"/>
    <a:srgbClr val="E40A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811E84-E87E-0942-BF97-C9DECB278E16}" v="142" dt="2020-11-20T14:50:23.2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768"/>
    <p:restoredTop sz="96367"/>
  </p:normalViewPr>
  <p:slideViewPr>
    <p:cSldViewPr snapToGrid="0" snapToObjects="1">
      <p:cViewPr varScale="1">
        <p:scale>
          <a:sx n="208" d="100"/>
          <a:sy n="208" d="100"/>
        </p:scale>
        <p:origin x="204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aham Howe" userId="e1e17d2348633411" providerId="LiveId" clId="{4C811E84-E87E-0942-BF97-C9DECB278E16}"/>
    <pc:docChg chg="undo redo custSel addSld delSld modSld sldOrd">
      <pc:chgData name="Graham Howe" userId="e1e17d2348633411" providerId="LiveId" clId="{4C811E84-E87E-0942-BF97-C9DECB278E16}" dt="2020-11-20T14:50:26.906" v="1303" actId="2696"/>
      <pc:docMkLst>
        <pc:docMk/>
      </pc:docMkLst>
      <pc:sldChg chg="addSp delSp modSp mod">
        <pc:chgData name="Graham Howe" userId="e1e17d2348633411" providerId="LiveId" clId="{4C811E84-E87E-0942-BF97-C9DECB278E16}" dt="2020-11-20T14:50:17.797" v="1298"/>
        <pc:sldMkLst>
          <pc:docMk/>
          <pc:sldMk cId="2104005373" sldId="258"/>
        </pc:sldMkLst>
        <pc:spChg chg="del">
          <ac:chgData name="Graham Howe" userId="e1e17d2348633411" providerId="LiveId" clId="{4C811E84-E87E-0942-BF97-C9DECB278E16}" dt="2020-11-20T09:24:05.548" v="304" actId="478"/>
          <ac:spMkLst>
            <pc:docMk/>
            <pc:sldMk cId="2104005373" sldId="258"/>
            <ac:spMk id="2" creationId="{C46C7A15-A9B6-A640-923B-C15481976DD3}"/>
          </ac:spMkLst>
        </pc:spChg>
        <pc:spChg chg="del">
          <ac:chgData name="Graham Howe" userId="e1e17d2348633411" providerId="LiveId" clId="{4C811E84-E87E-0942-BF97-C9DECB278E16}" dt="2020-11-20T12:06:53.601" v="1111" actId="478"/>
          <ac:spMkLst>
            <pc:docMk/>
            <pc:sldMk cId="2104005373" sldId="258"/>
            <ac:spMk id="9" creationId="{AFED3203-B0BF-2444-8436-A4797B8CD311}"/>
          </ac:spMkLst>
        </pc:spChg>
        <pc:spChg chg="add mod">
          <ac:chgData name="Graham Howe" userId="e1e17d2348633411" providerId="LiveId" clId="{4C811E84-E87E-0942-BF97-C9DECB278E16}" dt="2020-11-20T10:02:42.648" v="518" actId="1076"/>
          <ac:spMkLst>
            <pc:docMk/>
            <pc:sldMk cId="2104005373" sldId="258"/>
            <ac:spMk id="10" creationId="{E019A30C-527D-D748-9512-1741A39AB0FD}"/>
          </ac:spMkLst>
        </pc:spChg>
        <pc:spChg chg="del">
          <ac:chgData name="Graham Howe" userId="e1e17d2348633411" providerId="LiveId" clId="{4C811E84-E87E-0942-BF97-C9DECB278E16}" dt="2020-11-20T09:24:05.548" v="304" actId="478"/>
          <ac:spMkLst>
            <pc:docMk/>
            <pc:sldMk cId="2104005373" sldId="258"/>
            <ac:spMk id="20" creationId="{9E7034C5-75F5-FF46-AA50-96E425E6992F}"/>
          </ac:spMkLst>
        </pc:spChg>
        <pc:spChg chg="del">
          <ac:chgData name="Graham Howe" userId="e1e17d2348633411" providerId="LiveId" clId="{4C811E84-E87E-0942-BF97-C9DECB278E16}" dt="2020-11-20T09:24:05.548" v="304" actId="478"/>
          <ac:spMkLst>
            <pc:docMk/>
            <pc:sldMk cId="2104005373" sldId="258"/>
            <ac:spMk id="21" creationId="{61C6B1FB-1277-5342-936B-57337E7E93FB}"/>
          </ac:spMkLst>
        </pc:spChg>
        <pc:spChg chg="del">
          <ac:chgData name="Graham Howe" userId="e1e17d2348633411" providerId="LiveId" clId="{4C811E84-E87E-0942-BF97-C9DECB278E16}" dt="2020-11-20T09:24:05.548" v="304" actId="478"/>
          <ac:spMkLst>
            <pc:docMk/>
            <pc:sldMk cId="2104005373" sldId="258"/>
            <ac:spMk id="22" creationId="{4612A7DC-063F-0E44-B840-35543C370C44}"/>
          </ac:spMkLst>
        </pc:spChg>
        <pc:spChg chg="del">
          <ac:chgData name="Graham Howe" userId="e1e17d2348633411" providerId="LiveId" clId="{4C811E84-E87E-0942-BF97-C9DECB278E16}" dt="2020-11-20T09:24:05.548" v="304" actId="478"/>
          <ac:spMkLst>
            <pc:docMk/>
            <pc:sldMk cId="2104005373" sldId="258"/>
            <ac:spMk id="23" creationId="{02E17982-F634-9B4D-9770-42C471734654}"/>
          </ac:spMkLst>
        </pc:spChg>
        <pc:spChg chg="add del mod">
          <ac:chgData name="Graham Howe" userId="e1e17d2348633411" providerId="LiveId" clId="{4C811E84-E87E-0942-BF97-C9DECB278E16}" dt="2020-11-20T09:15:26.889" v="218" actId="478"/>
          <ac:spMkLst>
            <pc:docMk/>
            <pc:sldMk cId="2104005373" sldId="258"/>
            <ac:spMk id="25" creationId="{F108F97B-94D0-6549-BA82-35BCE8BF2188}"/>
          </ac:spMkLst>
        </pc:spChg>
        <pc:spChg chg="add del mod">
          <ac:chgData name="Graham Howe" userId="e1e17d2348633411" providerId="LiveId" clId="{4C811E84-E87E-0942-BF97-C9DECB278E16}" dt="2020-11-20T09:25:42.578" v="327" actId="478"/>
          <ac:spMkLst>
            <pc:docMk/>
            <pc:sldMk cId="2104005373" sldId="258"/>
            <ac:spMk id="27" creationId="{0263AC88-B40F-574C-B7BF-E838E5FE3F6B}"/>
          </ac:spMkLst>
        </pc:spChg>
        <pc:spChg chg="add del mod">
          <ac:chgData name="Graham Howe" userId="e1e17d2348633411" providerId="LiveId" clId="{4C811E84-E87E-0942-BF97-C9DECB278E16}" dt="2020-11-20T12:06:53.601" v="1111" actId="478"/>
          <ac:spMkLst>
            <pc:docMk/>
            <pc:sldMk cId="2104005373" sldId="258"/>
            <ac:spMk id="35" creationId="{1FB15AEE-7B85-3348-931E-76AC7611A482}"/>
          </ac:spMkLst>
        </pc:spChg>
        <pc:spChg chg="add del mod">
          <ac:chgData name="Graham Howe" userId="e1e17d2348633411" providerId="LiveId" clId="{4C811E84-E87E-0942-BF97-C9DECB278E16}" dt="2020-11-20T12:06:53.601" v="1111" actId="478"/>
          <ac:spMkLst>
            <pc:docMk/>
            <pc:sldMk cId="2104005373" sldId="258"/>
            <ac:spMk id="36" creationId="{9C9C37BA-E6FA-FC4F-B615-591B2FE0DC6A}"/>
          </ac:spMkLst>
        </pc:spChg>
        <pc:spChg chg="add del mod">
          <ac:chgData name="Graham Howe" userId="e1e17d2348633411" providerId="LiveId" clId="{4C811E84-E87E-0942-BF97-C9DECB278E16}" dt="2020-11-20T12:06:53.601" v="1111" actId="478"/>
          <ac:spMkLst>
            <pc:docMk/>
            <pc:sldMk cId="2104005373" sldId="258"/>
            <ac:spMk id="37" creationId="{EECDC3E5-9386-F94F-8C01-2EA618102FB4}"/>
          </ac:spMkLst>
        </pc:spChg>
        <pc:spChg chg="add del mod">
          <ac:chgData name="Graham Howe" userId="e1e17d2348633411" providerId="LiveId" clId="{4C811E84-E87E-0942-BF97-C9DECB278E16}" dt="2020-11-20T12:06:53.601" v="1111" actId="478"/>
          <ac:spMkLst>
            <pc:docMk/>
            <pc:sldMk cId="2104005373" sldId="258"/>
            <ac:spMk id="38" creationId="{8B863D2B-487B-124D-8352-D8BEB19B4DF0}"/>
          </ac:spMkLst>
        </pc:spChg>
        <pc:spChg chg="add del mod">
          <ac:chgData name="Graham Howe" userId="e1e17d2348633411" providerId="LiveId" clId="{4C811E84-E87E-0942-BF97-C9DECB278E16}" dt="2020-11-20T12:06:53.601" v="1111" actId="478"/>
          <ac:spMkLst>
            <pc:docMk/>
            <pc:sldMk cId="2104005373" sldId="258"/>
            <ac:spMk id="39" creationId="{0BE5DE7D-8B16-3A4D-AD37-54B0757CF8F1}"/>
          </ac:spMkLst>
        </pc:spChg>
        <pc:spChg chg="add mod">
          <ac:chgData name="Graham Howe" userId="e1e17d2348633411" providerId="LiveId" clId="{4C811E84-E87E-0942-BF97-C9DECB278E16}" dt="2020-11-20T10:34:33.710" v="1028"/>
          <ac:spMkLst>
            <pc:docMk/>
            <pc:sldMk cId="2104005373" sldId="258"/>
            <ac:spMk id="56" creationId="{0A6E523B-1E55-BB40-AB69-14A2EEBDD271}"/>
          </ac:spMkLst>
        </pc:spChg>
        <pc:spChg chg="add del mod">
          <ac:chgData name="Graham Howe" userId="e1e17d2348633411" providerId="LiveId" clId="{4C811E84-E87E-0942-BF97-C9DECB278E16}" dt="2020-11-20T11:46:10.367" v="1076" actId="478"/>
          <ac:spMkLst>
            <pc:docMk/>
            <pc:sldMk cId="2104005373" sldId="258"/>
            <ac:spMk id="60" creationId="{E6FB5B86-1EC4-314A-94A8-ABE544865465}"/>
          </ac:spMkLst>
        </pc:spChg>
        <pc:spChg chg="add mod">
          <ac:chgData name="Graham Howe" userId="e1e17d2348633411" providerId="LiveId" clId="{4C811E84-E87E-0942-BF97-C9DECB278E16}" dt="2020-11-20T12:06:54.613" v="1112"/>
          <ac:spMkLst>
            <pc:docMk/>
            <pc:sldMk cId="2104005373" sldId="258"/>
            <ac:spMk id="64" creationId="{C9272455-EA18-8742-BD77-4E6E7F25556E}"/>
          </ac:spMkLst>
        </pc:spChg>
        <pc:spChg chg="add mod">
          <ac:chgData name="Graham Howe" userId="e1e17d2348633411" providerId="LiveId" clId="{4C811E84-E87E-0942-BF97-C9DECB278E16}" dt="2020-11-20T12:06:54.613" v="1112"/>
          <ac:spMkLst>
            <pc:docMk/>
            <pc:sldMk cId="2104005373" sldId="258"/>
            <ac:spMk id="65" creationId="{C1E1FD7E-BE22-4C49-AA59-A084C779ECAF}"/>
          </ac:spMkLst>
        </pc:spChg>
        <pc:spChg chg="add mod">
          <ac:chgData name="Graham Howe" userId="e1e17d2348633411" providerId="LiveId" clId="{4C811E84-E87E-0942-BF97-C9DECB278E16}" dt="2020-11-20T12:06:54.613" v="1112"/>
          <ac:spMkLst>
            <pc:docMk/>
            <pc:sldMk cId="2104005373" sldId="258"/>
            <ac:spMk id="66" creationId="{F14990FA-F5B9-BB42-BD1D-6608510B693C}"/>
          </ac:spMkLst>
        </pc:spChg>
        <pc:spChg chg="add mod">
          <ac:chgData name="Graham Howe" userId="e1e17d2348633411" providerId="LiveId" clId="{4C811E84-E87E-0942-BF97-C9DECB278E16}" dt="2020-11-20T12:06:54.613" v="1112"/>
          <ac:spMkLst>
            <pc:docMk/>
            <pc:sldMk cId="2104005373" sldId="258"/>
            <ac:spMk id="67" creationId="{DAC06C2E-F2C9-804E-A8A5-6BC6A69C61FD}"/>
          </ac:spMkLst>
        </pc:spChg>
        <pc:spChg chg="add mod">
          <ac:chgData name="Graham Howe" userId="e1e17d2348633411" providerId="LiveId" clId="{4C811E84-E87E-0942-BF97-C9DECB278E16}" dt="2020-11-20T12:06:54.613" v="1112"/>
          <ac:spMkLst>
            <pc:docMk/>
            <pc:sldMk cId="2104005373" sldId="258"/>
            <ac:spMk id="68" creationId="{A4C45A0B-FE89-CB4E-95D6-F8272DD61D65}"/>
          </ac:spMkLst>
        </pc:spChg>
        <pc:spChg chg="add mod">
          <ac:chgData name="Graham Howe" userId="e1e17d2348633411" providerId="LiveId" clId="{4C811E84-E87E-0942-BF97-C9DECB278E16}" dt="2020-11-20T12:07:01.133" v="1113"/>
          <ac:spMkLst>
            <pc:docMk/>
            <pc:sldMk cId="2104005373" sldId="258"/>
            <ac:spMk id="74" creationId="{FF81EA86-D3C8-5045-8128-294588CFAF7A}"/>
          </ac:spMkLst>
        </pc:spChg>
        <pc:spChg chg="add mod">
          <ac:chgData name="Graham Howe" userId="e1e17d2348633411" providerId="LiveId" clId="{4C811E84-E87E-0942-BF97-C9DECB278E16}" dt="2020-11-20T14:50:17.797" v="1298"/>
          <ac:spMkLst>
            <pc:docMk/>
            <pc:sldMk cId="2104005373" sldId="258"/>
            <ac:spMk id="75" creationId="{2AB8CE2C-467B-D540-B7F6-87C028DBB2E3}"/>
          </ac:spMkLst>
        </pc:spChg>
        <pc:graphicFrameChg chg="add mod">
          <ac:chgData name="Graham Howe" userId="e1e17d2348633411" providerId="LiveId" clId="{4C811E84-E87E-0942-BF97-C9DECB278E16}" dt="2020-11-20T08:44:08.766" v="29"/>
          <ac:graphicFrameMkLst>
            <pc:docMk/>
            <pc:sldMk cId="2104005373" sldId="258"/>
            <ac:graphicFrameMk id="11" creationId="{9C985522-4D2C-ED4A-AC42-8D04A937D7F5}"/>
          </ac:graphicFrameMkLst>
        </pc:graphicFrameChg>
        <pc:graphicFrameChg chg="add mod">
          <ac:chgData name="Graham Howe" userId="e1e17d2348633411" providerId="LiveId" clId="{4C811E84-E87E-0942-BF97-C9DECB278E16}" dt="2020-11-20T08:44:23.311" v="35"/>
          <ac:graphicFrameMkLst>
            <pc:docMk/>
            <pc:sldMk cId="2104005373" sldId="258"/>
            <ac:graphicFrameMk id="13" creationId="{FC848A40-A81D-9F42-BBD2-63EF44381A4E}"/>
          </ac:graphicFrameMkLst>
        </pc:graphicFrameChg>
        <pc:graphicFrameChg chg="add mod">
          <ac:chgData name="Graham Howe" userId="e1e17d2348633411" providerId="LiveId" clId="{4C811E84-E87E-0942-BF97-C9DECB278E16}" dt="2020-11-20T09:04:21.898" v="41"/>
          <ac:graphicFrameMkLst>
            <pc:docMk/>
            <pc:sldMk cId="2104005373" sldId="258"/>
            <ac:graphicFrameMk id="15" creationId="{610EFD9B-0BAF-CA4D-8515-A277596A03C2}"/>
          </ac:graphicFrameMkLst>
        </pc:graphicFrameChg>
        <pc:graphicFrameChg chg="add mod">
          <ac:chgData name="Graham Howe" userId="e1e17d2348633411" providerId="LiveId" clId="{4C811E84-E87E-0942-BF97-C9DECB278E16}" dt="2020-11-20T09:04:21.898" v="41"/>
          <ac:graphicFrameMkLst>
            <pc:docMk/>
            <pc:sldMk cId="2104005373" sldId="258"/>
            <ac:graphicFrameMk id="16" creationId="{6FD2054F-CDF6-7442-8CE1-9DFD8D0D0C74}"/>
          </ac:graphicFrameMkLst>
        </pc:graphicFrameChg>
        <pc:graphicFrameChg chg="add mod">
          <ac:chgData name="Graham Howe" userId="e1e17d2348633411" providerId="LiveId" clId="{4C811E84-E87E-0942-BF97-C9DECB278E16}" dt="2020-11-20T09:04:30.074" v="44"/>
          <ac:graphicFrameMkLst>
            <pc:docMk/>
            <pc:sldMk cId="2104005373" sldId="258"/>
            <ac:graphicFrameMk id="17" creationId="{610EFD9B-0BAF-CA4D-8515-A277596A03C2}"/>
          </ac:graphicFrameMkLst>
        </pc:graphicFrameChg>
        <pc:graphicFrameChg chg="add del mod modGraphic">
          <ac:chgData name="Graham Howe" userId="e1e17d2348633411" providerId="LiveId" clId="{4C811E84-E87E-0942-BF97-C9DECB278E16}" dt="2020-11-20T09:05:23.307" v="52" actId="478"/>
          <ac:graphicFrameMkLst>
            <pc:docMk/>
            <pc:sldMk cId="2104005373" sldId="258"/>
            <ac:graphicFrameMk id="19" creationId="{610EFD9B-0BAF-CA4D-8515-A277596A03C2}"/>
          </ac:graphicFrameMkLst>
        </pc:graphicFrameChg>
        <pc:graphicFrameChg chg="add mod">
          <ac:chgData name="Graham Howe" userId="e1e17d2348633411" providerId="LiveId" clId="{4C811E84-E87E-0942-BF97-C9DECB278E16}" dt="2020-11-20T09:05:34.155" v="54"/>
          <ac:graphicFrameMkLst>
            <pc:docMk/>
            <pc:sldMk cId="2104005373" sldId="258"/>
            <ac:graphicFrameMk id="24" creationId="{610EFD9B-0BAF-CA4D-8515-A277596A03C2}"/>
          </ac:graphicFrameMkLst>
        </pc:graphicFrameChg>
        <pc:graphicFrameChg chg="add mod">
          <ac:chgData name="Graham Howe" userId="e1e17d2348633411" providerId="LiveId" clId="{4C811E84-E87E-0942-BF97-C9DECB278E16}" dt="2020-11-20T09:06:33.239" v="106"/>
          <ac:graphicFrameMkLst>
            <pc:docMk/>
            <pc:sldMk cId="2104005373" sldId="258"/>
            <ac:graphicFrameMk id="26" creationId="{6FD2054F-CDF6-7442-8CE1-9DFD8D0D0C74}"/>
          </ac:graphicFrameMkLst>
        </pc:graphicFrameChg>
        <pc:graphicFrameChg chg="add mod">
          <ac:chgData name="Graham Howe" userId="e1e17d2348633411" providerId="LiveId" clId="{4C811E84-E87E-0942-BF97-C9DECB278E16}" dt="2020-11-20T09:10:39.647" v="193"/>
          <ac:graphicFrameMkLst>
            <pc:docMk/>
            <pc:sldMk cId="2104005373" sldId="258"/>
            <ac:graphicFrameMk id="28" creationId="{E272E9FA-BD6E-6C4C-846D-604356000344}"/>
          </ac:graphicFrameMkLst>
        </pc:graphicFrameChg>
        <pc:graphicFrameChg chg="add mod">
          <ac:chgData name="Graham Howe" userId="e1e17d2348633411" providerId="LiveId" clId="{4C811E84-E87E-0942-BF97-C9DECB278E16}" dt="2020-11-20T09:19:57.800" v="254"/>
          <ac:graphicFrameMkLst>
            <pc:docMk/>
            <pc:sldMk cId="2104005373" sldId="258"/>
            <ac:graphicFrameMk id="32" creationId="{53E061FD-7FD6-1540-B5E7-61C32499BE47}"/>
          </ac:graphicFrameMkLst>
        </pc:graphicFrameChg>
        <pc:graphicFrameChg chg="add mod">
          <ac:chgData name="Graham Howe" userId="e1e17d2348633411" providerId="LiveId" clId="{4C811E84-E87E-0942-BF97-C9DECB278E16}" dt="2020-11-20T09:20:14.459" v="259"/>
          <ac:graphicFrameMkLst>
            <pc:docMk/>
            <pc:sldMk cId="2104005373" sldId="258"/>
            <ac:graphicFrameMk id="33" creationId="{53E061FD-7FD6-1540-B5E7-61C32499BE47}"/>
          </ac:graphicFrameMkLst>
        </pc:graphicFrameChg>
        <pc:graphicFrameChg chg="add del mod">
          <ac:chgData name="Graham Howe" userId="e1e17d2348633411" providerId="LiveId" clId="{4C811E84-E87E-0942-BF97-C9DECB278E16}" dt="2020-11-20T09:25:37.301" v="323"/>
          <ac:graphicFrameMkLst>
            <pc:docMk/>
            <pc:sldMk cId="2104005373" sldId="258"/>
            <ac:graphicFrameMk id="45" creationId="{A9A050CE-B31F-264E-A612-37754108EBF6}"/>
          </ac:graphicFrameMkLst>
        </pc:graphicFrameChg>
        <pc:graphicFrameChg chg="add del mod">
          <ac:chgData name="Graham Howe" userId="e1e17d2348633411" providerId="LiveId" clId="{4C811E84-E87E-0942-BF97-C9DECB278E16}" dt="2020-11-20T09:25:53.911" v="331"/>
          <ac:graphicFrameMkLst>
            <pc:docMk/>
            <pc:sldMk cId="2104005373" sldId="258"/>
            <ac:graphicFrameMk id="47" creationId="{F10DB91C-E089-DE48-8926-6767B47CCE9A}"/>
          </ac:graphicFrameMkLst>
        </pc:graphicFrameChg>
        <pc:graphicFrameChg chg="add del mod">
          <ac:chgData name="Graham Howe" userId="e1e17d2348633411" providerId="LiveId" clId="{4C811E84-E87E-0942-BF97-C9DECB278E16}" dt="2020-11-20T09:26:58.831" v="351"/>
          <ac:graphicFrameMkLst>
            <pc:docMk/>
            <pc:sldMk cId="2104005373" sldId="258"/>
            <ac:graphicFrameMk id="49" creationId="{E4D9AC27-CDD4-0147-9BD1-2F27BE8B4569}"/>
          </ac:graphicFrameMkLst>
        </pc:graphicFrameChg>
        <pc:graphicFrameChg chg="add del mod">
          <ac:chgData name="Graham Howe" userId="e1e17d2348633411" providerId="LiveId" clId="{4C811E84-E87E-0942-BF97-C9DECB278E16}" dt="2020-11-20T09:27:37.398" v="357"/>
          <ac:graphicFrameMkLst>
            <pc:docMk/>
            <pc:sldMk cId="2104005373" sldId="258"/>
            <ac:graphicFrameMk id="51" creationId="{260BB68F-37BB-FB44-8E9F-8FBE87F836AF}"/>
          </ac:graphicFrameMkLst>
        </pc:graphicFrameChg>
        <pc:graphicFrameChg chg="add del mod">
          <ac:chgData name="Graham Howe" userId="e1e17d2348633411" providerId="LiveId" clId="{4C811E84-E87E-0942-BF97-C9DECB278E16}" dt="2020-11-20T09:27:49.996" v="362"/>
          <ac:graphicFrameMkLst>
            <pc:docMk/>
            <pc:sldMk cId="2104005373" sldId="258"/>
            <ac:graphicFrameMk id="53" creationId="{4A7C6D73-A622-0049-8EA7-F39F0F89D192}"/>
          </ac:graphicFrameMkLst>
        </pc:graphicFrameChg>
        <pc:graphicFrameChg chg="add mod">
          <ac:chgData name="Graham Howe" userId="e1e17d2348633411" providerId="LiveId" clId="{4C811E84-E87E-0942-BF97-C9DECB278E16}" dt="2020-11-20T11:38:15.135" v="1031"/>
          <ac:graphicFrameMkLst>
            <pc:docMk/>
            <pc:sldMk cId="2104005373" sldId="258"/>
            <ac:graphicFrameMk id="57" creationId="{E0409E3D-EBC5-1B4F-A1F2-B484FEB64A88}"/>
          </ac:graphicFrameMkLst>
        </pc:graphicFrameChg>
        <pc:graphicFrameChg chg="add mod">
          <ac:chgData name="Graham Howe" userId="e1e17d2348633411" providerId="LiveId" clId="{4C811E84-E87E-0942-BF97-C9DECB278E16}" dt="2020-11-20T11:39:42.840" v="1042"/>
          <ac:graphicFrameMkLst>
            <pc:docMk/>
            <pc:sldMk cId="2104005373" sldId="258"/>
            <ac:graphicFrameMk id="59" creationId="{FC848A40-A81D-9F42-BBD2-63EF44381A4E}"/>
          </ac:graphicFrameMkLst>
        </pc:graphicFrameChg>
        <pc:graphicFrameChg chg="add mod">
          <ac:chgData name="Graham Howe" userId="e1e17d2348633411" providerId="LiveId" clId="{4C811E84-E87E-0942-BF97-C9DECB278E16}" dt="2020-11-20T11:47:20.565" v="1088"/>
          <ac:graphicFrameMkLst>
            <pc:docMk/>
            <pc:sldMk cId="2104005373" sldId="258"/>
            <ac:graphicFrameMk id="62" creationId="{FC848A40-A81D-9F42-BBD2-63EF44381A4E}"/>
          </ac:graphicFrameMkLst>
        </pc:graphicFrameChg>
        <pc:picChg chg="add del mod">
          <ac:chgData name="Graham Howe" userId="e1e17d2348633411" providerId="LiveId" clId="{4C811E84-E87E-0942-BF97-C9DECB278E16}" dt="2020-11-20T09:04:23.349" v="42" actId="478"/>
          <ac:picMkLst>
            <pc:docMk/>
            <pc:sldMk cId="2104005373" sldId="258"/>
            <ac:picMk id="3" creationId="{EC55B5C5-2901-BE47-8BA6-47CBDDAB9E4A}"/>
          </ac:picMkLst>
        </pc:picChg>
        <pc:picChg chg="add del mod">
          <ac:chgData name="Graham Howe" userId="e1e17d2348633411" providerId="LiveId" clId="{4C811E84-E87E-0942-BF97-C9DECB278E16}" dt="2020-11-20T08:44:30.762" v="39" actId="478"/>
          <ac:picMkLst>
            <pc:docMk/>
            <pc:sldMk cId="2104005373" sldId="258"/>
            <ac:picMk id="6" creationId="{6CD0DC88-FE28-4E47-B7E3-7671C2735734}"/>
          </ac:picMkLst>
        </pc:picChg>
        <pc:picChg chg="add del mod">
          <ac:chgData name="Graham Howe" userId="e1e17d2348633411" providerId="LiveId" clId="{4C811E84-E87E-0942-BF97-C9DECB278E16}" dt="2020-11-20T09:05:19.484" v="50" actId="478"/>
          <ac:picMkLst>
            <pc:docMk/>
            <pc:sldMk cId="2104005373" sldId="258"/>
            <ac:picMk id="7" creationId="{4020BA51-4CFF-2540-A593-D1233BC348D4}"/>
          </ac:picMkLst>
        </pc:picChg>
        <pc:picChg chg="add mod">
          <ac:chgData name="Graham Howe" userId="e1e17d2348633411" providerId="LiveId" clId="{4C811E84-E87E-0942-BF97-C9DECB278E16}" dt="2020-11-20T11:46:59.898" v="1082" actId="1076"/>
          <ac:picMkLst>
            <pc:docMk/>
            <pc:sldMk cId="2104005373" sldId="258"/>
            <ac:picMk id="8" creationId="{EE25F287-451B-0840-ACA2-5A295AF6659E}"/>
          </ac:picMkLst>
        </pc:picChg>
        <pc:picChg chg="add del mod">
          <ac:chgData name="Graham Howe" userId="e1e17d2348633411" providerId="LiveId" clId="{4C811E84-E87E-0942-BF97-C9DECB278E16}" dt="2020-11-20T10:25:50.320" v="1025" actId="21"/>
          <ac:picMkLst>
            <pc:docMk/>
            <pc:sldMk cId="2104005373" sldId="258"/>
            <ac:picMk id="12" creationId="{C55E13A1-B47A-4949-99EA-A8B5E032D289}"/>
          </ac:picMkLst>
        </pc:picChg>
        <pc:picChg chg="add del mod">
          <ac:chgData name="Graham Howe" userId="e1e17d2348633411" providerId="LiveId" clId="{4C811E84-E87E-0942-BF97-C9DECB278E16}" dt="2020-11-20T11:40:03.994" v="1049" actId="478"/>
          <ac:picMkLst>
            <pc:docMk/>
            <pc:sldMk cId="2104005373" sldId="258"/>
            <ac:picMk id="14" creationId="{1AC84111-7787-994D-A061-326A2ED1601F}"/>
          </ac:picMkLst>
        </pc:picChg>
        <pc:picChg chg="add mod modCrop">
          <ac:chgData name="Graham Howe" userId="e1e17d2348633411" providerId="LiveId" clId="{4C811E84-E87E-0942-BF97-C9DECB278E16}" dt="2020-11-20T09:14:19.701" v="214" actId="732"/>
          <ac:picMkLst>
            <pc:docMk/>
            <pc:sldMk cId="2104005373" sldId="258"/>
            <ac:picMk id="29" creationId="{0150F54C-A1BB-5548-BBDB-83D0D6D6627C}"/>
          </ac:picMkLst>
        </pc:picChg>
        <pc:picChg chg="add del">
          <ac:chgData name="Graham Howe" userId="e1e17d2348633411" providerId="LiveId" clId="{4C811E84-E87E-0942-BF97-C9DECB278E16}" dt="2020-11-20T09:20:01.006" v="256" actId="478"/>
          <ac:picMkLst>
            <pc:docMk/>
            <pc:sldMk cId="2104005373" sldId="258"/>
            <ac:picMk id="30" creationId="{67D940B5-FDEA-2246-A47F-910793BF88C3}"/>
          </ac:picMkLst>
        </pc:picChg>
        <pc:picChg chg="add mod modCrop">
          <ac:chgData name="Graham Howe" userId="e1e17d2348633411" providerId="LiveId" clId="{4C811E84-E87E-0942-BF97-C9DECB278E16}" dt="2020-11-20T11:38:52.421" v="1040" actId="1076"/>
          <ac:picMkLst>
            <pc:docMk/>
            <pc:sldMk cId="2104005373" sldId="258"/>
            <ac:picMk id="34" creationId="{4458570A-B1CB-3343-B7A9-3D46947119A4}"/>
          </ac:picMkLst>
        </pc:picChg>
        <pc:picChg chg="add del mod">
          <ac:chgData name="Graham Howe" userId="e1e17d2348633411" providerId="LiveId" clId="{4C811E84-E87E-0942-BF97-C9DECB278E16}" dt="2020-11-20T12:06:53.601" v="1111" actId="478"/>
          <ac:picMkLst>
            <pc:docMk/>
            <pc:sldMk cId="2104005373" sldId="258"/>
            <ac:picMk id="40" creationId="{F5708B3D-7202-BD4D-9F2E-E44B5F1B0D9E}"/>
          </ac:picMkLst>
        </pc:picChg>
        <pc:picChg chg="add del mod">
          <ac:chgData name="Graham Howe" userId="e1e17d2348633411" providerId="LiveId" clId="{4C811E84-E87E-0942-BF97-C9DECB278E16}" dt="2020-11-20T12:06:53.601" v="1111" actId="478"/>
          <ac:picMkLst>
            <pc:docMk/>
            <pc:sldMk cId="2104005373" sldId="258"/>
            <ac:picMk id="41" creationId="{761A43BB-E2F4-C14B-8D24-721857DDC88B}"/>
          </ac:picMkLst>
        </pc:picChg>
        <pc:picChg chg="add del mod">
          <ac:chgData name="Graham Howe" userId="e1e17d2348633411" providerId="LiveId" clId="{4C811E84-E87E-0942-BF97-C9DECB278E16}" dt="2020-11-20T12:06:53.601" v="1111" actId="478"/>
          <ac:picMkLst>
            <pc:docMk/>
            <pc:sldMk cId="2104005373" sldId="258"/>
            <ac:picMk id="42" creationId="{3608DB36-AB12-1248-82CD-C73C56DF3968}"/>
          </ac:picMkLst>
        </pc:picChg>
        <pc:picChg chg="add del mod">
          <ac:chgData name="Graham Howe" userId="e1e17d2348633411" providerId="LiveId" clId="{4C811E84-E87E-0942-BF97-C9DECB278E16}" dt="2020-11-20T12:06:53.601" v="1111" actId="478"/>
          <ac:picMkLst>
            <pc:docMk/>
            <pc:sldMk cId="2104005373" sldId="258"/>
            <ac:picMk id="43" creationId="{EC9CFAA9-F704-134F-A3FF-0A707C14C6E4}"/>
          </ac:picMkLst>
        </pc:picChg>
        <pc:picChg chg="add del mod">
          <ac:chgData name="Graham Howe" userId="e1e17d2348633411" providerId="LiveId" clId="{4C811E84-E87E-0942-BF97-C9DECB278E16}" dt="2020-11-20T12:06:53.601" v="1111" actId="478"/>
          <ac:picMkLst>
            <pc:docMk/>
            <pc:sldMk cId="2104005373" sldId="258"/>
            <ac:picMk id="44" creationId="{134F3B53-8757-9545-847F-BF06739C57ED}"/>
          </ac:picMkLst>
        </pc:picChg>
        <pc:picChg chg="add del mod">
          <ac:chgData name="Graham Howe" userId="e1e17d2348633411" providerId="LiveId" clId="{4C811E84-E87E-0942-BF97-C9DECB278E16}" dt="2020-11-20T09:26:55.085" v="349" actId="478"/>
          <ac:picMkLst>
            <pc:docMk/>
            <pc:sldMk cId="2104005373" sldId="258"/>
            <ac:picMk id="46" creationId="{3AADD699-3DB7-C044-AD7B-88434654159D}"/>
          </ac:picMkLst>
        </pc:picChg>
        <pc:picChg chg="add del mod">
          <ac:chgData name="Graham Howe" userId="e1e17d2348633411" providerId="LiveId" clId="{4C811E84-E87E-0942-BF97-C9DECB278E16}" dt="2020-11-20T09:27:04.063" v="355" actId="478"/>
          <ac:picMkLst>
            <pc:docMk/>
            <pc:sldMk cId="2104005373" sldId="258"/>
            <ac:picMk id="48" creationId="{ACE68F79-8920-A045-9281-E245DBA27AEC}"/>
          </ac:picMkLst>
        </pc:picChg>
        <pc:picChg chg="add del mod">
          <ac:chgData name="Graham Howe" userId="e1e17d2348633411" providerId="LiveId" clId="{4C811E84-E87E-0942-BF97-C9DECB278E16}" dt="2020-11-20T09:27:42.405" v="360" actId="478"/>
          <ac:picMkLst>
            <pc:docMk/>
            <pc:sldMk cId="2104005373" sldId="258"/>
            <ac:picMk id="50" creationId="{D68BE60D-1610-4E4E-8F6F-DC5D290172F2}"/>
          </ac:picMkLst>
        </pc:picChg>
        <pc:picChg chg="add mod">
          <ac:chgData name="Graham Howe" userId="e1e17d2348633411" providerId="LiveId" clId="{4C811E84-E87E-0942-BF97-C9DECB278E16}" dt="2020-11-20T09:28:37.871" v="380" actId="14100"/>
          <ac:picMkLst>
            <pc:docMk/>
            <pc:sldMk cId="2104005373" sldId="258"/>
            <ac:picMk id="52" creationId="{25FB0818-CA56-6641-B8B3-631FF22FF164}"/>
          </ac:picMkLst>
        </pc:picChg>
        <pc:picChg chg="add mod">
          <ac:chgData name="Graham Howe" userId="e1e17d2348633411" providerId="LiveId" clId="{4C811E84-E87E-0942-BF97-C9DECB278E16}" dt="2020-11-20T09:27:54.158" v="365" actId="1076"/>
          <ac:picMkLst>
            <pc:docMk/>
            <pc:sldMk cId="2104005373" sldId="258"/>
            <ac:picMk id="54" creationId="{BA952A48-3FDB-8444-8ED7-F55582C091A8}"/>
          </ac:picMkLst>
        </pc:picChg>
        <pc:picChg chg="add mod">
          <ac:chgData name="Graham Howe" userId="e1e17d2348633411" providerId="LiveId" clId="{4C811E84-E87E-0942-BF97-C9DECB278E16}" dt="2020-11-20T11:46:59.898" v="1082" actId="1076"/>
          <ac:picMkLst>
            <pc:docMk/>
            <pc:sldMk cId="2104005373" sldId="258"/>
            <ac:picMk id="55" creationId="{1075E855-25A5-684F-89B7-FF0C18026E77}"/>
          </ac:picMkLst>
        </pc:picChg>
        <pc:picChg chg="add del mod">
          <ac:chgData name="Graham Howe" userId="e1e17d2348633411" providerId="LiveId" clId="{4C811E84-E87E-0942-BF97-C9DECB278E16}" dt="2020-11-20T11:47:04.258" v="1086" actId="478"/>
          <ac:picMkLst>
            <pc:docMk/>
            <pc:sldMk cId="2104005373" sldId="258"/>
            <ac:picMk id="58" creationId="{64939BD7-A713-BE40-AA47-9252C2798F58}"/>
          </ac:picMkLst>
        </pc:picChg>
        <pc:picChg chg="add mod modCrop">
          <ac:chgData name="Graham Howe" userId="e1e17d2348633411" providerId="LiveId" clId="{4C811E84-E87E-0942-BF97-C9DECB278E16}" dt="2020-11-20T11:48:15.844" v="1103" actId="1076"/>
          <ac:picMkLst>
            <pc:docMk/>
            <pc:sldMk cId="2104005373" sldId="258"/>
            <ac:picMk id="61" creationId="{D5205365-8C84-BA4F-B166-6B58F9776282}"/>
          </ac:picMkLst>
        </pc:picChg>
        <pc:picChg chg="add mod">
          <ac:chgData name="Graham Howe" userId="e1e17d2348633411" providerId="LiveId" clId="{4C811E84-E87E-0942-BF97-C9DECB278E16}" dt="2020-11-20T12:06:54.613" v="1112"/>
          <ac:picMkLst>
            <pc:docMk/>
            <pc:sldMk cId="2104005373" sldId="258"/>
            <ac:picMk id="69" creationId="{90C80A6D-7B41-9240-81AE-766B7D14BD58}"/>
          </ac:picMkLst>
        </pc:picChg>
        <pc:picChg chg="add mod">
          <ac:chgData name="Graham Howe" userId="e1e17d2348633411" providerId="LiveId" clId="{4C811E84-E87E-0942-BF97-C9DECB278E16}" dt="2020-11-20T12:06:54.613" v="1112"/>
          <ac:picMkLst>
            <pc:docMk/>
            <pc:sldMk cId="2104005373" sldId="258"/>
            <ac:picMk id="70" creationId="{E0216F60-6BB7-294C-9A94-90650F347FD1}"/>
          </ac:picMkLst>
        </pc:picChg>
        <pc:picChg chg="add mod">
          <ac:chgData name="Graham Howe" userId="e1e17d2348633411" providerId="LiveId" clId="{4C811E84-E87E-0942-BF97-C9DECB278E16}" dt="2020-11-20T12:06:54.613" v="1112"/>
          <ac:picMkLst>
            <pc:docMk/>
            <pc:sldMk cId="2104005373" sldId="258"/>
            <ac:picMk id="71" creationId="{513C6204-438E-D343-B09A-0D7A5F4CDB69}"/>
          </ac:picMkLst>
        </pc:picChg>
        <pc:picChg chg="add mod">
          <ac:chgData name="Graham Howe" userId="e1e17d2348633411" providerId="LiveId" clId="{4C811E84-E87E-0942-BF97-C9DECB278E16}" dt="2020-11-20T12:06:54.613" v="1112"/>
          <ac:picMkLst>
            <pc:docMk/>
            <pc:sldMk cId="2104005373" sldId="258"/>
            <ac:picMk id="72" creationId="{40348E75-04FF-C94B-9769-2ADE48F8B2E0}"/>
          </ac:picMkLst>
        </pc:picChg>
        <pc:picChg chg="add mod">
          <ac:chgData name="Graham Howe" userId="e1e17d2348633411" providerId="LiveId" clId="{4C811E84-E87E-0942-BF97-C9DECB278E16}" dt="2020-11-20T12:06:54.613" v="1112"/>
          <ac:picMkLst>
            <pc:docMk/>
            <pc:sldMk cId="2104005373" sldId="258"/>
            <ac:picMk id="73" creationId="{82F8677C-8607-9241-8B30-0039C4BE5ED8}"/>
          </ac:picMkLst>
        </pc:picChg>
        <pc:picChg chg="add mod">
          <ac:chgData name="Graham Howe" userId="e1e17d2348633411" providerId="LiveId" clId="{4C811E84-E87E-0942-BF97-C9DECB278E16}" dt="2020-11-20T11:46:15.520" v="1077" actId="1076"/>
          <ac:picMkLst>
            <pc:docMk/>
            <pc:sldMk cId="2104005373" sldId="258"/>
            <ac:picMk id="1025" creationId="{308757B4-0ADE-0F42-80DD-3D0919B5D7B8}"/>
          </ac:picMkLst>
        </pc:picChg>
      </pc:sldChg>
      <pc:sldChg chg="addSp delSp modSp mod ord">
        <pc:chgData name="Graham Howe" userId="e1e17d2348633411" providerId="LiveId" clId="{4C811E84-E87E-0942-BF97-C9DECB278E16}" dt="2020-11-20T14:50:20.681" v="1299"/>
        <pc:sldMkLst>
          <pc:docMk/>
          <pc:sldMk cId="836956921" sldId="259"/>
        </pc:sldMkLst>
        <pc:spChg chg="del">
          <ac:chgData name="Graham Howe" userId="e1e17d2348633411" providerId="LiveId" clId="{4C811E84-E87E-0942-BF97-C9DECB278E16}" dt="2020-11-20T09:24:57.105" v="316" actId="478"/>
          <ac:spMkLst>
            <pc:docMk/>
            <pc:sldMk cId="836956921" sldId="259"/>
            <ac:spMk id="2" creationId="{C46C7A15-A9B6-A640-923B-C15481976DD3}"/>
          </ac:spMkLst>
        </pc:spChg>
        <pc:spChg chg="del topLvl">
          <ac:chgData name="Graham Howe" userId="e1e17d2348633411" providerId="LiveId" clId="{4C811E84-E87E-0942-BF97-C9DECB278E16}" dt="2020-11-20T12:57:23.106" v="1179" actId="478"/>
          <ac:spMkLst>
            <pc:docMk/>
            <pc:sldMk cId="836956921" sldId="259"/>
            <ac:spMk id="9" creationId="{AFED3203-B0BF-2444-8436-A4797B8CD311}"/>
          </ac:spMkLst>
        </pc:spChg>
        <pc:spChg chg="add del mod topLvl">
          <ac:chgData name="Graham Howe" userId="e1e17d2348633411" providerId="LiveId" clId="{4C811E84-E87E-0942-BF97-C9DECB278E16}" dt="2020-11-20T12:57:23.106" v="1179" actId="478"/>
          <ac:spMkLst>
            <pc:docMk/>
            <pc:sldMk cId="836956921" sldId="259"/>
            <ac:spMk id="11" creationId="{12125F42-3AD5-F746-8DC3-0E468CE8452D}"/>
          </ac:spMkLst>
        </pc:spChg>
        <pc:spChg chg="add del mod topLvl">
          <ac:chgData name="Graham Howe" userId="e1e17d2348633411" providerId="LiveId" clId="{4C811E84-E87E-0942-BF97-C9DECB278E16}" dt="2020-11-20T12:57:23.106" v="1179" actId="478"/>
          <ac:spMkLst>
            <pc:docMk/>
            <pc:sldMk cId="836956921" sldId="259"/>
            <ac:spMk id="12" creationId="{FBE198B2-3A5D-944E-8A60-EC21C7A54095}"/>
          </ac:spMkLst>
        </pc:spChg>
        <pc:spChg chg="add del mod topLvl">
          <ac:chgData name="Graham Howe" userId="e1e17d2348633411" providerId="LiveId" clId="{4C811E84-E87E-0942-BF97-C9DECB278E16}" dt="2020-11-20T12:57:23.106" v="1179" actId="478"/>
          <ac:spMkLst>
            <pc:docMk/>
            <pc:sldMk cId="836956921" sldId="259"/>
            <ac:spMk id="13" creationId="{D8E6BBA7-A981-F44B-8279-C1625724ACA1}"/>
          </ac:spMkLst>
        </pc:spChg>
        <pc:spChg chg="add del mod topLvl">
          <ac:chgData name="Graham Howe" userId="e1e17d2348633411" providerId="LiveId" clId="{4C811E84-E87E-0942-BF97-C9DECB278E16}" dt="2020-11-20T12:57:23.106" v="1179" actId="478"/>
          <ac:spMkLst>
            <pc:docMk/>
            <pc:sldMk cId="836956921" sldId="259"/>
            <ac:spMk id="14" creationId="{2631E519-A74C-A943-9B8B-783E53288743}"/>
          </ac:spMkLst>
        </pc:spChg>
        <pc:spChg chg="add del mod topLvl">
          <ac:chgData name="Graham Howe" userId="e1e17d2348633411" providerId="LiveId" clId="{4C811E84-E87E-0942-BF97-C9DECB278E16}" dt="2020-11-20T12:57:23.106" v="1179" actId="478"/>
          <ac:spMkLst>
            <pc:docMk/>
            <pc:sldMk cId="836956921" sldId="259"/>
            <ac:spMk id="15" creationId="{74CA7412-1D2A-4D48-B0B9-721B40288D4E}"/>
          </ac:spMkLst>
        </pc:spChg>
        <pc:spChg chg="del">
          <ac:chgData name="Graham Howe" userId="e1e17d2348633411" providerId="LiveId" clId="{4C811E84-E87E-0942-BF97-C9DECB278E16}" dt="2020-11-20T09:24:57.105" v="316" actId="478"/>
          <ac:spMkLst>
            <pc:docMk/>
            <pc:sldMk cId="836956921" sldId="259"/>
            <ac:spMk id="20" creationId="{9E7034C5-75F5-FF46-AA50-96E425E6992F}"/>
          </ac:spMkLst>
        </pc:spChg>
        <pc:spChg chg="del">
          <ac:chgData name="Graham Howe" userId="e1e17d2348633411" providerId="LiveId" clId="{4C811E84-E87E-0942-BF97-C9DECB278E16}" dt="2020-11-20T09:24:57.105" v="316" actId="478"/>
          <ac:spMkLst>
            <pc:docMk/>
            <pc:sldMk cId="836956921" sldId="259"/>
            <ac:spMk id="21" creationId="{61C6B1FB-1277-5342-936B-57337E7E93FB}"/>
          </ac:spMkLst>
        </pc:spChg>
        <pc:spChg chg="del">
          <ac:chgData name="Graham Howe" userId="e1e17d2348633411" providerId="LiveId" clId="{4C811E84-E87E-0942-BF97-C9DECB278E16}" dt="2020-11-20T09:24:57.105" v="316" actId="478"/>
          <ac:spMkLst>
            <pc:docMk/>
            <pc:sldMk cId="836956921" sldId="259"/>
            <ac:spMk id="22" creationId="{4612A7DC-063F-0E44-B840-35543C370C44}"/>
          </ac:spMkLst>
        </pc:spChg>
        <pc:spChg chg="del">
          <ac:chgData name="Graham Howe" userId="e1e17d2348633411" providerId="LiveId" clId="{4C811E84-E87E-0942-BF97-C9DECB278E16}" dt="2020-11-20T09:24:57.105" v="316" actId="478"/>
          <ac:spMkLst>
            <pc:docMk/>
            <pc:sldMk cId="836956921" sldId="259"/>
            <ac:spMk id="23" creationId="{02E17982-F634-9B4D-9770-42C471734654}"/>
          </ac:spMkLst>
        </pc:spChg>
        <pc:spChg chg="add mod">
          <ac:chgData name="Graham Howe" userId="e1e17d2348633411" providerId="LiveId" clId="{4C811E84-E87E-0942-BF97-C9DECB278E16}" dt="2020-11-20T12:44:36.142" v="1170" actId="692"/>
          <ac:spMkLst>
            <pc:docMk/>
            <pc:sldMk cId="836956921" sldId="259"/>
            <ac:spMk id="34" creationId="{D92904F0-3913-0242-A308-345FA262651B}"/>
          </ac:spMkLst>
        </pc:spChg>
        <pc:spChg chg="add mod">
          <ac:chgData name="Graham Howe" userId="e1e17d2348633411" providerId="LiveId" clId="{4C811E84-E87E-0942-BF97-C9DECB278E16}" dt="2020-11-20T12:44:45.029" v="1172" actId="1076"/>
          <ac:spMkLst>
            <pc:docMk/>
            <pc:sldMk cId="836956921" sldId="259"/>
            <ac:spMk id="35" creationId="{0F8B534F-D810-1E41-8EC0-DD22FE32CA46}"/>
          </ac:spMkLst>
        </pc:spChg>
        <pc:spChg chg="add mod">
          <ac:chgData name="Graham Howe" userId="e1e17d2348633411" providerId="LiveId" clId="{4C811E84-E87E-0942-BF97-C9DECB278E16}" dt="2020-11-20T12:45:00.468" v="1174" actId="1076"/>
          <ac:spMkLst>
            <pc:docMk/>
            <pc:sldMk cId="836956921" sldId="259"/>
            <ac:spMk id="36" creationId="{1E318183-35A3-D94B-8279-B85649200225}"/>
          </ac:spMkLst>
        </pc:spChg>
        <pc:spChg chg="add mod topLvl">
          <ac:chgData name="Graham Howe" userId="e1e17d2348633411" providerId="LiveId" clId="{4C811E84-E87E-0942-BF97-C9DECB278E16}" dt="2020-11-20T12:57:18.250" v="1178" actId="165"/>
          <ac:spMkLst>
            <pc:docMk/>
            <pc:sldMk cId="836956921" sldId="259"/>
            <ac:spMk id="37" creationId="{3C504A85-D402-224A-B889-1B3C8B142E82}"/>
          </ac:spMkLst>
        </pc:spChg>
        <pc:spChg chg="add mod topLvl">
          <ac:chgData name="Graham Howe" userId="e1e17d2348633411" providerId="LiveId" clId="{4C811E84-E87E-0942-BF97-C9DECB278E16}" dt="2020-11-20T12:57:18.250" v="1178" actId="165"/>
          <ac:spMkLst>
            <pc:docMk/>
            <pc:sldMk cId="836956921" sldId="259"/>
            <ac:spMk id="39" creationId="{42377393-54D0-984D-9A99-EAF9616C025E}"/>
          </ac:spMkLst>
        </pc:spChg>
        <pc:spChg chg="add mod">
          <ac:chgData name="Graham Howe" userId="e1e17d2348633411" providerId="LiveId" clId="{4C811E84-E87E-0942-BF97-C9DECB278E16}" dt="2020-11-20T12:57:24.040" v="1180"/>
          <ac:spMkLst>
            <pc:docMk/>
            <pc:sldMk cId="836956921" sldId="259"/>
            <ac:spMk id="41" creationId="{CFA8FD34-898A-4B4C-9CE4-466B5CB7C363}"/>
          </ac:spMkLst>
        </pc:spChg>
        <pc:spChg chg="add mod">
          <ac:chgData name="Graham Howe" userId="e1e17d2348633411" providerId="LiveId" clId="{4C811E84-E87E-0942-BF97-C9DECB278E16}" dt="2020-11-20T12:57:24.040" v="1180"/>
          <ac:spMkLst>
            <pc:docMk/>
            <pc:sldMk cId="836956921" sldId="259"/>
            <ac:spMk id="42" creationId="{7D428EEF-18E9-3141-BC4E-1A4C5E2AAD84}"/>
          </ac:spMkLst>
        </pc:spChg>
        <pc:spChg chg="add mod">
          <ac:chgData name="Graham Howe" userId="e1e17d2348633411" providerId="LiveId" clId="{4C811E84-E87E-0942-BF97-C9DECB278E16}" dt="2020-11-20T12:57:24.040" v="1180"/>
          <ac:spMkLst>
            <pc:docMk/>
            <pc:sldMk cId="836956921" sldId="259"/>
            <ac:spMk id="43" creationId="{52AEAD2A-8DF8-3143-8B63-8FF71D77B39A}"/>
          </ac:spMkLst>
        </pc:spChg>
        <pc:spChg chg="add mod">
          <ac:chgData name="Graham Howe" userId="e1e17d2348633411" providerId="LiveId" clId="{4C811E84-E87E-0942-BF97-C9DECB278E16}" dt="2020-11-20T12:57:24.040" v="1180"/>
          <ac:spMkLst>
            <pc:docMk/>
            <pc:sldMk cId="836956921" sldId="259"/>
            <ac:spMk id="44" creationId="{B901FFBE-72EE-3947-B4EB-D1B1C7F6C3AA}"/>
          </ac:spMkLst>
        </pc:spChg>
        <pc:spChg chg="add mod">
          <ac:chgData name="Graham Howe" userId="e1e17d2348633411" providerId="LiveId" clId="{4C811E84-E87E-0942-BF97-C9DECB278E16}" dt="2020-11-20T12:57:24.040" v="1180"/>
          <ac:spMkLst>
            <pc:docMk/>
            <pc:sldMk cId="836956921" sldId="259"/>
            <ac:spMk id="45" creationId="{F85A2319-5AEA-E74A-86D1-115F90FEE7BF}"/>
          </ac:spMkLst>
        </pc:spChg>
        <pc:spChg chg="add mod">
          <ac:chgData name="Graham Howe" userId="e1e17d2348633411" providerId="LiveId" clId="{4C811E84-E87E-0942-BF97-C9DECB278E16}" dt="2020-11-20T12:57:24.040" v="1180"/>
          <ac:spMkLst>
            <pc:docMk/>
            <pc:sldMk cId="836956921" sldId="259"/>
            <ac:spMk id="51" creationId="{B237BEED-707B-8E47-8D61-DA823C6682E1}"/>
          </ac:spMkLst>
        </pc:spChg>
        <pc:spChg chg="add mod">
          <ac:chgData name="Graham Howe" userId="e1e17d2348633411" providerId="LiveId" clId="{4C811E84-E87E-0942-BF97-C9DECB278E16}" dt="2020-11-20T14:50:20.681" v="1299"/>
          <ac:spMkLst>
            <pc:docMk/>
            <pc:sldMk cId="836956921" sldId="259"/>
            <ac:spMk id="52" creationId="{4766817C-3974-4644-9C10-2A1490E791B3}"/>
          </ac:spMkLst>
        </pc:spChg>
        <pc:grpChg chg="add del">
          <ac:chgData name="Graham Howe" userId="e1e17d2348633411" providerId="LiveId" clId="{4C811E84-E87E-0942-BF97-C9DECB278E16}" dt="2020-11-20T12:57:18.250" v="1178" actId="165"/>
          <ac:grpSpMkLst>
            <pc:docMk/>
            <pc:sldMk cId="836956921" sldId="259"/>
            <ac:grpSpMk id="40" creationId="{3FBDB37C-A6EE-3C46-9658-2DD166EA1B9C}"/>
          </ac:grpSpMkLst>
        </pc:grpChg>
        <pc:picChg chg="topLvl">
          <ac:chgData name="Graham Howe" userId="e1e17d2348633411" providerId="LiveId" clId="{4C811E84-E87E-0942-BF97-C9DECB278E16}" dt="2020-11-20T12:57:18.250" v="1178" actId="165"/>
          <ac:picMkLst>
            <pc:docMk/>
            <pc:sldMk cId="836956921" sldId="259"/>
            <ac:picMk id="5" creationId="{F40B6B5F-061C-E846-B08F-01CB630BE5DA}"/>
          </ac:picMkLst>
        </pc:picChg>
        <pc:picChg chg="add del mod">
          <ac:chgData name="Graham Howe" userId="e1e17d2348633411" providerId="LiveId" clId="{4C811E84-E87E-0942-BF97-C9DECB278E16}" dt="2020-11-20T12:28:59.942" v="1118" actId="478"/>
          <ac:picMkLst>
            <pc:docMk/>
            <pc:sldMk cId="836956921" sldId="259"/>
            <ac:picMk id="6" creationId="{E02C8F2E-AD3A-F14E-940E-759239FC6240}"/>
          </ac:picMkLst>
        </pc:picChg>
        <pc:picChg chg="add del mod">
          <ac:chgData name="Graham Howe" userId="e1e17d2348633411" providerId="LiveId" clId="{4C811E84-E87E-0942-BF97-C9DECB278E16}" dt="2020-11-20T12:31:56.733" v="1120" actId="478"/>
          <ac:picMkLst>
            <pc:docMk/>
            <pc:sldMk cId="836956921" sldId="259"/>
            <ac:picMk id="8" creationId="{8F97F8C9-46D6-4144-80ED-3CFFEDB5531A}"/>
          </ac:picMkLst>
        </pc:picChg>
        <pc:picChg chg="add del mod topLvl">
          <ac:chgData name="Graham Howe" userId="e1e17d2348633411" providerId="LiveId" clId="{4C811E84-E87E-0942-BF97-C9DECB278E16}" dt="2020-11-20T12:57:23.106" v="1179" actId="478"/>
          <ac:picMkLst>
            <pc:docMk/>
            <pc:sldMk cId="836956921" sldId="259"/>
            <ac:picMk id="16" creationId="{2AFF9230-4F48-6945-B7E0-519461D8D6F1}"/>
          </ac:picMkLst>
        </pc:picChg>
        <pc:picChg chg="add del mod topLvl">
          <ac:chgData name="Graham Howe" userId="e1e17d2348633411" providerId="LiveId" clId="{4C811E84-E87E-0942-BF97-C9DECB278E16}" dt="2020-11-20T12:57:23.106" v="1179" actId="478"/>
          <ac:picMkLst>
            <pc:docMk/>
            <pc:sldMk cId="836956921" sldId="259"/>
            <ac:picMk id="17" creationId="{AEF4631C-8EE5-4441-9027-8C4F337592AE}"/>
          </ac:picMkLst>
        </pc:picChg>
        <pc:picChg chg="add del mod topLvl">
          <ac:chgData name="Graham Howe" userId="e1e17d2348633411" providerId="LiveId" clId="{4C811E84-E87E-0942-BF97-C9DECB278E16}" dt="2020-11-20T12:57:23.106" v="1179" actId="478"/>
          <ac:picMkLst>
            <pc:docMk/>
            <pc:sldMk cId="836956921" sldId="259"/>
            <ac:picMk id="18" creationId="{BC160501-CA1F-464D-8546-42D5CB644E78}"/>
          </ac:picMkLst>
        </pc:picChg>
        <pc:picChg chg="add del mod topLvl">
          <ac:chgData name="Graham Howe" userId="e1e17d2348633411" providerId="LiveId" clId="{4C811E84-E87E-0942-BF97-C9DECB278E16}" dt="2020-11-20T12:57:23.106" v="1179" actId="478"/>
          <ac:picMkLst>
            <pc:docMk/>
            <pc:sldMk cId="836956921" sldId="259"/>
            <ac:picMk id="19" creationId="{59069B96-51BE-4B4D-81F8-30D53E015F58}"/>
          </ac:picMkLst>
        </pc:picChg>
        <pc:picChg chg="add del mod topLvl">
          <ac:chgData name="Graham Howe" userId="e1e17d2348633411" providerId="LiveId" clId="{4C811E84-E87E-0942-BF97-C9DECB278E16}" dt="2020-11-20T12:57:23.106" v="1179" actId="478"/>
          <ac:picMkLst>
            <pc:docMk/>
            <pc:sldMk cId="836956921" sldId="259"/>
            <ac:picMk id="24" creationId="{527269BF-5A9C-6141-B232-8C26C99AFC45}"/>
          </ac:picMkLst>
        </pc:picChg>
        <pc:picChg chg="add mod">
          <ac:chgData name="Graham Howe" userId="e1e17d2348633411" providerId="LiveId" clId="{4C811E84-E87E-0942-BF97-C9DECB278E16}" dt="2020-11-20T12:45:15.133" v="1175" actId="1076"/>
          <ac:picMkLst>
            <pc:docMk/>
            <pc:sldMk cId="836956921" sldId="259"/>
            <ac:picMk id="25" creationId="{C74EA2B7-70CD-744C-A8D4-745AC53125A2}"/>
          </ac:picMkLst>
        </pc:picChg>
        <pc:picChg chg="add del mod">
          <ac:chgData name="Graham Howe" userId="e1e17d2348633411" providerId="LiveId" clId="{4C811E84-E87E-0942-BF97-C9DECB278E16}" dt="2020-11-20T12:41:56.892" v="1134" actId="478"/>
          <ac:picMkLst>
            <pc:docMk/>
            <pc:sldMk cId="836956921" sldId="259"/>
            <ac:picMk id="26" creationId="{F7EAA76E-C4BD-E240-8CBE-BFB01150035D}"/>
          </ac:picMkLst>
        </pc:picChg>
        <pc:picChg chg="add del mod">
          <ac:chgData name="Graham Howe" userId="e1e17d2348633411" providerId="LiveId" clId="{4C811E84-E87E-0942-BF97-C9DECB278E16}" dt="2020-11-20T12:41:57.972" v="1135" actId="478"/>
          <ac:picMkLst>
            <pc:docMk/>
            <pc:sldMk cId="836956921" sldId="259"/>
            <ac:picMk id="28" creationId="{59EAF4F4-B83D-BC4D-AC81-4C3495177CA9}"/>
          </ac:picMkLst>
        </pc:picChg>
        <pc:picChg chg="add del mod">
          <ac:chgData name="Graham Howe" userId="e1e17d2348633411" providerId="LiveId" clId="{4C811E84-E87E-0942-BF97-C9DECB278E16}" dt="2020-11-20T12:32:20.661" v="1131" actId="478"/>
          <ac:picMkLst>
            <pc:docMk/>
            <pc:sldMk cId="836956921" sldId="259"/>
            <ac:picMk id="30" creationId="{B564215F-C054-9848-A10D-660263928578}"/>
          </ac:picMkLst>
        </pc:picChg>
        <pc:picChg chg="topLvl">
          <ac:chgData name="Graham Howe" userId="e1e17d2348633411" providerId="LiveId" clId="{4C811E84-E87E-0942-BF97-C9DECB278E16}" dt="2020-11-20T12:57:18.250" v="1178" actId="165"/>
          <ac:picMkLst>
            <pc:docMk/>
            <pc:sldMk cId="836956921" sldId="259"/>
            <ac:picMk id="31" creationId="{8121128A-550D-2347-B549-FADBA5C1288F}"/>
          </ac:picMkLst>
        </pc:picChg>
        <pc:picChg chg="add mod">
          <ac:chgData name="Graham Howe" userId="e1e17d2348633411" providerId="LiveId" clId="{4C811E84-E87E-0942-BF97-C9DECB278E16}" dt="2020-11-20T12:44:15.176" v="1149" actId="14100"/>
          <ac:picMkLst>
            <pc:docMk/>
            <pc:sldMk cId="836956921" sldId="259"/>
            <ac:picMk id="33" creationId="{F39762A8-105D-1646-A188-8B1B544B4A7B}"/>
          </ac:picMkLst>
        </pc:picChg>
        <pc:picChg chg="add mod topLvl">
          <ac:chgData name="Graham Howe" userId="e1e17d2348633411" providerId="LiveId" clId="{4C811E84-E87E-0942-BF97-C9DECB278E16}" dt="2020-11-20T12:57:18.250" v="1178" actId="165"/>
          <ac:picMkLst>
            <pc:docMk/>
            <pc:sldMk cId="836956921" sldId="259"/>
            <ac:picMk id="38" creationId="{89302BE9-053E-1A4F-AD17-C9BE6FB8F978}"/>
          </ac:picMkLst>
        </pc:picChg>
        <pc:picChg chg="add mod">
          <ac:chgData name="Graham Howe" userId="e1e17d2348633411" providerId="LiveId" clId="{4C811E84-E87E-0942-BF97-C9DECB278E16}" dt="2020-11-20T12:57:24.040" v="1180"/>
          <ac:picMkLst>
            <pc:docMk/>
            <pc:sldMk cId="836956921" sldId="259"/>
            <ac:picMk id="46" creationId="{86BBDC69-3F39-B347-91E4-1E8D6B9150B4}"/>
          </ac:picMkLst>
        </pc:picChg>
        <pc:picChg chg="add mod">
          <ac:chgData name="Graham Howe" userId="e1e17d2348633411" providerId="LiveId" clId="{4C811E84-E87E-0942-BF97-C9DECB278E16}" dt="2020-11-20T12:57:24.040" v="1180"/>
          <ac:picMkLst>
            <pc:docMk/>
            <pc:sldMk cId="836956921" sldId="259"/>
            <ac:picMk id="47" creationId="{60680347-DA12-C642-8B43-B93808385338}"/>
          </ac:picMkLst>
        </pc:picChg>
        <pc:picChg chg="add mod">
          <ac:chgData name="Graham Howe" userId="e1e17d2348633411" providerId="LiveId" clId="{4C811E84-E87E-0942-BF97-C9DECB278E16}" dt="2020-11-20T12:57:24.040" v="1180"/>
          <ac:picMkLst>
            <pc:docMk/>
            <pc:sldMk cId="836956921" sldId="259"/>
            <ac:picMk id="48" creationId="{37DDFC91-2529-584D-94DD-2132A637FD05}"/>
          </ac:picMkLst>
        </pc:picChg>
        <pc:picChg chg="add mod">
          <ac:chgData name="Graham Howe" userId="e1e17d2348633411" providerId="LiveId" clId="{4C811E84-E87E-0942-BF97-C9DECB278E16}" dt="2020-11-20T12:57:24.040" v="1180"/>
          <ac:picMkLst>
            <pc:docMk/>
            <pc:sldMk cId="836956921" sldId="259"/>
            <ac:picMk id="49" creationId="{1B234CF7-A3DB-0B43-8378-0836912C3CA6}"/>
          </ac:picMkLst>
        </pc:picChg>
        <pc:picChg chg="add mod">
          <ac:chgData name="Graham Howe" userId="e1e17d2348633411" providerId="LiveId" clId="{4C811E84-E87E-0942-BF97-C9DECB278E16}" dt="2020-11-20T12:57:24.040" v="1180"/>
          <ac:picMkLst>
            <pc:docMk/>
            <pc:sldMk cId="836956921" sldId="259"/>
            <ac:picMk id="50" creationId="{0C9B5E9C-2907-8442-ABF0-351172BBFE9D}"/>
          </ac:picMkLst>
        </pc:picChg>
      </pc:sldChg>
      <pc:sldChg chg="addSp delSp modSp del mod">
        <pc:chgData name="Graham Howe" userId="e1e17d2348633411" providerId="LiveId" clId="{4C811E84-E87E-0942-BF97-C9DECB278E16}" dt="2020-11-20T14:50:25.714" v="1301" actId="2696"/>
        <pc:sldMkLst>
          <pc:docMk/>
          <pc:sldMk cId="2413941453" sldId="260"/>
        </pc:sldMkLst>
        <pc:spChg chg="del">
          <ac:chgData name="Graham Howe" userId="e1e17d2348633411" providerId="LiveId" clId="{4C811E84-E87E-0942-BF97-C9DECB278E16}" dt="2020-11-20T09:25:01.719" v="318" actId="478"/>
          <ac:spMkLst>
            <pc:docMk/>
            <pc:sldMk cId="2413941453" sldId="260"/>
            <ac:spMk id="2" creationId="{C46C7A15-A9B6-A640-923B-C15481976DD3}"/>
          </ac:spMkLst>
        </pc:spChg>
        <pc:spChg chg="add mod">
          <ac:chgData name="Graham Howe" userId="e1e17d2348633411" providerId="LiveId" clId="{4C811E84-E87E-0942-BF97-C9DECB278E16}" dt="2020-11-20T09:25:02.354" v="319"/>
          <ac:spMkLst>
            <pc:docMk/>
            <pc:sldMk cId="2413941453" sldId="260"/>
            <ac:spMk id="11" creationId="{624F58D5-B867-6C47-AEBD-745760637B44}"/>
          </ac:spMkLst>
        </pc:spChg>
        <pc:spChg chg="add mod">
          <ac:chgData name="Graham Howe" userId="e1e17d2348633411" providerId="LiveId" clId="{4C811E84-E87E-0942-BF97-C9DECB278E16}" dt="2020-11-20T09:25:02.354" v="319"/>
          <ac:spMkLst>
            <pc:docMk/>
            <pc:sldMk cId="2413941453" sldId="260"/>
            <ac:spMk id="12" creationId="{A4A4C968-0F42-054B-98A5-ABE31AC69021}"/>
          </ac:spMkLst>
        </pc:spChg>
        <pc:spChg chg="add mod">
          <ac:chgData name="Graham Howe" userId="e1e17d2348633411" providerId="LiveId" clId="{4C811E84-E87E-0942-BF97-C9DECB278E16}" dt="2020-11-20T09:25:02.354" v="319"/>
          <ac:spMkLst>
            <pc:docMk/>
            <pc:sldMk cId="2413941453" sldId="260"/>
            <ac:spMk id="13" creationId="{45AC535C-7839-654F-8AAE-DE2888ED21DC}"/>
          </ac:spMkLst>
        </pc:spChg>
        <pc:spChg chg="add mod">
          <ac:chgData name="Graham Howe" userId="e1e17d2348633411" providerId="LiveId" clId="{4C811E84-E87E-0942-BF97-C9DECB278E16}" dt="2020-11-20T09:25:02.354" v="319"/>
          <ac:spMkLst>
            <pc:docMk/>
            <pc:sldMk cId="2413941453" sldId="260"/>
            <ac:spMk id="14" creationId="{0F2C8A3C-81C1-0E4C-B3D3-3CD69E378B5A}"/>
          </ac:spMkLst>
        </pc:spChg>
        <pc:spChg chg="add mod">
          <ac:chgData name="Graham Howe" userId="e1e17d2348633411" providerId="LiveId" clId="{4C811E84-E87E-0942-BF97-C9DECB278E16}" dt="2020-11-20T09:25:02.354" v="319"/>
          <ac:spMkLst>
            <pc:docMk/>
            <pc:sldMk cId="2413941453" sldId="260"/>
            <ac:spMk id="15" creationId="{9FD205F6-B5DC-C341-9833-DC9CAE5D9340}"/>
          </ac:spMkLst>
        </pc:spChg>
        <pc:spChg chg="del">
          <ac:chgData name="Graham Howe" userId="e1e17d2348633411" providerId="LiveId" clId="{4C811E84-E87E-0942-BF97-C9DECB278E16}" dt="2020-11-20T09:25:01.719" v="318" actId="478"/>
          <ac:spMkLst>
            <pc:docMk/>
            <pc:sldMk cId="2413941453" sldId="260"/>
            <ac:spMk id="20" creationId="{9E7034C5-75F5-FF46-AA50-96E425E6992F}"/>
          </ac:spMkLst>
        </pc:spChg>
        <pc:spChg chg="del">
          <ac:chgData name="Graham Howe" userId="e1e17d2348633411" providerId="LiveId" clId="{4C811E84-E87E-0942-BF97-C9DECB278E16}" dt="2020-11-20T09:25:01.719" v="318" actId="478"/>
          <ac:spMkLst>
            <pc:docMk/>
            <pc:sldMk cId="2413941453" sldId="260"/>
            <ac:spMk id="21" creationId="{61C6B1FB-1277-5342-936B-57337E7E93FB}"/>
          </ac:spMkLst>
        </pc:spChg>
        <pc:spChg chg="del">
          <ac:chgData name="Graham Howe" userId="e1e17d2348633411" providerId="LiveId" clId="{4C811E84-E87E-0942-BF97-C9DECB278E16}" dt="2020-11-20T09:25:01.719" v="318" actId="478"/>
          <ac:spMkLst>
            <pc:docMk/>
            <pc:sldMk cId="2413941453" sldId="260"/>
            <ac:spMk id="22" creationId="{4612A7DC-063F-0E44-B840-35543C370C44}"/>
          </ac:spMkLst>
        </pc:spChg>
        <pc:spChg chg="del">
          <ac:chgData name="Graham Howe" userId="e1e17d2348633411" providerId="LiveId" clId="{4C811E84-E87E-0942-BF97-C9DECB278E16}" dt="2020-11-20T09:25:01.719" v="318" actId="478"/>
          <ac:spMkLst>
            <pc:docMk/>
            <pc:sldMk cId="2413941453" sldId="260"/>
            <ac:spMk id="23" creationId="{02E17982-F634-9B4D-9770-42C471734654}"/>
          </ac:spMkLst>
        </pc:spChg>
        <pc:picChg chg="add mod">
          <ac:chgData name="Graham Howe" userId="e1e17d2348633411" providerId="LiveId" clId="{4C811E84-E87E-0942-BF97-C9DECB278E16}" dt="2020-11-20T09:25:02.354" v="319"/>
          <ac:picMkLst>
            <pc:docMk/>
            <pc:sldMk cId="2413941453" sldId="260"/>
            <ac:picMk id="16" creationId="{E4DFBC98-AB74-2E45-A9A5-00BB4F6FE70A}"/>
          </ac:picMkLst>
        </pc:picChg>
        <pc:picChg chg="add mod">
          <ac:chgData name="Graham Howe" userId="e1e17d2348633411" providerId="LiveId" clId="{4C811E84-E87E-0942-BF97-C9DECB278E16}" dt="2020-11-20T09:25:02.354" v="319"/>
          <ac:picMkLst>
            <pc:docMk/>
            <pc:sldMk cId="2413941453" sldId="260"/>
            <ac:picMk id="17" creationId="{65E4218E-B14C-3C4C-B2F5-81D236BF3D4D}"/>
          </ac:picMkLst>
        </pc:picChg>
        <pc:picChg chg="add mod">
          <ac:chgData name="Graham Howe" userId="e1e17d2348633411" providerId="LiveId" clId="{4C811E84-E87E-0942-BF97-C9DECB278E16}" dt="2020-11-20T09:25:02.354" v="319"/>
          <ac:picMkLst>
            <pc:docMk/>
            <pc:sldMk cId="2413941453" sldId="260"/>
            <ac:picMk id="18" creationId="{D40A22B9-0383-A14B-913C-2B783C10368D}"/>
          </ac:picMkLst>
        </pc:picChg>
        <pc:picChg chg="add mod">
          <ac:chgData name="Graham Howe" userId="e1e17d2348633411" providerId="LiveId" clId="{4C811E84-E87E-0942-BF97-C9DECB278E16}" dt="2020-11-20T09:25:02.354" v="319"/>
          <ac:picMkLst>
            <pc:docMk/>
            <pc:sldMk cId="2413941453" sldId="260"/>
            <ac:picMk id="19" creationId="{EC895AE8-52BD-A744-BC20-E7AF1F4E75EB}"/>
          </ac:picMkLst>
        </pc:picChg>
        <pc:picChg chg="add mod">
          <ac:chgData name="Graham Howe" userId="e1e17d2348633411" providerId="LiveId" clId="{4C811E84-E87E-0942-BF97-C9DECB278E16}" dt="2020-11-20T09:25:02.354" v="319"/>
          <ac:picMkLst>
            <pc:docMk/>
            <pc:sldMk cId="2413941453" sldId="260"/>
            <ac:picMk id="24" creationId="{532BD283-3264-A940-A7B7-6FB7949CB700}"/>
          </ac:picMkLst>
        </pc:picChg>
      </pc:sldChg>
      <pc:sldChg chg="addSp delSp modSp del mod">
        <pc:chgData name="Graham Howe" userId="e1e17d2348633411" providerId="LiveId" clId="{4C811E84-E87E-0942-BF97-C9DECB278E16}" dt="2020-11-20T14:50:26.337" v="1302" actId="2696"/>
        <pc:sldMkLst>
          <pc:docMk/>
          <pc:sldMk cId="1357193629" sldId="261"/>
        </pc:sldMkLst>
        <pc:spChg chg="del">
          <ac:chgData name="Graham Howe" userId="e1e17d2348633411" providerId="LiveId" clId="{4C811E84-E87E-0942-BF97-C9DECB278E16}" dt="2020-11-20T09:25:06.287" v="320" actId="478"/>
          <ac:spMkLst>
            <pc:docMk/>
            <pc:sldMk cId="1357193629" sldId="261"/>
            <ac:spMk id="2" creationId="{C46C7A15-A9B6-A640-923B-C15481976DD3}"/>
          </ac:spMkLst>
        </pc:spChg>
        <pc:spChg chg="add mod">
          <ac:chgData name="Graham Howe" userId="e1e17d2348633411" providerId="LiveId" clId="{4C811E84-E87E-0942-BF97-C9DECB278E16}" dt="2020-11-20T09:25:06.849" v="321"/>
          <ac:spMkLst>
            <pc:docMk/>
            <pc:sldMk cId="1357193629" sldId="261"/>
            <ac:spMk id="11" creationId="{B8011798-F51D-C545-B855-1718DC5CF830}"/>
          </ac:spMkLst>
        </pc:spChg>
        <pc:spChg chg="add mod">
          <ac:chgData name="Graham Howe" userId="e1e17d2348633411" providerId="LiveId" clId="{4C811E84-E87E-0942-BF97-C9DECB278E16}" dt="2020-11-20T09:25:06.849" v="321"/>
          <ac:spMkLst>
            <pc:docMk/>
            <pc:sldMk cId="1357193629" sldId="261"/>
            <ac:spMk id="12" creationId="{E5E55532-A305-E744-92CE-4A4EC2F3386D}"/>
          </ac:spMkLst>
        </pc:spChg>
        <pc:spChg chg="add mod">
          <ac:chgData name="Graham Howe" userId="e1e17d2348633411" providerId="LiveId" clId="{4C811E84-E87E-0942-BF97-C9DECB278E16}" dt="2020-11-20T09:25:06.849" v="321"/>
          <ac:spMkLst>
            <pc:docMk/>
            <pc:sldMk cId="1357193629" sldId="261"/>
            <ac:spMk id="13" creationId="{472DE126-22D0-5E43-98F3-FE8E6D2CD126}"/>
          </ac:spMkLst>
        </pc:spChg>
        <pc:spChg chg="add mod">
          <ac:chgData name="Graham Howe" userId="e1e17d2348633411" providerId="LiveId" clId="{4C811E84-E87E-0942-BF97-C9DECB278E16}" dt="2020-11-20T09:25:06.849" v="321"/>
          <ac:spMkLst>
            <pc:docMk/>
            <pc:sldMk cId="1357193629" sldId="261"/>
            <ac:spMk id="14" creationId="{D27C5E4A-57CA-0547-8E04-01A0F208EF57}"/>
          </ac:spMkLst>
        </pc:spChg>
        <pc:spChg chg="add mod">
          <ac:chgData name="Graham Howe" userId="e1e17d2348633411" providerId="LiveId" clId="{4C811E84-E87E-0942-BF97-C9DECB278E16}" dt="2020-11-20T09:25:06.849" v="321"/>
          <ac:spMkLst>
            <pc:docMk/>
            <pc:sldMk cId="1357193629" sldId="261"/>
            <ac:spMk id="15" creationId="{74856893-2214-8348-A158-E03D444CAC47}"/>
          </ac:spMkLst>
        </pc:spChg>
        <pc:spChg chg="del">
          <ac:chgData name="Graham Howe" userId="e1e17d2348633411" providerId="LiveId" clId="{4C811E84-E87E-0942-BF97-C9DECB278E16}" dt="2020-11-20T09:25:06.287" v="320" actId="478"/>
          <ac:spMkLst>
            <pc:docMk/>
            <pc:sldMk cId="1357193629" sldId="261"/>
            <ac:spMk id="20" creationId="{9E7034C5-75F5-FF46-AA50-96E425E6992F}"/>
          </ac:spMkLst>
        </pc:spChg>
        <pc:spChg chg="del">
          <ac:chgData name="Graham Howe" userId="e1e17d2348633411" providerId="LiveId" clId="{4C811E84-E87E-0942-BF97-C9DECB278E16}" dt="2020-11-20T09:25:06.287" v="320" actId="478"/>
          <ac:spMkLst>
            <pc:docMk/>
            <pc:sldMk cId="1357193629" sldId="261"/>
            <ac:spMk id="21" creationId="{61C6B1FB-1277-5342-936B-57337E7E93FB}"/>
          </ac:spMkLst>
        </pc:spChg>
        <pc:spChg chg="del">
          <ac:chgData name="Graham Howe" userId="e1e17d2348633411" providerId="LiveId" clId="{4C811E84-E87E-0942-BF97-C9DECB278E16}" dt="2020-11-20T09:25:06.287" v="320" actId="478"/>
          <ac:spMkLst>
            <pc:docMk/>
            <pc:sldMk cId="1357193629" sldId="261"/>
            <ac:spMk id="22" creationId="{4612A7DC-063F-0E44-B840-35543C370C44}"/>
          </ac:spMkLst>
        </pc:spChg>
        <pc:spChg chg="del">
          <ac:chgData name="Graham Howe" userId="e1e17d2348633411" providerId="LiveId" clId="{4C811E84-E87E-0942-BF97-C9DECB278E16}" dt="2020-11-20T09:25:06.287" v="320" actId="478"/>
          <ac:spMkLst>
            <pc:docMk/>
            <pc:sldMk cId="1357193629" sldId="261"/>
            <ac:spMk id="23" creationId="{02E17982-F634-9B4D-9770-42C471734654}"/>
          </ac:spMkLst>
        </pc:spChg>
        <pc:picChg chg="add mod">
          <ac:chgData name="Graham Howe" userId="e1e17d2348633411" providerId="LiveId" clId="{4C811E84-E87E-0942-BF97-C9DECB278E16}" dt="2020-11-20T09:25:06.849" v="321"/>
          <ac:picMkLst>
            <pc:docMk/>
            <pc:sldMk cId="1357193629" sldId="261"/>
            <ac:picMk id="16" creationId="{F45F8F98-1C65-CC4B-9AAB-7EBB22C4538F}"/>
          </ac:picMkLst>
        </pc:picChg>
        <pc:picChg chg="add mod">
          <ac:chgData name="Graham Howe" userId="e1e17d2348633411" providerId="LiveId" clId="{4C811E84-E87E-0942-BF97-C9DECB278E16}" dt="2020-11-20T09:25:06.849" v="321"/>
          <ac:picMkLst>
            <pc:docMk/>
            <pc:sldMk cId="1357193629" sldId="261"/>
            <ac:picMk id="17" creationId="{FE347E01-37A4-3C45-A0D1-AB6DC9C4516D}"/>
          </ac:picMkLst>
        </pc:picChg>
        <pc:picChg chg="add mod">
          <ac:chgData name="Graham Howe" userId="e1e17d2348633411" providerId="LiveId" clId="{4C811E84-E87E-0942-BF97-C9DECB278E16}" dt="2020-11-20T09:25:06.849" v="321"/>
          <ac:picMkLst>
            <pc:docMk/>
            <pc:sldMk cId="1357193629" sldId="261"/>
            <ac:picMk id="18" creationId="{5E2F1B51-53E2-6041-9266-F197B917DA95}"/>
          </ac:picMkLst>
        </pc:picChg>
        <pc:picChg chg="add mod">
          <ac:chgData name="Graham Howe" userId="e1e17d2348633411" providerId="LiveId" clId="{4C811E84-E87E-0942-BF97-C9DECB278E16}" dt="2020-11-20T09:25:06.849" v="321"/>
          <ac:picMkLst>
            <pc:docMk/>
            <pc:sldMk cId="1357193629" sldId="261"/>
            <ac:picMk id="19" creationId="{2F530608-A450-F046-8C86-5F00861AB1E7}"/>
          </ac:picMkLst>
        </pc:picChg>
        <pc:picChg chg="add mod">
          <ac:chgData name="Graham Howe" userId="e1e17d2348633411" providerId="LiveId" clId="{4C811E84-E87E-0942-BF97-C9DECB278E16}" dt="2020-11-20T09:25:06.849" v="321"/>
          <ac:picMkLst>
            <pc:docMk/>
            <pc:sldMk cId="1357193629" sldId="261"/>
            <ac:picMk id="24" creationId="{AAF7185B-F8E2-3647-B831-8DAD592E0DB4}"/>
          </ac:picMkLst>
        </pc:picChg>
      </pc:sldChg>
      <pc:sldChg chg="addSp delSp modSp mod">
        <pc:chgData name="Graham Howe" userId="e1e17d2348633411" providerId="LiveId" clId="{4C811E84-E87E-0942-BF97-C9DECB278E16}" dt="2020-11-20T14:50:08.399" v="1297" actId="692"/>
        <pc:sldMkLst>
          <pc:docMk/>
          <pc:sldMk cId="565143161" sldId="262"/>
        </pc:sldMkLst>
        <pc:spChg chg="mod">
          <ac:chgData name="Graham Howe" userId="e1e17d2348633411" providerId="LiveId" clId="{4C811E84-E87E-0942-BF97-C9DECB278E16}" dt="2020-11-20T09:23:30.896" v="297" actId="20577"/>
          <ac:spMkLst>
            <pc:docMk/>
            <pc:sldMk cId="565143161" sldId="262"/>
            <ac:spMk id="2" creationId="{C46C7A15-A9B6-A640-923B-C15481976DD3}"/>
          </ac:spMkLst>
        </pc:spChg>
        <pc:spChg chg="add mod">
          <ac:chgData name="Graham Howe" userId="e1e17d2348633411" providerId="LiveId" clId="{4C811E84-E87E-0942-BF97-C9DECB278E16}" dt="2020-11-20T14:50:08.399" v="1297" actId="692"/>
          <ac:spMkLst>
            <pc:docMk/>
            <pc:sldMk cId="565143161" sldId="262"/>
            <ac:spMk id="16" creationId="{0DE50E24-DCCC-9C47-8439-5616C9C38598}"/>
          </ac:spMkLst>
        </pc:spChg>
        <pc:spChg chg="add del mod">
          <ac:chgData name="Graham Howe" userId="e1e17d2348633411" providerId="LiveId" clId="{4C811E84-E87E-0942-BF97-C9DECB278E16}" dt="2020-11-20T09:22:42.074" v="278" actId="20577"/>
          <ac:spMkLst>
            <pc:docMk/>
            <pc:sldMk cId="565143161" sldId="262"/>
            <ac:spMk id="20" creationId="{9E7034C5-75F5-FF46-AA50-96E425E6992F}"/>
          </ac:spMkLst>
        </pc:spChg>
        <pc:spChg chg="mod">
          <ac:chgData name="Graham Howe" userId="e1e17d2348633411" providerId="LiveId" clId="{4C811E84-E87E-0942-BF97-C9DECB278E16}" dt="2020-11-20T09:22:51.636" v="282" actId="20577"/>
          <ac:spMkLst>
            <pc:docMk/>
            <pc:sldMk cId="565143161" sldId="262"/>
            <ac:spMk id="21" creationId="{61C6B1FB-1277-5342-936B-57337E7E93FB}"/>
          </ac:spMkLst>
        </pc:spChg>
        <pc:spChg chg="mod">
          <ac:chgData name="Graham Howe" userId="e1e17d2348633411" providerId="LiveId" clId="{4C811E84-E87E-0942-BF97-C9DECB278E16}" dt="2020-11-20T09:22:53.751" v="283" actId="20577"/>
          <ac:spMkLst>
            <pc:docMk/>
            <pc:sldMk cId="565143161" sldId="262"/>
            <ac:spMk id="22" creationId="{4612A7DC-063F-0E44-B840-35543C370C44}"/>
          </ac:spMkLst>
        </pc:spChg>
        <pc:spChg chg="mod">
          <ac:chgData name="Graham Howe" userId="e1e17d2348633411" providerId="LiveId" clId="{4C811E84-E87E-0942-BF97-C9DECB278E16}" dt="2020-11-20T09:22:54.639" v="284" actId="20577"/>
          <ac:spMkLst>
            <pc:docMk/>
            <pc:sldMk cId="565143161" sldId="262"/>
            <ac:spMk id="23" creationId="{02E17982-F634-9B4D-9770-42C471734654}"/>
          </ac:spMkLst>
        </pc:spChg>
        <pc:spChg chg="add mod">
          <ac:chgData name="Graham Howe" userId="e1e17d2348633411" providerId="LiveId" clId="{4C811E84-E87E-0942-BF97-C9DECB278E16}" dt="2020-11-20T10:34:41.161" v="1029"/>
          <ac:spMkLst>
            <pc:docMk/>
            <pc:sldMk cId="565143161" sldId="262"/>
            <ac:spMk id="24" creationId="{C47D8D67-425D-E84C-8ED2-1185AFCCF256}"/>
          </ac:spMkLst>
        </pc:spChg>
        <pc:spChg chg="add mod">
          <ac:chgData name="Graham Howe" userId="e1e17d2348633411" providerId="LiveId" clId="{4C811E84-E87E-0942-BF97-C9DECB278E16}" dt="2020-11-20T10:34:41.161" v="1029"/>
          <ac:spMkLst>
            <pc:docMk/>
            <pc:sldMk cId="565143161" sldId="262"/>
            <ac:spMk id="26" creationId="{9ABAD3FF-188B-B745-AA15-ECB754B730BA}"/>
          </ac:spMkLst>
        </pc:spChg>
        <pc:graphicFrameChg chg="add del mod">
          <ac:chgData name="Graham Howe" userId="e1e17d2348633411" providerId="LiveId" clId="{4C811E84-E87E-0942-BF97-C9DECB278E16}" dt="2020-11-20T10:25:24.819" v="1019"/>
          <ac:graphicFrameMkLst>
            <pc:docMk/>
            <pc:sldMk cId="565143161" sldId="262"/>
            <ac:graphicFrameMk id="3" creationId="{D311B626-6C07-C744-8113-C03BE07650BB}"/>
          </ac:graphicFrameMkLst>
        </pc:graphicFrameChg>
        <pc:graphicFrameChg chg="add del mod">
          <ac:chgData name="Graham Howe" userId="e1e17d2348633411" providerId="LiveId" clId="{4C811E84-E87E-0942-BF97-C9DECB278E16}" dt="2020-11-20T12:06:23.735" v="1106"/>
          <ac:graphicFrameMkLst>
            <pc:docMk/>
            <pc:sldMk cId="565143161" sldId="262"/>
            <ac:graphicFrameMk id="8" creationId="{6684DACC-5690-D748-9039-4AABFC36F188}"/>
          </ac:graphicFrameMkLst>
        </pc:graphicFrameChg>
        <pc:graphicFrameChg chg="add del mod">
          <ac:chgData name="Graham Howe" userId="e1e17d2348633411" providerId="LiveId" clId="{4C811E84-E87E-0942-BF97-C9DECB278E16}" dt="2020-11-20T12:58:54.932" v="1183"/>
          <ac:graphicFrameMkLst>
            <pc:docMk/>
            <pc:sldMk cId="565143161" sldId="262"/>
            <ac:graphicFrameMk id="12" creationId="{97666D9F-EA68-864D-85A4-68E5D975AA76}"/>
          </ac:graphicFrameMkLst>
        </pc:graphicFrameChg>
        <pc:picChg chg="add del mod">
          <ac:chgData name="Graham Howe" userId="e1e17d2348633411" providerId="LiveId" clId="{4C811E84-E87E-0942-BF97-C9DECB278E16}" dt="2020-11-20T09:23:54.196" v="303" actId="478"/>
          <ac:picMkLst>
            <pc:docMk/>
            <pc:sldMk cId="565143161" sldId="262"/>
            <ac:picMk id="6" creationId="{69D6401B-A1AB-3943-9F41-E485F3B9C688}"/>
          </ac:picMkLst>
        </pc:picChg>
        <pc:picChg chg="add del mod">
          <ac:chgData name="Graham Howe" userId="e1e17d2348633411" providerId="LiveId" clId="{4C811E84-E87E-0942-BF97-C9DECB278E16}" dt="2020-11-20T12:06:17.805" v="1104" actId="478"/>
          <ac:picMkLst>
            <pc:docMk/>
            <pc:sldMk cId="565143161" sldId="262"/>
            <ac:picMk id="7" creationId="{D57DA96F-FE25-5940-A53A-CBBD14A67530}"/>
          </ac:picMkLst>
        </pc:picChg>
        <pc:picChg chg="add del mod">
          <ac:chgData name="Graham Howe" userId="e1e17d2348633411" providerId="LiveId" clId="{4C811E84-E87E-0942-BF97-C9DECB278E16}" dt="2020-11-09T07:34:57.559" v="5" actId="478"/>
          <ac:picMkLst>
            <pc:docMk/>
            <pc:sldMk cId="565143161" sldId="262"/>
            <ac:picMk id="8" creationId="{EF1710DF-A22A-6F43-9ED8-890CE814C1DC}"/>
          </ac:picMkLst>
        </pc:picChg>
        <pc:picChg chg="add del mod">
          <ac:chgData name="Graham Howe" userId="e1e17d2348633411" providerId="LiveId" clId="{4C811E84-E87E-0942-BF97-C9DECB278E16}" dt="2020-11-20T12:58:48.040" v="1181" actId="478"/>
          <ac:picMkLst>
            <pc:docMk/>
            <pc:sldMk cId="565143161" sldId="262"/>
            <ac:picMk id="10" creationId="{43D5FA33-BF79-5343-BA27-2653C6D16AD1}"/>
          </ac:picMkLst>
        </pc:picChg>
        <pc:picChg chg="add mod">
          <ac:chgData name="Graham Howe" userId="e1e17d2348633411" providerId="LiveId" clId="{4C811E84-E87E-0942-BF97-C9DECB278E16}" dt="2020-11-20T09:22:49.260" v="281" actId="1076"/>
          <ac:picMkLst>
            <pc:docMk/>
            <pc:sldMk cId="565143161" sldId="262"/>
            <ac:picMk id="11" creationId="{E201A527-EF20-5640-9D56-7577D8F28E74}"/>
          </ac:picMkLst>
        </pc:picChg>
        <pc:picChg chg="add mod">
          <ac:chgData name="Graham Howe" userId="e1e17d2348633411" providerId="LiveId" clId="{4C811E84-E87E-0942-BF97-C9DECB278E16}" dt="2020-11-20T09:23:02.850" v="288" actId="1076"/>
          <ac:picMkLst>
            <pc:docMk/>
            <pc:sldMk cId="565143161" sldId="262"/>
            <ac:picMk id="13" creationId="{584037C7-226F-9F43-8A19-59A84F4332ED}"/>
          </ac:picMkLst>
        </pc:picChg>
        <pc:picChg chg="add mod">
          <ac:chgData name="Graham Howe" userId="e1e17d2348633411" providerId="LiveId" clId="{4C811E84-E87E-0942-BF97-C9DECB278E16}" dt="2020-11-20T12:59:04.089" v="1187" actId="14100"/>
          <ac:picMkLst>
            <pc:docMk/>
            <pc:sldMk cId="565143161" sldId="262"/>
            <ac:picMk id="14" creationId="{0AF29171-DDF1-4E4E-8510-F5F32C60ADD9}"/>
          </ac:picMkLst>
        </pc:picChg>
        <pc:picChg chg="add mod">
          <ac:chgData name="Graham Howe" userId="e1e17d2348633411" providerId="LiveId" clId="{4C811E84-E87E-0942-BF97-C9DECB278E16}" dt="2020-11-20T09:23:27.184" v="296" actId="1076"/>
          <ac:picMkLst>
            <pc:docMk/>
            <pc:sldMk cId="565143161" sldId="262"/>
            <ac:picMk id="15" creationId="{AE9A7FB8-FB1E-C345-9F79-D96DF11A34CD}"/>
          </ac:picMkLst>
        </pc:picChg>
        <pc:picChg chg="add mod">
          <ac:chgData name="Graham Howe" userId="e1e17d2348633411" providerId="LiveId" clId="{4C811E84-E87E-0942-BF97-C9DECB278E16}" dt="2020-11-20T09:23:16.192" v="292" actId="1076"/>
          <ac:picMkLst>
            <pc:docMk/>
            <pc:sldMk cId="565143161" sldId="262"/>
            <ac:picMk id="17" creationId="{77D55632-79C3-224F-9FE1-3B6ADDEF6BE2}"/>
          </ac:picMkLst>
        </pc:picChg>
        <pc:picChg chg="add mod">
          <ac:chgData name="Graham Howe" userId="e1e17d2348633411" providerId="LiveId" clId="{4C811E84-E87E-0942-BF97-C9DECB278E16}" dt="2020-11-20T09:23:50.111" v="302" actId="1076"/>
          <ac:picMkLst>
            <pc:docMk/>
            <pc:sldMk cId="565143161" sldId="262"/>
            <ac:picMk id="19" creationId="{92A856D0-DAE2-B249-A7EA-6DACA7B2FEAD}"/>
          </ac:picMkLst>
        </pc:picChg>
        <pc:picChg chg="add mod">
          <ac:chgData name="Graham Howe" userId="e1e17d2348633411" providerId="LiveId" clId="{4C811E84-E87E-0942-BF97-C9DECB278E16}" dt="2020-11-20T10:34:41.161" v="1029"/>
          <ac:picMkLst>
            <pc:docMk/>
            <pc:sldMk cId="565143161" sldId="262"/>
            <ac:picMk id="25" creationId="{966A4B0F-6BC4-3F43-9D86-437553E005D2}"/>
          </ac:picMkLst>
        </pc:picChg>
      </pc:sldChg>
      <pc:sldChg chg="del">
        <pc:chgData name="Graham Howe" userId="e1e17d2348633411" providerId="LiveId" clId="{4C811E84-E87E-0942-BF97-C9DECB278E16}" dt="2020-11-20T14:50:26.906" v="1303" actId="2696"/>
        <pc:sldMkLst>
          <pc:docMk/>
          <pc:sldMk cId="768295531" sldId="263"/>
        </pc:sldMkLst>
      </pc:sldChg>
      <pc:sldChg chg="addSp delSp modSp add mod">
        <pc:chgData name="Graham Howe" userId="e1e17d2348633411" providerId="LiveId" clId="{4C811E84-E87E-0942-BF97-C9DECB278E16}" dt="2020-11-20T14:50:23.246" v="1300"/>
        <pc:sldMkLst>
          <pc:docMk/>
          <pc:sldMk cId="1299710337" sldId="264"/>
        </pc:sldMkLst>
        <pc:spChg chg="add mod">
          <ac:chgData name="Graham Howe" userId="e1e17d2348633411" providerId="LiveId" clId="{4C811E84-E87E-0942-BF97-C9DECB278E16}" dt="2020-11-20T10:24:04.605" v="1008" actId="1076"/>
          <ac:spMkLst>
            <pc:docMk/>
            <pc:sldMk cId="1299710337" sldId="264"/>
            <ac:spMk id="21" creationId="{1A66F010-AC08-5D45-BC9B-EB9A6413BEAF}"/>
          </ac:spMkLst>
        </pc:spChg>
        <pc:spChg chg="add mod topLvl">
          <ac:chgData name="Graham Howe" userId="e1e17d2348633411" providerId="LiveId" clId="{4C811E84-E87E-0942-BF97-C9DECB278E16}" dt="2020-11-20T10:12:03.073" v="652" actId="122"/>
          <ac:spMkLst>
            <pc:docMk/>
            <pc:sldMk cId="1299710337" sldId="264"/>
            <ac:spMk id="22" creationId="{CE7BB75F-901D-2346-A2F6-D75FBC5DE1C5}"/>
          </ac:spMkLst>
        </pc:spChg>
        <pc:spChg chg="add mod">
          <ac:chgData name="Graham Howe" userId="e1e17d2348633411" providerId="LiveId" clId="{4C811E84-E87E-0942-BF97-C9DECB278E16}" dt="2020-11-20T10:14:35.076" v="797" actId="20577"/>
          <ac:spMkLst>
            <pc:docMk/>
            <pc:sldMk cId="1299710337" sldId="264"/>
            <ac:spMk id="25" creationId="{732C67F1-74DA-374C-9ACC-E4F9460A50AD}"/>
          </ac:spMkLst>
        </pc:spChg>
        <pc:spChg chg="add mod">
          <ac:chgData name="Graham Howe" userId="e1e17d2348633411" providerId="LiveId" clId="{4C811E84-E87E-0942-BF97-C9DECB278E16}" dt="2020-11-20T10:24:04.605" v="1008" actId="1076"/>
          <ac:spMkLst>
            <pc:docMk/>
            <pc:sldMk cId="1299710337" sldId="264"/>
            <ac:spMk id="27" creationId="{022F5068-C995-AD43-82BE-F1D1EDCF378E}"/>
          </ac:spMkLst>
        </pc:spChg>
        <pc:spChg chg="add mod">
          <ac:chgData name="Graham Howe" userId="e1e17d2348633411" providerId="LiveId" clId="{4C811E84-E87E-0942-BF97-C9DECB278E16}" dt="2020-11-20T10:24:04.605" v="1008" actId="1076"/>
          <ac:spMkLst>
            <pc:docMk/>
            <pc:sldMk cId="1299710337" sldId="264"/>
            <ac:spMk id="45" creationId="{72FB9CEB-B2A3-C241-A375-6B2D4535E09D}"/>
          </ac:spMkLst>
        </pc:spChg>
        <pc:spChg chg="add mod">
          <ac:chgData name="Graham Howe" userId="e1e17d2348633411" providerId="LiveId" clId="{4C811E84-E87E-0942-BF97-C9DECB278E16}" dt="2020-11-20T10:24:04.605" v="1008" actId="1076"/>
          <ac:spMkLst>
            <pc:docMk/>
            <pc:sldMk cId="1299710337" sldId="264"/>
            <ac:spMk id="46" creationId="{9290D4FB-8597-BA44-BA23-4DF86CB43870}"/>
          </ac:spMkLst>
        </pc:spChg>
        <pc:spChg chg="mod">
          <ac:chgData name="Graham Howe" userId="e1e17d2348633411" providerId="LiveId" clId="{4C811E84-E87E-0942-BF97-C9DECB278E16}" dt="2020-11-20T10:12:26.965" v="671" actId="20577"/>
          <ac:spMkLst>
            <pc:docMk/>
            <pc:sldMk cId="1299710337" sldId="264"/>
            <ac:spMk id="50" creationId="{2A924551-B576-C543-8C9F-ACAFCD9423B3}"/>
          </ac:spMkLst>
        </pc:spChg>
        <pc:spChg chg="mod">
          <ac:chgData name="Graham Howe" userId="e1e17d2348633411" providerId="LiveId" clId="{4C811E84-E87E-0942-BF97-C9DECB278E16}" dt="2020-11-20T10:07:06.259" v="550" actId="20577"/>
          <ac:spMkLst>
            <pc:docMk/>
            <pc:sldMk cId="1299710337" sldId="264"/>
            <ac:spMk id="56" creationId="{0A6E523B-1E55-BB40-AB69-14A2EEBDD271}"/>
          </ac:spMkLst>
        </pc:spChg>
        <pc:spChg chg="mod">
          <ac:chgData name="Graham Howe" userId="e1e17d2348633411" providerId="LiveId" clId="{4C811E84-E87E-0942-BF97-C9DECB278E16}" dt="2020-11-20T10:14:38.469" v="801" actId="20577"/>
          <ac:spMkLst>
            <pc:docMk/>
            <pc:sldMk cId="1299710337" sldId="264"/>
            <ac:spMk id="57" creationId="{0C1989FC-49F3-9D42-AE80-41CBC71B7CFA}"/>
          </ac:spMkLst>
        </pc:spChg>
        <pc:spChg chg="mod">
          <ac:chgData name="Graham Howe" userId="e1e17d2348633411" providerId="LiveId" clId="{4C811E84-E87E-0942-BF97-C9DECB278E16}" dt="2020-11-20T10:15:16.317" v="818" actId="20577"/>
          <ac:spMkLst>
            <pc:docMk/>
            <pc:sldMk cId="1299710337" sldId="264"/>
            <ac:spMk id="60" creationId="{0F7F3F45-CFAA-C545-9A1C-E90249EB0BCA}"/>
          </ac:spMkLst>
        </pc:spChg>
        <pc:spChg chg="mod">
          <ac:chgData name="Graham Howe" userId="e1e17d2348633411" providerId="LiveId" clId="{4C811E84-E87E-0942-BF97-C9DECB278E16}" dt="2020-11-20T10:15:39.360" v="844" actId="20577"/>
          <ac:spMkLst>
            <pc:docMk/>
            <pc:sldMk cId="1299710337" sldId="264"/>
            <ac:spMk id="63" creationId="{E17C5254-B47F-BC42-9803-124341E60FBC}"/>
          </ac:spMkLst>
        </pc:spChg>
        <pc:spChg chg="add mod">
          <ac:chgData name="Graham Howe" userId="e1e17d2348633411" providerId="LiveId" clId="{4C811E84-E87E-0942-BF97-C9DECB278E16}" dt="2020-11-20T10:24:04.605" v="1008" actId="1076"/>
          <ac:spMkLst>
            <pc:docMk/>
            <pc:sldMk cId="1299710337" sldId="264"/>
            <ac:spMk id="64" creationId="{2D23F030-337D-B442-B5CA-EE4A9C69C8EB}"/>
          </ac:spMkLst>
        </pc:spChg>
        <pc:spChg chg="add mod">
          <ac:chgData name="Graham Howe" userId="e1e17d2348633411" providerId="LiveId" clId="{4C811E84-E87E-0942-BF97-C9DECB278E16}" dt="2020-11-20T10:24:04.605" v="1008" actId="1076"/>
          <ac:spMkLst>
            <pc:docMk/>
            <pc:sldMk cId="1299710337" sldId="264"/>
            <ac:spMk id="69" creationId="{C6868454-2AFC-E04E-88CB-58C5B84F2A8F}"/>
          </ac:spMkLst>
        </pc:spChg>
        <pc:spChg chg="add del mod">
          <ac:chgData name="Graham Howe" userId="e1e17d2348633411" providerId="LiveId" clId="{4C811E84-E87E-0942-BF97-C9DECB278E16}" dt="2020-11-20T10:22:36.109" v="1006" actId="478"/>
          <ac:spMkLst>
            <pc:docMk/>
            <pc:sldMk cId="1299710337" sldId="264"/>
            <ac:spMk id="71" creationId="{A3DE9D08-D0EF-4940-BD6D-16B82CB2862F}"/>
          </ac:spMkLst>
        </pc:spChg>
        <pc:spChg chg="add del mod">
          <ac:chgData name="Graham Howe" userId="e1e17d2348633411" providerId="LiveId" clId="{4C811E84-E87E-0942-BF97-C9DECB278E16}" dt="2020-11-20T10:22:36.109" v="1006" actId="478"/>
          <ac:spMkLst>
            <pc:docMk/>
            <pc:sldMk cId="1299710337" sldId="264"/>
            <ac:spMk id="76" creationId="{38C44173-6508-F242-AA79-BFDB05580537}"/>
          </ac:spMkLst>
        </pc:spChg>
        <pc:spChg chg="add del mod">
          <ac:chgData name="Graham Howe" userId="e1e17d2348633411" providerId="LiveId" clId="{4C811E84-E87E-0942-BF97-C9DECB278E16}" dt="2020-11-20T10:22:36.109" v="1006" actId="478"/>
          <ac:spMkLst>
            <pc:docMk/>
            <pc:sldMk cId="1299710337" sldId="264"/>
            <ac:spMk id="78" creationId="{C5637338-C426-DE4B-828D-F72BFAB1600A}"/>
          </ac:spMkLst>
        </pc:spChg>
        <pc:spChg chg="add del mod">
          <ac:chgData name="Graham Howe" userId="e1e17d2348633411" providerId="LiveId" clId="{4C811E84-E87E-0942-BF97-C9DECB278E16}" dt="2020-11-20T10:22:36.109" v="1006" actId="478"/>
          <ac:spMkLst>
            <pc:docMk/>
            <pc:sldMk cId="1299710337" sldId="264"/>
            <ac:spMk id="80" creationId="{B5F71E39-6817-E845-B830-B646AC729495}"/>
          </ac:spMkLst>
        </pc:spChg>
        <pc:spChg chg="add mod">
          <ac:chgData name="Graham Howe" userId="e1e17d2348633411" providerId="LiveId" clId="{4C811E84-E87E-0942-BF97-C9DECB278E16}" dt="2020-11-20T14:50:23.246" v="1300"/>
          <ac:spMkLst>
            <pc:docMk/>
            <pc:sldMk cId="1299710337" sldId="264"/>
            <ac:spMk id="83" creationId="{A6A92C4A-5258-7942-B436-C0CADE19D584}"/>
          </ac:spMkLst>
        </pc:spChg>
        <pc:grpChg chg="add del">
          <ac:chgData name="Graham Howe" userId="e1e17d2348633411" providerId="LiveId" clId="{4C811E84-E87E-0942-BF97-C9DECB278E16}" dt="2020-11-20T10:11:26.839" v="640" actId="164"/>
          <ac:grpSpMkLst>
            <pc:docMk/>
            <pc:sldMk cId="1299710337" sldId="264"/>
            <ac:grpSpMk id="23" creationId="{B64D3AED-0D2C-B842-930F-833753F8FF63}"/>
          </ac:grpSpMkLst>
        </pc:grpChg>
        <pc:grpChg chg="add mod">
          <ac:chgData name="Graham Howe" userId="e1e17d2348633411" providerId="LiveId" clId="{4C811E84-E87E-0942-BF97-C9DECB278E16}" dt="2020-11-20T10:17:41.434" v="878" actId="1076"/>
          <ac:grpSpMkLst>
            <pc:docMk/>
            <pc:sldMk cId="1299710337" sldId="264"/>
            <ac:grpSpMk id="24" creationId="{914CBFB0-C547-4146-9DA8-C4F2B8D6C613}"/>
          </ac:grpSpMkLst>
        </pc:grpChg>
        <pc:grpChg chg="add mod">
          <ac:chgData name="Graham Howe" userId="e1e17d2348633411" providerId="LiveId" clId="{4C811E84-E87E-0942-BF97-C9DECB278E16}" dt="2020-11-20T10:24:04.605" v="1008" actId="1076"/>
          <ac:grpSpMkLst>
            <pc:docMk/>
            <pc:sldMk cId="1299710337" sldId="264"/>
            <ac:grpSpMk id="26" creationId="{B6AFE610-E3F7-194B-A730-1D942C2D86E6}"/>
          </ac:grpSpMkLst>
        </pc:grpChg>
        <pc:grpChg chg="add mod">
          <ac:chgData name="Graham Howe" userId="e1e17d2348633411" providerId="LiveId" clId="{4C811E84-E87E-0942-BF97-C9DECB278E16}" dt="2020-11-20T10:15:59.495" v="849" actId="1076"/>
          <ac:grpSpMkLst>
            <pc:docMk/>
            <pc:sldMk cId="1299710337" sldId="264"/>
            <ac:grpSpMk id="48" creationId="{01863379-5260-1E44-8EEE-FA460774DBE9}"/>
          </ac:grpSpMkLst>
        </pc:grpChg>
        <pc:grpChg chg="add mod">
          <ac:chgData name="Graham Howe" userId="e1e17d2348633411" providerId="LiveId" clId="{4C811E84-E87E-0942-BF97-C9DECB278E16}" dt="2020-11-20T10:24:04.605" v="1008" actId="1076"/>
          <ac:grpSpMkLst>
            <pc:docMk/>
            <pc:sldMk cId="1299710337" sldId="264"/>
            <ac:grpSpMk id="53" creationId="{E7E6E378-0983-2F4B-8C4C-0E0F4D52474C}"/>
          </ac:grpSpMkLst>
        </pc:grpChg>
        <pc:grpChg chg="add mod">
          <ac:chgData name="Graham Howe" userId="e1e17d2348633411" providerId="LiveId" clId="{4C811E84-E87E-0942-BF97-C9DECB278E16}" dt="2020-11-20T10:24:04.605" v="1008" actId="1076"/>
          <ac:grpSpMkLst>
            <pc:docMk/>
            <pc:sldMk cId="1299710337" sldId="264"/>
            <ac:grpSpMk id="58" creationId="{083F9EFF-4A05-7348-930A-FED506430413}"/>
          </ac:grpSpMkLst>
        </pc:grpChg>
        <pc:grpChg chg="add mod">
          <ac:chgData name="Graham Howe" userId="e1e17d2348633411" providerId="LiveId" clId="{4C811E84-E87E-0942-BF97-C9DECB278E16}" dt="2020-11-20T10:24:04.605" v="1008" actId="1076"/>
          <ac:grpSpMkLst>
            <pc:docMk/>
            <pc:sldMk cId="1299710337" sldId="264"/>
            <ac:grpSpMk id="61" creationId="{B26424D6-EF68-2545-AFB6-730CA75E025A}"/>
          </ac:grpSpMkLst>
        </pc:grpChg>
        <pc:grpChg chg="add mod">
          <ac:chgData name="Graham Howe" userId="e1e17d2348633411" providerId="LiveId" clId="{4C811E84-E87E-0942-BF97-C9DECB278E16}" dt="2020-11-20T12:43:03.128" v="1142" actId="14100"/>
          <ac:grpSpMkLst>
            <pc:docMk/>
            <pc:sldMk cId="1299710337" sldId="264"/>
            <ac:grpSpMk id="73" creationId="{F2B1BE06-13DF-6A47-A604-EBE8E4868FD6}"/>
          </ac:grpSpMkLst>
        </pc:grpChg>
        <pc:picChg chg="add del mod">
          <ac:chgData name="Graham Howe" userId="e1e17d2348633411" providerId="LiveId" clId="{4C811E84-E87E-0942-BF97-C9DECB278E16}" dt="2020-11-20T10:06:31.509" v="531" actId="478"/>
          <ac:picMkLst>
            <pc:docMk/>
            <pc:sldMk cId="1299710337" sldId="264"/>
            <ac:picMk id="3" creationId="{9FEB9C4E-2C30-1449-B3EA-4E229CE16CDF}"/>
          </ac:picMkLst>
        </pc:picChg>
        <pc:picChg chg="add del mod">
          <ac:chgData name="Graham Howe" userId="e1e17d2348633411" providerId="LiveId" clId="{4C811E84-E87E-0942-BF97-C9DECB278E16}" dt="2020-11-20T10:15:54.476" v="848" actId="478"/>
          <ac:picMkLst>
            <pc:docMk/>
            <pc:sldMk cId="1299710337" sldId="264"/>
            <ac:picMk id="7" creationId="{5857E9EB-4727-5B43-A9B3-8B60C8666B59}"/>
          </ac:picMkLst>
        </pc:picChg>
        <pc:picChg chg="del">
          <ac:chgData name="Graham Howe" userId="e1e17d2348633411" providerId="LiveId" clId="{4C811E84-E87E-0942-BF97-C9DECB278E16}" dt="2020-11-20T10:05:31.570" v="523" actId="478"/>
          <ac:picMkLst>
            <pc:docMk/>
            <pc:sldMk cId="1299710337" sldId="264"/>
            <ac:picMk id="8" creationId="{EE25F287-451B-0840-ACA2-5A295AF6659E}"/>
          </ac:picMkLst>
        </pc:picChg>
        <pc:picChg chg="del">
          <ac:chgData name="Graham Howe" userId="e1e17d2348633411" providerId="LiveId" clId="{4C811E84-E87E-0942-BF97-C9DECB278E16}" dt="2020-11-20T10:05:32.795" v="524" actId="478"/>
          <ac:picMkLst>
            <pc:docMk/>
            <pc:sldMk cId="1299710337" sldId="264"/>
            <ac:picMk id="12" creationId="{C55E13A1-B47A-4949-99EA-A8B5E032D289}"/>
          </ac:picMkLst>
        </pc:picChg>
        <pc:picChg chg="add del mod">
          <ac:chgData name="Graham Howe" userId="e1e17d2348633411" providerId="LiveId" clId="{4C811E84-E87E-0942-BF97-C9DECB278E16}" dt="2020-11-20T10:12:05.592" v="653" actId="478"/>
          <ac:picMkLst>
            <pc:docMk/>
            <pc:sldMk cId="1299710337" sldId="264"/>
            <ac:picMk id="13" creationId="{38AB4BC7-4C38-4148-A075-EDA0AD511501}"/>
          </ac:picMkLst>
        </pc:picChg>
        <pc:picChg chg="del">
          <ac:chgData name="Graham Howe" userId="e1e17d2348633411" providerId="LiveId" clId="{4C811E84-E87E-0942-BF97-C9DECB278E16}" dt="2020-11-20T10:05:31.570" v="523" actId="478"/>
          <ac:picMkLst>
            <pc:docMk/>
            <pc:sldMk cId="1299710337" sldId="264"/>
            <ac:picMk id="14" creationId="{1AC84111-7787-994D-A061-326A2ED1601F}"/>
          </ac:picMkLst>
        </pc:picChg>
        <pc:picChg chg="add del mod">
          <ac:chgData name="Graham Howe" userId="e1e17d2348633411" providerId="LiveId" clId="{4C811E84-E87E-0942-BF97-C9DECB278E16}" dt="2020-11-20T10:20:56.918" v="987" actId="478"/>
          <ac:picMkLst>
            <pc:docMk/>
            <pc:sldMk cId="1299710337" sldId="264"/>
            <ac:picMk id="16" creationId="{2E6FD7A7-A019-3B40-A1C5-F30F90870EC8}"/>
          </ac:picMkLst>
        </pc:picChg>
        <pc:picChg chg="add del mod">
          <ac:chgData name="Graham Howe" userId="e1e17d2348633411" providerId="LiveId" clId="{4C811E84-E87E-0942-BF97-C9DECB278E16}" dt="2020-11-20T10:17:20.473" v="870" actId="478"/>
          <ac:picMkLst>
            <pc:docMk/>
            <pc:sldMk cId="1299710337" sldId="264"/>
            <ac:picMk id="18" creationId="{BB83751D-B676-2346-BF2E-844AF1C8313B}"/>
          </ac:picMkLst>
        </pc:picChg>
        <pc:picChg chg="add mod">
          <ac:chgData name="Graham Howe" userId="e1e17d2348633411" providerId="LiveId" clId="{4C811E84-E87E-0942-BF97-C9DECB278E16}" dt="2020-11-20T10:14:03.945" v="771" actId="1076"/>
          <ac:picMkLst>
            <pc:docMk/>
            <pc:sldMk cId="1299710337" sldId="264"/>
            <ac:picMk id="20" creationId="{5B9E7A7F-5053-324D-A896-1EB6EF171C97}"/>
          </ac:picMkLst>
        </pc:picChg>
        <pc:picChg chg="add del mod">
          <ac:chgData name="Graham Howe" userId="e1e17d2348633411" providerId="LiveId" clId="{4C811E84-E87E-0942-BF97-C9DECB278E16}" dt="2020-11-20T10:24:25.575" v="1014" actId="478"/>
          <ac:picMkLst>
            <pc:docMk/>
            <pc:sldMk cId="1299710337" sldId="264"/>
            <ac:picMk id="32" creationId="{A2941A2C-D53E-2B46-BBDE-18FCF5D4CF7D}"/>
          </ac:picMkLst>
        </pc:picChg>
        <pc:picChg chg="add del mod">
          <ac:chgData name="Graham Howe" userId="e1e17d2348633411" providerId="LiveId" clId="{4C811E84-E87E-0942-BF97-C9DECB278E16}" dt="2020-11-20T10:24:24.472" v="1013" actId="478"/>
          <ac:picMkLst>
            <pc:docMk/>
            <pc:sldMk cId="1299710337" sldId="264"/>
            <ac:picMk id="33" creationId="{CA7DEFCF-1E0D-AA4F-8BAA-5CF049B0CFD8}"/>
          </ac:picMkLst>
        </pc:picChg>
        <pc:picChg chg="del">
          <ac:chgData name="Graham Howe" userId="e1e17d2348633411" providerId="LiveId" clId="{4C811E84-E87E-0942-BF97-C9DECB278E16}" dt="2020-11-20T10:05:31.570" v="523" actId="478"/>
          <ac:picMkLst>
            <pc:docMk/>
            <pc:sldMk cId="1299710337" sldId="264"/>
            <ac:picMk id="34" creationId="{4458570A-B1CB-3343-B7A9-3D46947119A4}"/>
          </ac:picMkLst>
        </pc:picChg>
        <pc:picChg chg="add mod topLvl">
          <ac:chgData name="Graham Howe" userId="e1e17d2348633411" providerId="LiveId" clId="{4C811E84-E87E-0942-BF97-C9DECB278E16}" dt="2020-11-20T10:11:26.839" v="640" actId="164"/>
          <ac:picMkLst>
            <pc:docMk/>
            <pc:sldMk cId="1299710337" sldId="264"/>
            <ac:picMk id="47" creationId="{370A1332-1ED4-F545-90BD-7BCD16B6A368}"/>
          </ac:picMkLst>
        </pc:picChg>
        <pc:picChg chg="mod">
          <ac:chgData name="Graham Howe" userId="e1e17d2348633411" providerId="LiveId" clId="{4C811E84-E87E-0942-BF97-C9DECB278E16}" dt="2020-11-20T10:11:48.270" v="646" actId="207"/>
          <ac:picMkLst>
            <pc:docMk/>
            <pc:sldMk cId="1299710337" sldId="264"/>
            <ac:picMk id="49" creationId="{E0B0DE77-A1A2-AC45-8387-B5EC8D0B316F}"/>
          </ac:picMkLst>
        </pc:picChg>
        <pc:picChg chg="del">
          <ac:chgData name="Graham Howe" userId="e1e17d2348633411" providerId="LiveId" clId="{4C811E84-E87E-0942-BF97-C9DECB278E16}" dt="2020-11-20T10:05:31.570" v="523" actId="478"/>
          <ac:picMkLst>
            <pc:docMk/>
            <pc:sldMk cId="1299710337" sldId="264"/>
            <ac:picMk id="52" creationId="{25FB0818-CA56-6641-B8B3-631FF22FF164}"/>
          </ac:picMkLst>
        </pc:picChg>
        <pc:picChg chg="del">
          <ac:chgData name="Graham Howe" userId="e1e17d2348633411" providerId="LiveId" clId="{4C811E84-E87E-0942-BF97-C9DECB278E16}" dt="2020-11-20T10:05:31.570" v="523" actId="478"/>
          <ac:picMkLst>
            <pc:docMk/>
            <pc:sldMk cId="1299710337" sldId="264"/>
            <ac:picMk id="54" creationId="{BA952A48-3FDB-8444-8ED7-F55582C091A8}"/>
          </ac:picMkLst>
        </pc:picChg>
        <pc:picChg chg="mod">
          <ac:chgData name="Graham Howe" userId="e1e17d2348633411" providerId="LiveId" clId="{4C811E84-E87E-0942-BF97-C9DECB278E16}" dt="2020-11-20T10:14:11.409" v="774"/>
          <ac:picMkLst>
            <pc:docMk/>
            <pc:sldMk cId="1299710337" sldId="264"/>
            <ac:picMk id="55" creationId="{E64B3491-C34E-3340-8E6F-154BB519B470}"/>
          </ac:picMkLst>
        </pc:picChg>
        <pc:picChg chg="mod">
          <ac:chgData name="Graham Howe" userId="e1e17d2348633411" providerId="LiveId" clId="{4C811E84-E87E-0942-BF97-C9DECB278E16}" dt="2020-11-20T10:14:44.948" v="803"/>
          <ac:picMkLst>
            <pc:docMk/>
            <pc:sldMk cId="1299710337" sldId="264"/>
            <ac:picMk id="59" creationId="{B1036246-02E7-7642-9DEF-9F9B8C5B539A}"/>
          </ac:picMkLst>
        </pc:picChg>
        <pc:picChg chg="mod">
          <ac:chgData name="Graham Howe" userId="e1e17d2348633411" providerId="LiveId" clId="{4C811E84-E87E-0942-BF97-C9DECB278E16}" dt="2020-11-20T10:15:19.759" v="819"/>
          <ac:picMkLst>
            <pc:docMk/>
            <pc:sldMk cId="1299710337" sldId="264"/>
            <ac:picMk id="62" creationId="{FA11E349-ABD9-4F49-861D-3D0121AC046A}"/>
          </ac:picMkLst>
        </pc:picChg>
        <pc:picChg chg="add mod">
          <ac:chgData name="Graham Howe" userId="e1e17d2348633411" providerId="LiveId" clId="{4C811E84-E87E-0942-BF97-C9DECB278E16}" dt="2020-11-20T10:24:04.605" v="1008" actId="1076"/>
          <ac:picMkLst>
            <pc:docMk/>
            <pc:sldMk cId="1299710337" sldId="264"/>
            <ac:picMk id="65" creationId="{EB516635-07A4-E641-BD01-0D41CC600CE8}"/>
          </ac:picMkLst>
        </pc:picChg>
        <pc:picChg chg="add del mod">
          <ac:chgData name="Graham Howe" userId="e1e17d2348633411" providerId="LiveId" clId="{4C811E84-E87E-0942-BF97-C9DECB278E16}" dt="2020-11-20T10:22:36.109" v="1006" actId="478"/>
          <ac:picMkLst>
            <pc:docMk/>
            <pc:sldMk cId="1299710337" sldId="264"/>
            <ac:picMk id="70" creationId="{E5DAEEDE-B59C-DA4B-9D93-3C3B9441F791}"/>
          </ac:picMkLst>
        </pc:picChg>
        <pc:picChg chg="add mod">
          <ac:chgData name="Graham Howe" userId="e1e17d2348633411" providerId="LiveId" clId="{4C811E84-E87E-0942-BF97-C9DECB278E16}" dt="2020-11-20T10:24:04.605" v="1008" actId="1076"/>
          <ac:picMkLst>
            <pc:docMk/>
            <pc:sldMk cId="1299710337" sldId="264"/>
            <ac:picMk id="74" creationId="{448DA538-4E99-8844-9980-FFB5BC11EBAD}"/>
          </ac:picMkLst>
        </pc:picChg>
        <pc:picChg chg="add del mod">
          <ac:chgData name="Graham Howe" userId="e1e17d2348633411" providerId="LiveId" clId="{4C811E84-E87E-0942-BF97-C9DECB278E16}" dt="2020-11-20T10:22:36.109" v="1006" actId="478"/>
          <ac:picMkLst>
            <pc:docMk/>
            <pc:sldMk cId="1299710337" sldId="264"/>
            <ac:picMk id="75" creationId="{7BB13023-FE93-FA4D-B743-7204B728A2C6}"/>
          </ac:picMkLst>
        </pc:picChg>
        <pc:picChg chg="add del mod">
          <ac:chgData name="Graham Howe" userId="e1e17d2348633411" providerId="LiveId" clId="{4C811E84-E87E-0942-BF97-C9DECB278E16}" dt="2020-11-20T10:22:36.109" v="1006" actId="478"/>
          <ac:picMkLst>
            <pc:docMk/>
            <pc:sldMk cId="1299710337" sldId="264"/>
            <ac:picMk id="77" creationId="{180EDE5D-9B6E-5C4E-923E-9DA9384E80D3}"/>
          </ac:picMkLst>
        </pc:picChg>
        <pc:picChg chg="add del mod">
          <ac:chgData name="Graham Howe" userId="e1e17d2348633411" providerId="LiveId" clId="{4C811E84-E87E-0942-BF97-C9DECB278E16}" dt="2020-11-20T10:22:36.109" v="1006" actId="478"/>
          <ac:picMkLst>
            <pc:docMk/>
            <pc:sldMk cId="1299710337" sldId="264"/>
            <ac:picMk id="79" creationId="{B2B6298A-75EF-B941-BA22-2158FF2889BC}"/>
          </ac:picMkLst>
        </pc:picChg>
        <pc:picChg chg="del">
          <ac:chgData name="Graham Howe" userId="e1e17d2348633411" providerId="LiveId" clId="{4C811E84-E87E-0942-BF97-C9DECB278E16}" dt="2020-11-20T10:05:33.173" v="525" actId="478"/>
          <ac:picMkLst>
            <pc:docMk/>
            <pc:sldMk cId="1299710337" sldId="264"/>
            <ac:picMk id="1025" creationId="{308757B4-0ADE-0F42-80DD-3D0919B5D7B8}"/>
          </ac:picMkLst>
        </pc:picChg>
        <pc:cxnChg chg="del">
          <ac:chgData name="Graham Howe" userId="e1e17d2348633411" providerId="LiveId" clId="{4C811E84-E87E-0942-BF97-C9DECB278E16}" dt="2020-11-20T10:05:31.570" v="523" actId="478"/>
          <ac:cxnSpMkLst>
            <pc:docMk/>
            <pc:sldMk cId="1299710337" sldId="264"/>
            <ac:cxnSpMk id="4" creationId="{C32DEDF2-EB21-434A-BC91-2EF6AFD6D00B}"/>
          </ac:cxnSpMkLst>
        </pc:cxnChg>
        <pc:cxnChg chg="add mod">
          <ac:chgData name="Graham Howe" userId="e1e17d2348633411" providerId="LiveId" clId="{4C811E84-E87E-0942-BF97-C9DECB278E16}" dt="2020-11-20T10:06:50.732" v="539"/>
          <ac:cxnSpMkLst>
            <pc:docMk/>
            <pc:sldMk cId="1299710337" sldId="264"/>
            <ac:cxnSpMk id="30" creationId="{9229DE3A-5AD4-2946-8CEC-BCA460FDB030}"/>
          </ac:cxnSpMkLst>
        </pc:cxnChg>
        <pc:cxnChg chg="add mod">
          <ac:chgData name="Graham Howe" userId="e1e17d2348633411" providerId="LiveId" clId="{4C811E84-E87E-0942-BF97-C9DECB278E16}" dt="2020-11-20T10:24:04.605" v="1008" actId="1076"/>
          <ac:cxnSpMkLst>
            <pc:docMk/>
            <pc:sldMk cId="1299710337" sldId="264"/>
            <ac:cxnSpMk id="51" creationId="{8B9970F5-1F18-624D-B826-4F3484CEF293}"/>
          </ac:cxnSpMkLst>
        </pc:cxnChg>
        <pc:cxnChg chg="add mod">
          <ac:chgData name="Graham Howe" userId="e1e17d2348633411" providerId="LiveId" clId="{4C811E84-E87E-0942-BF97-C9DECB278E16}" dt="2020-11-20T10:24:39.035" v="1017" actId="14100"/>
          <ac:cxnSpMkLst>
            <pc:docMk/>
            <pc:sldMk cId="1299710337" sldId="264"/>
            <ac:cxnSpMk id="67" creationId="{432F8515-9414-624A-A91D-13943C72497B}"/>
          </ac:cxnSpMkLst>
        </pc:cxnChg>
      </pc:sldChg>
    </pc:docChg>
  </pc:docChgLst>
  <pc:docChgLst>
    <pc:chgData name="Graham Howe" userId="e1e17d2348633411" providerId="LiveId" clId="{383CD723-2C00-BA47-BD81-94C86A1F3567}"/>
    <pc:docChg chg="undo custSel addSld delSld modSld sldOrd">
      <pc:chgData name="Graham Howe" userId="e1e17d2348633411" providerId="LiveId" clId="{383CD723-2C00-BA47-BD81-94C86A1F3567}" dt="2020-10-16T07:06:02.108" v="2393" actId="692"/>
      <pc:docMkLst>
        <pc:docMk/>
      </pc:docMkLst>
      <pc:sldChg chg="addSp delSp modSp del mod ord">
        <pc:chgData name="Graham Howe" userId="e1e17d2348633411" providerId="LiveId" clId="{383CD723-2C00-BA47-BD81-94C86A1F3567}" dt="2020-09-18T10:30:18.061" v="907" actId="2696"/>
        <pc:sldMkLst>
          <pc:docMk/>
          <pc:sldMk cId="3770122181" sldId="256"/>
        </pc:sldMkLst>
        <pc:spChg chg="del">
          <ac:chgData name="Graham Howe" userId="e1e17d2348633411" providerId="LiveId" clId="{383CD723-2C00-BA47-BD81-94C86A1F3567}" dt="2020-09-16T07:40:32.576" v="2" actId="478"/>
          <ac:spMkLst>
            <pc:docMk/>
            <pc:sldMk cId="3770122181" sldId="256"/>
            <ac:spMk id="6" creationId="{C15BC199-FF53-C74E-9662-6D47F89573D1}"/>
          </ac:spMkLst>
        </pc:spChg>
        <pc:spChg chg="mod">
          <ac:chgData name="Graham Howe" userId="e1e17d2348633411" providerId="LiveId" clId="{383CD723-2C00-BA47-BD81-94C86A1F3567}" dt="2020-09-18T07:59:13.407" v="674" actId="1076"/>
          <ac:spMkLst>
            <pc:docMk/>
            <pc:sldMk cId="3770122181" sldId="256"/>
            <ac:spMk id="9" creationId="{AFED3203-B0BF-2444-8436-A4797B8CD311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1" creationId="{2D82CE9A-A8E7-3E45-A00B-05B3C632BC52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2" creationId="{70DA8994-9C2F-8E40-8E7C-B1B97C7D935A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3" creationId="{21090825-6E88-5D41-A4AB-0FF11426A65B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4" creationId="{1FB17BCE-CE2A-BF48-8FB6-A050A50FFE28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5" creationId="{3C4F6CD7-CD28-8146-8791-8BF550349EB0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6" creationId="{77A9C585-CF96-514B-B48B-8A43E5442785}"/>
          </ac:spMkLst>
        </pc:spChg>
        <pc:spChg chg="add del mod">
          <ac:chgData name="Graham Howe" userId="e1e17d2348633411" providerId="LiveId" clId="{383CD723-2C00-BA47-BD81-94C86A1F3567}" dt="2020-09-18T06:43:26.966" v="635" actId="478"/>
          <ac:spMkLst>
            <pc:docMk/>
            <pc:sldMk cId="3770122181" sldId="256"/>
            <ac:spMk id="17" creationId="{E3DC988E-3CFB-E948-A104-936ABC70A38E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8" creationId="{126B26D0-63BB-4240-8E56-1EC12D2777E3}"/>
          </ac:spMkLst>
        </pc:spChg>
        <pc:spChg chg="del mod">
          <ac:chgData name="Graham Howe" userId="e1e17d2348633411" providerId="LiveId" clId="{383CD723-2C00-BA47-BD81-94C86A1F3567}" dt="2020-09-18T10:30:02.737" v="902" actId="21"/>
          <ac:spMkLst>
            <pc:docMk/>
            <pc:sldMk cId="3770122181" sldId="256"/>
            <ac:spMk id="20" creationId="{C85E3403-3FE7-E34D-A486-CEBC1E1B240C}"/>
          </ac:spMkLst>
        </pc:spChg>
        <pc:spChg chg="add del mod">
          <ac:chgData name="Graham Howe" userId="e1e17d2348633411" providerId="LiveId" clId="{383CD723-2C00-BA47-BD81-94C86A1F3567}" dt="2020-09-18T07:59:39.352" v="679" actId="478"/>
          <ac:spMkLst>
            <pc:docMk/>
            <pc:sldMk cId="3770122181" sldId="256"/>
            <ac:spMk id="22" creationId="{3DC544E4-970B-D445-BC6B-FDD242D84AA9}"/>
          </ac:spMkLst>
        </pc:spChg>
        <pc:spChg chg="del mod">
          <ac:chgData name="Graham Howe" userId="e1e17d2348633411" providerId="LiveId" clId="{383CD723-2C00-BA47-BD81-94C86A1F3567}" dt="2020-09-18T10:30:02.737" v="902" actId="21"/>
          <ac:spMkLst>
            <pc:docMk/>
            <pc:sldMk cId="3770122181" sldId="256"/>
            <ac:spMk id="26" creationId="{1DEB8593-BC88-7248-BBB0-5896EE8477A9}"/>
          </ac:spMkLst>
        </pc:spChg>
        <pc:spChg chg="add del mod">
          <ac:chgData name="Graham Howe" userId="e1e17d2348633411" providerId="LiveId" clId="{383CD723-2C00-BA47-BD81-94C86A1F3567}" dt="2020-09-18T07:59:34.156" v="678" actId="478"/>
          <ac:spMkLst>
            <pc:docMk/>
            <pc:sldMk cId="3770122181" sldId="256"/>
            <ac:spMk id="29" creationId="{FA06BBFA-E1B1-5D41-8163-AFB9B234607C}"/>
          </ac:spMkLst>
        </pc:spChg>
        <pc:spChg chg="add del mod">
          <ac:chgData name="Graham Howe" userId="e1e17d2348633411" providerId="LiveId" clId="{383CD723-2C00-BA47-BD81-94C86A1F3567}" dt="2020-09-18T10:30:02.737" v="902" actId="21"/>
          <ac:spMkLst>
            <pc:docMk/>
            <pc:sldMk cId="3770122181" sldId="256"/>
            <ac:spMk id="30" creationId="{896DF0CF-FE19-0A42-AE9D-E3E8AAEB1D34}"/>
          </ac:spMkLst>
        </pc:spChg>
        <pc:grpChg chg="mod">
          <ac:chgData name="Graham Howe" userId="e1e17d2348633411" providerId="LiveId" clId="{383CD723-2C00-BA47-BD81-94C86A1F3567}" dt="2020-09-18T07:59:29.666" v="676" actId="1076"/>
          <ac:grpSpMkLst>
            <pc:docMk/>
            <pc:sldMk cId="3770122181" sldId="256"/>
            <ac:grpSpMk id="19" creationId="{B8AA5A2A-DB79-D346-842A-28CBD77B73EF}"/>
          </ac:grpSpMkLst>
        </pc:grpChg>
        <pc:picChg chg="add del mod">
          <ac:chgData name="Graham Howe" userId="e1e17d2348633411" providerId="LiveId" clId="{383CD723-2C00-BA47-BD81-94C86A1F3567}" dt="2020-09-18T06:43:11.107" v="625" actId="478"/>
          <ac:picMkLst>
            <pc:docMk/>
            <pc:sldMk cId="3770122181" sldId="256"/>
            <ac:picMk id="3" creationId="{476DA871-4EB4-244E-9664-105BFA515657}"/>
          </ac:picMkLst>
        </pc:picChg>
        <pc:picChg chg="del">
          <ac:chgData name="Graham Howe" userId="e1e17d2348633411" providerId="LiveId" clId="{383CD723-2C00-BA47-BD81-94C86A1F3567}" dt="2020-09-16T07:40:27.701" v="0" actId="478"/>
          <ac:picMkLst>
            <pc:docMk/>
            <pc:sldMk cId="3770122181" sldId="256"/>
            <ac:picMk id="4" creationId="{18D5C882-B3E6-3F4F-A452-C52B1FE3BA57}"/>
          </ac:picMkLst>
        </pc:picChg>
        <pc:picChg chg="del">
          <ac:chgData name="Graham Howe" userId="e1e17d2348633411" providerId="LiveId" clId="{383CD723-2C00-BA47-BD81-94C86A1F3567}" dt="2020-09-16T07:40:30.853" v="1" actId="478"/>
          <ac:picMkLst>
            <pc:docMk/>
            <pc:sldMk cId="3770122181" sldId="256"/>
            <ac:picMk id="5" creationId="{73DD75AD-E630-6046-A68C-AE2146DA3DF7}"/>
          </ac:picMkLst>
        </pc:picChg>
        <pc:picChg chg="add mod">
          <ac:chgData name="Graham Howe" userId="e1e17d2348633411" providerId="LiveId" clId="{383CD723-2C00-BA47-BD81-94C86A1F3567}" dt="2020-09-18T07:58:36.612" v="665" actId="14100"/>
          <ac:picMkLst>
            <pc:docMk/>
            <pc:sldMk cId="3770122181" sldId="256"/>
            <ac:picMk id="5" creationId="{F40B6B5F-061C-E846-B08F-01CB630BE5DA}"/>
          </ac:picMkLst>
        </pc:picChg>
        <pc:picChg chg="add del mod">
          <ac:chgData name="Graham Howe" userId="e1e17d2348633411" providerId="LiveId" clId="{383CD723-2C00-BA47-BD81-94C86A1F3567}" dt="2020-09-18T07:58:14.507" v="657" actId="478"/>
          <ac:picMkLst>
            <pc:docMk/>
            <pc:sldMk cId="3770122181" sldId="256"/>
            <ac:picMk id="24" creationId="{701E42D0-3B29-5249-973A-628B6EE24E3C}"/>
          </ac:picMkLst>
        </pc:picChg>
        <pc:picChg chg="add mod">
          <ac:chgData name="Graham Howe" userId="e1e17d2348633411" providerId="LiveId" clId="{383CD723-2C00-BA47-BD81-94C86A1F3567}" dt="2020-09-18T07:59:22.261" v="675" actId="14100"/>
          <ac:picMkLst>
            <pc:docMk/>
            <pc:sldMk cId="3770122181" sldId="256"/>
            <ac:picMk id="31" creationId="{8121128A-550D-2347-B549-FADBA5C1288F}"/>
          </ac:picMkLst>
        </pc:picChg>
        <pc:picChg chg="add del mod modCrop">
          <ac:chgData name="Graham Howe" userId="e1e17d2348633411" providerId="LiveId" clId="{383CD723-2C00-BA47-BD81-94C86A1F3567}" dt="2020-09-18T06:46:52.896" v="648" actId="21"/>
          <ac:picMkLst>
            <pc:docMk/>
            <pc:sldMk cId="3770122181" sldId="256"/>
            <ac:picMk id="32" creationId="{4B41F296-2762-4C44-9154-83873FC3EB87}"/>
          </ac:picMkLst>
        </pc:picChg>
        <pc:cxnChg chg="add del mod">
          <ac:chgData name="Graham Howe" userId="e1e17d2348633411" providerId="LiveId" clId="{383CD723-2C00-BA47-BD81-94C86A1F3567}" dt="2020-09-18T06:43:22.403" v="630" actId="478"/>
          <ac:cxnSpMkLst>
            <pc:docMk/>
            <pc:sldMk cId="3770122181" sldId="256"/>
            <ac:cxnSpMk id="4" creationId="{C32DEDF2-EB21-434A-BC91-2EF6AFD6D00B}"/>
          </ac:cxnSpMkLst>
        </pc:cxnChg>
        <pc:cxnChg chg="add del mod">
          <ac:chgData name="Graham Howe" userId="e1e17d2348633411" providerId="LiveId" clId="{383CD723-2C00-BA47-BD81-94C86A1F3567}" dt="2020-09-18T06:43:23.847" v="631" actId="478"/>
          <ac:cxnSpMkLst>
            <pc:docMk/>
            <pc:sldMk cId="3770122181" sldId="256"/>
            <ac:cxnSpMk id="21" creationId="{B84177AF-66F3-7747-A508-1565A382C238}"/>
          </ac:cxnSpMkLst>
        </pc:cxnChg>
        <pc:cxnChg chg="del mod">
          <ac:chgData name="Graham Howe" userId="e1e17d2348633411" providerId="LiveId" clId="{383CD723-2C00-BA47-BD81-94C86A1F3567}" dt="2020-09-18T07:59:56.519" v="686" actId="478"/>
          <ac:cxnSpMkLst>
            <pc:docMk/>
            <pc:sldMk cId="3770122181" sldId="256"/>
            <ac:cxnSpMk id="25" creationId="{8CBDC171-6760-9043-83C5-2CEB3A2EEA9F}"/>
          </ac:cxnSpMkLst>
        </pc:cxnChg>
        <pc:cxnChg chg="add del mod">
          <ac:chgData name="Graham Howe" userId="e1e17d2348633411" providerId="LiveId" clId="{383CD723-2C00-BA47-BD81-94C86A1F3567}" dt="2020-09-18T06:43:26.491" v="633" actId="478"/>
          <ac:cxnSpMkLst>
            <pc:docMk/>
            <pc:sldMk cId="3770122181" sldId="256"/>
            <ac:cxnSpMk id="27" creationId="{D1941748-C03B-FA4B-9F2A-09252C229BD7}"/>
          </ac:cxnSpMkLst>
        </pc:cxnChg>
        <pc:cxnChg chg="del mod">
          <ac:chgData name="Graham Howe" userId="e1e17d2348633411" providerId="LiveId" clId="{383CD723-2C00-BA47-BD81-94C86A1F3567}" dt="2020-09-18T06:43:24.818" v="632" actId="478"/>
          <ac:cxnSpMkLst>
            <pc:docMk/>
            <pc:sldMk cId="3770122181" sldId="256"/>
            <ac:cxnSpMk id="28" creationId="{55801E0E-7369-5E4D-997A-D3DA024D94D6}"/>
          </ac:cxnSpMkLst>
        </pc:cxnChg>
      </pc:sldChg>
      <pc:sldChg chg="addSp delSp modSp add del mod">
        <pc:chgData name="Graham Howe" userId="e1e17d2348633411" providerId="LiveId" clId="{383CD723-2C00-BA47-BD81-94C86A1F3567}" dt="2020-09-21T15:23:08.882" v="991" actId="2696"/>
        <pc:sldMkLst>
          <pc:docMk/>
          <pc:sldMk cId="1807499208" sldId="257"/>
        </pc:sldMkLst>
        <pc:spChg chg="add mod">
          <ac:chgData name="Graham Howe" userId="e1e17d2348633411" providerId="LiveId" clId="{383CD723-2C00-BA47-BD81-94C86A1F3567}" dt="2020-09-21T15:21:03.302" v="962" actId="207"/>
          <ac:spMkLst>
            <pc:docMk/>
            <pc:sldMk cId="1807499208" sldId="257"/>
            <ac:spMk id="2" creationId="{C46C7A15-A9B6-A640-923B-C15481976DD3}"/>
          </ac:spMkLst>
        </pc:spChg>
        <pc:spChg chg="add del mod">
          <ac:chgData name="Graham Howe" userId="e1e17d2348633411" providerId="LiveId" clId="{383CD723-2C00-BA47-BD81-94C86A1F3567}" dt="2020-09-21T15:22:00.415" v="973" actId="478"/>
          <ac:spMkLst>
            <pc:docMk/>
            <pc:sldMk cId="1807499208" sldId="257"/>
            <ac:spMk id="3" creationId="{48F4500B-2907-E044-9623-3E7EE5BA8F32}"/>
          </ac:spMkLst>
        </pc:spChg>
        <pc:spChg chg="mod">
          <ac:chgData name="Graham Howe" userId="e1e17d2348633411" providerId="LiveId" clId="{383CD723-2C00-BA47-BD81-94C86A1F3567}" dt="2020-09-21T15:16:22.236" v="947" actId="207"/>
          <ac:spMkLst>
            <pc:docMk/>
            <pc:sldMk cId="1807499208" sldId="257"/>
            <ac:spMk id="9" creationId="{AFED3203-B0BF-2444-8436-A4797B8CD311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1" creationId="{2D82CE9A-A8E7-3E45-A00B-05B3C632BC52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2" creationId="{70DA8994-9C2F-8E40-8E7C-B1B97C7D935A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3" creationId="{21090825-6E88-5D41-A4AB-0FF11426A65B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4" creationId="{1FB17BCE-CE2A-BF48-8FB6-A050A50FFE28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5" creationId="{3C4F6CD7-CD28-8146-8791-8BF550349EB0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6" creationId="{77A9C585-CF96-514B-B48B-8A43E5442785}"/>
          </ac:spMkLst>
        </pc:spChg>
        <pc:spChg chg="add del mod">
          <ac:chgData name="Graham Howe" userId="e1e17d2348633411" providerId="LiveId" clId="{383CD723-2C00-BA47-BD81-94C86A1F3567}" dt="2020-09-21T15:22:04.310" v="974" actId="478"/>
          <ac:spMkLst>
            <pc:docMk/>
            <pc:sldMk cId="1807499208" sldId="257"/>
            <ac:spMk id="17" creationId="{FF85FE8E-60EA-FB41-A49E-6F5958281FAA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8" creationId="{126B26D0-63BB-4240-8E56-1EC12D2777E3}"/>
          </ac:spMkLst>
        </pc:spChg>
        <pc:spChg chg="add mod">
          <ac:chgData name="Graham Howe" userId="e1e17d2348633411" providerId="LiveId" clId="{383CD723-2C00-BA47-BD81-94C86A1F3567}" dt="2020-09-21T15:20:44.779" v="960" actId="692"/>
          <ac:spMkLst>
            <pc:docMk/>
            <pc:sldMk cId="1807499208" sldId="257"/>
            <ac:spMk id="20" creationId="{9E7034C5-75F5-FF46-AA50-96E425E6992F}"/>
          </ac:spMkLst>
        </pc:spChg>
        <pc:spChg chg="del">
          <ac:chgData name="Graham Howe" userId="e1e17d2348633411" providerId="LiveId" clId="{383CD723-2C00-BA47-BD81-94C86A1F3567}" dt="2020-09-18T09:57:10.944" v="690" actId="478"/>
          <ac:spMkLst>
            <pc:docMk/>
            <pc:sldMk cId="1807499208" sldId="257"/>
            <ac:spMk id="20" creationId="{C85E3403-3FE7-E34D-A486-CEBC1E1B240C}"/>
          </ac:spMkLst>
        </pc:spChg>
        <pc:spChg chg="add mod">
          <ac:chgData name="Graham Howe" userId="e1e17d2348633411" providerId="LiveId" clId="{383CD723-2C00-BA47-BD81-94C86A1F3567}" dt="2020-09-21T15:20:44.779" v="960" actId="692"/>
          <ac:spMkLst>
            <pc:docMk/>
            <pc:sldMk cId="1807499208" sldId="257"/>
            <ac:spMk id="21" creationId="{61C6B1FB-1277-5342-936B-57337E7E93FB}"/>
          </ac:spMkLst>
        </pc:spChg>
        <pc:spChg chg="add mod">
          <ac:chgData name="Graham Howe" userId="e1e17d2348633411" providerId="LiveId" clId="{383CD723-2C00-BA47-BD81-94C86A1F3567}" dt="2020-09-21T15:20:44.779" v="960" actId="692"/>
          <ac:spMkLst>
            <pc:docMk/>
            <pc:sldMk cId="1807499208" sldId="257"/>
            <ac:spMk id="22" creationId="{4612A7DC-063F-0E44-B840-35543C370C44}"/>
          </ac:spMkLst>
        </pc:spChg>
        <pc:spChg chg="add mod">
          <ac:chgData name="Graham Howe" userId="e1e17d2348633411" providerId="LiveId" clId="{383CD723-2C00-BA47-BD81-94C86A1F3567}" dt="2020-09-21T15:20:44.779" v="960" actId="692"/>
          <ac:spMkLst>
            <pc:docMk/>
            <pc:sldMk cId="1807499208" sldId="257"/>
            <ac:spMk id="23" creationId="{02E17982-F634-9B4D-9770-42C471734654}"/>
          </ac:spMkLst>
        </pc:spChg>
        <pc:spChg chg="del">
          <ac:chgData name="Graham Howe" userId="e1e17d2348633411" providerId="LiveId" clId="{383CD723-2C00-BA47-BD81-94C86A1F3567}" dt="2020-09-18T09:57:10.944" v="690" actId="478"/>
          <ac:spMkLst>
            <pc:docMk/>
            <pc:sldMk cId="1807499208" sldId="257"/>
            <ac:spMk id="26" creationId="{1DEB8593-BC88-7248-BBB0-5896EE8477A9}"/>
          </ac:spMkLst>
        </pc:spChg>
        <pc:spChg chg="del">
          <ac:chgData name="Graham Howe" userId="e1e17d2348633411" providerId="LiveId" clId="{383CD723-2C00-BA47-BD81-94C86A1F3567}" dt="2020-09-18T09:57:10.944" v="690" actId="478"/>
          <ac:spMkLst>
            <pc:docMk/>
            <pc:sldMk cId="1807499208" sldId="257"/>
            <ac:spMk id="30" creationId="{896DF0CF-FE19-0A42-AE9D-E3E8AAEB1D34}"/>
          </ac:spMkLst>
        </pc:spChg>
        <pc:grpChg chg="del mod">
          <ac:chgData name="Graham Howe" userId="e1e17d2348633411" providerId="LiveId" clId="{383CD723-2C00-BA47-BD81-94C86A1F3567}" dt="2020-09-21T15:15:12.914" v="935" actId="478"/>
          <ac:grpSpMkLst>
            <pc:docMk/>
            <pc:sldMk cId="1807499208" sldId="257"/>
            <ac:grpSpMk id="19" creationId="{B8AA5A2A-DB79-D346-842A-28CBD77B73EF}"/>
          </ac:grpSpMkLst>
        </pc:grpChg>
        <pc:picChg chg="mod">
          <ac:chgData name="Graham Howe" userId="e1e17d2348633411" providerId="LiveId" clId="{383CD723-2C00-BA47-BD81-94C86A1F3567}" dt="2020-09-18T10:16:51.301" v="862" actId="1076"/>
          <ac:picMkLst>
            <pc:docMk/>
            <pc:sldMk cId="1807499208" sldId="257"/>
            <ac:picMk id="5" creationId="{F40B6B5F-061C-E846-B08F-01CB630BE5DA}"/>
          </ac:picMkLst>
        </pc:picChg>
        <pc:picChg chg="mod">
          <ac:chgData name="Graham Howe" userId="e1e17d2348633411" providerId="LiveId" clId="{383CD723-2C00-BA47-BD81-94C86A1F3567}" dt="2020-09-18T10:16:51.301" v="862" actId="1076"/>
          <ac:picMkLst>
            <pc:docMk/>
            <pc:sldMk cId="1807499208" sldId="257"/>
            <ac:picMk id="31" creationId="{8121128A-550D-2347-B549-FADBA5C1288F}"/>
          </ac:picMkLst>
        </pc:picChg>
      </pc:sldChg>
      <pc:sldChg chg="addSp delSp modSp add del mod">
        <pc:chgData name="Graham Howe" userId="e1e17d2348633411" providerId="LiveId" clId="{383CD723-2C00-BA47-BD81-94C86A1F3567}" dt="2020-09-21T15:22:08.029" v="975" actId="2696"/>
        <pc:sldMkLst>
          <pc:docMk/>
          <pc:sldMk cId="1507790654" sldId="258"/>
        </pc:sldMkLst>
        <pc:spChg chg="del">
          <ac:chgData name="Graham Howe" userId="e1e17d2348633411" providerId="LiveId" clId="{383CD723-2C00-BA47-BD81-94C86A1F3567}" dt="2020-09-18T10:30:07.588" v="903" actId="478"/>
          <ac:spMkLst>
            <pc:docMk/>
            <pc:sldMk cId="1507790654" sldId="258"/>
            <ac:spMk id="17" creationId="{FF85FE8E-60EA-FB41-A49E-6F5958281FAA}"/>
          </ac:spMkLst>
        </pc:spChg>
        <pc:spChg chg="add mod">
          <ac:chgData name="Graham Howe" userId="e1e17d2348633411" providerId="LiveId" clId="{383CD723-2C00-BA47-BD81-94C86A1F3567}" dt="2020-09-18T10:30:14.294" v="906" actId="207"/>
          <ac:spMkLst>
            <pc:docMk/>
            <pc:sldMk cId="1507790654" sldId="258"/>
            <ac:spMk id="20" creationId="{6750F7DF-F1DC-C84D-8D5E-FB87147214D5}"/>
          </ac:spMkLst>
        </pc:spChg>
        <pc:spChg chg="add mod">
          <ac:chgData name="Graham Howe" userId="e1e17d2348633411" providerId="LiveId" clId="{383CD723-2C00-BA47-BD81-94C86A1F3567}" dt="2020-09-18T10:30:14.294" v="906" actId="207"/>
          <ac:spMkLst>
            <pc:docMk/>
            <pc:sldMk cId="1507790654" sldId="258"/>
            <ac:spMk id="21" creationId="{0C549277-F00E-F540-BD4C-09456D5A2809}"/>
          </ac:spMkLst>
        </pc:spChg>
        <pc:spChg chg="add mod">
          <ac:chgData name="Graham Howe" userId="e1e17d2348633411" providerId="LiveId" clId="{383CD723-2C00-BA47-BD81-94C86A1F3567}" dt="2020-09-18T10:30:14.294" v="906" actId="207"/>
          <ac:spMkLst>
            <pc:docMk/>
            <pc:sldMk cId="1507790654" sldId="258"/>
            <ac:spMk id="22" creationId="{A609DE57-A55E-9244-B40E-9D3C139C52D3}"/>
          </ac:spMkLst>
        </pc:spChg>
      </pc:sldChg>
      <pc:sldChg chg="modSp add mod">
        <pc:chgData name="Graham Howe" userId="e1e17d2348633411" providerId="LiveId" clId="{383CD723-2C00-BA47-BD81-94C86A1F3567}" dt="2020-09-21T15:22:22.227" v="981" actId="207"/>
        <pc:sldMkLst>
          <pc:docMk/>
          <pc:sldMk cId="2104005373" sldId="258"/>
        </pc:sldMkLst>
        <pc:spChg chg="mod">
          <ac:chgData name="Graham Howe" userId="e1e17d2348633411" providerId="LiveId" clId="{383CD723-2C00-BA47-BD81-94C86A1F3567}" dt="2020-09-21T15:22:22.227" v="981" actId="207"/>
          <ac:spMkLst>
            <pc:docMk/>
            <pc:sldMk cId="2104005373" sldId="258"/>
            <ac:spMk id="2" creationId="{C46C7A15-A9B6-A640-923B-C15481976DD3}"/>
          </ac:spMkLst>
        </pc:spChg>
        <pc:spChg chg="mod">
          <ac:chgData name="Graham Howe" userId="e1e17d2348633411" providerId="LiveId" clId="{383CD723-2C00-BA47-BD81-94C86A1F3567}" dt="2020-09-21T15:22:18.981" v="980" actId="207"/>
          <ac:spMkLst>
            <pc:docMk/>
            <pc:sldMk cId="2104005373" sldId="258"/>
            <ac:spMk id="20" creationId="{9E7034C5-75F5-FF46-AA50-96E425E6992F}"/>
          </ac:spMkLst>
        </pc:spChg>
      </pc:sldChg>
      <pc:sldChg chg="modSp add mod">
        <pc:chgData name="Graham Howe" userId="e1e17d2348633411" providerId="LiveId" clId="{383CD723-2C00-BA47-BD81-94C86A1F3567}" dt="2020-09-21T15:22:31.384" v="983" actId="207"/>
        <pc:sldMkLst>
          <pc:docMk/>
          <pc:sldMk cId="836956921" sldId="259"/>
        </pc:sldMkLst>
        <pc:spChg chg="mod">
          <ac:chgData name="Graham Howe" userId="e1e17d2348633411" providerId="LiveId" clId="{383CD723-2C00-BA47-BD81-94C86A1F3567}" dt="2020-09-21T15:22:28.130" v="982" actId="207"/>
          <ac:spMkLst>
            <pc:docMk/>
            <pc:sldMk cId="836956921" sldId="259"/>
            <ac:spMk id="2" creationId="{C46C7A15-A9B6-A640-923B-C15481976DD3}"/>
          </ac:spMkLst>
        </pc:spChg>
        <pc:spChg chg="mod">
          <ac:chgData name="Graham Howe" userId="e1e17d2348633411" providerId="LiveId" clId="{383CD723-2C00-BA47-BD81-94C86A1F3567}" dt="2020-09-21T15:22:31.384" v="983" actId="207"/>
          <ac:spMkLst>
            <pc:docMk/>
            <pc:sldMk cId="836956921" sldId="259"/>
            <ac:spMk id="21" creationId="{61C6B1FB-1277-5342-936B-57337E7E93FB}"/>
          </ac:spMkLst>
        </pc:spChg>
      </pc:sldChg>
      <pc:sldChg chg="modSp add mod">
        <pc:chgData name="Graham Howe" userId="e1e17d2348633411" providerId="LiveId" clId="{383CD723-2C00-BA47-BD81-94C86A1F3567}" dt="2020-09-21T15:22:48.429" v="987" actId="207"/>
        <pc:sldMkLst>
          <pc:docMk/>
          <pc:sldMk cId="2413941453" sldId="260"/>
        </pc:sldMkLst>
        <pc:spChg chg="mod">
          <ac:chgData name="Graham Howe" userId="e1e17d2348633411" providerId="LiveId" clId="{383CD723-2C00-BA47-BD81-94C86A1F3567}" dt="2020-09-21T15:22:43.206" v="986" actId="207"/>
          <ac:spMkLst>
            <pc:docMk/>
            <pc:sldMk cId="2413941453" sldId="260"/>
            <ac:spMk id="2" creationId="{C46C7A15-A9B6-A640-923B-C15481976DD3}"/>
          </ac:spMkLst>
        </pc:spChg>
        <pc:spChg chg="mod">
          <ac:chgData name="Graham Howe" userId="e1e17d2348633411" providerId="LiveId" clId="{383CD723-2C00-BA47-BD81-94C86A1F3567}" dt="2020-09-21T15:22:48.429" v="987" actId="207"/>
          <ac:spMkLst>
            <pc:docMk/>
            <pc:sldMk cId="2413941453" sldId="260"/>
            <ac:spMk id="22" creationId="{4612A7DC-063F-0E44-B840-35543C370C44}"/>
          </ac:spMkLst>
        </pc:spChg>
      </pc:sldChg>
      <pc:sldChg chg="modSp add mod">
        <pc:chgData name="Graham Howe" userId="e1e17d2348633411" providerId="LiveId" clId="{383CD723-2C00-BA47-BD81-94C86A1F3567}" dt="2020-09-21T15:22:58.711" v="989" actId="207"/>
        <pc:sldMkLst>
          <pc:docMk/>
          <pc:sldMk cId="1357193629" sldId="261"/>
        </pc:sldMkLst>
        <pc:spChg chg="mod">
          <ac:chgData name="Graham Howe" userId="e1e17d2348633411" providerId="LiveId" clId="{383CD723-2C00-BA47-BD81-94C86A1F3567}" dt="2020-09-21T15:22:54.040" v="988" actId="207"/>
          <ac:spMkLst>
            <pc:docMk/>
            <pc:sldMk cId="1357193629" sldId="261"/>
            <ac:spMk id="2" creationId="{C46C7A15-A9B6-A640-923B-C15481976DD3}"/>
          </ac:spMkLst>
        </pc:spChg>
        <pc:spChg chg="mod">
          <ac:chgData name="Graham Howe" userId="e1e17d2348633411" providerId="LiveId" clId="{383CD723-2C00-BA47-BD81-94C86A1F3567}" dt="2020-09-21T15:22:58.711" v="989" actId="207"/>
          <ac:spMkLst>
            <pc:docMk/>
            <pc:sldMk cId="1357193629" sldId="261"/>
            <ac:spMk id="23" creationId="{02E17982-F634-9B4D-9770-42C471734654}"/>
          </ac:spMkLst>
        </pc:spChg>
      </pc:sldChg>
      <pc:sldChg chg="modSp add mod">
        <pc:chgData name="Graham Howe" userId="e1e17d2348633411" providerId="LiveId" clId="{383CD723-2C00-BA47-BD81-94C86A1F3567}" dt="2020-10-16T07:06:02.108" v="2393" actId="692"/>
        <pc:sldMkLst>
          <pc:docMk/>
          <pc:sldMk cId="565143161" sldId="262"/>
        </pc:sldMkLst>
        <pc:spChg chg="mod">
          <ac:chgData name="Graham Howe" userId="e1e17d2348633411" providerId="LiveId" clId="{383CD723-2C00-BA47-BD81-94C86A1F3567}" dt="2020-09-21T15:23:37.621" v="992" actId="1076"/>
          <ac:spMkLst>
            <pc:docMk/>
            <pc:sldMk cId="565143161" sldId="262"/>
            <ac:spMk id="9" creationId="{AFED3203-B0BF-2444-8436-A4797B8CD311}"/>
          </ac:spMkLst>
        </pc:spChg>
        <pc:cxnChg chg="mod">
          <ac:chgData name="Graham Howe" userId="e1e17d2348633411" providerId="LiveId" clId="{383CD723-2C00-BA47-BD81-94C86A1F3567}" dt="2020-10-16T07:06:02.108" v="2393" actId="692"/>
          <ac:cxnSpMkLst>
            <pc:docMk/>
            <pc:sldMk cId="565143161" sldId="262"/>
            <ac:cxnSpMk id="4" creationId="{C32DEDF2-EB21-434A-BC91-2EF6AFD6D00B}"/>
          </ac:cxnSpMkLst>
        </pc:cxnChg>
      </pc:sldChg>
      <pc:sldChg chg="addSp delSp modSp add mod">
        <pc:chgData name="Graham Howe" userId="e1e17d2348633411" providerId="LiveId" clId="{383CD723-2C00-BA47-BD81-94C86A1F3567}" dt="2020-10-13T13:36:24.657" v="2380"/>
        <pc:sldMkLst>
          <pc:docMk/>
          <pc:sldMk cId="768295531" sldId="263"/>
        </pc:sldMkLst>
        <pc:spChg chg="add mod">
          <ac:chgData name="Graham Howe" userId="e1e17d2348633411" providerId="LiveId" clId="{383CD723-2C00-BA47-BD81-94C86A1F3567}" dt="2020-10-13T07:06:23.959" v="1349" actId="1076"/>
          <ac:spMkLst>
            <pc:docMk/>
            <pc:sldMk cId="768295531" sldId="263"/>
            <ac:spMk id="6" creationId="{C595C177-6104-D248-8FCA-158C7988E2CE}"/>
          </ac:spMkLst>
        </pc:spChg>
        <pc:spChg chg="add mod">
          <ac:chgData name="Graham Howe" userId="e1e17d2348633411" providerId="LiveId" clId="{383CD723-2C00-BA47-BD81-94C86A1F3567}" dt="2020-10-13T12:09:24.070" v="1630" actId="20577"/>
          <ac:spMkLst>
            <pc:docMk/>
            <pc:sldMk cId="768295531" sldId="263"/>
            <ac:spMk id="13" creationId="{0052C20A-5A20-2F4E-853D-3D38952DA211}"/>
          </ac:spMkLst>
        </pc:spChg>
        <pc:spChg chg="add mod">
          <ac:chgData name="Graham Howe" userId="e1e17d2348633411" providerId="LiveId" clId="{383CD723-2C00-BA47-BD81-94C86A1F3567}" dt="2020-10-13T12:10:45.168" v="1801" actId="313"/>
          <ac:spMkLst>
            <pc:docMk/>
            <pc:sldMk cId="768295531" sldId="263"/>
            <ac:spMk id="14" creationId="{600A8EB9-180E-1942-B144-C87523ECDCA3}"/>
          </ac:spMkLst>
        </pc:spChg>
        <pc:spChg chg="add mod">
          <ac:chgData name="Graham Howe" userId="e1e17d2348633411" providerId="LiveId" clId="{383CD723-2C00-BA47-BD81-94C86A1F3567}" dt="2020-10-13T12:12:56.668" v="2359" actId="313"/>
          <ac:spMkLst>
            <pc:docMk/>
            <pc:sldMk cId="768295531" sldId="263"/>
            <ac:spMk id="15" creationId="{FF4C8F50-6FE2-9E40-8F6E-EC0C9A7A10E2}"/>
          </ac:spMkLst>
        </pc:spChg>
        <pc:spChg chg="add mod">
          <ac:chgData name="Graham Howe" userId="e1e17d2348633411" providerId="LiveId" clId="{383CD723-2C00-BA47-BD81-94C86A1F3567}" dt="2020-10-13T12:12:49.596" v="2358" actId="20577"/>
          <ac:spMkLst>
            <pc:docMk/>
            <pc:sldMk cId="768295531" sldId="263"/>
            <ac:spMk id="16" creationId="{8D1FC898-104B-7147-BC4F-FCD29F5DBE18}"/>
          </ac:spMkLst>
        </pc:spChg>
        <pc:graphicFrameChg chg="add mod modGraphic">
          <ac:chgData name="Graham Howe" userId="e1e17d2348633411" providerId="LiveId" clId="{383CD723-2C00-BA47-BD81-94C86A1F3567}" dt="2020-10-13T07:05:52.372" v="1335" actId="122"/>
          <ac:graphicFrameMkLst>
            <pc:docMk/>
            <pc:sldMk cId="768295531" sldId="263"/>
            <ac:graphicFrameMk id="3" creationId="{6CE3E19D-1193-A642-8AF8-716B0845569A}"/>
          </ac:graphicFrameMkLst>
        </pc:graphicFrameChg>
        <pc:graphicFrameChg chg="add del mod">
          <ac:chgData name="Graham Howe" userId="e1e17d2348633411" providerId="LiveId" clId="{383CD723-2C00-BA47-BD81-94C86A1F3567}" dt="2020-10-13T13:36:08.176" v="2373"/>
          <ac:graphicFrameMkLst>
            <pc:docMk/>
            <pc:sldMk cId="768295531" sldId="263"/>
            <ac:graphicFrameMk id="7" creationId="{3316E82A-F93B-1441-A990-A97F418A91EA}"/>
          </ac:graphicFrameMkLst>
        </pc:graphicFrameChg>
        <pc:graphicFrameChg chg="add mod modGraphic">
          <ac:chgData name="Graham Howe" userId="e1e17d2348633411" providerId="LiveId" clId="{383CD723-2C00-BA47-BD81-94C86A1F3567}" dt="2020-10-13T13:36:24.657" v="2380"/>
          <ac:graphicFrameMkLst>
            <pc:docMk/>
            <pc:sldMk cId="768295531" sldId="263"/>
            <ac:graphicFrameMk id="17" creationId="{ACCACA8F-7E6E-ED42-8191-A161F6D146A9}"/>
          </ac:graphicFrameMkLst>
        </pc:graphicFrameChg>
      </pc:sldChg>
      <pc:sldChg chg="modSp add del mod">
        <pc:chgData name="Graham Howe" userId="e1e17d2348633411" providerId="LiveId" clId="{383CD723-2C00-BA47-BD81-94C86A1F3567}" dt="2020-10-16T07:05:37.656" v="2390" actId="2696"/>
        <pc:sldMkLst>
          <pc:docMk/>
          <pc:sldMk cId="2586721525" sldId="264"/>
        </pc:sldMkLst>
        <pc:spChg chg="mod">
          <ac:chgData name="Graham Howe" userId="e1e17d2348633411" providerId="LiveId" clId="{383CD723-2C00-BA47-BD81-94C86A1F3567}" dt="2020-10-16T07:03:28.774" v="2385" actId="20577"/>
          <ac:spMkLst>
            <pc:docMk/>
            <pc:sldMk cId="2586721525" sldId="264"/>
            <ac:spMk id="6" creationId="{C595C177-6104-D248-8FCA-158C7988E2CE}"/>
          </ac:spMkLst>
        </pc:spChg>
        <pc:spChg chg="mod">
          <ac:chgData name="Graham Howe" userId="e1e17d2348633411" providerId="LiveId" clId="{383CD723-2C00-BA47-BD81-94C86A1F3567}" dt="2020-10-16T07:03:32.658" v="2386"/>
          <ac:spMkLst>
            <pc:docMk/>
            <pc:sldMk cId="2586721525" sldId="264"/>
            <ac:spMk id="13" creationId="{0052C20A-5A20-2F4E-853D-3D38952DA211}"/>
          </ac:spMkLst>
        </pc:spChg>
        <pc:spChg chg="mod">
          <ac:chgData name="Graham Howe" userId="e1e17d2348633411" providerId="LiveId" clId="{383CD723-2C00-BA47-BD81-94C86A1F3567}" dt="2020-10-16T07:03:35.656" v="2387"/>
          <ac:spMkLst>
            <pc:docMk/>
            <pc:sldMk cId="2586721525" sldId="264"/>
            <ac:spMk id="14" creationId="{600A8EB9-180E-1942-B144-C87523ECDCA3}"/>
          </ac:spMkLst>
        </pc:spChg>
        <pc:spChg chg="mod">
          <ac:chgData name="Graham Howe" userId="e1e17d2348633411" providerId="LiveId" clId="{383CD723-2C00-BA47-BD81-94C86A1F3567}" dt="2020-10-16T07:03:37.867" v="2388"/>
          <ac:spMkLst>
            <pc:docMk/>
            <pc:sldMk cId="2586721525" sldId="264"/>
            <ac:spMk id="15" creationId="{FF4C8F50-6FE2-9E40-8F6E-EC0C9A7A10E2}"/>
          </ac:spMkLst>
        </pc:spChg>
        <pc:spChg chg="mod">
          <ac:chgData name="Graham Howe" userId="e1e17d2348633411" providerId="LiveId" clId="{383CD723-2C00-BA47-BD81-94C86A1F3567}" dt="2020-10-16T07:03:40.252" v="2389"/>
          <ac:spMkLst>
            <pc:docMk/>
            <pc:sldMk cId="2586721525" sldId="264"/>
            <ac:spMk id="16" creationId="{8D1FC898-104B-7147-BC4F-FCD29F5DBE1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284044-2EBC-FB4D-9581-71D9643FA097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BEEC1C-6E0C-0C48-AECA-A4D64E2AF8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593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BEEC1C-6E0C-0C48-AECA-A4D64E2AF82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3932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BEEC1C-6E0C-0C48-AECA-A4D64E2AF82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2359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BEEC1C-6E0C-0C48-AECA-A4D64E2AF82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303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622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714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14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911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132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105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251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960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237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260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558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E798C8-408C-A241-B244-3A094FA8AC49}" type="datetimeFigureOut">
              <a:rPr lang="en-US" smtClean="0"/>
              <a:t>11/20/20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724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11.pn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12" Type="http://schemas.openxmlformats.org/officeDocument/2006/relationships/image" Target="../media/image10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10" Type="http://schemas.openxmlformats.org/officeDocument/2006/relationships/image" Target="../media/image8.svg"/><Relationship Id="rId4" Type="http://schemas.openxmlformats.org/officeDocument/2006/relationships/image" Target="../media/image2.jpg"/><Relationship Id="rId9" Type="http://schemas.openxmlformats.org/officeDocument/2006/relationships/image" Target="../media/image7.png"/><Relationship Id="rId14" Type="http://schemas.openxmlformats.org/officeDocument/2006/relationships/image" Target="../media/image12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emf"/><Relationship Id="rId13" Type="http://schemas.openxmlformats.org/officeDocument/2006/relationships/image" Target="../media/image3.png"/><Relationship Id="rId18" Type="http://schemas.openxmlformats.org/officeDocument/2006/relationships/image" Target="../media/image8.svg"/><Relationship Id="rId3" Type="http://schemas.openxmlformats.org/officeDocument/2006/relationships/image" Target="../media/image1.jpg"/><Relationship Id="rId21" Type="http://schemas.openxmlformats.org/officeDocument/2006/relationships/image" Target="../media/image11.png"/><Relationship Id="rId7" Type="http://schemas.openxmlformats.org/officeDocument/2006/relationships/image" Target="../media/image16.emf"/><Relationship Id="rId12" Type="http://schemas.openxmlformats.org/officeDocument/2006/relationships/image" Target="../media/image21.emf"/><Relationship Id="rId1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6.svg"/><Relationship Id="rId20" Type="http://schemas.openxmlformats.org/officeDocument/2006/relationships/image" Target="../media/image10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11" Type="http://schemas.openxmlformats.org/officeDocument/2006/relationships/image" Target="../media/image20.emf"/><Relationship Id="rId5" Type="http://schemas.openxmlformats.org/officeDocument/2006/relationships/image" Target="../media/image15.emf"/><Relationship Id="rId15" Type="http://schemas.openxmlformats.org/officeDocument/2006/relationships/image" Target="../media/image5.png"/><Relationship Id="rId10" Type="http://schemas.openxmlformats.org/officeDocument/2006/relationships/image" Target="../media/image19.png"/><Relationship Id="rId19" Type="http://schemas.openxmlformats.org/officeDocument/2006/relationships/image" Target="../media/image9.png"/><Relationship Id="rId4" Type="http://schemas.openxmlformats.org/officeDocument/2006/relationships/image" Target="../media/image2.jpg"/><Relationship Id="rId9" Type="http://schemas.openxmlformats.org/officeDocument/2006/relationships/image" Target="../media/image18.emf"/><Relationship Id="rId14" Type="http://schemas.openxmlformats.org/officeDocument/2006/relationships/image" Target="../media/image4.svg"/><Relationship Id="rId22" Type="http://schemas.openxmlformats.org/officeDocument/2006/relationships/image" Target="../media/image12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svg"/><Relationship Id="rId3" Type="http://schemas.openxmlformats.org/officeDocument/2006/relationships/image" Target="../media/image22.emf"/><Relationship Id="rId7" Type="http://schemas.openxmlformats.org/officeDocument/2006/relationships/image" Target="../media/image13.png"/><Relationship Id="rId12" Type="http://schemas.openxmlformats.org/officeDocument/2006/relationships/image" Target="../media/image7.png"/><Relationship Id="rId17" Type="http://schemas.openxmlformats.org/officeDocument/2006/relationships/image" Target="../media/image12.sv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g"/><Relationship Id="rId11" Type="http://schemas.openxmlformats.org/officeDocument/2006/relationships/image" Target="../media/image6.svg"/><Relationship Id="rId5" Type="http://schemas.openxmlformats.org/officeDocument/2006/relationships/image" Target="../media/image1.jpg"/><Relationship Id="rId15" Type="http://schemas.openxmlformats.org/officeDocument/2006/relationships/image" Target="../media/image10.svg"/><Relationship Id="rId10" Type="http://schemas.openxmlformats.org/officeDocument/2006/relationships/image" Target="../media/image5.png"/><Relationship Id="rId4" Type="http://schemas.openxmlformats.org/officeDocument/2006/relationships/image" Target="../media/image23.emf"/><Relationship Id="rId9" Type="http://schemas.openxmlformats.org/officeDocument/2006/relationships/image" Target="../media/image4.svg"/><Relationship Id="rId1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26.png"/><Relationship Id="rId18" Type="http://schemas.openxmlformats.org/officeDocument/2006/relationships/image" Target="../media/image31.svg"/><Relationship Id="rId3" Type="http://schemas.openxmlformats.org/officeDocument/2006/relationships/image" Target="../media/image2.jpg"/><Relationship Id="rId21" Type="http://schemas.openxmlformats.org/officeDocument/2006/relationships/image" Target="../media/image34.png"/><Relationship Id="rId7" Type="http://schemas.openxmlformats.org/officeDocument/2006/relationships/image" Target="../media/image5.png"/><Relationship Id="rId12" Type="http://schemas.openxmlformats.org/officeDocument/2006/relationships/image" Target="../media/image10.svg"/><Relationship Id="rId17" Type="http://schemas.openxmlformats.org/officeDocument/2006/relationships/image" Target="../media/image30.png"/><Relationship Id="rId2" Type="http://schemas.openxmlformats.org/officeDocument/2006/relationships/image" Target="../media/image1.jpg"/><Relationship Id="rId16" Type="http://schemas.openxmlformats.org/officeDocument/2006/relationships/image" Target="../media/image29.svg"/><Relationship Id="rId20" Type="http://schemas.openxmlformats.org/officeDocument/2006/relationships/image" Target="../media/image33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svg"/><Relationship Id="rId11" Type="http://schemas.openxmlformats.org/officeDocument/2006/relationships/image" Target="../media/image9.png"/><Relationship Id="rId24" Type="http://schemas.openxmlformats.org/officeDocument/2006/relationships/image" Target="../media/image37.svg"/><Relationship Id="rId5" Type="http://schemas.openxmlformats.org/officeDocument/2006/relationships/image" Target="../media/image24.png"/><Relationship Id="rId15" Type="http://schemas.openxmlformats.org/officeDocument/2006/relationships/image" Target="../media/image28.png"/><Relationship Id="rId23" Type="http://schemas.openxmlformats.org/officeDocument/2006/relationships/image" Target="../media/image36.png"/><Relationship Id="rId10" Type="http://schemas.openxmlformats.org/officeDocument/2006/relationships/image" Target="../media/image8.svg"/><Relationship Id="rId19" Type="http://schemas.openxmlformats.org/officeDocument/2006/relationships/image" Target="../media/image32.png"/><Relationship Id="rId4" Type="http://schemas.openxmlformats.org/officeDocument/2006/relationships/image" Target="../media/image13.png"/><Relationship Id="rId9" Type="http://schemas.openxmlformats.org/officeDocument/2006/relationships/image" Target="../media/image7.png"/><Relationship Id="rId14" Type="http://schemas.openxmlformats.org/officeDocument/2006/relationships/image" Target="../media/image27.svg"/><Relationship Id="rId22" Type="http://schemas.openxmlformats.org/officeDocument/2006/relationships/image" Target="../media/image3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FED3203-B0BF-2444-8436-A4797B8CD311}"/>
              </a:ext>
            </a:extLst>
          </p:cNvPr>
          <p:cNvSpPr txBox="1"/>
          <p:nvPr/>
        </p:nvSpPr>
        <p:spPr>
          <a:xfrm>
            <a:off x="7094271" y="130428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35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855" y="402795"/>
            <a:ext cx="1153844" cy="398229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237545" y="893618"/>
            <a:ext cx="9488909" cy="0"/>
          </a:xfrm>
          <a:prstGeom prst="line">
            <a:avLst/>
          </a:prstGeom>
          <a:ln w="127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545" y="141784"/>
            <a:ext cx="687246" cy="635731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C46C7A15-A9B6-A640-923B-C15481976DD3}"/>
              </a:ext>
            </a:extLst>
          </p:cNvPr>
          <p:cNvSpPr/>
          <p:nvPr/>
        </p:nvSpPr>
        <p:spPr>
          <a:xfrm>
            <a:off x="7266105" y="427945"/>
            <a:ext cx="374349" cy="374349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E7034C5-75F5-FF46-AA50-96E425E6992F}"/>
              </a:ext>
            </a:extLst>
          </p:cNvPr>
          <p:cNvSpPr/>
          <p:nvPr/>
        </p:nvSpPr>
        <p:spPr>
          <a:xfrm>
            <a:off x="775603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61C6B1FB-1277-5342-936B-57337E7E93FB}"/>
              </a:ext>
            </a:extLst>
          </p:cNvPr>
          <p:cNvSpPr/>
          <p:nvPr/>
        </p:nvSpPr>
        <p:spPr>
          <a:xfrm>
            <a:off x="824596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612A7DC-063F-0E44-B840-35543C370C44}"/>
              </a:ext>
            </a:extLst>
          </p:cNvPr>
          <p:cNvSpPr/>
          <p:nvPr/>
        </p:nvSpPr>
        <p:spPr>
          <a:xfrm>
            <a:off x="873589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2E17982-F634-9B4D-9770-42C471734654}"/>
              </a:ext>
            </a:extLst>
          </p:cNvPr>
          <p:cNvSpPr/>
          <p:nvPr/>
        </p:nvSpPr>
        <p:spPr>
          <a:xfrm>
            <a:off x="922582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11" name="Graphic 10" descr="Ruler">
            <a:extLst>
              <a:ext uri="{FF2B5EF4-FFF2-40B4-BE49-F238E27FC236}">
                <a16:creationId xmlns:a16="http://schemas.microsoft.com/office/drawing/2014/main" id="{E201A527-EF20-5640-9D56-7577D8F28E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795410" y="467322"/>
            <a:ext cx="295595" cy="295595"/>
          </a:xfrm>
          <a:prstGeom prst="rect">
            <a:avLst/>
          </a:prstGeom>
        </p:spPr>
      </p:pic>
      <p:pic>
        <p:nvPicPr>
          <p:cNvPr id="13" name="Graphic 12" descr="Research">
            <a:extLst>
              <a:ext uri="{FF2B5EF4-FFF2-40B4-BE49-F238E27FC236}">
                <a16:creationId xmlns:a16="http://schemas.microsoft.com/office/drawing/2014/main" id="{584037C7-226F-9F43-8A19-59A84F4332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284380" y="453150"/>
            <a:ext cx="297517" cy="297517"/>
          </a:xfrm>
          <a:prstGeom prst="rect">
            <a:avLst/>
          </a:prstGeom>
        </p:spPr>
      </p:pic>
      <p:pic>
        <p:nvPicPr>
          <p:cNvPr id="15" name="Graphic 14" descr="Continuous Improvement">
            <a:extLst>
              <a:ext uri="{FF2B5EF4-FFF2-40B4-BE49-F238E27FC236}">
                <a16:creationId xmlns:a16="http://schemas.microsoft.com/office/drawing/2014/main" id="{AE9A7FB8-FB1E-C345-9F79-D96DF11A34C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731206" y="423257"/>
            <a:ext cx="383725" cy="383725"/>
          </a:xfrm>
          <a:prstGeom prst="rect">
            <a:avLst/>
          </a:prstGeom>
        </p:spPr>
      </p:pic>
      <p:pic>
        <p:nvPicPr>
          <p:cNvPr id="17" name="Graphic 16" descr="Clipboard Badge">
            <a:extLst>
              <a:ext uri="{FF2B5EF4-FFF2-40B4-BE49-F238E27FC236}">
                <a16:creationId xmlns:a16="http://schemas.microsoft.com/office/drawing/2014/main" id="{77D55632-79C3-224F-9FE1-3B6ADDEF6BE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251227" y="440136"/>
            <a:ext cx="323544" cy="323544"/>
          </a:xfrm>
          <a:prstGeom prst="rect">
            <a:avLst/>
          </a:prstGeom>
        </p:spPr>
      </p:pic>
      <p:pic>
        <p:nvPicPr>
          <p:cNvPr id="19" name="Graphic 18" descr="Eye">
            <a:extLst>
              <a:ext uri="{FF2B5EF4-FFF2-40B4-BE49-F238E27FC236}">
                <a16:creationId xmlns:a16="http://schemas.microsoft.com/office/drawing/2014/main" id="{92A856D0-DAE2-B249-A7EA-6DACA7B2FEA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261418" y="410045"/>
            <a:ext cx="383725" cy="38372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C47D8D67-425D-E84C-8ED2-1185AFCCF256}"/>
              </a:ext>
            </a:extLst>
          </p:cNvPr>
          <p:cNvSpPr txBox="1"/>
          <p:nvPr/>
        </p:nvSpPr>
        <p:spPr>
          <a:xfrm>
            <a:off x="2801963" y="446597"/>
            <a:ext cx="2567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1C2454"/>
                </a:solidFill>
              </a:rPr>
              <a:t>XYZ Manufacturing</a:t>
            </a:r>
          </a:p>
        </p:txBody>
      </p:sp>
      <p:pic>
        <p:nvPicPr>
          <p:cNvPr id="25" name="Picture 24" descr="Logo, company name&#10;&#10;Description automatically generated">
            <a:extLst>
              <a:ext uri="{FF2B5EF4-FFF2-40B4-BE49-F238E27FC236}">
                <a16:creationId xmlns:a16="http://schemas.microsoft.com/office/drawing/2014/main" id="{966A4B0F-6BC4-3F43-9D86-437553E005D2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23819" t="6138" r="28586" b="36200"/>
          <a:stretch/>
        </p:blipFill>
        <p:spPr>
          <a:xfrm>
            <a:off x="2395551" y="387900"/>
            <a:ext cx="426244" cy="413124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9ABAD3FF-188B-B745-AA15-ECB754B730BA}"/>
              </a:ext>
            </a:extLst>
          </p:cNvPr>
          <p:cNvSpPr txBox="1"/>
          <p:nvPr/>
        </p:nvSpPr>
        <p:spPr>
          <a:xfrm>
            <a:off x="3918263" y="328309"/>
            <a:ext cx="3325811" cy="4920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b="1" i="1" dirty="0">
                <a:solidFill>
                  <a:srgbClr val="1C2454"/>
                </a:solidFill>
              </a:rPr>
              <a:t>XYZ Alpha Heat Exchanger Assembly</a:t>
            </a:r>
          </a:p>
          <a:p>
            <a:pPr algn="ctr">
              <a:lnSpc>
                <a:spcPts val="1560"/>
              </a:lnSpc>
            </a:pPr>
            <a:r>
              <a:rPr lang="en-US" sz="1200" b="1" i="1" dirty="0">
                <a:solidFill>
                  <a:srgbClr val="1C2454"/>
                </a:solidFill>
              </a:rPr>
              <a:t>Product Cost Optimization Project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AF29171-DDF1-4E4E-8510-F5F32C60ADD9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37545" y="974160"/>
            <a:ext cx="9494349" cy="569052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DE50E24-DCCC-9C47-8439-5616C9C38598}"/>
              </a:ext>
            </a:extLst>
          </p:cNvPr>
          <p:cNvSpPr txBox="1"/>
          <p:nvPr/>
        </p:nvSpPr>
        <p:spPr>
          <a:xfrm rot="19800000">
            <a:off x="0" y="1712199"/>
            <a:ext cx="9906001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900" dirty="0">
                <a:ln w="31750">
                  <a:solidFill>
                    <a:srgbClr val="FF0000">
                      <a:alpha val="20000"/>
                    </a:srgbClr>
                  </a:solidFill>
                </a:ln>
                <a:noFill/>
              </a:rPr>
              <a:t>Example</a:t>
            </a:r>
            <a:endParaRPr lang="en-US" sz="28700" dirty="0">
              <a:ln w="31750">
                <a:solidFill>
                  <a:srgbClr val="FF0000">
                    <a:alpha val="20000"/>
                  </a:srgbClr>
                </a:solidFill>
              </a:ln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565143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019A30C-527D-D748-9512-1741A39AB0FD}"/>
              </a:ext>
            </a:extLst>
          </p:cNvPr>
          <p:cNvSpPr txBox="1"/>
          <p:nvPr/>
        </p:nvSpPr>
        <p:spPr>
          <a:xfrm>
            <a:off x="2801963" y="446597"/>
            <a:ext cx="2567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1C2454"/>
                </a:solidFill>
              </a:rPr>
              <a:t>XYZ Manufacturing</a:t>
            </a:r>
          </a:p>
        </p:txBody>
      </p: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855" y="402795"/>
            <a:ext cx="1153844" cy="398229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237545" y="893618"/>
            <a:ext cx="9488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545" y="141784"/>
            <a:ext cx="687246" cy="6357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E25F287-451B-0840-ACA2-5A295AF665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398" y="2634152"/>
            <a:ext cx="3398177" cy="2042671"/>
          </a:xfrm>
          <a:prstGeom prst="rect">
            <a:avLst/>
          </a:prstGeom>
        </p:spPr>
      </p:pic>
      <p:pic>
        <p:nvPicPr>
          <p:cNvPr id="29" name="Picture 28" descr="Logo, company name&#10;&#10;Description automatically generated">
            <a:extLst>
              <a:ext uri="{FF2B5EF4-FFF2-40B4-BE49-F238E27FC236}">
                <a16:creationId xmlns:a16="http://schemas.microsoft.com/office/drawing/2014/main" id="{0150F54C-A1BB-5548-BBDB-83D0D6D6627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819" t="6138" r="28586" b="36200"/>
          <a:stretch/>
        </p:blipFill>
        <p:spPr>
          <a:xfrm>
            <a:off x="2395551" y="387900"/>
            <a:ext cx="426244" cy="413124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4458570A-B1CB-3343-B7A9-3D46947119A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4228" t="13892" r="25973"/>
          <a:stretch/>
        </p:blipFill>
        <p:spPr>
          <a:xfrm>
            <a:off x="7943207" y="951069"/>
            <a:ext cx="1569834" cy="1625633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25FB0818-CA56-6641-B8B3-631FF22FF16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95551" y="951069"/>
            <a:ext cx="5152852" cy="973535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BA952A48-3FDB-8444-8ED7-F55582C091A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7545" y="966217"/>
            <a:ext cx="2047513" cy="957944"/>
          </a:xfrm>
          <a:prstGeom prst="rect">
            <a:avLst/>
          </a:prstGeom>
        </p:spPr>
      </p:pic>
      <p:pic>
        <p:nvPicPr>
          <p:cNvPr id="1025" name="Picture 1" descr="page1image56957440">
            <a:extLst>
              <a:ext uri="{FF2B5EF4-FFF2-40B4-BE49-F238E27FC236}">
                <a16:creationId xmlns:a16="http://schemas.microsoft.com/office/drawing/2014/main" id="{308757B4-0ADE-0F42-80DD-3D0919B5D7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8" t="13719" r="15386" b="29962"/>
          <a:stretch/>
        </p:blipFill>
        <p:spPr bwMode="auto">
          <a:xfrm>
            <a:off x="148936" y="2190859"/>
            <a:ext cx="4180799" cy="4162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0A6E523B-1E55-BB40-AB69-14A2EEBDD271}"/>
              </a:ext>
            </a:extLst>
          </p:cNvPr>
          <p:cNvSpPr txBox="1"/>
          <p:nvPr/>
        </p:nvSpPr>
        <p:spPr>
          <a:xfrm>
            <a:off x="3918263" y="328309"/>
            <a:ext cx="3325811" cy="4920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b="1" i="1" dirty="0">
                <a:solidFill>
                  <a:srgbClr val="1C2454"/>
                </a:solidFill>
              </a:rPr>
              <a:t>XYZ Alpha Heat Exchanger Assembly</a:t>
            </a:r>
          </a:p>
          <a:p>
            <a:pPr algn="ctr">
              <a:lnSpc>
                <a:spcPts val="1560"/>
              </a:lnSpc>
            </a:pPr>
            <a:r>
              <a:rPr lang="en-US" sz="1200" b="1" i="1" dirty="0">
                <a:solidFill>
                  <a:srgbClr val="1C2454"/>
                </a:solidFill>
              </a:rPr>
              <a:t>Product Cost Optimization Project</a:t>
            </a: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1075E855-25A5-684F-89B7-FF0C18026E7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29007" y="4676823"/>
            <a:ext cx="3436764" cy="2065866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D5205365-8C84-BA4F-B166-6B58F9776282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502" t="931" r="4024" b="1082"/>
          <a:stretch/>
        </p:blipFill>
        <p:spPr>
          <a:xfrm>
            <a:off x="4376126" y="1982054"/>
            <a:ext cx="1675775" cy="4760635"/>
          </a:xfrm>
          <a:prstGeom prst="rect">
            <a:avLst/>
          </a:prstGeom>
        </p:spPr>
      </p:pic>
      <p:sp>
        <p:nvSpPr>
          <p:cNvPr id="64" name="Oval 63">
            <a:extLst>
              <a:ext uri="{FF2B5EF4-FFF2-40B4-BE49-F238E27FC236}">
                <a16:creationId xmlns:a16="http://schemas.microsoft.com/office/drawing/2014/main" id="{C9272455-EA18-8742-BD77-4E6E7F25556E}"/>
              </a:ext>
            </a:extLst>
          </p:cNvPr>
          <p:cNvSpPr/>
          <p:nvPr/>
        </p:nvSpPr>
        <p:spPr>
          <a:xfrm>
            <a:off x="7266105" y="427945"/>
            <a:ext cx="374349" cy="374349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C1E1FD7E-BE22-4C49-AA59-A084C779ECAF}"/>
              </a:ext>
            </a:extLst>
          </p:cNvPr>
          <p:cNvSpPr/>
          <p:nvPr/>
        </p:nvSpPr>
        <p:spPr>
          <a:xfrm>
            <a:off x="775603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F14990FA-F5B9-BB42-BD1D-6608510B693C}"/>
              </a:ext>
            </a:extLst>
          </p:cNvPr>
          <p:cNvSpPr/>
          <p:nvPr/>
        </p:nvSpPr>
        <p:spPr>
          <a:xfrm>
            <a:off x="824596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7" name="Oval 66">
            <a:extLst>
              <a:ext uri="{FF2B5EF4-FFF2-40B4-BE49-F238E27FC236}">
                <a16:creationId xmlns:a16="http://schemas.microsoft.com/office/drawing/2014/main" id="{DAC06C2E-F2C9-804E-A8A5-6BC6A69C61FD}"/>
              </a:ext>
            </a:extLst>
          </p:cNvPr>
          <p:cNvSpPr/>
          <p:nvPr/>
        </p:nvSpPr>
        <p:spPr>
          <a:xfrm>
            <a:off x="873589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A4C45A0B-FE89-CB4E-95D6-F8272DD61D65}"/>
              </a:ext>
            </a:extLst>
          </p:cNvPr>
          <p:cNvSpPr/>
          <p:nvPr/>
        </p:nvSpPr>
        <p:spPr>
          <a:xfrm>
            <a:off x="922582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69" name="Graphic 68" descr="Ruler">
            <a:extLst>
              <a:ext uri="{FF2B5EF4-FFF2-40B4-BE49-F238E27FC236}">
                <a16:creationId xmlns:a16="http://schemas.microsoft.com/office/drawing/2014/main" id="{90C80A6D-7B41-9240-81AE-766B7D14BD5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795410" y="467322"/>
            <a:ext cx="295595" cy="295595"/>
          </a:xfrm>
          <a:prstGeom prst="rect">
            <a:avLst/>
          </a:prstGeom>
        </p:spPr>
      </p:pic>
      <p:pic>
        <p:nvPicPr>
          <p:cNvPr id="70" name="Graphic 69" descr="Research">
            <a:extLst>
              <a:ext uri="{FF2B5EF4-FFF2-40B4-BE49-F238E27FC236}">
                <a16:creationId xmlns:a16="http://schemas.microsoft.com/office/drawing/2014/main" id="{E0216F60-6BB7-294C-9A94-90650F347FD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8284380" y="453150"/>
            <a:ext cx="297517" cy="297517"/>
          </a:xfrm>
          <a:prstGeom prst="rect">
            <a:avLst/>
          </a:prstGeom>
        </p:spPr>
      </p:pic>
      <p:pic>
        <p:nvPicPr>
          <p:cNvPr id="71" name="Graphic 70" descr="Continuous Improvement">
            <a:extLst>
              <a:ext uri="{FF2B5EF4-FFF2-40B4-BE49-F238E27FC236}">
                <a16:creationId xmlns:a16="http://schemas.microsoft.com/office/drawing/2014/main" id="{513C6204-438E-D343-B09A-0D7A5F4CDB69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8731206" y="423257"/>
            <a:ext cx="383725" cy="383725"/>
          </a:xfrm>
          <a:prstGeom prst="rect">
            <a:avLst/>
          </a:prstGeom>
        </p:spPr>
      </p:pic>
      <p:pic>
        <p:nvPicPr>
          <p:cNvPr id="72" name="Graphic 71" descr="Clipboard Badge">
            <a:extLst>
              <a:ext uri="{FF2B5EF4-FFF2-40B4-BE49-F238E27FC236}">
                <a16:creationId xmlns:a16="http://schemas.microsoft.com/office/drawing/2014/main" id="{40348E75-04FF-C94B-9769-2ADE48F8B2E0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9251227" y="440136"/>
            <a:ext cx="323544" cy="323544"/>
          </a:xfrm>
          <a:prstGeom prst="rect">
            <a:avLst/>
          </a:prstGeom>
        </p:spPr>
      </p:pic>
      <p:pic>
        <p:nvPicPr>
          <p:cNvPr id="73" name="Graphic 72" descr="Eye">
            <a:extLst>
              <a:ext uri="{FF2B5EF4-FFF2-40B4-BE49-F238E27FC236}">
                <a16:creationId xmlns:a16="http://schemas.microsoft.com/office/drawing/2014/main" id="{82F8677C-8607-9241-8B30-0039C4BE5ED8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7261418" y="410045"/>
            <a:ext cx="383725" cy="383725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id="{FF81EA86-D3C8-5045-8128-294588CFAF7A}"/>
              </a:ext>
            </a:extLst>
          </p:cNvPr>
          <p:cNvSpPr txBox="1"/>
          <p:nvPr/>
        </p:nvSpPr>
        <p:spPr>
          <a:xfrm>
            <a:off x="7094271" y="130428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35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2AB8CE2C-467B-D540-B7F6-87C028DBB2E3}"/>
              </a:ext>
            </a:extLst>
          </p:cNvPr>
          <p:cNvSpPr txBox="1"/>
          <p:nvPr/>
        </p:nvSpPr>
        <p:spPr>
          <a:xfrm rot="19800000">
            <a:off x="0" y="1712199"/>
            <a:ext cx="9906001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900" dirty="0">
                <a:ln w="31750">
                  <a:solidFill>
                    <a:srgbClr val="FF0000">
                      <a:alpha val="20000"/>
                    </a:srgbClr>
                  </a:solidFill>
                </a:ln>
                <a:noFill/>
              </a:rPr>
              <a:t>Example</a:t>
            </a:r>
            <a:endParaRPr lang="en-US" sz="28700" dirty="0">
              <a:ln w="31750">
                <a:solidFill>
                  <a:srgbClr val="FF0000">
                    <a:alpha val="20000"/>
                  </a:srgbClr>
                </a:solidFill>
              </a:ln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21040053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F39762A8-105D-1646-A188-8B1B544B4A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625" y="1755887"/>
            <a:ext cx="9186576" cy="4061893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237545" y="893618"/>
            <a:ext cx="9488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C74EA2B7-70CD-744C-A8D4-745AC53125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0596" y="918397"/>
            <a:ext cx="3001537" cy="1804248"/>
          </a:xfrm>
          <a:prstGeom prst="rect">
            <a:avLst/>
          </a:prstGeom>
        </p:spPr>
      </p:pic>
      <p:sp>
        <p:nvSpPr>
          <p:cNvPr id="34" name="Oval 33">
            <a:extLst>
              <a:ext uri="{FF2B5EF4-FFF2-40B4-BE49-F238E27FC236}">
                <a16:creationId xmlns:a16="http://schemas.microsoft.com/office/drawing/2014/main" id="{D92904F0-3913-0242-A308-345FA262651B}"/>
              </a:ext>
            </a:extLst>
          </p:cNvPr>
          <p:cNvSpPr/>
          <p:nvPr/>
        </p:nvSpPr>
        <p:spPr>
          <a:xfrm>
            <a:off x="4406304" y="4394029"/>
            <a:ext cx="1337847" cy="447995"/>
          </a:xfrm>
          <a:prstGeom prst="ellipse">
            <a:avLst/>
          </a:prstGeom>
          <a:solidFill>
            <a:srgbClr val="FF0000">
              <a:alpha val="27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0F8B534F-D810-1E41-8EC0-DD22FE32CA46}"/>
              </a:ext>
            </a:extLst>
          </p:cNvPr>
          <p:cNvSpPr/>
          <p:nvPr/>
        </p:nvSpPr>
        <p:spPr>
          <a:xfrm>
            <a:off x="2361689" y="2962594"/>
            <a:ext cx="1337847" cy="447995"/>
          </a:xfrm>
          <a:prstGeom prst="ellipse">
            <a:avLst/>
          </a:prstGeom>
          <a:solidFill>
            <a:srgbClr val="FF0000">
              <a:alpha val="27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1E318183-35A3-D94B-8279-B85649200225}"/>
              </a:ext>
            </a:extLst>
          </p:cNvPr>
          <p:cNvSpPr/>
          <p:nvPr/>
        </p:nvSpPr>
        <p:spPr>
          <a:xfrm>
            <a:off x="119625" y="3035214"/>
            <a:ext cx="1337847" cy="447995"/>
          </a:xfrm>
          <a:prstGeom prst="ellipse">
            <a:avLst/>
          </a:prstGeom>
          <a:solidFill>
            <a:srgbClr val="FF0000">
              <a:alpha val="27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3855" y="402795"/>
            <a:ext cx="1153844" cy="398229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7545" y="141784"/>
            <a:ext cx="687246" cy="635731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3C504A85-D402-224A-B889-1B3C8B142E82}"/>
              </a:ext>
            </a:extLst>
          </p:cNvPr>
          <p:cNvSpPr txBox="1"/>
          <p:nvPr/>
        </p:nvSpPr>
        <p:spPr>
          <a:xfrm>
            <a:off x="2801963" y="446597"/>
            <a:ext cx="2567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1C2454"/>
                </a:solidFill>
              </a:rPr>
              <a:t>XYZ Manufacturing</a:t>
            </a:r>
          </a:p>
        </p:txBody>
      </p:sp>
      <p:pic>
        <p:nvPicPr>
          <p:cNvPr id="38" name="Picture 37" descr="Logo, company name&#10;&#10;Description automatically generated">
            <a:extLst>
              <a:ext uri="{FF2B5EF4-FFF2-40B4-BE49-F238E27FC236}">
                <a16:creationId xmlns:a16="http://schemas.microsoft.com/office/drawing/2014/main" id="{89302BE9-053E-1A4F-AD17-C9BE6FB8F97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3819" t="6138" r="28586" b="36200"/>
          <a:stretch/>
        </p:blipFill>
        <p:spPr>
          <a:xfrm>
            <a:off x="2395551" y="387900"/>
            <a:ext cx="426244" cy="413124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42377393-54D0-984D-9A99-EAF9616C025E}"/>
              </a:ext>
            </a:extLst>
          </p:cNvPr>
          <p:cNvSpPr txBox="1"/>
          <p:nvPr/>
        </p:nvSpPr>
        <p:spPr>
          <a:xfrm>
            <a:off x="3918263" y="328309"/>
            <a:ext cx="3325811" cy="4920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b="1" i="1" dirty="0">
                <a:solidFill>
                  <a:srgbClr val="1C2454"/>
                </a:solidFill>
              </a:rPr>
              <a:t>XYZ Alpha Heat Exchanger Assembly</a:t>
            </a:r>
          </a:p>
          <a:p>
            <a:pPr algn="ctr">
              <a:lnSpc>
                <a:spcPts val="1560"/>
              </a:lnSpc>
            </a:pPr>
            <a:r>
              <a:rPr lang="en-US" sz="1200" b="1" i="1" dirty="0">
                <a:solidFill>
                  <a:srgbClr val="1C2454"/>
                </a:solidFill>
              </a:rPr>
              <a:t>Product Cost Optimization Project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CFA8FD34-898A-4B4C-9CE4-466B5CB7C363}"/>
              </a:ext>
            </a:extLst>
          </p:cNvPr>
          <p:cNvSpPr/>
          <p:nvPr/>
        </p:nvSpPr>
        <p:spPr>
          <a:xfrm>
            <a:off x="7266105" y="427945"/>
            <a:ext cx="374349" cy="374349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7D428EEF-18E9-3141-BC4E-1A4C5E2AAD84}"/>
              </a:ext>
            </a:extLst>
          </p:cNvPr>
          <p:cNvSpPr/>
          <p:nvPr/>
        </p:nvSpPr>
        <p:spPr>
          <a:xfrm>
            <a:off x="775603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52AEAD2A-8DF8-3143-8B63-8FF71D77B39A}"/>
              </a:ext>
            </a:extLst>
          </p:cNvPr>
          <p:cNvSpPr/>
          <p:nvPr/>
        </p:nvSpPr>
        <p:spPr>
          <a:xfrm>
            <a:off x="824596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B901FFBE-72EE-3947-B4EB-D1B1C7F6C3AA}"/>
              </a:ext>
            </a:extLst>
          </p:cNvPr>
          <p:cNvSpPr/>
          <p:nvPr/>
        </p:nvSpPr>
        <p:spPr>
          <a:xfrm>
            <a:off x="873589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F85A2319-5AEA-E74A-86D1-115F90FEE7BF}"/>
              </a:ext>
            </a:extLst>
          </p:cNvPr>
          <p:cNvSpPr/>
          <p:nvPr/>
        </p:nvSpPr>
        <p:spPr>
          <a:xfrm>
            <a:off x="922582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46" name="Graphic 45" descr="Ruler">
            <a:extLst>
              <a:ext uri="{FF2B5EF4-FFF2-40B4-BE49-F238E27FC236}">
                <a16:creationId xmlns:a16="http://schemas.microsoft.com/office/drawing/2014/main" id="{86BBDC69-3F39-B347-91E4-1E8D6B9150B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795410" y="467322"/>
            <a:ext cx="295595" cy="295595"/>
          </a:xfrm>
          <a:prstGeom prst="rect">
            <a:avLst/>
          </a:prstGeom>
        </p:spPr>
      </p:pic>
      <p:pic>
        <p:nvPicPr>
          <p:cNvPr id="47" name="Graphic 46" descr="Research">
            <a:extLst>
              <a:ext uri="{FF2B5EF4-FFF2-40B4-BE49-F238E27FC236}">
                <a16:creationId xmlns:a16="http://schemas.microsoft.com/office/drawing/2014/main" id="{60680347-DA12-C642-8B43-B9380838533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284380" y="453150"/>
            <a:ext cx="297517" cy="297517"/>
          </a:xfrm>
          <a:prstGeom prst="rect">
            <a:avLst/>
          </a:prstGeom>
        </p:spPr>
      </p:pic>
      <p:pic>
        <p:nvPicPr>
          <p:cNvPr id="48" name="Graphic 47" descr="Continuous Improvement">
            <a:extLst>
              <a:ext uri="{FF2B5EF4-FFF2-40B4-BE49-F238E27FC236}">
                <a16:creationId xmlns:a16="http://schemas.microsoft.com/office/drawing/2014/main" id="{37DDFC91-2529-584D-94DD-2132A637FD0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731206" y="423257"/>
            <a:ext cx="383725" cy="383725"/>
          </a:xfrm>
          <a:prstGeom prst="rect">
            <a:avLst/>
          </a:prstGeom>
        </p:spPr>
      </p:pic>
      <p:pic>
        <p:nvPicPr>
          <p:cNvPr id="49" name="Graphic 48" descr="Clipboard Badge">
            <a:extLst>
              <a:ext uri="{FF2B5EF4-FFF2-40B4-BE49-F238E27FC236}">
                <a16:creationId xmlns:a16="http://schemas.microsoft.com/office/drawing/2014/main" id="{1B234CF7-A3DB-0B43-8378-0836912C3CA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9251227" y="440136"/>
            <a:ext cx="323544" cy="323544"/>
          </a:xfrm>
          <a:prstGeom prst="rect">
            <a:avLst/>
          </a:prstGeom>
        </p:spPr>
      </p:pic>
      <p:pic>
        <p:nvPicPr>
          <p:cNvPr id="50" name="Graphic 49" descr="Eye">
            <a:extLst>
              <a:ext uri="{FF2B5EF4-FFF2-40B4-BE49-F238E27FC236}">
                <a16:creationId xmlns:a16="http://schemas.microsoft.com/office/drawing/2014/main" id="{0C9B5E9C-2907-8442-ABF0-351172BBFE9D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261418" y="410045"/>
            <a:ext cx="383725" cy="38372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B237BEED-707B-8E47-8D61-DA823C6682E1}"/>
              </a:ext>
            </a:extLst>
          </p:cNvPr>
          <p:cNvSpPr txBox="1"/>
          <p:nvPr/>
        </p:nvSpPr>
        <p:spPr>
          <a:xfrm>
            <a:off x="7094271" y="130428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35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4766817C-3974-4644-9C10-2A1490E791B3}"/>
              </a:ext>
            </a:extLst>
          </p:cNvPr>
          <p:cNvSpPr txBox="1"/>
          <p:nvPr/>
        </p:nvSpPr>
        <p:spPr>
          <a:xfrm rot="19800000">
            <a:off x="0" y="1712199"/>
            <a:ext cx="9906001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900" dirty="0">
                <a:ln w="31750">
                  <a:solidFill>
                    <a:srgbClr val="FF0000">
                      <a:alpha val="20000"/>
                    </a:srgbClr>
                  </a:solidFill>
                </a:ln>
                <a:noFill/>
              </a:rPr>
              <a:t>Example</a:t>
            </a:r>
            <a:endParaRPr lang="en-US" sz="28700" dirty="0">
              <a:ln w="31750">
                <a:solidFill>
                  <a:srgbClr val="FF0000">
                    <a:alpha val="20000"/>
                  </a:srgbClr>
                </a:solidFill>
              </a:ln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836956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019A30C-527D-D748-9512-1741A39AB0FD}"/>
              </a:ext>
            </a:extLst>
          </p:cNvPr>
          <p:cNvSpPr txBox="1"/>
          <p:nvPr/>
        </p:nvSpPr>
        <p:spPr>
          <a:xfrm>
            <a:off x="2801963" y="446597"/>
            <a:ext cx="2567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1C2454"/>
                </a:solidFill>
              </a:rPr>
              <a:t>XYZ Manufacturing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ED3203-B0BF-2444-8436-A4797B8CD311}"/>
              </a:ext>
            </a:extLst>
          </p:cNvPr>
          <p:cNvSpPr txBox="1"/>
          <p:nvPr/>
        </p:nvSpPr>
        <p:spPr>
          <a:xfrm>
            <a:off x="7075860" y="115311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35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3855" y="402795"/>
            <a:ext cx="1153844" cy="398229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545" y="141784"/>
            <a:ext cx="687246" cy="635731"/>
          </a:xfrm>
          <a:prstGeom prst="rect">
            <a:avLst/>
          </a:prstGeom>
        </p:spPr>
      </p:pic>
      <p:pic>
        <p:nvPicPr>
          <p:cNvPr id="29" name="Picture 28" descr="Logo, company name&#10;&#10;Description automatically generated">
            <a:extLst>
              <a:ext uri="{FF2B5EF4-FFF2-40B4-BE49-F238E27FC236}">
                <a16:creationId xmlns:a16="http://schemas.microsoft.com/office/drawing/2014/main" id="{0150F54C-A1BB-5548-BBDB-83D0D6D662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819" t="6138" r="28586" b="36200"/>
          <a:stretch/>
        </p:blipFill>
        <p:spPr>
          <a:xfrm>
            <a:off x="2395551" y="387900"/>
            <a:ext cx="426244" cy="413124"/>
          </a:xfrm>
          <a:prstGeom prst="rect">
            <a:avLst/>
          </a:prstGeom>
        </p:spPr>
      </p:pic>
      <p:sp>
        <p:nvSpPr>
          <p:cNvPr id="35" name="Oval 34">
            <a:extLst>
              <a:ext uri="{FF2B5EF4-FFF2-40B4-BE49-F238E27FC236}">
                <a16:creationId xmlns:a16="http://schemas.microsoft.com/office/drawing/2014/main" id="{1FB15AEE-7B85-3348-931E-76AC7611A482}"/>
              </a:ext>
            </a:extLst>
          </p:cNvPr>
          <p:cNvSpPr/>
          <p:nvPr/>
        </p:nvSpPr>
        <p:spPr>
          <a:xfrm>
            <a:off x="726610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9C9C37BA-E6FA-FC4F-B615-591B2FE0DC6A}"/>
              </a:ext>
            </a:extLst>
          </p:cNvPr>
          <p:cNvSpPr/>
          <p:nvPr/>
        </p:nvSpPr>
        <p:spPr>
          <a:xfrm>
            <a:off x="7756035" y="427945"/>
            <a:ext cx="374349" cy="374349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EECDC3E5-9386-F94F-8C01-2EA618102FB4}"/>
              </a:ext>
            </a:extLst>
          </p:cNvPr>
          <p:cNvSpPr/>
          <p:nvPr/>
        </p:nvSpPr>
        <p:spPr>
          <a:xfrm>
            <a:off x="824596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8B863D2B-487B-124D-8352-D8BEB19B4DF0}"/>
              </a:ext>
            </a:extLst>
          </p:cNvPr>
          <p:cNvSpPr/>
          <p:nvPr/>
        </p:nvSpPr>
        <p:spPr>
          <a:xfrm>
            <a:off x="873589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0BE5DE7D-8B16-3A4D-AD37-54B0757CF8F1}"/>
              </a:ext>
            </a:extLst>
          </p:cNvPr>
          <p:cNvSpPr/>
          <p:nvPr/>
        </p:nvSpPr>
        <p:spPr>
          <a:xfrm>
            <a:off x="922582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40" name="Graphic 39" descr="Ruler">
            <a:extLst>
              <a:ext uri="{FF2B5EF4-FFF2-40B4-BE49-F238E27FC236}">
                <a16:creationId xmlns:a16="http://schemas.microsoft.com/office/drawing/2014/main" id="{F5708B3D-7202-BD4D-9F2E-E44B5F1B0D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795410" y="467322"/>
            <a:ext cx="295595" cy="295595"/>
          </a:xfrm>
          <a:prstGeom prst="rect">
            <a:avLst/>
          </a:prstGeom>
        </p:spPr>
      </p:pic>
      <p:pic>
        <p:nvPicPr>
          <p:cNvPr id="41" name="Graphic 40" descr="Research">
            <a:extLst>
              <a:ext uri="{FF2B5EF4-FFF2-40B4-BE49-F238E27FC236}">
                <a16:creationId xmlns:a16="http://schemas.microsoft.com/office/drawing/2014/main" id="{761A43BB-E2F4-C14B-8D24-721857DDC8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284380" y="453150"/>
            <a:ext cx="297517" cy="297517"/>
          </a:xfrm>
          <a:prstGeom prst="rect">
            <a:avLst/>
          </a:prstGeom>
        </p:spPr>
      </p:pic>
      <p:pic>
        <p:nvPicPr>
          <p:cNvPr id="42" name="Graphic 41" descr="Continuous Improvement">
            <a:extLst>
              <a:ext uri="{FF2B5EF4-FFF2-40B4-BE49-F238E27FC236}">
                <a16:creationId xmlns:a16="http://schemas.microsoft.com/office/drawing/2014/main" id="{3608DB36-AB12-1248-82CD-C73C56DF396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731206" y="423257"/>
            <a:ext cx="383725" cy="383725"/>
          </a:xfrm>
          <a:prstGeom prst="rect">
            <a:avLst/>
          </a:prstGeom>
        </p:spPr>
      </p:pic>
      <p:pic>
        <p:nvPicPr>
          <p:cNvPr id="43" name="Graphic 42" descr="Clipboard Badge">
            <a:extLst>
              <a:ext uri="{FF2B5EF4-FFF2-40B4-BE49-F238E27FC236}">
                <a16:creationId xmlns:a16="http://schemas.microsoft.com/office/drawing/2014/main" id="{EC9CFAA9-F704-134F-A3FF-0A707C14C6E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251227" y="440136"/>
            <a:ext cx="323544" cy="323544"/>
          </a:xfrm>
          <a:prstGeom prst="rect">
            <a:avLst/>
          </a:prstGeom>
        </p:spPr>
      </p:pic>
      <p:pic>
        <p:nvPicPr>
          <p:cNvPr id="44" name="Graphic 43" descr="Eye">
            <a:extLst>
              <a:ext uri="{FF2B5EF4-FFF2-40B4-BE49-F238E27FC236}">
                <a16:creationId xmlns:a16="http://schemas.microsoft.com/office/drawing/2014/main" id="{134F3B53-8757-9545-847F-BF06739C57E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263762" y="423256"/>
            <a:ext cx="383725" cy="383725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0A6E523B-1E55-BB40-AB69-14A2EEBDD271}"/>
              </a:ext>
            </a:extLst>
          </p:cNvPr>
          <p:cNvSpPr txBox="1"/>
          <p:nvPr/>
        </p:nvSpPr>
        <p:spPr>
          <a:xfrm>
            <a:off x="3918263" y="328309"/>
            <a:ext cx="3325811" cy="4920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b="1" i="1" dirty="0">
                <a:solidFill>
                  <a:srgbClr val="1C2454"/>
                </a:solidFill>
              </a:rPr>
              <a:t>XYZ Alpha Heat Exchanger Assembly</a:t>
            </a:r>
          </a:p>
          <a:p>
            <a:pPr algn="ctr">
              <a:lnSpc>
                <a:spcPts val="1560"/>
              </a:lnSpc>
            </a:pPr>
            <a:r>
              <a:rPr lang="en-US" sz="1200" b="1" i="1" dirty="0">
                <a:solidFill>
                  <a:srgbClr val="1C2454"/>
                </a:solidFill>
              </a:rPr>
              <a:t>Product Cost Optimization Project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229DE3A-5AD4-2946-8CEC-BCA460FDB030}"/>
              </a:ext>
            </a:extLst>
          </p:cNvPr>
          <p:cNvCxnSpPr>
            <a:cxnSpLocks/>
          </p:cNvCxnSpPr>
          <p:nvPr/>
        </p:nvCxnSpPr>
        <p:spPr>
          <a:xfrm>
            <a:off x="237545" y="893618"/>
            <a:ext cx="9488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3" name="Group 72">
            <a:extLst>
              <a:ext uri="{FF2B5EF4-FFF2-40B4-BE49-F238E27FC236}">
                <a16:creationId xmlns:a16="http://schemas.microsoft.com/office/drawing/2014/main" id="{F2B1BE06-13DF-6A47-A604-EBE8E4868FD6}"/>
              </a:ext>
            </a:extLst>
          </p:cNvPr>
          <p:cNvGrpSpPr/>
          <p:nvPr/>
        </p:nvGrpSpPr>
        <p:grpSpPr>
          <a:xfrm>
            <a:off x="213421" y="1177627"/>
            <a:ext cx="9479158" cy="4819172"/>
            <a:chOff x="168288" y="1075543"/>
            <a:chExt cx="9479158" cy="4819172"/>
          </a:xfrm>
        </p:grpSpPr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8B9970F5-1F18-624D-B826-4F3484CEF293}"/>
                </a:ext>
              </a:extLst>
            </p:cNvPr>
            <p:cNvCxnSpPr/>
            <p:nvPr/>
          </p:nvCxnSpPr>
          <p:spPr>
            <a:xfrm flipH="1">
              <a:off x="1208598" y="1733384"/>
              <a:ext cx="7037367" cy="0"/>
            </a:xfrm>
            <a:prstGeom prst="line">
              <a:avLst/>
            </a:prstGeom>
            <a:ln w="41275">
              <a:solidFill>
                <a:srgbClr val="C00000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ounded Rectangle 20">
              <a:extLst>
                <a:ext uri="{FF2B5EF4-FFF2-40B4-BE49-F238E27FC236}">
                  <a16:creationId xmlns:a16="http://schemas.microsoft.com/office/drawing/2014/main" id="{1A66F010-AC08-5D45-BC9B-EB9A6413BEAF}"/>
                </a:ext>
              </a:extLst>
            </p:cNvPr>
            <p:cNvSpPr/>
            <p:nvPr/>
          </p:nvSpPr>
          <p:spPr>
            <a:xfrm>
              <a:off x="3201260" y="1479054"/>
              <a:ext cx="961463" cy="564543"/>
            </a:xfrm>
            <a:prstGeom prst="round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dirty="0"/>
                <a:t>Order Materials</a:t>
              </a:r>
            </a:p>
          </p:txBody>
        </p:sp>
        <p:sp>
          <p:nvSpPr>
            <p:cNvPr id="45" name="Rounded Rectangle 44">
              <a:extLst>
                <a:ext uri="{FF2B5EF4-FFF2-40B4-BE49-F238E27FC236}">
                  <a16:creationId xmlns:a16="http://schemas.microsoft.com/office/drawing/2014/main" id="{72FB9CEB-B2A3-C241-A375-6B2D4535E09D}"/>
                </a:ext>
              </a:extLst>
            </p:cNvPr>
            <p:cNvSpPr/>
            <p:nvPr/>
          </p:nvSpPr>
          <p:spPr>
            <a:xfrm>
              <a:off x="4485654" y="1479054"/>
              <a:ext cx="961463" cy="564543"/>
            </a:xfrm>
            <a:prstGeom prst="round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dirty="0"/>
                <a:t>Update System</a:t>
              </a:r>
            </a:p>
          </p:txBody>
        </p:sp>
        <p:sp>
          <p:nvSpPr>
            <p:cNvPr id="46" name="Rounded Rectangle 45">
              <a:extLst>
                <a:ext uri="{FF2B5EF4-FFF2-40B4-BE49-F238E27FC236}">
                  <a16:creationId xmlns:a16="http://schemas.microsoft.com/office/drawing/2014/main" id="{9290D4FB-8597-BA44-BA23-4DF86CB43870}"/>
                </a:ext>
              </a:extLst>
            </p:cNvPr>
            <p:cNvSpPr/>
            <p:nvPr/>
          </p:nvSpPr>
          <p:spPr>
            <a:xfrm>
              <a:off x="5778344" y="1479054"/>
              <a:ext cx="961463" cy="564543"/>
            </a:xfrm>
            <a:prstGeom prst="round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dirty="0"/>
                <a:t>Take Order</a:t>
              </a:r>
            </a:p>
          </p:txBody>
        </p: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914CBFB0-C547-4146-9DA8-C4F2B8D6C613}"/>
                </a:ext>
              </a:extLst>
            </p:cNvPr>
            <p:cNvGrpSpPr/>
            <p:nvPr/>
          </p:nvGrpSpPr>
          <p:grpSpPr>
            <a:xfrm>
              <a:off x="8278198" y="1141737"/>
              <a:ext cx="914400" cy="1070951"/>
              <a:chOff x="6841635" y="936470"/>
              <a:chExt cx="914400" cy="1070951"/>
            </a:xfrm>
          </p:grpSpPr>
          <p:pic>
            <p:nvPicPr>
              <p:cNvPr id="47" name="Graphic 46" descr="Factory">
                <a:extLst>
                  <a:ext uri="{FF2B5EF4-FFF2-40B4-BE49-F238E27FC236}">
                    <a16:creationId xmlns:a16="http://schemas.microsoft.com/office/drawing/2014/main" id="{370A1332-1ED4-F545-90BD-7BCD16B6A36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p:blipFill>
            <p:spPr>
              <a:xfrm>
                <a:off x="6841635" y="936470"/>
                <a:ext cx="914400" cy="914400"/>
              </a:xfrm>
              <a:prstGeom prst="rect">
                <a:avLst/>
              </a:prstGeom>
            </p:spPr>
          </p:pic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CE7BB75F-901D-2346-A2F6-D75FBC5DE1C5}"/>
                  </a:ext>
                </a:extLst>
              </p:cNvPr>
              <p:cNvSpPr txBox="1"/>
              <p:nvPr/>
            </p:nvSpPr>
            <p:spPr>
              <a:xfrm>
                <a:off x="6852493" y="1699644"/>
                <a:ext cx="8984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 b="1" dirty="0">
                    <a:solidFill>
                      <a:srgbClr val="C00000"/>
                    </a:solidFill>
                  </a:rPr>
                  <a:t>Customer</a:t>
                </a:r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01863379-5260-1E44-8EEE-FA460774DBE9}"/>
                </a:ext>
              </a:extLst>
            </p:cNvPr>
            <p:cNvGrpSpPr/>
            <p:nvPr/>
          </p:nvGrpSpPr>
          <p:grpSpPr>
            <a:xfrm>
              <a:off x="168288" y="1075543"/>
              <a:ext cx="914400" cy="1070951"/>
              <a:chOff x="6841635" y="936470"/>
              <a:chExt cx="914400" cy="1070951"/>
            </a:xfrm>
          </p:grpSpPr>
          <p:pic>
            <p:nvPicPr>
              <p:cNvPr id="49" name="Graphic 48" descr="Factory">
                <a:extLst>
                  <a:ext uri="{FF2B5EF4-FFF2-40B4-BE49-F238E27FC236}">
                    <a16:creationId xmlns:a16="http://schemas.microsoft.com/office/drawing/2014/main" id="{E0B0DE77-A1A2-AC45-8387-B5EC8D0B316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7"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p:blipFill>
            <p:spPr>
              <a:xfrm>
                <a:off x="6841635" y="936470"/>
                <a:ext cx="914400" cy="914400"/>
              </a:xfrm>
              <a:prstGeom prst="rect">
                <a:avLst/>
              </a:prstGeom>
            </p:spPr>
          </p:pic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2A924551-B576-C543-8C9F-ACAFCD9423B3}"/>
                  </a:ext>
                </a:extLst>
              </p:cNvPr>
              <p:cNvSpPr txBox="1"/>
              <p:nvPr/>
            </p:nvSpPr>
            <p:spPr>
              <a:xfrm>
                <a:off x="6852493" y="1699644"/>
                <a:ext cx="89849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 b="1" dirty="0">
                    <a:solidFill>
                      <a:srgbClr val="1C2454"/>
                    </a:solidFill>
                  </a:rPr>
                  <a:t>Materials</a:t>
                </a:r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B6AFE610-E3F7-194B-A730-1D942C2D86E6}"/>
                </a:ext>
              </a:extLst>
            </p:cNvPr>
            <p:cNvGrpSpPr/>
            <p:nvPr/>
          </p:nvGrpSpPr>
          <p:grpSpPr>
            <a:xfrm>
              <a:off x="1410824" y="4249905"/>
              <a:ext cx="2625479" cy="1644810"/>
              <a:chOff x="2344763" y="4141794"/>
              <a:chExt cx="2625479" cy="1644810"/>
            </a:xfrm>
          </p:grpSpPr>
          <p:pic>
            <p:nvPicPr>
              <p:cNvPr id="20" name="Graphic 19" descr="Continuous Improvement">
                <a:extLst>
                  <a:ext uri="{FF2B5EF4-FFF2-40B4-BE49-F238E27FC236}">
                    <a16:creationId xmlns:a16="http://schemas.microsoft.com/office/drawing/2014/main" id="{5B9E7A7F-5053-324D-A896-1EB6EF171C9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9">
                <a:extLs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tretch>
                <a:fillRect/>
              </a:stretch>
            </p:blipFill>
            <p:spPr>
              <a:xfrm>
                <a:off x="2344763" y="4141794"/>
                <a:ext cx="914400" cy="914400"/>
              </a:xfrm>
              <a:prstGeom prst="rect">
                <a:avLst/>
              </a:prstGeom>
            </p:spPr>
          </p:pic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732C67F1-74DA-374C-9ACC-E4F9460A50AD}"/>
                  </a:ext>
                </a:extLst>
              </p:cNvPr>
              <p:cNvSpPr txBox="1"/>
              <p:nvPr/>
            </p:nvSpPr>
            <p:spPr>
              <a:xfrm>
                <a:off x="2443061" y="4955607"/>
                <a:ext cx="2527181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b="1" dirty="0">
                    <a:solidFill>
                      <a:srgbClr val="1C2454"/>
                    </a:solidFill>
                  </a:rPr>
                  <a:t>Tank Moulding</a:t>
                </a:r>
              </a:p>
              <a:p>
                <a:r>
                  <a:rPr lang="en-US" sz="1200" dirty="0">
                    <a:solidFill>
                      <a:srgbClr val="1C2454"/>
                    </a:solidFill>
                  </a:rPr>
                  <a:t>Cycle Time: 3.5 mins</a:t>
                </a:r>
              </a:p>
              <a:p>
                <a:r>
                  <a:rPr lang="en-US" sz="1200" dirty="0">
                    <a:solidFill>
                      <a:srgbClr val="1C2454"/>
                    </a:solidFill>
                  </a:rPr>
                  <a:t>FTT Quality: 99% </a:t>
                </a:r>
              </a:p>
              <a:p>
                <a:r>
                  <a:rPr lang="en-US" sz="1200" dirty="0">
                    <a:solidFill>
                      <a:srgbClr val="1C2454"/>
                    </a:solidFill>
                  </a:rPr>
                  <a:t>Cost: €1.62</a:t>
                </a:r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E7E6E378-0983-2F4B-8C4C-0E0F4D52474C}"/>
                </a:ext>
              </a:extLst>
            </p:cNvPr>
            <p:cNvGrpSpPr/>
            <p:nvPr/>
          </p:nvGrpSpPr>
          <p:grpSpPr>
            <a:xfrm>
              <a:off x="3172628" y="4249905"/>
              <a:ext cx="2625479" cy="1644810"/>
              <a:chOff x="2344763" y="4141794"/>
              <a:chExt cx="2625479" cy="1644810"/>
            </a:xfrm>
          </p:grpSpPr>
          <p:pic>
            <p:nvPicPr>
              <p:cNvPr id="55" name="Graphic 54" descr="Continuous Improvement">
                <a:extLst>
                  <a:ext uri="{FF2B5EF4-FFF2-40B4-BE49-F238E27FC236}">
                    <a16:creationId xmlns:a16="http://schemas.microsoft.com/office/drawing/2014/main" id="{E64B3491-C34E-3340-8E6F-154BB519B47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9">
                <a:extLs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tretch>
                <a:fillRect/>
              </a:stretch>
            </p:blipFill>
            <p:spPr>
              <a:xfrm>
                <a:off x="2344763" y="4141794"/>
                <a:ext cx="914400" cy="914400"/>
              </a:xfrm>
              <a:prstGeom prst="rect">
                <a:avLst/>
              </a:prstGeom>
            </p:spPr>
          </p:pic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0C1989FC-49F3-9D42-AE80-41CBC71B7CFA}"/>
                  </a:ext>
                </a:extLst>
              </p:cNvPr>
              <p:cNvSpPr txBox="1"/>
              <p:nvPr/>
            </p:nvSpPr>
            <p:spPr>
              <a:xfrm>
                <a:off x="2443061" y="4955607"/>
                <a:ext cx="2527181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b="1" dirty="0">
                    <a:solidFill>
                      <a:srgbClr val="1C2454"/>
                    </a:solidFill>
                  </a:rPr>
                  <a:t>Core Build</a:t>
                </a:r>
              </a:p>
              <a:p>
                <a:r>
                  <a:rPr lang="en-US" sz="1200" dirty="0">
                    <a:solidFill>
                      <a:srgbClr val="1C2454"/>
                    </a:solidFill>
                  </a:rPr>
                  <a:t>Cycle Time: 2.5 mins</a:t>
                </a:r>
              </a:p>
              <a:p>
                <a:r>
                  <a:rPr lang="en-US" sz="1200" dirty="0">
                    <a:solidFill>
                      <a:srgbClr val="1C2454"/>
                    </a:solidFill>
                  </a:rPr>
                  <a:t>FTT Quality: 97% </a:t>
                </a:r>
              </a:p>
              <a:p>
                <a:r>
                  <a:rPr lang="en-US" sz="1200" dirty="0">
                    <a:solidFill>
                      <a:srgbClr val="1C2454"/>
                    </a:solidFill>
                  </a:rPr>
                  <a:t>Cost: €0.83</a:t>
                </a:r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083F9EFF-4A05-7348-930A-FED506430413}"/>
                </a:ext>
              </a:extLst>
            </p:cNvPr>
            <p:cNvGrpSpPr/>
            <p:nvPr/>
          </p:nvGrpSpPr>
          <p:grpSpPr>
            <a:xfrm>
              <a:off x="4934432" y="4241313"/>
              <a:ext cx="2625479" cy="1644810"/>
              <a:chOff x="2344763" y="4141794"/>
              <a:chExt cx="2625479" cy="1644810"/>
            </a:xfrm>
          </p:grpSpPr>
          <p:pic>
            <p:nvPicPr>
              <p:cNvPr id="59" name="Graphic 58" descr="Continuous Improvement">
                <a:extLst>
                  <a:ext uri="{FF2B5EF4-FFF2-40B4-BE49-F238E27FC236}">
                    <a16:creationId xmlns:a16="http://schemas.microsoft.com/office/drawing/2014/main" id="{B1036246-02E7-7642-9DEF-9F9B8C5B539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9">
                <a:extLs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tretch>
                <a:fillRect/>
              </a:stretch>
            </p:blipFill>
            <p:spPr>
              <a:xfrm>
                <a:off x="2344763" y="4141794"/>
                <a:ext cx="914400" cy="914400"/>
              </a:xfrm>
              <a:prstGeom prst="rect">
                <a:avLst/>
              </a:prstGeom>
            </p:spPr>
          </p:pic>
          <p:sp>
            <p:nvSpPr>
              <p:cNvPr id="60" name="TextBox 59">
                <a:extLst>
                  <a:ext uri="{FF2B5EF4-FFF2-40B4-BE49-F238E27FC236}">
                    <a16:creationId xmlns:a16="http://schemas.microsoft.com/office/drawing/2014/main" id="{0F7F3F45-CFAA-C545-9A1C-E90249EB0BCA}"/>
                  </a:ext>
                </a:extLst>
              </p:cNvPr>
              <p:cNvSpPr txBox="1"/>
              <p:nvPr/>
            </p:nvSpPr>
            <p:spPr>
              <a:xfrm>
                <a:off x="2443061" y="4955607"/>
                <a:ext cx="2527181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b="1" dirty="0">
                    <a:solidFill>
                      <a:srgbClr val="1C2454"/>
                    </a:solidFill>
                  </a:rPr>
                  <a:t>Braze</a:t>
                </a:r>
              </a:p>
              <a:p>
                <a:r>
                  <a:rPr lang="en-US" sz="1200" dirty="0">
                    <a:solidFill>
                      <a:srgbClr val="1C2454"/>
                    </a:solidFill>
                  </a:rPr>
                  <a:t>Cycle Time: 15 mins</a:t>
                </a:r>
              </a:p>
              <a:p>
                <a:r>
                  <a:rPr lang="en-US" sz="1200" dirty="0">
                    <a:solidFill>
                      <a:srgbClr val="1C2454"/>
                    </a:solidFill>
                  </a:rPr>
                  <a:t>FTT Quality: 93% </a:t>
                </a:r>
              </a:p>
              <a:p>
                <a:r>
                  <a:rPr lang="en-US" sz="1200" dirty="0">
                    <a:solidFill>
                      <a:srgbClr val="1C2454"/>
                    </a:solidFill>
                  </a:rPr>
                  <a:t>Cost: €1.38</a:t>
                </a:r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B26424D6-EF68-2545-AFB6-730CA75E025A}"/>
                </a:ext>
              </a:extLst>
            </p:cNvPr>
            <p:cNvGrpSpPr/>
            <p:nvPr/>
          </p:nvGrpSpPr>
          <p:grpSpPr>
            <a:xfrm>
              <a:off x="6645511" y="4249905"/>
              <a:ext cx="2625479" cy="1644810"/>
              <a:chOff x="2344763" y="4141794"/>
              <a:chExt cx="2625479" cy="1644810"/>
            </a:xfrm>
          </p:grpSpPr>
          <p:pic>
            <p:nvPicPr>
              <p:cNvPr id="62" name="Graphic 61" descr="Continuous Improvement">
                <a:extLst>
                  <a:ext uri="{FF2B5EF4-FFF2-40B4-BE49-F238E27FC236}">
                    <a16:creationId xmlns:a16="http://schemas.microsoft.com/office/drawing/2014/main" id="{FA11E349-ABD9-4F49-861D-3D0121AC04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9">
                <a:extLst>
                  <a:ext uri="{96DAC541-7B7A-43D3-8B79-37D633B846F1}">
                    <asvg:svgBlip xmlns:asvg="http://schemas.microsoft.com/office/drawing/2016/SVG/main" r:embed="rId20"/>
                  </a:ext>
                </a:extLst>
              </a:blip>
              <a:stretch>
                <a:fillRect/>
              </a:stretch>
            </p:blipFill>
            <p:spPr>
              <a:xfrm>
                <a:off x="2344763" y="4141794"/>
                <a:ext cx="914400" cy="914400"/>
              </a:xfrm>
              <a:prstGeom prst="rect">
                <a:avLst/>
              </a:prstGeom>
            </p:spPr>
          </p:pic>
          <p:sp>
            <p:nvSpPr>
              <p:cNvPr id="63" name="TextBox 62">
                <a:extLst>
                  <a:ext uri="{FF2B5EF4-FFF2-40B4-BE49-F238E27FC236}">
                    <a16:creationId xmlns:a16="http://schemas.microsoft.com/office/drawing/2014/main" id="{E17C5254-B47F-BC42-9803-124341E60FBC}"/>
                  </a:ext>
                </a:extLst>
              </p:cNvPr>
              <p:cNvSpPr txBox="1"/>
              <p:nvPr/>
            </p:nvSpPr>
            <p:spPr>
              <a:xfrm>
                <a:off x="2443061" y="4955607"/>
                <a:ext cx="2527181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b="1" dirty="0">
                    <a:solidFill>
                      <a:srgbClr val="1C2454"/>
                    </a:solidFill>
                  </a:rPr>
                  <a:t>Assembly &amp; Test</a:t>
                </a:r>
              </a:p>
              <a:p>
                <a:r>
                  <a:rPr lang="en-US" sz="1200" dirty="0">
                    <a:solidFill>
                      <a:srgbClr val="1C2454"/>
                    </a:solidFill>
                  </a:rPr>
                  <a:t>Cycle Time: 3 mins</a:t>
                </a:r>
              </a:p>
              <a:p>
                <a:r>
                  <a:rPr lang="en-US" sz="1200" dirty="0">
                    <a:solidFill>
                      <a:srgbClr val="1C2454"/>
                    </a:solidFill>
                  </a:rPr>
                  <a:t>FTT Quality: 96% </a:t>
                </a:r>
              </a:p>
              <a:p>
                <a:r>
                  <a:rPr lang="en-US" sz="1200" dirty="0">
                    <a:solidFill>
                      <a:srgbClr val="1C2454"/>
                    </a:solidFill>
                  </a:rPr>
                  <a:t>Cost: €0.88</a:t>
                </a:r>
              </a:p>
            </p:txBody>
          </p:sp>
        </p:grpSp>
        <p:sp>
          <p:nvSpPr>
            <p:cNvPr id="27" name="Bent Up Arrow 26">
              <a:extLst>
                <a:ext uri="{FF2B5EF4-FFF2-40B4-BE49-F238E27FC236}">
                  <a16:creationId xmlns:a16="http://schemas.microsoft.com/office/drawing/2014/main" id="{022F5068-C995-AD43-82BE-F1D1EDCF378E}"/>
                </a:ext>
              </a:extLst>
            </p:cNvPr>
            <p:cNvSpPr/>
            <p:nvPr/>
          </p:nvSpPr>
          <p:spPr>
            <a:xfrm rot="5400000">
              <a:off x="-380930" y="3147154"/>
              <a:ext cx="2597030" cy="914400"/>
            </a:xfrm>
            <a:prstGeom prst="bentUp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Bent Up Arrow 63">
              <a:extLst>
                <a:ext uri="{FF2B5EF4-FFF2-40B4-BE49-F238E27FC236}">
                  <a16:creationId xmlns:a16="http://schemas.microsoft.com/office/drawing/2014/main" id="{2D23F030-337D-B442-B5CA-EE4A9C69C8EB}"/>
                </a:ext>
              </a:extLst>
            </p:cNvPr>
            <p:cNvSpPr/>
            <p:nvPr/>
          </p:nvSpPr>
          <p:spPr>
            <a:xfrm>
              <a:off x="8082310" y="2343988"/>
              <a:ext cx="908530" cy="2457872"/>
            </a:xfrm>
            <a:prstGeom prst="bentUpArrow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5" name="Graphic 64" descr="Dump truck">
              <a:extLst>
                <a:ext uri="{FF2B5EF4-FFF2-40B4-BE49-F238E27FC236}">
                  <a16:creationId xmlns:a16="http://schemas.microsoft.com/office/drawing/2014/main" id="{EB516635-07A4-E641-BD01-0D41CC600CE8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p:blipFill>
          <p:spPr>
            <a:xfrm>
              <a:off x="8990840" y="2460303"/>
              <a:ext cx="656606" cy="656606"/>
            </a:xfrm>
            <a:prstGeom prst="rect">
              <a:avLst/>
            </a:prstGeom>
          </p:spPr>
        </p:pic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432F8515-9414-624A-A91D-13943C72497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449689" y="1904911"/>
              <a:ext cx="2464982" cy="2143705"/>
            </a:xfrm>
            <a:prstGeom prst="line">
              <a:avLst/>
            </a:prstGeom>
            <a:ln w="41275">
              <a:solidFill>
                <a:srgbClr val="C00000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Rounded Rectangle 68">
              <a:extLst>
                <a:ext uri="{FF2B5EF4-FFF2-40B4-BE49-F238E27FC236}">
                  <a16:creationId xmlns:a16="http://schemas.microsoft.com/office/drawing/2014/main" id="{C6868454-2AFC-E04E-88CB-58C5B84F2A8F}"/>
                </a:ext>
              </a:extLst>
            </p:cNvPr>
            <p:cNvSpPr/>
            <p:nvPr/>
          </p:nvSpPr>
          <p:spPr>
            <a:xfrm>
              <a:off x="3082890" y="2748494"/>
              <a:ext cx="1090272" cy="564543"/>
            </a:xfrm>
            <a:prstGeom prst="round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50" dirty="0"/>
                <a:t>Place order on Production</a:t>
              </a:r>
            </a:p>
          </p:txBody>
        </p:sp>
        <p:pic>
          <p:nvPicPr>
            <p:cNvPr id="74" name="Graphic 73" descr="Dump truck">
              <a:extLst>
                <a:ext uri="{FF2B5EF4-FFF2-40B4-BE49-F238E27FC236}">
                  <a16:creationId xmlns:a16="http://schemas.microsoft.com/office/drawing/2014/main" id="{448DA538-4E99-8844-9980-FFB5BC11E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p:blipFill>
          <p:spPr>
            <a:xfrm>
              <a:off x="745552" y="2457044"/>
              <a:ext cx="656606" cy="656606"/>
            </a:xfrm>
            <a:prstGeom prst="rect">
              <a:avLst/>
            </a:prstGeom>
          </p:spPr>
        </p:pic>
      </p:grpSp>
      <p:sp>
        <p:nvSpPr>
          <p:cNvPr id="83" name="TextBox 82">
            <a:extLst>
              <a:ext uri="{FF2B5EF4-FFF2-40B4-BE49-F238E27FC236}">
                <a16:creationId xmlns:a16="http://schemas.microsoft.com/office/drawing/2014/main" id="{A6A92C4A-5258-7942-B436-C0CADE19D584}"/>
              </a:ext>
            </a:extLst>
          </p:cNvPr>
          <p:cNvSpPr txBox="1"/>
          <p:nvPr/>
        </p:nvSpPr>
        <p:spPr>
          <a:xfrm rot="19800000">
            <a:off x="0" y="1712199"/>
            <a:ext cx="9906001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900" dirty="0">
                <a:ln w="31750">
                  <a:solidFill>
                    <a:srgbClr val="FF0000">
                      <a:alpha val="20000"/>
                    </a:srgbClr>
                  </a:solidFill>
                </a:ln>
                <a:noFill/>
              </a:rPr>
              <a:t>Example</a:t>
            </a:r>
            <a:endParaRPr lang="en-US" sz="28700" dirty="0">
              <a:ln w="31750">
                <a:solidFill>
                  <a:srgbClr val="FF0000">
                    <a:alpha val="20000"/>
                  </a:srgbClr>
                </a:solidFill>
              </a:ln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12997103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1059</TotalTime>
  <Words>147</Words>
  <Application>Microsoft Macintosh PowerPoint</Application>
  <PresentationFormat>A4 Paper (210x297 mm)</PresentationFormat>
  <Paragraphs>45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Graham Howe</cp:lastModifiedBy>
  <cp:revision>2</cp:revision>
  <dcterms:created xsi:type="dcterms:W3CDTF">2020-09-14T14:59:36Z</dcterms:created>
  <dcterms:modified xsi:type="dcterms:W3CDTF">2020-11-20T14:50:50Z</dcterms:modified>
</cp:coreProperties>
</file>