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9" r:id="rId1"/>
  </p:sldMasterIdLst>
  <p:notesMasterIdLst>
    <p:notesMasterId r:id="rId10"/>
  </p:notesMasterIdLst>
  <p:sldIdLst>
    <p:sldId id="257" r:id="rId2"/>
    <p:sldId id="259" r:id="rId3"/>
    <p:sldId id="267" r:id="rId4"/>
    <p:sldId id="266" r:id="rId5"/>
    <p:sldId id="258" r:id="rId6"/>
    <p:sldId id="260" r:id="rId7"/>
    <p:sldId id="261" r:id="rId8"/>
    <p:sldId id="26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7033D-F7E4-4C32-A3F6-CE7A1E49015E}" v="40" dt="2025-06-18T19:08:11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>
        <p:scale>
          <a:sx n="75" d="100"/>
          <a:sy n="75" d="100"/>
        </p:scale>
        <p:origin x="-456" y="1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ahmed suliman" userId="dd5bbd07d9413608" providerId="LiveId" clId="{43EC5B57-AA2E-4949-9E5F-819F0EAA948F}"/>
    <pc:docChg chg="undo custSel addSld delSld modSld sldOrd">
      <pc:chgData name="aliahmed suliman" userId="dd5bbd07d9413608" providerId="LiveId" clId="{43EC5B57-AA2E-4949-9E5F-819F0EAA948F}" dt="2025-03-22T21:23:19.324" v="1345" actId="5793"/>
      <pc:docMkLst>
        <pc:docMk/>
      </pc:docMkLst>
      <pc:sldChg chg="del">
        <pc:chgData name="aliahmed suliman" userId="dd5bbd07d9413608" providerId="LiveId" clId="{43EC5B57-AA2E-4949-9E5F-819F0EAA948F}" dt="2025-01-29T15:42:04.493" v="233" actId="2696"/>
        <pc:sldMkLst>
          <pc:docMk/>
          <pc:sldMk cId="2658144910" sldId="256"/>
        </pc:sldMkLst>
      </pc:sldChg>
      <pc:sldChg chg="addSp delSp modSp mod setBg setClrOvrMap delDesignElem">
        <pc:chgData name="aliahmed suliman" userId="dd5bbd07d9413608" providerId="LiveId" clId="{43EC5B57-AA2E-4949-9E5F-819F0EAA948F}" dt="2025-03-21T12:33:43.039" v="1151" actId="14100"/>
        <pc:sldMkLst>
          <pc:docMk/>
          <pc:sldMk cId="3309091779" sldId="257"/>
        </pc:sldMkLst>
        <pc:spChg chg="mod">
          <ac:chgData name="aliahmed suliman" userId="dd5bbd07d9413608" providerId="LiveId" clId="{43EC5B57-AA2E-4949-9E5F-819F0EAA948F}" dt="2025-03-20T23:21:32.359" v="1124" actId="26606"/>
          <ac:spMkLst>
            <pc:docMk/>
            <pc:sldMk cId="3309091779" sldId="257"/>
            <ac:spMk id="2" creationId="{C9546483-6765-0E4E-4486-E89FF168FF78}"/>
          </ac:spMkLst>
        </pc:spChg>
        <pc:spChg chg="add mod">
          <ac:chgData name="aliahmed suliman" userId="dd5bbd07d9413608" providerId="LiveId" clId="{43EC5B57-AA2E-4949-9E5F-819F0EAA948F}" dt="2025-03-21T12:33:43.039" v="1151" actId="14100"/>
          <ac:spMkLst>
            <pc:docMk/>
            <pc:sldMk cId="3309091779" sldId="257"/>
            <ac:spMk id="48" creationId="{70AA1970-3047-518E-2243-9D089ED6963B}"/>
          </ac:spMkLst>
        </pc:spChg>
        <pc:picChg chg="add mod">
          <ac:chgData name="aliahmed suliman" userId="dd5bbd07d9413608" providerId="LiveId" clId="{43EC5B57-AA2E-4949-9E5F-819F0EAA948F}" dt="2025-03-20T23:21:44.058" v="1126" actId="14100"/>
          <ac:picMkLst>
            <pc:docMk/>
            <pc:sldMk cId="3309091779" sldId="257"/>
            <ac:picMk id="43" creationId="{8C392F22-3E97-3E0F-89BE-BACC3E4CF38A}"/>
          </ac:picMkLst>
        </pc:picChg>
      </pc:sldChg>
      <pc:sldChg chg="addSp delSp modSp mod setBg setClrOvrMap">
        <pc:chgData name="aliahmed suliman" userId="dd5bbd07d9413608" providerId="LiveId" clId="{43EC5B57-AA2E-4949-9E5F-819F0EAA948F}" dt="2025-03-21T12:40:31.094" v="1160"/>
        <pc:sldMkLst>
          <pc:docMk/>
          <pc:sldMk cId="1818524244" sldId="258"/>
        </pc:sldMkLst>
        <pc:spChg chg="mod">
          <ac:chgData name="aliahmed suliman" userId="dd5bbd07d9413608" providerId="LiveId" clId="{43EC5B57-AA2E-4949-9E5F-819F0EAA948F}" dt="2025-03-21T12:40:31.094" v="1160"/>
          <ac:spMkLst>
            <pc:docMk/>
            <pc:sldMk cId="1818524244" sldId="258"/>
            <ac:spMk id="3" creationId="{EF41601C-770C-B271-575C-497BA85A2A81}"/>
          </ac:spMkLst>
        </pc:spChg>
      </pc:sldChg>
      <pc:sldChg chg="addSp delSp modSp mod setBg setClrOvrMap delDesignElem">
        <pc:chgData name="aliahmed suliman" userId="dd5bbd07d9413608" providerId="LiveId" clId="{43EC5B57-AA2E-4949-9E5F-819F0EAA948F}" dt="2025-03-22T21:23:19.324" v="1345" actId="5793"/>
        <pc:sldMkLst>
          <pc:docMk/>
          <pc:sldMk cId="2834001581" sldId="259"/>
        </pc:sldMkLst>
        <pc:spChg chg="mod">
          <ac:chgData name="aliahmed suliman" userId="dd5bbd07d9413608" providerId="LiveId" clId="{43EC5B57-AA2E-4949-9E5F-819F0EAA948F}" dt="2025-03-20T23:22:11.331" v="1127" actId="26606"/>
          <ac:spMkLst>
            <pc:docMk/>
            <pc:sldMk cId="2834001581" sldId="259"/>
            <ac:spMk id="2" creationId="{4C375B9F-37D0-69A2-DA0C-5BED124FF9B4}"/>
          </ac:spMkLst>
        </pc:spChg>
        <pc:spChg chg="mod">
          <ac:chgData name="aliahmed suliman" userId="dd5bbd07d9413608" providerId="LiveId" clId="{43EC5B57-AA2E-4949-9E5F-819F0EAA948F}" dt="2025-03-22T21:23:19.324" v="1345" actId="5793"/>
          <ac:spMkLst>
            <pc:docMk/>
            <pc:sldMk cId="2834001581" sldId="259"/>
            <ac:spMk id="3" creationId="{54E22D84-EB83-09E8-1463-0C96D90A8677}"/>
          </ac:spMkLst>
        </pc:spChg>
        <pc:picChg chg="add mod">
          <ac:chgData name="aliahmed suliman" userId="dd5bbd07d9413608" providerId="LiveId" clId="{43EC5B57-AA2E-4949-9E5F-819F0EAA948F}" dt="2025-03-20T23:22:11.331" v="1127" actId="26606"/>
          <ac:picMkLst>
            <pc:docMk/>
            <pc:sldMk cId="2834001581" sldId="259"/>
            <ac:picMk id="22" creationId="{5C572710-E154-4CF8-E494-05947F174621}"/>
          </ac:picMkLst>
        </pc:picChg>
      </pc:sldChg>
      <pc:sldChg chg="addSp delSp modSp mod setBg delDesignElem">
        <pc:chgData name="aliahmed suliman" userId="dd5bbd07d9413608" providerId="LiveId" clId="{43EC5B57-AA2E-4949-9E5F-819F0EAA948F}" dt="2025-03-21T12:43:53.866" v="1164"/>
        <pc:sldMkLst>
          <pc:docMk/>
          <pc:sldMk cId="1102103390" sldId="260"/>
        </pc:sldMkLst>
        <pc:spChg chg="mod">
          <ac:chgData name="aliahmed suliman" userId="dd5bbd07d9413608" providerId="LiveId" clId="{43EC5B57-AA2E-4949-9E5F-819F0EAA948F}" dt="2025-03-20T22:56:10.787" v="1076" actId="255"/>
          <ac:spMkLst>
            <pc:docMk/>
            <pc:sldMk cId="1102103390" sldId="260"/>
            <ac:spMk id="2" creationId="{32261DB4-3831-32CC-06E6-39B38624C2A1}"/>
          </ac:spMkLst>
        </pc:spChg>
        <pc:spChg chg="add mod">
          <ac:chgData name="aliahmed suliman" userId="dd5bbd07d9413608" providerId="LiveId" clId="{43EC5B57-AA2E-4949-9E5F-819F0EAA948F}" dt="2025-03-21T12:43:53.866" v="1164"/>
          <ac:spMkLst>
            <pc:docMk/>
            <pc:sldMk cId="1102103390" sldId="260"/>
            <ac:spMk id="56" creationId="{770EC10F-2365-C491-D788-2CCCFAF97342}"/>
          </ac:spMkLst>
        </pc:spChg>
      </pc:sldChg>
      <pc:sldChg chg="addSp delSp modSp mod setBg delDesignElem">
        <pc:chgData name="aliahmed suliman" userId="dd5bbd07d9413608" providerId="LiveId" clId="{43EC5B57-AA2E-4949-9E5F-819F0EAA948F}" dt="2025-03-21T12:44:34.642" v="1257" actId="108"/>
        <pc:sldMkLst>
          <pc:docMk/>
          <pc:sldMk cId="779527641" sldId="261"/>
        </pc:sldMkLst>
        <pc:spChg chg="mod">
          <ac:chgData name="aliahmed suliman" userId="dd5bbd07d9413608" providerId="LiveId" clId="{43EC5B57-AA2E-4949-9E5F-819F0EAA948F}" dt="2025-03-20T22:56:03.171" v="1075" actId="255"/>
          <ac:spMkLst>
            <pc:docMk/>
            <pc:sldMk cId="779527641" sldId="261"/>
            <ac:spMk id="2" creationId="{DFA29B0F-8D22-540F-5311-53C91A5AB5FE}"/>
          </ac:spMkLst>
        </pc:spChg>
        <pc:spChg chg="add del mod">
          <ac:chgData name="aliahmed suliman" userId="dd5bbd07d9413608" providerId="LiveId" clId="{43EC5B57-AA2E-4949-9E5F-819F0EAA948F}" dt="2025-03-21T12:44:34.642" v="1257" actId="108"/>
          <ac:spMkLst>
            <pc:docMk/>
            <pc:sldMk cId="779527641" sldId="261"/>
            <ac:spMk id="3" creationId="{AF89C2A4-348D-A8FE-002B-46C2E4F7F9DC}"/>
          </ac:spMkLst>
        </pc:spChg>
      </pc:sldChg>
      <pc:sldChg chg="addSp delSp modSp mod setBg delDesignElem">
        <pc:chgData name="aliahmed suliman" userId="dd5bbd07d9413608" providerId="LiveId" clId="{43EC5B57-AA2E-4949-9E5F-819F0EAA948F}" dt="2025-03-21T13:36:09.635" v="1337"/>
        <pc:sldMkLst>
          <pc:docMk/>
          <pc:sldMk cId="3330425510" sldId="262"/>
        </pc:sldMkLst>
      </pc:sldChg>
      <pc:sldChg chg="addSp delSp modSp del mod">
        <pc:chgData name="aliahmed suliman" userId="dd5bbd07d9413608" providerId="LiveId" clId="{43EC5B57-AA2E-4949-9E5F-819F0EAA948F}" dt="2025-03-20T21:34:39.522" v="739" actId="2696"/>
        <pc:sldMkLst>
          <pc:docMk/>
          <pc:sldMk cId="3291964498" sldId="263"/>
        </pc:sldMkLst>
      </pc:sldChg>
      <pc:sldChg chg="addSp modSp new mod">
        <pc:chgData name="aliahmed suliman" userId="dd5bbd07d9413608" providerId="LiveId" clId="{43EC5B57-AA2E-4949-9E5F-819F0EAA948F}" dt="2025-03-21T12:55:05.164" v="1265"/>
        <pc:sldMkLst>
          <pc:docMk/>
          <pc:sldMk cId="1835184252" sldId="264"/>
        </pc:sldMkLst>
      </pc:sldChg>
      <pc:sldChg chg="del">
        <pc:chgData name="aliahmed suliman" userId="dd5bbd07d9413608" providerId="LiveId" clId="{43EC5B57-AA2E-4949-9E5F-819F0EAA948F}" dt="2025-01-29T15:41:55.844" v="232" actId="2696"/>
        <pc:sldMkLst>
          <pc:docMk/>
          <pc:sldMk cId="2758246414" sldId="264"/>
        </pc:sldMkLst>
      </pc:sldChg>
      <pc:sldChg chg="addSp delSp modSp new mod">
        <pc:chgData name="aliahmed suliman" userId="dd5bbd07d9413608" providerId="LiveId" clId="{43EC5B57-AA2E-4949-9E5F-819F0EAA948F}" dt="2025-03-21T13:28:36.828" v="1333" actId="688"/>
        <pc:sldMkLst>
          <pc:docMk/>
          <pc:sldMk cId="1975569755" sldId="265"/>
        </pc:sldMkLst>
      </pc:sldChg>
      <pc:sldChg chg="del">
        <pc:chgData name="aliahmed suliman" userId="dd5bbd07d9413608" providerId="LiveId" clId="{43EC5B57-AA2E-4949-9E5F-819F0EAA948F}" dt="2025-01-29T15:41:50.316" v="231" actId="2696"/>
        <pc:sldMkLst>
          <pc:docMk/>
          <pc:sldMk cId="4079685334" sldId="265"/>
        </pc:sldMkLst>
      </pc:sldChg>
      <pc:sldChg chg="modSp new del ord">
        <pc:chgData name="aliahmed suliman" userId="dd5bbd07d9413608" providerId="LiveId" clId="{43EC5B57-AA2E-4949-9E5F-819F0EAA948F}" dt="2025-03-20T22:52:00.266" v="1047" actId="2696"/>
        <pc:sldMkLst>
          <pc:docMk/>
          <pc:sldMk cId="2747675203" sldId="266"/>
        </pc:sldMkLst>
      </pc:sldChg>
    </pc:docChg>
  </pc:docChgLst>
  <pc:docChgLst>
    <pc:chgData name="aliahmed suliman" userId="dd5bbd07d9413608" providerId="LiveId" clId="{B6D7033D-F7E4-4C32-A3F6-CE7A1E49015E}"/>
    <pc:docChg chg="undo custSel addSld delSld modSld modMainMaster">
      <pc:chgData name="aliahmed suliman" userId="dd5bbd07d9413608" providerId="LiveId" clId="{B6D7033D-F7E4-4C32-A3F6-CE7A1E49015E}" dt="2025-06-18T19:11:52.377" v="377" actId="27636"/>
      <pc:docMkLst>
        <pc:docMk/>
      </pc:docMkLst>
      <pc:sldChg chg="addSp delSp modSp mod setBg setFolMasterObjs delDesignElem">
        <pc:chgData name="aliahmed suliman" userId="dd5bbd07d9413608" providerId="LiveId" clId="{B6D7033D-F7E4-4C32-A3F6-CE7A1E49015E}" dt="2025-06-14T20:49:35.466" v="304" actId="139"/>
        <pc:sldMkLst>
          <pc:docMk/>
          <pc:sldMk cId="3309091779" sldId="257"/>
        </pc:sldMkLst>
        <pc:spChg chg="mod">
          <ac:chgData name="aliahmed suliman" userId="dd5bbd07d9413608" providerId="LiveId" clId="{B6D7033D-F7E4-4C32-A3F6-CE7A1E49015E}" dt="2025-06-14T20:49:35.466" v="304" actId="139"/>
          <ac:spMkLst>
            <pc:docMk/>
            <pc:sldMk cId="3309091779" sldId="257"/>
            <ac:spMk id="2" creationId="{C9546483-6765-0E4E-4486-E89FF168FF78}"/>
          </ac:spMkLst>
        </pc:spChg>
        <pc:spChg chg="mod">
          <ac:chgData name="aliahmed suliman" userId="dd5bbd07d9413608" providerId="LiveId" clId="{B6D7033D-F7E4-4C32-A3F6-CE7A1E49015E}" dt="2025-06-06T21:42:39.510" v="284" actId="26606"/>
          <ac:spMkLst>
            <pc:docMk/>
            <pc:sldMk cId="3309091779" sldId="257"/>
            <ac:spMk id="48" creationId="{70AA1970-3047-518E-2243-9D089ED6963B}"/>
          </ac:spMkLst>
        </pc:spChg>
        <pc:picChg chg="mod">
          <ac:chgData name="aliahmed suliman" userId="dd5bbd07d9413608" providerId="LiveId" clId="{B6D7033D-F7E4-4C32-A3F6-CE7A1E49015E}" dt="2025-06-06T21:42:39.510" v="284" actId="26606"/>
          <ac:picMkLst>
            <pc:docMk/>
            <pc:sldMk cId="3309091779" sldId="257"/>
            <ac:picMk id="43" creationId="{8C392F22-3E97-3E0F-89BE-BACC3E4CF38A}"/>
          </ac:picMkLst>
        </pc:picChg>
      </pc:sldChg>
      <pc:sldChg chg="addSp delSp modSp mod setBg setFolMasterObjs">
        <pc:chgData name="aliahmed suliman" userId="dd5bbd07d9413608" providerId="LiveId" clId="{B6D7033D-F7E4-4C32-A3F6-CE7A1E49015E}" dt="2025-06-18T18:56:26.788" v="310" actId="108"/>
        <pc:sldMkLst>
          <pc:docMk/>
          <pc:sldMk cId="1818524244" sldId="258"/>
        </pc:sldMkLst>
        <pc:spChg chg="mod">
          <ac:chgData name="aliahmed suliman" userId="dd5bbd07d9413608" providerId="LiveId" clId="{B6D7033D-F7E4-4C32-A3F6-CE7A1E49015E}" dt="2025-06-18T18:56:26.788" v="310" actId="108"/>
          <ac:spMkLst>
            <pc:docMk/>
            <pc:sldMk cId="1818524244" sldId="258"/>
            <ac:spMk id="3" creationId="{EF41601C-770C-B271-575C-497BA85A2A81}"/>
          </ac:spMkLst>
        </pc:spChg>
      </pc:sldChg>
      <pc:sldChg chg="addSp delSp modSp mod setBg setFolMasterObjs delDesignElem">
        <pc:chgData name="aliahmed suliman" userId="dd5bbd07d9413608" providerId="LiveId" clId="{B6D7033D-F7E4-4C32-A3F6-CE7A1E49015E}" dt="2025-06-14T20:48:03.219" v="301" actId="27636"/>
        <pc:sldMkLst>
          <pc:docMk/>
          <pc:sldMk cId="2834001581" sldId="259"/>
        </pc:sldMkLst>
        <pc:spChg chg="mod">
          <ac:chgData name="aliahmed suliman" userId="dd5bbd07d9413608" providerId="LiveId" clId="{B6D7033D-F7E4-4C32-A3F6-CE7A1E49015E}" dt="2025-06-14T20:48:03.209" v="300" actId="27636"/>
          <ac:spMkLst>
            <pc:docMk/>
            <pc:sldMk cId="2834001581" sldId="259"/>
            <ac:spMk id="2" creationId="{4C375B9F-37D0-69A2-DA0C-5BED124FF9B4}"/>
          </ac:spMkLst>
        </pc:spChg>
        <pc:spChg chg="mod">
          <ac:chgData name="aliahmed suliman" userId="dd5bbd07d9413608" providerId="LiveId" clId="{B6D7033D-F7E4-4C32-A3F6-CE7A1E49015E}" dt="2025-06-14T20:48:03.219" v="301" actId="27636"/>
          <ac:spMkLst>
            <pc:docMk/>
            <pc:sldMk cId="2834001581" sldId="259"/>
            <ac:spMk id="3" creationId="{54E22D84-EB83-09E8-1463-0C96D90A8677}"/>
          </ac:spMkLst>
        </pc:spChg>
        <pc:picChg chg="mod">
          <ac:chgData name="aliahmed suliman" userId="dd5bbd07d9413608" providerId="LiveId" clId="{B6D7033D-F7E4-4C32-A3F6-CE7A1E49015E}" dt="2025-06-06T21:42:45.571" v="289" actId="26606"/>
          <ac:picMkLst>
            <pc:docMk/>
            <pc:sldMk cId="2834001581" sldId="259"/>
            <ac:picMk id="22" creationId="{5C572710-E154-4CF8-E494-05947F174621}"/>
          </ac:picMkLst>
        </pc:picChg>
      </pc:sldChg>
      <pc:sldChg chg="addSp delSp modSp mod setBg setFolMasterObjs setClrOvrMap">
        <pc:chgData name="aliahmed suliman" userId="dd5bbd07d9413608" providerId="LiveId" clId="{B6D7033D-F7E4-4C32-A3F6-CE7A1E49015E}" dt="2025-06-18T19:08:59.018" v="350" actId="6549"/>
        <pc:sldMkLst>
          <pc:docMk/>
          <pc:sldMk cId="1102103390" sldId="260"/>
        </pc:sldMkLst>
        <pc:spChg chg="mod">
          <ac:chgData name="aliahmed suliman" userId="dd5bbd07d9413608" providerId="LiveId" clId="{B6D7033D-F7E4-4C32-A3F6-CE7A1E49015E}" dt="2025-06-18T19:08:59.018" v="350" actId="6549"/>
          <ac:spMkLst>
            <pc:docMk/>
            <pc:sldMk cId="1102103390" sldId="260"/>
            <ac:spMk id="2" creationId="{32261DB4-3831-32CC-06E6-39B38624C2A1}"/>
          </ac:spMkLst>
        </pc:spChg>
        <pc:spChg chg="mod ord">
          <ac:chgData name="aliahmed suliman" userId="dd5bbd07d9413608" providerId="LiveId" clId="{B6D7033D-F7E4-4C32-A3F6-CE7A1E49015E}" dt="2025-06-18T19:08:29.708" v="347" actId="26606"/>
          <ac:spMkLst>
            <pc:docMk/>
            <pc:sldMk cId="1102103390" sldId="260"/>
            <ac:spMk id="56" creationId="{770EC10F-2365-C491-D788-2CCCFAF97342}"/>
          </ac:spMkLst>
        </pc:spChg>
        <pc:spChg chg="add del">
          <ac:chgData name="aliahmed suliman" userId="dd5bbd07d9413608" providerId="LiveId" clId="{B6D7033D-F7E4-4C32-A3F6-CE7A1E49015E}" dt="2025-06-18T19:08:29.708" v="347" actId="26606"/>
          <ac:spMkLst>
            <pc:docMk/>
            <pc:sldMk cId="1102103390" sldId="260"/>
            <ac:spMk id="61" creationId="{79C6D306-31E9-43B3-9138-4380226F087A}"/>
          </ac:spMkLst>
        </pc:spChg>
        <pc:spChg chg="add del">
          <ac:chgData name="aliahmed suliman" userId="dd5bbd07d9413608" providerId="LiveId" clId="{B6D7033D-F7E4-4C32-A3F6-CE7A1E49015E}" dt="2025-06-18T19:08:29.708" v="347" actId="26606"/>
          <ac:spMkLst>
            <pc:docMk/>
            <pc:sldMk cId="1102103390" sldId="260"/>
            <ac:spMk id="63" creationId="{54EE5255-C170-408A-82A9-B5EA213A1B1C}"/>
          </ac:spMkLst>
        </pc:spChg>
        <pc:picChg chg="add mod">
          <ac:chgData name="aliahmed suliman" userId="dd5bbd07d9413608" providerId="LiveId" clId="{B6D7033D-F7E4-4C32-A3F6-CE7A1E49015E}" dt="2025-06-18T19:08:29.708" v="347" actId="26606"/>
          <ac:picMkLst>
            <pc:docMk/>
            <pc:sldMk cId="1102103390" sldId="260"/>
            <ac:picMk id="3" creationId="{3336951F-5F8B-1EED-368A-40435B49023E}"/>
          </ac:picMkLst>
        </pc:picChg>
        <pc:picChg chg="add mod">
          <ac:chgData name="aliahmed suliman" userId="dd5bbd07d9413608" providerId="LiveId" clId="{B6D7033D-F7E4-4C32-A3F6-CE7A1E49015E}" dt="2025-06-18T19:08:29.708" v="347" actId="26606"/>
          <ac:picMkLst>
            <pc:docMk/>
            <pc:sldMk cId="1102103390" sldId="260"/>
            <ac:picMk id="4" creationId="{171F42DC-1BFD-DF5B-E7B2-9FC22BE4DBEE}"/>
          </ac:picMkLst>
        </pc:picChg>
      </pc:sldChg>
      <pc:sldChg chg="addSp delSp modSp mod setBg setFolMasterObjs">
        <pc:chgData name="aliahmed suliman" userId="dd5bbd07d9413608" providerId="LiveId" clId="{B6D7033D-F7E4-4C32-A3F6-CE7A1E49015E}" dt="2025-06-18T19:11:19.643" v="372" actId="13900"/>
        <pc:sldMkLst>
          <pc:docMk/>
          <pc:sldMk cId="779527641" sldId="261"/>
        </pc:sldMkLst>
        <pc:spChg chg="mod">
          <ac:chgData name="aliahmed suliman" userId="dd5bbd07d9413608" providerId="LiveId" clId="{B6D7033D-F7E4-4C32-A3F6-CE7A1E49015E}" dt="2025-06-18T19:11:19.643" v="372" actId="13900"/>
          <ac:spMkLst>
            <pc:docMk/>
            <pc:sldMk cId="779527641" sldId="261"/>
            <ac:spMk id="2" creationId="{DFA29B0F-8D22-540F-5311-53C91A5AB5FE}"/>
          </ac:spMkLst>
        </pc:spChg>
        <pc:spChg chg="mod">
          <ac:chgData name="aliahmed suliman" userId="dd5bbd07d9413608" providerId="LiveId" clId="{B6D7033D-F7E4-4C32-A3F6-CE7A1E49015E}" dt="2025-06-06T21:42:40.778" v="285" actId="26606"/>
          <ac:spMkLst>
            <pc:docMk/>
            <pc:sldMk cId="779527641" sldId="261"/>
            <ac:spMk id="3" creationId="{AF89C2A4-348D-A8FE-002B-46C2E4F7F9DC}"/>
          </ac:spMkLst>
        </pc:spChg>
      </pc:sldChg>
      <pc:sldChg chg="modSp del setBg">
        <pc:chgData name="aliahmed suliman" userId="dd5bbd07d9413608" providerId="LiveId" clId="{B6D7033D-F7E4-4C32-A3F6-CE7A1E49015E}" dt="2025-06-06T21:23:43.425" v="99" actId="2696"/>
        <pc:sldMkLst>
          <pc:docMk/>
          <pc:sldMk cId="3330425510" sldId="262"/>
        </pc:sldMkLst>
      </pc:sldChg>
      <pc:sldChg chg="modSp del">
        <pc:chgData name="aliahmed suliman" userId="dd5bbd07d9413608" providerId="LiveId" clId="{B6D7033D-F7E4-4C32-A3F6-CE7A1E49015E}" dt="2025-06-06T21:22:52.048" v="97" actId="2696"/>
        <pc:sldMkLst>
          <pc:docMk/>
          <pc:sldMk cId="1835184252" sldId="264"/>
        </pc:sldMkLst>
      </pc:sldChg>
      <pc:sldChg chg="addSp delSp modSp mod setBg setFolMasterObjs">
        <pc:chgData name="aliahmed suliman" userId="dd5bbd07d9413608" providerId="LiveId" clId="{B6D7033D-F7E4-4C32-A3F6-CE7A1E49015E}" dt="2025-06-18T18:57:06.247" v="312" actId="108"/>
        <pc:sldMkLst>
          <pc:docMk/>
          <pc:sldMk cId="1842345203" sldId="266"/>
        </pc:sldMkLst>
        <pc:spChg chg="mod">
          <ac:chgData name="aliahmed suliman" userId="dd5bbd07d9413608" providerId="LiveId" clId="{B6D7033D-F7E4-4C32-A3F6-CE7A1E49015E}" dt="2025-06-14T20:44:00.730" v="293" actId="26606"/>
          <ac:spMkLst>
            <pc:docMk/>
            <pc:sldMk cId="1842345203" sldId="266"/>
            <ac:spMk id="2" creationId="{420FBC05-C39D-4C7D-CF1D-F9E05FFA14CF}"/>
          </ac:spMkLst>
        </pc:spChg>
        <pc:spChg chg="add del mod">
          <ac:chgData name="aliahmed suliman" userId="dd5bbd07d9413608" providerId="LiveId" clId="{B6D7033D-F7E4-4C32-A3F6-CE7A1E49015E}" dt="2025-06-18T18:57:06.247" v="312" actId="108"/>
          <ac:spMkLst>
            <pc:docMk/>
            <pc:sldMk cId="1842345203" sldId="266"/>
            <ac:spMk id="3" creationId="{DA24676D-53D8-CBDC-5551-3FB7EA693B17}"/>
          </ac:spMkLst>
        </pc:spChg>
        <pc:picChg chg="add mod">
          <ac:chgData name="aliahmed suliman" userId="dd5bbd07d9413608" providerId="LiveId" clId="{B6D7033D-F7E4-4C32-A3F6-CE7A1E49015E}" dt="2025-06-14T20:44:59.802" v="299" actId="14100"/>
          <ac:picMkLst>
            <pc:docMk/>
            <pc:sldMk cId="1842345203" sldId="266"/>
            <ac:picMk id="4" creationId="{53E2E90F-8750-C372-B3AA-08BA05AE0DE1}"/>
          </ac:picMkLst>
        </pc:picChg>
      </pc:sldChg>
      <pc:sldChg chg="modSp new mod">
        <pc:chgData name="aliahmed suliman" userId="dd5bbd07d9413608" providerId="LiveId" clId="{B6D7033D-F7E4-4C32-A3F6-CE7A1E49015E}" dt="2025-06-18T18:57:56.313" v="317" actId="13900"/>
        <pc:sldMkLst>
          <pc:docMk/>
          <pc:sldMk cId="2793787986" sldId="267"/>
        </pc:sldMkLst>
        <pc:spChg chg="mod">
          <ac:chgData name="aliahmed suliman" userId="dd5bbd07d9413608" providerId="LiveId" clId="{B6D7033D-F7E4-4C32-A3F6-CE7A1E49015E}" dt="2025-06-18T18:57:24.280" v="313" actId="255"/>
          <ac:spMkLst>
            <pc:docMk/>
            <pc:sldMk cId="2793787986" sldId="267"/>
            <ac:spMk id="2" creationId="{DA838390-89E5-D3E7-D08C-483760A16F26}"/>
          </ac:spMkLst>
        </pc:spChg>
        <pc:spChg chg="mod">
          <ac:chgData name="aliahmed suliman" userId="dd5bbd07d9413608" providerId="LiveId" clId="{B6D7033D-F7E4-4C32-A3F6-CE7A1E49015E}" dt="2025-06-18T18:57:56.313" v="317" actId="13900"/>
          <ac:spMkLst>
            <pc:docMk/>
            <pc:sldMk cId="2793787986" sldId="267"/>
            <ac:spMk id="3" creationId="{490BD1DA-2F7E-42ED-B076-5B65E98ABCE0}"/>
          </ac:spMkLst>
        </pc:spChg>
      </pc:sldChg>
      <pc:sldChg chg="modSp del">
        <pc:chgData name="aliahmed suliman" userId="dd5bbd07d9413608" providerId="LiveId" clId="{B6D7033D-F7E4-4C32-A3F6-CE7A1E49015E}" dt="2025-06-06T21:22:57.625" v="98" actId="2696"/>
        <pc:sldMkLst>
          <pc:docMk/>
          <pc:sldMk cId="3524031607" sldId="267"/>
        </pc:sldMkLst>
      </pc:sldChg>
      <pc:sldChg chg="modSp new mod">
        <pc:chgData name="aliahmed suliman" userId="dd5bbd07d9413608" providerId="LiveId" clId="{B6D7033D-F7E4-4C32-A3F6-CE7A1E49015E}" dt="2025-06-18T19:11:52.377" v="377" actId="27636"/>
        <pc:sldMkLst>
          <pc:docMk/>
          <pc:sldMk cId="2243987302" sldId="268"/>
        </pc:sldMkLst>
        <pc:spChg chg="mod">
          <ac:chgData name="aliahmed suliman" userId="dd5bbd07d9413608" providerId="LiveId" clId="{B6D7033D-F7E4-4C32-A3F6-CE7A1E49015E}" dt="2025-06-18T19:09:48.271" v="360" actId="20577"/>
          <ac:spMkLst>
            <pc:docMk/>
            <pc:sldMk cId="2243987302" sldId="268"/>
            <ac:spMk id="2" creationId="{8DB0C543-DEED-FE72-36A5-A42D7B1254DA}"/>
          </ac:spMkLst>
        </pc:spChg>
        <pc:spChg chg="mod">
          <ac:chgData name="aliahmed suliman" userId="dd5bbd07d9413608" providerId="LiveId" clId="{B6D7033D-F7E4-4C32-A3F6-CE7A1E49015E}" dt="2025-06-18T19:11:52.377" v="377" actId="27636"/>
          <ac:spMkLst>
            <pc:docMk/>
            <pc:sldMk cId="2243987302" sldId="268"/>
            <ac:spMk id="3" creationId="{F215573A-E9A0-E568-A60A-7E98CB56C886}"/>
          </ac:spMkLst>
        </pc:spChg>
      </pc:sldChg>
      <pc:sldMasterChg chg="setBg modSldLayout">
        <pc:chgData name="aliahmed suliman" userId="dd5bbd07d9413608" providerId="LiveId" clId="{B6D7033D-F7E4-4C32-A3F6-CE7A1E49015E}" dt="2025-06-06T21:14:58.534" v="15"/>
        <pc:sldMasterMkLst>
          <pc:docMk/>
          <pc:sldMasterMk cId="1365962897" sldId="2147483689"/>
        </pc:sldMasterMkLst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3746712563" sldId="2147483690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3784027188" sldId="2147483691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1136027333" sldId="2147483692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2293496093" sldId="2147483693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3641765611" sldId="2147483694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2528825261" sldId="2147483695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2701556299" sldId="2147483696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2885710931" sldId="2147483697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591154714" sldId="2147483698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2921252651" sldId="2147483699"/>
          </pc:sldLayoutMkLst>
        </pc:sldLayoutChg>
        <pc:sldLayoutChg chg="setBg">
          <pc:chgData name="aliahmed suliman" userId="dd5bbd07d9413608" providerId="LiveId" clId="{B6D7033D-F7E4-4C32-A3F6-CE7A1E49015E}" dt="2025-06-06T21:14:58.534" v="15"/>
          <pc:sldLayoutMkLst>
            <pc:docMk/>
            <pc:sldMasterMk cId="1365962897" sldId="2147483689"/>
            <pc:sldLayoutMk cId="3445093032" sldId="214748370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AEE47-B41F-410C-A82C-C10A432C4322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F8EE3-D485-4983-B3EB-8879BB03C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42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9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538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13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310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71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83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632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321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183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459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7774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283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2247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7535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5275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04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BE02C-FBF4-4852-BFF8-00E8D4096520}" type="datetimeFigureOut">
              <a:rPr lang="en-GB" smtClean="0"/>
              <a:t>18/06/2025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0418CD5-081E-49B8-B117-758430E70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2063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0" r:id="rId1"/>
    <p:sldLayoutId id="2147483801" r:id="rId2"/>
    <p:sldLayoutId id="2147483802" r:id="rId3"/>
    <p:sldLayoutId id="2147483803" r:id="rId4"/>
    <p:sldLayoutId id="2147483804" r:id="rId5"/>
    <p:sldLayoutId id="2147483805" r:id="rId6"/>
    <p:sldLayoutId id="2147483806" r:id="rId7"/>
    <p:sldLayoutId id="2147483807" r:id="rId8"/>
    <p:sldLayoutId id="2147483808" r:id="rId9"/>
    <p:sldLayoutId id="2147483809" r:id="rId10"/>
    <p:sldLayoutId id="2147483810" r:id="rId11"/>
    <p:sldLayoutId id="2147483811" r:id="rId12"/>
    <p:sldLayoutId id="2147483812" r:id="rId13"/>
    <p:sldLayoutId id="2147483813" r:id="rId14"/>
    <p:sldLayoutId id="2147483814" r:id="rId15"/>
    <p:sldLayoutId id="21474838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margaret_heffernan_forget_the_pecking_order_at_wo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xmlns="" id="{8C392F22-3E97-3E0F-89BE-BACC3E4CF3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12" r="17510"/>
          <a:stretch/>
        </p:blipFill>
        <p:spPr>
          <a:xfrm>
            <a:off x="6731306" y="-1"/>
            <a:ext cx="5460693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546483-6765-0E4E-4486-E89FF168F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041400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itchFamily="34" charset="0"/>
                <a:cs typeface="Arial" pitchFamily="34" charset="0"/>
              </a:rPr>
              <a:t>The Art of Effective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Teamwork</a:t>
            </a:r>
            <a:endParaRPr lang="en-GB" dirty="0"/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xmlns="" id="{70AA1970-3047-518E-2243-9D089ED69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6193729" cy="3880773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University of Wales TSD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Module :Effective Teamworking and Communication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GB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Module code :</a:t>
            </a: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BMSW4009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Student Name : Ahmed Abdurahman Adam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Student Number : 2423736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buNone/>
              <a:tabLst>
                <a:tab pos="457200" algn="l"/>
              </a:tabLst>
            </a:pPr>
            <a:r>
              <a:rPr lang="en-GB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Submission deadline : 18th June 2025</a:t>
            </a:r>
            <a:r>
              <a:rPr lang="en-US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 </a:t>
            </a:r>
            <a:endParaRPr lang="en-GB" sz="1600" dirty="0">
              <a:solidFill>
                <a:schemeClr val="accent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marL="0" lvl="0" indent="0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None/>
              <a:tabLst>
                <a:tab pos="457200" algn="l"/>
              </a:tabLst>
            </a:pPr>
            <a:r>
              <a:rPr lang="en-GB" sz="1600" dirty="0">
                <a:solidFill>
                  <a:schemeClr val="accent1"/>
                </a:solidFill>
                <a:latin typeface="Arial" pitchFamily="34" charset="0"/>
                <a:ea typeface="+mj-ea"/>
                <a:cs typeface="Arial" pitchFamily="34" charset="0"/>
              </a:rPr>
              <a:t>Assignment Title :  Effective Teamwork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0917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One in a crowd">
            <a:extLst>
              <a:ext uri="{FF2B5EF4-FFF2-40B4-BE49-F238E27FC236}">
                <a16:creationId xmlns:a16="http://schemas.microsoft.com/office/drawing/2014/main" xmlns="" id="{5C572710-E154-4CF8-E494-05947F1746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81" r="668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4C375B9F-37D0-69A2-DA0C-5BED124FF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 fontScale="90000"/>
          </a:bodyPr>
          <a:lstStyle/>
          <a:p>
            <a:r>
              <a:rPr lang="en-GB" sz="2800"/>
              <a:t>Introduction to Teamwork</a:t>
            </a:r>
            <a:r>
              <a:rPr lang="en-GB" sz="25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/>
            </a:r>
            <a:br>
              <a:rPr lang="en-GB" sz="250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endParaRPr lang="en-GB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E22D84-EB83-09E8-1463-0C96D90A8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60589"/>
            <a:ext cx="12192000" cy="3880773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Teamwork is the process of collaboration among team members to achieve task goals.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It translates team inputs into outputs, including effectiveness and satisfaction.</a:t>
            </a:r>
          </a:p>
          <a:p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evolution of teamwork with advancements in technology and organizational culture.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diverse structures of teams, from project-based units to multi-functional groups.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power of teamwork in balancing strengths, overcoming deficiencies, and driving innovation.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Driskell, J. E., Salas, E., &amp; Driskell, T. (2018).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001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838390-89E5-D3E7-D08C-483760A16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90BD1DA-2F7E-42ED-B076-5B65E98AB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Key Areas Covered: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Definition of Teamwork – Understanding collaboration and its impact on effectiveness.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Evolution of Teamwork – How technology and organizational culture shape teamwork.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Team Structures – Exploring project-based and multi-functional team formations.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None/>
            </a:pPr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Benefits of Teamwork – Strengths, overcoming deficiencies, and fostering innovation.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787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xmlns="" id="{FFCD6309-CEF2-2A24-FCB7-79C460951B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0FBC05-C39D-4C7D-CF1D-F9E05FFA1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2239766"/>
          </a:xfrm>
        </p:spPr>
        <p:txBody>
          <a:bodyPr>
            <a:normAutofit fontScale="90000"/>
          </a:bodyPr>
          <a:lstStyle/>
          <a:p>
            <a:r>
              <a:rPr lang="en-GB" sz="2500" dirty="0"/>
              <a:t/>
            </a:r>
            <a:br>
              <a:rPr lang="en-GB" sz="2500" dirty="0"/>
            </a:br>
            <a:r>
              <a:rPr lang="en-GB" sz="2500" dirty="0"/>
              <a:t/>
            </a:r>
            <a:br>
              <a:rPr lang="en-GB" sz="2500" dirty="0"/>
            </a:br>
            <a:r>
              <a:rPr lang="en-GB" sz="2500" dirty="0"/>
              <a:t/>
            </a:r>
            <a:br>
              <a:rPr lang="en-GB" sz="2500" dirty="0"/>
            </a:br>
            <a:r>
              <a:rPr lang="en-GB" sz="2500" dirty="0"/>
              <a:t/>
            </a:r>
            <a:br>
              <a:rPr lang="en-GB" sz="2500" dirty="0"/>
            </a:br>
            <a:r>
              <a:rPr lang="en-GB" sz="2500" dirty="0"/>
              <a:t/>
            </a:r>
            <a:br>
              <a:rPr lang="en-GB" sz="2500" dirty="0"/>
            </a:br>
            <a:r>
              <a:rPr lang="en-GB" sz="2500" dirty="0"/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Foundations &amp; Individual Contributions</a:t>
            </a: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/>
            </a:r>
            <a:b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/>
            </a:r>
            <a:br>
              <a:rPr lang="en-GB" sz="25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endParaRPr lang="en-GB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A24676D-53D8-CBDC-5551-3FB7EA693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04154"/>
            <a:ext cx="12192000" cy="3780890"/>
          </a:xfrm>
        </p:spPr>
        <p:txBody>
          <a:bodyPr>
            <a:noAutofit/>
          </a:bodyPr>
          <a:lstStyle/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Effective Teamwork Principles: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Trust: Enables reliance among team members.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Communication: Reduces misunderstandings and enhances efficiency.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Collaboration: Encourages diverse perspectives and shared responsibilities.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Adaptability &amp; Support: Boosts morale and productivity.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Individual Role in Teams: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Planner &amp; facilitator: Ensuring organization, clarity, and inclusion.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Encouraging honest communication and goal alignment.</a:t>
            </a:r>
          </a:p>
          <a:p>
            <a:r>
              <a:rPr lang="en-US" sz="1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Reference: Avery, C. M., Murphy, E. O., &amp; Walker, M. A. (2001).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3E2E90F-8750-C372-B3AA-08BA05AE0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268" y="1983036"/>
            <a:ext cx="4832732" cy="291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345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41601C-770C-B271-575C-497BA85A2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97951"/>
            <a:ext cx="12192000" cy="5024063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</a:pPr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Case Studies on Effective Teamwork</a:t>
            </a:r>
            <a:endParaRPr lang="en-GB" sz="1600" i="1" dirty="0">
              <a:solidFill>
                <a:schemeClr val="accent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Example: Tech Industry Product Development Team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Integrated engineering, marketing, and design expertise.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Frequent discussions and open feedback culture.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Agile methodologies ensured flexibility and market adaptability.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Lessons Learned: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Strategic teamwork enhances innovation and productivity.</a:t>
            </a:r>
          </a:p>
          <a:p>
            <a:r>
              <a:rPr lang="en-US" sz="1600" i="1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Open communication fosters creativity and problem-solving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8185242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2261DB4-3831-32CC-06E6-39B38624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17" y="883577"/>
            <a:ext cx="8747954" cy="534256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buNone/>
            </a:pPr>
            <a:r>
              <a:rPr lang="en-GB" sz="2000" dirty="0"/>
              <a:t>Theoretical Frameworks &amp; Team Models</a:t>
            </a:r>
            <a:br>
              <a:rPr lang="en-GB" sz="2000" dirty="0"/>
            </a:br>
            <a:r>
              <a:rPr lang="en-GB" sz="2000" dirty="0"/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Theories: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Social Interdependence Theory: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Positive collaboration drives productivity.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Empowers teams for success.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Systems Theory: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Teams function as adaptive networks fostering communication and innovation.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 Models:</a:t>
            </a:r>
            <a:b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GRPI Model: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Focuses on Goals, Roles, Processes, and Interpersonal Relationships.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Tuckman’s Model: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Defines team evolution stages—Forming, Storming, Norming, Performing, and Adjourning. Understanding these stages facilitates proactive leadership and conflict resolution.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Belbin’s Team Roles: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Identifies nine roles' individuals adopt in teams, balancing strengths for optimal performance. Self-awareness of one's role enhances collaboration and teamwork.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Integrated Model of Teamwork: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Balances taskwork and teamwork for efficiency and success.</a:t>
            </a:r>
            <a:r>
              <a:rPr lang="en-US" sz="1050" dirty="0"/>
              <a:t/>
            </a:r>
            <a:br>
              <a:rPr lang="en-US" sz="1050" dirty="0"/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  <a: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/>
            </a:r>
            <a:br>
              <a:rPr lang="en-GB" sz="2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/>
            </a:r>
            <a:br>
              <a:rPr lang="en-GB" sz="20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endParaRPr lang="en-GB" sz="2000" dirty="0"/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xmlns="" id="{770EC10F-2365-C491-D788-2CCCFAF97342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0" y="-1253447"/>
            <a:ext cx="11404315" cy="201124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Aft>
                <a:spcPts val="800"/>
              </a:spcAft>
              <a:buFontTx/>
              <a:buChar char="-"/>
            </a:pP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3336951F-5F8B-1EED-368A-40435B4902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20070" y="423461"/>
            <a:ext cx="1714500" cy="1714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171F42DC-1BFD-DF5B-E7B2-9FC22BE4D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30983" y="2957619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103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xmlns="" id="{6801E0AF-6DA1-2B5E-7F1D-45A30E9EF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A29B0F-8D22-540F-5311-53C91A5AB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804519"/>
            <a:ext cx="11054854" cy="5781216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Strategies for Enhancing Teamwork</a:t>
            </a: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Practical Approaches: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Selection of team members based on strengths and compatibility.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Training programs for communication, collaboration, and conflict resolution.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design promoting cross-functional interaction.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Leadership fostering trust, clarity, and accountability.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Reflections: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teamwork as both a group and individual skill.</a:t>
            </a:r>
            <a:b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Personal responsibility in ensuring team success.</a:t>
            </a:r>
            <a:r>
              <a:rPr lang="en-US" sz="1400" dirty="0"/>
              <a:t/>
            </a:r>
            <a:br>
              <a:rPr lang="en-US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1400" dirty="0"/>
              <a:t/>
            </a:r>
            <a:br>
              <a:rPr lang="en-GB" sz="1400" dirty="0"/>
            </a:b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/>
            </a:r>
            <a:b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25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/>
            </a:r>
            <a:br>
              <a:rPr lang="en-GB" sz="25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</a:br>
            <a:endParaRPr lang="en-GB" sz="2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89C2A4-348D-A8FE-002B-46C2E4F7F9DC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1" y="-113017"/>
            <a:ext cx="10740420" cy="58562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Aft>
                <a:spcPts val="800"/>
              </a:spcAft>
              <a:buNone/>
            </a:pPr>
            <a:endParaRPr lang="en-GB" sz="1100" kern="10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100"/>
          </a:p>
          <a:p>
            <a:pPr marL="0" indent="0">
              <a:lnSpc>
                <a:spcPct val="110000"/>
              </a:lnSpc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79527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DB0C543-DEED-FE72-36A5-A42D7B125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215573A-E9A0-E568-A60A-7E98CB56C8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lvl="0" indent="0">
              <a:lnSpc>
                <a:spcPct val="170000"/>
              </a:lnSpc>
              <a:spcBef>
                <a:spcPct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Belbin, M. (2010). Team Roles at Work. 2nd ed. Oxford: Butterworth-Heinemann.</a:t>
            </a:r>
          </a:p>
          <a:p>
            <a:pPr marL="0" lvl="0" indent="0">
              <a:lnSpc>
                <a:spcPct val="170000"/>
              </a:lnSpc>
              <a:spcBef>
                <a:spcPct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Heffernan, M. (2015). Forget the Pecking Order at Work. [TED Talk] Available at: </a:t>
            </a:r>
          </a:p>
          <a:p>
            <a:pPr marL="0" indent="0">
              <a:lnSpc>
                <a:spcPct val="170000"/>
              </a:lnSpc>
              <a:spcBef>
                <a:spcPct val="0"/>
              </a:spcBef>
              <a:spcAft>
                <a:spcPts val="800"/>
              </a:spcAft>
              <a:buNone/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</a:t>
            </a: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https://www.ted.com/talks/margaret_heffernan_forget_the_pecking_order_at_work</a:t>
            </a: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[Accessed 17 Jun. 2025].</a:t>
            </a:r>
          </a:p>
          <a:p>
            <a:pPr marL="0" lvl="0" indent="0">
              <a:lnSpc>
                <a:spcPct val="170000"/>
              </a:lnSpc>
              <a:spcBef>
                <a:spcPct val="0"/>
              </a:spcBef>
              <a:buSzPts val="1000"/>
              <a:buNone/>
              <a:tabLst>
                <a:tab pos="457200" algn="l"/>
              </a:tabLst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Salas, E., Sims, D.E., and Burke, C.S. (2008). Is there a “big five” in teamwork? Small Group Research, 39(5), pp.555–599.</a:t>
            </a:r>
          </a:p>
          <a:p>
            <a:pPr marL="0" lvl="0" indent="0">
              <a:lnSpc>
                <a:spcPct val="170000"/>
              </a:lnSpc>
              <a:spcBef>
                <a:spcPct val="0"/>
              </a:spcBef>
              <a:buSzPts val="1000"/>
              <a:buNone/>
              <a:tabLst>
                <a:tab pos="457200" algn="l"/>
              </a:tabLst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Tuckman, B.W. (1965). Developmental Sequence in Small Groups. Psychological Bulletin, 63(6), pp.384–399.</a:t>
            </a:r>
          </a:p>
          <a:p>
            <a:pPr marL="0" lvl="0" indent="0">
              <a:lnSpc>
                <a:spcPct val="170000"/>
              </a:lnSpc>
              <a:spcBef>
                <a:spcPct val="0"/>
              </a:spcBef>
              <a:buSzPts val="1000"/>
              <a:buNone/>
              <a:tabLst>
                <a:tab pos="457200" algn="l"/>
              </a:tabLst>
            </a:pP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Tuckman, B.W. and Jensen, M.A.C. (1977). Stages of Small-Group Development Revisited. Group &amp; Organization Studies, 2(4), pp.419–427.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9873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Facet">
    <a:dk1>
      <a:sysClr val="windowText" lastClr="000000"/>
    </a:dk1>
    <a:lt1>
      <a:sysClr val="window" lastClr="FFFFFF"/>
    </a:lt1>
    <a:dk2>
      <a:srgbClr val="2C3C43"/>
    </a:dk2>
    <a:lt2>
      <a:srgbClr val="EBEBEB"/>
    </a:lt2>
    <a:accent1>
      <a:srgbClr val="90C226"/>
    </a:accent1>
    <a:accent2>
      <a:srgbClr val="54A021"/>
    </a:accent2>
    <a:accent3>
      <a:srgbClr val="E6B91E"/>
    </a:accent3>
    <a:accent4>
      <a:srgbClr val="E76618"/>
    </a:accent4>
    <a:accent5>
      <a:srgbClr val="C42F1A"/>
    </a:accent5>
    <a:accent6>
      <a:srgbClr val="918655"/>
    </a:accent6>
    <a:hlink>
      <a:srgbClr val="99CA3C"/>
    </a:hlink>
    <a:folHlink>
      <a:srgbClr val="B9D18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3902</TotalTime>
  <Words>470</Words>
  <Application>Microsoft Office PowerPoint</Application>
  <PresentationFormat>Custom</PresentationFormat>
  <Paragraphs>58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The Art of Effective Teamwork</vt:lpstr>
      <vt:lpstr>Introduction to Teamwork </vt:lpstr>
      <vt:lpstr>Presentation Overview</vt:lpstr>
      <vt:lpstr>      Foundations &amp; Individual Contributions  </vt:lpstr>
      <vt:lpstr>PowerPoint Presentation</vt:lpstr>
      <vt:lpstr>Theoretical Frameworks &amp; Team Models  Key Theories: Social Interdependence Theory: Positive collaboration drives productivity. Transformational Leadership: Empowers teams for success. Systems Theory: Teams function as adaptive networks fostering communication and innovation. Effective Team Models: GRPI Model: Focuses on Goals, Roles, Processes, and Interpersonal Relationships. Tuckman’s Model: Defines team evolution stages—Forming, Storming, Norming, Performing, and Adjourning. Understanding these stages facilitates proactive leadership and conflict resolution. Belbin’s Team Roles: Identifies nine roles' individuals adopt in teams, balancing strengths for optimal performance. Self-awareness of one's role enhances collaboration and teamwork. Integrated Model of Teamwork: Balances taskwork and teamwork for efficiency and success.       :  </vt:lpstr>
      <vt:lpstr> Strategies for Enhancing Teamwork     Practical Approaches: Selection of team members based on strengths and compatibility. Training programs for communication, collaboration, and conflict resolution. Organizational design promoting cross-functional interaction. Leadership fostering trust, clarity, and accountability. Reflections: Understanding teamwork as both a group and individual skill. Personal responsibility in ensuring team success.     </vt:lpstr>
      <vt:lpstr>Reference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Art of Effective Teamwork</dc:title>
  <dc:creator>Melanie Squire</dc:creator>
  <cp:lastModifiedBy>User</cp:lastModifiedBy>
  <cp:revision>7</cp:revision>
  <dcterms:created xsi:type="dcterms:W3CDTF">2025-01-21T09:58:18Z</dcterms:created>
  <dcterms:modified xsi:type="dcterms:W3CDTF">2025-06-18T20:00:29Z</dcterms:modified>
</cp:coreProperties>
</file>