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0"/>
  </p:notesMasterIdLst>
  <p:handoutMasterIdLst>
    <p:handoutMasterId r:id="rId11"/>
  </p:handoutMasterIdLst>
  <p:sldIdLst>
    <p:sldId id="461" r:id="rId2"/>
    <p:sldId id="462" r:id="rId3"/>
    <p:sldId id="584" r:id="rId4"/>
    <p:sldId id="506" r:id="rId5"/>
    <p:sldId id="583" r:id="rId6"/>
    <p:sldId id="537" r:id="rId7"/>
    <p:sldId id="479" r:id="rId8"/>
    <p:sldId id="480" r:id="rId9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461"/>
            <p14:sldId id="462"/>
            <p14:sldId id="584"/>
            <p14:sldId id="506"/>
            <p14:sldId id="583"/>
            <p14:sldId id="537"/>
            <p14:sldId id="479"/>
            <p14:sldId id="480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000000"/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8" autoAdjust="0"/>
    <p:restoredTop sz="96433" autoAdjust="0"/>
  </p:normalViewPr>
  <p:slideViewPr>
    <p:cSldViewPr snapToGrid="0">
      <p:cViewPr varScale="1">
        <p:scale>
          <a:sx n="162" d="100"/>
          <a:sy n="162" d="100"/>
        </p:scale>
        <p:origin x="1662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Installing Docker for Windows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69228"/>
            <a:ext cx="7029450" cy="4269597"/>
          </a:xfrm>
        </p:spPr>
        <p:txBody>
          <a:bodyPr/>
          <a:lstStyle/>
          <a:p>
            <a:r>
              <a:rPr lang="en-GB" b="1" u="sng" dirty="0"/>
              <a:t>INSTALLING DOCKER ON WINDOWS</a:t>
            </a:r>
            <a:br>
              <a:rPr lang="en-GB" b="1" u="sng" dirty="0"/>
            </a:br>
            <a:endParaRPr lang="en-GB" b="1" u="sng" dirty="0"/>
          </a:p>
          <a:p>
            <a:r>
              <a:rPr lang="en-GB" b="1" u="sng" dirty="0"/>
              <a:t>Install on WSL2 if you can</a:t>
            </a:r>
          </a:p>
          <a:p>
            <a:r>
              <a:rPr lang="en-GB" dirty="0">
                <a:solidFill>
                  <a:srgbClr val="FF0000"/>
                </a:solidFill>
              </a:rPr>
              <a:t>https://learnk8s.io/blog/installing-docker-and-kubernetes-on-windows/</a:t>
            </a:r>
          </a:p>
          <a:p>
            <a:endParaRPr lang="en-GB" dirty="0"/>
          </a:p>
          <a:p>
            <a:r>
              <a:rPr lang="en-GB" dirty="0"/>
              <a:t>Also check out the link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/>
              <a:t>https://docs.docker.com/desktop/windows/wsl/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Note 1: You can open a Command Window using “</a:t>
            </a:r>
            <a:r>
              <a:rPr lang="en-GB" dirty="0" err="1"/>
              <a:t>cmd</a:t>
            </a:r>
            <a:r>
              <a:rPr lang="en-GB" dirty="0"/>
              <a:t>” in search box</a:t>
            </a:r>
          </a:p>
          <a:p>
            <a:r>
              <a:rPr lang="en-GB" dirty="0"/>
              <a:t>Note 2: Remember you can copy then Right Mouse Click to paste commands into the Command Window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84425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for Windows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090" y="640080"/>
            <a:ext cx="7029450" cy="5198745"/>
          </a:xfrm>
        </p:spPr>
        <p:txBody>
          <a:bodyPr/>
          <a:lstStyle/>
          <a:p>
            <a:r>
              <a:rPr lang="en-GB" dirty="0"/>
              <a:t>For Windows OS, Docker runs on top of Hyper-V or Windows Subsystem for Linux (WSL)  </a:t>
            </a:r>
            <a:r>
              <a:rPr lang="en-GB" dirty="0">
                <a:sym typeface="Wingdings" panose="05000000000000000000" pitchFamily="2" charset="2"/>
              </a:rPr>
              <a:t> Use WSL</a:t>
            </a:r>
            <a:endParaRPr lang="en-GB" dirty="0"/>
          </a:p>
          <a:p>
            <a:pPr lvl="1"/>
            <a:r>
              <a:rPr lang="en-GB" dirty="0"/>
              <a:t>Use the WSL2 based engine if you can</a:t>
            </a:r>
          </a:p>
          <a:p>
            <a:pPr lvl="1"/>
            <a:r>
              <a:rPr lang="en-GB" dirty="0"/>
              <a:t>The Hyper-V option creates Boot2Docker virtual machine locally on your Windows machine</a:t>
            </a:r>
          </a:p>
          <a:p>
            <a:pPr lvl="1"/>
            <a:r>
              <a:rPr lang="en-GB" dirty="0"/>
              <a:t>You can switch between Windows and Linux Containers, which toggles the daemon (Linux or Windows) the Docker CLI talks to. </a:t>
            </a:r>
            <a:r>
              <a:rPr lang="en-GB" dirty="0">
                <a:solidFill>
                  <a:srgbClr val="FF0000"/>
                </a:solidFill>
              </a:rPr>
              <a:t>We will use Linux (the default)</a:t>
            </a:r>
            <a:r>
              <a:rPr lang="en-GB" dirty="0"/>
              <a:t>.</a:t>
            </a:r>
          </a:p>
          <a:p>
            <a:pPr lvl="2"/>
            <a:r>
              <a:rPr lang="en-GB" b="1" dirty="0"/>
              <a:t>Windows containers run Window OS images and Linux containers run Linux OS images</a:t>
            </a:r>
          </a:p>
          <a:p>
            <a:r>
              <a:rPr lang="en-GB" dirty="0"/>
              <a:t>Install Docker for Windows if you have not already done so</a:t>
            </a:r>
          </a:p>
          <a:p>
            <a:pPr lvl="1"/>
            <a:r>
              <a:rPr lang="en-GB" dirty="0"/>
              <a:t>Default to using Linux</a:t>
            </a:r>
          </a:p>
          <a:p>
            <a:pPr lvl="1"/>
            <a:r>
              <a:rPr lang="en-GB" dirty="0"/>
              <a:t>Register to obtain a </a:t>
            </a:r>
            <a:r>
              <a:rPr lang="en-GB" b="1" dirty="0"/>
              <a:t>Docker Id </a:t>
            </a:r>
            <a:br>
              <a:rPr lang="en-GB" b="1" dirty="0"/>
            </a:br>
            <a:r>
              <a:rPr lang="en-GB" dirty="0"/>
              <a:t>and </a:t>
            </a:r>
            <a:r>
              <a:rPr lang="en-GB" b="1" dirty="0"/>
              <a:t>password</a:t>
            </a:r>
            <a:br>
              <a:rPr lang="en-GB" dirty="0"/>
            </a:br>
            <a:r>
              <a:rPr lang="en-GB" dirty="0"/>
              <a:t>You will need this later to start Docker</a:t>
            </a:r>
          </a:p>
          <a:p>
            <a:r>
              <a:rPr lang="en-GB" dirty="0">
                <a:solidFill>
                  <a:srgbClr val="FF0000"/>
                </a:solidFill>
              </a:rPr>
              <a:t>Open command window and type in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the Docker commands </a:t>
            </a:r>
            <a:r>
              <a:rPr lang="en-GB" dirty="0"/>
              <a:t>e.g.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 -- version</a:t>
            </a:r>
            <a:br>
              <a:rPr lang="en-GB" i="1" dirty="0"/>
            </a:b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0733" y="4194441"/>
            <a:ext cx="2167019" cy="25811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0609C4-26E7-4559-865E-7159DA0198EB}"/>
              </a:ext>
            </a:extLst>
          </p:cNvPr>
          <p:cNvSpPr txBox="1"/>
          <p:nvPr/>
        </p:nvSpPr>
        <p:spPr>
          <a:xfrm rot="16200000">
            <a:off x="5407947" y="5254188"/>
            <a:ext cx="25639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You can switch between Linux and Windows containers. Use Linux.</a:t>
            </a:r>
          </a:p>
        </p:txBody>
      </p:sp>
    </p:spTree>
    <p:extLst>
      <p:ext uri="{BB962C8B-B14F-4D97-AF65-F5344CB8AC3E}">
        <p14:creationId xmlns:p14="http://schemas.microsoft.com/office/powerpoint/2010/main" val="7167417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C66A6-51E1-476E-AE6F-9B394D19B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and WSL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B896A-C956-48C7-9DE2-E39690C0E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49796"/>
            <a:ext cx="7029450" cy="1781605"/>
          </a:xfrm>
        </p:spPr>
        <p:txBody>
          <a:bodyPr/>
          <a:lstStyle/>
          <a:p>
            <a:r>
              <a:rPr lang="en-GB" dirty="0"/>
              <a:t>Docker for Windows and WSL can be used together without any problems</a:t>
            </a:r>
          </a:p>
          <a:p>
            <a:pPr lvl="1"/>
            <a:r>
              <a:rPr lang="en-GB" dirty="0"/>
              <a:t>Ensure you install Docker using the WSL2 based engine </a:t>
            </a:r>
          </a:p>
          <a:p>
            <a:r>
              <a:rPr lang="en-GB" dirty="0"/>
              <a:t>Edit files in Windows and use the docker commands in WSL Window or in a Command Window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2DCF32-D541-4B9E-80E2-49F8C0AFBEA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A6E2AB-F33C-4F33-A6F4-51BF4D8C9244}"/>
              </a:ext>
            </a:extLst>
          </p:cNvPr>
          <p:cNvSpPr txBox="1"/>
          <p:nvPr/>
        </p:nvSpPr>
        <p:spPr>
          <a:xfrm>
            <a:off x="716927" y="3084796"/>
            <a:ext cx="7710145" cy="34163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Trouble shooting: </a:t>
            </a:r>
          </a:p>
          <a:p>
            <a:r>
              <a:rPr lang="en-GB" dirty="0"/>
              <a:t>If you get an error such as </a:t>
            </a:r>
            <a:br>
              <a:rPr lang="en-GB" dirty="0"/>
            </a:br>
            <a:r>
              <a:rPr lang="en-GB" dirty="0"/>
              <a:t>“</a:t>
            </a:r>
            <a:r>
              <a:rPr lang="en-GB" i="1" dirty="0"/>
              <a:t>The command docker-compose could not be found in this WSL1 distro. We recommend to convert this distro to WSL2 and active the use WSL Integration in Docker Desktop settings</a:t>
            </a:r>
            <a:r>
              <a:rPr lang="en-GB" dirty="0"/>
              <a:t>”</a:t>
            </a:r>
          </a:p>
          <a:p>
            <a:r>
              <a:rPr lang="en-GB" dirty="0"/>
              <a:t>Go to this link </a:t>
            </a:r>
            <a:r>
              <a:rPr lang="en-GB" i="1" dirty="0"/>
              <a:t>https://docs.microsoft.com/en-us/windows/wsl/install</a:t>
            </a:r>
          </a:p>
          <a:p>
            <a:r>
              <a:rPr lang="en-GB" dirty="0"/>
              <a:t>Open a PowerShell Window. </a:t>
            </a:r>
          </a:p>
          <a:p>
            <a:r>
              <a:rPr lang="en-GB" dirty="0"/>
              <a:t>First set WSL2 as the default environment </a:t>
            </a:r>
            <a:r>
              <a:rPr lang="en-GB" i="1" dirty="0" err="1"/>
              <a:t>wsl</a:t>
            </a:r>
            <a:r>
              <a:rPr lang="en-GB" i="1" dirty="0"/>
              <a:t> --set-default-version 2</a:t>
            </a:r>
            <a:r>
              <a:rPr lang="en-GB" dirty="0"/>
              <a:t>. </a:t>
            </a:r>
          </a:p>
          <a:p>
            <a:r>
              <a:rPr lang="en-GB" dirty="0"/>
              <a:t>Check what you are currently using WSL for and upgrade environments to WSL2.</a:t>
            </a:r>
          </a:p>
          <a:p>
            <a:r>
              <a:rPr lang="en-GB" i="1" dirty="0" err="1"/>
              <a:t>wsl</a:t>
            </a:r>
            <a:r>
              <a:rPr lang="en-GB" i="1" dirty="0"/>
              <a:t> -l -v</a:t>
            </a:r>
            <a:r>
              <a:rPr lang="en-GB" dirty="0"/>
              <a:t> to check the WSL versions being used</a:t>
            </a:r>
          </a:p>
          <a:p>
            <a:r>
              <a:rPr lang="en-GB" i="1" dirty="0" err="1"/>
              <a:t>wsl</a:t>
            </a:r>
            <a:r>
              <a:rPr lang="en-GB" i="1" dirty="0"/>
              <a:t> --set-version </a:t>
            </a:r>
            <a:r>
              <a:rPr lang="en-GB" i="1" dirty="0" err="1"/>
              <a:t>YourUbuntuDistroName</a:t>
            </a:r>
            <a:r>
              <a:rPr lang="en-GB" i="1" dirty="0"/>
              <a:t> 2 </a:t>
            </a:r>
            <a:r>
              <a:rPr lang="en-GB" dirty="0"/>
              <a:t>to change it to WSL2 </a:t>
            </a:r>
          </a:p>
        </p:txBody>
      </p:sp>
    </p:spTree>
    <p:extLst>
      <p:ext uri="{BB962C8B-B14F-4D97-AF65-F5344CB8AC3E}">
        <p14:creationId xmlns:p14="http://schemas.microsoft.com/office/powerpoint/2010/main" val="2628562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Virtual Box and Docker </a:t>
            </a:r>
            <a:r>
              <a:rPr lang="en-GB" u="sng" dirty="0"/>
              <a:t>on Hyper-V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3668" y="1112964"/>
            <a:ext cx="7029450" cy="3846386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If</a:t>
            </a:r>
            <a:r>
              <a:rPr lang="en-GB" dirty="0"/>
              <a:t> you run Docker Desktop for Windows on Microsoft Hyper-V, then the Docker Desktop for Windows installer will enable Hyper-V for you. After Hyper-V is enabled, </a:t>
            </a:r>
            <a:r>
              <a:rPr lang="en-GB" dirty="0" err="1"/>
              <a:t>VirtualBox</a:t>
            </a:r>
            <a:r>
              <a:rPr lang="en-GB" dirty="0"/>
              <a:t> no longer works, but any </a:t>
            </a:r>
            <a:r>
              <a:rPr lang="en-GB" dirty="0" err="1"/>
              <a:t>VirtualBox</a:t>
            </a:r>
            <a:r>
              <a:rPr lang="en-GB" dirty="0"/>
              <a:t> VM images remain. </a:t>
            </a:r>
            <a:r>
              <a:rPr lang="en-GB" dirty="0" err="1"/>
              <a:t>VirtualBox</a:t>
            </a:r>
            <a:r>
              <a:rPr lang="en-GB" dirty="0"/>
              <a:t> VMs created with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(including the default one typically created during Toolbox install) no longer start. These VMs cannot be used side-by-side with Docker Desktop for Windows. However, you can still use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to manage remote VMs.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90864" y="4094794"/>
            <a:ext cx="8421686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NOTE:</a:t>
            </a:r>
            <a:br>
              <a:rPr lang="en-GB" dirty="0"/>
            </a:br>
            <a:r>
              <a:rPr lang="en-GB" dirty="0"/>
              <a:t>To disable Hyper-V in order </a:t>
            </a:r>
            <a:r>
              <a:rPr lang="en-GB" dirty="0">
                <a:solidFill>
                  <a:srgbClr val="FF0000"/>
                </a:solidFill>
              </a:rPr>
              <a:t>to use </a:t>
            </a:r>
            <a:r>
              <a:rPr lang="en-GB" dirty="0" err="1">
                <a:solidFill>
                  <a:srgbClr val="FF0000"/>
                </a:solidFill>
              </a:rPr>
              <a:t>VirtualBox</a:t>
            </a:r>
            <a:r>
              <a:rPr lang="en-GB" dirty="0"/>
              <a:t>, open a command prompt as administrator and run the command: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off </a:t>
            </a:r>
          </a:p>
          <a:p>
            <a:r>
              <a:rPr lang="en-GB" dirty="0"/>
              <a:t>You’ll need to </a:t>
            </a:r>
            <a:r>
              <a:rPr lang="en-GB" b="1" dirty="0"/>
              <a:t>reboot</a:t>
            </a:r>
            <a:r>
              <a:rPr lang="en-GB" dirty="0"/>
              <a:t>, but then you’ll be all set to run </a:t>
            </a:r>
            <a:r>
              <a:rPr lang="en-GB" dirty="0" err="1"/>
              <a:t>VirtualBox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To turn Hyper-V back on, run: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auto </a:t>
            </a:r>
          </a:p>
          <a:p>
            <a:r>
              <a:rPr lang="en-GB" dirty="0"/>
              <a:t>and then </a:t>
            </a:r>
            <a:r>
              <a:rPr lang="en-GB" b="1" dirty="0"/>
              <a:t>reboot</a:t>
            </a:r>
            <a:r>
              <a:rPr lang="en-GB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04879F-D350-4DCE-AA88-5C31E1E2EF9D}"/>
              </a:ext>
            </a:extLst>
          </p:cNvPr>
          <p:cNvSpPr txBox="1"/>
          <p:nvPr/>
        </p:nvSpPr>
        <p:spPr>
          <a:xfrm>
            <a:off x="943668" y="794091"/>
            <a:ext cx="6087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Remember run Docker on WSL if you can then ignore this</a:t>
            </a:r>
          </a:p>
        </p:txBody>
      </p:sp>
    </p:spTree>
    <p:extLst>
      <p:ext uri="{BB962C8B-B14F-4D97-AF65-F5344CB8AC3E}">
        <p14:creationId xmlns:p14="http://schemas.microsoft.com/office/powerpoint/2010/main" val="3013370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Warning: Docker for Windows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Note: You may see the following warning: </a:t>
            </a:r>
            <a:br>
              <a:rPr lang="en-GB" dirty="0"/>
            </a:br>
            <a:r>
              <a:rPr lang="en-GB" dirty="0"/>
              <a:t>“</a:t>
            </a:r>
            <a:r>
              <a:rPr lang="en-GB" i="1" dirty="0"/>
              <a:t>You are building a Docker image from Windows against a non-Windows Docker host.</a:t>
            </a:r>
            <a:r>
              <a:rPr lang="en-GB" dirty="0"/>
              <a:t>”</a:t>
            </a:r>
            <a:br>
              <a:rPr lang="en-GB" dirty="0"/>
            </a:br>
            <a:r>
              <a:rPr lang="en-GB" dirty="0"/>
              <a:t>This indicates that the Windows file system does not have an option to mark a file as 'executable'. Therefore, building a Linux image from a Windows machine would therefore break the image if a file has to be marked executable.</a:t>
            </a:r>
          </a:p>
          <a:p>
            <a:pPr lvl="1"/>
            <a:r>
              <a:rPr lang="en-GB" dirty="0"/>
              <a:t>Files are marked executable by default when building from a windows client</a:t>
            </a:r>
          </a:p>
          <a:p>
            <a:endParaRPr lang="en-GB" dirty="0"/>
          </a:p>
          <a:p>
            <a:r>
              <a:rPr lang="en-GB" b="1" u="sng" dirty="0"/>
              <a:t>We can ignore this warning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9898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5624482" cy="844550"/>
          </a:xfrm>
        </p:spPr>
        <p:txBody>
          <a:bodyPr/>
          <a:lstStyle/>
          <a:p>
            <a:r>
              <a:rPr lang="en-GB" dirty="0"/>
              <a:t>Install Docker on Unix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70535"/>
            <a:ext cx="7029450" cy="4568290"/>
          </a:xfrm>
        </p:spPr>
        <p:txBody>
          <a:bodyPr/>
          <a:lstStyle/>
          <a:p>
            <a:r>
              <a:rPr lang="en-GB" dirty="0"/>
              <a:t>See install from repository in  https://docs.docker.com/install/linux/docker-ce/ubuntu/</a:t>
            </a:r>
          </a:p>
          <a:p>
            <a:endParaRPr lang="en-GB" dirty="0"/>
          </a:p>
          <a:p>
            <a:r>
              <a:rPr lang="en-GB" dirty="0"/>
              <a:t>See install of </a:t>
            </a:r>
            <a:r>
              <a:rPr lang="en-GB" dirty="0" err="1"/>
              <a:t>docker</a:t>
            </a:r>
            <a:r>
              <a:rPr lang="en-GB" dirty="0"/>
              <a:t>-compose in</a:t>
            </a:r>
            <a:br>
              <a:rPr lang="en-GB" dirty="0"/>
            </a:br>
            <a:r>
              <a:rPr lang="en-GB" dirty="0"/>
              <a:t>https://docs.docker.com/compose/install/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endParaRPr lang="en-GB" dirty="0"/>
          </a:p>
          <a:p>
            <a:r>
              <a:rPr lang="en-GB" dirty="0"/>
              <a:t>Also see https://computingforgeeks.com/how-to-install-minikube-on-ubuntu-18-04/</a:t>
            </a:r>
          </a:p>
          <a:p>
            <a:endParaRPr lang="en-GB" dirty="0"/>
          </a:p>
          <a:p>
            <a:r>
              <a:rPr lang="en-GB" dirty="0"/>
              <a:t>NOTE: Out of interest, here is how to install </a:t>
            </a:r>
            <a:r>
              <a:rPr lang="en-GB" dirty="0" err="1"/>
              <a:t>VSCode</a:t>
            </a:r>
            <a:r>
              <a:rPr lang="en-GB" dirty="0"/>
              <a:t> on Linux</a:t>
            </a:r>
            <a:br>
              <a:rPr lang="en-GB" dirty="0"/>
            </a:br>
            <a:r>
              <a:rPr lang="en-GB" dirty="0"/>
              <a:t>https://code.visualstudio.com/docs/setup/linux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61698" y="3149292"/>
            <a:ext cx="7477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sudo</a:t>
            </a:r>
            <a:r>
              <a:rPr lang="en-GB" i="1" dirty="0"/>
              <a:t> curl -L "https://github.com/</a:t>
            </a:r>
            <a:r>
              <a:rPr lang="en-GB" i="1" dirty="0" err="1"/>
              <a:t>docker</a:t>
            </a:r>
            <a:r>
              <a:rPr lang="en-GB" i="1" dirty="0"/>
              <a:t>/compose/releases/download......</a:t>
            </a:r>
            <a:br>
              <a:rPr lang="en-GB" i="1" dirty="0"/>
            </a:br>
            <a:r>
              <a:rPr lang="en-GB" i="1" dirty="0" err="1"/>
              <a:t>sudo</a:t>
            </a:r>
            <a:r>
              <a:rPr lang="en-GB" i="1" dirty="0"/>
              <a:t> </a:t>
            </a:r>
            <a:r>
              <a:rPr lang="en-GB" i="1" dirty="0" err="1"/>
              <a:t>chmod</a:t>
            </a:r>
            <a:r>
              <a:rPr lang="en-GB" i="1" dirty="0"/>
              <a:t> +x /</a:t>
            </a:r>
            <a:r>
              <a:rPr lang="en-GB" i="1" dirty="0" err="1"/>
              <a:t>usr</a:t>
            </a:r>
            <a:r>
              <a:rPr lang="en-GB" i="1" dirty="0"/>
              <a:t>/local/bin/</a:t>
            </a:r>
            <a:r>
              <a:rPr lang="en-GB" i="1" dirty="0" err="1"/>
              <a:t>docker</a:t>
            </a:r>
            <a:r>
              <a:rPr lang="en-GB" i="1" dirty="0"/>
              <a:t>-compose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85E963-E6C5-4DA6-AFCC-822F26F8593A}"/>
              </a:ext>
            </a:extLst>
          </p:cNvPr>
          <p:cNvSpPr txBox="1"/>
          <p:nvPr/>
        </p:nvSpPr>
        <p:spPr>
          <a:xfrm>
            <a:off x="5415608" y="95845"/>
            <a:ext cx="3675299" cy="92333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CHECK THE LATEST ONLINE DOCUMENTATION</a:t>
            </a:r>
          </a:p>
          <a:p>
            <a:r>
              <a:rPr lang="en-GB" dirty="0"/>
              <a:t>These notes are for guidance only</a:t>
            </a:r>
          </a:p>
        </p:txBody>
      </p:sp>
    </p:spTree>
    <p:extLst>
      <p:ext uri="{BB962C8B-B14F-4D97-AF65-F5344CB8AC3E}">
        <p14:creationId xmlns:p14="http://schemas.microsoft.com/office/powerpoint/2010/main" val="2956408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/>
              <a:t>SETUP</a:t>
            </a:r>
          </a:p>
          <a:p>
            <a:pPr marL="0" indent="0" algn="ctr">
              <a:buNone/>
            </a:pPr>
            <a:r>
              <a:rPr lang="en-GB" sz="5400" dirty="0"/>
              <a:t>(Once after installing Docker)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281685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auto">
          <a:xfrm>
            <a:off x="933651" y="2762451"/>
            <a:ext cx="4841507" cy="2723949"/>
          </a:xfrm>
          <a:prstGeom prst="rect">
            <a:avLst/>
          </a:prstGeom>
          <a:solidFill>
            <a:srgbClr val="000000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Info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71600"/>
            <a:ext cx="7029450" cy="4467225"/>
          </a:xfrm>
        </p:spPr>
        <p:txBody>
          <a:bodyPr/>
          <a:lstStyle/>
          <a:p>
            <a:r>
              <a:rPr lang="en-GB" dirty="0"/>
              <a:t>In a command prompt window</a:t>
            </a:r>
            <a:br>
              <a:rPr lang="en-GB" dirty="0"/>
            </a:br>
            <a:r>
              <a:rPr lang="en-GB" dirty="0"/>
              <a:t>Check the Docker registries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info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Registry: https://index.docker.io/v1/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Labels: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Experimental: false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Insecure Registries: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 127.0.0.0/8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Live Restore Enabled: false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Product License: Community Engine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318985" y="1804737"/>
            <a:ext cx="24063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insecure Docker registry is </a:t>
            </a:r>
            <a:r>
              <a:rPr lang="en-GB" b="1" dirty="0">
                <a:solidFill>
                  <a:srgbClr val="FF0000"/>
                </a:solidFill>
              </a:rPr>
              <a:t>not recommended</a:t>
            </a:r>
            <a:r>
              <a:rPr lang="en-GB" dirty="0"/>
              <a:t> for a production environment.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7397" y="4438538"/>
            <a:ext cx="27642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Docker will create a local Docker registry running at 127.0.0.1:</a:t>
            </a:r>
            <a:r>
              <a:rPr lang="en-GB" b="1" dirty="0"/>
              <a:t>5000</a:t>
            </a:r>
          </a:p>
        </p:txBody>
      </p:sp>
    </p:spTree>
    <p:extLst>
      <p:ext uri="{BB962C8B-B14F-4D97-AF65-F5344CB8AC3E}">
        <p14:creationId xmlns:p14="http://schemas.microsoft.com/office/powerpoint/2010/main" val="1630227872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55747</TotalTime>
  <Words>851</Words>
  <Application>Microsoft Office PowerPoint</Application>
  <PresentationFormat>On-screen Show (4:3)</PresentationFormat>
  <Paragraphs>80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Helvetica-Narrow</vt:lpstr>
      <vt:lpstr>Monotype Sorts</vt:lpstr>
      <vt:lpstr>Arial</vt:lpstr>
      <vt:lpstr>Helvetica</vt:lpstr>
      <vt:lpstr>Impact</vt:lpstr>
      <vt:lpstr>Times New Roman</vt:lpstr>
      <vt:lpstr>os-slides</vt:lpstr>
      <vt:lpstr>Installing Docker for Windows</vt:lpstr>
      <vt:lpstr>Docker for Windows</vt:lpstr>
      <vt:lpstr>Docker and WSL</vt:lpstr>
      <vt:lpstr>Virtual Box and Docker on Hyper-V</vt:lpstr>
      <vt:lpstr>Warning: Docker for Windows</vt:lpstr>
      <vt:lpstr>Install Docker on Unix</vt:lpstr>
      <vt:lpstr>PowerPoint Presentation</vt:lpstr>
      <vt:lpstr>Docker Info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1343</cp:revision>
  <cp:lastPrinted>2001-06-14T13:58:17Z</cp:lastPrinted>
  <dcterms:created xsi:type="dcterms:W3CDTF">1999-06-25T18:38:26Z</dcterms:created>
  <dcterms:modified xsi:type="dcterms:W3CDTF">2022-01-18T12:58:58Z</dcterms:modified>
</cp:coreProperties>
</file>