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9" r:id="rId6"/>
    <p:sldId id="257" r:id="rId7"/>
    <p:sldId id="261" r:id="rId8"/>
    <p:sldId id="262" r:id="rId9"/>
    <p:sldId id="260" r:id="rId10"/>
    <p:sldId id="263" r:id="rId11"/>
    <p:sldId id="25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3E3E"/>
    <a:srgbClr val="6D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C7853C-536D-4A76-A0AE-DD22124D55A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34" autoAdjust="0"/>
    <p:restoredTop sz="84328" autoAdjust="0"/>
  </p:normalViewPr>
  <p:slideViewPr>
    <p:cSldViewPr snapToGrid="0">
      <p:cViewPr varScale="1">
        <p:scale>
          <a:sx n="99" d="100"/>
          <a:sy n="99" d="100"/>
        </p:scale>
        <p:origin x="184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2280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EDD3B8-5E68-48E9-AAB1-5DE570C28ED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897E35-4312-4077-83D3-69953080BC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36F02-AF67-416B-AB85-08CFF698F86D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853C52-2B92-4B9E-86F4-DB78684BEC8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0E0EA4-BAD2-4335-9446-CA4CCFEC14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65BC62-3B36-43F8-8B69-D6E5E743DA3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5184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B7E8F0-931C-4E43-98D1-A3CD0E0034DC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AEB063-7F11-4E3B-BA52-07405B1C2D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930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specific and direct in the title. Use the subtitle to give the specific context of the speech.</a:t>
            </a:r>
          </a:p>
          <a:p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-The goal should be to capture the audience’s attention which can be done with a quote, a startling statistic, or fact.  It is not necessary to include this attention getter on the slide.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EB063-7F11-4E3B-BA52-07405B1C2D9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455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381388F-6D01-4763-9497-2C5F78AF5477}"/>
              </a:ext>
            </a:extLst>
          </p:cNvPr>
          <p:cNvSpPr/>
          <p:nvPr userDrawn="1"/>
        </p:nvSpPr>
        <p:spPr>
          <a:xfrm>
            <a:off x="0" y="4818185"/>
            <a:ext cx="12192000" cy="20398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/>
          <p:cNvSpPr/>
          <p:nvPr/>
        </p:nvSpPr>
        <p:spPr bwMode="ltGray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54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 algn="ctr">
              <a:defRPr sz="5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>
            <a:no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326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ltGray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54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  <a:noFill/>
          <a:ln w="25400">
            <a:gradFill>
              <a:gsLst>
                <a:gs pos="50000">
                  <a:schemeClr val="bg2"/>
                </a:gs>
                <a:gs pos="0">
                  <a:schemeClr val="bg2"/>
                </a:gs>
                <a:gs pos="100000">
                  <a:schemeClr val="accent1"/>
                </a:gs>
              </a:gsLst>
              <a:lin ang="5400000" scaled="1"/>
            </a:gra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A4059F8-A688-4FFE-AA79-3B6D811FA9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22287"/>
            <a:ext cx="5181600" cy="363876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6491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Content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ltGray">
          <a:xfrm>
            <a:off x="0" y="1"/>
            <a:ext cx="12192000" cy="6251330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514" y="451513"/>
            <a:ext cx="11288972" cy="5149187"/>
          </a:xfrm>
        </p:spPr>
        <p:txBody>
          <a:bodyPr anchor="ctr" anchorCtr="0"/>
          <a:lstStyle>
            <a:lvl1pPr algn="ctr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193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ltGray">
          <a:xfrm flipH="1">
            <a:off x="12699" y="0"/>
            <a:ext cx="6004585" cy="2041975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81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514" y="375313"/>
            <a:ext cx="5114017" cy="1139895"/>
          </a:xfrm>
        </p:spPr>
        <p:txBody>
          <a:bodyPr/>
          <a:lstStyle>
            <a:lvl1pPr algn="l"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1514" y="2222287"/>
            <a:ext cx="5553071" cy="3638763"/>
          </a:xfrm>
          <a:ln w="25400">
            <a:gradFill>
              <a:gsLst>
                <a:gs pos="0">
                  <a:schemeClr val="bg2"/>
                </a:gs>
                <a:gs pos="50000">
                  <a:srgbClr val="4A3030"/>
                </a:gs>
                <a:gs pos="100000">
                  <a:schemeClr val="accent1"/>
                </a:gs>
              </a:gsLst>
              <a:lin ang="5400000" scaled="1"/>
            </a:gra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C95D556F-51D2-4EF4-B60F-D319BF23288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56099" y="375312"/>
            <a:ext cx="5186363" cy="5485737"/>
          </a:xfrm>
        </p:spPr>
        <p:txBody>
          <a:bodyPr anchor="t" anchorCtr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4642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ltGray">
          <a:xfrm flipH="1">
            <a:off x="6187414" y="0"/>
            <a:ext cx="6004583" cy="2041975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27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2696" y="359551"/>
            <a:ext cx="5114017" cy="1139895"/>
          </a:xfrm>
        </p:spPr>
        <p:txBody>
          <a:bodyPr/>
          <a:lstStyle>
            <a:lvl1pPr algn="l"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451514" y="451513"/>
            <a:ext cx="5553071" cy="5409537"/>
          </a:xfrm>
        </p:spPr>
        <p:txBody>
          <a:bodyPr anchor="t" anchorCtr="0">
            <a:normAutofit/>
          </a:bodyPr>
          <a:lstStyle>
            <a:lvl1pPr>
              <a:defRPr sz="280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54563" y="2222287"/>
            <a:ext cx="5553071" cy="3638764"/>
          </a:xfrm>
          <a:ln>
            <a:gradFill>
              <a:gsLst>
                <a:gs pos="0">
                  <a:schemeClr val="bg2"/>
                </a:gs>
                <a:gs pos="50000">
                  <a:schemeClr val="bg2"/>
                </a:gs>
                <a:gs pos="100000">
                  <a:schemeClr val="accent1"/>
                </a:gs>
              </a:gsLst>
              <a:lin ang="5400000" scaled="1"/>
            </a:gra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31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2B99B50-4971-48A5-8202-4CC55C7F97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0"/>
            <a:ext cx="6096000" cy="6857999"/>
          </a:xfrm>
          <a:custGeom>
            <a:avLst/>
            <a:gdLst>
              <a:gd name="connsiteX0" fmla="*/ 404916 w 6526400"/>
              <a:gd name="connsiteY0" fmla="*/ 0 h 6857999"/>
              <a:gd name="connsiteX1" fmla="*/ 1425163 w 6526400"/>
              <a:gd name="connsiteY1" fmla="*/ 0 h 6857999"/>
              <a:gd name="connsiteX2" fmla="*/ 2955534 w 6526400"/>
              <a:gd name="connsiteY2" fmla="*/ 0 h 6857999"/>
              <a:gd name="connsiteX3" fmla="*/ 6526400 w 6526400"/>
              <a:gd name="connsiteY3" fmla="*/ 0 h 6857999"/>
              <a:gd name="connsiteX4" fmla="*/ 6526400 w 6526400"/>
              <a:gd name="connsiteY4" fmla="*/ 6857999 h 6857999"/>
              <a:gd name="connsiteX5" fmla="*/ 404916 w 6526400"/>
              <a:gd name="connsiteY5" fmla="*/ 6857999 h 6857999"/>
              <a:gd name="connsiteX6" fmla="*/ 377830 w 6526400"/>
              <a:gd name="connsiteY6" fmla="*/ 2463800 h 6857999"/>
              <a:gd name="connsiteX7" fmla="*/ 0 w 6526400"/>
              <a:gd name="connsiteY7" fmla="*/ 2203407 h 6857999"/>
              <a:gd name="connsiteX8" fmla="*/ 391373 w 6526400"/>
              <a:gd name="connsiteY8" fmla="*/ 1854200 h 6857999"/>
              <a:gd name="connsiteX9" fmla="*/ 404916 w 6526400"/>
              <a:gd name="connsiteY9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26400" h="6857999">
                <a:moveTo>
                  <a:pt x="404916" y="0"/>
                </a:moveTo>
                <a:lnTo>
                  <a:pt x="1425163" y="0"/>
                </a:lnTo>
                <a:lnTo>
                  <a:pt x="2955534" y="0"/>
                </a:lnTo>
                <a:lnTo>
                  <a:pt x="6526400" y="0"/>
                </a:lnTo>
                <a:lnTo>
                  <a:pt x="6526400" y="6857999"/>
                </a:lnTo>
                <a:lnTo>
                  <a:pt x="404916" y="6857999"/>
                </a:lnTo>
                <a:lnTo>
                  <a:pt x="377830" y="2463800"/>
                </a:lnTo>
                <a:lnTo>
                  <a:pt x="0" y="2203407"/>
                </a:lnTo>
                <a:lnTo>
                  <a:pt x="391373" y="1854200"/>
                </a:lnTo>
                <a:cubicBezTo>
                  <a:pt x="395887" y="1282700"/>
                  <a:pt x="400402" y="571500"/>
                  <a:pt x="404916" y="0"/>
                </a:cubicBezTo>
                <a:close/>
              </a:path>
            </a:pathLst>
          </a:custGeom>
          <a:ln/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396" y="311813"/>
            <a:ext cx="5334448" cy="1453488"/>
          </a:xfrm>
          <a:effectLst/>
        </p:spPr>
        <p:txBody>
          <a:bodyPr anchor="b">
            <a:normAutofit/>
          </a:bodyPr>
          <a:lstStyle>
            <a:lvl1pPr algn="l">
              <a:defRPr sz="4000" b="0">
                <a:ln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B4FB892-38DF-40F9-B034-BC1E61FC6B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396" y="2057400"/>
            <a:ext cx="5334448" cy="3811588"/>
          </a:xfrm>
        </p:spPr>
        <p:txBody>
          <a:bodyPr anchor="t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7305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-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ltGray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54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810001" y="2222287"/>
            <a:ext cx="10571998" cy="3638764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688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89884"/>
            <a:ext cx="10561418" cy="1426004"/>
          </a:xfrm>
        </p:spPr>
        <p:txBody>
          <a:bodyPr anchor="ctr" anchorCtr="0">
            <a:normAutofit/>
          </a:bodyPr>
          <a:lstStyle>
            <a:lvl1pPr algn="ctr">
              <a:defRPr sz="4000" b="0">
                <a:ln>
                  <a:noFill/>
                </a:ln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C1FEB3F-0898-4AE0-B8C4-970BF80A3766}"/>
              </a:ext>
            </a:extLst>
          </p:cNvPr>
          <p:cNvSpPr>
            <a:spLocks noGrp="1"/>
          </p:cNvSpPr>
          <p:nvPr>
            <p:ph sz="quarter" idx="14"/>
          </p:nvPr>
        </p:nvSpPr>
        <p:spPr bwMode="ltGray">
          <a:xfrm>
            <a:off x="-5291" y="-57584"/>
            <a:ext cx="12192000" cy="4851400"/>
          </a:xfrm>
          <a:custGeom>
            <a:avLst/>
            <a:gdLst>
              <a:gd name="connsiteX0" fmla="*/ 0 w 10561638"/>
              <a:gd name="connsiteY0" fmla="*/ 0 h 3937000"/>
              <a:gd name="connsiteX1" fmla="*/ 1760273 w 10561638"/>
              <a:gd name="connsiteY1" fmla="*/ 0 h 3937000"/>
              <a:gd name="connsiteX2" fmla="*/ 1760273 w 10561638"/>
              <a:gd name="connsiteY2" fmla="*/ 0 h 3937000"/>
              <a:gd name="connsiteX3" fmla="*/ 4400683 w 10561638"/>
              <a:gd name="connsiteY3" fmla="*/ 0 h 3937000"/>
              <a:gd name="connsiteX4" fmla="*/ 10561638 w 10561638"/>
              <a:gd name="connsiteY4" fmla="*/ 0 h 3937000"/>
              <a:gd name="connsiteX5" fmla="*/ 10561638 w 10561638"/>
              <a:gd name="connsiteY5" fmla="*/ 2296583 h 3937000"/>
              <a:gd name="connsiteX6" fmla="*/ 10561638 w 10561638"/>
              <a:gd name="connsiteY6" fmla="*/ 2296583 h 3937000"/>
              <a:gd name="connsiteX7" fmla="*/ 10561638 w 10561638"/>
              <a:gd name="connsiteY7" fmla="*/ 3280833 h 3937000"/>
              <a:gd name="connsiteX8" fmla="*/ 10561638 w 10561638"/>
              <a:gd name="connsiteY8" fmla="*/ 3937000 h 3937000"/>
              <a:gd name="connsiteX9" fmla="*/ 4400683 w 10561638"/>
              <a:gd name="connsiteY9" fmla="*/ 3937000 h 3937000"/>
              <a:gd name="connsiteX10" fmla="*/ 2077263 w 10561638"/>
              <a:gd name="connsiteY10" fmla="*/ 4251330 h 3937000"/>
              <a:gd name="connsiteX11" fmla="*/ 1760273 w 10561638"/>
              <a:gd name="connsiteY11" fmla="*/ 3937000 h 3937000"/>
              <a:gd name="connsiteX12" fmla="*/ 0 w 10561638"/>
              <a:gd name="connsiteY12" fmla="*/ 3937000 h 3937000"/>
              <a:gd name="connsiteX13" fmla="*/ 0 w 10561638"/>
              <a:gd name="connsiteY13" fmla="*/ 3280833 h 3937000"/>
              <a:gd name="connsiteX14" fmla="*/ 0 w 10561638"/>
              <a:gd name="connsiteY14" fmla="*/ 2296583 h 3937000"/>
              <a:gd name="connsiteX15" fmla="*/ 0 w 10561638"/>
              <a:gd name="connsiteY15" fmla="*/ 2296583 h 3937000"/>
              <a:gd name="connsiteX16" fmla="*/ 0 w 10561638"/>
              <a:gd name="connsiteY16" fmla="*/ 0 h 3937000"/>
              <a:gd name="connsiteX0" fmla="*/ 0 w 10561638"/>
              <a:gd name="connsiteY0" fmla="*/ 0 h 4251330"/>
              <a:gd name="connsiteX1" fmla="*/ 1760273 w 10561638"/>
              <a:gd name="connsiteY1" fmla="*/ 0 h 4251330"/>
              <a:gd name="connsiteX2" fmla="*/ 1760273 w 10561638"/>
              <a:gd name="connsiteY2" fmla="*/ 0 h 4251330"/>
              <a:gd name="connsiteX3" fmla="*/ 4400683 w 10561638"/>
              <a:gd name="connsiteY3" fmla="*/ 0 h 4251330"/>
              <a:gd name="connsiteX4" fmla="*/ 10561638 w 10561638"/>
              <a:gd name="connsiteY4" fmla="*/ 0 h 4251330"/>
              <a:gd name="connsiteX5" fmla="*/ 10561638 w 10561638"/>
              <a:gd name="connsiteY5" fmla="*/ 2296583 h 4251330"/>
              <a:gd name="connsiteX6" fmla="*/ 10561638 w 10561638"/>
              <a:gd name="connsiteY6" fmla="*/ 2296583 h 4251330"/>
              <a:gd name="connsiteX7" fmla="*/ 10561638 w 10561638"/>
              <a:gd name="connsiteY7" fmla="*/ 3280833 h 4251330"/>
              <a:gd name="connsiteX8" fmla="*/ 10561638 w 10561638"/>
              <a:gd name="connsiteY8" fmla="*/ 3937000 h 4251330"/>
              <a:gd name="connsiteX9" fmla="*/ 2482983 w 10561638"/>
              <a:gd name="connsiteY9" fmla="*/ 3975100 h 4251330"/>
              <a:gd name="connsiteX10" fmla="*/ 2077263 w 10561638"/>
              <a:gd name="connsiteY10" fmla="*/ 4251330 h 4251330"/>
              <a:gd name="connsiteX11" fmla="*/ 1760273 w 10561638"/>
              <a:gd name="connsiteY11" fmla="*/ 3937000 h 4251330"/>
              <a:gd name="connsiteX12" fmla="*/ 0 w 10561638"/>
              <a:gd name="connsiteY12" fmla="*/ 3937000 h 4251330"/>
              <a:gd name="connsiteX13" fmla="*/ 0 w 10561638"/>
              <a:gd name="connsiteY13" fmla="*/ 3280833 h 4251330"/>
              <a:gd name="connsiteX14" fmla="*/ 0 w 10561638"/>
              <a:gd name="connsiteY14" fmla="*/ 2296583 h 4251330"/>
              <a:gd name="connsiteX15" fmla="*/ 0 w 10561638"/>
              <a:gd name="connsiteY15" fmla="*/ 2296583 h 4251330"/>
              <a:gd name="connsiteX16" fmla="*/ 0 w 10561638"/>
              <a:gd name="connsiteY16" fmla="*/ 0 h 4251330"/>
              <a:gd name="connsiteX0" fmla="*/ 0 w 10561638"/>
              <a:gd name="connsiteY0" fmla="*/ 0 h 4251330"/>
              <a:gd name="connsiteX1" fmla="*/ 1760273 w 10561638"/>
              <a:gd name="connsiteY1" fmla="*/ 0 h 4251330"/>
              <a:gd name="connsiteX2" fmla="*/ 1760273 w 10561638"/>
              <a:gd name="connsiteY2" fmla="*/ 0 h 4251330"/>
              <a:gd name="connsiteX3" fmla="*/ 4400683 w 10561638"/>
              <a:gd name="connsiteY3" fmla="*/ 0 h 4251330"/>
              <a:gd name="connsiteX4" fmla="*/ 10561638 w 10561638"/>
              <a:gd name="connsiteY4" fmla="*/ 0 h 4251330"/>
              <a:gd name="connsiteX5" fmla="*/ 10561638 w 10561638"/>
              <a:gd name="connsiteY5" fmla="*/ 2296583 h 4251330"/>
              <a:gd name="connsiteX6" fmla="*/ 10561638 w 10561638"/>
              <a:gd name="connsiteY6" fmla="*/ 2296583 h 4251330"/>
              <a:gd name="connsiteX7" fmla="*/ 10561638 w 10561638"/>
              <a:gd name="connsiteY7" fmla="*/ 3280833 h 4251330"/>
              <a:gd name="connsiteX8" fmla="*/ 10561638 w 10561638"/>
              <a:gd name="connsiteY8" fmla="*/ 3937000 h 4251330"/>
              <a:gd name="connsiteX9" fmla="*/ 2343283 w 10561638"/>
              <a:gd name="connsiteY9" fmla="*/ 3987800 h 4251330"/>
              <a:gd name="connsiteX10" fmla="*/ 2077263 w 10561638"/>
              <a:gd name="connsiteY10" fmla="*/ 4251330 h 4251330"/>
              <a:gd name="connsiteX11" fmla="*/ 1760273 w 10561638"/>
              <a:gd name="connsiteY11" fmla="*/ 3937000 h 4251330"/>
              <a:gd name="connsiteX12" fmla="*/ 0 w 10561638"/>
              <a:gd name="connsiteY12" fmla="*/ 3937000 h 4251330"/>
              <a:gd name="connsiteX13" fmla="*/ 0 w 10561638"/>
              <a:gd name="connsiteY13" fmla="*/ 3280833 h 4251330"/>
              <a:gd name="connsiteX14" fmla="*/ 0 w 10561638"/>
              <a:gd name="connsiteY14" fmla="*/ 2296583 h 4251330"/>
              <a:gd name="connsiteX15" fmla="*/ 0 w 10561638"/>
              <a:gd name="connsiteY15" fmla="*/ 2296583 h 4251330"/>
              <a:gd name="connsiteX16" fmla="*/ 0 w 10561638"/>
              <a:gd name="connsiteY16" fmla="*/ 0 h 4251330"/>
              <a:gd name="connsiteX0" fmla="*/ 0 w 10561638"/>
              <a:gd name="connsiteY0" fmla="*/ 0 h 4251330"/>
              <a:gd name="connsiteX1" fmla="*/ 1760273 w 10561638"/>
              <a:gd name="connsiteY1" fmla="*/ 0 h 4251330"/>
              <a:gd name="connsiteX2" fmla="*/ 1760273 w 10561638"/>
              <a:gd name="connsiteY2" fmla="*/ 0 h 4251330"/>
              <a:gd name="connsiteX3" fmla="*/ 4400683 w 10561638"/>
              <a:gd name="connsiteY3" fmla="*/ 0 h 4251330"/>
              <a:gd name="connsiteX4" fmla="*/ 10561638 w 10561638"/>
              <a:gd name="connsiteY4" fmla="*/ 0 h 4251330"/>
              <a:gd name="connsiteX5" fmla="*/ 10561638 w 10561638"/>
              <a:gd name="connsiteY5" fmla="*/ 2296583 h 4251330"/>
              <a:gd name="connsiteX6" fmla="*/ 10561638 w 10561638"/>
              <a:gd name="connsiteY6" fmla="*/ 2296583 h 4251330"/>
              <a:gd name="connsiteX7" fmla="*/ 10561638 w 10561638"/>
              <a:gd name="connsiteY7" fmla="*/ 3280833 h 4251330"/>
              <a:gd name="connsiteX8" fmla="*/ 10561638 w 10561638"/>
              <a:gd name="connsiteY8" fmla="*/ 3937000 h 4251330"/>
              <a:gd name="connsiteX9" fmla="*/ 2343283 w 10561638"/>
              <a:gd name="connsiteY9" fmla="*/ 3962400 h 4251330"/>
              <a:gd name="connsiteX10" fmla="*/ 2077263 w 10561638"/>
              <a:gd name="connsiteY10" fmla="*/ 4251330 h 4251330"/>
              <a:gd name="connsiteX11" fmla="*/ 1760273 w 10561638"/>
              <a:gd name="connsiteY11" fmla="*/ 3937000 h 4251330"/>
              <a:gd name="connsiteX12" fmla="*/ 0 w 10561638"/>
              <a:gd name="connsiteY12" fmla="*/ 3937000 h 4251330"/>
              <a:gd name="connsiteX13" fmla="*/ 0 w 10561638"/>
              <a:gd name="connsiteY13" fmla="*/ 3280833 h 4251330"/>
              <a:gd name="connsiteX14" fmla="*/ 0 w 10561638"/>
              <a:gd name="connsiteY14" fmla="*/ 2296583 h 4251330"/>
              <a:gd name="connsiteX15" fmla="*/ 0 w 10561638"/>
              <a:gd name="connsiteY15" fmla="*/ 2296583 h 4251330"/>
              <a:gd name="connsiteX16" fmla="*/ 0 w 10561638"/>
              <a:gd name="connsiteY16" fmla="*/ 0 h 4251330"/>
              <a:gd name="connsiteX0" fmla="*/ 0 w 10561638"/>
              <a:gd name="connsiteY0" fmla="*/ 0 h 4251330"/>
              <a:gd name="connsiteX1" fmla="*/ 1760273 w 10561638"/>
              <a:gd name="connsiteY1" fmla="*/ 0 h 4251330"/>
              <a:gd name="connsiteX2" fmla="*/ 1760273 w 10561638"/>
              <a:gd name="connsiteY2" fmla="*/ 0 h 4251330"/>
              <a:gd name="connsiteX3" fmla="*/ 4400683 w 10561638"/>
              <a:gd name="connsiteY3" fmla="*/ 0 h 4251330"/>
              <a:gd name="connsiteX4" fmla="*/ 10561638 w 10561638"/>
              <a:gd name="connsiteY4" fmla="*/ 0 h 4251330"/>
              <a:gd name="connsiteX5" fmla="*/ 10561638 w 10561638"/>
              <a:gd name="connsiteY5" fmla="*/ 2296583 h 4251330"/>
              <a:gd name="connsiteX6" fmla="*/ 10561638 w 10561638"/>
              <a:gd name="connsiteY6" fmla="*/ 2296583 h 4251330"/>
              <a:gd name="connsiteX7" fmla="*/ 10561638 w 10561638"/>
              <a:gd name="connsiteY7" fmla="*/ 3280833 h 4251330"/>
              <a:gd name="connsiteX8" fmla="*/ 10561638 w 10561638"/>
              <a:gd name="connsiteY8" fmla="*/ 3937000 h 4251330"/>
              <a:gd name="connsiteX9" fmla="*/ 2343283 w 10561638"/>
              <a:gd name="connsiteY9" fmla="*/ 3924300 h 4251330"/>
              <a:gd name="connsiteX10" fmla="*/ 2077263 w 10561638"/>
              <a:gd name="connsiteY10" fmla="*/ 4251330 h 4251330"/>
              <a:gd name="connsiteX11" fmla="*/ 1760273 w 10561638"/>
              <a:gd name="connsiteY11" fmla="*/ 3937000 h 4251330"/>
              <a:gd name="connsiteX12" fmla="*/ 0 w 10561638"/>
              <a:gd name="connsiteY12" fmla="*/ 3937000 h 4251330"/>
              <a:gd name="connsiteX13" fmla="*/ 0 w 10561638"/>
              <a:gd name="connsiteY13" fmla="*/ 3280833 h 4251330"/>
              <a:gd name="connsiteX14" fmla="*/ 0 w 10561638"/>
              <a:gd name="connsiteY14" fmla="*/ 2296583 h 4251330"/>
              <a:gd name="connsiteX15" fmla="*/ 0 w 10561638"/>
              <a:gd name="connsiteY15" fmla="*/ 2296583 h 4251330"/>
              <a:gd name="connsiteX16" fmla="*/ 0 w 10561638"/>
              <a:gd name="connsiteY16" fmla="*/ 0 h 425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561638" h="4251330">
                <a:moveTo>
                  <a:pt x="0" y="0"/>
                </a:moveTo>
                <a:lnTo>
                  <a:pt x="1760273" y="0"/>
                </a:lnTo>
                <a:lnTo>
                  <a:pt x="1760273" y="0"/>
                </a:lnTo>
                <a:lnTo>
                  <a:pt x="4400683" y="0"/>
                </a:lnTo>
                <a:lnTo>
                  <a:pt x="10561638" y="0"/>
                </a:lnTo>
                <a:lnTo>
                  <a:pt x="10561638" y="2296583"/>
                </a:lnTo>
                <a:lnTo>
                  <a:pt x="10561638" y="2296583"/>
                </a:lnTo>
                <a:lnTo>
                  <a:pt x="10561638" y="3280833"/>
                </a:lnTo>
                <a:lnTo>
                  <a:pt x="10561638" y="3937000"/>
                </a:lnTo>
                <a:lnTo>
                  <a:pt x="2343283" y="3924300"/>
                </a:lnTo>
                <a:lnTo>
                  <a:pt x="2077263" y="4251330"/>
                </a:lnTo>
                <a:lnTo>
                  <a:pt x="1760273" y="3937000"/>
                </a:lnTo>
                <a:lnTo>
                  <a:pt x="0" y="3937000"/>
                </a:lnTo>
                <a:lnTo>
                  <a:pt x="0" y="3280833"/>
                </a:lnTo>
                <a:lnTo>
                  <a:pt x="0" y="2296583"/>
                </a:lnTo>
                <a:lnTo>
                  <a:pt x="0" y="2296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31117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ltGray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54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 anchor="ctr" anchorCtr="0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281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ltGray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606669"/>
            <a:ext cx="10561418" cy="3813527"/>
          </a:xfrm>
        </p:spPr>
        <p:txBody>
          <a:bodyPr anchor="ctr" anchorCtr="0"/>
          <a:lstStyle>
            <a:lvl1pPr algn="ctr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405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ltGray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54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0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ltGray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ffectLst>
            <a:innerShdw blurRad="63500" dist="50800" dir="54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126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3657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ltGray">
          <a:xfrm>
            <a:off x="1073151" y="446087"/>
            <a:ext cx="3547533" cy="2838449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ffectLst>
            <a:innerShdw blurRad="114300">
              <a:prstClr val="black"/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2576512"/>
          </a:xfrm>
        </p:spPr>
        <p:txBody>
          <a:bodyPr anchor="ctr" anchorCtr="0"/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3022600"/>
            <a:ext cx="3547533" cy="2838449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6117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ltGray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  <a:effectLst>
            <a:innerShdw blurRad="114300">
              <a:prstClr val="black"/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 anchorCtr="0">
            <a:normAutofit/>
          </a:bodyPr>
          <a:lstStyle>
            <a:lvl1pPr marL="0" indent="0" algn="l">
              <a:buFontTx/>
              <a:buNone/>
              <a:defRPr sz="2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9645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ltGray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  <a:effectLst>
            <a:innerShdw blurRad="114300">
              <a:prstClr val="black"/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 anchor="ctr" anchorCtr="0"/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ctr" anchorCtr="0">
            <a:normAutofit/>
          </a:bodyPr>
          <a:lstStyle>
            <a:lvl1pPr marL="0" indent="0" algn="ctr">
              <a:buFontTx/>
              <a:buNone/>
              <a:defRPr sz="2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461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ltGray">
          <a:xfrm>
            <a:off x="7669651" y="0"/>
            <a:ext cx="4522349" cy="5861051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ffectLst>
            <a:innerShdw blurRad="63500" dist="50800" dir="8100000">
              <a:prstClr val="black">
                <a:alpha val="50000"/>
              </a:prstClr>
            </a:innerShdw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3754460" cy="5134798"/>
          </a:xfrm>
        </p:spPr>
        <p:txBody>
          <a:bodyPr vert="horz" anchor="ctr" anchorCtr="1"/>
          <a:lstStyle>
            <a:lvl1pPr algn="l"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horz" anchor="ctr" anchorCtr="1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694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White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ctr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FB7F6C47-B260-4BB6-8230-7D14D5CDE026}" type="datetimeFigureOut">
              <a:rPr lang="en-US" smtClean="0"/>
              <a:t>9/26/18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A4942799-31AF-4FF8-9D79-C1A3E01FB2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481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87" r:id="rId3"/>
    <p:sldLayoutId id="2147483688" r:id="rId4"/>
    <p:sldLayoutId id="2147483689" r:id="rId5"/>
    <p:sldLayoutId id="2147483681" r:id="rId6"/>
    <p:sldLayoutId id="2147483690" r:id="rId7"/>
    <p:sldLayoutId id="2147483682" r:id="rId8"/>
    <p:sldLayoutId id="2147483674" r:id="rId9"/>
    <p:sldLayoutId id="2147483675" r:id="rId10"/>
    <p:sldLayoutId id="2147483677" r:id="rId11"/>
    <p:sldLayoutId id="2147483678" r:id="rId12"/>
    <p:sldLayoutId id="2147483679" r:id="rId13"/>
    <p:sldLayoutId id="2147483680" r:id="rId14"/>
    <p:sldLayoutId id="2147483683" r:id="rId15"/>
    <p:sldLayoutId id="2147483684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000" b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80000"/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80000"/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80000"/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80000"/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80000"/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kahoot.it/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kivpgrfbcFQ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alice_surgy/microteach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grayWhite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D37BC-7D91-4F83-845D-70080D7DD6FC}"/>
              </a:ext>
            </a:extLst>
          </p:cNvPr>
          <p:cNvSpPr>
            <a:spLocks noGrp="1"/>
          </p:cNvSpPr>
          <p:nvPr>
            <p:ph type="ctrTitle"/>
          </p:nvPr>
        </p:nvSpPr>
        <p:spPr bwMode="black"/>
        <p:txBody>
          <a:bodyPr/>
          <a:lstStyle/>
          <a:p>
            <a:pPr algn="r"/>
            <a:r>
              <a:rPr lang="en-US" dirty="0"/>
              <a:t>The Fundamentals of Coaching</a:t>
            </a:r>
            <a:br>
              <a:rPr lang="en-US" dirty="0"/>
            </a:br>
            <a:r>
              <a:rPr lang="en-US" dirty="0"/>
              <a:t>MX53092</a:t>
            </a:r>
            <a:endParaRPr lang="en-US" b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E5DACC-1D74-41AD-B036-C015472B94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Throwing and Catching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D618E2-C3E2-4721-A4CA-1E9208B1959E}"/>
              </a:ext>
            </a:extLst>
          </p:cNvPr>
          <p:cNvSpPr txBox="1"/>
          <p:nvPr/>
        </p:nvSpPr>
        <p:spPr>
          <a:xfrm>
            <a:off x="8767355" y="360063"/>
            <a:ext cx="3019646" cy="584775"/>
          </a:xfrm>
          <a:prstGeom prst="rect">
            <a:avLst/>
          </a:prstGeom>
          <a:solidFill>
            <a:schemeClr val="tx1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a typeface="Tahoma" panose="020B0604030504040204" pitchFamily="34" charset="0"/>
                <a:cs typeface="Tahoma" panose="020B0604030504040204" pitchFamily="34" charset="0"/>
              </a:rPr>
              <a:t>Tip: Use graphics to set the tone of the speech.</a:t>
            </a:r>
          </a:p>
        </p:txBody>
      </p:sp>
    </p:spTree>
    <p:extLst>
      <p:ext uri="{BB962C8B-B14F-4D97-AF65-F5344CB8AC3E}">
        <p14:creationId xmlns:p14="http://schemas.microsoft.com/office/powerpoint/2010/main" val="1613975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Learners Should Be Able To:</a:t>
            </a:r>
          </a:p>
          <a:p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Demonstrate catching and throwing following the coaching points acquired from the first activity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Show communication characteristics during the game 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1504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6346150-DC16-6647-8266-3498EEAAB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Code: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https://kahoot.it/</a:t>
            </a:r>
            <a:endParaRPr lang="en-GB" dirty="0"/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76B5AA4-E715-B340-B71E-98831F0C80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Image result for kahoo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700" y="2534307"/>
            <a:ext cx="4938795" cy="277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CB1AB2-094E-944C-80C3-0D10E86D3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7170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38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79C00-5758-0440-BB30-ADC5250D7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Yankees Fan Fails to Catch Three Foul Balls in a Row">
            <a:hlinkClick r:id="" action="ppaction://media"/>
            <a:extLst>
              <a:ext uri="{FF2B5EF4-FFF2-40B4-BE49-F238E27FC236}">
                <a16:creationId xmlns:a16="http://schemas.microsoft.com/office/drawing/2014/main" id="{2EBE7F1B-7BEF-D44C-AF25-3C0729F23BF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0" y="2325688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44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30781-0F8F-0642-A526-EF3E8C37D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0FC3D-A7EB-8C47-BE2D-56B9AC034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1D43C-B4E9-E843-84AA-7CD010DA63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6" t="-664" r="-1056" b="18172"/>
          <a:stretch/>
        </p:blipFill>
        <p:spPr>
          <a:xfrm>
            <a:off x="0" y="44874"/>
            <a:ext cx="12192000" cy="5583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831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Learners Should Now Be Able To:</a:t>
            </a:r>
          </a:p>
          <a:p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Demonstrate catching and throwing following the coaching points acquired from the first activity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Show communication characteristics during the game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45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55343-0903-394B-BA16-94E877A90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12" y="434309"/>
            <a:ext cx="10571998" cy="970450"/>
          </a:xfrm>
        </p:spPr>
        <p:txBody>
          <a:bodyPr/>
          <a:lstStyle/>
          <a:p>
            <a:r>
              <a:rPr lang="en-US" dirty="0"/>
              <a:t>Next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0E408-4D9F-784F-8113-E7BE66B20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136" y="1404759"/>
            <a:ext cx="10554574" cy="3636511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Jumping and Running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Bunker and Thorpe (1982) Game Sense - read and come up with comments – </a:t>
            </a:r>
            <a:r>
              <a:rPr lang="en-US" b="1" dirty="0"/>
              <a:t>It is in your assignment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DF101E-0A47-254C-8750-98DCCBF88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6352" y="4102397"/>
            <a:ext cx="4411782" cy="248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18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0780" y="3839094"/>
            <a:ext cx="1921279" cy="1921279"/>
          </a:xfrm>
          <a:prstGeom prst="rect">
            <a:avLst/>
          </a:prstGeom>
        </p:spPr>
      </p:pic>
      <p:sp>
        <p:nvSpPr>
          <p:cNvPr id="10" name="Content Placeholder 3"/>
          <p:cNvSpPr>
            <a:spLocks noGrp="1"/>
          </p:cNvSpPr>
          <p:nvPr>
            <p:ph sz="half" idx="1"/>
          </p:nvPr>
        </p:nvSpPr>
        <p:spPr>
          <a:xfrm>
            <a:off x="838200" y="2222287"/>
            <a:ext cx="5181600" cy="3638764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https://padlet.com/alice_surgy/microteach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 not put your name, write a area of improvement and a positive aspect of today’s lesson in two different post it notes. </a:t>
            </a:r>
          </a:p>
          <a:p>
            <a:pPr lvl="1"/>
            <a:r>
              <a:rPr lang="en-GB" dirty="0"/>
              <a:t>It is CONFIDENTIAL, so be as honest as you would like.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428" y="2408858"/>
            <a:ext cx="3207517" cy="2267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8615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Default">
      <a:dk1>
        <a:srgbClr val="000000"/>
      </a:dk1>
      <a:lt1>
        <a:sysClr val="window" lastClr="FFFFFF"/>
      </a:lt1>
      <a:dk2>
        <a:srgbClr val="3F3F3F"/>
      </a:dk2>
      <a:lt2>
        <a:srgbClr val="E7E6E6"/>
      </a:lt2>
      <a:accent1>
        <a:srgbClr val="700000"/>
      </a:accent1>
      <a:accent2>
        <a:srgbClr val="ED7D31"/>
      </a:accent2>
      <a:accent3>
        <a:srgbClr val="A5A5A5"/>
      </a:accent3>
      <a:accent4>
        <a:srgbClr val="FFC000"/>
      </a:accent4>
      <a:accent5>
        <a:srgbClr val="700000"/>
      </a:accent5>
      <a:accent6>
        <a:srgbClr val="978869"/>
      </a:accent6>
      <a:hlink>
        <a:srgbClr val="FFC000"/>
      </a:hlink>
      <a:folHlink>
        <a:srgbClr val="7F7F7F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rsuasive Speech Outline_SL_v5" id="{5581881B-4813-400F-8DBA-5A98066FCECE}" vid="{804D9012-1EE1-49D9-B1AB-A146B02984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C75368-59C6-47C9-94A5-81D396CCE5D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1DE3E1-BE43-4468-8986-14BA0CF36A3F}">
  <ds:schemaRefs>
    <ds:schemaRef ds:uri="http://purl.org/dc/terms/"/>
    <ds:schemaRef ds:uri="http://schemas.openxmlformats.org/package/2006/metadata/core-properties"/>
    <ds:schemaRef ds:uri="6dc4bcd6-49db-4c07-9060-8acfc67cef9f"/>
    <ds:schemaRef ds:uri="http://purl.org/dc/dcmitype/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58C4112-5095-4F1B-BBD1-26FC52CA7D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Persuasive speech outline </Template>
  <TotalTime>0</TotalTime>
  <Words>219</Words>
  <Application>Microsoft Macintosh PowerPoint</Application>
  <PresentationFormat>Widescreen</PresentationFormat>
  <Paragraphs>39</Paragraphs>
  <Slides>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Century Gothic</vt:lpstr>
      <vt:lpstr>Tahoma</vt:lpstr>
      <vt:lpstr>Wingdings 2</vt:lpstr>
      <vt:lpstr>Quotable</vt:lpstr>
      <vt:lpstr>The Fundamentals of Coaching MX53092</vt:lpstr>
      <vt:lpstr>Learning Outcomes</vt:lpstr>
      <vt:lpstr>Code:</vt:lpstr>
      <vt:lpstr>PowerPoint Presentation</vt:lpstr>
      <vt:lpstr>PowerPoint Presentation</vt:lpstr>
      <vt:lpstr>Learning Outcomes</vt:lpstr>
      <vt:lpstr>Next Lesson</vt:lpstr>
      <vt:lpstr>Feedback </vt:lpstr>
    </vt:vector>
  </TitlesOfParts>
  <Manager/>
  <Company/>
  <LinksUpToDate>false</LinksUpToDate>
  <SharedDoc>false</SharedDoc>
  <HyperlinksChanged>false</HyperlinksChanged>
  <AppVersion>16.0015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2018-09-21T08:07:07Z</dcterms:created>
  <dcterms:modified xsi:type="dcterms:W3CDTF">2018-09-26T10:13:14Z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