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959" autoAdjust="0"/>
    <p:restoredTop sz="94660"/>
  </p:normalViewPr>
  <p:slideViewPr>
    <p:cSldViewPr snapToGrid="0">
      <p:cViewPr varScale="1">
        <p:scale>
          <a:sx n="61" d="100"/>
          <a:sy n="61" d="100"/>
        </p:scale>
        <p:origin x="108" y="3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DED195C-9560-4043-817D-542E131EDED6}" type="doc">
      <dgm:prSet loTypeId="urn:microsoft.com/office/officeart/2005/8/layout/cycle8" loCatId="cycle" qsTypeId="urn:microsoft.com/office/officeart/2005/8/quickstyle/simple1" qsCatId="simple" csTypeId="urn:microsoft.com/office/officeart/2005/8/colors/colorful1" csCatId="colorful" phldr="1"/>
      <dgm:spPr/>
    </dgm:pt>
    <dgm:pt modelId="{C8A41F39-EB38-40E6-98A8-6A866451775B}">
      <dgm:prSet phldrT="[Text]"/>
      <dgm:spPr/>
      <dgm:t>
        <a:bodyPr/>
        <a:lstStyle/>
        <a:p>
          <a:r>
            <a:rPr lang="en-US" b="1" dirty="0">
              <a:solidFill>
                <a:schemeClr val="tx1"/>
              </a:solidFill>
            </a:rPr>
            <a:t>Deliberate Structure</a:t>
          </a:r>
        </a:p>
      </dgm:t>
    </dgm:pt>
    <dgm:pt modelId="{8B55FE2D-9E6B-402F-B357-46D30522DADC}" type="parTrans" cxnId="{617DD079-F6F3-4395-BAD5-AF5D6BC90332}">
      <dgm:prSet/>
      <dgm:spPr/>
      <dgm:t>
        <a:bodyPr/>
        <a:lstStyle/>
        <a:p>
          <a:endParaRPr lang="en-US"/>
        </a:p>
      </dgm:t>
    </dgm:pt>
    <dgm:pt modelId="{52C13D9C-222F-446A-866E-3190B347AB96}" type="sibTrans" cxnId="{617DD079-F6F3-4395-BAD5-AF5D6BC90332}">
      <dgm:prSet/>
      <dgm:spPr/>
      <dgm:t>
        <a:bodyPr/>
        <a:lstStyle/>
        <a:p>
          <a:endParaRPr lang="en-US"/>
        </a:p>
      </dgm:t>
    </dgm:pt>
    <dgm:pt modelId="{75C44C4F-7BEB-4674-9229-ABFC1EBB24A1}">
      <dgm:prSet phldrT="[Text]"/>
      <dgm:spPr/>
      <dgm:t>
        <a:bodyPr/>
        <a:lstStyle/>
        <a:p>
          <a:r>
            <a:rPr lang="en-US" b="1" dirty="0">
              <a:solidFill>
                <a:schemeClr val="tx1"/>
              </a:solidFill>
            </a:rPr>
            <a:t>People</a:t>
          </a:r>
          <a:r>
            <a:rPr lang="en-US" dirty="0"/>
            <a:t> </a:t>
          </a:r>
        </a:p>
      </dgm:t>
    </dgm:pt>
    <dgm:pt modelId="{B080C437-DE9A-4B6B-852E-144CBF8741D8}" type="parTrans" cxnId="{8C1EC6EC-333A-48EC-95BE-53B20A84A4B6}">
      <dgm:prSet/>
      <dgm:spPr/>
      <dgm:t>
        <a:bodyPr/>
        <a:lstStyle/>
        <a:p>
          <a:endParaRPr lang="en-US"/>
        </a:p>
      </dgm:t>
    </dgm:pt>
    <dgm:pt modelId="{1399BEF8-1D07-440D-BF1D-3356D7D47D45}" type="sibTrans" cxnId="{8C1EC6EC-333A-48EC-95BE-53B20A84A4B6}">
      <dgm:prSet/>
      <dgm:spPr/>
      <dgm:t>
        <a:bodyPr/>
        <a:lstStyle/>
        <a:p>
          <a:endParaRPr lang="en-US"/>
        </a:p>
      </dgm:t>
    </dgm:pt>
    <dgm:pt modelId="{C834225E-9FB2-49B3-B5CC-B57B06C61CFB}">
      <dgm:prSet phldrT="[Text]"/>
      <dgm:spPr/>
      <dgm:t>
        <a:bodyPr/>
        <a:lstStyle/>
        <a:p>
          <a:r>
            <a:rPr lang="en-US" b="1" dirty="0">
              <a:solidFill>
                <a:schemeClr val="tx1"/>
              </a:solidFill>
            </a:rPr>
            <a:t>Distinct Purpose </a:t>
          </a:r>
        </a:p>
      </dgm:t>
    </dgm:pt>
    <dgm:pt modelId="{CDDC02FB-81D4-47B0-B195-24C575856561}" type="parTrans" cxnId="{0EDB2A73-2032-42C7-A117-4D800FEF519C}">
      <dgm:prSet/>
      <dgm:spPr/>
      <dgm:t>
        <a:bodyPr/>
        <a:lstStyle/>
        <a:p>
          <a:endParaRPr lang="en-US"/>
        </a:p>
      </dgm:t>
    </dgm:pt>
    <dgm:pt modelId="{B8225F27-847B-4E78-B052-798A28BC3FCD}" type="sibTrans" cxnId="{0EDB2A73-2032-42C7-A117-4D800FEF519C}">
      <dgm:prSet/>
      <dgm:spPr/>
      <dgm:t>
        <a:bodyPr/>
        <a:lstStyle/>
        <a:p>
          <a:endParaRPr lang="en-US"/>
        </a:p>
      </dgm:t>
    </dgm:pt>
    <dgm:pt modelId="{A34E71E3-F591-4B06-9852-D617B26F6E39}" type="pres">
      <dgm:prSet presAssocID="{4DED195C-9560-4043-817D-542E131EDED6}" presName="compositeShape" presStyleCnt="0">
        <dgm:presLayoutVars>
          <dgm:chMax val="7"/>
          <dgm:dir/>
          <dgm:resizeHandles val="exact"/>
        </dgm:presLayoutVars>
      </dgm:prSet>
      <dgm:spPr/>
    </dgm:pt>
    <dgm:pt modelId="{1642BB46-C7F8-49B3-8676-4E87022D328A}" type="pres">
      <dgm:prSet presAssocID="{4DED195C-9560-4043-817D-542E131EDED6}" presName="wedge1" presStyleLbl="node1" presStyleIdx="0" presStyleCnt="3"/>
      <dgm:spPr/>
      <dgm:t>
        <a:bodyPr/>
        <a:lstStyle/>
        <a:p>
          <a:endParaRPr lang="en-US"/>
        </a:p>
      </dgm:t>
    </dgm:pt>
    <dgm:pt modelId="{E091F433-3764-4B04-BE64-4DD9F89D96D3}" type="pres">
      <dgm:prSet presAssocID="{4DED195C-9560-4043-817D-542E131EDED6}" presName="dummy1a" presStyleCnt="0"/>
      <dgm:spPr/>
    </dgm:pt>
    <dgm:pt modelId="{F3AA4DC4-6E13-44BF-B686-E2C1AAB51AE5}" type="pres">
      <dgm:prSet presAssocID="{4DED195C-9560-4043-817D-542E131EDED6}" presName="dummy1b" presStyleCnt="0"/>
      <dgm:spPr/>
    </dgm:pt>
    <dgm:pt modelId="{6DA91DF5-9447-44BA-B72A-8782857FB2EC}" type="pres">
      <dgm:prSet presAssocID="{4DED195C-9560-4043-817D-542E131EDED6}" presName="wedge1Tx" presStyleLbl="node1" presStyleIdx="0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5DE4A12-671A-46BF-81A1-89FF41C462FB}" type="pres">
      <dgm:prSet presAssocID="{4DED195C-9560-4043-817D-542E131EDED6}" presName="wedge2" presStyleLbl="node1" presStyleIdx="1" presStyleCnt="3"/>
      <dgm:spPr/>
      <dgm:t>
        <a:bodyPr/>
        <a:lstStyle/>
        <a:p>
          <a:endParaRPr lang="en-US"/>
        </a:p>
      </dgm:t>
    </dgm:pt>
    <dgm:pt modelId="{E22D996D-6B40-4725-9C4C-3C02589201C0}" type="pres">
      <dgm:prSet presAssocID="{4DED195C-9560-4043-817D-542E131EDED6}" presName="dummy2a" presStyleCnt="0"/>
      <dgm:spPr/>
    </dgm:pt>
    <dgm:pt modelId="{A73BA307-ED14-4896-BD0D-C843A0AD1F7B}" type="pres">
      <dgm:prSet presAssocID="{4DED195C-9560-4043-817D-542E131EDED6}" presName="dummy2b" presStyleCnt="0"/>
      <dgm:spPr/>
    </dgm:pt>
    <dgm:pt modelId="{20172D40-D227-4955-A994-ED5DA5122C75}" type="pres">
      <dgm:prSet presAssocID="{4DED195C-9560-4043-817D-542E131EDED6}" presName="wedge2Tx" presStyleLbl="node1" presStyleIdx="1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65484851-9101-4C67-9691-B3311D0F0D23}" type="pres">
      <dgm:prSet presAssocID="{4DED195C-9560-4043-817D-542E131EDED6}" presName="wedge3" presStyleLbl="node1" presStyleIdx="2" presStyleCnt="3"/>
      <dgm:spPr/>
      <dgm:t>
        <a:bodyPr/>
        <a:lstStyle/>
        <a:p>
          <a:endParaRPr lang="en-US"/>
        </a:p>
      </dgm:t>
    </dgm:pt>
    <dgm:pt modelId="{F8449269-D9AE-404D-A098-509E65CBDE26}" type="pres">
      <dgm:prSet presAssocID="{4DED195C-9560-4043-817D-542E131EDED6}" presName="dummy3a" presStyleCnt="0"/>
      <dgm:spPr/>
    </dgm:pt>
    <dgm:pt modelId="{557EFA12-B1BE-4FD8-B726-E01D83B05D78}" type="pres">
      <dgm:prSet presAssocID="{4DED195C-9560-4043-817D-542E131EDED6}" presName="dummy3b" presStyleCnt="0"/>
      <dgm:spPr/>
    </dgm:pt>
    <dgm:pt modelId="{63B63F83-30F4-43BA-ACCA-5264B62813FC}" type="pres">
      <dgm:prSet presAssocID="{4DED195C-9560-4043-817D-542E131EDED6}" presName="wedge3Tx" presStyleLbl="node1" presStyleIdx="2" presStyleCnt="3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31DEC85-316D-4CB0-BE17-62FF75DEC8B5}" type="pres">
      <dgm:prSet presAssocID="{52C13D9C-222F-446A-866E-3190B347AB96}" presName="arrowWedge1" presStyleLbl="fgSibTrans2D1" presStyleIdx="0" presStyleCnt="3"/>
      <dgm:spPr/>
    </dgm:pt>
    <dgm:pt modelId="{CD805446-1BA9-4F5B-854D-BD2E1DDB52CB}" type="pres">
      <dgm:prSet presAssocID="{1399BEF8-1D07-440D-BF1D-3356D7D47D45}" presName="arrowWedge2" presStyleLbl="fgSibTrans2D1" presStyleIdx="1" presStyleCnt="3"/>
      <dgm:spPr/>
    </dgm:pt>
    <dgm:pt modelId="{EC590580-BB22-43F3-A81E-8630B88F6A85}" type="pres">
      <dgm:prSet presAssocID="{B8225F27-847B-4E78-B052-798A28BC3FCD}" presName="arrowWedge3" presStyleLbl="fgSibTrans2D1" presStyleIdx="2" presStyleCnt="3"/>
      <dgm:spPr/>
    </dgm:pt>
  </dgm:ptLst>
  <dgm:cxnLst>
    <dgm:cxn modelId="{65766316-8E2F-4C52-8022-5B4A867AA8CD}" type="presOf" srcId="{75C44C4F-7BEB-4674-9229-ABFC1EBB24A1}" destId="{D5DE4A12-671A-46BF-81A1-89FF41C462FB}" srcOrd="0" destOrd="0" presId="urn:microsoft.com/office/officeart/2005/8/layout/cycle8"/>
    <dgm:cxn modelId="{D6EC453A-E5CB-484F-820C-7CCA07B3FEF2}" type="presOf" srcId="{C834225E-9FB2-49B3-B5CC-B57B06C61CFB}" destId="{65484851-9101-4C67-9691-B3311D0F0D23}" srcOrd="0" destOrd="0" presId="urn:microsoft.com/office/officeart/2005/8/layout/cycle8"/>
    <dgm:cxn modelId="{0EDB2A73-2032-42C7-A117-4D800FEF519C}" srcId="{4DED195C-9560-4043-817D-542E131EDED6}" destId="{C834225E-9FB2-49B3-B5CC-B57B06C61CFB}" srcOrd="2" destOrd="0" parTransId="{CDDC02FB-81D4-47B0-B195-24C575856561}" sibTransId="{B8225F27-847B-4E78-B052-798A28BC3FCD}"/>
    <dgm:cxn modelId="{6393B801-BEA1-4484-B65F-E5CD72E85F47}" type="presOf" srcId="{75C44C4F-7BEB-4674-9229-ABFC1EBB24A1}" destId="{20172D40-D227-4955-A994-ED5DA5122C75}" srcOrd="1" destOrd="0" presId="urn:microsoft.com/office/officeart/2005/8/layout/cycle8"/>
    <dgm:cxn modelId="{15F30C48-09FB-4CE5-A31B-0841489277DE}" type="presOf" srcId="{C8A41F39-EB38-40E6-98A8-6A866451775B}" destId="{1642BB46-C7F8-49B3-8676-4E87022D328A}" srcOrd="0" destOrd="0" presId="urn:microsoft.com/office/officeart/2005/8/layout/cycle8"/>
    <dgm:cxn modelId="{8C1EC6EC-333A-48EC-95BE-53B20A84A4B6}" srcId="{4DED195C-9560-4043-817D-542E131EDED6}" destId="{75C44C4F-7BEB-4674-9229-ABFC1EBB24A1}" srcOrd="1" destOrd="0" parTransId="{B080C437-DE9A-4B6B-852E-144CBF8741D8}" sibTransId="{1399BEF8-1D07-440D-BF1D-3356D7D47D45}"/>
    <dgm:cxn modelId="{840EB8AF-A11D-4AA3-8DD8-EA32363276F2}" type="presOf" srcId="{C834225E-9FB2-49B3-B5CC-B57B06C61CFB}" destId="{63B63F83-30F4-43BA-ACCA-5264B62813FC}" srcOrd="1" destOrd="0" presId="urn:microsoft.com/office/officeart/2005/8/layout/cycle8"/>
    <dgm:cxn modelId="{3587B982-8E9F-4EE8-9AF2-83244C7DC78B}" type="presOf" srcId="{C8A41F39-EB38-40E6-98A8-6A866451775B}" destId="{6DA91DF5-9447-44BA-B72A-8782857FB2EC}" srcOrd="1" destOrd="0" presId="urn:microsoft.com/office/officeart/2005/8/layout/cycle8"/>
    <dgm:cxn modelId="{0BB79D67-8BEA-49FD-8112-9EA005FC93F7}" type="presOf" srcId="{4DED195C-9560-4043-817D-542E131EDED6}" destId="{A34E71E3-F591-4B06-9852-D617B26F6E39}" srcOrd="0" destOrd="0" presId="urn:microsoft.com/office/officeart/2005/8/layout/cycle8"/>
    <dgm:cxn modelId="{617DD079-F6F3-4395-BAD5-AF5D6BC90332}" srcId="{4DED195C-9560-4043-817D-542E131EDED6}" destId="{C8A41F39-EB38-40E6-98A8-6A866451775B}" srcOrd="0" destOrd="0" parTransId="{8B55FE2D-9E6B-402F-B357-46D30522DADC}" sibTransId="{52C13D9C-222F-446A-866E-3190B347AB96}"/>
    <dgm:cxn modelId="{25EBCBAA-298D-4394-B3D9-4F4240A89EA6}" type="presParOf" srcId="{A34E71E3-F591-4B06-9852-D617B26F6E39}" destId="{1642BB46-C7F8-49B3-8676-4E87022D328A}" srcOrd="0" destOrd="0" presId="urn:microsoft.com/office/officeart/2005/8/layout/cycle8"/>
    <dgm:cxn modelId="{70504F64-242E-4411-9A5C-408FEF00F1A6}" type="presParOf" srcId="{A34E71E3-F591-4B06-9852-D617B26F6E39}" destId="{E091F433-3764-4B04-BE64-4DD9F89D96D3}" srcOrd="1" destOrd="0" presId="urn:microsoft.com/office/officeart/2005/8/layout/cycle8"/>
    <dgm:cxn modelId="{3AF7D69F-52E5-42AC-8B40-0A07E1359109}" type="presParOf" srcId="{A34E71E3-F591-4B06-9852-D617B26F6E39}" destId="{F3AA4DC4-6E13-44BF-B686-E2C1AAB51AE5}" srcOrd="2" destOrd="0" presId="urn:microsoft.com/office/officeart/2005/8/layout/cycle8"/>
    <dgm:cxn modelId="{F70EFDA9-2E65-46E6-A873-A90EFDF12F91}" type="presParOf" srcId="{A34E71E3-F591-4B06-9852-D617B26F6E39}" destId="{6DA91DF5-9447-44BA-B72A-8782857FB2EC}" srcOrd="3" destOrd="0" presId="urn:microsoft.com/office/officeart/2005/8/layout/cycle8"/>
    <dgm:cxn modelId="{8AD61F0B-67D7-461C-B67E-046DCAD37B3D}" type="presParOf" srcId="{A34E71E3-F591-4B06-9852-D617B26F6E39}" destId="{D5DE4A12-671A-46BF-81A1-89FF41C462FB}" srcOrd="4" destOrd="0" presId="urn:microsoft.com/office/officeart/2005/8/layout/cycle8"/>
    <dgm:cxn modelId="{A564B14A-D6CD-4019-838B-6C591BCDC2DA}" type="presParOf" srcId="{A34E71E3-F591-4B06-9852-D617B26F6E39}" destId="{E22D996D-6B40-4725-9C4C-3C02589201C0}" srcOrd="5" destOrd="0" presId="urn:microsoft.com/office/officeart/2005/8/layout/cycle8"/>
    <dgm:cxn modelId="{51BE6190-1C90-48F9-9448-C43E8600AF35}" type="presParOf" srcId="{A34E71E3-F591-4B06-9852-D617B26F6E39}" destId="{A73BA307-ED14-4896-BD0D-C843A0AD1F7B}" srcOrd="6" destOrd="0" presId="urn:microsoft.com/office/officeart/2005/8/layout/cycle8"/>
    <dgm:cxn modelId="{6E961B27-C42F-4AFB-ABF3-2FF539FE09F1}" type="presParOf" srcId="{A34E71E3-F591-4B06-9852-D617B26F6E39}" destId="{20172D40-D227-4955-A994-ED5DA5122C75}" srcOrd="7" destOrd="0" presId="urn:microsoft.com/office/officeart/2005/8/layout/cycle8"/>
    <dgm:cxn modelId="{49852EF1-2D11-4ACA-BC8B-838FF0DFA1E0}" type="presParOf" srcId="{A34E71E3-F591-4B06-9852-D617B26F6E39}" destId="{65484851-9101-4C67-9691-B3311D0F0D23}" srcOrd="8" destOrd="0" presId="urn:microsoft.com/office/officeart/2005/8/layout/cycle8"/>
    <dgm:cxn modelId="{A2AB7F66-45F3-4289-8938-59149BE690FA}" type="presParOf" srcId="{A34E71E3-F591-4B06-9852-D617B26F6E39}" destId="{F8449269-D9AE-404D-A098-509E65CBDE26}" srcOrd="9" destOrd="0" presId="urn:microsoft.com/office/officeart/2005/8/layout/cycle8"/>
    <dgm:cxn modelId="{B96BA022-96E0-4249-8B0E-5CA56654A61C}" type="presParOf" srcId="{A34E71E3-F591-4B06-9852-D617B26F6E39}" destId="{557EFA12-B1BE-4FD8-B726-E01D83B05D78}" srcOrd="10" destOrd="0" presId="urn:microsoft.com/office/officeart/2005/8/layout/cycle8"/>
    <dgm:cxn modelId="{AD8E60FA-454F-4083-A31E-4F368D65E203}" type="presParOf" srcId="{A34E71E3-F591-4B06-9852-D617B26F6E39}" destId="{63B63F83-30F4-43BA-ACCA-5264B62813FC}" srcOrd="11" destOrd="0" presId="urn:microsoft.com/office/officeart/2005/8/layout/cycle8"/>
    <dgm:cxn modelId="{3FC453D9-7324-4B2A-98E4-991F1879533D}" type="presParOf" srcId="{A34E71E3-F591-4B06-9852-D617B26F6E39}" destId="{D31DEC85-316D-4CB0-BE17-62FF75DEC8B5}" srcOrd="12" destOrd="0" presId="urn:microsoft.com/office/officeart/2005/8/layout/cycle8"/>
    <dgm:cxn modelId="{F74E9161-C3CD-4B70-A3B0-AE54AA20D97A}" type="presParOf" srcId="{A34E71E3-F591-4B06-9852-D617B26F6E39}" destId="{CD805446-1BA9-4F5B-854D-BD2E1DDB52CB}" srcOrd="13" destOrd="0" presId="urn:microsoft.com/office/officeart/2005/8/layout/cycle8"/>
    <dgm:cxn modelId="{8858E1E1-5205-401C-A9CE-F6B0C4948BE7}" type="presParOf" srcId="{A34E71E3-F591-4B06-9852-D617B26F6E39}" destId="{EC590580-BB22-43F3-A81E-8630B88F6A85}" srcOrd="14" destOrd="0" presId="urn:microsoft.com/office/officeart/2005/8/layout/cycle8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642BB46-C7F8-49B3-8676-4E87022D328A}">
      <dsp:nvSpPr>
        <dsp:cNvPr id="0" name=""/>
        <dsp:cNvSpPr/>
      </dsp:nvSpPr>
      <dsp:spPr>
        <a:xfrm>
          <a:off x="1522390" y="314193"/>
          <a:ext cx="4060341" cy="4060341"/>
        </a:xfrm>
        <a:prstGeom prst="pie">
          <a:avLst>
            <a:gd name="adj1" fmla="val 16200000"/>
            <a:gd name="adj2" fmla="val 180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b="1" kern="1200" dirty="0">
              <a:solidFill>
                <a:schemeClr val="tx1"/>
              </a:solidFill>
            </a:rPr>
            <a:t>Deliberate Structure</a:t>
          </a:r>
        </a:p>
      </dsp:txBody>
      <dsp:txXfrm>
        <a:off x="3662287" y="1174598"/>
        <a:ext cx="1450122" cy="1208435"/>
      </dsp:txXfrm>
    </dsp:sp>
    <dsp:sp modelId="{D5DE4A12-671A-46BF-81A1-89FF41C462FB}">
      <dsp:nvSpPr>
        <dsp:cNvPr id="0" name=""/>
        <dsp:cNvSpPr/>
      </dsp:nvSpPr>
      <dsp:spPr>
        <a:xfrm>
          <a:off x="1438766" y="459205"/>
          <a:ext cx="4060341" cy="4060341"/>
        </a:xfrm>
        <a:prstGeom prst="pie">
          <a:avLst>
            <a:gd name="adj1" fmla="val 1800000"/>
            <a:gd name="adj2" fmla="val 900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b="1" kern="1200" dirty="0">
              <a:solidFill>
                <a:schemeClr val="tx1"/>
              </a:solidFill>
            </a:rPr>
            <a:t>People</a:t>
          </a:r>
          <a:r>
            <a:rPr lang="en-US" sz="2500" kern="1200" dirty="0"/>
            <a:t> </a:t>
          </a:r>
        </a:p>
      </dsp:txBody>
      <dsp:txXfrm>
        <a:off x="2405514" y="3093593"/>
        <a:ext cx="2175183" cy="1063422"/>
      </dsp:txXfrm>
    </dsp:sp>
    <dsp:sp modelId="{65484851-9101-4C67-9691-B3311D0F0D23}">
      <dsp:nvSpPr>
        <dsp:cNvPr id="0" name=""/>
        <dsp:cNvSpPr/>
      </dsp:nvSpPr>
      <dsp:spPr>
        <a:xfrm>
          <a:off x="1355142" y="314193"/>
          <a:ext cx="4060341" cy="4060341"/>
        </a:xfrm>
        <a:prstGeom prst="pie">
          <a:avLst>
            <a:gd name="adj1" fmla="val 9000000"/>
            <a:gd name="adj2" fmla="val 1620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1750" tIns="31750" rIns="31750" bIns="31750" numCol="1" spcCol="1270" anchor="ctr" anchorCtr="0">
          <a:noAutofit/>
        </a:bodyPr>
        <a:lstStyle/>
        <a:p>
          <a:pPr lvl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US" sz="2500" b="1" kern="1200" dirty="0">
              <a:solidFill>
                <a:schemeClr val="tx1"/>
              </a:solidFill>
            </a:rPr>
            <a:t>Distinct Purpose </a:t>
          </a:r>
        </a:p>
      </dsp:txBody>
      <dsp:txXfrm>
        <a:off x="1825465" y="1174598"/>
        <a:ext cx="1450122" cy="1208435"/>
      </dsp:txXfrm>
    </dsp:sp>
    <dsp:sp modelId="{D31DEC85-316D-4CB0-BE17-62FF75DEC8B5}">
      <dsp:nvSpPr>
        <dsp:cNvPr id="0" name=""/>
        <dsp:cNvSpPr/>
      </dsp:nvSpPr>
      <dsp:spPr>
        <a:xfrm>
          <a:off x="1271371" y="62838"/>
          <a:ext cx="4563050" cy="4563050"/>
        </a:xfrm>
        <a:prstGeom prst="circularArrow">
          <a:avLst>
            <a:gd name="adj1" fmla="val 5085"/>
            <a:gd name="adj2" fmla="val 327528"/>
            <a:gd name="adj3" fmla="val 1472472"/>
            <a:gd name="adj4" fmla="val 16199432"/>
            <a:gd name="adj5" fmla="val 5932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805446-1BA9-4F5B-854D-BD2E1DDB52CB}">
      <dsp:nvSpPr>
        <dsp:cNvPr id="0" name=""/>
        <dsp:cNvSpPr/>
      </dsp:nvSpPr>
      <dsp:spPr>
        <a:xfrm>
          <a:off x="1187412" y="207594"/>
          <a:ext cx="4563050" cy="4563050"/>
        </a:xfrm>
        <a:prstGeom prst="circularArrow">
          <a:avLst>
            <a:gd name="adj1" fmla="val 5085"/>
            <a:gd name="adj2" fmla="val 327528"/>
            <a:gd name="adj3" fmla="val 8671970"/>
            <a:gd name="adj4" fmla="val 1800502"/>
            <a:gd name="adj5" fmla="val 5932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590580-BB22-43F3-A81E-8630B88F6A85}">
      <dsp:nvSpPr>
        <dsp:cNvPr id="0" name=""/>
        <dsp:cNvSpPr/>
      </dsp:nvSpPr>
      <dsp:spPr>
        <a:xfrm>
          <a:off x="1103453" y="62838"/>
          <a:ext cx="4563050" cy="4563050"/>
        </a:xfrm>
        <a:prstGeom prst="circularArrow">
          <a:avLst>
            <a:gd name="adj1" fmla="val 5085"/>
            <a:gd name="adj2" fmla="val 327528"/>
            <a:gd name="adj3" fmla="val 15873039"/>
            <a:gd name="adj4" fmla="val 9000000"/>
            <a:gd name="adj5" fmla="val 5932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8">
  <dgm:title val=""/>
  <dgm:desc val=""/>
  <dgm:catLst>
    <dgm:cat type="cycle" pri="7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"/>
          <dgm:constr type="t" for="ch" forName="dummy1a" refType="h" fact="0.08"/>
          <dgm:constr type="l" for="ch" forName="dummy1b" refType="w" fact="0.5"/>
          <dgm:constr type="t" for="ch" forName="dummy1b" refType="h" fact="0.08"/>
          <dgm:constr type="l" for="ch" forName="wedge1Tx" refType="w" fact="0.22"/>
          <dgm:constr type="t" for="ch" forName="wedge1Tx" refType="h" fact="0.22"/>
          <dgm:constr type="w" for="ch" forName="wedge1Tx" refType="w" fact="0.56"/>
          <dgm:constr type="h" for="ch" forName="wedge1Tx" refType="h" fact="0.56"/>
          <dgm:constr type="h" for="ch" forName="arrowWedge1single" refType="w" fact="0.08"/>
          <dgm:constr type="diam" for="ch" forName="arrowWedge1single" refType="w" fact="0.84"/>
          <dgm:constr type="l" for="ch" forName="arrowWedge1single" refType="w" fact="0.5"/>
          <dgm:constr type="t" for="ch" forName="arrowWedge1single" refType="w" fact="0.5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dummy1a" refType="w" fact="0.52"/>
          <dgm:constr type="t" for="ch" forName="dummy1a" refType="h" fact="0.08"/>
          <dgm:constr type="l" for="ch" forName="dummy1b" refType="w" fact="0.52"/>
          <dgm:constr type="t" for="ch" forName="dummy1b" refType="h" fact="0.92"/>
          <dgm:constr type="l" for="ch" forName="wedge1Tx" refType="w" fact="0.559"/>
          <dgm:constr type="t" for="ch" forName="wedge1Tx" refType="h" fact="0.3"/>
          <dgm:constr type="w" for="ch" forName="wedge1Tx" refType="w" fact="0.3"/>
          <dgm:constr type="h" for="ch" forName="wedge1Tx" refType="h" fact="0.4"/>
          <dgm:constr type="l" for="ch" forName="wedge2" refType="w" fact="0.06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48"/>
          <dgm:constr type="t" for="ch" forName="dummy2a" refType="h" fact="0.92"/>
          <dgm:constr type="l" for="ch" forName="dummy2b" refType="w" fact="0.48"/>
          <dgm:constr type="t" for="ch" forName="dummy2b" refType="h" fact="0.08"/>
          <dgm:constr type="r" for="ch" forName="wedge2Tx" refType="w" fact="0.441"/>
          <dgm:constr type="t" for="ch" forName="wedge2Tx" refType="h" fact="0.3"/>
          <dgm:constr type="w" for="ch" forName="wedge2Tx" refType="w" fact="0.3"/>
          <dgm:constr type="h" for="ch" forName="wedge2Tx" refType="h" fact="0.4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primFontSz" for="ch" ptType="node" op="equ"/>
        </dgm:constrLst>
      </dgm:if>
      <dgm:if name="Name3" axis="ch" ptType="node" func="cnt" op="equ" val="3">
        <dgm:constrLst>
          <dgm:constr type="l" for="ch" forName="wedge1" refType="w" fact="0.0973"/>
          <dgm:constr type="t" for="ch" forName="wedge1" refType="w" fact="0.07"/>
          <dgm:constr type="w" for="ch" forName="wedge1" refType="w" fact="0.84"/>
          <dgm:constr type="h" for="ch" forName="wedge1" refType="h" fact="0.84"/>
          <dgm:constr type="l" for="ch" forName="dummy1a" refType="w" fact="0.5173"/>
          <dgm:constr type="t" for="ch" forName="dummy1a" refType="h" fact="0.07"/>
          <dgm:constr type="l" for="ch" forName="dummy1b" refType="w" fact="0.8811"/>
          <dgm:constr type="t" for="ch" forName="dummy1b" refType="h" fact="0.7"/>
          <dgm:constr type="l" for="ch" forName="wedge1Tx" refType="w" fact="0.54"/>
          <dgm:constr type="t" for="ch" forName="wedge1Tx" refType="h" fact="0.248"/>
          <dgm:constr type="w" for="ch" forName="wedge1Tx" refType="w" fact="0.3"/>
          <dgm:constr type="h" for="ch" forName="wedge1Tx" refType="h" fact="0.25"/>
          <dgm:constr type="l" for="ch" forName="wedge2" refType="w" fact="0.08"/>
          <dgm:constr type="t" for="ch" forName="wedge2" refType="w" fact="0.1"/>
          <dgm:constr type="w" for="ch" forName="wedge2" refType="w" fact="0.84"/>
          <dgm:constr type="h" for="ch" forName="wedge2" refType="h" fact="0.84"/>
          <dgm:constr type="l" for="ch" forName="dummy2a" refType="w" fact="0.8637"/>
          <dgm:constr type="t" for="ch" forName="dummy2a" refType="h" fact="0.73"/>
          <dgm:constr type="l" for="ch" forName="dummy2b" refType="w" fact="0.1363"/>
          <dgm:constr type="t" for="ch" forName="dummy2b" refType="h" fact="0.73"/>
          <dgm:constr type="l" for="ch" forName="wedge2Tx" refType="w" fact="0.28"/>
          <dgm:constr type="t" for="ch" forName="wedge2Tx" refType="h" fact="0.645"/>
          <dgm:constr type="w" for="ch" forName="wedge2Tx" refType="w" fact="0.45"/>
          <dgm:constr type="h" for="ch" forName="wedge2Tx" refType="h" fact="0.22"/>
          <dgm:constr type="l" for="ch" forName="wedge3" refType="w" fact="0.0627"/>
          <dgm:constr type="t" for="ch" forName="wedge3" refType="w" fact="0.07"/>
          <dgm:constr type="w" for="ch" forName="wedge3" refType="w" fact="0.84"/>
          <dgm:constr type="h" for="ch" forName="wedge3" refType="h" fact="0.84"/>
          <dgm:constr type="l" for="ch" forName="dummy3a" refType="w" fact="0.1189"/>
          <dgm:constr type="t" for="ch" forName="dummy3a" refType="h" fact="0.7"/>
          <dgm:constr type="l" for="ch" forName="dummy3b" refType="w" fact="0.4827"/>
          <dgm:constr type="t" for="ch" forName="dummy3b" refType="h" fact="0.07"/>
          <dgm:constr type="r" for="ch" forName="wedge3Tx" refType="w" fact="0.46"/>
          <dgm:constr type="t" for="ch" forName="wedge3Tx" refType="h" fact="0.248"/>
          <dgm:constr type="w" for="ch" forName="wedge3Tx" refType="w" fact="0.3"/>
          <dgm:constr type="h" for="ch" forName="wedge3Tx" refType="h" fact="0.25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primFontSz" for="ch" ptType="node" op="equ"/>
        </dgm:constrLst>
      </dgm:if>
      <dgm:if name="Name4" axis="ch" ptType="node" func="cnt" op="equ" val="4">
        <dgm:constrLst>
          <dgm:constr type="l" for="ch" forName="wedge1" refType="w" fact="0.0941"/>
          <dgm:constr type="t" for="ch" forName="wedge1" refType="w" fact="0.0659"/>
          <dgm:constr type="w" for="ch" forName="wedge1" refType="w" fact="0.84"/>
          <dgm:constr type="h" for="ch" forName="wedge1" refType="h" fact="0.84"/>
          <dgm:constr type="l" for="ch" forName="dummy1a" refType="w" fact="0.5141"/>
          <dgm:constr type="t" for="ch" forName="dummy1a" refType="h" fact="0.0659"/>
          <dgm:constr type="l" for="ch" forName="dummy1b" refType="w" fact="0.9341"/>
          <dgm:constr type="t" for="ch" forName="dummy1b" refType="h" fact="0.4859"/>
          <dgm:constr type="l" for="ch" forName="wedge1Tx" refType="w" fact="0.54"/>
          <dgm:constr type="t" for="ch" forName="wedge1Tx" refType="h" fact="0.24"/>
          <dgm:constr type="w" for="ch" forName="wedge1Tx" refType="w" fact="0.31"/>
          <dgm:constr type="h" for="ch" forName="wedge1Tx" refType="h" fact="0.23"/>
          <dgm:constr type="l" for="ch" forName="wedge2" refType="w" fact="0.0941"/>
          <dgm:constr type="t" for="ch" forName="wedge2" refType="w" fact="0.0941"/>
          <dgm:constr type="w" for="ch" forName="wedge2" refType="w" fact="0.84"/>
          <dgm:constr type="h" for="ch" forName="wedge2" refType="h" fact="0.84"/>
          <dgm:constr type="l" for="ch" forName="dummy2a" refType="w" fact="0.9341"/>
          <dgm:constr type="t" for="ch" forName="dummy2a" refType="h" fact="0.5141"/>
          <dgm:constr type="l" for="ch" forName="dummy2b" refType="w" fact="0.5141"/>
          <dgm:constr type="t" for="ch" forName="dummy2b" refType="h" fact="0.9341"/>
          <dgm:constr type="l" for="ch" forName="wedge2Tx" refType="w" fact="0.54"/>
          <dgm:constr type="t" for="ch" forName="wedge2Tx" refType="h" fact="0.53"/>
          <dgm:constr type="w" for="ch" forName="wedge2Tx" refType="w" fact="0.31"/>
          <dgm:constr type="h" for="ch" forName="wedge2Tx" refType="h" fact="0.23"/>
          <dgm:constr type="l" for="ch" forName="wedge3" refType="w" fact="0.0659"/>
          <dgm:constr type="t" for="ch" forName="wedge3" refType="w" fact="0.0941"/>
          <dgm:constr type="w" for="ch" forName="wedge3" refType="w" fact="0.84"/>
          <dgm:constr type="h" for="ch" forName="wedge3" refType="h" fact="0.84"/>
          <dgm:constr type="l" for="ch" forName="dummy3a" refType="w" fact="0.4859"/>
          <dgm:constr type="t" for="ch" forName="dummy3a" refType="h" fact="0.9341"/>
          <dgm:constr type="l" for="ch" forName="dummy3b" refType="w" fact="0.0659"/>
          <dgm:constr type="t" for="ch" forName="dummy3b" refType="h" fact="0.5141"/>
          <dgm:constr type="r" for="ch" forName="wedge3Tx" refType="w" fact="0.46"/>
          <dgm:constr type="t" for="ch" forName="wedge3Tx" refType="h" fact="0.53"/>
          <dgm:constr type="w" for="ch" forName="wedge3Tx" refType="w" fact="0.31"/>
          <dgm:constr type="h" for="ch" forName="wedge3Tx" refType="h" fact="0.23"/>
          <dgm:constr type="l" for="ch" forName="wedge4" refType="w" fact="0.0659"/>
          <dgm:constr type="t" for="ch" forName="wedge4" refType="h" fact="0.0659"/>
          <dgm:constr type="w" for="ch" forName="wedge4" refType="w" fact="0.84"/>
          <dgm:constr type="h" for="ch" forName="wedge4" refType="h" fact="0.84"/>
          <dgm:constr type="l" for="ch" forName="dummy4a" refType="w" fact="0.0659"/>
          <dgm:constr type="t" for="ch" forName="dummy4a" refType="h" fact="0.4859"/>
          <dgm:constr type="l" for="ch" forName="dummy4b" refType="w" fact="0.4859"/>
          <dgm:constr type="t" for="ch" forName="dummy4b" refType="h" fact="0.0659"/>
          <dgm:constr type="r" for="ch" forName="wedge4Tx" refType="w" fact="0.46"/>
          <dgm:constr type="t" for="ch" forName="wedge4Tx" refType="h" fact="0.24"/>
          <dgm:constr type="w" for="ch" forName="wedge4Tx" refType="w" fact="0.31"/>
          <dgm:constr type="h" for="ch" forName="wedge4Tx" refType="h" fact="0.23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primFontSz" for="ch" ptType="node" op="equ"/>
        </dgm:constrLst>
      </dgm:if>
      <dgm:if name="Name5" axis="ch" ptType="node" func="cnt" op="equ" val="5">
        <dgm:constrLst>
          <dgm:constr type="l" for="ch" forName="wedge1" refType="w" fact="0.0918"/>
          <dgm:constr type="t" for="ch" forName="wedge1" refType="w" fact="0.0638"/>
          <dgm:constr type="w" for="ch" forName="wedge1" refType="w" fact="0.84"/>
          <dgm:constr type="h" for="ch" forName="wedge1" refType="h" fact="0.84"/>
          <dgm:constr type="l" for="ch" forName="dummy1a" refType="w" fact="0.5118"/>
          <dgm:constr type="t" for="ch" forName="dummy1a" refType="h" fact="0.0638"/>
          <dgm:constr type="l" for="ch" forName="dummy1b" refType="w" fact="0.9112"/>
          <dgm:constr type="t" for="ch" forName="dummy1b" refType="h" fact="0.354"/>
          <dgm:constr type="l" for="ch" forName="wedge1Tx" refType="w" fact="0.53"/>
          <dgm:constr type="t" for="ch" forName="wedge1Tx" refType="h" fact="0.205"/>
          <dgm:constr type="w" for="ch" forName="wedge1Tx" refType="w" fact="0.27"/>
          <dgm:constr type="h" for="ch" forName="wedge1Tx" refType="h" fact="0.18"/>
          <dgm:constr type="l" for="ch" forName="wedge2" refType="w" fact="0.099"/>
          <dgm:constr type="t" for="ch" forName="wedge2" refType="w" fact="0.0862"/>
          <dgm:constr type="w" for="ch" forName="wedge2" refType="w" fact="0.84"/>
          <dgm:constr type="h" for="ch" forName="wedge2" refType="h" fact="0.84"/>
          <dgm:constr type="l" for="ch" forName="dummy2a" refType="w" fact="0.9185"/>
          <dgm:constr type="t" for="ch" forName="dummy2a" refType="h" fact="0.3764"/>
          <dgm:constr type="l" for="ch" forName="dummy2b" refType="w" fact="0.7659"/>
          <dgm:constr type="t" for="ch" forName="dummy2b" refType="h" fact="0.846"/>
          <dgm:constr type="l" for="ch" forName="wedge2Tx" refType="w" fact="0.64"/>
          <dgm:constr type="t" for="ch" forName="wedge2Tx" refType="h" fact="0.47"/>
          <dgm:constr type="w" for="ch" forName="wedge2Tx" refType="w" fact="0.25"/>
          <dgm:constr type="h" for="ch" forName="wedge2Tx" refType="h" fact="0.2"/>
          <dgm:constr type="l" for="ch" forName="wedge3" refType="w" fact="0.08"/>
          <dgm:constr type="t" for="ch" forName="wedge3" refType="w" fact="0.1"/>
          <dgm:constr type="w" for="ch" forName="wedge3" refType="w" fact="0.84"/>
          <dgm:constr type="h" for="ch" forName="wedge3" refType="h" fact="0.84"/>
          <dgm:constr type="l" for="ch" forName="dummy3a" refType="w" fact="0.7469"/>
          <dgm:constr type="t" for="ch" forName="dummy3a" refType="h" fact="0.8598"/>
          <dgm:constr type="l" for="ch" forName="dummy3b" refType="w" fact="0.2531"/>
          <dgm:constr type="t" for="ch" forName="dummy3b" refType="h" fact="0.8598"/>
          <dgm:constr type="l" for="ch" forName="wedge3Tx" refType="w" fact="0.38"/>
          <dgm:constr type="t" for="ch" forName="wedge3Tx" refType="h" fact="0.69"/>
          <dgm:constr type="w" for="ch" forName="wedge3Tx" refType="w" fact="0.24"/>
          <dgm:constr type="h" for="ch" forName="wedge3Tx" refType="h" fact="0.22"/>
          <dgm:constr type="l" for="ch" forName="wedge4" refType="w" fact="0.061"/>
          <dgm:constr type="t" for="ch" forName="wedge4" refType="h" fact="0.0862"/>
          <dgm:constr type="w" for="ch" forName="wedge4" refType="w" fact="0.84"/>
          <dgm:constr type="h" for="ch" forName="wedge4" refType="h" fact="0.84"/>
          <dgm:constr type="l" for="ch" forName="dummy4a" refType="w" fact="0.2341"/>
          <dgm:constr type="t" for="ch" forName="dummy4a" refType="h" fact="0.846"/>
          <dgm:constr type="l" for="ch" forName="dummy4b" refType="w" fact="0.0815"/>
          <dgm:constr type="t" for="ch" forName="dummy4b" refType="h" fact="0.3764"/>
          <dgm:constr type="r" for="ch" forName="wedge4Tx" refType="w" fact="0.36"/>
          <dgm:constr type="t" for="ch" forName="wedge4Tx" refType="h" fact="0.47"/>
          <dgm:constr type="w" for="ch" forName="wedge4Tx" refType="w" fact="0.25"/>
          <dgm:constr type="h" for="ch" forName="wedge4Tx" refType="h" fact="0.2"/>
          <dgm:constr type="l" for="ch" forName="wedge5" refType="w" fact="0.0682"/>
          <dgm:constr type="t" for="ch" forName="wedge5" refType="h" fact="0.0638"/>
          <dgm:constr type="w" for="ch" forName="wedge5" refType="w" fact="0.84"/>
          <dgm:constr type="h" for="ch" forName="wedge5" refType="h" fact="0.84"/>
          <dgm:constr type="l" for="ch" forName="dummy5a" refType="w" fact="0.0888"/>
          <dgm:constr type="t" for="ch" forName="dummy5a" refType="h" fact="0.354"/>
          <dgm:constr type="l" for="ch" forName="dummy5b" refType="w" fact="0.4882"/>
          <dgm:constr type="t" for="ch" forName="dummy5b" refType="h" fact="0.0638"/>
          <dgm:constr type="r" for="ch" forName="wedge5Tx" refType="w" fact="0.47"/>
          <dgm:constr type="t" for="ch" forName="wedge5Tx" refType="h" fact="0.205"/>
          <dgm:constr type="w" for="ch" forName="wedge5Tx" refType="w" fact="0.27"/>
          <dgm:constr type="h" for="ch" forName="wedge5Tx" refType="h" fact="0.18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primFontSz" for="ch" ptType="node" op="equ"/>
        </dgm:constrLst>
      </dgm:if>
      <dgm:if name="Name6" axis="ch" ptType="node" func="cnt" op="equ" val="6">
        <dgm:constrLst>
          <dgm:constr type="l" for="ch" forName="wedge1" refType="w" fact="0.09"/>
          <dgm:constr type="t" for="ch" forName="wedge1" refType="w" fact="0.0627"/>
          <dgm:constr type="w" for="ch" forName="wedge1" refType="w" fact="0.84"/>
          <dgm:constr type="h" for="ch" forName="wedge1" refType="h" fact="0.84"/>
          <dgm:constr type="l" for="ch" forName="dummy1a" refType="w" fact="0.51"/>
          <dgm:constr type="t" for="ch" forName="dummy1a" refType="h" fact="0.0627"/>
          <dgm:constr type="l" for="ch" forName="dummy1b" refType="w" fact="0.8737"/>
          <dgm:constr type="t" for="ch" forName="dummy1b" refType="h" fact="0.2727"/>
          <dgm:constr type="l" for="ch" forName="wedge1Tx" refType="w" fact="0.53"/>
          <dgm:constr type="t" for="ch" forName="wedge1Tx" refType="h" fact="0.17"/>
          <dgm:constr type="w" for="ch" forName="wedge1Tx" refType="w" fact="0.22"/>
          <dgm:constr type="h" for="ch" forName="wedge1Tx" refType="h" fact="0.17"/>
          <dgm:constr type="l" for="ch" forName="wedge2" refType="w" fact="0.1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dummy2a" refType="w" fact="0.8837"/>
          <dgm:constr type="t" for="ch" forName="dummy2a" refType="h" fact="0.29"/>
          <dgm:constr type="l" for="ch" forName="dummy2b" refType="w" fact="0.8837"/>
          <dgm:constr type="t" for="ch" forName="dummy2b" refType="h" fact="0.71"/>
          <dgm:constr type="l" for="ch" forName="wedge2Tx" refType="w" fact="0.67"/>
          <dgm:constr type="t" for="ch" forName="wedge2Tx" refType="h" fact="0.42"/>
          <dgm:constr type="w" for="ch" forName="wedge2Tx" refType="w" fact="0.23"/>
          <dgm:constr type="h" for="ch" forName="wedge2Tx" refType="h" fact="0.165"/>
          <dgm:constr type="l" for="ch" forName="wedge3" refType="w" fact="0.09"/>
          <dgm:constr type="t" for="ch" forName="wedge3" refType="w" fact="0.0973"/>
          <dgm:constr type="w" for="ch" forName="wedge3" refType="w" fact="0.84"/>
          <dgm:constr type="h" for="ch" forName="wedge3" refType="h" fact="0.84"/>
          <dgm:constr type="l" for="ch" forName="dummy3a" refType="w" fact="0.8737"/>
          <dgm:constr type="t" for="ch" forName="dummy3a" refType="h" fact="0.7273"/>
          <dgm:constr type="l" for="ch" forName="dummy3b" refType="w" fact="0.51"/>
          <dgm:constr type="t" for="ch" forName="dummy3b" refType="h" fact="0.9373"/>
          <dgm:constr type="l" for="ch" forName="wedge3Tx" refType="w" fact="0.53"/>
          <dgm:constr type="t" for="ch" forName="wedge3Tx" refType="h" fact="0.665"/>
          <dgm:constr type="w" for="ch" forName="wedge3Tx" refType="w" fact="0.22"/>
          <dgm:constr type="h" for="ch" forName="wedge3Tx" refType="h" fact="0.17"/>
          <dgm:constr type="l" for="ch" forName="wedge4" refType="w" fact="0.07"/>
          <dgm:constr type="t" for="ch" forName="wedge4" refType="h" fact="0.0973"/>
          <dgm:constr type="w" for="ch" forName="wedge4" refType="w" fact="0.84"/>
          <dgm:constr type="h" for="ch" forName="wedge4" refType="h" fact="0.84"/>
          <dgm:constr type="l" for="ch" forName="dummy4a" refType="w" fact="0.49"/>
          <dgm:constr type="t" for="ch" forName="dummy4a" refType="h" fact="0.9373"/>
          <dgm:constr type="l" for="ch" forName="dummy4b" refType="w" fact="0.1263"/>
          <dgm:constr type="t" for="ch" forName="dummy4b" refType="h" fact="0.7273"/>
          <dgm:constr type="r" for="ch" forName="wedge4Tx" refType="w" fact="0.47"/>
          <dgm:constr type="t" for="ch" forName="wedge4Tx" refType="h" fact="0.665"/>
          <dgm:constr type="w" for="ch" forName="wedge4Tx" refType="w" fact="0.22"/>
          <dgm:constr type="h" for="ch" forName="wedge4Tx" refType="h" fact="0.17"/>
          <dgm:constr type="l" for="ch" forName="wedge5" refType="w" fact="0.06"/>
          <dgm:constr type="t" for="ch" forName="wedge5" refType="h" fact="0.08"/>
          <dgm:constr type="w" for="ch" forName="wedge5" refType="w" fact="0.84"/>
          <dgm:constr type="h" for="ch" forName="wedge5" refType="h" fact="0.84"/>
          <dgm:constr type="l" for="ch" forName="dummy5a" refType="w" fact="0.1163"/>
          <dgm:constr type="t" for="ch" forName="dummy5a" refType="h" fact="0.71"/>
          <dgm:constr type="l" for="ch" forName="dummy5b" refType="w" fact="0.1163"/>
          <dgm:constr type="t" for="ch" forName="dummy5b" refType="h" fact="0.29"/>
          <dgm:constr type="r" for="ch" forName="wedge5Tx" refType="w" fact="0.33"/>
          <dgm:constr type="t" for="ch" forName="wedge5Tx" refType="h" fact="0.42"/>
          <dgm:constr type="w" for="ch" forName="wedge5Tx" refType="w" fact="0.23"/>
          <dgm:constr type="h" for="ch" forName="wedge5Tx" refType="h" fact="0.165"/>
          <dgm:constr type="l" for="ch" forName="wedge6" refType="w" fact="0.07"/>
          <dgm:constr type="t" for="ch" forName="wedge6" refType="h" fact="0.0627"/>
          <dgm:constr type="w" for="ch" forName="wedge6" refType="w" fact="0.84"/>
          <dgm:constr type="h" for="ch" forName="wedge6" refType="h" fact="0.84"/>
          <dgm:constr type="l" for="ch" forName="dummy6a" refType="w" fact="0.1263"/>
          <dgm:constr type="t" for="ch" forName="dummy6a" refType="h" fact="0.2727"/>
          <dgm:constr type="l" for="ch" forName="dummy6b" refType="w" fact="0.49"/>
          <dgm:constr type="t" for="ch" forName="dummy6b" refType="h" fact="0.0627"/>
          <dgm:constr type="r" for="ch" forName="wedge6Tx" refType="w" fact="0.47"/>
          <dgm:constr type="t" for="ch" forName="wedge6Tx" refType="h" fact="0.17"/>
          <dgm:constr type="w" for="ch" forName="wedge6Tx" refType="w" fact="0.22"/>
          <dgm:constr type="h" for="ch" forName="wedge6Tx" refType="h" fact="0.17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primFontSz" for="ch" ptType="node" op="equ"/>
        </dgm:constrLst>
      </dgm:if>
      <dgm:else name="Name7">
        <dgm:constrLst>
          <dgm:constr type="l" for="ch" forName="wedge1" refType="w" fact="0.0887"/>
          <dgm:constr type="t" for="ch" forName="wedge1" refType="w" fact="0.062"/>
          <dgm:constr type="w" for="ch" forName="wedge1" refType="w" fact="0.84"/>
          <dgm:constr type="h" for="ch" forName="wedge1" refType="h" fact="0.84"/>
          <dgm:constr type="l" for="ch" forName="dummy1a" refType="w" fact="0.5087"/>
          <dgm:constr type="t" for="ch" forName="dummy1a" refType="h" fact="0.062"/>
          <dgm:constr type="l" for="ch" forName="dummy1b" refType="w" fact="0.837"/>
          <dgm:constr type="t" for="ch" forName="dummy1b" refType="h" fact="0.2201"/>
          <dgm:constr type="l" for="ch" forName="wedge1Tx" refType="w" fact="0.53"/>
          <dgm:constr type="t" for="ch" forName="wedge1Tx" refType="h" fact="0.14"/>
          <dgm:constr type="w" for="ch" forName="wedge1Tx" refType="w" fact="0.2"/>
          <dgm:constr type="h" for="ch" forName="wedge1Tx" refType="h" fact="0.16"/>
          <dgm:constr type="l" for="ch" forName="wedge2" refType="w" fact="0.0995"/>
          <dgm:constr type="t" for="ch" forName="wedge2" refType="w" fact="0.0755"/>
          <dgm:constr type="w" for="ch" forName="wedge2" refType="w" fact="0.84"/>
          <dgm:constr type="h" for="ch" forName="wedge2" refType="h" fact="0.84"/>
          <dgm:constr type="l" for="ch" forName="dummy2a" refType="w" fact="0.8479"/>
          <dgm:constr type="t" for="ch" forName="dummy2a" refType="h" fact="0.2337"/>
          <dgm:constr type="l" for="ch" forName="dummy2b" refType="w" fact="0.929"/>
          <dgm:constr type="t" for="ch" forName="dummy2b" refType="h" fact="0.589"/>
          <dgm:constr type="l" for="ch" forName="wedge2Tx" refType="w" fact="0.67"/>
          <dgm:constr type="t" for="ch" forName="wedge2Tx" refType="h" fact="0.38"/>
          <dgm:constr type="w" for="ch" forName="wedge2Tx" refType="w" fact="0.23"/>
          <dgm:constr type="h" for="ch" forName="wedge2Tx" refType="h" fact="0.14"/>
          <dgm:constr type="l" for="ch" forName="wedge3" refType="w" fact="0.0956"/>
          <dgm:constr type="t" for="ch" forName="wedge3" refType="w" fact="0.0925"/>
          <dgm:constr type="w" for="ch" forName="wedge3" refType="w" fact="0.84"/>
          <dgm:constr type="h" for="ch" forName="wedge3" refType="h" fact="0.84"/>
          <dgm:constr type="l" for="ch" forName="dummy3a" refType="w" fact="0.9251"/>
          <dgm:constr type="t" for="ch" forName="dummy3a" refType="h" fact="0.6059"/>
          <dgm:constr type="l" for="ch" forName="dummy3b" refType="w" fact="0.6979"/>
          <dgm:constr type="t" for="ch" forName="dummy3b" refType="h" fact="0.8909"/>
          <dgm:constr type="l" for="ch" forName="wedge3Tx" refType="w" fact="0.635"/>
          <dgm:constr type="t" for="ch" forName="wedge3Tx" refType="h" fact="0.59"/>
          <dgm:constr type="w" for="ch" forName="wedge3Tx" refType="w" fact="0.2"/>
          <dgm:constr type="h" for="ch" forName="wedge3Tx" refType="h" fact="0.155"/>
          <dgm:constr type="l" for="ch" forName="wedge4" refType="w" fact="0.08"/>
          <dgm:constr type="t" for="ch" forName="wedge4" refType="h" fact="0.1"/>
          <dgm:constr type="w" for="ch" forName="wedge4" refType="w" fact="0.84"/>
          <dgm:constr type="h" for="ch" forName="wedge4" refType="h" fact="0.84"/>
          <dgm:constr type="l" for="ch" forName="dummy4a" refType="w" fact="0.6822"/>
          <dgm:constr type="t" for="ch" forName="dummy4a" refType="h" fact="0.8984"/>
          <dgm:constr type="l" for="ch" forName="dummy4b" refType="w" fact="0.3178"/>
          <dgm:constr type="t" for="ch" forName="dummy4b" refType="h" fact="0.8984"/>
          <dgm:constr type="l" for="ch" forName="wedge4Tx" refType="w" fact="0.4025"/>
          <dgm:constr type="t" for="ch" forName="wedge4Tx" refType="h" fact="0.76"/>
          <dgm:constr type="w" for="ch" forName="wedge4Tx" refType="w" fact="0.195"/>
          <dgm:constr type="h" for="ch" forName="wedge4Tx" refType="h" fact="0.14"/>
          <dgm:constr type="l" for="ch" forName="wedge5" refType="w" fact="0.0644"/>
          <dgm:constr type="t" for="ch" forName="wedge5" refType="h" fact="0.0925"/>
          <dgm:constr type="w" for="ch" forName="wedge5" refType="w" fact="0.84"/>
          <dgm:constr type="h" for="ch" forName="wedge5" refType="h" fact="0.84"/>
          <dgm:constr type="l" for="ch" forName="dummy5a" refType="w" fact="0.3021"/>
          <dgm:constr type="t" for="ch" forName="dummy5a" refType="h" fact="0.8909"/>
          <dgm:constr type="l" for="ch" forName="dummy5b" refType="w" fact="0.0749"/>
          <dgm:constr type="t" for="ch" forName="dummy5b" refType="h" fact="0.6059"/>
          <dgm:constr type="r" for="ch" forName="wedge5Tx" refType="w" fact="0.365"/>
          <dgm:constr type="t" for="ch" forName="wedge5Tx" refType="h" fact="0.59"/>
          <dgm:constr type="w" for="ch" forName="wedge5Tx" refType="w" fact="0.2"/>
          <dgm:constr type="h" for="ch" forName="wedge5Tx" refType="h" fact="0.155"/>
          <dgm:constr type="l" for="ch" forName="wedge6" refType="w" fact="0.0605"/>
          <dgm:constr type="t" for="ch" forName="wedge6" refType="h" fact="0.0755"/>
          <dgm:constr type="w" for="ch" forName="wedge6" refType="w" fact="0.84"/>
          <dgm:constr type="h" for="ch" forName="wedge6" refType="h" fact="0.84"/>
          <dgm:constr type="l" for="ch" forName="dummy6a" refType="w" fact="0.071"/>
          <dgm:constr type="t" for="ch" forName="dummy6a" refType="h" fact="0.589"/>
          <dgm:constr type="l" for="ch" forName="dummy6b" refType="w" fact="0.1521"/>
          <dgm:constr type="t" for="ch" forName="dummy6b" refType="h" fact="0.2337"/>
          <dgm:constr type="r" for="ch" forName="wedge6Tx" refType="w" fact="0.33"/>
          <dgm:constr type="t" for="ch" forName="wedge6Tx" refType="h" fact="0.38"/>
          <dgm:constr type="w" for="ch" forName="wedge6Tx" refType="w" fact="0.23"/>
          <dgm:constr type="h" for="ch" forName="wedge6Tx" refType="h" fact="0.14"/>
          <dgm:constr type="l" for="ch" forName="wedge7" refType="w" fact="0.0713"/>
          <dgm:constr type="t" for="ch" forName="wedge7" refType="h" fact="0.062"/>
          <dgm:constr type="w" for="ch" forName="wedge7" refType="w" fact="0.84"/>
          <dgm:constr type="h" for="ch" forName="wedge7" refType="h" fact="0.84"/>
          <dgm:constr type="l" for="ch" forName="dummy7a" refType="w" fact="0.163"/>
          <dgm:constr type="t" for="ch" forName="dummy7a" refType="h" fact="0.2201"/>
          <dgm:constr type="l" for="ch" forName="dummy7b" refType="w" fact="0.4913"/>
          <dgm:constr type="t" for="ch" forName="dummy7b" refType="h" fact="0.062"/>
          <dgm:constr type="r" for="ch" forName="wedge7Tx" refType="w" fact="0.47"/>
          <dgm:constr type="t" for="ch" forName="wedge7Tx" refType="h" fact="0.14"/>
          <dgm:constr type="w" for="ch" forName="wedge7Tx" refType="w" fact="0.2"/>
          <dgm:constr type="h" for="ch" forName="wedge7Tx" refType="h" fact="0.16"/>
          <dgm:constr type="h" for="ch" forName="arrowWedge1" refType="w" fact="0.08"/>
          <dgm:constr type="diam" for="ch" forName="arrowWedge1" refType="w" fact="0.84"/>
          <dgm:constr type="l" for="ch" forName="arrowWedge1" refType="w" fact="0.5"/>
          <dgm:constr type="t" for="ch" forName="arrowWedge1" refType="w" fact="0.5"/>
          <dgm:constr type="h" for="ch" forName="arrowWedge2" refType="w" fact="0.08"/>
          <dgm:constr type="diam" for="ch" forName="arrowWedge2" refType="w" fact="0.84"/>
          <dgm:constr type="l" for="ch" forName="arrowWedge2" refType="w" fact="0.5"/>
          <dgm:constr type="t" for="ch" forName="arrowWedge2" refType="w" fact="0.5"/>
          <dgm:constr type="h" for="ch" forName="arrowWedge3" refType="w" fact="0.08"/>
          <dgm:constr type="diam" for="ch" forName="arrowWedge3" refType="w" fact="0.84"/>
          <dgm:constr type="l" for="ch" forName="arrowWedge3" refType="w" fact="0.5"/>
          <dgm:constr type="t" for="ch" forName="arrowWedge3" refType="w" fact="0.5"/>
          <dgm:constr type="h" for="ch" forName="arrowWedge4" refType="w" fact="0.08"/>
          <dgm:constr type="diam" for="ch" forName="arrowWedge4" refType="w" fact="0.84"/>
          <dgm:constr type="l" for="ch" forName="arrowWedge4" refType="w" fact="0.5"/>
          <dgm:constr type="t" for="ch" forName="arrowWedge4" refType="w" fact="0.5"/>
          <dgm:constr type="h" for="ch" forName="arrowWedge5" refType="w" fact="0.08"/>
          <dgm:constr type="diam" for="ch" forName="arrowWedge5" refType="w" fact="0.84"/>
          <dgm:constr type="l" for="ch" forName="arrowWedge5" refType="w" fact="0.5"/>
          <dgm:constr type="t" for="ch" forName="arrowWedge5" refType="w" fact="0.5"/>
          <dgm:constr type="h" for="ch" forName="arrowWedge6" refType="w" fact="0.08"/>
          <dgm:constr type="diam" for="ch" forName="arrowWedge6" refType="w" fact="0.84"/>
          <dgm:constr type="l" for="ch" forName="arrowWedge6" refType="w" fact="0.5"/>
          <dgm:constr type="t" for="ch" forName="arrowWedge6" refType="w" fact="0.5"/>
          <dgm:constr type="h" for="ch" forName="arrowWedge7" refType="w" fact="0.08"/>
          <dgm:constr type="diam" for="ch" forName="arrowWedge7" refType="w" fact="0.84"/>
          <dgm:constr type="l" for="ch" forName="arrowWedge7" refType="w" fact="0.5"/>
          <dgm:constr type="t" for="ch" forName="arrowWedge7" refType="w" fact="0.5"/>
          <dgm:constr type="primFontSz" for="ch" ptType="node" op="equ"/>
        </dgm:constrLst>
      </dgm:else>
    </dgm:choose>
    <dgm:ruleLst/>
    <dgm:choose name="Name8">
      <dgm:if name="Name9" axis="ch" ptType="node" func="cnt" op="gte" val="1">
        <dgm:layoutNode name="wedge1">
          <dgm:alg type="sp"/>
          <dgm:choose name="Name10">
            <dgm:if name="Name11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12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13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14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15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16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17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18">
            <dgm:if name="Name19" func="var" arg="dir" op="equ" val="norm">
              <dgm:presOf axis="ch desOrSelf" ptType="node node" st="1 1" cnt="1 0"/>
            </dgm:if>
            <dgm:else name="Name20">
              <dgm:choose name="Name21">
                <dgm:if name="Name22" axis="ch" ptType="node" func="cnt" op="equ" val="1">
                  <dgm:presOf axis="ch desOrSelf" ptType="node node" st="1 1" cnt="1 0"/>
                </dgm:if>
                <dgm:if name="Name23" axis="ch" ptType="node" func="cnt" op="equ" val="2">
                  <dgm:presOf axis="ch desOrSelf" ptType="node node" st="2 1" cnt="1 0"/>
                </dgm:if>
                <dgm:if name="Name24" axis="ch" ptType="node" func="cnt" op="equ" val="3">
                  <dgm:presOf axis="ch desOrSelf" ptType="node node" st="3 1" cnt="1 0"/>
                </dgm:if>
                <dgm:if name="Name25" axis="ch" ptType="node" func="cnt" op="equ" val="4">
                  <dgm:presOf axis="ch desOrSelf" ptType="node node" st="4 1" cnt="1 0"/>
                </dgm:if>
                <dgm:if name="Name26" axis="ch" ptType="node" func="cnt" op="equ" val="5">
                  <dgm:presOf axis="ch desOrSelf" ptType="node node" st="5 1" cnt="1 0"/>
                </dgm:if>
                <dgm:if name="Name27" axis="ch" ptType="node" func="cnt" op="equ" val="6">
                  <dgm:presOf axis="ch desOrSelf" ptType="node node" st="6 1" cnt="1 0"/>
                </dgm:if>
                <dgm:else name="Name28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dummy1a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1b" moveWith="wedge1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29">
            <dgm:if name="Name30" func="var" arg="dir" op="equ" val="norm">
              <dgm:presOf axis="ch desOrSelf" ptType="node node" st="1 1" cnt="1 0"/>
            </dgm:if>
            <dgm:else name="Name31">
              <dgm:choose name="Name32">
                <dgm:if name="Name33" axis="ch" ptType="node" func="cnt" op="equ" val="1">
                  <dgm:presOf axis="ch desOrSelf" ptType="node node" st="1 1" cnt="1 0"/>
                </dgm:if>
                <dgm:if name="Name34" axis="ch" ptType="node" func="cnt" op="equ" val="2">
                  <dgm:presOf axis="ch desOrSelf" ptType="node node" st="2 1" cnt="1 0"/>
                </dgm:if>
                <dgm:if name="Name35" axis="ch" ptType="node" func="cnt" op="equ" val="3">
                  <dgm:presOf axis="ch desOrSelf" ptType="node node" st="3 1" cnt="1 0"/>
                </dgm:if>
                <dgm:if name="Name36" axis="ch" ptType="node" func="cnt" op="equ" val="4">
                  <dgm:presOf axis="ch desOrSelf" ptType="node node" st="4 1" cnt="1 0"/>
                </dgm:if>
                <dgm:if name="Name37" axis="ch" ptType="node" func="cnt" op="equ" val="5">
                  <dgm:presOf axis="ch desOrSelf" ptType="node node" st="5 1" cnt="1 0"/>
                </dgm:if>
                <dgm:if name="Name38" axis="ch" ptType="node" func="cnt" op="equ" val="6">
                  <dgm:presOf axis="ch desOrSelf" ptType="node node" st="6 1" cnt="1 0"/>
                </dgm:if>
                <dgm:else name="Name39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40"/>
    </dgm:choose>
    <dgm:choose name="Name41">
      <dgm:if name="Name42" axis="ch" ptType="node" func="cnt" op="gte" val="2">
        <dgm:layoutNode name="wedge2">
          <dgm:alg type="sp"/>
          <dgm:choose name="Name43">
            <dgm:if name="Name44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45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46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47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48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49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50">
            <dgm:if name="Name51" func="var" arg="dir" op="equ" val="norm">
              <dgm:presOf axis="ch desOrSelf" ptType="node node" st="2 1" cnt="1 0"/>
            </dgm:if>
            <dgm:else name="Name52">
              <dgm:choose name="Name53">
                <dgm:if name="Name54" axis="ch" ptType="node" func="cnt" op="equ" val="2">
                  <dgm:presOf axis="ch desOrSelf" ptType="node node" st="1 1" cnt="1 0"/>
                </dgm:if>
                <dgm:if name="Name55" axis="ch" ptType="node" func="cnt" op="equ" val="3">
                  <dgm:presOf axis="ch desOrSelf" ptType="node node" st="2 1" cnt="1 0"/>
                </dgm:if>
                <dgm:if name="Name56" axis="ch" ptType="node" func="cnt" op="equ" val="4">
                  <dgm:presOf axis="ch desOrSelf" ptType="node node" st="3 1" cnt="1 0"/>
                </dgm:if>
                <dgm:if name="Name57" axis="ch" ptType="node" func="cnt" op="equ" val="5">
                  <dgm:presOf axis="ch desOrSelf" ptType="node node" st="4 1" cnt="1 0"/>
                </dgm:if>
                <dgm:if name="Name58" axis="ch" ptType="node" func="cnt" op="equ" val="6">
                  <dgm:presOf axis="ch desOrSelf" ptType="node node" st="5 1" cnt="1 0"/>
                </dgm:if>
                <dgm:else name="Name59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dummy2a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2b" moveWith="wedge2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60">
            <dgm:if name="Name61" func="var" arg="dir" op="equ" val="norm">
              <dgm:presOf axis="ch desOrSelf" ptType="node node" st="2 1" cnt="1 0"/>
            </dgm:if>
            <dgm:else name="Name62">
              <dgm:choose name="Name63">
                <dgm:if name="Name64" axis="ch" ptType="node" func="cnt" op="equ" val="2">
                  <dgm:presOf axis="ch desOrSelf" ptType="node node" st="1 1" cnt="1 0"/>
                </dgm:if>
                <dgm:if name="Name65" axis="ch" ptType="node" func="cnt" op="equ" val="3">
                  <dgm:presOf axis="ch desOrSelf" ptType="node node" st="2 1" cnt="1 0"/>
                </dgm:if>
                <dgm:if name="Name66" axis="ch" ptType="node" func="cnt" op="equ" val="4">
                  <dgm:presOf axis="ch desOrSelf" ptType="node node" st="3 1" cnt="1 0"/>
                </dgm:if>
                <dgm:if name="Name67" axis="ch" ptType="node" func="cnt" op="equ" val="5">
                  <dgm:presOf axis="ch desOrSelf" ptType="node node" st="4 1" cnt="1 0"/>
                </dgm:if>
                <dgm:if name="Name68" axis="ch" ptType="node" func="cnt" op="equ" val="6">
                  <dgm:presOf axis="ch desOrSelf" ptType="node node" st="5 1" cnt="1 0"/>
                </dgm:if>
                <dgm:else name="Name69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70"/>
    </dgm:choose>
    <dgm:choose name="Name71">
      <dgm:if name="Name72" axis="ch" ptType="node" func="cnt" op="gte" val="3">
        <dgm:layoutNode name="wedge3">
          <dgm:alg type="sp"/>
          <dgm:choose name="Name73">
            <dgm:if name="Name74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75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76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77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78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79">
            <dgm:if name="Name80" func="var" arg="dir" op="equ" val="norm">
              <dgm:presOf axis="ch desOrSelf" ptType="node node" st="3 1" cnt="1 0"/>
            </dgm:if>
            <dgm:else name="Name81">
              <dgm:choose name="Name82">
                <dgm:if name="Name83" axis="ch" ptType="node" func="cnt" op="equ" val="3">
                  <dgm:presOf axis="ch desOrSelf" ptType="node node" st="1 1" cnt="1 0"/>
                </dgm:if>
                <dgm:if name="Name84" axis="ch" ptType="node" func="cnt" op="equ" val="4">
                  <dgm:presOf axis="ch desOrSelf" ptType="node node" st="2 1" cnt="1 0"/>
                </dgm:if>
                <dgm:if name="Name85" axis="ch" ptType="node" func="cnt" op="equ" val="5">
                  <dgm:presOf axis="ch desOrSelf" ptType="node node" st="3 1" cnt="1 0"/>
                </dgm:if>
                <dgm:if name="Name86" axis="ch" ptType="node" func="cnt" op="equ" val="6">
                  <dgm:presOf axis="ch desOrSelf" ptType="node node" st="4 1" cnt="1 0"/>
                </dgm:if>
                <dgm:else name="Name87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dummy3a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3b" moveWith="wedge3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88">
            <dgm:if name="Name89" func="var" arg="dir" op="equ" val="norm">
              <dgm:presOf axis="ch desOrSelf" ptType="node node" st="3 1" cnt="1 0"/>
            </dgm:if>
            <dgm:else name="Name90">
              <dgm:choose name="Name91">
                <dgm:if name="Name92" axis="ch" ptType="node" func="cnt" op="equ" val="3">
                  <dgm:presOf axis="ch desOrSelf" ptType="node node" st="1 1" cnt="1 0"/>
                </dgm:if>
                <dgm:if name="Name93" axis="ch" ptType="node" func="cnt" op="equ" val="4">
                  <dgm:presOf axis="ch desOrSelf" ptType="node node" st="2 1" cnt="1 0"/>
                </dgm:if>
                <dgm:if name="Name94" axis="ch" ptType="node" func="cnt" op="equ" val="5">
                  <dgm:presOf axis="ch desOrSelf" ptType="node node" st="3 1" cnt="1 0"/>
                </dgm:if>
                <dgm:if name="Name95" axis="ch" ptType="node" func="cnt" op="equ" val="6">
                  <dgm:presOf axis="ch desOrSelf" ptType="node node" st="4 1" cnt="1 0"/>
                </dgm:if>
                <dgm:else name="Name96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97"/>
    </dgm:choose>
    <dgm:choose name="Name98">
      <dgm:if name="Name99" axis="ch" ptType="node" func="cnt" op="gte" val="4">
        <dgm:layoutNode name="wedge4">
          <dgm:alg type="sp"/>
          <dgm:choose name="Name100">
            <dgm:if name="Name101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02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03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04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05">
            <dgm:if name="Name106" func="var" arg="dir" op="equ" val="norm">
              <dgm:presOf axis="ch desOrSelf" ptType="node node" st="4 1" cnt="1 0"/>
            </dgm:if>
            <dgm:else name="Name107">
              <dgm:choose name="Name108">
                <dgm:if name="Name109" axis="ch" ptType="node" func="cnt" op="equ" val="4">
                  <dgm:presOf axis="ch desOrSelf" ptType="node node" st="1 1" cnt="1 0"/>
                </dgm:if>
                <dgm:if name="Name110" axis="ch" ptType="node" func="cnt" op="equ" val="5">
                  <dgm:presOf axis="ch desOrSelf" ptType="node node" st="2 1" cnt="1 0"/>
                </dgm:if>
                <dgm:if name="Name111" axis="ch" ptType="node" func="cnt" op="equ" val="6">
                  <dgm:presOf axis="ch desOrSelf" ptType="node node" st="3 1" cnt="1 0"/>
                </dgm:if>
                <dgm:else name="Name112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dummy4a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4b" moveWith="wedge4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13">
            <dgm:if name="Name114" func="var" arg="dir" op="equ" val="norm">
              <dgm:presOf axis="ch desOrSelf" ptType="node node" st="4 1" cnt="1 0"/>
            </dgm:if>
            <dgm:else name="Name115">
              <dgm:choose name="Name116">
                <dgm:if name="Name117" axis="ch" ptType="node" func="cnt" op="equ" val="4">
                  <dgm:presOf axis="ch desOrSelf" ptType="node node" st="1 1" cnt="1 0"/>
                </dgm:if>
                <dgm:if name="Name118" axis="ch" ptType="node" func="cnt" op="equ" val="5">
                  <dgm:presOf axis="ch desOrSelf" ptType="node node" st="2 1" cnt="1 0"/>
                </dgm:if>
                <dgm:if name="Name119" axis="ch" ptType="node" func="cnt" op="equ" val="6">
                  <dgm:presOf axis="ch desOrSelf" ptType="node node" st="3 1" cnt="1 0"/>
                </dgm:if>
                <dgm:else name="Name120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21"/>
    </dgm:choose>
    <dgm:choose name="Name122">
      <dgm:if name="Name123" axis="ch" ptType="node" func="cnt" op="gte" val="5">
        <dgm:layoutNode name="wedge5">
          <dgm:alg type="sp"/>
          <dgm:choose name="Name124">
            <dgm:if name="Name125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26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27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28">
            <dgm:if name="Name129" func="var" arg="dir" op="equ" val="norm">
              <dgm:presOf axis="ch desOrSelf" ptType="node node" st="5 1" cnt="1 0"/>
            </dgm:if>
            <dgm:else name="Name130">
              <dgm:choose name="Name131">
                <dgm:if name="Name132" axis="ch" ptType="node" func="cnt" op="equ" val="5">
                  <dgm:presOf axis="ch desOrSelf" ptType="node node" st="1 1" cnt="1 0"/>
                </dgm:if>
                <dgm:if name="Name133" axis="ch" ptType="node" func="cnt" op="equ" val="6">
                  <dgm:presOf axis="ch desOrSelf" ptType="node node" st="2 1" cnt="1 0"/>
                </dgm:if>
                <dgm:else name="Name134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dummy5a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5b" moveWith="wedge5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35">
            <dgm:if name="Name136" func="var" arg="dir" op="equ" val="norm">
              <dgm:presOf axis="ch desOrSelf" ptType="node node" st="5 1" cnt="1 0"/>
            </dgm:if>
            <dgm:else name="Name137">
              <dgm:choose name="Name138">
                <dgm:if name="Name139" axis="ch" ptType="node" func="cnt" op="equ" val="5">
                  <dgm:presOf axis="ch desOrSelf" ptType="node node" st="1 1" cnt="1 0"/>
                </dgm:if>
                <dgm:if name="Name140" axis="ch" ptType="node" func="cnt" op="equ" val="6">
                  <dgm:presOf axis="ch desOrSelf" ptType="node node" st="2 1" cnt="1 0"/>
                </dgm:if>
                <dgm:else name="Name141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42"/>
    </dgm:choose>
    <dgm:choose name="Name143">
      <dgm:if name="Name144" axis="ch" ptType="node" func="cnt" op="gte" val="6">
        <dgm:layoutNode name="wedge6">
          <dgm:alg type="sp"/>
          <dgm:choose name="Name145">
            <dgm:if name="Name146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47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48">
            <dgm:if name="Name149" func="var" arg="dir" op="equ" val="norm">
              <dgm:presOf axis="ch desOrSelf" ptType="node node" st="6 1" cnt="1 0"/>
            </dgm:if>
            <dgm:else name="Name150">
              <dgm:choose name="Name151">
                <dgm:if name="Name152" axis="ch" ptType="node" func="cnt" op="equ" val="6">
                  <dgm:presOf axis="ch desOrSelf" ptType="node node" st="1 1" cnt="1 0"/>
                </dgm:if>
                <dgm:else name="Name153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dummy6a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6b" moveWith="wedge6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4">
            <dgm:if name="Name155" func="var" arg="dir" op="equ" val="norm">
              <dgm:presOf axis="ch desOrSelf" ptType="node node" st="6 1" cnt="1 0"/>
            </dgm:if>
            <dgm:else name="Name156">
              <dgm:choose name="Name157">
                <dgm:if name="Name158" axis="ch" ptType="node" func="cnt" op="equ" val="6">
                  <dgm:presOf axis="ch desOrSelf" ptType="node node" st="1 1" cnt="1 0"/>
                </dgm:if>
                <dgm:else name="Name159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0"/>
    </dgm:choose>
    <dgm:choose name="Name161">
      <dgm:if name="Name162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63">
            <dgm:if name="Name164" func="var" arg="dir" op="equ" val="norm">
              <dgm:presOf axis="ch desOrSelf" ptType="node node" st="7 1" cnt="1 0"/>
            </dgm:if>
            <dgm:else name="Name165">
              <dgm:presOf axis="ch desOrSelf" ptType="node node" st="1 1" cnt="1 0"/>
            </dgm:else>
          </dgm:choose>
          <dgm:constrLst/>
          <dgm:ruleLst/>
        </dgm:layoutNode>
        <dgm:layoutNode name="dummy7a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dummy7b" moveWith="wedge7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6">
            <dgm:if name="Name167" func="var" arg="dir" op="equ" val="norm">
              <dgm:presOf axis="ch desOrSelf" ptType="node node" st="7 1" cnt="1 0"/>
            </dgm:if>
            <dgm:else name="Name168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69"/>
    </dgm:choose>
    <dgm:choose name="Name170">
      <dgm:if name="Name171" axis="ch" ptType="node" func="cnt" op="equ" val="1">
        <dgm:forEach name="Name172" axis="ch" ptType="sibTrans" hideLastTrans="0" cnt="1">
          <dgm:layoutNode name="arrowWedge1single" styleLbl="fgSibTrans2D1">
            <dgm:choose name="Name173">
              <dgm:if name="Name174" func="var" arg="dir" op="equ" val="norm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arr"/>
                  <dgm:param type="endSty" val="noArr"/>
                </dgm:alg>
              </dgm:if>
              <dgm:else name="Name175">
                <dgm:alg type="conn">
                  <dgm:param type="connRout" val="longCurve"/>
                  <dgm:param type="srcNode" val="dummy1a"/>
                  <dgm:param type="dstNode" val="dummy1b"/>
                  <dgm:param type="begPts" val="tL"/>
                  <dgm:param type="endPts" val="tR"/>
                  <dgm:param type="begSty" val="noArr"/>
                  <dgm:param type="endSty" val="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if name="Name176" axis="ch" ptType="node" func="cnt" op="gte" val="2">
        <dgm:forEach name="Name177" axis="ch" ptType="sibTrans" hideLastTrans="0" cnt="1">
          <dgm:layoutNode name="arrowWedge1" styleLbl="fgSibTrans2D1">
            <dgm:choose name="Name178">
              <dgm:if name="Name179" func="var" arg="dir" op="equ" val="norm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noArr"/>
                  <dgm:param type="endSty" val="arr"/>
                </dgm:alg>
              </dgm:if>
              <dgm:else name="Name180">
                <dgm:alg type="conn">
                  <dgm:param type="connRout" val="curve"/>
                  <dgm:param type="srcNode" val="dummy1a"/>
                  <dgm:param type="dstNode" val="dummy1b"/>
                  <dgm:param type="begPts" val="tL"/>
                  <dgm:param type="endPts" val="tL"/>
                  <dgm:param type="begSty" val="arr"/>
                  <dgm:param type="endSty" val="noArr"/>
                </dgm:alg>
              </dgm:else>
            </dgm:choose>
            <dgm:shape xmlns:r="http://schemas.openxmlformats.org/officeDocument/2006/relationships" type="conn" r:blip="">
              <dgm:adjLst/>
            </dgm:shape>
            <dgm:presOf/>
            <dgm:constrLst>
              <dgm:constr type="w" val="1"/>
              <dgm:constr type="begPad"/>
              <dgm:constr type="endPad"/>
            </dgm:constrLst>
            <dgm:ruleLst/>
          </dgm:layoutNode>
        </dgm:forEach>
      </dgm:if>
      <dgm:else name="Name181"/>
    </dgm:choose>
    <dgm:forEach name="Name182" axis="ch" ptType="sibTrans" hideLastTrans="0" st="2" cnt="1">
      <dgm:layoutNode name="arrowWedge2" styleLbl="fgSibTrans2D1">
        <dgm:choose name="Name183">
          <dgm:if name="Name184" func="var" arg="dir" op="equ" val="norm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5">
            <dgm:alg type="conn">
              <dgm:param type="connRout" val="curve"/>
              <dgm:param type="srcNode" val="dummy2a"/>
              <dgm:param type="dstNode" val="dummy2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86" axis="ch" ptType="sibTrans" hideLastTrans="0" st="3" cnt="1">
      <dgm:layoutNode name="arrowWedge3" styleLbl="fgSibTrans2D1">
        <dgm:choose name="Name187">
          <dgm:if name="Name188" func="var" arg="dir" op="equ" val="norm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89">
            <dgm:alg type="conn">
              <dgm:param type="connRout" val="curve"/>
              <dgm:param type="srcNode" val="dummy3a"/>
              <dgm:param type="dstNode" val="dummy3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0" axis="ch" ptType="sibTrans" hideLastTrans="0" st="4" cnt="1">
      <dgm:layoutNode name="arrowWedge4" styleLbl="fgSibTrans2D1">
        <dgm:choose name="Name191">
          <dgm:if name="Name192" func="var" arg="dir" op="equ" val="norm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3">
            <dgm:alg type="conn">
              <dgm:param type="connRout" val="curve"/>
              <dgm:param type="srcNode" val="dummy4a"/>
              <dgm:param type="dstNode" val="dummy4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4" axis="ch" ptType="sibTrans" hideLastTrans="0" st="5" cnt="1">
      <dgm:layoutNode name="arrowWedge5" styleLbl="fgSibTrans2D1">
        <dgm:choose name="Name195">
          <dgm:if name="Name196" func="var" arg="dir" op="equ" val="norm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197">
            <dgm:alg type="conn">
              <dgm:param type="connRout" val="curve"/>
              <dgm:param type="srcNode" val="dummy5a"/>
              <dgm:param type="dstNode" val="dummy5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198" axis="ch" ptType="sibTrans" hideLastTrans="0" st="6" cnt="1">
      <dgm:layoutNode name="arrowWedge6" styleLbl="fgSibTrans2D1">
        <dgm:choose name="Name199">
          <dgm:if name="Name200" func="var" arg="dir" op="equ" val="norm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1">
            <dgm:alg type="conn">
              <dgm:param type="connRout" val="curve"/>
              <dgm:param type="srcNode" val="dummy6a"/>
              <dgm:param type="dstNode" val="dummy6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  <dgm:forEach name="Name202" axis="ch" ptType="sibTrans" hideLastTrans="0" st="7" cnt="1">
      <dgm:layoutNode name="arrowWedge7" styleLbl="fgSibTrans2D1">
        <dgm:choose name="Name203">
          <dgm:if name="Name204" func="var" arg="dir" op="equ" val="norm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noArr"/>
              <dgm:param type="endSty" val="arr"/>
            </dgm:alg>
          </dgm:if>
          <dgm:else name="Name205">
            <dgm:alg type="conn">
              <dgm:param type="connRout" val="curve"/>
              <dgm:param type="srcNode" val="dummy7a"/>
              <dgm:param type="dstNode" val="dummy7b"/>
              <dgm:param type="begPts" val="tL"/>
              <dgm:param type="endPts" val="tL"/>
              <dgm:param type="begSty" val="arr"/>
              <dgm:param type="endSty" val="noArr"/>
            </dgm:alg>
          </dgm:else>
        </dgm:choose>
        <dgm:shape xmlns:r="http://schemas.openxmlformats.org/officeDocument/2006/relationships" type="conn" r:blip="">
          <dgm:adjLst/>
        </dgm:shape>
        <dgm:presOf/>
        <dgm:constrLst>
          <dgm:constr type="w" val="1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B8E81-E9D8-4C5E-A077-E3F16B9278EF}" type="datetimeFigureOut">
              <a:rPr lang="en-US" smtClean="0"/>
              <a:t>12/4/2018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76D2D-6BFC-4E9F-ADC1-6905A355BE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422564"/>
      </p:ext>
    </p:extLst>
  </p:cSld>
  <p:clrMapOvr>
    <a:masterClrMapping/>
  </p:clrMapOvr>
  <p:transition spd="slow">
    <p:push dir="u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B8E81-E9D8-4C5E-A077-E3F16B9278EF}" type="datetimeFigureOut">
              <a:rPr lang="en-US" smtClean="0"/>
              <a:t>12/4/2018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76D2D-6BFC-4E9F-ADC1-6905A355BE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0766020"/>
      </p:ext>
    </p:extLst>
  </p:cSld>
  <p:clrMapOvr>
    <a:masterClrMapping/>
  </p:clrMapOvr>
  <p:transition spd="slow">
    <p:push dir="u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B8E81-E9D8-4C5E-A077-E3F16B9278EF}" type="datetimeFigureOut">
              <a:rPr lang="en-US" smtClean="0"/>
              <a:t>12/4/2018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76D2D-6BFC-4E9F-ADC1-6905A355BE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9147137"/>
      </p:ext>
    </p:extLst>
  </p:cSld>
  <p:clrMapOvr>
    <a:masterClrMapping/>
  </p:clrMapOvr>
  <p:transition spd="slow">
    <p:push dir="u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B8E81-E9D8-4C5E-A077-E3F16B9278EF}" type="datetimeFigureOut">
              <a:rPr lang="en-US" smtClean="0"/>
              <a:t>12/4/2018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76D2D-6BFC-4E9F-ADC1-6905A355BE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1451965"/>
      </p:ext>
    </p:extLst>
  </p:cSld>
  <p:clrMapOvr>
    <a:masterClrMapping/>
  </p:clrMapOvr>
  <p:transition spd="slow">
    <p:push dir="u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B8E81-E9D8-4C5E-A077-E3F16B9278EF}" type="datetimeFigureOut">
              <a:rPr lang="en-US" smtClean="0"/>
              <a:t>12/4/2018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76D2D-6BFC-4E9F-ADC1-6905A355BE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1455205"/>
      </p:ext>
    </p:extLst>
  </p:cSld>
  <p:clrMapOvr>
    <a:masterClrMapping/>
  </p:clrMapOvr>
  <p:transition spd="slow">
    <p:push dir="u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B8E81-E9D8-4C5E-A077-E3F16B9278EF}" type="datetimeFigureOut">
              <a:rPr lang="en-US" smtClean="0"/>
              <a:t>12/4/2018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76D2D-6BFC-4E9F-ADC1-6905A355BE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5799719"/>
      </p:ext>
    </p:extLst>
  </p:cSld>
  <p:clrMapOvr>
    <a:masterClrMapping/>
  </p:clrMapOvr>
  <p:transition spd="slow">
    <p:push dir="u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B8E81-E9D8-4C5E-A077-E3F16B9278EF}" type="datetimeFigureOut">
              <a:rPr lang="en-US" smtClean="0"/>
              <a:t>12/4/2018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76D2D-6BFC-4E9F-ADC1-6905A355BE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4579047"/>
      </p:ext>
    </p:extLst>
  </p:cSld>
  <p:clrMapOvr>
    <a:masterClrMapping/>
  </p:clrMapOvr>
  <p:transition spd="slow">
    <p:push dir="u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B8E81-E9D8-4C5E-A077-E3F16B9278EF}" type="datetimeFigureOut">
              <a:rPr lang="en-US" smtClean="0"/>
              <a:t>12/4/2018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76D2D-6BFC-4E9F-ADC1-6905A355BE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2876814"/>
      </p:ext>
    </p:extLst>
  </p:cSld>
  <p:clrMapOvr>
    <a:masterClrMapping/>
  </p:clrMapOvr>
  <p:transition spd="slow">
    <p:push dir="u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B8E81-E9D8-4C5E-A077-E3F16B9278EF}" type="datetimeFigureOut">
              <a:rPr lang="en-US" smtClean="0"/>
              <a:t>12/4/2018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76D2D-6BFC-4E9F-ADC1-6905A355BE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84279385"/>
      </p:ext>
    </p:extLst>
  </p:cSld>
  <p:clrMapOvr>
    <a:masterClrMapping/>
  </p:clrMapOvr>
  <p:transition spd="slow">
    <p:push dir="u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B8E81-E9D8-4C5E-A077-E3F16B9278EF}" type="datetimeFigureOut">
              <a:rPr lang="en-US" smtClean="0"/>
              <a:t>12/4/2018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76D2D-6BFC-4E9F-ADC1-6905A355BE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6024056"/>
      </p:ext>
    </p:extLst>
  </p:cSld>
  <p:clrMapOvr>
    <a:masterClrMapping/>
  </p:clrMapOvr>
  <p:transition spd="slow">
    <p:push dir="u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6B8E81-E9D8-4C5E-A077-E3F16B9278EF}" type="datetimeFigureOut">
              <a:rPr lang="en-US" smtClean="0"/>
              <a:t>12/4/2018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0F76D2D-6BFC-4E9F-ADC1-6905A355BE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3707498"/>
      </p:ext>
    </p:extLst>
  </p:cSld>
  <p:clrMapOvr>
    <a:masterClrMapping/>
  </p:clrMapOvr>
  <p:transition spd="slow">
    <p:push dir="u"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/>
          <p:cNvSpPr>
            <a:spLocks noGrp="1"/>
          </p:cNvSpPr>
          <p:nvPr>
            <p:ph type="body" sz="quarter" idx="10"/>
          </p:nvPr>
        </p:nvSpPr>
        <p:spPr>
          <a:xfrm>
            <a:off x="527051" y="1484314"/>
            <a:ext cx="11233149" cy="453707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7283237"/>
      </p:ext>
    </p:extLst>
  </p:cSld>
  <p:clrMapOvr>
    <a:masterClrMapping/>
  </p:clrMapOvr>
  <p:transition spd="slow">
    <p:push dir="u"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/>
          <p:cNvSpPr>
            <a:spLocks noGrp="1"/>
          </p:cNvSpPr>
          <p:nvPr>
            <p:ph type="body" sz="quarter" idx="10"/>
          </p:nvPr>
        </p:nvSpPr>
        <p:spPr>
          <a:xfrm>
            <a:off x="527051" y="1484314"/>
            <a:ext cx="11233149" cy="453707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9163712"/>
      </p:ext>
    </p:extLst>
  </p:cSld>
  <p:clrMapOvr>
    <a:masterClrMapping/>
  </p:clrMapOvr>
  <p:transition spd="slow">
    <p:push dir="u"/>
  </p:transition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/>
          <p:cNvSpPr>
            <a:spLocks noGrp="1"/>
          </p:cNvSpPr>
          <p:nvPr>
            <p:ph type="body" sz="quarter" idx="10"/>
          </p:nvPr>
        </p:nvSpPr>
        <p:spPr>
          <a:xfrm>
            <a:off x="527051" y="1484314"/>
            <a:ext cx="11233149" cy="453707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216687"/>
      </p:ext>
    </p:extLst>
  </p:cSld>
  <p:clrMapOvr>
    <a:masterClrMapping/>
  </p:clrMapOvr>
  <p:transition spd="slow">
    <p:push dir="u"/>
  </p:transition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/>
          <p:cNvSpPr>
            <a:spLocks noGrp="1"/>
          </p:cNvSpPr>
          <p:nvPr>
            <p:ph type="body" sz="quarter" idx="10"/>
          </p:nvPr>
        </p:nvSpPr>
        <p:spPr>
          <a:xfrm>
            <a:off x="527051" y="1484314"/>
            <a:ext cx="11233149" cy="453707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5125407"/>
      </p:ext>
    </p:extLst>
  </p:cSld>
  <p:clrMapOvr>
    <a:masterClrMapping/>
  </p:clrMapOvr>
  <p:transition spd="slow">
    <p:push dir="u"/>
  </p:transition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5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/>
          <p:cNvSpPr>
            <a:spLocks noGrp="1"/>
          </p:cNvSpPr>
          <p:nvPr>
            <p:ph type="body" sz="quarter" idx="10"/>
          </p:nvPr>
        </p:nvSpPr>
        <p:spPr>
          <a:xfrm>
            <a:off x="527051" y="1484314"/>
            <a:ext cx="11233149" cy="453707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905354"/>
      </p:ext>
    </p:extLst>
  </p:cSld>
  <p:clrMapOvr>
    <a:masterClrMapping/>
  </p:clrMapOvr>
  <p:transition spd="slow">
    <p:push dir="u"/>
  </p:transition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6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ext Placeholder 9"/>
          <p:cNvSpPr>
            <a:spLocks noGrp="1"/>
          </p:cNvSpPr>
          <p:nvPr>
            <p:ph type="body" sz="quarter" idx="10"/>
          </p:nvPr>
        </p:nvSpPr>
        <p:spPr>
          <a:xfrm>
            <a:off x="527051" y="1484314"/>
            <a:ext cx="11233149" cy="453707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8968499"/>
      </p:ext>
    </p:extLst>
  </p:cSld>
  <p:clrMapOvr>
    <a:masterClrMapping/>
  </p:clrMapOvr>
  <p:transition spd="slow">
    <p:push dir="u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6B8E81-E9D8-4C5E-A077-E3F16B9278EF}" type="datetimeFigureOut">
              <a:rPr lang="en-US" smtClean="0"/>
              <a:t>12/4/2018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0F76D2D-6BFC-4E9F-ADC1-6905A355BE8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42815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p:transition spd="slow">
    <p:push dir="u"/>
  </p:transition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sz="80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 is a Strategy Reflected? </a:t>
            </a:r>
            <a:endParaRPr lang="en-US" sz="80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902296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4294967295"/>
          </p:nvPr>
        </p:nvSpPr>
        <p:spPr>
          <a:xfrm>
            <a:off x="1981200" y="1412777"/>
            <a:ext cx="8229600" cy="4605817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Rounded Rectangular Callout 2"/>
          <p:cNvSpPr/>
          <p:nvPr/>
        </p:nvSpPr>
        <p:spPr>
          <a:xfrm>
            <a:off x="6579598" y="484737"/>
            <a:ext cx="4992292" cy="3015208"/>
          </a:xfrm>
          <a:prstGeom prst="wedgeRoundRectCallout">
            <a:avLst>
              <a:gd name="adj1" fmla="val -46799"/>
              <a:gd name="adj2" fmla="val 69161"/>
              <a:gd name="adj3" fmla="val 16667"/>
            </a:avLst>
          </a:prstGeom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000" b="1" dirty="0"/>
              <a:t>What do we mean by the term ‘Organisations’?</a:t>
            </a:r>
          </a:p>
        </p:txBody>
      </p:sp>
      <p:sp>
        <p:nvSpPr>
          <p:cNvPr id="4" name="Rounded Rectangle 3"/>
          <p:cNvSpPr/>
          <p:nvPr/>
        </p:nvSpPr>
        <p:spPr>
          <a:xfrm>
            <a:off x="1182414" y="610110"/>
            <a:ext cx="3212232" cy="1605334"/>
          </a:xfrm>
          <a:prstGeom prst="roundRect">
            <a:avLst/>
          </a:prstGeom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An organized group of people with a particular purpose</a:t>
            </a:r>
          </a:p>
        </p:txBody>
      </p:sp>
      <p:sp>
        <p:nvSpPr>
          <p:cNvPr id="5" name="Rounded Rectangle 4"/>
          <p:cNvSpPr/>
          <p:nvPr/>
        </p:nvSpPr>
        <p:spPr>
          <a:xfrm>
            <a:off x="1283060" y="2815869"/>
            <a:ext cx="3010940" cy="1368152"/>
          </a:xfrm>
          <a:prstGeom prst="roundRect">
            <a:avLst/>
          </a:prstGeom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A deliberate arrangement of people to accomplish a specific purpose.</a:t>
            </a:r>
          </a:p>
        </p:txBody>
      </p:sp>
      <p:sp>
        <p:nvSpPr>
          <p:cNvPr id="6" name="Rounded Rectangle 5"/>
          <p:cNvSpPr/>
          <p:nvPr/>
        </p:nvSpPr>
        <p:spPr>
          <a:xfrm>
            <a:off x="955273" y="4784446"/>
            <a:ext cx="5145982" cy="1234148"/>
          </a:xfrm>
          <a:prstGeom prst="roundRect">
            <a:avLst/>
          </a:prstGeom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b="1" dirty="0"/>
              <a:t>A complex social system outlining a framework of relationships which indicate how people work together to achieve a common goal.</a:t>
            </a:r>
          </a:p>
        </p:txBody>
      </p:sp>
    </p:spTree>
    <p:extLst>
      <p:ext uri="{BB962C8B-B14F-4D97-AF65-F5344CB8AC3E}">
        <p14:creationId xmlns:p14="http://schemas.microsoft.com/office/powerpoint/2010/main" val="28581882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4294967295"/>
          </p:nvPr>
        </p:nvSpPr>
        <p:spPr>
          <a:xfrm>
            <a:off x="914400" y="614855"/>
            <a:ext cx="9995338" cy="6126513"/>
          </a:xfrm>
        </p:spPr>
        <p:txBody>
          <a:bodyPr/>
          <a:lstStyle/>
          <a:p>
            <a:pPr marL="0" indent="0" algn="ctr">
              <a:buNone/>
            </a:pPr>
            <a:r>
              <a:rPr lang="en-GB" b="1" dirty="0"/>
              <a:t>There are some characteristics that are common to all organisations: </a:t>
            </a:r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:p14="http://schemas.microsoft.com/office/powerpoint/2010/main" val="3165419452"/>
              </p:ext>
            </p:extLst>
          </p:nvPr>
        </p:nvGraphicFramePr>
        <p:xfrm>
          <a:off x="2254469" y="1907628"/>
          <a:ext cx="6937875" cy="48337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1612214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>
          <a:xfrm>
            <a:off x="756745" y="1124273"/>
            <a:ext cx="8589210" cy="5087341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b="1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Organisational Statement</a:t>
            </a:r>
          </a:p>
          <a:p>
            <a:pPr lvl="1"/>
            <a:r>
              <a:rPr lang="en-GB" dirty="0"/>
              <a:t>Vision Statements</a:t>
            </a:r>
          </a:p>
          <a:p>
            <a:pPr lvl="1"/>
            <a:r>
              <a:rPr lang="en-GB" dirty="0"/>
              <a:t>Mission Statements</a:t>
            </a:r>
          </a:p>
          <a:p>
            <a:pPr lvl="1"/>
            <a:r>
              <a:rPr lang="en-GB" dirty="0"/>
              <a:t>Strategy</a:t>
            </a:r>
          </a:p>
        </p:txBody>
      </p:sp>
      <p:grpSp>
        <p:nvGrpSpPr>
          <p:cNvPr id="3" name="Group 2"/>
          <p:cNvGrpSpPr/>
          <p:nvPr/>
        </p:nvGrpSpPr>
        <p:grpSpPr>
          <a:xfrm>
            <a:off x="3783724" y="961697"/>
            <a:ext cx="4584848" cy="4051479"/>
            <a:chOff x="1166479" y="276150"/>
            <a:chExt cx="3568716" cy="3568716"/>
          </a:xfrm>
        </p:grpSpPr>
        <p:sp>
          <p:nvSpPr>
            <p:cNvPr id="4" name="Pie 3"/>
            <p:cNvSpPr/>
            <p:nvPr/>
          </p:nvSpPr>
          <p:spPr>
            <a:xfrm>
              <a:off x="1166479" y="276150"/>
              <a:ext cx="3568716" cy="3568716"/>
            </a:xfrm>
            <a:prstGeom prst="pie">
              <a:avLst>
                <a:gd name="adj1" fmla="val 9000000"/>
                <a:gd name="adj2" fmla="val 16200000"/>
              </a:avLst>
            </a:pr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4">
                <a:hueOff val="0"/>
                <a:satOff val="0"/>
                <a:lumOff val="0"/>
                <a:alphaOff val="0"/>
              </a:schemeClr>
            </a:fillRef>
            <a:effectRef idx="0">
              <a:schemeClr val="accent4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</p:sp>
        <p:sp>
          <p:nvSpPr>
            <p:cNvPr id="5" name="Pie 4"/>
            <p:cNvSpPr txBox="1"/>
            <p:nvPr/>
          </p:nvSpPr>
          <p:spPr>
            <a:xfrm>
              <a:off x="1579855" y="1032378"/>
              <a:ext cx="1274541" cy="1062118"/>
            </a:xfrm>
            <a:prstGeom prst="rect">
              <a:avLst/>
            </a:prstGeom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spcFirstLastPara="0" vert="horz" wrap="square" lIns="27940" tIns="27940" rIns="27940" bIns="27940" numCol="1" spcCol="1270" anchor="ctr" anchorCtr="0">
              <a:noAutofit/>
            </a:bodyPr>
            <a:lstStyle/>
            <a:p>
              <a:pPr algn="ctr" defTabSz="977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US" sz="2200" b="1" dirty="0">
                  <a:solidFill>
                    <a:schemeClr val="tx1"/>
                  </a:solidFill>
                </a:rPr>
                <a:t>Distinct Purpose </a:t>
              </a:r>
            </a:p>
          </p:txBody>
        </p:sp>
      </p:grpSp>
      <p:sp>
        <p:nvSpPr>
          <p:cNvPr id="6" name="Right Brace 5"/>
          <p:cNvSpPr/>
          <p:nvPr/>
        </p:nvSpPr>
        <p:spPr>
          <a:xfrm>
            <a:off x="4729087" y="4240252"/>
            <a:ext cx="683791" cy="1624520"/>
          </a:xfrm>
          <a:prstGeom prst="rightBrace">
            <a:avLst>
              <a:gd name="adj1" fmla="val 8333"/>
              <a:gd name="adj2" fmla="val 48643"/>
            </a:avLst>
          </a:prstGeom>
          <a:ln w="28575"/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5811703" y="4751566"/>
            <a:ext cx="388843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What is the Difference?</a:t>
            </a:r>
          </a:p>
        </p:txBody>
      </p:sp>
    </p:spTree>
    <p:extLst>
      <p:ext uri="{BB962C8B-B14F-4D97-AF65-F5344CB8AC3E}">
        <p14:creationId xmlns:p14="http://schemas.microsoft.com/office/powerpoint/2010/main" val="106561255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FF0000"/>
                </a:solidFill>
              </a:rPr>
              <a:t>Vision Statement</a:t>
            </a:r>
          </a:p>
          <a:p>
            <a:r>
              <a:rPr lang="en-GB" dirty="0"/>
              <a:t>An attractive, ideal future that is credible yet not readily available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b="1" i="1" dirty="0">
                <a:solidFill>
                  <a:schemeClr val="accent1"/>
                </a:solidFill>
              </a:rPr>
              <a:t>“What do we want to become?”</a:t>
            </a:r>
          </a:p>
          <a:p>
            <a:endParaRPr lang="en-GB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0057" y="4390650"/>
            <a:ext cx="3199157" cy="2467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4861105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/>
          <p:cNvSpPr>
            <a:spLocks noGrp="1"/>
          </p:cNvSpPr>
          <p:nvPr>
            <p:ph type="body" sz="quarter" idx="10"/>
          </p:nvPr>
        </p:nvSpPr>
        <p:spPr>
          <a:xfrm>
            <a:off x="1919288" y="1484314"/>
            <a:ext cx="8424862" cy="4608983"/>
          </a:xfrm>
        </p:spPr>
        <p:txBody>
          <a:bodyPr>
            <a:normAutofit/>
          </a:bodyPr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Links the present to the future</a:t>
            </a:r>
          </a:p>
          <a:p>
            <a:r>
              <a:rPr lang="en-GB" dirty="0"/>
              <a:t>Energizes people and gains commitment</a:t>
            </a:r>
          </a:p>
          <a:p>
            <a:r>
              <a:rPr lang="en-GB" dirty="0"/>
              <a:t>Gives meaning to work</a:t>
            </a:r>
          </a:p>
          <a:p>
            <a:r>
              <a:rPr lang="en-GB" dirty="0"/>
              <a:t>Establishes a standard of excellence and integrity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3" name="Rounded Rectangular Callout 2"/>
          <p:cNvSpPr/>
          <p:nvPr/>
        </p:nvSpPr>
        <p:spPr>
          <a:xfrm>
            <a:off x="7299434" y="693684"/>
            <a:ext cx="2799609" cy="2107263"/>
          </a:xfrm>
          <a:prstGeom prst="wedgeRoundRectCallout">
            <a:avLst>
              <a:gd name="adj1" fmla="val -46799"/>
              <a:gd name="adj2" fmla="val 69161"/>
              <a:gd name="adj3" fmla="val 16667"/>
            </a:avLst>
          </a:prstGeom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000" b="1" dirty="0"/>
              <a:t>What does a Vision do?</a:t>
            </a:r>
          </a:p>
        </p:txBody>
      </p:sp>
    </p:spTree>
    <p:extLst>
      <p:ext uri="{BB962C8B-B14F-4D97-AF65-F5344CB8AC3E}">
        <p14:creationId xmlns:p14="http://schemas.microsoft.com/office/powerpoint/2010/main" val="152922433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Content Placeholder 2"/>
          <p:cNvSpPr>
            <a:spLocks noGrp="1"/>
          </p:cNvSpPr>
          <p:nvPr>
            <p:ph idx="4294967295"/>
          </p:nvPr>
        </p:nvSpPr>
        <p:spPr>
          <a:xfrm>
            <a:off x="646386" y="1556792"/>
            <a:ext cx="7007108" cy="4752528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US" altLang="en-US" b="1" dirty="0">
              <a:solidFill>
                <a:srgbClr val="FF0000"/>
              </a:solidFill>
            </a:endParaRPr>
          </a:p>
          <a:p>
            <a:r>
              <a:rPr lang="en-US" altLang="en-US" dirty="0"/>
              <a:t>A mission is a brief statement that reflects the core values of an </a:t>
            </a:r>
            <a:r>
              <a:rPr lang="en-GB" altLang="en-US" dirty="0" smtClean="0"/>
              <a:t>organisation</a:t>
            </a:r>
            <a:r>
              <a:rPr lang="en-US" altLang="en-US" dirty="0" smtClean="0"/>
              <a:t>.</a:t>
            </a:r>
            <a:endParaRPr lang="en-GB" altLang="en-US" dirty="0"/>
          </a:p>
          <a:p>
            <a:r>
              <a:rPr lang="en-US" altLang="en-US" dirty="0"/>
              <a:t>A mission communicates an organization’s long-term objectives</a:t>
            </a:r>
          </a:p>
          <a:p>
            <a:r>
              <a:rPr lang="en-US" altLang="en-US" dirty="0"/>
              <a:t>Why the </a:t>
            </a:r>
            <a:r>
              <a:rPr lang="en-GB" altLang="en-US" dirty="0" smtClean="0"/>
              <a:t>organisation</a:t>
            </a:r>
            <a:r>
              <a:rPr lang="en-US" altLang="en-US" dirty="0" smtClean="0"/>
              <a:t> </a:t>
            </a:r>
            <a:r>
              <a:rPr lang="en-US" altLang="en-US" dirty="0"/>
              <a:t>exists.</a:t>
            </a:r>
          </a:p>
          <a:p>
            <a:endParaRPr lang="en-GB" altLang="en-US" dirty="0"/>
          </a:p>
        </p:txBody>
      </p:sp>
      <p:sp>
        <p:nvSpPr>
          <p:cNvPr id="5" name="Rounded Rectangular Callout 4"/>
          <p:cNvSpPr/>
          <p:nvPr/>
        </p:nvSpPr>
        <p:spPr>
          <a:xfrm>
            <a:off x="8763303" y="311315"/>
            <a:ext cx="2840117" cy="1927387"/>
          </a:xfrm>
          <a:prstGeom prst="wedgeRoundRectCallout">
            <a:avLst>
              <a:gd name="adj1" fmla="val -46799"/>
              <a:gd name="adj2" fmla="val 69161"/>
              <a:gd name="adj3" fmla="val 16667"/>
            </a:avLst>
          </a:prstGeom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000" b="1" dirty="0"/>
              <a:t>What is a Mission Statement?</a:t>
            </a:r>
          </a:p>
        </p:txBody>
      </p:sp>
    </p:spTree>
    <p:extLst>
      <p:ext uri="{BB962C8B-B14F-4D97-AF65-F5344CB8AC3E}">
        <p14:creationId xmlns:p14="http://schemas.microsoft.com/office/powerpoint/2010/main" val="405688024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34662" y="993228"/>
            <a:ext cx="8333746" cy="4534100"/>
          </a:xfrm>
        </p:spPr>
        <p:txBody>
          <a:bodyPr>
            <a:normAutofit/>
          </a:bodyPr>
          <a:lstStyle/>
          <a:p>
            <a:r>
              <a:rPr lang="en-GB" altLang="en-US" dirty="0"/>
              <a:t>To refresh the world - in mind, body and spirit</a:t>
            </a:r>
          </a:p>
          <a:p>
            <a:r>
              <a:rPr lang="en-GB" altLang="en-US" dirty="0"/>
              <a:t>To inspire moments of optimism - through our brands and actions</a:t>
            </a:r>
          </a:p>
          <a:p>
            <a:r>
              <a:rPr lang="en-GB" altLang="en-US" dirty="0"/>
              <a:t>To create value and make a difference everywhere we engage</a:t>
            </a:r>
          </a:p>
          <a:p>
            <a:pPr>
              <a:buFontTx/>
              <a:buNone/>
            </a:pPr>
            <a:endParaRPr lang="en-GB" altLang="en-US" dirty="0"/>
          </a:p>
          <a:p>
            <a:pPr algn="ctr">
              <a:buFontTx/>
              <a:buNone/>
            </a:pPr>
            <a:r>
              <a:rPr lang="en-GB" altLang="en-US" b="1" dirty="0">
                <a:solidFill>
                  <a:srgbClr val="FF0000"/>
                </a:solidFill>
              </a:rPr>
              <a:t>Who’s Mission Statement is this?</a:t>
            </a:r>
          </a:p>
        </p:txBody>
      </p:sp>
    </p:spTree>
    <p:extLst>
      <p:ext uri="{BB962C8B-B14F-4D97-AF65-F5344CB8AC3E}">
        <p14:creationId xmlns:p14="http://schemas.microsoft.com/office/powerpoint/2010/main" val="22460716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http://fandbnews.com/wp-content/uploads/2014/02/Coca-Cola-Logo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1705" y="1916832"/>
            <a:ext cx="4644629" cy="463629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66901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207568" y="2057401"/>
            <a:ext cx="7488832" cy="3394472"/>
          </a:xfrm>
        </p:spPr>
        <p:txBody>
          <a:bodyPr/>
          <a:lstStyle/>
          <a:p>
            <a:pPr algn="ctr">
              <a:buFontTx/>
              <a:buNone/>
            </a:pPr>
            <a:r>
              <a:rPr lang="en-GB" altLang="en-US" dirty="0"/>
              <a:t>To enable people and businesses throughout the world to realize their full potential.</a:t>
            </a:r>
          </a:p>
        </p:txBody>
      </p:sp>
      <p:pic>
        <p:nvPicPr>
          <p:cNvPr id="109570" name="Picture 2" descr="http://glitchdata.com/wp-content/uploads/2014/01/microsoft_logo1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30642" y="3754637"/>
            <a:ext cx="3242684" cy="218664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3246386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5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095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20259" y="1267036"/>
            <a:ext cx="5966420" cy="3891879"/>
          </a:xfrm>
        </p:spPr>
        <p:txBody>
          <a:bodyPr/>
          <a:lstStyle/>
          <a:p>
            <a:pPr algn="ctr">
              <a:buFontTx/>
              <a:buNone/>
            </a:pPr>
            <a:r>
              <a:rPr lang="en-GB" altLang="en-US" b="1" dirty="0"/>
              <a:t>Safeguarding our Communities</a:t>
            </a:r>
          </a:p>
          <a:p>
            <a:pPr algn="ctr">
              <a:buFontTx/>
              <a:buNone/>
            </a:pPr>
            <a:endParaRPr lang="en-GB" altLang="en-US" b="1" dirty="0"/>
          </a:p>
        </p:txBody>
      </p:sp>
      <p:pic>
        <p:nvPicPr>
          <p:cNvPr id="108546" name="Picture 2" descr="http://www.paigroup.com/assets/files/news/article/Dyfed_Powys_Police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3694" y="3465224"/>
            <a:ext cx="2591990" cy="2591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7837010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5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3" dur="500"/>
                                        <p:tgtEl>
                                          <p:spTgt spid="1085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817195" y="593316"/>
            <a:ext cx="5516166" cy="857250"/>
          </a:xfrm>
        </p:spPr>
        <p:txBody>
          <a:bodyPr/>
          <a:lstStyle/>
          <a:p>
            <a:r>
              <a:rPr lang="en-US" altLang="en-US" b="1" dirty="0">
                <a:solidFill>
                  <a:srgbClr val="FF0000"/>
                </a:solidFill>
              </a:rPr>
              <a:t>Strategy</a:t>
            </a:r>
          </a:p>
        </p:txBody>
      </p:sp>
      <p:sp>
        <p:nvSpPr>
          <p:cNvPr id="148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270583" y="1788381"/>
            <a:ext cx="7488832" cy="3394472"/>
          </a:xfrm>
        </p:spPr>
        <p:txBody>
          <a:bodyPr/>
          <a:lstStyle/>
          <a:p>
            <a:pPr>
              <a:buFontTx/>
              <a:buNone/>
            </a:pPr>
            <a:endParaRPr lang="en-GB" altLang="en-US" dirty="0"/>
          </a:p>
          <a:p>
            <a:pPr algn="ctr">
              <a:buFontTx/>
              <a:buNone/>
            </a:pPr>
            <a:r>
              <a:rPr lang="en-GB" altLang="en-US" b="1" dirty="0">
                <a:solidFill>
                  <a:schemeClr val="accent1"/>
                </a:solidFill>
              </a:rPr>
              <a:t>How we get to where we want to be!</a:t>
            </a:r>
          </a:p>
          <a:p>
            <a:endParaRPr lang="en-US" altLang="en-US" dirty="0"/>
          </a:p>
        </p:txBody>
      </p:sp>
      <p:pic>
        <p:nvPicPr>
          <p:cNvPr id="11269" name="Picture 5" descr="http://smarterbusinessbydesign.com/wp-content/uploads/Jump-from-Red-to-Blue-Ocean-Sm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1834" y="3342287"/>
            <a:ext cx="4418559" cy="32807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ounded Rectangular Callout 4"/>
          <p:cNvSpPr/>
          <p:nvPr/>
        </p:nvSpPr>
        <p:spPr>
          <a:xfrm>
            <a:off x="9139844" y="593316"/>
            <a:ext cx="2088232" cy="1368152"/>
          </a:xfrm>
          <a:prstGeom prst="wedgeRoundRectCallout">
            <a:avLst>
              <a:gd name="adj1" fmla="val -46799"/>
              <a:gd name="adj2" fmla="val 69161"/>
              <a:gd name="adj3" fmla="val 16667"/>
            </a:avLst>
          </a:prstGeom>
          <a:ln w="57150"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3000" b="1" dirty="0"/>
              <a:t>What is a Strategy?</a:t>
            </a:r>
          </a:p>
        </p:txBody>
      </p:sp>
    </p:spTree>
    <p:extLst>
      <p:ext uri="{BB962C8B-B14F-4D97-AF65-F5344CB8AC3E}">
        <p14:creationId xmlns:p14="http://schemas.microsoft.com/office/powerpoint/2010/main" val="168794706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8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48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48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8483" grpId="0" build="p"/>
      <p:bldP spid="5" grpId="0" animBg="1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225</Words>
  <Application>Microsoft Office PowerPoint</Application>
  <PresentationFormat>Widescreen</PresentationFormat>
  <Paragraphs>50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How is a Strategy Reflected?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Strategy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is a Strategy Reflected? </dc:title>
  <dc:creator>Davina Evans</dc:creator>
  <cp:lastModifiedBy>Davina Evans</cp:lastModifiedBy>
  <cp:revision>1</cp:revision>
  <dcterms:created xsi:type="dcterms:W3CDTF">2018-12-04T10:19:45Z</dcterms:created>
  <dcterms:modified xsi:type="dcterms:W3CDTF">2018-12-04T10:20:06Z</dcterms:modified>
</cp:coreProperties>
</file>