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5" r:id="rId3"/>
    <p:sldId id="266" r:id="rId4"/>
    <p:sldId id="257" r:id="rId5"/>
    <p:sldId id="258" r:id="rId6"/>
    <p:sldId id="268" r:id="rId7"/>
    <p:sldId id="261" r:id="rId8"/>
    <p:sldId id="270" r:id="rId9"/>
    <p:sldId id="267" r:id="rId10"/>
    <p:sldId id="272" r:id="rId11"/>
    <p:sldId id="259" r:id="rId12"/>
    <p:sldId id="262" r:id="rId13"/>
    <p:sldId id="274"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1ECC5D8-AEDE-B667-DFB4-1D232C9E607B}" v="4445" dt="2026-08-16T20:17:15.9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George (2312671)" userId="S::2312671@student.uwtsd.ac.uk::6e6d6940-8a4b-4c9e-adab-d72c577033c6" providerId="AD" clId="Web-{F1ECC5D8-AEDE-B667-DFB4-1D232C9E607B}"/>
    <pc:docChg chg="addSld delSld modSld sldOrd">
      <pc:chgData name="Sian George (2312671)" userId="S::2312671@student.uwtsd.ac.uk::6e6d6940-8a4b-4c9e-adab-d72c577033c6" providerId="AD" clId="Web-{F1ECC5D8-AEDE-B667-DFB4-1D232C9E607B}" dt="2026-08-16T20:17:15.948" v="4507" actId="20577"/>
      <pc:docMkLst>
        <pc:docMk/>
      </pc:docMkLst>
      <pc:sldChg chg="addSp modSp mod setBg">
        <pc:chgData name="Sian George (2312671)" userId="S::2312671@student.uwtsd.ac.uk::6e6d6940-8a4b-4c9e-adab-d72c577033c6" providerId="AD" clId="Web-{F1ECC5D8-AEDE-B667-DFB4-1D232C9E607B}" dt="2026-08-16T19:07:10.556" v="4196"/>
        <pc:sldMkLst>
          <pc:docMk/>
          <pc:sldMk cId="109857222" sldId="256"/>
        </pc:sldMkLst>
        <pc:spChg chg="mod">
          <ac:chgData name="Sian George (2312671)" userId="S::2312671@student.uwtsd.ac.uk::6e6d6940-8a4b-4c9e-adab-d72c577033c6" providerId="AD" clId="Web-{F1ECC5D8-AEDE-B667-DFB4-1D232C9E607B}" dt="2026-08-16T19:07:10.556" v="4196"/>
          <ac:spMkLst>
            <pc:docMk/>
            <pc:sldMk cId="109857222" sldId="256"/>
            <ac:spMk id="2" creationId="{00000000-0000-0000-0000-000000000000}"/>
          </ac:spMkLst>
        </pc:spChg>
        <pc:spChg chg="mod">
          <ac:chgData name="Sian George (2312671)" userId="S::2312671@student.uwtsd.ac.uk::6e6d6940-8a4b-4c9e-adab-d72c577033c6" providerId="AD" clId="Web-{F1ECC5D8-AEDE-B667-DFB4-1D232C9E607B}" dt="2026-08-16T19:07:10.556" v="4196"/>
          <ac:spMkLst>
            <pc:docMk/>
            <pc:sldMk cId="109857222" sldId="256"/>
            <ac:spMk id="3" creationId="{00000000-0000-0000-0000-000000000000}"/>
          </ac:spMkLst>
        </pc:spChg>
        <pc:spChg chg="add">
          <ac:chgData name="Sian George (2312671)" userId="S::2312671@student.uwtsd.ac.uk::6e6d6940-8a4b-4c9e-adab-d72c577033c6" providerId="AD" clId="Web-{F1ECC5D8-AEDE-B667-DFB4-1D232C9E607B}" dt="2026-08-16T19:07:10.556" v="4196"/>
          <ac:spMkLst>
            <pc:docMk/>
            <pc:sldMk cId="109857222" sldId="256"/>
            <ac:spMk id="8" creationId="{5A292AEA-2528-46C0-B426-95822B6141FB}"/>
          </ac:spMkLst>
        </pc:spChg>
        <pc:spChg chg="add">
          <ac:chgData name="Sian George (2312671)" userId="S::2312671@student.uwtsd.ac.uk::6e6d6940-8a4b-4c9e-adab-d72c577033c6" providerId="AD" clId="Web-{F1ECC5D8-AEDE-B667-DFB4-1D232C9E607B}" dt="2026-08-16T19:07:10.556" v="4196"/>
          <ac:spMkLst>
            <pc:docMk/>
            <pc:sldMk cId="109857222" sldId="256"/>
            <ac:spMk id="10" creationId="{D8B7B198-E4DF-43CD-AD8C-199884323745}"/>
          </ac:spMkLst>
        </pc:spChg>
        <pc:spChg chg="add">
          <ac:chgData name="Sian George (2312671)" userId="S::2312671@student.uwtsd.ac.uk::6e6d6940-8a4b-4c9e-adab-d72c577033c6" providerId="AD" clId="Web-{F1ECC5D8-AEDE-B667-DFB4-1D232C9E607B}" dt="2026-08-16T19:07:10.556" v="4196"/>
          <ac:spMkLst>
            <pc:docMk/>
            <pc:sldMk cId="109857222" sldId="256"/>
            <ac:spMk id="12" creationId="{2BE67753-EA0E-4819-8D22-0B6600CF7231}"/>
          </ac:spMkLst>
        </pc:spChg>
        <pc:grpChg chg="add">
          <ac:chgData name="Sian George (2312671)" userId="S::2312671@student.uwtsd.ac.uk::6e6d6940-8a4b-4c9e-adab-d72c577033c6" providerId="AD" clId="Web-{F1ECC5D8-AEDE-B667-DFB4-1D232C9E607B}" dt="2026-08-16T19:07:10.556" v="4196"/>
          <ac:grpSpMkLst>
            <pc:docMk/>
            <pc:sldMk cId="109857222" sldId="256"/>
            <ac:grpSpMk id="14" creationId="{D76D63AC-0421-45EC-B383-E79A61A78C6B}"/>
          </ac:grpSpMkLst>
        </pc:grpChg>
        <pc:grpChg chg="add">
          <ac:chgData name="Sian George (2312671)" userId="S::2312671@student.uwtsd.ac.uk::6e6d6940-8a4b-4c9e-adab-d72c577033c6" providerId="AD" clId="Web-{F1ECC5D8-AEDE-B667-DFB4-1D232C9E607B}" dt="2026-08-16T19:07:10.556" v="4196"/>
          <ac:grpSpMkLst>
            <pc:docMk/>
            <pc:sldMk cId="109857222" sldId="256"/>
            <ac:grpSpMk id="23" creationId="{87F87F1B-42BA-4AC7-A4E2-41544DDB2CE3}"/>
          </ac:grpSpMkLst>
        </pc:grpChg>
        <pc:grpChg chg="add">
          <ac:chgData name="Sian George (2312671)" userId="S::2312671@student.uwtsd.ac.uk::6e6d6940-8a4b-4c9e-adab-d72c577033c6" providerId="AD" clId="Web-{F1ECC5D8-AEDE-B667-DFB4-1D232C9E607B}" dt="2026-08-16T19:07:10.556" v="4196"/>
          <ac:grpSpMkLst>
            <pc:docMk/>
            <pc:sldMk cId="109857222" sldId="256"/>
            <ac:grpSpMk id="29" creationId="{967346A5-7569-4F15-AB5D-BE3DADF192C0}"/>
          </ac:grpSpMkLst>
        </pc:grpChg>
      </pc:sldChg>
      <pc:sldChg chg="addSp modSp new mod setBg">
        <pc:chgData name="Sian George (2312671)" userId="S::2312671@student.uwtsd.ac.uk::6e6d6940-8a4b-4c9e-adab-d72c577033c6" providerId="AD" clId="Web-{F1ECC5D8-AEDE-B667-DFB4-1D232C9E607B}" dt="2026-08-16T19:53:37.841" v="4343" actId="20577"/>
        <pc:sldMkLst>
          <pc:docMk/>
          <pc:sldMk cId="2863299526" sldId="257"/>
        </pc:sldMkLst>
        <pc:spChg chg="mod">
          <ac:chgData name="Sian George (2312671)" userId="S::2312671@student.uwtsd.ac.uk::6e6d6940-8a4b-4c9e-adab-d72c577033c6" providerId="AD" clId="Web-{F1ECC5D8-AEDE-B667-DFB4-1D232C9E607B}" dt="2026-08-16T19:11:55.190" v="4202"/>
          <ac:spMkLst>
            <pc:docMk/>
            <pc:sldMk cId="2863299526" sldId="257"/>
            <ac:spMk id="2" creationId="{F4428B67-4DD1-5383-A14E-0242CBB37ACB}"/>
          </ac:spMkLst>
        </pc:spChg>
        <pc:spChg chg="mod">
          <ac:chgData name="Sian George (2312671)" userId="S::2312671@student.uwtsd.ac.uk::6e6d6940-8a4b-4c9e-adab-d72c577033c6" providerId="AD" clId="Web-{F1ECC5D8-AEDE-B667-DFB4-1D232C9E607B}" dt="2026-08-16T19:53:37.841" v="4343" actId="20577"/>
          <ac:spMkLst>
            <pc:docMk/>
            <pc:sldMk cId="2863299526" sldId="257"/>
            <ac:spMk id="3" creationId="{6E945AE3-D958-B759-A7E0-9079A79DBBC0}"/>
          </ac:spMkLst>
        </pc:spChg>
        <pc:spChg chg="add">
          <ac:chgData name="Sian George (2312671)" userId="S::2312671@student.uwtsd.ac.uk::6e6d6940-8a4b-4c9e-adab-d72c577033c6" providerId="AD" clId="Web-{F1ECC5D8-AEDE-B667-DFB4-1D232C9E607B}" dt="2026-08-16T19:11:55.190" v="4202"/>
          <ac:spMkLst>
            <pc:docMk/>
            <pc:sldMk cId="2863299526" sldId="257"/>
            <ac:spMk id="8" creationId="{18873D23-2DCF-4B31-A009-95721C06E8E1}"/>
          </ac:spMkLst>
        </pc:spChg>
        <pc:spChg chg="add">
          <ac:chgData name="Sian George (2312671)" userId="S::2312671@student.uwtsd.ac.uk::6e6d6940-8a4b-4c9e-adab-d72c577033c6" providerId="AD" clId="Web-{F1ECC5D8-AEDE-B667-DFB4-1D232C9E607B}" dt="2026-08-16T19:11:55.190" v="4202"/>
          <ac:spMkLst>
            <pc:docMk/>
            <pc:sldMk cId="2863299526" sldId="257"/>
            <ac:spMk id="10" creationId="{C13EF075-D4EF-4929-ADBC-91B27DA19955}"/>
          </ac:spMkLst>
        </pc:spChg>
        <pc:grpChg chg="add">
          <ac:chgData name="Sian George (2312671)" userId="S::2312671@student.uwtsd.ac.uk::6e6d6940-8a4b-4c9e-adab-d72c577033c6" providerId="AD" clId="Web-{F1ECC5D8-AEDE-B667-DFB4-1D232C9E607B}" dt="2026-08-16T19:11:55.190" v="4202"/>
          <ac:grpSpMkLst>
            <pc:docMk/>
            <pc:sldMk cId="2863299526" sldId="257"/>
            <ac:grpSpMk id="12" creationId="{DAA26DFA-AAB2-4973-9C17-16D587C7B198}"/>
          </ac:grpSpMkLst>
        </pc:grpChg>
      </pc:sldChg>
      <pc:sldChg chg="modSp new">
        <pc:chgData name="Sian George (2312671)" userId="S::2312671@student.uwtsd.ac.uk::6e6d6940-8a4b-4c9e-adab-d72c577033c6" providerId="AD" clId="Web-{F1ECC5D8-AEDE-B667-DFB4-1D232C9E607B}" dt="2026-08-16T20:09:04.391" v="4459" actId="20577"/>
        <pc:sldMkLst>
          <pc:docMk/>
          <pc:sldMk cId="1619951421" sldId="258"/>
        </pc:sldMkLst>
        <pc:spChg chg="mod">
          <ac:chgData name="Sian George (2312671)" userId="S::2312671@student.uwtsd.ac.uk::6e6d6940-8a4b-4c9e-adab-d72c577033c6" providerId="AD" clId="Web-{F1ECC5D8-AEDE-B667-DFB4-1D232C9E607B}" dt="2026-08-16T16:30:30.933" v="105" actId="1076"/>
          <ac:spMkLst>
            <pc:docMk/>
            <pc:sldMk cId="1619951421" sldId="258"/>
            <ac:spMk id="2" creationId="{97352DF4-09B8-DA40-7477-AC926D5D0FE6}"/>
          </ac:spMkLst>
        </pc:spChg>
        <pc:spChg chg="mod">
          <ac:chgData name="Sian George (2312671)" userId="S::2312671@student.uwtsd.ac.uk::6e6d6940-8a4b-4c9e-adab-d72c577033c6" providerId="AD" clId="Web-{F1ECC5D8-AEDE-B667-DFB4-1D232C9E607B}" dt="2026-08-16T20:09:04.391" v="4459" actId="20577"/>
          <ac:spMkLst>
            <pc:docMk/>
            <pc:sldMk cId="1619951421" sldId="258"/>
            <ac:spMk id="3" creationId="{DC52D019-F815-10C3-C949-146D443ED7CE}"/>
          </ac:spMkLst>
        </pc:spChg>
      </pc:sldChg>
      <pc:sldChg chg="modSp new">
        <pc:chgData name="Sian George (2312671)" userId="S::2312671@student.uwtsd.ac.uk::6e6d6940-8a4b-4c9e-adab-d72c577033c6" providerId="AD" clId="Web-{F1ECC5D8-AEDE-B667-DFB4-1D232C9E607B}" dt="2026-08-16T19:38:37.932" v="4299" actId="20577"/>
        <pc:sldMkLst>
          <pc:docMk/>
          <pc:sldMk cId="1948916934" sldId="259"/>
        </pc:sldMkLst>
        <pc:spChg chg="mod">
          <ac:chgData name="Sian George (2312671)" userId="S::2312671@student.uwtsd.ac.uk::6e6d6940-8a4b-4c9e-adab-d72c577033c6" providerId="AD" clId="Web-{F1ECC5D8-AEDE-B667-DFB4-1D232C9E607B}" dt="2026-08-16T18:51:21.615" v="4051" actId="20577"/>
          <ac:spMkLst>
            <pc:docMk/>
            <pc:sldMk cId="1948916934" sldId="259"/>
            <ac:spMk id="2" creationId="{4D31AC9F-1B26-CC80-6CD2-E8839167093A}"/>
          </ac:spMkLst>
        </pc:spChg>
        <pc:spChg chg="mod">
          <ac:chgData name="Sian George (2312671)" userId="S::2312671@student.uwtsd.ac.uk::6e6d6940-8a4b-4c9e-adab-d72c577033c6" providerId="AD" clId="Web-{F1ECC5D8-AEDE-B667-DFB4-1D232C9E607B}" dt="2026-08-16T19:38:37.932" v="4299" actId="20577"/>
          <ac:spMkLst>
            <pc:docMk/>
            <pc:sldMk cId="1948916934" sldId="259"/>
            <ac:spMk id="3" creationId="{928798EB-6A7F-7104-D65D-20BF8E839BF4}"/>
          </ac:spMkLst>
        </pc:spChg>
      </pc:sldChg>
      <pc:sldChg chg="modSp new del">
        <pc:chgData name="Sian George (2312671)" userId="S::2312671@student.uwtsd.ac.uk::6e6d6940-8a4b-4c9e-adab-d72c577033c6" providerId="AD" clId="Web-{F1ECC5D8-AEDE-B667-DFB4-1D232C9E607B}" dt="2026-08-16T19:52:37.605" v="4336"/>
        <pc:sldMkLst>
          <pc:docMk/>
          <pc:sldMk cId="1227877990" sldId="260"/>
        </pc:sldMkLst>
        <pc:spChg chg="mod">
          <ac:chgData name="Sian George (2312671)" userId="S::2312671@student.uwtsd.ac.uk::6e6d6940-8a4b-4c9e-adab-d72c577033c6" providerId="AD" clId="Web-{F1ECC5D8-AEDE-B667-DFB4-1D232C9E607B}" dt="2026-08-16T16:39:14.897" v="271" actId="20577"/>
          <ac:spMkLst>
            <pc:docMk/>
            <pc:sldMk cId="1227877990" sldId="260"/>
            <ac:spMk id="2" creationId="{4577DA9C-F327-18BB-4DE9-4FBEC57AD3E1}"/>
          </ac:spMkLst>
        </pc:spChg>
        <pc:spChg chg="mod">
          <ac:chgData name="Sian George (2312671)" userId="S::2312671@student.uwtsd.ac.uk::6e6d6940-8a4b-4c9e-adab-d72c577033c6" providerId="AD" clId="Web-{F1ECC5D8-AEDE-B667-DFB4-1D232C9E607B}" dt="2026-08-16T19:23:59.318" v="4239" actId="20577"/>
          <ac:spMkLst>
            <pc:docMk/>
            <pc:sldMk cId="1227877990" sldId="260"/>
            <ac:spMk id="3" creationId="{21A27DA6-6444-CE00-9F9C-EE821B8DEB64}"/>
          </ac:spMkLst>
        </pc:spChg>
      </pc:sldChg>
      <pc:sldChg chg="modSp new ord">
        <pc:chgData name="Sian George (2312671)" userId="S::2312671@student.uwtsd.ac.uk::6e6d6940-8a4b-4c9e-adab-d72c577033c6" providerId="AD" clId="Web-{F1ECC5D8-AEDE-B667-DFB4-1D232C9E607B}" dt="2026-08-16T19:23:18.927" v="4236" actId="20577"/>
        <pc:sldMkLst>
          <pc:docMk/>
          <pc:sldMk cId="2187709788" sldId="261"/>
        </pc:sldMkLst>
        <pc:spChg chg="mod">
          <ac:chgData name="Sian George (2312671)" userId="S::2312671@student.uwtsd.ac.uk::6e6d6940-8a4b-4c9e-adab-d72c577033c6" providerId="AD" clId="Web-{F1ECC5D8-AEDE-B667-DFB4-1D232C9E607B}" dt="2026-08-16T16:41:13.977" v="292" actId="20577"/>
          <ac:spMkLst>
            <pc:docMk/>
            <pc:sldMk cId="2187709788" sldId="261"/>
            <ac:spMk id="2" creationId="{EDD35B8A-9C13-5FE5-22F6-E9BF5FA319D3}"/>
          </ac:spMkLst>
        </pc:spChg>
        <pc:spChg chg="mod">
          <ac:chgData name="Sian George (2312671)" userId="S::2312671@student.uwtsd.ac.uk::6e6d6940-8a4b-4c9e-adab-d72c577033c6" providerId="AD" clId="Web-{F1ECC5D8-AEDE-B667-DFB4-1D232C9E607B}" dt="2026-08-16T19:23:18.927" v="4236" actId="20577"/>
          <ac:spMkLst>
            <pc:docMk/>
            <pc:sldMk cId="2187709788" sldId="261"/>
            <ac:spMk id="3" creationId="{D3176481-52B5-5C04-9F98-7EBCB49A5CAC}"/>
          </ac:spMkLst>
        </pc:spChg>
      </pc:sldChg>
      <pc:sldChg chg="modSp new">
        <pc:chgData name="Sian George (2312671)" userId="S::2312671@student.uwtsd.ac.uk::6e6d6940-8a4b-4c9e-adab-d72c577033c6" providerId="AD" clId="Web-{F1ECC5D8-AEDE-B667-DFB4-1D232C9E607B}" dt="2026-08-16T18:59:29.704" v="4187" actId="20577"/>
        <pc:sldMkLst>
          <pc:docMk/>
          <pc:sldMk cId="411422757" sldId="262"/>
        </pc:sldMkLst>
        <pc:spChg chg="mod">
          <ac:chgData name="Sian George (2312671)" userId="S::2312671@student.uwtsd.ac.uk::6e6d6940-8a4b-4c9e-adab-d72c577033c6" providerId="AD" clId="Web-{F1ECC5D8-AEDE-B667-DFB4-1D232C9E607B}" dt="2026-08-16T17:50:45.124" v="2538" actId="1076"/>
          <ac:spMkLst>
            <pc:docMk/>
            <pc:sldMk cId="411422757" sldId="262"/>
            <ac:spMk id="2" creationId="{E5D850D0-83FA-9575-7F2A-F6C82B0DBBA4}"/>
          </ac:spMkLst>
        </pc:spChg>
        <pc:spChg chg="mod">
          <ac:chgData name="Sian George (2312671)" userId="S::2312671@student.uwtsd.ac.uk::6e6d6940-8a4b-4c9e-adab-d72c577033c6" providerId="AD" clId="Web-{F1ECC5D8-AEDE-B667-DFB4-1D232C9E607B}" dt="2026-08-16T18:59:29.704" v="4187" actId="20577"/>
          <ac:spMkLst>
            <pc:docMk/>
            <pc:sldMk cId="411422757" sldId="262"/>
            <ac:spMk id="3" creationId="{98F483E5-EA16-C353-0795-42EB77F0967D}"/>
          </ac:spMkLst>
        </pc:spChg>
      </pc:sldChg>
      <pc:sldChg chg="modSp new del">
        <pc:chgData name="Sian George (2312671)" userId="S::2312671@student.uwtsd.ac.uk::6e6d6940-8a4b-4c9e-adab-d72c577033c6" providerId="AD" clId="Web-{F1ECC5D8-AEDE-B667-DFB4-1D232C9E607B}" dt="2026-08-16T20:00:51.131" v="4407"/>
        <pc:sldMkLst>
          <pc:docMk/>
          <pc:sldMk cId="2887697992" sldId="263"/>
        </pc:sldMkLst>
        <pc:spChg chg="mod">
          <ac:chgData name="Sian George (2312671)" userId="S::2312671@student.uwtsd.ac.uk::6e6d6940-8a4b-4c9e-adab-d72c577033c6" providerId="AD" clId="Web-{F1ECC5D8-AEDE-B667-DFB4-1D232C9E607B}" dt="2026-08-16T16:45:49.249" v="376" actId="20577"/>
          <ac:spMkLst>
            <pc:docMk/>
            <pc:sldMk cId="2887697992" sldId="263"/>
            <ac:spMk id="2" creationId="{6512F304-C664-F767-1792-750DB54D09BB}"/>
          </ac:spMkLst>
        </pc:spChg>
        <pc:spChg chg="mod">
          <ac:chgData name="Sian George (2312671)" userId="S::2312671@student.uwtsd.ac.uk::6e6d6940-8a4b-4c9e-adab-d72c577033c6" providerId="AD" clId="Web-{F1ECC5D8-AEDE-B667-DFB4-1D232C9E607B}" dt="2026-08-16T19:51:55.433" v="4335" actId="1076"/>
          <ac:spMkLst>
            <pc:docMk/>
            <pc:sldMk cId="2887697992" sldId="263"/>
            <ac:spMk id="3" creationId="{74474448-2891-9951-4EA2-E6C96C1DA27B}"/>
          </ac:spMkLst>
        </pc:spChg>
      </pc:sldChg>
      <pc:sldChg chg="modSp new del">
        <pc:chgData name="Sian George (2312671)" userId="S::2312671@student.uwtsd.ac.uk::6e6d6940-8a4b-4c9e-adab-d72c577033c6" providerId="AD" clId="Web-{F1ECC5D8-AEDE-B667-DFB4-1D232C9E607B}" dt="2026-08-16T19:27:02.480" v="4256"/>
        <pc:sldMkLst>
          <pc:docMk/>
          <pc:sldMk cId="1238343572" sldId="264"/>
        </pc:sldMkLst>
        <pc:spChg chg="mod">
          <ac:chgData name="Sian George (2312671)" userId="S::2312671@student.uwtsd.ac.uk::6e6d6940-8a4b-4c9e-adab-d72c577033c6" providerId="AD" clId="Web-{F1ECC5D8-AEDE-B667-DFB4-1D232C9E607B}" dt="2026-08-16T16:45:59.796" v="386" actId="20577"/>
          <ac:spMkLst>
            <pc:docMk/>
            <pc:sldMk cId="1238343572" sldId="264"/>
            <ac:spMk id="2" creationId="{8DC26F59-AAB8-9A4A-35A8-EB429F4E091D}"/>
          </ac:spMkLst>
        </pc:spChg>
      </pc:sldChg>
      <pc:sldChg chg="addSp modSp new mod ord setBg">
        <pc:chgData name="Sian George (2312671)" userId="S::2312671@student.uwtsd.ac.uk::6e6d6940-8a4b-4c9e-adab-d72c577033c6" providerId="AD" clId="Web-{F1ECC5D8-AEDE-B667-DFB4-1D232C9E607B}" dt="2026-08-16T20:08:31.969" v="4458" actId="20577"/>
        <pc:sldMkLst>
          <pc:docMk/>
          <pc:sldMk cId="161791647" sldId="265"/>
        </pc:sldMkLst>
        <pc:spChg chg="mod">
          <ac:chgData name="Sian George (2312671)" userId="S::2312671@student.uwtsd.ac.uk::6e6d6940-8a4b-4c9e-adab-d72c577033c6" providerId="AD" clId="Web-{F1ECC5D8-AEDE-B667-DFB4-1D232C9E607B}" dt="2026-08-16T19:07:51.073" v="4197"/>
          <ac:spMkLst>
            <pc:docMk/>
            <pc:sldMk cId="161791647" sldId="265"/>
            <ac:spMk id="2" creationId="{72E1F5D3-F132-C3FF-6319-DF0C00EEB5FA}"/>
          </ac:spMkLst>
        </pc:spChg>
        <pc:spChg chg="mod">
          <ac:chgData name="Sian George (2312671)" userId="S::2312671@student.uwtsd.ac.uk::6e6d6940-8a4b-4c9e-adab-d72c577033c6" providerId="AD" clId="Web-{F1ECC5D8-AEDE-B667-DFB4-1D232C9E607B}" dt="2026-08-16T20:08:31.969" v="4458" actId="20577"/>
          <ac:spMkLst>
            <pc:docMk/>
            <pc:sldMk cId="161791647" sldId="265"/>
            <ac:spMk id="3" creationId="{EE7B5670-F8D7-D8E3-2FD5-DF2F100CDE09}"/>
          </ac:spMkLst>
        </pc:spChg>
        <pc:spChg chg="add">
          <ac:chgData name="Sian George (2312671)" userId="S::2312671@student.uwtsd.ac.uk::6e6d6940-8a4b-4c9e-adab-d72c577033c6" providerId="AD" clId="Web-{F1ECC5D8-AEDE-B667-DFB4-1D232C9E607B}" dt="2026-08-16T19:07:51.073" v="4197"/>
          <ac:spMkLst>
            <pc:docMk/>
            <pc:sldMk cId="161791647" sldId="265"/>
            <ac:spMk id="8" creationId="{A2679492-7988-4050-9056-542444452411}"/>
          </ac:spMkLst>
        </pc:spChg>
        <pc:spChg chg="add">
          <ac:chgData name="Sian George (2312671)" userId="S::2312671@student.uwtsd.ac.uk::6e6d6940-8a4b-4c9e-adab-d72c577033c6" providerId="AD" clId="Web-{F1ECC5D8-AEDE-B667-DFB4-1D232C9E607B}" dt="2026-08-16T19:07:51.073" v="4197"/>
          <ac:spMkLst>
            <pc:docMk/>
            <pc:sldMk cId="161791647" sldId="265"/>
            <ac:spMk id="10" creationId="{B091B163-7D61-4891-ABCF-5C13D9C418D0}"/>
          </ac:spMkLst>
        </pc:spChg>
        <pc:grpChg chg="add">
          <ac:chgData name="Sian George (2312671)" userId="S::2312671@student.uwtsd.ac.uk::6e6d6940-8a4b-4c9e-adab-d72c577033c6" providerId="AD" clId="Web-{F1ECC5D8-AEDE-B667-DFB4-1D232C9E607B}" dt="2026-08-16T19:07:51.073" v="4197"/>
          <ac:grpSpMkLst>
            <pc:docMk/>
            <pc:sldMk cId="161791647" sldId="265"/>
            <ac:grpSpMk id="12" creationId="{0474DF76-993E-44DE-AFB0-C416182ACECF}"/>
          </ac:grpSpMkLst>
        </pc:grpChg>
        <pc:cxnChg chg="add">
          <ac:chgData name="Sian George (2312671)" userId="S::2312671@student.uwtsd.ac.uk::6e6d6940-8a4b-4c9e-adab-d72c577033c6" providerId="AD" clId="Web-{F1ECC5D8-AEDE-B667-DFB4-1D232C9E607B}" dt="2026-08-16T19:07:51.073" v="4197"/>
          <ac:cxnSpMkLst>
            <pc:docMk/>
            <pc:sldMk cId="161791647" sldId="265"/>
            <ac:cxnSpMk id="17" creationId="{C49DA8F6-BCC1-4447-B54C-57856834B94B}"/>
          </ac:cxnSpMkLst>
        </pc:cxnChg>
      </pc:sldChg>
      <pc:sldChg chg="addSp modSp new mod ord setBg">
        <pc:chgData name="Sian George (2312671)" userId="S::2312671@student.uwtsd.ac.uk::6e6d6940-8a4b-4c9e-adab-d72c577033c6" providerId="AD" clId="Web-{F1ECC5D8-AEDE-B667-DFB4-1D232C9E607B}" dt="2026-08-16T19:24:39.976" v="4249" actId="1076"/>
        <pc:sldMkLst>
          <pc:docMk/>
          <pc:sldMk cId="3016535452" sldId="266"/>
        </pc:sldMkLst>
        <pc:spChg chg="mod">
          <ac:chgData name="Sian George (2312671)" userId="S::2312671@student.uwtsd.ac.uk::6e6d6940-8a4b-4c9e-adab-d72c577033c6" providerId="AD" clId="Web-{F1ECC5D8-AEDE-B667-DFB4-1D232C9E607B}" dt="2026-08-16T19:11:05.064" v="4201"/>
          <ac:spMkLst>
            <pc:docMk/>
            <pc:sldMk cId="3016535452" sldId="266"/>
            <ac:spMk id="2" creationId="{ABB5B157-BEC5-B841-CA79-48A492A6A8B3}"/>
          </ac:spMkLst>
        </pc:spChg>
        <pc:spChg chg="mod">
          <ac:chgData name="Sian George (2312671)" userId="S::2312671@student.uwtsd.ac.uk::6e6d6940-8a4b-4c9e-adab-d72c577033c6" providerId="AD" clId="Web-{F1ECC5D8-AEDE-B667-DFB4-1D232C9E607B}" dt="2026-08-16T19:24:39.976" v="4249" actId="1076"/>
          <ac:spMkLst>
            <pc:docMk/>
            <pc:sldMk cId="3016535452" sldId="266"/>
            <ac:spMk id="3" creationId="{3EDD96C8-94ED-EF0A-24FB-0E06B88399BE}"/>
          </ac:spMkLst>
        </pc:spChg>
        <pc:spChg chg="add">
          <ac:chgData name="Sian George (2312671)" userId="S::2312671@student.uwtsd.ac.uk::6e6d6940-8a4b-4c9e-adab-d72c577033c6" providerId="AD" clId="Web-{F1ECC5D8-AEDE-B667-DFB4-1D232C9E607B}" dt="2026-08-16T19:11:05.064" v="4201"/>
          <ac:spMkLst>
            <pc:docMk/>
            <pc:sldMk cId="3016535452" sldId="266"/>
            <ac:spMk id="8" creationId="{907EF6B7-1338-4443-8C46-6A318D952DFD}"/>
          </ac:spMkLst>
        </pc:spChg>
        <pc:spChg chg="add">
          <ac:chgData name="Sian George (2312671)" userId="S::2312671@student.uwtsd.ac.uk::6e6d6940-8a4b-4c9e-adab-d72c577033c6" providerId="AD" clId="Web-{F1ECC5D8-AEDE-B667-DFB4-1D232C9E607B}" dt="2026-08-16T19:11:05.064" v="4201"/>
          <ac:spMkLst>
            <pc:docMk/>
            <pc:sldMk cId="3016535452" sldId="266"/>
            <ac:spMk id="10" creationId="{DAAE4CDD-124C-4DCF-9584-B6033B545DD5}"/>
          </ac:spMkLst>
        </pc:spChg>
        <pc:spChg chg="add">
          <ac:chgData name="Sian George (2312671)" userId="S::2312671@student.uwtsd.ac.uk::6e6d6940-8a4b-4c9e-adab-d72c577033c6" providerId="AD" clId="Web-{F1ECC5D8-AEDE-B667-DFB4-1D232C9E607B}" dt="2026-08-16T19:11:05.064" v="4201"/>
          <ac:spMkLst>
            <pc:docMk/>
            <pc:sldMk cId="3016535452" sldId="266"/>
            <ac:spMk id="12" creationId="{081E4A58-353D-44AE-B2FC-2A74E2E400F7}"/>
          </ac:spMkLst>
        </pc:spChg>
      </pc:sldChg>
      <pc:sldChg chg="modSp new ord">
        <pc:chgData name="Sian George (2312671)" userId="S::2312671@student.uwtsd.ac.uk::6e6d6940-8a4b-4c9e-adab-d72c577033c6" providerId="AD" clId="Web-{F1ECC5D8-AEDE-B667-DFB4-1D232C9E607B}" dt="2026-08-16T19:27:02.386" v="4255" actId="20577"/>
        <pc:sldMkLst>
          <pc:docMk/>
          <pc:sldMk cId="3268560427" sldId="267"/>
        </pc:sldMkLst>
        <pc:spChg chg="mod">
          <ac:chgData name="Sian George (2312671)" userId="S::2312671@student.uwtsd.ac.uk::6e6d6940-8a4b-4c9e-adab-d72c577033c6" providerId="AD" clId="Web-{F1ECC5D8-AEDE-B667-DFB4-1D232C9E607B}" dt="2026-08-16T17:41:24.456" v="1927" actId="20577"/>
          <ac:spMkLst>
            <pc:docMk/>
            <pc:sldMk cId="3268560427" sldId="267"/>
            <ac:spMk id="2" creationId="{C14904E0-6369-1974-0306-C83769F96CAA}"/>
          </ac:spMkLst>
        </pc:spChg>
        <pc:spChg chg="mod">
          <ac:chgData name="Sian George (2312671)" userId="S::2312671@student.uwtsd.ac.uk::6e6d6940-8a4b-4c9e-adab-d72c577033c6" providerId="AD" clId="Web-{F1ECC5D8-AEDE-B667-DFB4-1D232C9E607B}" dt="2026-08-16T19:27:02.386" v="4255" actId="20577"/>
          <ac:spMkLst>
            <pc:docMk/>
            <pc:sldMk cId="3268560427" sldId="267"/>
            <ac:spMk id="3" creationId="{9DF87691-69B3-DBA8-B99E-5AB952332ECC}"/>
          </ac:spMkLst>
        </pc:spChg>
      </pc:sldChg>
      <pc:sldChg chg="modSp new ord">
        <pc:chgData name="Sian George (2312671)" userId="S::2312671@student.uwtsd.ac.uk::6e6d6940-8a4b-4c9e-adab-d72c577033c6" providerId="AD" clId="Web-{F1ECC5D8-AEDE-B667-DFB4-1D232C9E607B}" dt="2026-08-16T20:15:54.712" v="4503" actId="20577"/>
        <pc:sldMkLst>
          <pc:docMk/>
          <pc:sldMk cId="2946986683" sldId="268"/>
        </pc:sldMkLst>
        <pc:spChg chg="mod">
          <ac:chgData name="Sian George (2312671)" userId="S::2312671@student.uwtsd.ac.uk::6e6d6940-8a4b-4c9e-adab-d72c577033c6" providerId="AD" clId="Web-{F1ECC5D8-AEDE-B667-DFB4-1D232C9E607B}" dt="2026-08-16T20:08:07.265" v="4451" actId="20577"/>
          <ac:spMkLst>
            <pc:docMk/>
            <pc:sldMk cId="2946986683" sldId="268"/>
            <ac:spMk id="2" creationId="{007FAD73-6958-A301-6E66-1F3368257C26}"/>
          </ac:spMkLst>
        </pc:spChg>
        <pc:spChg chg="mod">
          <ac:chgData name="Sian George (2312671)" userId="S::2312671@student.uwtsd.ac.uk::6e6d6940-8a4b-4c9e-adab-d72c577033c6" providerId="AD" clId="Web-{F1ECC5D8-AEDE-B667-DFB4-1D232C9E607B}" dt="2026-08-16T20:15:54.712" v="4503" actId="20577"/>
          <ac:spMkLst>
            <pc:docMk/>
            <pc:sldMk cId="2946986683" sldId="268"/>
            <ac:spMk id="3" creationId="{128C5566-2B48-B48D-C909-59DC7B46F9B7}"/>
          </ac:spMkLst>
        </pc:spChg>
      </pc:sldChg>
      <pc:sldChg chg="modSp new del ord">
        <pc:chgData name="Sian George (2312671)" userId="S::2312671@student.uwtsd.ac.uk::6e6d6940-8a4b-4c9e-adab-d72c577033c6" providerId="AD" clId="Web-{F1ECC5D8-AEDE-B667-DFB4-1D232C9E607B}" dt="2026-08-16T18:13:35.465" v="3359"/>
        <pc:sldMkLst>
          <pc:docMk/>
          <pc:sldMk cId="1949497454" sldId="269"/>
        </pc:sldMkLst>
        <pc:spChg chg="mod">
          <ac:chgData name="Sian George (2312671)" userId="S::2312671@student.uwtsd.ac.uk::6e6d6940-8a4b-4c9e-adab-d72c577033c6" providerId="AD" clId="Web-{F1ECC5D8-AEDE-B667-DFB4-1D232C9E607B}" dt="2026-08-16T17:24:42.263" v="1188" actId="20577"/>
          <ac:spMkLst>
            <pc:docMk/>
            <pc:sldMk cId="1949497454" sldId="269"/>
            <ac:spMk id="2" creationId="{D5D132EA-53D9-1654-A8E8-4884AC360E44}"/>
          </ac:spMkLst>
        </pc:spChg>
      </pc:sldChg>
      <pc:sldChg chg="modSp new ord">
        <pc:chgData name="Sian George (2312671)" userId="S::2312671@student.uwtsd.ac.uk::6e6d6940-8a4b-4c9e-adab-d72c577033c6" providerId="AD" clId="Web-{F1ECC5D8-AEDE-B667-DFB4-1D232C9E607B}" dt="2026-08-16T20:17:15.948" v="4507" actId="20577"/>
        <pc:sldMkLst>
          <pc:docMk/>
          <pc:sldMk cId="4078286161" sldId="270"/>
        </pc:sldMkLst>
        <pc:spChg chg="mod">
          <ac:chgData name="Sian George (2312671)" userId="S::2312671@student.uwtsd.ac.uk::6e6d6940-8a4b-4c9e-adab-d72c577033c6" providerId="AD" clId="Web-{F1ECC5D8-AEDE-B667-DFB4-1D232C9E607B}" dt="2026-08-16T17:29:52.504" v="1373" actId="20577"/>
          <ac:spMkLst>
            <pc:docMk/>
            <pc:sldMk cId="4078286161" sldId="270"/>
            <ac:spMk id="2" creationId="{EA8E3831-8DB5-48B8-971B-673CB57DCA6F}"/>
          </ac:spMkLst>
        </pc:spChg>
        <pc:spChg chg="mod">
          <ac:chgData name="Sian George (2312671)" userId="S::2312671@student.uwtsd.ac.uk::6e6d6940-8a4b-4c9e-adab-d72c577033c6" providerId="AD" clId="Web-{F1ECC5D8-AEDE-B667-DFB4-1D232C9E607B}" dt="2026-08-16T20:17:15.948" v="4507" actId="20577"/>
          <ac:spMkLst>
            <pc:docMk/>
            <pc:sldMk cId="4078286161" sldId="270"/>
            <ac:spMk id="3" creationId="{2D88A36E-3B3D-640F-4D4B-461B3FF05A92}"/>
          </ac:spMkLst>
        </pc:spChg>
      </pc:sldChg>
      <pc:sldChg chg="addSp delSp modSp new del mod setBg">
        <pc:chgData name="Sian George (2312671)" userId="S::2312671@student.uwtsd.ac.uk::6e6d6940-8a4b-4c9e-adab-d72c577033c6" providerId="AD" clId="Web-{F1ECC5D8-AEDE-B667-DFB4-1D232C9E607B}" dt="2026-08-16T20:12:42.005" v="4492"/>
        <pc:sldMkLst>
          <pc:docMk/>
          <pc:sldMk cId="2420474134" sldId="271"/>
        </pc:sldMkLst>
        <pc:spChg chg="mod">
          <ac:chgData name="Sian George (2312671)" userId="S::2312671@student.uwtsd.ac.uk::6e6d6940-8a4b-4c9e-adab-d72c577033c6" providerId="AD" clId="Web-{F1ECC5D8-AEDE-B667-DFB4-1D232C9E607B}" dt="2026-08-16T19:03:26.989" v="4195"/>
          <ac:spMkLst>
            <pc:docMk/>
            <pc:sldMk cId="2420474134" sldId="271"/>
            <ac:spMk id="2" creationId="{CA94E7A7-990F-BC7B-A886-A3DAA55CD9D6}"/>
          </ac:spMkLst>
        </pc:spChg>
        <pc:spChg chg="mod">
          <ac:chgData name="Sian George (2312671)" userId="S::2312671@student.uwtsd.ac.uk::6e6d6940-8a4b-4c9e-adab-d72c577033c6" providerId="AD" clId="Web-{F1ECC5D8-AEDE-B667-DFB4-1D232C9E607B}" dt="2026-08-16T19:03:26.989" v="4195"/>
          <ac:spMkLst>
            <pc:docMk/>
            <pc:sldMk cId="2420474134" sldId="271"/>
            <ac:spMk id="3" creationId="{8780CB03-8A9D-08E2-5B37-B702BF52B1B8}"/>
          </ac:spMkLst>
        </pc:spChg>
        <pc:spChg chg="add del">
          <ac:chgData name="Sian George (2312671)" userId="S::2312671@student.uwtsd.ac.uk::6e6d6940-8a4b-4c9e-adab-d72c577033c6" providerId="AD" clId="Web-{F1ECC5D8-AEDE-B667-DFB4-1D232C9E607B}" dt="2026-08-16T19:03:26.989" v="4195"/>
          <ac:spMkLst>
            <pc:docMk/>
            <pc:sldMk cId="2420474134" sldId="271"/>
            <ac:spMk id="9" creationId="{C0763A76-9F1C-4FC5-82B7-DD475DA461B2}"/>
          </ac:spMkLst>
        </pc:spChg>
        <pc:spChg chg="add del">
          <ac:chgData name="Sian George (2312671)" userId="S::2312671@student.uwtsd.ac.uk::6e6d6940-8a4b-4c9e-adab-d72c577033c6" providerId="AD" clId="Web-{F1ECC5D8-AEDE-B667-DFB4-1D232C9E607B}" dt="2026-08-16T19:03:26.989" v="4195"/>
          <ac:spMkLst>
            <pc:docMk/>
            <pc:sldMk cId="2420474134" sldId="271"/>
            <ac:spMk id="11" creationId="{E81BF4F6-F2CF-4984-9D14-D6966D92F99F}"/>
          </ac:spMkLst>
        </pc:spChg>
        <pc:spChg chg="add">
          <ac:chgData name="Sian George (2312671)" userId="S::2312671@student.uwtsd.ac.uk::6e6d6940-8a4b-4c9e-adab-d72c577033c6" providerId="AD" clId="Web-{F1ECC5D8-AEDE-B667-DFB4-1D232C9E607B}" dt="2026-08-16T19:03:26.989" v="4195"/>
          <ac:spMkLst>
            <pc:docMk/>
            <pc:sldMk cId="2420474134" sldId="271"/>
            <ac:spMk id="16" creationId="{F13C74B1-5B17-4795-BED0-7140497B445A}"/>
          </ac:spMkLst>
        </pc:spChg>
        <pc:spChg chg="add">
          <ac:chgData name="Sian George (2312671)" userId="S::2312671@student.uwtsd.ac.uk::6e6d6940-8a4b-4c9e-adab-d72c577033c6" providerId="AD" clId="Web-{F1ECC5D8-AEDE-B667-DFB4-1D232C9E607B}" dt="2026-08-16T19:03:26.989" v="4195"/>
          <ac:spMkLst>
            <pc:docMk/>
            <pc:sldMk cId="2420474134" sldId="271"/>
            <ac:spMk id="18" creationId="{D4974D33-8DC5-464E-8C6D-BE58F0669C17}"/>
          </ac:spMkLst>
        </pc:spChg>
        <pc:picChg chg="add del mod">
          <ac:chgData name="Sian George (2312671)" userId="S::2312671@student.uwtsd.ac.uk::6e6d6940-8a4b-4c9e-adab-d72c577033c6" providerId="AD" clId="Web-{F1ECC5D8-AEDE-B667-DFB4-1D232C9E607B}" dt="2026-08-16T19:22:35.754" v="4235"/>
          <ac:picMkLst>
            <pc:docMk/>
            <pc:sldMk cId="2420474134" sldId="271"/>
            <ac:picMk id="4" creationId="{67A14A37-B3FA-879F-0A5F-075F780ABB7E}"/>
          </ac:picMkLst>
        </pc:picChg>
      </pc:sldChg>
      <pc:sldChg chg="modSp new ord">
        <pc:chgData name="Sian George (2312671)" userId="S::2312671@student.uwtsd.ac.uk::6e6d6940-8a4b-4c9e-adab-d72c577033c6" providerId="AD" clId="Web-{F1ECC5D8-AEDE-B667-DFB4-1D232C9E607B}" dt="2026-08-16T19:40:04.418" v="4305" actId="20577"/>
        <pc:sldMkLst>
          <pc:docMk/>
          <pc:sldMk cId="3882176914" sldId="272"/>
        </pc:sldMkLst>
        <pc:spChg chg="mod">
          <ac:chgData name="Sian George (2312671)" userId="S::2312671@student.uwtsd.ac.uk::6e6d6940-8a4b-4c9e-adab-d72c577033c6" providerId="AD" clId="Web-{F1ECC5D8-AEDE-B667-DFB4-1D232C9E607B}" dt="2026-08-16T18:45:50.233" v="3943" actId="20577"/>
          <ac:spMkLst>
            <pc:docMk/>
            <pc:sldMk cId="3882176914" sldId="272"/>
            <ac:spMk id="2" creationId="{BE74E586-406E-8A2A-3C8D-3D2C0F66D0C9}"/>
          </ac:spMkLst>
        </pc:spChg>
        <pc:spChg chg="mod">
          <ac:chgData name="Sian George (2312671)" userId="S::2312671@student.uwtsd.ac.uk::6e6d6940-8a4b-4c9e-adab-d72c577033c6" providerId="AD" clId="Web-{F1ECC5D8-AEDE-B667-DFB4-1D232C9E607B}" dt="2026-08-16T19:40:04.418" v="4305" actId="20577"/>
          <ac:spMkLst>
            <pc:docMk/>
            <pc:sldMk cId="3882176914" sldId="272"/>
            <ac:spMk id="3" creationId="{7CD6051F-D2AE-7E10-767F-E4C9A2239766}"/>
          </ac:spMkLst>
        </pc:spChg>
      </pc:sldChg>
      <pc:sldChg chg="modSp new del">
        <pc:chgData name="Sian George (2312671)" userId="S::2312671@student.uwtsd.ac.uk::6e6d6940-8a4b-4c9e-adab-d72c577033c6" providerId="AD" clId="Web-{F1ECC5D8-AEDE-B667-DFB4-1D232C9E607B}" dt="2026-08-16T19:59:47.849" v="4402"/>
        <pc:sldMkLst>
          <pc:docMk/>
          <pc:sldMk cId="3826523525" sldId="273"/>
        </pc:sldMkLst>
        <pc:spChg chg="mod">
          <ac:chgData name="Sian George (2312671)" userId="S::2312671@student.uwtsd.ac.uk::6e6d6940-8a4b-4c9e-adab-d72c577033c6" providerId="AD" clId="Web-{F1ECC5D8-AEDE-B667-DFB4-1D232C9E607B}" dt="2026-08-16T19:59:07.223" v="4396" actId="20577"/>
          <ac:spMkLst>
            <pc:docMk/>
            <pc:sldMk cId="3826523525" sldId="273"/>
            <ac:spMk id="3" creationId="{9F6A45E2-1553-7627-46DA-292E9496BE77}"/>
          </ac:spMkLst>
        </pc:spChg>
      </pc:sldChg>
      <pc:sldChg chg="modSp new">
        <pc:chgData name="Sian George (2312671)" userId="S::2312671@student.uwtsd.ac.uk::6e6d6940-8a4b-4c9e-adab-d72c577033c6" providerId="AD" clId="Web-{F1ECC5D8-AEDE-B667-DFB4-1D232C9E607B}" dt="2026-08-16T20:06:26.265" v="4442" actId="20577"/>
        <pc:sldMkLst>
          <pc:docMk/>
          <pc:sldMk cId="987850272" sldId="274"/>
        </pc:sldMkLst>
        <pc:spChg chg="mod">
          <ac:chgData name="Sian George (2312671)" userId="S::2312671@student.uwtsd.ac.uk::6e6d6940-8a4b-4c9e-adab-d72c577033c6" providerId="AD" clId="Web-{F1ECC5D8-AEDE-B667-DFB4-1D232C9E607B}" dt="2026-08-16T20:04:24.667" v="4427" actId="1076"/>
          <ac:spMkLst>
            <pc:docMk/>
            <pc:sldMk cId="987850272" sldId="274"/>
            <ac:spMk id="2" creationId="{3DC00829-95C2-66E3-97CB-E86E0954D4FA}"/>
          </ac:spMkLst>
        </pc:spChg>
        <pc:spChg chg="mod">
          <ac:chgData name="Sian George (2312671)" userId="S::2312671@student.uwtsd.ac.uk::6e6d6940-8a4b-4c9e-adab-d72c577033c6" providerId="AD" clId="Web-{F1ECC5D8-AEDE-B667-DFB4-1D232C9E607B}" dt="2026-08-16T20:06:26.265" v="4442" actId="20577"/>
          <ac:spMkLst>
            <pc:docMk/>
            <pc:sldMk cId="987850272" sldId="274"/>
            <ac:spMk id="3" creationId="{52200EF3-E250-BA89-FB82-566D1A943C62}"/>
          </ac:spMkLst>
        </pc:spChg>
      </pc:sldChg>
      <pc:sldChg chg="modSp new del">
        <pc:chgData name="Sian George (2312671)" userId="S::2312671@student.uwtsd.ac.uk::6e6d6940-8a4b-4c9e-adab-d72c577033c6" providerId="AD" clId="Web-{F1ECC5D8-AEDE-B667-DFB4-1D232C9E607B}" dt="2026-08-16T20:13:31.663" v="4493"/>
        <pc:sldMkLst>
          <pc:docMk/>
          <pc:sldMk cId="2700726157" sldId="275"/>
        </pc:sldMkLst>
        <pc:spChg chg="mod">
          <ac:chgData name="Sian George (2312671)" userId="S::2312671@student.uwtsd.ac.uk::6e6d6940-8a4b-4c9e-adab-d72c577033c6" providerId="AD" clId="Web-{F1ECC5D8-AEDE-B667-DFB4-1D232C9E607B}" dt="2026-08-16T20:07:07.139" v="4445" actId="20577"/>
          <ac:spMkLst>
            <pc:docMk/>
            <pc:sldMk cId="2700726157" sldId="275"/>
            <ac:spMk id="2" creationId="{D068B723-4A9B-8ABC-EB5E-EBC76F6D8E76}"/>
          </ac:spMkLst>
        </pc:spChg>
        <pc:spChg chg="mod">
          <ac:chgData name="Sian George (2312671)" userId="S::2312671@student.uwtsd.ac.uk::6e6d6940-8a4b-4c9e-adab-d72c577033c6" providerId="AD" clId="Web-{F1ECC5D8-AEDE-B667-DFB4-1D232C9E607B}" dt="2026-08-16T20:07:47.296" v="4449" actId="14100"/>
          <ac:spMkLst>
            <pc:docMk/>
            <pc:sldMk cId="2700726157" sldId="275"/>
            <ac:spMk id="3" creationId="{A6E9CDCE-C11C-AC91-6DB8-36DEC9C9CAC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16/08/2026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16/08/2026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16/08/2026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16/08/2026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16/08/2026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2" name="Freeform: Shape 11">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5" name="Freeform: Shape 14">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p:cNvSpPr>
            <a:spLocks noGrp="1"/>
          </p:cNvSpPr>
          <p:nvPr>
            <p:ph type="ctrTitle"/>
          </p:nvPr>
        </p:nvSpPr>
        <p:spPr>
          <a:xfrm>
            <a:off x="3502731" y="1542402"/>
            <a:ext cx="5186842" cy="2387918"/>
          </a:xfrm>
        </p:spPr>
        <p:txBody>
          <a:bodyPr anchor="b">
            <a:normAutofit/>
          </a:bodyPr>
          <a:lstStyle/>
          <a:p>
            <a:r>
              <a:rPr lang="en-GB" sz="5200">
                <a:solidFill>
                  <a:schemeClr val="tx2"/>
                </a:solidFill>
              </a:rPr>
              <a:t>Ethics and Violence in Sport</a:t>
            </a:r>
          </a:p>
        </p:txBody>
      </p:sp>
      <p:sp>
        <p:nvSpPr>
          <p:cNvPr id="3" name="Subtitle 2"/>
          <p:cNvSpPr>
            <a:spLocks noGrp="1"/>
          </p:cNvSpPr>
          <p:nvPr>
            <p:ph type="subTitle" idx="1"/>
          </p:nvPr>
        </p:nvSpPr>
        <p:spPr>
          <a:xfrm>
            <a:off x="3502135" y="4001587"/>
            <a:ext cx="5188034" cy="682079"/>
          </a:xfrm>
        </p:spPr>
        <p:txBody>
          <a:bodyPr vert="horz" lIns="91440" tIns="45720" rIns="91440" bIns="45720" rtlCol="0">
            <a:normAutofit/>
          </a:bodyPr>
          <a:lstStyle/>
          <a:p>
            <a:r>
              <a:rPr lang="en-GB">
                <a:solidFill>
                  <a:schemeClr val="tx2"/>
                </a:solidFill>
              </a:rPr>
              <a:t>Sian George (2312671)</a:t>
            </a:r>
          </a:p>
        </p:txBody>
      </p:sp>
      <p:grpSp>
        <p:nvGrpSpPr>
          <p:cNvPr id="23" name="Group 22">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24" name="Freeform: Shape 23">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7" name="Freeform: Shape 26">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9" name="Group 28">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30" name="Freeform: Shape 29">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3" name="Freeform: Shape 32">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2E1F5D3-F132-C3FF-6319-DF0C00EEB5FA}"/>
              </a:ext>
            </a:extLst>
          </p:cNvPr>
          <p:cNvSpPr>
            <a:spLocks noGrp="1"/>
          </p:cNvSpPr>
          <p:nvPr>
            <p:ph type="title"/>
          </p:nvPr>
        </p:nvSpPr>
        <p:spPr>
          <a:xfrm>
            <a:off x="1188069" y="381935"/>
            <a:ext cx="4008583" cy="5974414"/>
          </a:xfrm>
        </p:spPr>
        <p:txBody>
          <a:bodyPr anchor="ctr">
            <a:normAutofit/>
          </a:bodyPr>
          <a:lstStyle/>
          <a:p>
            <a:r>
              <a:rPr lang="en-GB" sz="8000">
                <a:solidFill>
                  <a:srgbClr val="FFFFFF"/>
                </a:solidFill>
              </a:rPr>
              <a:t>Outline </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EE7B5670-F8D7-D8E3-2FD5-DF2F100CDE09}"/>
              </a:ext>
            </a:extLst>
          </p:cNvPr>
          <p:cNvSpPr>
            <a:spLocks noGrp="1"/>
          </p:cNvSpPr>
          <p:nvPr>
            <p:ph idx="1"/>
          </p:nvPr>
        </p:nvSpPr>
        <p:spPr>
          <a:xfrm>
            <a:off x="6297233" y="1096045"/>
            <a:ext cx="4771607" cy="5837949"/>
          </a:xfrm>
        </p:spPr>
        <p:txBody>
          <a:bodyPr vert="horz" lIns="91440" tIns="45720" rIns="91440" bIns="45720" rtlCol="0" anchor="ctr">
            <a:normAutofit/>
          </a:bodyPr>
          <a:lstStyle/>
          <a:p>
            <a:r>
              <a:rPr lang="en-GB" sz="2400">
                <a:solidFill>
                  <a:schemeClr val="tx1">
                    <a:alpha val="80000"/>
                  </a:schemeClr>
                </a:solidFill>
                <a:latin typeface="Arial"/>
                <a:cs typeface="Arial"/>
              </a:rPr>
              <a:t>Main thesis </a:t>
            </a:r>
          </a:p>
          <a:p>
            <a:r>
              <a:rPr lang="en-GB" sz="2400">
                <a:solidFill>
                  <a:schemeClr val="tx1">
                    <a:alpha val="80000"/>
                  </a:schemeClr>
                </a:solidFill>
                <a:latin typeface="Arial"/>
                <a:cs typeface="Arial"/>
              </a:rPr>
              <a:t>What is violence? </a:t>
            </a:r>
          </a:p>
          <a:p>
            <a:r>
              <a:rPr lang="en-GB" sz="2400">
                <a:solidFill>
                  <a:schemeClr val="tx1">
                    <a:alpha val="80000"/>
                  </a:schemeClr>
                </a:solidFill>
                <a:latin typeface="Arial"/>
                <a:cs typeface="Arial"/>
              </a:rPr>
              <a:t>Violence in sport</a:t>
            </a:r>
          </a:p>
          <a:p>
            <a:r>
              <a:rPr lang="en-GB" sz="2400">
                <a:solidFill>
                  <a:schemeClr val="tx1">
                    <a:alpha val="80000"/>
                  </a:schemeClr>
                </a:solidFill>
                <a:latin typeface="Arial"/>
                <a:cs typeface="Arial"/>
              </a:rPr>
              <a:t>The promotion of violence in sport (Media) and the dangers. </a:t>
            </a:r>
          </a:p>
          <a:p>
            <a:r>
              <a:rPr lang="en-GB" sz="2400">
                <a:solidFill>
                  <a:schemeClr val="tx1">
                    <a:alpha val="80000"/>
                  </a:schemeClr>
                </a:solidFill>
                <a:latin typeface="Arial"/>
                <a:cs typeface="Arial"/>
              </a:rPr>
              <a:t>Dangers promoting violence</a:t>
            </a:r>
          </a:p>
          <a:p>
            <a:r>
              <a:rPr lang="en-GB" sz="2400">
                <a:solidFill>
                  <a:schemeClr val="tx1">
                    <a:alpha val="80000"/>
                  </a:schemeClr>
                </a:solidFill>
                <a:latin typeface="Arial"/>
                <a:cs typeface="Arial"/>
              </a:rPr>
              <a:t>Ethical theories applied to sport </a:t>
            </a:r>
          </a:p>
          <a:p>
            <a:r>
              <a:rPr lang="en-GB" sz="2400">
                <a:solidFill>
                  <a:schemeClr val="tx1">
                    <a:alpha val="80000"/>
                  </a:schemeClr>
                </a:solidFill>
                <a:latin typeface="Arial"/>
                <a:cs typeface="Arial"/>
              </a:rPr>
              <a:t>Risk of limiting violence in sport</a:t>
            </a:r>
          </a:p>
          <a:p>
            <a:r>
              <a:rPr lang="en-GB" sz="2400">
                <a:solidFill>
                  <a:schemeClr val="tx1">
                    <a:alpha val="80000"/>
                  </a:schemeClr>
                </a:solidFill>
                <a:latin typeface="Arial"/>
                <a:cs typeface="Arial"/>
              </a:rPr>
              <a:t>Spectators and violence </a:t>
            </a:r>
          </a:p>
          <a:p>
            <a:r>
              <a:rPr lang="en-GB" sz="2400">
                <a:solidFill>
                  <a:schemeClr val="tx1">
                    <a:alpha val="80000"/>
                  </a:schemeClr>
                </a:solidFill>
                <a:latin typeface="Arial"/>
                <a:cs typeface="Arial"/>
              </a:rPr>
              <a:t>Benefits of sport for society</a:t>
            </a:r>
          </a:p>
          <a:p>
            <a:r>
              <a:rPr lang="en-GB" sz="2400">
                <a:solidFill>
                  <a:schemeClr val="tx1">
                    <a:alpha val="80000"/>
                  </a:schemeClr>
                </a:solidFill>
                <a:latin typeface="Arial"/>
                <a:cs typeface="Arial"/>
              </a:rPr>
              <a:t>Conclusion </a:t>
            </a:r>
          </a:p>
          <a:p>
            <a:r>
              <a:rPr lang="en-GB" sz="2400">
                <a:solidFill>
                  <a:schemeClr val="tx1">
                    <a:alpha val="80000"/>
                  </a:schemeClr>
                </a:solidFill>
                <a:latin typeface="Arial"/>
                <a:cs typeface="Arial"/>
              </a:rPr>
              <a:t>Bibliography</a:t>
            </a:r>
          </a:p>
          <a:p>
            <a:endParaRPr lang="en-GB" sz="2000">
              <a:solidFill>
                <a:schemeClr val="tx1">
                  <a:alpha val="80000"/>
                </a:schemeClr>
              </a:solidFill>
            </a:endParaRPr>
          </a:p>
          <a:p>
            <a:endParaRPr lang="en-GB" sz="2000">
              <a:solidFill>
                <a:schemeClr val="tx1">
                  <a:alpha val="80000"/>
                </a:schemeClr>
              </a:solidFill>
            </a:endParaRPr>
          </a:p>
          <a:p>
            <a:endParaRPr lang="en-GB" sz="200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7916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B5B157-BEC5-B841-CA79-48A492A6A8B3}"/>
              </a:ext>
            </a:extLst>
          </p:cNvPr>
          <p:cNvSpPr>
            <a:spLocks noGrp="1"/>
          </p:cNvSpPr>
          <p:nvPr>
            <p:ph type="title"/>
          </p:nvPr>
        </p:nvSpPr>
        <p:spPr>
          <a:xfrm>
            <a:off x="686834" y="1153572"/>
            <a:ext cx="3200400" cy="4461163"/>
          </a:xfrm>
        </p:spPr>
        <p:txBody>
          <a:bodyPr>
            <a:normAutofit/>
          </a:bodyPr>
          <a:lstStyle/>
          <a:p>
            <a:r>
              <a:rPr lang="en-GB">
                <a:solidFill>
                  <a:srgbClr val="FFFFFF"/>
                </a:solidFill>
              </a:rPr>
              <a:t>Main thesis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EDD96C8-94ED-EF0A-24FB-0E06B88399BE}"/>
              </a:ext>
            </a:extLst>
          </p:cNvPr>
          <p:cNvSpPr>
            <a:spLocks noGrp="1"/>
          </p:cNvSpPr>
          <p:nvPr>
            <p:ph idx="1"/>
          </p:nvPr>
        </p:nvSpPr>
        <p:spPr>
          <a:xfrm>
            <a:off x="4447308" y="941114"/>
            <a:ext cx="6906491" cy="5585619"/>
          </a:xfrm>
        </p:spPr>
        <p:txBody>
          <a:bodyPr vert="horz" lIns="91440" tIns="45720" rIns="91440" bIns="45720" rtlCol="0" anchor="ctr">
            <a:normAutofit/>
          </a:bodyPr>
          <a:lstStyle/>
          <a:p>
            <a:pPr marL="0" indent="0">
              <a:buNone/>
            </a:pPr>
            <a:r>
              <a:rPr lang="en-GB">
                <a:highlight>
                  <a:srgbClr val="FFFFFF"/>
                </a:highlight>
                <a:latin typeface="Arial"/>
                <a:cs typeface="Arial"/>
              </a:rPr>
              <a:t>The presentation will highlight that: </a:t>
            </a:r>
            <a:endParaRPr lang="en-GB">
              <a:latin typeface="Arial"/>
              <a:cs typeface="Arial"/>
            </a:endParaRPr>
          </a:p>
          <a:p>
            <a:r>
              <a:rPr lang="en-GB">
                <a:highlight>
                  <a:srgbClr val="FFFFFF"/>
                </a:highlight>
                <a:latin typeface="Arial"/>
                <a:cs typeface="Arial"/>
              </a:rPr>
              <a:t>Violence within sport is normative. </a:t>
            </a:r>
            <a:endParaRPr lang="en-GB">
              <a:latin typeface="Arial"/>
              <a:cs typeface="Arial"/>
            </a:endParaRPr>
          </a:p>
          <a:p>
            <a:r>
              <a:rPr lang="en-GB">
                <a:highlight>
                  <a:srgbClr val="FFFFFF"/>
                </a:highlight>
                <a:latin typeface="Arial"/>
                <a:cs typeface="Arial"/>
              </a:rPr>
              <a:t>Violence within sport can be hard to govern/rule (What is intentional harm?). </a:t>
            </a:r>
            <a:endParaRPr lang="en-GB">
              <a:latin typeface="Arial"/>
              <a:cs typeface="Arial"/>
            </a:endParaRPr>
          </a:p>
          <a:p>
            <a:r>
              <a:rPr lang="en-GB">
                <a:highlight>
                  <a:srgbClr val="FFFFFF"/>
                </a:highlight>
                <a:latin typeface="Arial"/>
                <a:cs typeface="Arial"/>
              </a:rPr>
              <a:t>Violence occurs within the game/on the field as well as outside the game (fan violence). </a:t>
            </a:r>
          </a:p>
          <a:p>
            <a:pPr marL="0" indent="0">
              <a:buNone/>
            </a:pPr>
            <a:endParaRPr lang="en-GB">
              <a:highlight>
                <a:srgbClr val="FFFFFF"/>
              </a:highlight>
              <a:latin typeface="Arial"/>
              <a:cs typeface="Arial"/>
            </a:endParaRPr>
          </a:p>
          <a:p>
            <a:pPr marL="0" indent="0">
              <a:buNone/>
            </a:pPr>
            <a:r>
              <a:rPr lang="en-GB">
                <a:highlight>
                  <a:srgbClr val="FFFFFF"/>
                </a:highlight>
                <a:latin typeface="Arial"/>
                <a:cs typeface="Arial"/>
              </a:rPr>
              <a:t>The presentation will argue that: </a:t>
            </a:r>
            <a:endParaRPr lang="en-GB"/>
          </a:p>
          <a:p>
            <a:r>
              <a:rPr lang="en-GB">
                <a:latin typeface="Arial"/>
                <a:cs typeface="Arial"/>
              </a:rPr>
              <a:t>Violence within sport, when governed and followed correctly, can have a beneficial impact on society. </a:t>
            </a:r>
          </a:p>
          <a:p>
            <a:endParaRPr lang="en-GB">
              <a:latin typeface="Arial"/>
              <a:cs typeface="Arial"/>
            </a:endParaRPr>
          </a:p>
          <a:p>
            <a:endParaRPr lang="en-GB">
              <a:latin typeface="Arial"/>
              <a:cs typeface="Arial"/>
            </a:endParaRPr>
          </a:p>
        </p:txBody>
      </p:sp>
    </p:spTree>
    <p:extLst>
      <p:ext uri="{BB962C8B-B14F-4D97-AF65-F5344CB8AC3E}">
        <p14:creationId xmlns:p14="http://schemas.microsoft.com/office/powerpoint/2010/main" val="30165354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F4428B67-4DD1-5383-A14E-0242CBB37ACB}"/>
              </a:ext>
            </a:extLst>
          </p:cNvPr>
          <p:cNvSpPr>
            <a:spLocks noGrp="1"/>
          </p:cNvSpPr>
          <p:nvPr>
            <p:ph type="title"/>
          </p:nvPr>
        </p:nvSpPr>
        <p:spPr>
          <a:xfrm>
            <a:off x="640080" y="1243013"/>
            <a:ext cx="3855720" cy="4371974"/>
          </a:xfrm>
        </p:spPr>
        <p:txBody>
          <a:bodyPr>
            <a:normAutofit/>
          </a:bodyPr>
          <a:lstStyle/>
          <a:p>
            <a:r>
              <a:rPr lang="en-GB" sz="3600">
                <a:solidFill>
                  <a:schemeClr val="tx2"/>
                </a:solidFill>
                <a:latin typeface="Arial"/>
                <a:cs typeface="Arial"/>
              </a:rPr>
              <a:t>What is Violence? </a:t>
            </a:r>
          </a:p>
        </p:txBody>
      </p:sp>
      <p:sp>
        <p:nvSpPr>
          <p:cNvPr id="3" name="Content Placeholder 2">
            <a:extLst>
              <a:ext uri="{FF2B5EF4-FFF2-40B4-BE49-F238E27FC236}">
                <a16:creationId xmlns:a16="http://schemas.microsoft.com/office/drawing/2014/main" id="{6E945AE3-D958-B759-A7E0-9079A79DBBC0}"/>
              </a:ext>
            </a:extLst>
          </p:cNvPr>
          <p:cNvSpPr>
            <a:spLocks noGrp="1"/>
          </p:cNvSpPr>
          <p:nvPr>
            <p:ph idx="1"/>
          </p:nvPr>
        </p:nvSpPr>
        <p:spPr>
          <a:xfrm>
            <a:off x="5619136" y="804672"/>
            <a:ext cx="5774288" cy="5230368"/>
          </a:xfrm>
        </p:spPr>
        <p:txBody>
          <a:bodyPr vert="horz" lIns="91440" tIns="45720" rIns="91440" bIns="45720" rtlCol="0" anchor="ctr">
            <a:noAutofit/>
          </a:bodyPr>
          <a:lstStyle/>
          <a:p>
            <a:r>
              <a:rPr lang="en-GB" sz="2000">
                <a:solidFill>
                  <a:schemeClr val="tx2"/>
                </a:solidFill>
                <a:highlight>
                  <a:srgbClr val="FFFFFF"/>
                </a:highlight>
                <a:latin typeface="Arial"/>
                <a:cs typeface="Arial"/>
              </a:rPr>
              <a:t>The term 'violence' is broad and complex. </a:t>
            </a:r>
            <a:endParaRPr lang="en-GB" sz="2000">
              <a:solidFill>
                <a:schemeClr val="tx2"/>
              </a:solidFill>
              <a:highlight>
                <a:srgbClr val="C6C6C6"/>
              </a:highlight>
              <a:latin typeface="Arial"/>
              <a:cs typeface="Arial"/>
            </a:endParaRPr>
          </a:p>
          <a:p>
            <a:r>
              <a:rPr lang="en-GB" sz="2000" dirty="0">
                <a:solidFill>
                  <a:schemeClr val="tx2"/>
                </a:solidFill>
                <a:highlight>
                  <a:srgbClr val="FFFFFF"/>
                </a:highlight>
                <a:latin typeface="Arial"/>
                <a:cs typeface="Arial"/>
              </a:rPr>
              <a:t>The World Health Organisation defines violence as, ‘“the intentional use of physical force or power, threatened or actual, against oneself, another person, or against a group or community, that either results in or has a high likelihood of resulting in injury, death, psychological harm, maldevelopment or deprivation' (</a:t>
            </a:r>
            <a:r>
              <a:rPr lang="en-GB" sz="2000" dirty="0">
                <a:solidFill>
                  <a:srgbClr val="1B1B1B"/>
                </a:solidFill>
                <a:highlight>
                  <a:srgbClr val="FFFFFF"/>
                </a:highlight>
                <a:latin typeface="Arial"/>
                <a:ea typeface="Cambria"/>
                <a:cs typeface="Arial"/>
              </a:rPr>
              <a:t>Krug </a:t>
            </a:r>
            <a:r>
              <a:rPr lang="en-GB" sz="2000">
                <a:solidFill>
                  <a:srgbClr val="1B1B1B"/>
                </a:solidFill>
                <a:highlight>
                  <a:srgbClr val="FFFFFF"/>
                </a:highlight>
                <a:latin typeface="Arial"/>
                <a:ea typeface="Cambria"/>
                <a:cs typeface="Arial"/>
              </a:rPr>
              <a:t>and Dahlberg et al, 2002). </a:t>
            </a:r>
            <a:endParaRPr lang="en-GB" sz="2000" dirty="0">
              <a:solidFill>
                <a:srgbClr val="1B1B1B"/>
              </a:solidFill>
              <a:highlight>
                <a:srgbClr val="FFFFFF"/>
              </a:highlight>
              <a:latin typeface="Arial"/>
              <a:ea typeface="Cambria"/>
              <a:cs typeface="Arial"/>
            </a:endParaRPr>
          </a:p>
          <a:p>
            <a:r>
              <a:rPr lang="en-GB" sz="2000">
                <a:solidFill>
                  <a:schemeClr val="tx2"/>
                </a:solidFill>
                <a:highlight>
                  <a:srgbClr val="FFFFFF"/>
                </a:highlight>
                <a:latin typeface="Arial"/>
                <a:cs typeface="Arial"/>
              </a:rPr>
              <a:t>This definition signifies that violence </a:t>
            </a:r>
            <a:r>
              <a:rPr lang="en-US" sz="2000">
                <a:solidFill>
                  <a:schemeClr val="tx2"/>
                </a:solidFill>
                <a:highlight>
                  <a:srgbClr val="FFFFFF"/>
                </a:highlight>
                <a:latin typeface="Arial"/>
                <a:cs typeface="Arial"/>
              </a:rPr>
              <a:t>can materialize in various forms, such as physical, sexual, and psychological. </a:t>
            </a:r>
            <a:endParaRPr lang="en-GB" sz="2000">
              <a:solidFill>
                <a:schemeClr val="tx2"/>
              </a:solidFill>
              <a:highlight>
                <a:srgbClr val="C6C6C6"/>
              </a:highlight>
              <a:latin typeface="Arial"/>
              <a:cs typeface="Arial"/>
            </a:endParaRPr>
          </a:p>
          <a:p>
            <a:r>
              <a:rPr lang="en-US" sz="2000">
                <a:solidFill>
                  <a:schemeClr val="tx2"/>
                </a:solidFill>
                <a:highlight>
                  <a:srgbClr val="FFFFFF"/>
                </a:highlight>
                <a:latin typeface="Arial"/>
                <a:cs typeface="Arial"/>
              </a:rPr>
              <a:t>Significantly, this definition of violence refers to ‘intention.’ As this presentation will highlight later, whether violence is intended to harm another individual or not is an important topic when it comes to ethics and violence in sport. </a:t>
            </a:r>
          </a:p>
          <a:p>
            <a:endParaRPr lang="en-GB" sz="1800">
              <a:solidFill>
                <a:schemeClr val="tx2"/>
              </a:solidFill>
            </a:endParaRPr>
          </a:p>
        </p:txBody>
      </p:sp>
    </p:spTree>
    <p:extLst>
      <p:ext uri="{BB962C8B-B14F-4D97-AF65-F5344CB8AC3E}">
        <p14:creationId xmlns:p14="http://schemas.microsoft.com/office/powerpoint/2010/main" val="28632995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52DF4-09B8-DA40-7477-AC926D5D0FE6}"/>
              </a:ext>
            </a:extLst>
          </p:cNvPr>
          <p:cNvSpPr>
            <a:spLocks noGrp="1"/>
          </p:cNvSpPr>
          <p:nvPr>
            <p:ph type="title"/>
          </p:nvPr>
        </p:nvSpPr>
        <p:spPr>
          <a:xfrm>
            <a:off x="463884" y="365125"/>
            <a:ext cx="10515600" cy="1325563"/>
          </a:xfrm>
        </p:spPr>
        <p:txBody>
          <a:bodyPr>
            <a:normAutofit/>
          </a:bodyPr>
          <a:lstStyle/>
          <a:p>
            <a:r>
              <a:rPr lang="en-US" sz="4000">
                <a:highlight>
                  <a:srgbClr val="FFFFFF"/>
                </a:highlight>
                <a:latin typeface="Arial"/>
                <a:cs typeface="Arial"/>
              </a:rPr>
              <a:t>So how does violence relate to sport?</a:t>
            </a:r>
            <a:endParaRPr lang="en-GB" sz="4000">
              <a:highlight>
                <a:srgbClr val="C6C6C6"/>
              </a:highlight>
              <a:latin typeface="Arial"/>
              <a:cs typeface="Arial"/>
            </a:endParaRPr>
          </a:p>
        </p:txBody>
      </p:sp>
      <p:sp>
        <p:nvSpPr>
          <p:cNvPr id="3" name="Content Placeholder 2">
            <a:extLst>
              <a:ext uri="{FF2B5EF4-FFF2-40B4-BE49-F238E27FC236}">
                <a16:creationId xmlns:a16="http://schemas.microsoft.com/office/drawing/2014/main" id="{DC52D019-F815-10C3-C949-146D443ED7CE}"/>
              </a:ext>
            </a:extLst>
          </p:cNvPr>
          <p:cNvSpPr>
            <a:spLocks noGrp="1"/>
          </p:cNvSpPr>
          <p:nvPr>
            <p:ph idx="1"/>
          </p:nvPr>
        </p:nvSpPr>
        <p:spPr>
          <a:xfrm>
            <a:off x="772016" y="1704433"/>
            <a:ext cx="11236836" cy="5020635"/>
          </a:xfrm>
        </p:spPr>
        <p:txBody>
          <a:bodyPr vert="horz" lIns="91440" tIns="45720" rIns="91440" bIns="45720" rtlCol="0" anchor="t">
            <a:noAutofit/>
          </a:bodyPr>
          <a:lstStyle/>
          <a:p>
            <a:r>
              <a:rPr lang="en-GB" sz="2000">
                <a:solidFill>
                  <a:srgbClr val="232323"/>
                </a:solidFill>
                <a:highlight>
                  <a:srgbClr val="FFFFFF"/>
                </a:highlight>
                <a:latin typeface="Arial"/>
                <a:cs typeface="Arial"/>
              </a:rPr>
              <a:t>Terry and Jackson define violence as “behaviour which causes harm, occurs outside of the rules of the sport, and is unrelated to the competitive objectives of sport'' (</a:t>
            </a:r>
            <a:r>
              <a:rPr lang="en-GB" sz="2000">
                <a:solidFill>
                  <a:srgbClr val="232323"/>
                </a:solidFill>
                <a:highlight>
                  <a:srgbClr val="FFFFFF"/>
                </a:highlight>
                <a:latin typeface="Fira Sans"/>
                <a:cs typeface="Arial"/>
              </a:rPr>
              <a:t> Terry and Jackson, 1985). </a:t>
            </a:r>
          </a:p>
          <a:p>
            <a:r>
              <a:rPr lang="en-GB" sz="2000">
                <a:highlight>
                  <a:srgbClr val="FFFFFF"/>
                </a:highlight>
                <a:latin typeface="Arial"/>
                <a:cs typeface="Arial"/>
              </a:rPr>
              <a:t>Jay Coakley describes violence in sport as a use of excessive force which causes harm or destruction (Coakley, 2004).  </a:t>
            </a:r>
            <a:endParaRPr lang="en-GB" sz="2000" dirty="0">
              <a:highlight>
                <a:srgbClr val="FFFFFF"/>
              </a:highlight>
              <a:latin typeface="Arial"/>
              <a:cs typeface="Arial"/>
            </a:endParaRPr>
          </a:p>
          <a:p>
            <a:r>
              <a:rPr lang="en-GB" sz="2000">
                <a:highlight>
                  <a:srgbClr val="FFFFFF"/>
                </a:highlight>
                <a:latin typeface="Arial"/>
                <a:cs typeface="Arial"/>
              </a:rPr>
              <a:t>However, as Lynn Jamieson notes, Coakley’s definition needs to be broadened to include all three of types of violence as previously noted (physical, sexual, physiological) can occur within the sporting environment (Jamieson, 2009). </a:t>
            </a:r>
            <a:endParaRPr lang="en-GB" sz="2000">
              <a:highlight>
                <a:srgbClr val="C6C6C6"/>
              </a:highlight>
              <a:latin typeface="Arial"/>
              <a:cs typeface="Arial"/>
            </a:endParaRPr>
          </a:p>
          <a:p>
            <a:r>
              <a:rPr lang="en-GB" sz="2000" dirty="0">
                <a:highlight>
                  <a:srgbClr val="FFFFFF"/>
                </a:highlight>
                <a:latin typeface="Arial"/>
                <a:cs typeface="Arial"/>
              </a:rPr>
              <a:t>Notably, violence permeates all levels of sports –professional to amateur. </a:t>
            </a:r>
            <a:r>
              <a:rPr lang="en-US" sz="2000" dirty="0">
                <a:highlight>
                  <a:srgbClr val="FFFFFF"/>
                </a:highlight>
                <a:latin typeface="Arial"/>
                <a:cs typeface="Arial"/>
              </a:rPr>
              <a:t> Typically, violence is associated with physical sports such as combative sports. These include sports such as rugby, </a:t>
            </a:r>
            <a:r>
              <a:rPr lang="en-US" sz="2000">
                <a:highlight>
                  <a:srgbClr val="FFFFFF"/>
                </a:highlight>
                <a:latin typeface="Arial"/>
                <a:cs typeface="Arial"/>
              </a:rPr>
              <a:t>boxing, wrestling and judo (Dunning, 2013). </a:t>
            </a:r>
            <a:endParaRPr lang="en-GB" sz="2000">
              <a:highlight>
                <a:srgbClr val="C6C6C6"/>
              </a:highlight>
              <a:latin typeface="Arial"/>
              <a:cs typeface="Arial"/>
            </a:endParaRPr>
          </a:p>
          <a:p>
            <a:r>
              <a:rPr lang="en-GB" sz="2000" dirty="0">
                <a:highlight>
                  <a:srgbClr val="FFFFFF"/>
                </a:highlight>
                <a:latin typeface="Arial"/>
                <a:cs typeface="Arial"/>
              </a:rPr>
              <a:t>However, violence in sport can also occur outside the game. For, instance violence amongst </a:t>
            </a:r>
            <a:r>
              <a:rPr lang="en-GB" sz="2000">
                <a:highlight>
                  <a:srgbClr val="FFFFFF"/>
                </a:highlight>
                <a:latin typeface="Arial"/>
                <a:cs typeface="Arial"/>
              </a:rPr>
              <a:t>fans. This is what is referred to as peripheral violence in sport (Combs, 2022) </a:t>
            </a:r>
            <a:endParaRPr lang="en-GB" sz="2000">
              <a:highlight>
                <a:srgbClr val="C6C6C6"/>
              </a:highlight>
              <a:latin typeface="Arial"/>
              <a:cs typeface="Arial"/>
            </a:endParaRPr>
          </a:p>
        </p:txBody>
      </p:sp>
    </p:spTree>
    <p:extLst>
      <p:ext uri="{BB962C8B-B14F-4D97-AF65-F5344CB8AC3E}">
        <p14:creationId xmlns:p14="http://schemas.microsoft.com/office/powerpoint/2010/main" val="16199514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FAD73-6958-A301-6E66-1F3368257C26}"/>
              </a:ext>
            </a:extLst>
          </p:cNvPr>
          <p:cNvSpPr>
            <a:spLocks noGrp="1"/>
          </p:cNvSpPr>
          <p:nvPr>
            <p:ph type="title"/>
          </p:nvPr>
        </p:nvSpPr>
        <p:spPr/>
        <p:txBody>
          <a:bodyPr/>
          <a:lstStyle/>
          <a:p>
            <a:r>
              <a:rPr lang="en-GB" dirty="0"/>
              <a:t>Promotion of </a:t>
            </a:r>
            <a:r>
              <a:rPr lang="en-GB"/>
              <a:t>violence within sport and the dangers </a:t>
            </a:r>
          </a:p>
        </p:txBody>
      </p:sp>
      <p:sp>
        <p:nvSpPr>
          <p:cNvPr id="3" name="Content Placeholder 2">
            <a:extLst>
              <a:ext uri="{FF2B5EF4-FFF2-40B4-BE49-F238E27FC236}">
                <a16:creationId xmlns:a16="http://schemas.microsoft.com/office/drawing/2014/main" id="{128C5566-2B48-B48D-C909-59DC7B46F9B7}"/>
              </a:ext>
            </a:extLst>
          </p:cNvPr>
          <p:cNvSpPr>
            <a:spLocks noGrp="1"/>
          </p:cNvSpPr>
          <p:nvPr>
            <p:ph idx="1"/>
          </p:nvPr>
        </p:nvSpPr>
        <p:spPr>
          <a:xfrm>
            <a:off x="1133168" y="1730969"/>
            <a:ext cx="9075044" cy="4410416"/>
          </a:xfrm>
        </p:spPr>
        <p:txBody>
          <a:bodyPr vert="horz" lIns="91440" tIns="45720" rIns="91440" bIns="45720" rtlCol="0" anchor="t">
            <a:normAutofit fontScale="85000" lnSpcReduction="20000"/>
          </a:bodyPr>
          <a:lstStyle/>
          <a:p>
            <a:pPr>
              <a:buFont typeface="Arial"/>
              <a:buChar char="•"/>
            </a:pPr>
            <a:r>
              <a:rPr lang="en-GB" sz="2400">
                <a:latin typeface="Arial"/>
                <a:cs typeface="Arial"/>
              </a:rPr>
              <a:t>Coaches/players can encourage</a:t>
            </a:r>
            <a:r>
              <a:rPr lang="en-GB" sz="2400" dirty="0">
                <a:latin typeface="Arial"/>
                <a:cs typeface="Arial"/>
              </a:rPr>
              <a:t> players to use tactical fouls, to win the game. </a:t>
            </a:r>
            <a:endParaRPr lang="en-US" sz="2400">
              <a:latin typeface="Arial"/>
              <a:cs typeface="Arial"/>
            </a:endParaRPr>
          </a:p>
          <a:p>
            <a:pPr>
              <a:buFont typeface="Arial"/>
              <a:buChar char="•"/>
            </a:pPr>
            <a:r>
              <a:rPr lang="en-GB" sz="2400">
                <a:latin typeface="Arial"/>
                <a:cs typeface="Arial"/>
              </a:rPr>
              <a:t>Fan expectations of violence. For instance, a knockout in boxing (Combs, 2022)</a:t>
            </a:r>
            <a:endParaRPr lang="en-GB" sz="2400" dirty="0">
              <a:latin typeface="Arial"/>
              <a:cs typeface="Arial"/>
            </a:endParaRPr>
          </a:p>
          <a:p>
            <a:r>
              <a:rPr lang="en-GB" sz="2400" dirty="0">
                <a:latin typeface="Arial"/>
                <a:cs typeface="Arial"/>
              </a:rPr>
              <a:t>Glorification of winning in the media, promoting rivalries and the 'win at all cost mentality' can lead to players and coaches going to extreme costs, turning to aggressive </a:t>
            </a:r>
            <a:r>
              <a:rPr lang="en-GB" sz="2400">
                <a:latin typeface="Arial"/>
                <a:cs typeface="Arial"/>
              </a:rPr>
              <a:t>behaviour which break rules to</a:t>
            </a:r>
            <a:r>
              <a:rPr lang="en-GB" sz="2400" dirty="0">
                <a:latin typeface="Arial"/>
                <a:cs typeface="Arial"/>
              </a:rPr>
              <a:t> achieve new heights. </a:t>
            </a:r>
            <a:endParaRPr lang="en-US" sz="2400">
              <a:latin typeface="Arial"/>
              <a:cs typeface="Arial"/>
            </a:endParaRPr>
          </a:p>
          <a:p>
            <a:r>
              <a:rPr lang="en-GB" sz="2400">
                <a:latin typeface="Arial"/>
                <a:cs typeface="Arial"/>
              </a:rPr>
              <a:t>Dangers promoting violence-</a:t>
            </a:r>
            <a:endParaRPr lang="en-GB" sz="2400" dirty="0">
              <a:latin typeface="Arial"/>
              <a:cs typeface="Arial"/>
            </a:endParaRPr>
          </a:p>
          <a:p>
            <a:r>
              <a:rPr lang="en-GB" sz="2400">
                <a:latin typeface="Arial"/>
                <a:cs typeface="Arial"/>
              </a:rPr>
              <a:t>Lead to players being physically injured- broken bones, concussions. Could lead to life threatening or career defining injuries, preventing the individual from competing and participating in sport again. </a:t>
            </a:r>
            <a:endParaRPr lang="en-US" sz="2400">
              <a:latin typeface="Arial"/>
              <a:cs typeface="Arial"/>
            </a:endParaRPr>
          </a:p>
          <a:p>
            <a:r>
              <a:rPr lang="en-GB" sz="2400">
                <a:highlight>
                  <a:srgbClr val="FFFFFF"/>
                </a:highlight>
                <a:latin typeface="Arial"/>
                <a:cs typeface="Arial"/>
              </a:rPr>
              <a:t>Lead those involved in the sport to experience phycological  implications, such as struggling with mental health due to the pressure of performing to high demands. </a:t>
            </a:r>
            <a:endParaRPr lang="en-US" sz="2400">
              <a:latin typeface="Arial"/>
              <a:cs typeface="Arial"/>
            </a:endParaRPr>
          </a:p>
          <a:p>
            <a:r>
              <a:rPr lang="en-GB" sz="2400">
                <a:latin typeface="Arial"/>
                <a:cs typeface="Arial"/>
              </a:rPr>
              <a:t>Abuse from fans could lead to players, coaches fearing for their safety outside of the game. (</a:t>
            </a:r>
            <a:r>
              <a:rPr lang="en-GB" sz="2400">
                <a:highlight>
                  <a:srgbClr val="FFFFFF"/>
                </a:highlight>
                <a:latin typeface="Arial"/>
                <a:cs typeface="Arial"/>
              </a:rPr>
              <a:t>Schneider, 2022). </a:t>
            </a:r>
            <a:endParaRPr lang="en-US" sz="1600">
              <a:latin typeface="Arial"/>
              <a:cs typeface="Arial"/>
            </a:endParaRPr>
          </a:p>
          <a:p>
            <a:endParaRPr lang="en-GB" dirty="0">
              <a:latin typeface="Arial"/>
              <a:cs typeface="Arial"/>
            </a:endParaRPr>
          </a:p>
          <a:p>
            <a:endParaRPr lang="en-GB" dirty="0">
              <a:latin typeface="Arial"/>
              <a:cs typeface="Arial"/>
            </a:endParaRPr>
          </a:p>
          <a:p>
            <a:pPr marL="457200" indent="-457200"/>
            <a:endParaRPr lang="en-GB" dirty="0"/>
          </a:p>
          <a:p>
            <a:pPr marL="0" indent="0">
              <a:buNone/>
            </a:pPr>
            <a:endParaRPr lang="en-GB" dirty="0"/>
          </a:p>
        </p:txBody>
      </p:sp>
    </p:spTree>
    <p:extLst>
      <p:ext uri="{BB962C8B-B14F-4D97-AF65-F5344CB8AC3E}">
        <p14:creationId xmlns:p14="http://schemas.microsoft.com/office/powerpoint/2010/main" val="29469866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35B8A-9C13-5FE5-22F6-E9BF5FA319D3}"/>
              </a:ext>
            </a:extLst>
          </p:cNvPr>
          <p:cNvSpPr>
            <a:spLocks noGrp="1"/>
          </p:cNvSpPr>
          <p:nvPr>
            <p:ph type="title"/>
          </p:nvPr>
        </p:nvSpPr>
        <p:spPr/>
        <p:txBody>
          <a:bodyPr/>
          <a:lstStyle/>
          <a:p>
            <a:r>
              <a:rPr lang="en-GB" dirty="0"/>
              <a:t>Ethical </a:t>
            </a:r>
            <a:r>
              <a:rPr lang="en-GB"/>
              <a:t>theories</a:t>
            </a:r>
            <a:r>
              <a:rPr lang="en-GB" dirty="0"/>
              <a:t> applied to sport</a:t>
            </a:r>
          </a:p>
        </p:txBody>
      </p:sp>
      <p:sp>
        <p:nvSpPr>
          <p:cNvPr id="3" name="Content Placeholder 2">
            <a:extLst>
              <a:ext uri="{FF2B5EF4-FFF2-40B4-BE49-F238E27FC236}">
                <a16:creationId xmlns:a16="http://schemas.microsoft.com/office/drawing/2014/main" id="{D3176481-52B5-5C04-9F98-7EBCB49A5CAC}"/>
              </a:ext>
            </a:extLst>
          </p:cNvPr>
          <p:cNvSpPr>
            <a:spLocks noGrp="1"/>
          </p:cNvSpPr>
          <p:nvPr>
            <p:ph idx="1"/>
          </p:nvPr>
        </p:nvSpPr>
        <p:spPr/>
        <p:txBody>
          <a:bodyPr vert="horz" lIns="91440" tIns="45720" rIns="91440" bIns="45720" rtlCol="0" anchor="t">
            <a:normAutofit fontScale="92500" lnSpcReduction="10000"/>
          </a:bodyPr>
          <a:lstStyle/>
          <a:p>
            <a:r>
              <a:rPr lang="en-GB" sz="2000" dirty="0">
                <a:latin typeface="Arial"/>
                <a:cs typeface="Arial"/>
              </a:rPr>
              <a:t>Certain ethical theories have been used to examine the ethics of </a:t>
            </a:r>
            <a:r>
              <a:rPr lang="en-GB" sz="2000">
                <a:latin typeface="Arial"/>
                <a:cs typeface="Arial"/>
              </a:rPr>
              <a:t>violence in sport. </a:t>
            </a:r>
            <a:endParaRPr lang="en-GB" sz="2000" dirty="0">
              <a:latin typeface="Arial"/>
              <a:cs typeface="Arial"/>
            </a:endParaRPr>
          </a:p>
          <a:p>
            <a:r>
              <a:rPr lang="en-GB" sz="2000">
                <a:highlight>
                  <a:srgbClr val="FFFFFF"/>
                </a:highlight>
                <a:latin typeface="Arial"/>
                <a:cs typeface="Arial"/>
              </a:rPr>
              <a:t>Utilitarian ethics – action are deemed as morally acceptable if they produced the most amount of happiness. e.g. a play could do a tactical foul in football to win the game, producing the most happiness for the team, fans, coaches, despite breaking the rules. </a:t>
            </a:r>
          </a:p>
          <a:p>
            <a:r>
              <a:rPr lang="en-GB" sz="2000">
                <a:highlight>
                  <a:srgbClr val="FFFFFF"/>
                </a:highlight>
                <a:latin typeface="Arial"/>
                <a:cs typeface="Arial"/>
              </a:rPr>
              <a:t>Deontological ethics-rather than focussing on the outcome, what is ethical is based on the intention shown to others. Player and coaches should follow rules simply because it is their moral duty to show values such as sportsmanship to others. Unlike utilitarianism, a deontological standpoint maintains that cheating is always wrong, even if it leads to victory. </a:t>
            </a:r>
            <a:endParaRPr lang="en-GB" sz="2000" dirty="0">
              <a:highlight>
                <a:srgbClr val="FFFFFF"/>
              </a:highlight>
              <a:latin typeface="Arial"/>
              <a:cs typeface="Arial"/>
            </a:endParaRPr>
          </a:p>
          <a:p>
            <a:pPr algn="just"/>
            <a:r>
              <a:rPr lang="en-GB" sz="2000" dirty="0">
                <a:highlight>
                  <a:srgbClr val="FFFFFF"/>
                </a:highlight>
                <a:latin typeface="Arial"/>
                <a:cs typeface="Arial"/>
              </a:rPr>
              <a:t>Contractarian ethics-ethical behaviour is seen as acceptable behaviour that is agreed upon by those involved. For example, in sport, ethical standards must follow the guides and rules in regard to player safety. </a:t>
            </a:r>
            <a:endParaRPr lang="en-GB" sz="2000">
              <a:highlight>
                <a:srgbClr val="C6C6C6"/>
              </a:highlight>
              <a:latin typeface="Arial"/>
              <a:cs typeface="Arial"/>
            </a:endParaRPr>
          </a:p>
          <a:p>
            <a:pPr algn="just"/>
            <a:r>
              <a:rPr lang="en-GB" sz="2000">
                <a:highlight>
                  <a:srgbClr val="FFFFFF"/>
                </a:highlight>
                <a:latin typeface="Arial"/>
                <a:cs typeface="Arial"/>
              </a:rPr>
              <a:t>Virtue ethics-equates ethical behaviour with the development of moral character. For instance, sport can build perseverance, teamwork skills and communication skills.</a:t>
            </a:r>
            <a:endParaRPr lang="en-GB" sz="2000">
              <a:highlight>
                <a:srgbClr val="C6C6C6"/>
              </a:highlight>
              <a:latin typeface="Arial"/>
              <a:cs typeface="Arial"/>
            </a:endParaRPr>
          </a:p>
          <a:p>
            <a:pPr marL="0" indent="0" algn="just">
              <a:buNone/>
            </a:pPr>
            <a:endParaRPr lang="en-GB" sz="2000" dirty="0">
              <a:highlight>
                <a:srgbClr val="FFFFFF"/>
              </a:highlight>
              <a:latin typeface="Arial"/>
              <a:cs typeface="Arial"/>
            </a:endParaRPr>
          </a:p>
          <a:p>
            <a:pPr marL="0" indent="0" algn="just">
              <a:buNone/>
            </a:pPr>
            <a:r>
              <a:rPr lang="en-GB" sz="2000">
                <a:highlight>
                  <a:srgbClr val="FFFFFF"/>
                </a:highlight>
                <a:latin typeface="Arial"/>
                <a:cs typeface="Arial"/>
              </a:rPr>
              <a:t>(Morgan, 2024)</a:t>
            </a:r>
            <a:endParaRPr lang="en-GB" sz="2000" dirty="0">
              <a:highlight>
                <a:srgbClr val="FFFFFF"/>
              </a:highlight>
              <a:latin typeface="Arial"/>
              <a:cs typeface="Arial"/>
            </a:endParaRPr>
          </a:p>
          <a:p>
            <a:pPr algn="just"/>
            <a:endParaRPr lang="en-GB" sz="2000" dirty="0">
              <a:highlight>
                <a:srgbClr val="FFFFFF"/>
              </a:highlight>
              <a:latin typeface="Arial"/>
              <a:cs typeface="Arial"/>
            </a:endParaRPr>
          </a:p>
          <a:p>
            <a:endParaRPr lang="en-GB" sz="2000" dirty="0">
              <a:highlight>
                <a:srgbClr val="FFFFFF"/>
              </a:highlight>
              <a:latin typeface="Arial"/>
              <a:cs typeface="Arial"/>
            </a:endParaRPr>
          </a:p>
        </p:txBody>
      </p:sp>
    </p:spTree>
    <p:extLst>
      <p:ext uri="{BB962C8B-B14F-4D97-AF65-F5344CB8AC3E}">
        <p14:creationId xmlns:p14="http://schemas.microsoft.com/office/powerpoint/2010/main" val="21877097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E3831-8DB5-48B8-971B-673CB57DCA6F}"/>
              </a:ext>
            </a:extLst>
          </p:cNvPr>
          <p:cNvSpPr>
            <a:spLocks noGrp="1"/>
          </p:cNvSpPr>
          <p:nvPr>
            <p:ph type="title"/>
          </p:nvPr>
        </p:nvSpPr>
        <p:spPr/>
        <p:txBody>
          <a:bodyPr/>
          <a:lstStyle/>
          <a:p>
            <a:r>
              <a:rPr lang="en-GB" dirty="0"/>
              <a:t>Does limiting </a:t>
            </a:r>
            <a:r>
              <a:rPr lang="en-GB"/>
              <a:t>violence limit the game? </a:t>
            </a:r>
            <a:endParaRPr lang="en-GB" dirty="0"/>
          </a:p>
        </p:txBody>
      </p:sp>
      <p:sp>
        <p:nvSpPr>
          <p:cNvPr id="3" name="Content Placeholder 2">
            <a:extLst>
              <a:ext uri="{FF2B5EF4-FFF2-40B4-BE49-F238E27FC236}">
                <a16:creationId xmlns:a16="http://schemas.microsoft.com/office/drawing/2014/main" id="{2D88A36E-3B3D-640F-4D4B-461B3FF05A92}"/>
              </a:ext>
            </a:extLst>
          </p:cNvPr>
          <p:cNvSpPr>
            <a:spLocks noGrp="1"/>
          </p:cNvSpPr>
          <p:nvPr>
            <p:ph idx="1"/>
          </p:nvPr>
        </p:nvSpPr>
        <p:spPr/>
        <p:txBody>
          <a:bodyPr vert="horz" lIns="91440" tIns="45720" rIns="91440" bIns="45720" rtlCol="0" anchor="t">
            <a:normAutofit fontScale="92500" lnSpcReduction="10000"/>
          </a:bodyPr>
          <a:lstStyle/>
          <a:p>
            <a:r>
              <a:rPr lang="en-GB" dirty="0"/>
              <a:t>Violence is integral aspect of certain sports. E.g. Boxing, rugby, wrestling. Removing the violence changes the nature of the sport altogether, removing the cultural and historical </a:t>
            </a:r>
            <a:r>
              <a:rPr lang="en-GB"/>
              <a:t>identity</a:t>
            </a:r>
            <a:r>
              <a:rPr lang="en-GB" dirty="0"/>
              <a:t> of the sport. Ultimately, what is boxing without </a:t>
            </a:r>
            <a:r>
              <a:rPr lang="en-GB"/>
              <a:t>physical violence? (Dunning, 2013). </a:t>
            </a:r>
            <a:endParaRPr lang="en-US"/>
          </a:p>
          <a:p>
            <a:r>
              <a:rPr lang="en-GB"/>
              <a:t>Eliminating the violent nature of certain sports, particularly within the arena or on the field, is altogether is unrealistic. </a:t>
            </a:r>
            <a:endParaRPr lang="en-US"/>
          </a:p>
          <a:p>
            <a:r>
              <a:rPr lang="en-GB"/>
              <a:t>From</a:t>
            </a:r>
            <a:r>
              <a:rPr lang="en-GB" dirty="0"/>
              <a:t> a utilitarian perspective, if violence leads to better revenue for the sport, then limiting violence can affect the growth of sport. </a:t>
            </a:r>
          </a:p>
          <a:p>
            <a:r>
              <a:rPr lang="en-GB" dirty="0"/>
              <a:t>However, violence that are outside the rules of the game, or off the pitch are </a:t>
            </a:r>
            <a:r>
              <a:rPr lang="en-GB"/>
              <a:t>aspects of violence that can be reduced from sporting events (Jamieson, 2009). </a:t>
            </a:r>
            <a:endParaRPr lang="en-GB" dirty="0"/>
          </a:p>
        </p:txBody>
      </p:sp>
    </p:spTree>
    <p:extLst>
      <p:ext uri="{BB962C8B-B14F-4D97-AF65-F5344CB8AC3E}">
        <p14:creationId xmlns:p14="http://schemas.microsoft.com/office/powerpoint/2010/main" val="40782861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904E0-6369-1974-0306-C83769F96CAA}"/>
              </a:ext>
            </a:extLst>
          </p:cNvPr>
          <p:cNvSpPr>
            <a:spLocks noGrp="1"/>
          </p:cNvSpPr>
          <p:nvPr>
            <p:ph type="title"/>
          </p:nvPr>
        </p:nvSpPr>
        <p:spPr/>
        <p:txBody>
          <a:bodyPr/>
          <a:lstStyle/>
          <a:p>
            <a:r>
              <a:rPr lang="en-GB"/>
              <a:t>Spectators and Violence</a:t>
            </a:r>
          </a:p>
        </p:txBody>
      </p:sp>
      <p:sp>
        <p:nvSpPr>
          <p:cNvPr id="3" name="Content Placeholder 2">
            <a:extLst>
              <a:ext uri="{FF2B5EF4-FFF2-40B4-BE49-F238E27FC236}">
                <a16:creationId xmlns:a16="http://schemas.microsoft.com/office/drawing/2014/main" id="{9DF87691-69B3-DBA8-B99E-5AB952332ECC}"/>
              </a:ext>
            </a:extLst>
          </p:cNvPr>
          <p:cNvSpPr>
            <a:spLocks noGrp="1"/>
          </p:cNvSpPr>
          <p:nvPr>
            <p:ph idx="1"/>
          </p:nvPr>
        </p:nvSpPr>
        <p:spPr/>
        <p:txBody>
          <a:bodyPr vert="horz" lIns="91440" tIns="45720" rIns="91440" bIns="45720" rtlCol="0" anchor="t">
            <a:normAutofit lnSpcReduction="10000"/>
          </a:bodyPr>
          <a:lstStyle/>
          <a:p>
            <a:r>
              <a:rPr lang="en-GB"/>
              <a:t>However, violence in sport can also occur outside the game. </a:t>
            </a:r>
          </a:p>
          <a:p>
            <a:r>
              <a:rPr lang="en-GB" dirty="0"/>
              <a:t>A main proponent of this is violence amongst spectators and fans. This includes brawls amongst fans from different teams, verbal abuse by fans </a:t>
            </a:r>
            <a:r>
              <a:rPr lang="en-GB"/>
              <a:t>towards plays, coaches (Jamieson, 2009). </a:t>
            </a:r>
          </a:p>
          <a:p>
            <a:r>
              <a:rPr lang="en-GB" dirty="0"/>
              <a:t>The prevalence of </a:t>
            </a:r>
            <a:r>
              <a:rPr lang="en-GB"/>
              <a:t>violence amongst football fans, dating back to the 1800as–lead to the term fan hooliganism. </a:t>
            </a:r>
          </a:p>
          <a:p>
            <a:r>
              <a:rPr lang="en-GB" dirty="0"/>
              <a:t>Due to fan violence –preventions have been made to control violent outbreaks. For instance, reverting to all seater stadiums, ticket control, ban of alcohol in stadiums, police and steward monitoring, banning repeated offenders of </a:t>
            </a:r>
            <a:r>
              <a:rPr lang="en-GB"/>
              <a:t>violence</a:t>
            </a:r>
            <a:r>
              <a:rPr lang="en-GB" dirty="0"/>
              <a:t> from </a:t>
            </a:r>
            <a:r>
              <a:rPr lang="en-GB"/>
              <a:t>stadiums (Combs, 2022). </a:t>
            </a:r>
          </a:p>
        </p:txBody>
      </p:sp>
    </p:spTree>
    <p:extLst>
      <p:ext uri="{BB962C8B-B14F-4D97-AF65-F5344CB8AC3E}">
        <p14:creationId xmlns:p14="http://schemas.microsoft.com/office/powerpoint/2010/main" val="32685604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4E586-406E-8A2A-3C8D-3D2C0F66D0C9}"/>
              </a:ext>
            </a:extLst>
          </p:cNvPr>
          <p:cNvSpPr>
            <a:spLocks noGrp="1"/>
          </p:cNvSpPr>
          <p:nvPr>
            <p:ph type="title"/>
          </p:nvPr>
        </p:nvSpPr>
        <p:spPr/>
        <p:txBody>
          <a:bodyPr/>
          <a:lstStyle/>
          <a:p>
            <a:r>
              <a:rPr lang="en-GB"/>
              <a:t>Violence is integral to Sport –within bounds </a:t>
            </a:r>
          </a:p>
        </p:txBody>
      </p:sp>
      <p:sp>
        <p:nvSpPr>
          <p:cNvPr id="3" name="Content Placeholder 2">
            <a:extLst>
              <a:ext uri="{FF2B5EF4-FFF2-40B4-BE49-F238E27FC236}">
                <a16:creationId xmlns:a16="http://schemas.microsoft.com/office/drawing/2014/main" id="{7CD6051F-D2AE-7E10-767F-E4C9A2239766}"/>
              </a:ext>
            </a:extLst>
          </p:cNvPr>
          <p:cNvSpPr>
            <a:spLocks noGrp="1"/>
          </p:cNvSpPr>
          <p:nvPr>
            <p:ph idx="1"/>
          </p:nvPr>
        </p:nvSpPr>
        <p:spPr>
          <a:xfrm>
            <a:off x="838200" y="1478046"/>
            <a:ext cx="10515600" cy="4351338"/>
          </a:xfrm>
        </p:spPr>
        <p:txBody>
          <a:bodyPr vert="horz" lIns="91440" tIns="45720" rIns="91440" bIns="45720" rtlCol="0" anchor="t">
            <a:normAutofit fontScale="92500"/>
          </a:bodyPr>
          <a:lstStyle/>
          <a:p>
            <a:r>
              <a:rPr lang="en-GB" dirty="0"/>
              <a:t>Previously noted, violence in certain sports is integral to the game. However, violence that does not follow with the sporting guidelines and break certain protocols</a:t>
            </a:r>
            <a:r>
              <a:rPr lang="en-GB"/>
              <a:t> should not be accepted in sport. </a:t>
            </a:r>
            <a:endParaRPr lang="en-US"/>
          </a:p>
          <a:p>
            <a:r>
              <a:rPr lang="en-GB" dirty="0"/>
              <a:t>Notably, violent actions such as punching or tackling someone is </a:t>
            </a:r>
            <a:r>
              <a:rPr lang="en-GB"/>
              <a:t>ethically allowed within sports such as boxing and rugby. However, off the pitch or outside the game, these actions </a:t>
            </a:r>
            <a:r>
              <a:rPr lang="en-GB" dirty="0"/>
              <a:t>are </a:t>
            </a:r>
            <a:r>
              <a:rPr lang="en-GB"/>
              <a:t>morally unacceptable and are considered abuse (Schneider, 2022). </a:t>
            </a:r>
          </a:p>
          <a:p>
            <a:r>
              <a:rPr lang="en-GB" dirty="0"/>
              <a:t>To make sure violence is monitored, individuals should be aware of the risks, have consented to the rules and regulations and acknowledge there is a possibility of getting injured (</a:t>
            </a:r>
            <a:r>
              <a:rPr lang="en-GB" dirty="0" err="1"/>
              <a:t>Comeron</a:t>
            </a:r>
            <a:r>
              <a:rPr lang="en-GB" dirty="0"/>
              <a:t>, 2002). </a:t>
            </a:r>
          </a:p>
          <a:p>
            <a:endParaRPr lang="en-GB" dirty="0"/>
          </a:p>
        </p:txBody>
      </p:sp>
    </p:spTree>
    <p:extLst>
      <p:ext uri="{BB962C8B-B14F-4D97-AF65-F5344CB8AC3E}">
        <p14:creationId xmlns:p14="http://schemas.microsoft.com/office/powerpoint/2010/main" val="38821769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1AC9F-1B26-CC80-6CD2-E8839167093A}"/>
              </a:ext>
            </a:extLst>
          </p:cNvPr>
          <p:cNvSpPr>
            <a:spLocks noGrp="1"/>
          </p:cNvSpPr>
          <p:nvPr>
            <p:ph type="title"/>
          </p:nvPr>
        </p:nvSpPr>
        <p:spPr/>
        <p:txBody>
          <a:bodyPr/>
          <a:lstStyle/>
          <a:p>
            <a:r>
              <a:rPr lang="en-GB"/>
              <a:t>Why violence in Sport can be beneficial? </a:t>
            </a:r>
          </a:p>
        </p:txBody>
      </p:sp>
      <p:sp>
        <p:nvSpPr>
          <p:cNvPr id="3" name="Content Placeholder 2">
            <a:extLst>
              <a:ext uri="{FF2B5EF4-FFF2-40B4-BE49-F238E27FC236}">
                <a16:creationId xmlns:a16="http://schemas.microsoft.com/office/drawing/2014/main" id="{928798EB-6A7F-7104-D65D-20BF8E839BF4}"/>
              </a:ext>
            </a:extLst>
          </p:cNvPr>
          <p:cNvSpPr>
            <a:spLocks noGrp="1"/>
          </p:cNvSpPr>
          <p:nvPr>
            <p:ph idx="1"/>
          </p:nvPr>
        </p:nvSpPr>
        <p:spPr>
          <a:xfrm>
            <a:off x="530726" y="1705310"/>
            <a:ext cx="10488863" cy="3121443"/>
          </a:xfrm>
        </p:spPr>
        <p:txBody>
          <a:bodyPr vert="horz" lIns="91440" tIns="45720" rIns="91440" bIns="45720" rtlCol="0" anchor="t">
            <a:noAutofit/>
          </a:bodyPr>
          <a:lstStyle/>
          <a:p>
            <a:pPr algn="just"/>
            <a:r>
              <a:rPr lang="en-GB" sz="2000">
                <a:latin typeface="Arial"/>
                <a:cs typeface="Arial"/>
              </a:rPr>
              <a:t>A common argument for the value of aggressive behaviour in sport, is that s</a:t>
            </a:r>
            <a:r>
              <a:rPr lang="en-GB" sz="2000">
                <a:highlight>
                  <a:srgbClr val="FFFFFF"/>
                </a:highlight>
                <a:latin typeface="Arial"/>
                <a:cs typeface="Arial"/>
              </a:rPr>
              <a:t>port can be an outlet for individuals to release built up tension, stress and aggression whilst in a controlled environment.  This is known as the Catharsis effect (Schneider, 2022). </a:t>
            </a:r>
            <a:endParaRPr lang="en-GB" sz="2000" dirty="0">
              <a:highlight>
                <a:srgbClr val="FFFFFF"/>
              </a:highlight>
              <a:latin typeface="Arial"/>
              <a:cs typeface="Arial"/>
            </a:endParaRPr>
          </a:p>
          <a:p>
            <a:pPr algn="just"/>
            <a:r>
              <a:rPr lang="en-GB" sz="2000">
                <a:highlight>
                  <a:srgbClr val="FFFFFF"/>
                </a:highlight>
                <a:latin typeface="Arial"/>
                <a:cs typeface="Arial"/>
              </a:rPr>
              <a:t>Sport is used as an avenue for those struggling with anger issues or certain mental health </a:t>
            </a:r>
            <a:r>
              <a:rPr lang="en-GB" sz="2000" dirty="0">
                <a:highlight>
                  <a:srgbClr val="FFFFFF"/>
                </a:highlight>
                <a:latin typeface="Arial"/>
                <a:cs typeface="Arial"/>
              </a:rPr>
              <a:t>conditions to channel their emotions. Particularly, sport clubs are used within the community to, who would otherwise use their </a:t>
            </a:r>
            <a:r>
              <a:rPr lang="en-GB" sz="2000">
                <a:highlight>
                  <a:srgbClr val="FFFFFF"/>
                </a:highlight>
                <a:latin typeface="Arial"/>
                <a:cs typeface="Arial"/>
              </a:rPr>
              <a:t>aggression in other means (fighting on the streets). </a:t>
            </a:r>
            <a:endParaRPr lang="en-GB" sz="2000" dirty="0">
              <a:highlight>
                <a:srgbClr val="FFFFFF"/>
              </a:highlight>
              <a:latin typeface="Arial"/>
              <a:cs typeface="Arial"/>
            </a:endParaRPr>
          </a:p>
          <a:p>
            <a:pPr algn="just"/>
            <a:r>
              <a:rPr lang="en-GB" sz="2000">
                <a:highlight>
                  <a:srgbClr val="FFFFFF"/>
                </a:highlight>
                <a:latin typeface="Arial"/>
                <a:cs typeface="Arial"/>
              </a:rPr>
              <a:t>Significantly, the psychologist Sigmund Freud saw sport as an outlet for individuals to release aggression (Freud, 1933). </a:t>
            </a:r>
            <a:endParaRPr lang="en-GB" sz="2000" dirty="0">
              <a:highlight>
                <a:srgbClr val="FFFFFF"/>
              </a:highlight>
              <a:latin typeface="Arial"/>
              <a:cs typeface="Arial"/>
            </a:endParaRPr>
          </a:p>
          <a:p>
            <a:pPr algn="just"/>
            <a:r>
              <a:rPr lang="en-GB" sz="2000" dirty="0">
                <a:highlight>
                  <a:srgbClr val="FFFFFF"/>
                </a:highlight>
                <a:latin typeface="Arial"/>
                <a:cs typeface="Arial"/>
              </a:rPr>
              <a:t>However, some psychologists have argued that sport does not release aggression. Instead, Feldamn argues that aggression in sport leads to more aggressive and violent behaviour. For instance, a young person learning to box </a:t>
            </a:r>
            <a:r>
              <a:rPr lang="en-GB" sz="2000">
                <a:highlight>
                  <a:srgbClr val="FFFFFF"/>
                </a:highlight>
                <a:latin typeface="Arial"/>
                <a:cs typeface="Arial"/>
              </a:rPr>
              <a:t>or tackle may use the skill outside of the sport to harm others (Feldman,</a:t>
            </a:r>
            <a:r>
              <a:rPr lang="en-GB" sz="2000" dirty="0">
                <a:highlight>
                  <a:srgbClr val="FFFFFF"/>
                </a:highlight>
                <a:latin typeface="Arial"/>
                <a:cs typeface="Arial"/>
              </a:rPr>
              <a:t> 1995). </a:t>
            </a:r>
          </a:p>
          <a:p>
            <a:pPr algn="just"/>
            <a:r>
              <a:rPr lang="en-GB" sz="2000">
                <a:highlight>
                  <a:srgbClr val="FFFFFF"/>
                </a:highlight>
                <a:latin typeface="Arial"/>
                <a:cs typeface="Arial"/>
              </a:rPr>
              <a:t>Although it may be argued that despite these risks, sport can help to build fundamental values such as sportsmanship</a:t>
            </a:r>
            <a:r>
              <a:rPr lang="en-GB" sz="2000" dirty="0">
                <a:highlight>
                  <a:srgbClr val="FFFFFF"/>
                </a:highlight>
                <a:latin typeface="Arial"/>
                <a:cs typeface="Arial"/>
              </a:rPr>
              <a:t> and teamwork. </a:t>
            </a:r>
          </a:p>
        </p:txBody>
      </p:sp>
    </p:spTree>
    <p:extLst>
      <p:ext uri="{BB962C8B-B14F-4D97-AF65-F5344CB8AC3E}">
        <p14:creationId xmlns:p14="http://schemas.microsoft.com/office/powerpoint/2010/main" val="19489169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850D0-83FA-9575-7F2A-F6C82B0DBBA4}"/>
              </a:ext>
            </a:extLst>
          </p:cNvPr>
          <p:cNvSpPr>
            <a:spLocks noGrp="1"/>
          </p:cNvSpPr>
          <p:nvPr>
            <p:ph type="title"/>
          </p:nvPr>
        </p:nvSpPr>
        <p:spPr>
          <a:xfrm>
            <a:off x="838200" y="124493"/>
            <a:ext cx="10515600" cy="1325563"/>
          </a:xfrm>
        </p:spPr>
        <p:txBody>
          <a:bodyPr/>
          <a:lstStyle/>
          <a:p>
            <a:r>
              <a:rPr lang="en-GB"/>
              <a:t>Conclusion </a:t>
            </a:r>
          </a:p>
        </p:txBody>
      </p:sp>
      <p:sp>
        <p:nvSpPr>
          <p:cNvPr id="3" name="Content Placeholder 2">
            <a:extLst>
              <a:ext uri="{FF2B5EF4-FFF2-40B4-BE49-F238E27FC236}">
                <a16:creationId xmlns:a16="http://schemas.microsoft.com/office/drawing/2014/main" id="{98F483E5-EA16-C353-0795-42EB77F0967D}"/>
              </a:ext>
            </a:extLst>
          </p:cNvPr>
          <p:cNvSpPr>
            <a:spLocks noGrp="1"/>
          </p:cNvSpPr>
          <p:nvPr>
            <p:ph idx="1"/>
          </p:nvPr>
        </p:nvSpPr>
        <p:spPr>
          <a:xfrm>
            <a:off x="557463" y="1451309"/>
            <a:ext cx="10515600" cy="4979653"/>
          </a:xfrm>
        </p:spPr>
        <p:txBody>
          <a:bodyPr vert="horz" lIns="91440" tIns="45720" rIns="91440" bIns="45720" rtlCol="0" anchor="t">
            <a:normAutofit fontScale="92500" lnSpcReduction="20000"/>
          </a:bodyPr>
          <a:lstStyle/>
          <a:p>
            <a:r>
              <a:rPr lang="en-GB" sz="2400" dirty="0">
                <a:latin typeface="Arial"/>
                <a:cs typeface="Arial"/>
              </a:rPr>
              <a:t>This presentation has argued that eliminating the violent and aggressive behaviour in sport is unrealistic. The presentation highlighted that getting rid of </a:t>
            </a:r>
            <a:r>
              <a:rPr lang="en-GB" sz="2400">
                <a:latin typeface="Arial"/>
                <a:cs typeface="Arial"/>
              </a:rPr>
              <a:t>violence within sport is complex, as it is heavily intertwined with the nature of some sports.  </a:t>
            </a:r>
          </a:p>
          <a:p>
            <a:r>
              <a:rPr lang="en-GB" sz="2400" dirty="0">
                <a:latin typeface="Arial"/>
                <a:cs typeface="Arial"/>
              </a:rPr>
              <a:t>For instance, getting rid of violence within combat sports such as </a:t>
            </a:r>
            <a:r>
              <a:rPr lang="en-GB" sz="2400">
                <a:latin typeface="Arial"/>
                <a:cs typeface="Arial"/>
              </a:rPr>
              <a:t>rugby, boxing, wrestling, alters the physical aspects which are integral to what the sport is. </a:t>
            </a:r>
            <a:endParaRPr lang="en-GB" sz="2400" dirty="0">
              <a:latin typeface="Arial"/>
              <a:cs typeface="Arial"/>
            </a:endParaRPr>
          </a:p>
          <a:p>
            <a:r>
              <a:rPr lang="en-GB" sz="2400">
                <a:latin typeface="Arial"/>
                <a:cs typeface="Arial"/>
              </a:rPr>
              <a:t>Moreover, eliminating violence within sports such as rugby and boxing is hard to discern due to the blurred lines between intended/or unintended </a:t>
            </a:r>
            <a:r>
              <a:rPr lang="en-GB" sz="2400" dirty="0">
                <a:latin typeface="Arial"/>
                <a:cs typeface="Arial"/>
              </a:rPr>
              <a:t>harm.</a:t>
            </a:r>
          </a:p>
          <a:p>
            <a:r>
              <a:rPr lang="en-GB" sz="2400" dirty="0">
                <a:latin typeface="Arial"/>
                <a:cs typeface="Arial"/>
              </a:rPr>
              <a:t>However, violence that occurs </a:t>
            </a:r>
            <a:r>
              <a:rPr lang="en-GB" sz="2400">
                <a:latin typeface="Arial"/>
                <a:cs typeface="Arial"/>
              </a:rPr>
              <a:t>outside the rules of the game, should not be accepted or promoted as ethical behaviour. </a:t>
            </a:r>
          </a:p>
          <a:p>
            <a:r>
              <a:rPr lang="en-GB" sz="2400">
                <a:latin typeface="Arial"/>
                <a:cs typeface="Arial"/>
              </a:rPr>
              <a:t>For instance, fan violence, abuse </a:t>
            </a:r>
            <a:r>
              <a:rPr lang="en-GB" sz="2400" dirty="0">
                <a:latin typeface="Arial"/>
                <a:cs typeface="Arial"/>
              </a:rPr>
              <a:t>directed at plays, should be monitored, to reduce the peripheral violence within sport. </a:t>
            </a:r>
            <a:endParaRPr lang="en-GB"/>
          </a:p>
          <a:p>
            <a:r>
              <a:rPr lang="en-GB" sz="2400" dirty="0">
                <a:latin typeface="Arial"/>
                <a:cs typeface="Arial"/>
              </a:rPr>
              <a:t>However, generally, violence aspects of sport can be beneficial to </a:t>
            </a:r>
            <a:r>
              <a:rPr lang="en-GB" sz="2400">
                <a:latin typeface="Arial"/>
                <a:cs typeface="Arial"/>
              </a:rPr>
              <a:t>society, allowing </a:t>
            </a:r>
            <a:r>
              <a:rPr lang="en-GB" sz="2400" dirty="0">
                <a:latin typeface="Arial"/>
                <a:cs typeface="Arial"/>
              </a:rPr>
              <a:t>people </a:t>
            </a:r>
            <a:r>
              <a:rPr lang="en-GB" sz="2400">
                <a:latin typeface="Arial"/>
                <a:cs typeface="Arial"/>
              </a:rPr>
              <a:t>to use sport as a catharsis. Participating in sport can also be beneficial to society, allowing individuals to build moral character, learn new skills and be a part of a team/community</a:t>
            </a:r>
            <a:r>
              <a:rPr lang="en-GB" dirty="0"/>
              <a:t>. </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114227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00829-95C2-66E3-97CB-E86E0954D4FA}"/>
              </a:ext>
            </a:extLst>
          </p:cNvPr>
          <p:cNvSpPr>
            <a:spLocks noGrp="1"/>
          </p:cNvSpPr>
          <p:nvPr>
            <p:ph type="title"/>
          </p:nvPr>
        </p:nvSpPr>
        <p:spPr>
          <a:xfrm>
            <a:off x="691147" y="-116139"/>
            <a:ext cx="10515600" cy="1325563"/>
          </a:xfrm>
        </p:spPr>
        <p:txBody>
          <a:bodyPr>
            <a:normAutofit/>
          </a:bodyPr>
          <a:lstStyle/>
          <a:p>
            <a:r>
              <a:rPr lang="en-GB" sz="4000"/>
              <a:t>Bibliography</a:t>
            </a:r>
          </a:p>
        </p:txBody>
      </p:sp>
      <p:sp>
        <p:nvSpPr>
          <p:cNvPr id="3" name="Content Placeholder 2">
            <a:extLst>
              <a:ext uri="{FF2B5EF4-FFF2-40B4-BE49-F238E27FC236}">
                <a16:creationId xmlns:a16="http://schemas.microsoft.com/office/drawing/2014/main" id="{52200EF3-E250-BA89-FB82-566D1A943C62}"/>
              </a:ext>
            </a:extLst>
          </p:cNvPr>
          <p:cNvSpPr>
            <a:spLocks noGrp="1"/>
          </p:cNvSpPr>
          <p:nvPr>
            <p:ph idx="1"/>
          </p:nvPr>
        </p:nvSpPr>
        <p:spPr>
          <a:xfrm>
            <a:off x="477253" y="956679"/>
            <a:ext cx="11237494" cy="5474283"/>
          </a:xfrm>
        </p:spPr>
        <p:txBody>
          <a:bodyPr vert="horz" lIns="91440" tIns="45720" rIns="91440" bIns="45720" rtlCol="0" anchor="t">
            <a:normAutofit lnSpcReduction="10000"/>
          </a:bodyPr>
          <a:lstStyle/>
          <a:p>
            <a:r>
              <a:rPr lang="en-GB" sz="2000">
                <a:solidFill>
                  <a:srgbClr val="232323"/>
                </a:solidFill>
                <a:highlight>
                  <a:srgbClr val="FFFFFF"/>
                </a:highlight>
                <a:latin typeface="Arial"/>
                <a:cs typeface="Arial"/>
              </a:rPr>
              <a:t>Coakley, J (2004). Sports in Society: Issues and Controversies. 8th ed. New York: McGraw-Hill. </a:t>
            </a:r>
            <a:endParaRPr lang="en-US" sz="2000" dirty="0">
              <a:solidFill>
                <a:srgbClr val="000000"/>
              </a:solidFill>
              <a:latin typeface="Arial"/>
              <a:cs typeface="Arial"/>
            </a:endParaRPr>
          </a:p>
          <a:p>
            <a:r>
              <a:rPr lang="en-GB" sz="2000">
                <a:solidFill>
                  <a:srgbClr val="232323"/>
                </a:solidFill>
                <a:highlight>
                  <a:srgbClr val="FFFFFF"/>
                </a:highlight>
                <a:latin typeface="Arial"/>
                <a:cs typeface="Arial"/>
              </a:rPr>
              <a:t>.</a:t>
            </a:r>
            <a:r>
              <a:rPr lang="en-GB" sz="2000">
                <a:highlight>
                  <a:srgbClr val="FFFFFF"/>
                </a:highlight>
                <a:latin typeface="Arial"/>
                <a:cs typeface="Arial"/>
              </a:rPr>
              <a:t>Combs, D.S et al (2022). </a:t>
            </a:r>
            <a:r>
              <a:rPr lang="en-GB" sz="2000" i="1">
                <a:highlight>
                  <a:srgbClr val="FFFFFF"/>
                </a:highlight>
                <a:latin typeface="Arial"/>
                <a:cs typeface="Arial"/>
              </a:rPr>
              <a:t>Routledge Handbook of Sport Fans and Fandom. </a:t>
            </a:r>
            <a:r>
              <a:rPr lang="en-GB" sz="2000">
                <a:highlight>
                  <a:srgbClr val="FFFFFF"/>
                </a:highlight>
                <a:latin typeface="Arial"/>
                <a:cs typeface="Arial"/>
              </a:rPr>
              <a:t>Oxford: Routledge. </a:t>
            </a:r>
            <a:endParaRPr lang="en-US" sz="2000">
              <a:latin typeface="Arial"/>
              <a:cs typeface="Arial"/>
            </a:endParaRPr>
          </a:p>
          <a:p>
            <a:r>
              <a:rPr lang="en-GB" sz="2000" dirty="0" err="1">
                <a:highlight>
                  <a:srgbClr val="FFFFFF"/>
                </a:highlight>
                <a:latin typeface="Arial"/>
                <a:cs typeface="Arial"/>
              </a:rPr>
              <a:t>Comeron</a:t>
            </a:r>
            <a:r>
              <a:rPr lang="en-GB" sz="2000" dirty="0">
                <a:highlight>
                  <a:srgbClr val="FFFFFF"/>
                </a:highlight>
                <a:latin typeface="Arial"/>
                <a:cs typeface="Arial"/>
              </a:rPr>
              <a:t>, M. (2002). </a:t>
            </a:r>
            <a:r>
              <a:rPr lang="en-GB" sz="2000" i="1" dirty="0">
                <a:highlight>
                  <a:srgbClr val="FFFFFF"/>
                </a:highlight>
                <a:latin typeface="Arial"/>
                <a:cs typeface="Arial"/>
              </a:rPr>
              <a:t>The prevention of violence in spor</a:t>
            </a:r>
            <a:r>
              <a:rPr lang="en-GB" sz="2000" dirty="0">
                <a:highlight>
                  <a:srgbClr val="FFFFFF"/>
                </a:highlight>
                <a:latin typeface="Arial"/>
                <a:cs typeface="Arial"/>
              </a:rPr>
              <a:t>t. Council of Europe Publishing. </a:t>
            </a:r>
            <a:endParaRPr lang="en-US" sz="2000">
              <a:latin typeface="Arial"/>
              <a:cs typeface="Arial"/>
            </a:endParaRPr>
          </a:p>
          <a:p>
            <a:r>
              <a:rPr lang="en-GB" sz="2000">
                <a:highlight>
                  <a:srgbClr val="FFFFFF"/>
                </a:highlight>
                <a:latin typeface="Arial"/>
                <a:cs typeface="Arial"/>
              </a:rPr>
              <a:t>Dunning, E. (2013). </a:t>
            </a:r>
            <a:r>
              <a:rPr lang="en-GB" sz="2000" i="1">
                <a:highlight>
                  <a:srgbClr val="FFFFFF"/>
                </a:highlight>
                <a:latin typeface="Arial"/>
                <a:cs typeface="Arial"/>
              </a:rPr>
              <a:t>Sport Matters.</a:t>
            </a:r>
            <a:r>
              <a:rPr lang="en-GB" sz="2000">
                <a:highlight>
                  <a:srgbClr val="FFFFFF"/>
                </a:highlight>
                <a:latin typeface="Arial"/>
                <a:cs typeface="Arial"/>
              </a:rPr>
              <a:t> Sociological studies of sport, violence and civilization. Oxford: Routledge. </a:t>
            </a:r>
            <a:endParaRPr lang="en-GB" sz="2000">
              <a:latin typeface="Arial"/>
              <a:cs typeface="Arial"/>
            </a:endParaRPr>
          </a:p>
          <a:p>
            <a:r>
              <a:rPr lang="en-GB" sz="2000">
                <a:highlight>
                  <a:srgbClr val="FFFFFF"/>
                </a:highlight>
                <a:latin typeface="Arial"/>
                <a:cs typeface="Arial"/>
              </a:rPr>
              <a:t>Feldman, R. (1995). Social Psychology. NJ: Prentice Hall. </a:t>
            </a:r>
            <a:endParaRPr lang="en-GB" sz="2000" dirty="0">
              <a:highlight>
                <a:srgbClr val="FFFFFF"/>
              </a:highlight>
              <a:latin typeface="Arial"/>
              <a:cs typeface="Arial"/>
            </a:endParaRPr>
          </a:p>
          <a:p>
            <a:r>
              <a:rPr lang="en-GB" sz="2000" dirty="0">
                <a:highlight>
                  <a:srgbClr val="FFFFFF"/>
                </a:highlight>
                <a:latin typeface="Arial"/>
                <a:cs typeface="Arial"/>
              </a:rPr>
              <a:t>Freud, S. (1993). </a:t>
            </a:r>
            <a:r>
              <a:rPr lang="en-GB" sz="2000" i="1" dirty="0">
                <a:highlight>
                  <a:srgbClr val="FFFFFF"/>
                </a:highlight>
                <a:latin typeface="Arial"/>
                <a:cs typeface="Arial"/>
              </a:rPr>
              <a:t>Introductory Lectures on Psychoanalysis.</a:t>
            </a:r>
            <a:r>
              <a:rPr lang="en-GB" sz="2000" dirty="0">
                <a:highlight>
                  <a:srgbClr val="FFFFFF"/>
                </a:highlight>
                <a:latin typeface="Arial"/>
                <a:cs typeface="Arial"/>
              </a:rPr>
              <a:t> New York: WW. </a:t>
            </a:r>
            <a:r>
              <a:rPr lang="en-GB" sz="2000">
                <a:highlight>
                  <a:srgbClr val="FFFFFF"/>
                </a:highlight>
                <a:latin typeface="Arial"/>
                <a:cs typeface="Arial"/>
              </a:rPr>
              <a:t>Norton.</a:t>
            </a:r>
            <a:endParaRPr lang="en-GB" sz="2000">
              <a:latin typeface="Arial"/>
              <a:cs typeface="Arial"/>
            </a:endParaRPr>
          </a:p>
          <a:p>
            <a:r>
              <a:rPr lang="en-GB" sz="2000">
                <a:highlight>
                  <a:srgbClr val="FFFFFF"/>
                </a:highlight>
                <a:latin typeface="Arial"/>
                <a:cs typeface="Arial"/>
              </a:rPr>
              <a:t>Jamieson, L (2009). </a:t>
            </a:r>
            <a:r>
              <a:rPr lang="en-GB" sz="2000" i="1" dirty="0">
                <a:highlight>
                  <a:srgbClr val="FFFFFF"/>
                </a:highlight>
                <a:latin typeface="Arial"/>
                <a:cs typeface="Arial"/>
              </a:rPr>
              <a:t>Sport and violence: a critical examination. </a:t>
            </a:r>
            <a:r>
              <a:rPr lang="en-GB" sz="2000" dirty="0">
                <a:highlight>
                  <a:srgbClr val="FFFFFF"/>
                </a:highlight>
                <a:latin typeface="Arial"/>
                <a:cs typeface="Arial"/>
              </a:rPr>
              <a:t>London: Butterworth-Heinemann. </a:t>
            </a:r>
            <a:endParaRPr lang="en-GB" sz="2000">
              <a:latin typeface="Arial"/>
              <a:cs typeface="Arial"/>
            </a:endParaRPr>
          </a:p>
          <a:p>
            <a:r>
              <a:rPr lang="en-GB" sz="2000">
                <a:highlight>
                  <a:srgbClr val="FFFFFF"/>
                </a:highlight>
                <a:latin typeface="Arial"/>
                <a:cs typeface="Arial"/>
              </a:rPr>
              <a:t>Krug. E, Dahlberg. L, Mercy. J et al (2002). World report of violence and health. Geneva: World Health Organization. </a:t>
            </a:r>
            <a:endParaRPr lang="en-GB" sz="2000" dirty="0">
              <a:highlight>
                <a:srgbClr val="FFFFFF"/>
              </a:highlight>
              <a:latin typeface="Arial"/>
              <a:cs typeface="Arial"/>
            </a:endParaRPr>
          </a:p>
          <a:p>
            <a:r>
              <a:rPr lang="en-GB" sz="2000">
                <a:highlight>
                  <a:srgbClr val="FFFFFF"/>
                </a:highlight>
                <a:latin typeface="Arial"/>
                <a:cs typeface="Arial"/>
              </a:rPr>
              <a:t>Morgan, W.J.J. (2024). </a:t>
            </a:r>
            <a:r>
              <a:rPr lang="en-GB" sz="2000" i="1">
                <a:highlight>
                  <a:srgbClr val="FFFFFF"/>
                </a:highlight>
                <a:latin typeface="Arial"/>
                <a:cs typeface="Arial"/>
              </a:rPr>
              <a:t>Ethics in Sport. </a:t>
            </a:r>
            <a:r>
              <a:rPr lang="en-GB" sz="2000">
                <a:highlight>
                  <a:srgbClr val="FFFFFF"/>
                </a:highlight>
                <a:latin typeface="Arial"/>
                <a:cs typeface="Arial"/>
              </a:rPr>
              <a:t>Illinois: Human Kinetics. </a:t>
            </a:r>
            <a:endParaRPr lang="en-GB" sz="2000">
              <a:latin typeface="Arial"/>
              <a:cs typeface="Arial"/>
            </a:endParaRPr>
          </a:p>
          <a:p>
            <a:r>
              <a:rPr lang="en-GB" sz="2000">
                <a:highlight>
                  <a:srgbClr val="FFFFFF"/>
                </a:highlight>
                <a:latin typeface="Arial"/>
                <a:cs typeface="Arial"/>
              </a:rPr>
              <a:t>Schneider, R.C. (2022). </a:t>
            </a:r>
            <a:r>
              <a:rPr lang="en-GB" sz="2000" i="1">
                <a:highlight>
                  <a:srgbClr val="FFFFFF"/>
                </a:highlight>
                <a:latin typeface="Arial"/>
                <a:cs typeface="Arial"/>
              </a:rPr>
              <a:t>Ethics of sport &amp; athletics: theory, issues, and application. </a:t>
            </a:r>
            <a:r>
              <a:rPr lang="en-GB" sz="2000">
                <a:highlight>
                  <a:srgbClr val="FFFFFF"/>
                </a:highlight>
                <a:latin typeface="Arial"/>
                <a:cs typeface="Arial"/>
              </a:rPr>
              <a:t>Philadelphia: Wolters Kluwe. </a:t>
            </a:r>
          </a:p>
          <a:p>
            <a:r>
              <a:rPr lang="en-GB" sz="2000">
                <a:highlight>
                  <a:srgbClr val="FFFFFF"/>
                </a:highlight>
                <a:latin typeface="Arial"/>
                <a:cs typeface="Arial"/>
              </a:rPr>
              <a:t>Terry, PC, Jackson J. (18985). The determinants and control of violence in sport. </a:t>
            </a:r>
            <a:r>
              <a:rPr lang="en-GB" sz="2000" i="1">
                <a:highlight>
                  <a:srgbClr val="FFFFFF"/>
                </a:highlight>
                <a:latin typeface="Arial"/>
                <a:cs typeface="Arial"/>
              </a:rPr>
              <a:t>Quest</a:t>
            </a:r>
            <a:r>
              <a:rPr lang="en-GB" sz="2000">
                <a:highlight>
                  <a:srgbClr val="FFFFFF"/>
                </a:highlight>
                <a:latin typeface="Arial"/>
                <a:cs typeface="Arial"/>
              </a:rPr>
              <a:t>. 37(1):176–185.</a:t>
            </a:r>
            <a:endParaRPr lang="en-GB" sz="2000" dirty="0">
              <a:highlight>
                <a:srgbClr val="FFFFFF"/>
              </a:highlight>
              <a:latin typeface="Arial"/>
              <a:cs typeface="Arial"/>
            </a:endParaRPr>
          </a:p>
          <a:p>
            <a:endParaRPr lang="en-GB" sz="2000" dirty="0">
              <a:highlight>
                <a:srgbClr val="FFFFFF"/>
              </a:highlight>
              <a:latin typeface="Arial"/>
              <a:cs typeface="Arial"/>
            </a:endParaRPr>
          </a:p>
          <a:p>
            <a:endParaRPr lang="en-GB" sz="2000" dirty="0">
              <a:highlight>
                <a:srgbClr val="FFFFFF"/>
              </a:highlight>
              <a:latin typeface="Arial"/>
              <a:cs typeface="Arial"/>
            </a:endParaRPr>
          </a:p>
          <a:p>
            <a:endParaRPr lang="en-GB" dirty="0"/>
          </a:p>
        </p:txBody>
      </p:sp>
    </p:spTree>
    <p:extLst>
      <p:ext uri="{BB962C8B-B14F-4D97-AF65-F5344CB8AC3E}">
        <p14:creationId xmlns:p14="http://schemas.microsoft.com/office/powerpoint/2010/main" val="98785027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Ethics and Violence in Sport</vt:lpstr>
      <vt:lpstr>Outline </vt:lpstr>
      <vt:lpstr>Main thesis</vt:lpstr>
      <vt:lpstr>What is Violence? </vt:lpstr>
      <vt:lpstr>So how does violence relate to sport?</vt:lpstr>
      <vt:lpstr>Promotion of violence within sport and the dangers </vt:lpstr>
      <vt:lpstr>Ethical theories applied to sport</vt:lpstr>
      <vt:lpstr>Does limiting violence limit the game? </vt:lpstr>
      <vt:lpstr>Spectators and Violence</vt:lpstr>
      <vt:lpstr>Violence is integral to Sport –within bounds </vt:lpstr>
      <vt:lpstr>Why violence in Sport can be beneficial? </vt:lpstr>
      <vt:lpstr>Conclusion </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883</cp:revision>
  <dcterms:created xsi:type="dcterms:W3CDTF">2026-08-16T16:21:30Z</dcterms:created>
  <dcterms:modified xsi:type="dcterms:W3CDTF">2026-08-16T20:17:16Z</dcterms:modified>
</cp:coreProperties>
</file>