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2" r:id="rId1"/>
  </p:sldMasterIdLst>
  <p:sldIdLst>
    <p:sldId id="256" r:id="rId2"/>
    <p:sldId id="264" r:id="rId3"/>
    <p:sldId id="265" r:id="rId4"/>
    <p:sldId id="266" r:id="rId5"/>
    <p:sldId id="277" r:id="rId6"/>
    <p:sldId id="267" r:id="rId7"/>
    <p:sldId id="268" r:id="rId8"/>
    <p:sldId id="276" r:id="rId9"/>
    <p:sldId id="270" r:id="rId10"/>
    <p:sldId id="273" r:id="rId11"/>
    <p:sldId id="274" r:id="rId12"/>
    <p:sldId id="27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ah, Ashfak" initials="MA" lastIdx="1" clrIdx="0">
    <p:extLst>
      <p:ext uri="{19B8F6BF-5375-455C-9EA6-DF929625EA0E}">
        <p15:presenceInfo xmlns:p15="http://schemas.microsoft.com/office/powerpoint/2012/main" userId="S::Ashfak.Miah@justice.gov.uk::f48f8345-8fb3-46f0-b034-f941e07d932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C5812A-6C75-41A2-B402-B7CEE45B55B7}" v="23" dt="2021-12-10T00:01:46.115"/>
    <p1510:client id="{68606E2C-0D40-4DEE-BE72-15C19ED0D420}" v="21" dt="2021-12-10T00:39:02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52" y="8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ah, Ashfak" userId="f48f8345-8fb3-46f0-b034-f941e07d932e" providerId="ADAL" clId="{68606E2C-0D40-4DEE-BE72-15C19ED0D420}"/>
    <pc:docChg chg="custSel modSld">
      <pc:chgData name="Miah, Ashfak" userId="f48f8345-8fb3-46f0-b034-f941e07d932e" providerId="ADAL" clId="{68606E2C-0D40-4DEE-BE72-15C19ED0D420}" dt="2021-12-10T00:38:57.200" v="24" actId="14100"/>
      <pc:docMkLst>
        <pc:docMk/>
      </pc:docMkLst>
      <pc:sldChg chg="modSp modTransition modAnim">
        <pc:chgData name="Miah, Ashfak" userId="f48f8345-8fb3-46f0-b034-f941e07d932e" providerId="ADAL" clId="{68606E2C-0D40-4DEE-BE72-15C19ED0D420}" dt="2021-12-10T00:38:57.200" v="24" actId="14100"/>
        <pc:sldMkLst>
          <pc:docMk/>
          <pc:sldMk cId="2498620559" sldId="256"/>
        </pc:sldMkLst>
        <pc:spChg chg="mod">
          <ac:chgData name="Miah, Ashfak" userId="f48f8345-8fb3-46f0-b034-f941e07d932e" providerId="ADAL" clId="{68606E2C-0D40-4DEE-BE72-15C19ED0D420}" dt="2021-12-10T00:38:57.200" v="24" actId="14100"/>
          <ac:spMkLst>
            <pc:docMk/>
            <pc:sldMk cId="2498620559" sldId="256"/>
            <ac:spMk id="3" creationId="{ECDEBD85-32E4-497E-992D-8DD42F48422E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hyperlink" Target="https://www.skillsyouneed.com/general/graduate-employability-skills.html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hyperlink" Target="https://www.skillsyouneed.com/general/graduate-employability-skills.html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1E6F3E-17F1-4FA8-8FBB-F1FEC327F6F3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6FE44CE-80CF-4F7F-9193-FEE1CC67076F}">
      <dgm:prSet/>
      <dgm:spPr/>
      <dgm:t>
        <a:bodyPr/>
        <a:lstStyle/>
        <a:p>
          <a:r>
            <a:rPr lang="en-GB" dirty="0"/>
            <a:t>WHAT IS CIVIL SERVICE JOBS</a:t>
          </a:r>
          <a:endParaRPr lang="en-US" dirty="0"/>
        </a:p>
      </dgm:t>
    </dgm:pt>
    <dgm:pt modelId="{28BFB31A-FBC3-48AE-AB0B-1E7787C32637}" type="parTrans" cxnId="{4223BA8D-280F-4668-ADE6-67A93E02519A}">
      <dgm:prSet/>
      <dgm:spPr/>
      <dgm:t>
        <a:bodyPr/>
        <a:lstStyle/>
        <a:p>
          <a:endParaRPr lang="en-US"/>
        </a:p>
      </dgm:t>
    </dgm:pt>
    <dgm:pt modelId="{90B8056C-9AAF-4BB5-8D06-5FF7B194FB7C}" type="sibTrans" cxnId="{4223BA8D-280F-4668-ADE6-67A93E02519A}">
      <dgm:prSet/>
      <dgm:spPr/>
      <dgm:t>
        <a:bodyPr/>
        <a:lstStyle/>
        <a:p>
          <a:endParaRPr lang="en-US"/>
        </a:p>
      </dgm:t>
    </dgm:pt>
    <dgm:pt modelId="{F604C364-D390-4ECD-A58E-58383FBC6638}">
      <dgm:prSet/>
      <dgm:spPr/>
      <dgm:t>
        <a:bodyPr/>
        <a:lstStyle/>
        <a:p>
          <a:r>
            <a:rPr lang="en-GB" dirty="0"/>
            <a:t>HOW/WHERE YOU CAN APPLY FOR CIVIL SERVICE JOBS</a:t>
          </a:r>
          <a:endParaRPr lang="en-US" dirty="0"/>
        </a:p>
      </dgm:t>
    </dgm:pt>
    <dgm:pt modelId="{F8A565B7-166F-419E-B298-CD1C3CD7C388}" type="parTrans" cxnId="{907B7C4A-75C5-43E5-9156-BE57B77C8468}">
      <dgm:prSet/>
      <dgm:spPr/>
      <dgm:t>
        <a:bodyPr/>
        <a:lstStyle/>
        <a:p>
          <a:endParaRPr lang="en-US"/>
        </a:p>
      </dgm:t>
    </dgm:pt>
    <dgm:pt modelId="{64AC2C17-B279-4D53-8D4B-0875DD68EBB0}" type="sibTrans" cxnId="{907B7C4A-75C5-43E5-9156-BE57B77C8468}">
      <dgm:prSet/>
      <dgm:spPr/>
      <dgm:t>
        <a:bodyPr/>
        <a:lstStyle/>
        <a:p>
          <a:endParaRPr lang="en-US"/>
        </a:p>
      </dgm:t>
    </dgm:pt>
    <dgm:pt modelId="{B15D8F57-6B62-439C-8015-2366F4D05840}">
      <dgm:prSet/>
      <dgm:spPr/>
      <dgm:t>
        <a:bodyPr/>
        <a:lstStyle/>
        <a:p>
          <a:r>
            <a:rPr lang="en-GB" dirty="0"/>
            <a:t>WHAT REQUIREMENTS YOU NEED</a:t>
          </a:r>
          <a:endParaRPr lang="en-US" dirty="0"/>
        </a:p>
      </dgm:t>
    </dgm:pt>
    <dgm:pt modelId="{FCB83EBF-5952-49E1-AF72-350447BA7636}" type="parTrans" cxnId="{C13F9869-BE82-4C06-8E75-AB7F48987E5D}">
      <dgm:prSet/>
      <dgm:spPr/>
      <dgm:t>
        <a:bodyPr/>
        <a:lstStyle/>
        <a:p>
          <a:endParaRPr lang="en-US"/>
        </a:p>
      </dgm:t>
    </dgm:pt>
    <dgm:pt modelId="{F2B56EBD-117D-4BE7-8108-8CBE2DA5864F}" type="sibTrans" cxnId="{C13F9869-BE82-4C06-8E75-AB7F48987E5D}">
      <dgm:prSet/>
      <dgm:spPr/>
      <dgm:t>
        <a:bodyPr/>
        <a:lstStyle/>
        <a:p>
          <a:endParaRPr lang="en-US"/>
        </a:p>
      </dgm:t>
    </dgm:pt>
    <dgm:pt modelId="{53C87B47-96A1-404A-A7B9-B9A8A0340B1D}">
      <dgm:prSet/>
      <dgm:spPr/>
      <dgm:t>
        <a:bodyPr/>
        <a:lstStyle/>
        <a:p>
          <a:r>
            <a:rPr lang="en-US" dirty="0"/>
            <a:t>SWOT STRENGTH &amp; WEAKNESS</a:t>
          </a:r>
        </a:p>
      </dgm:t>
    </dgm:pt>
    <dgm:pt modelId="{D9E99CB6-736C-4043-9D95-8FE167E16C46}" type="parTrans" cxnId="{273B121E-7743-4399-BD34-4B1DCAF5107F}">
      <dgm:prSet/>
      <dgm:spPr/>
      <dgm:t>
        <a:bodyPr/>
        <a:lstStyle/>
        <a:p>
          <a:endParaRPr lang="en-GB"/>
        </a:p>
      </dgm:t>
    </dgm:pt>
    <dgm:pt modelId="{2073712C-964A-46E7-83DE-9EE1FE06671C}" type="sibTrans" cxnId="{273B121E-7743-4399-BD34-4B1DCAF5107F}">
      <dgm:prSet/>
      <dgm:spPr/>
      <dgm:t>
        <a:bodyPr/>
        <a:lstStyle/>
        <a:p>
          <a:endParaRPr lang="en-GB"/>
        </a:p>
      </dgm:t>
    </dgm:pt>
    <dgm:pt modelId="{4DF4ABFB-471F-4EEC-BBB4-38DA6DEDE470}">
      <dgm:prSet/>
      <dgm:spPr/>
      <dgm:t>
        <a:bodyPr/>
        <a:lstStyle/>
        <a:p>
          <a:r>
            <a:rPr lang="en-US" dirty="0"/>
            <a:t>DEFINITIONS OF BEHAVIOURS</a:t>
          </a:r>
        </a:p>
      </dgm:t>
    </dgm:pt>
    <dgm:pt modelId="{868A1493-1069-4477-BA2F-C36AFB6EA626}" type="parTrans" cxnId="{F71A1505-2D8D-46A7-8EFA-7651973AD427}">
      <dgm:prSet/>
      <dgm:spPr/>
      <dgm:t>
        <a:bodyPr/>
        <a:lstStyle/>
        <a:p>
          <a:endParaRPr lang="en-GB"/>
        </a:p>
      </dgm:t>
    </dgm:pt>
    <dgm:pt modelId="{1F761861-0085-40AE-89C6-040D5D767FCA}" type="sibTrans" cxnId="{F71A1505-2D8D-46A7-8EFA-7651973AD427}">
      <dgm:prSet/>
      <dgm:spPr/>
      <dgm:t>
        <a:bodyPr/>
        <a:lstStyle/>
        <a:p>
          <a:endParaRPr lang="en-GB"/>
        </a:p>
      </dgm:t>
    </dgm:pt>
    <dgm:pt modelId="{B7870E82-C69F-4A9C-91B3-A13240930414}">
      <dgm:prSet/>
      <dgm:spPr/>
      <dgm:t>
        <a:bodyPr/>
        <a:lstStyle/>
        <a:p>
          <a:r>
            <a:rPr lang="en-US" dirty="0"/>
            <a:t>REFERENCE</a:t>
          </a:r>
        </a:p>
      </dgm:t>
    </dgm:pt>
    <dgm:pt modelId="{ABBE4D96-B68F-407E-8C1B-747DED9FD039}" type="parTrans" cxnId="{CA107DF3-7B22-42EB-A9E2-DB0F45B4C0CE}">
      <dgm:prSet/>
      <dgm:spPr/>
      <dgm:t>
        <a:bodyPr/>
        <a:lstStyle/>
        <a:p>
          <a:endParaRPr lang="en-GB"/>
        </a:p>
      </dgm:t>
    </dgm:pt>
    <dgm:pt modelId="{2BC2D8D1-2B1D-457B-861B-D944D9C8DDD4}" type="sibTrans" cxnId="{CA107DF3-7B22-42EB-A9E2-DB0F45B4C0CE}">
      <dgm:prSet/>
      <dgm:spPr/>
      <dgm:t>
        <a:bodyPr/>
        <a:lstStyle/>
        <a:p>
          <a:endParaRPr lang="en-GB"/>
        </a:p>
      </dgm:t>
    </dgm:pt>
    <dgm:pt modelId="{79443ED5-3038-4681-9870-7CA28990DF01}" type="pres">
      <dgm:prSet presAssocID="{CE1E6F3E-17F1-4FA8-8FBB-F1FEC327F6F3}" presName="vert0" presStyleCnt="0">
        <dgm:presLayoutVars>
          <dgm:dir/>
          <dgm:animOne val="branch"/>
          <dgm:animLvl val="lvl"/>
        </dgm:presLayoutVars>
      </dgm:prSet>
      <dgm:spPr/>
    </dgm:pt>
    <dgm:pt modelId="{0AC43EED-5982-4DA2-BEBF-76112ADC09C2}" type="pres">
      <dgm:prSet presAssocID="{B6FE44CE-80CF-4F7F-9193-FEE1CC67076F}" presName="thickLine" presStyleLbl="alignNode1" presStyleIdx="0" presStyleCnt="6"/>
      <dgm:spPr/>
    </dgm:pt>
    <dgm:pt modelId="{63369BC4-7B47-42E3-B1BC-7C833EEABD0D}" type="pres">
      <dgm:prSet presAssocID="{B6FE44CE-80CF-4F7F-9193-FEE1CC67076F}" presName="horz1" presStyleCnt="0"/>
      <dgm:spPr/>
    </dgm:pt>
    <dgm:pt modelId="{D0C1CFB1-24C8-4868-8988-99DE81D62841}" type="pres">
      <dgm:prSet presAssocID="{B6FE44CE-80CF-4F7F-9193-FEE1CC67076F}" presName="tx1" presStyleLbl="revTx" presStyleIdx="0" presStyleCnt="6"/>
      <dgm:spPr/>
    </dgm:pt>
    <dgm:pt modelId="{1AC6C6F4-7193-4ADE-98D1-9341E01C4684}" type="pres">
      <dgm:prSet presAssocID="{B6FE44CE-80CF-4F7F-9193-FEE1CC67076F}" presName="vert1" presStyleCnt="0"/>
      <dgm:spPr/>
    </dgm:pt>
    <dgm:pt modelId="{A6D18954-B084-4887-9C87-3A9F73F0625E}" type="pres">
      <dgm:prSet presAssocID="{F604C364-D390-4ECD-A58E-58383FBC6638}" presName="thickLine" presStyleLbl="alignNode1" presStyleIdx="1" presStyleCnt="6"/>
      <dgm:spPr/>
    </dgm:pt>
    <dgm:pt modelId="{2BCBCBCA-99D7-4FE9-A015-D9EA0C3D7863}" type="pres">
      <dgm:prSet presAssocID="{F604C364-D390-4ECD-A58E-58383FBC6638}" presName="horz1" presStyleCnt="0"/>
      <dgm:spPr/>
    </dgm:pt>
    <dgm:pt modelId="{06007A84-63E2-48E6-B12B-26D89E1D8DB8}" type="pres">
      <dgm:prSet presAssocID="{F604C364-D390-4ECD-A58E-58383FBC6638}" presName="tx1" presStyleLbl="revTx" presStyleIdx="1" presStyleCnt="6"/>
      <dgm:spPr/>
    </dgm:pt>
    <dgm:pt modelId="{62ACA835-53CA-420B-95E7-383E73937692}" type="pres">
      <dgm:prSet presAssocID="{F604C364-D390-4ECD-A58E-58383FBC6638}" presName="vert1" presStyleCnt="0"/>
      <dgm:spPr/>
    </dgm:pt>
    <dgm:pt modelId="{3B1F8A71-AC9D-4F11-8C35-3254003615BA}" type="pres">
      <dgm:prSet presAssocID="{4DF4ABFB-471F-4EEC-BBB4-38DA6DEDE470}" presName="thickLine" presStyleLbl="alignNode1" presStyleIdx="2" presStyleCnt="6"/>
      <dgm:spPr/>
    </dgm:pt>
    <dgm:pt modelId="{8E26EAE4-8718-4F86-819F-39138FC00AA4}" type="pres">
      <dgm:prSet presAssocID="{4DF4ABFB-471F-4EEC-BBB4-38DA6DEDE470}" presName="horz1" presStyleCnt="0"/>
      <dgm:spPr/>
    </dgm:pt>
    <dgm:pt modelId="{22EBEEC7-69D4-4C47-B496-DB9C8E2811FA}" type="pres">
      <dgm:prSet presAssocID="{4DF4ABFB-471F-4EEC-BBB4-38DA6DEDE470}" presName="tx1" presStyleLbl="revTx" presStyleIdx="2" presStyleCnt="6"/>
      <dgm:spPr/>
    </dgm:pt>
    <dgm:pt modelId="{A46C588F-9734-473A-A84A-F8665D5573B0}" type="pres">
      <dgm:prSet presAssocID="{4DF4ABFB-471F-4EEC-BBB4-38DA6DEDE470}" presName="vert1" presStyleCnt="0"/>
      <dgm:spPr/>
    </dgm:pt>
    <dgm:pt modelId="{481CCB02-417C-49C7-ADA7-7A36D245F47C}" type="pres">
      <dgm:prSet presAssocID="{B15D8F57-6B62-439C-8015-2366F4D05840}" presName="thickLine" presStyleLbl="alignNode1" presStyleIdx="3" presStyleCnt="6"/>
      <dgm:spPr/>
    </dgm:pt>
    <dgm:pt modelId="{69A79FB1-A84E-4DBA-86A3-2B4BAB40EC40}" type="pres">
      <dgm:prSet presAssocID="{B15D8F57-6B62-439C-8015-2366F4D05840}" presName="horz1" presStyleCnt="0"/>
      <dgm:spPr/>
    </dgm:pt>
    <dgm:pt modelId="{4548628D-39C1-4853-8E61-AD95E173A35C}" type="pres">
      <dgm:prSet presAssocID="{B15D8F57-6B62-439C-8015-2366F4D05840}" presName="tx1" presStyleLbl="revTx" presStyleIdx="3" presStyleCnt="6"/>
      <dgm:spPr/>
    </dgm:pt>
    <dgm:pt modelId="{80F665E4-8DCD-4FB0-BEB7-219DC391A7C9}" type="pres">
      <dgm:prSet presAssocID="{B15D8F57-6B62-439C-8015-2366F4D05840}" presName="vert1" presStyleCnt="0"/>
      <dgm:spPr/>
    </dgm:pt>
    <dgm:pt modelId="{EDC737E9-F48D-473E-90A0-61C84585E38A}" type="pres">
      <dgm:prSet presAssocID="{53C87B47-96A1-404A-A7B9-B9A8A0340B1D}" presName="thickLine" presStyleLbl="alignNode1" presStyleIdx="4" presStyleCnt="6"/>
      <dgm:spPr/>
    </dgm:pt>
    <dgm:pt modelId="{7F6CF045-1D1F-40AC-87EC-955F2EA3B66D}" type="pres">
      <dgm:prSet presAssocID="{53C87B47-96A1-404A-A7B9-B9A8A0340B1D}" presName="horz1" presStyleCnt="0"/>
      <dgm:spPr/>
    </dgm:pt>
    <dgm:pt modelId="{D714B0CE-22CE-43B0-93C0-67239FF6498D}" type="pres">
      <dgm:prSet presAssocID="{53C87B47-96A1-404A-A7B9-B9A8A0340B1D}" presName="tx1" presStyleLbl="revTx" presStyleIdx="4" presStyleCnt="6"/>
      <dgm:spPr/>
    </dgm:pt>
    <dgm:pt modelId="{D0500E6C-E352-4B2F-A83F-35F16BADC1F2}" type="pres">
      <dgm:prSet presAssocID="{53C87B47-96A1-404A-A7B9-B9A8A0340B1D}" presName="vert1" presStyleCnt="0"/>
      <dgm:spPr/>
    </dgm:pt>
    <dgm:pt modelId="{F9A5F89D-650B-4C32-91DC-499809AA2714}" type="pres">
      <dgm:prSet presAssocID="{B7870E82-C69F-4A9C-91B3-A13240930414}" presName="thickLine" presStyleLbl="alignNode1" presStyleIdx="5" presStyleCnt="6"/>
      <dgm:spPr/>
    </dgm:pt>
    <dgm:pt modelId="{1C4D4819-4B09-4650-9231-184C1BAE5359}" type="pres">
      <dgm:prSet presAssocID="{B7870E82-C69F-4A9C-91B3-A13240930414}" presName="horz1" presStyleCnt="0"/>
      <dgm:spPr/>
    </dgm:pt>
    <dgm:pt modelId="{A74E226B-BBB2-4D4A-8185-2730E3B5EEFB}" type="pres">
      <dgm:prSet presAssocID="{B7870E82-C69F-4A9C-91B3-A13240930414}" presName="tx1" presStyleLbl="revTx" presStyleIdx="5" presStyleCnt="6"/>
      <dgm:spPr/>
    </dgm:pt>
    <dgm:pt modelId="{5BFDF8D3-EB15-4908-8A4D-25C12C768893}" type="pres">
      <dgm:prSet presAssocID="{B7870E82-C69F-4A9C-91B3-A13240930414}" presName="vert1" presStyleCnt="0"/>
      <dgm:spPr/>
    </dgm:pt>
  </dgm:ptLst>
  <dgm:cxnLst>
    <dgm:cxn modelId="{F71A1505-2D8D-46A7-8EFA-7651973AD427}" srcId="{CE1E6F3E-17F1-4FA8-8FBB-F1FEC327F6F3}" destId="{4DF4ABFB-471F-4EEC-BBB4-38DA6DEDE470}" srcOrd="2" destOrd="0" parTransId="{868A1493-1069-4477-BA2F-C36AFB6EA626}" sibTransId="{1F761861-0085-40AE-89C6-040D5D767FCA}"/>
    <dgm:cxn modelId="{273B121E-7743-4399-BD34-4B1DCAF5107F}" srcId="{CE1E6F3E-17F1-4FA8-8FBB-F1FEC327F6F3}" destId="{53C87B47-96A1-404A-A7B9-B9A8A0340B1D}" srcOrd="4" destOrd="0" parTransId="{D9E99CB6-736C-4043-9D95-8FE167E16C46}" sibTransId="{2073712C-964A-46E7-83DE-9EE1FE06671C}"/>
    <dgm:cxn modelId="{F4A8F35D-8F9D-429E-BA2E-FD2C10AB7658}" type="presOf" srcId="{CE1E6F3E-17F1-4FA8-8FBB-F1FEC327F6F3}" destId="{79443ED5-3038-4681-9870-7CA28990DF01}" srcOrd="0" destOrd="0" presId="urn:microsoft.com/office/officeart/2008/layout/LinedList"/>
    <dgm:cxn modelId="{C13F9869-BE82-4C06-8E75-AB7F48987E5D}" srcId="{CE1E6F3E-17F1-4FA8-8FBB-F1FEC327F6F3}" destId="{B15D8F57-6B62-439C-8015-2366F4D05840}" srcOrd="3" destOrd="0" parTransId="{FCB83EBF-5952-49E1-AF72-350447BA7636}" sibTransId="{F2B56EBD-117D-4BE7-8108-8CBE2DA5864F}"/>
    <dgm:cxn modelId="{907B7C4A-75C5-43E5-9156-BE57B77C8468}" srcId="{CE1E6F3E-17F1-4FA8-8FBB-F1FEC327F6F3}" destId="{F604C364-D390-4ECD-A58E-58383FBC6638}" srcOrd="1" destOrd="0" parTransId="{F8A565B7-166F-419E-B298-CD1C3CD7C388}" sibTransId="{64AC2C17-B279-4D53-8D4B-0875DD68EBB0}"/>
    <dgm:cxn modelId="{11AF876D-D2C1-4460-BCEB-A2DAC9B00029}" type="presOf" srcId="{4DF4ABFB-471F-4EEC-BBB4-38DA6DEDE470}" destId="{22EBEEC7-69D4-4C47-B496-DB9C8E2811FA}" srcOrd="0" destOrd="0" presId="urn:microsoft.com/office/officeart/2008/layout/LinedList"/>
    <dgm:cxn modelId="{79B98853-6FF8-48C7-A89C-F185F222C7CE}" type="presOf" srcId="{F604C364-D390-4ECD-A58E-58383FBC6638}" destId="{06007A84-63E2-48E6-B12B-26D89E1D8DB8}" srcOrd="0" destOrd="0" presId="urn:microsoft.com/office/officeart/2008/layout/LinedList"/>
    <dgm:cxn modelId="{080BD57A-BB45-4AB4-90A9-26255D4B13FF}" type="presOf" srcId="{53C87B47-96A1-404A-A7B9-B9A8A0340B1D}" destId="{D714B0CE-22CE-43B0-93C0-67239FF6498D}" srcOrd="0" destOrd="0" presId="urn:microsoft.com/office/officeart/2008/layout/LinedList"/>
    <dgm:cxn modelId="{4223BA8D-280F-4668-ADE6-67A93E02519A}" srcId="{CE1E6F3E-17F1-4FA8-8FBB-F1FEC327F6F3}" destId="{B6FE44CE-80CF-4F7F-9193-FEE1CC67076F}" srcOrd="0" destOrd="0" parTransId="{28BFB31A-FBC3-48AE-AB0B-1E7787C32637}" sibTransId="{90B8056C-9AAF-4BB5-8D06-5FF7B194FB7C}"/>
    <dgm:cxn modelId="{F43ABEA1-635F-41F2-9BBB-2E72114AF298}" type="presOf" srcId="{B6FE44CE-80CF-4F7F-9193-FEE1CC67076F}" destId="{D0C1CFB1-24C8-4868-8988-99DE81D62841}" srcOrd="0" destOrd="0" presId="urn:microsoft.com/office/officeart/2008/layout/LinedList"/>
    <dgm:cxn modelId="{1CD086B6-A9BD-46B9-A2A9-A4DF1D05F4B8}" type="presOf" srcId="{B15D8F57-6B62-439C-8015-2366F4D05840}" destId="{4548628D-39C1-4853-8E61-AD95E173A35C}" srcOrd="0" destOrd="0" presId="urn:microsoft.com/office/officeart/2008/layout/LinedList"/>
    <dgm:cxn modelId="{46AC40EF-69CD-47FC-A3CC-03A2F8B413E6}" type="presOf" srcId="{B7870E82-C69F-4A9C-91B3-A13240930414}" destId="{A74E226B-BBB2-4D4A-8185-2730E3B5EEFB}" srcOrd="0" destOrd="0" presId="urn:microsoft.com/office/officeart/2008/layout/LinedList"/>
    <dgm:cxn modelId="{CA107DF3-7B22-42EB-A9E2-DB0F45B4C0CE}" srcId="{CE1E6F3E-17F1-4FA8-8FBB-F1FEC327F6F3}" destId="{B7870E82-C69F-4A9C-91B3-A13240930414}" srcOrd="5" destOrd="0" parTransId="{ABBE4D96-B68F-407E-8C1B-747DED9FD039}" sibTransId="{2BC2D8D1-2B1D-457B-861B-D944D9C8DDD4}"/>
    <dgm:cxn modelId="{0E473762-A4C4-4826-B273-0B189E598E7A}" type="presParOf" srcId="{79443ED5-3038-4681-9870-7CA28990DF01}" destId="{0AC43EED-5982-4DA2-BEBF-76112ADC09C2}" srcOrd="0" destOrd="0" presId="urn:microsoft.com/office/officeart/2008/layout/LinedList"/>
    <dgm:cxn modelId="{273D50DE-515F-4F24-BB64-30C2E5A17B57}" type="presParOf" srcId="{79443ED5-3038-4681-9870-7CA28990DF01}" destId="{63369BC4-7B47-42E3-B1BC-7C833EEABD0D}" srcOrd="1" destOrd="0" presId="urn:microsoft.com/office/officeart/2008/layout/LinedList"/>
    <dgm:cxn modelId="{F8B35073-4F5E-4624-BCFA-64D4E47BDE48}" type="presParOf" srcId="{63369BC4-7B47-42E3-B1BC-7C833EEABD0D}" destId="{D0C1CFB1-24C8-4868-8988-99DE81D62841}" srcOrd="0" destOrd="0" presId="urn:microsoft.com/office/officeart/2008/layout/LinedList"/>
    <dgm:cxn modelId="{DECCA156-D7B1-49A0-9D2E-53071ED6B9D0}" type="presParOf" srcId="{63369BC4-7B47-42E3-B1BC-7C833EEABD0D}" destId="{1AC6C6F4-7193-4ADE-98D1-9341E01C4684}" srcOrd="1" destOrd="0" presId="urn:microsoft.com/office/officeart/2008/layout/LinedList"/>
    <dgm:cxn modelId="{F09169B8-44C5-480F-AB94-6DC68708D170}" type="presParOf" srcId="{79443ED5-3038-4681-9870-7CA28990DF01}" destId="{A6D18954-B084-4887-9C87-3A9F73F0625E}" srcOrd="2" destOrd="0" presId="urn:microsoft.com/office/officeart/2008/layout/LinedList"/>
    <dgm:cxn modelId="{97C55DF4-01D2-452B-9597-A67B90351C08}" type="presParOf" srcId="{79443ED5-3038-4681-9870-7CA28990DF01}" destId="{2BCBCBCA-99D7-4FE9-A015-D9EA0C3D7863}" srcOrd="3" destOrd="0" presId="urn:microsoft.com/office/officeart/2008/layout/LinedList"/>
    <dgm:cxn modelId="{CF565C9A-6E69-419B-9BBB-EAE1468AF3B0}" type="presParOf" srcId="{2BCBCBCA-99D7-4FE9-A015-D9EA0C3D7863}" destId="{06007A84-63E2-48E6-B12B-26D89E1D8DB8}" srcOrd="0" destOrd="0" presId="urn:microsoft.com/office/officeart/2008/layout/LinedList"/>
    <dgm:cxn modelId="{5ED35EF2-795B-47BE-B291-80E7CB9B4FEE}" type="presParOf" srcId="{2BCBCBCA-99D7-4FE9-A015-D9EA0C3D7863}" destId="{62ACA835-53CA-420B-95E7-383E73937692}" srcOrd="1" destOrd="0" presId="urn:microsoft.com/office/officeart/2008/layout/LinedList"/>
    <dgm:cxn modelId="{EBDAFC9E-CDA6-4551-906B-5A16275E66D1}" type="presParOf" srcId="{79443ED5-3038-4681-9870-7CA28990DF01}" destId="{3B1F8A71-AC9D-4F11-8C35-3254003615BA}" srcOrd="4" destOrd="0" presId="urn:microsoft.com/office/officeart/2008/layout/LinedList"/>
    <dgm:cxn modelId="{6B2929C0-37EF-492E-BE79-0E08421216A2}" type="presParOf" srcId="{79443ED5-3038-4681-9870-7CA28990DF01}" destId="{8E26EAE4-8718-4F86-819F-39138FC00AA4}" srcOrd="5" destOrd="0" presId="urn:microsoft.com/office/officeart/2008/layout/LinedList"/>
    <dgm:cxn modelId="{50C89836-83A3-44FC-AF30-08075ECEB45F}" type="presParOf" srcId="{8E26EAE4-8718-4F86-819F-39138FC00AA4}" destId="{22EBEEC7-69D4-4C47-B496-DB9C8E2811FA}" srcOrd="0" destOrd="0" presId="urn:microsoft.com/office/officeart/2008/layout/LinedList"/>
    <dgm:cxn modelId="{7BD0FF2B-571E-4232-A402-D50E555E0026}" type="presParOf" srcId="{8E26EAE4-8718-4F86-819F-39138FC00AA4}" destId="{A46C588F-9734-473A-A84A-F8665D5573B0}" srcOrd="1" destOrd="0" presId="urn:microsoft.com/office/officeart/2008/layout/LinedList"/>
    <dgm:cxn modelId="{22C026A0-FCE4-4176-9234-533593D65E2D}" type="presParOf" srcId="{79443ED5-3038-4681-9870-7CA28990DF01}" destId="{481CCB02-417C-49C7-ADA7-7A36D245F47C}" srcOrd="6" destOrd="0" presId="urn:microsoft.com/office/officeart/2008/layout/LinedList"/>
    <dgm:cxn modelId="{EC680B9F-B944-4274-87D4-1639987EFD29}" type="presParOf" srcId="{79443ED5-3038-4681-9870-7CA28990DF01}" destId="{69A79FB1-A84E-4DBA-86A3-2B4BAB40EC40}" srcOrd="7" destOrd="0" presId="urn:microsoft.com/office/officeart/2008/layout/LinedList"/>
    <dgm:cxn modelId="{9F954D10-6D37-4D4A-8FBB-8FC2462B3439}" type="presParOf" srcId="{69A79FB1-A84E-4DBA-86A3-2B4BAB40EC40}" destId="{4548628D-39C1-4853-8E61-AD95E173A35C}" srcOrd="0" destOrd="0" presId="urn:microsoft.com/office/officeart/2008/layout/LinedList"/>
    <dgm:cxn modelId="{8D683FA1-C74C-4BF5-9625-9287B805D963}" type="presParOf" srcId="{69A79FB1-A84E-4DBA-86A3-2B4BAB40EC40}" destId="{80F665E4-8DCD-4FB0-BEB7-219DC391A7C9}" srcOrd="1" destOrd="0" presId="urn:microsoft.com/office/officeart/2008/layout/LinedList"/>
    <dgm:cxn modelId="{E64E0C31-16BD-4B92-B189-C3BFB8E524A7}" type="presParOf" srcId="{79443ED5-3038-4681-9870-7CA28990DF01}" destId="{EDC737E9-F48D-473E-90A0-61C84585E38A}" srcOrd="8" destOrd="0" presId="urn:microsoft.com/office/officeart/2008/layout/LinedList"/>
    <dgm:cxn modelId="{D27A6F7A-9075-4329-B098-EE77B192F8F9}" type="presParOf" srcId="{79443ED5-3038-4681-9870-7CA28990DF01}" destId="{7F6CF045-1D1F-40AC-87EC-955F2EA3B66D}" srcOrd="9" destOrd="0" presId="urn:microsoft.com/office/officeart/2008/layout/LinedList"/>
    <dgm:cxn modelId="{485C00AC-F9AD-4833-BF5C-B9BBDC068EC5}" type="presParOf" srcId="{7F6CF045-1D1F-40AC-87EC-955F2EA3B66D}" destId="{D714B0CE-22CE-43B0-93C0-67239FF6498D}" srcOrd="0" destOrd="0" presId="urn:microsoft.com/office/officeart/2008/layout/LinedList"/>
    <dgm:cxn modelId="{935D2596-A189-4A29-98C3-7161AE84DA38}" type="presParOf" srcId="{7F6CF045-1D1F-40AC-87EC-955F2EA3B66D}" destId="{D0500E6C-E352-4B2F-A83F-35F16BADC1F2}" srcOrd="1" destOrd="0" presId="urn:microsoft.com/office/officeart/2008/layout/LinedList"/>
    <dgm:cxn modelId="{96A997E8-F189-4CEC-81FD-DA89CB750CBA}" type="presParOf" srcId="{79443ED5-3038-4681-9870-7CA28990DF01}" destId="{F9A5F89D-650B-4C32-91DC-499809AA2714}" srcOrd="10" destOrd="0" presId="urn:microsoft.com/office/officeart/2008/layout/LinedList"/>
    <dgm:cxn modelId="{58FEB214-C848-46C8-8F5E-481EDA13F723}" type="presParOf" srcId="{79443ED5-3038-4681-9870-7CA28990DF01}" destId="{1C4D4819-4B09-4650-9231-184C1BAE5359}" srcOrd="11" destOrd="0" presId="urn:microsoft.com/office/officeart/2008/layout/LinedList"/>
    <dgm:cxn modelId="{AB85BA4C-FE3A-4E15-ABD3-419C58779965}" type="presParOf" srcId="{1C4D4819-4B09-4650-9231-184C1BAE5359}" destId="{A74E226B-BBB2-4D4A-8185-2730E3B5EEFB}" srcOrd="0" destOrd="0" presId="urn:microsoft.com/office/officeart/2008/layout/LinedList"/>
    <dgm:cxn modelId="{64264BE0-EBC5-4DF2-900E-BBDC9404DA12}" type="presParOf" srcId="{1C4D4819-4B09-4650-9231-184C1BAE5359}" destId="{5BFDF8D3-EB15-4908-8A4D-25C12C76889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DE219B-6BF6-4F11-8718-F007000B6D72}" type="doc">
      <dgm:prSet loTypeId="urn:microsoft.com/office/officeart/2018/2/layout/IconVerticalSolidList" loCatId="icon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E6A22C2-2B7E-404F-920D-3A8841EF2FB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Communication Skills</a:t>
          </a:r>
          <a:endParaRPr lang="en-US"/>
        </a:p>
      </dgm:t>
    </dgm:pt>
    <dgm:pt modelId="{060347D4-845C-4FA3-A21E-C5548DB56023}" type="parTrans" cxnId="{F4A7BE99-99B5-4800-B835-9AB8180CE70A}">
      <dgm:prSet/>
      <dgm:spPr/>
      <dgm:t>
        <a:bodyPr/>
        <a:lstStyle/>
        <a:p>
          <a:endParaRPr lang="en-US"/>
        </a:p>
      </dgm:t>
    </dgm:pt>
    <dgm:pt modelId="{BD4385EC-80BC-465F-81F3-F6999A7BB66D}" type="sibTrans" cxnId="{F4A7BE99-99B5-4800-B835-9AB8180CE70A}">
      <dgm:prSet/>
      <dgm:spPr/>
      <dgm:t>
        <a:bodyPr/>
        <a:lstStyle/>
        <a:p>
          <a:endParaRPr lang="en-US"/>
        </a:p>
      </dgm:t>
    </dgm:pt>
    <dgm:pt modelId="{F37D9530-2DDD-4F82-8CDF-72A998E713D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Personal Skills &amp; Interpersonal Skills </a:t>
          </a:r>
          <a:endParaRPr lang="en-US"/>
        </a:p>
      </dgm:t>
    </dgm:pt>
    <dgm:pt modelId="{27DC5579-55E9-40DD-8051-11CEA4FF5C92}" type="parTrans" cxnId="{B9BC0AED-B7C6-45F4-B073-3C6F396C06CE}">
      <dgm:prSet/>
      <dgm:spPr/>
      <dgm:t>
        <a:bodyPr/>
        <a:lstStyle/>
        <a:p>
          <a:endParaRPr lang="en-US"/>
        </a:p>
      </dgm:t>
    </dgm:pt>
    <dgm:pt modelId="{3FA959AB-30A5-4924-B7A0-D9DB0B932191}" type="sibTrans" cxnId="{B9BC0AED-B7C6-45F4-B073-3C6F396C06CE}">
      <dgm:prSet/>
      <dgm:spPr/>
      <dgm:t>
        <a:bodyPr/>
        <a:lstStyle/>
        <a:p>
          <a:endParaRPr lang="en-US"/>
        </a:p>
      </dgm:t>
    </dgm:pt>
    <dgm:pt modelId="{51566FFA-322A-4BD8-AC60-E02E4920BE1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IT Skills</a:t>
          </a:r>
          <a:endParaRPr lang="en-US"/>
        </a:p>
      </dgm:t>
    </dgm:pt>
    <dgm:pt modelId="{26E5C98A-D2C7-4A54-8402-A72397C0F4DD}" type="parTrans" cxnId="{7243CD3B-EF5C-46CB-B02A-5A5656C06023}">
      <dgm:prSet/>
      <dgm:spPr/>
      <dgm:t>
        <a:bodyPr/>
        <a:lstStyle/>
        <a:p>
          <a:endParaRPr lang="en-US"/>
        </a:p>
      </dgm:t>
    </dgm:pt>
    <dgm:pt modelId="{01913E5D-44AB-416B-96EE-B333CE1B7B51}" type="sibTrans" cxnId="{7243CD3B-EF5C-46CB-B02A-5A5656C06023}">
      <dgm:prSet/>
      <dgm:spPr/>
      <dgm:t>
        <a:bodyPr/>
        <a:lstStyle/>
        <a:p>
          <a:endParaRPr lang="en-US"/>
        </a:p>
      </dgm:t>
    </dgm:pt>
    <dgm:pt modelId="{7A9A8744-514A-49DE-9130-ECFEA0F3E1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Time Management</a:t>
          </a:r>
        </a:p>
      </dgm:t>
    </dgm:pt>
    <dgm:pt modelId="{68478408-C38F-41F8-BDDB-981B5D632A64}" type="sibTrans" cxnId="{F31FC719-7103-43EF-8A02-9835466234E0}">
      <dgm:prSet/>
      <dgm:spPr/>
      <dgm:t>
        <a:bodyPr/>
        <a:lstStyle/>
        <a:p>
          <a:endParaRPr lang="en-US"/>
        </a:p>
      </dgm:t>
    </dgm:pt>
    <dgm:pt modelId="{58D2C101-F2F3-486A-86AF-2270DAE17413}" type="parTrans" cxnId="{F31FC719-7103-43EF-8A02-9835466234E0}">
      <dgm:prSet/>
      <dgm:spPr/>
      <dgm:t>
        <a:bodyPr/>
        <a:lstStyle/>
        <a:p>
          <a:endParaRPr lang="en-US"/>
        </a:p>
      </dgm:t>
    </dgm:pt>
    <dgm:pt modelId="{908841B5-89B3-4C51-A662-820388643CB9}" type="pres">
      <dgm:prSet presAssocID="{43DE219B-6BF6-4F11-8718-F007000B6D72}" presName="root" presStyleCnt="0">
        <dgm:presLayoutVars>
          <dgm:dir/>
          <dgm:resizeHandles val="exact"/>
        </dgm:presLayoutVars>
      </dgm:prSet>
      <dgm:spPr/>
    </dgm:pt>
    <dgm:pt modelId="{C5AE90BE-B66B-4583-9844-85BF05175220}" type="pres">
      <dgm:prSet presAssocID="{3E6A22C2-2B7E-404F-920D-3A8841EF2FB7}" presName="compNode" presStyleCnt="0"/>
      <dgm:spPr/>
    </dgm:pt>
    <dgm:pt modelId="{B3E4BFDD-645D-4245-8B14-6081D55CB3E5}" type="pres">
      <dgm:prSet presAssocID="{3E6A22C2-2B7E-404F-920D-3A8841EF2FB7}" presName="bgRect" presStyleLbl="bgShp" presStyleIdx="0" presStyleCnt="4"/>
      <dgm:spPr/>
    </dgm:pt>
    <dgm:pt modelId="{B766D90E-BB7B-4C2D-81BB-13FA50023A16}" type="pres">
      <dgm:prSet presAssocID="{3E6A22C2-2B7E-404F-920D-3A8841EF2FB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A534B7B3-21EE-4AA3-B1DA-B412C19FE9B9}" type="pres">
      <dgm:prSet presAssocID="{3E6A22C2-2B7E-404F-920D-3A8841EF2FB7}" presName="spaceRect" presStyleCnt="0"/>
      <dgm:spPr/>
    </dgm:pt>
    <dgm:pt modelId="{FB16E805-B081-42E0-92E8-912BD5FF0E80}" type="pres">
      <dgm:prSet presAssocID="{3E6A22C2-2B7E-404F-920D-3A8841EF2FB7}" presName="parTx" presStyleLbl="revTx" presStyleIdx="0" presStyleCnt="4">
        <dgm:presLayoutVars>
          <dgm:chMax val="0"/>
          <dgm:chPref val="0"/>
        </dgm:presLayoutVars>
      </dgm:prSet>
      <dgm:spPr/>
    </dgm:pt>
    <dgm:pt modelId="{CC7FF11F-F46D-4B63-BED9-8D0F481D8BB7}" type="pres">
      <dgm:prSet presAssocID="{BD4385EC-80BC-465F-81F3-F6999A7BB66D}" presName="sibTrans" presStyleCnt="0"/>
      <dgm:spPr/>
    </dgm:pt>
    <dgm:pt modelId="{006F4D4A-1CD5-43FB-B84B-0ED0A8F94374}" type="pres">
      <dgm:prSet presAssocID="{F37D9530-2DDD-4F82-8CDF-72A998E713DA}" presName="compNode" presStyleCnt="0"/>
      <dgm:spPr/>
    </dgm:pt>
    <dgm:pt modelId="{D6832251-D65B-4798-BD72-8C7557658E23}" type="pres">
      <dgm:prSet presAssocID="{F37D9530-2DDD-4F82-8CDF-72A998E713DA}" presName="bgRect" presStyleLbl="bgShp" presStyleIdx="1" presStyleCnt="4"/>
      <dgm:spPr/>
    </dgm:pt>
    <dgm:pt modelId="{EADCD9CC-9EA3-4FD6-8A02-FA4B8F004648}" type="pres">
      <dgm:prSet presAssocID="{F37D9530-2DDD-4F82-8CDF-72A998E713D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65E444A-E715-43E0-8157-C012A3DABBCA}" type="pres">
      <dgm:prSet presAssocID="{F37D9530-2DDD-4F82-8CDF-72A998E713DA}" presName="spaceRect" presStyleCnt="0"/>
      <dgm:spPr/>
    </dgm:pt>
    <dgm:pt modelId="{92D892E0-AA65-43BE-BA5C-26762E9BF372}" type="pres">
      <dgm:prSet presAssocID="{F37D9530-2DDD-4F82-8CDF-72A998E713DA}" presName="parTx" presStyleLbl="revTx" presStyleIdx="1" presStyleCnt="4">
        <dgm:presLayoutVars>
          <dgm:chMax val="0"/>
          <dgm:chPref val="0"/>
        </dgm:presLayoutVars>
      </dgm:prSet>
      <dgm:spPr/>
    </dgm:pt>
    <dgm:pt modelId="{6A1AD1F3-7D24-44FA-A67F-3E8CD93E5438}" type="pres">
      <dgm:prSet presAssocID="{3FA959AB-30A5-4924-B7A0-D9DB0B932191}" presName="sibTrans" presStyleCnt="0"/>
      <dgm:spPr/>
    </dgm:pt>
    <dgm:pt modelId="{7DBC57D2-76C2-4DEA-AD60-049879AC3A91}" type="pres">
      <dgm:prSet presAssocID="{51566FFA-322A-4BD8-AC60-E02E4920BE19}" presName="compNode" presStyleCnt="0"/>
      <dgm:spPr/>
    </dgm:pt>
    <dgm:pt modelId="{0655C208-CF53-4F11-A660-5C37CB590F2A}" type="pres">
      <dgm:prSet presAssocID="{51566FFA-322A-4BD8-AC60-E02E4920BE19}" presName="bgRect" presStyleLbl="bgShp" presStyleIdx="2" presStyleCnt="4"/>
      <dgm:spPr/>
    </dgm:pt>
    <dgm:pt modelId="{73F3636B-96E0-4332-A70F-B16A71E10A8D}" type="pres">
      <dgm:prSet presAssocID="{51566FFA-322A-4BD8-AC60-E02E4920BE1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809CCEE6-2A61-441D-88F4-64D55F3B2299}" type="pres">
      <dgm:prSet presAssocID="{51566FFA-322A-4BD8-AC60-E02E4920BE19}" presName="spaceRect" presStyleCnt="0"/>
      <dgm:spPr/>
    </dgm:pt>
    <dgm:pt modelId="{63827230-12F4-4E9F-9B6F-ADB4D34F5503}" type="pres">
      <dgm:prSet presAssocID="{51566FFA-322A-4BD8-AC60-E02E4920BE19}" presName="parTx" presStyleLbl="revTx" presStyleIdx="2" presStyleCnt="4">
        <dgm:presLayoutVars>
          <dgm:chMax val="0"/>
          <dgm:chPref val="0"/>
        </dgm:presLayoutVars>
      </dgm:prSet>
      <dgm:spPr/>
    </dgm:pt>
    <dgm:pt modelId="{92784BB5-BBE6-4D06-A96D-AE9B7B9B30FD}" type="pres">
      <dgm:prSet presAssocID="{01913E5D-44AB-416B-96EE-B333CE1B7B51}" presName="sibTrans" presStyleCnt="0"/>
      <dgm:spPr/>
    </dgm:pt>
    <dgm:pt modelId="{717C69E0-2423-4C7B-BF1A-2EC56B1F11BF}" type="pres">
      <dgm:prSet presAssocID="{7A9A8744-514A-49DE-9130-ECFEA0F3E155}" presName="compNode" presStyleCnt="0"/>
      <dgm:spPr/>
    </dgm:pt>
    <dgm:pt modelId="{1C622161-265B-4B4C-BDE8-BA4DDB97425C}" type="pres">
      <dgm:prSet presAssocID="{7A9A8744-514A-49DE-9130-ECFEA0F3E155}" presName="bgRect" presStyleLbl="bgShp" presStyleIdx="3" presStyleCnt="4"/>
      <dgm:spPr/>
    </dgm:pt>
    <dgm:pt modelId="{DEC371B2-8B4A-442B-BB00-2FEAA005FD06}" type="pres">
      <dgm:prSet presAssocID="{7A9A8744-514A-49DE-9130-ECFEA0F3E15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9954ABB4-9379-4F82-BE13-9E0B5CECB1AA}" type="pres">
      <dgm:prSet presAssocID="{7A9A8744-514A-49DE-9130-ECFEA0F3E155}" presName="spaceRect" presStyleCnt="0"/>
      <dgm:spPr/>
    </dgm:pt>
    <dgm:pt modelId="{2237A9F7-BC04-43BE-8CC2-6CA149321D16}" type="pres">
      <dgm:prSet presAssocID="{7A9A8744-514A-49DE-9130-ECFEA0F3E15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EB7DA18-B6D6-4DF9-AF43-D7DD6E5478C7}" type="presOf" srcId="{51566FFA-322A-4BD8-AC60-E02E4920BE19}" destId="{63827230-12F4-4E9F-9B6F-ADB4D34F5503}" srcOrd="0" destOrd="0" presId="urn:microsoft.com/office/officeart/2018/2/layout/IconVerticalSolidList"/>
    <dgm:cxn modelId="{F31FC719-7103-43EF-8A02-9835466234E0}" srcId="{43DE219B-6BF6-4F11-8718-F007000B6D72}" destId="{7A9A8744-514A-49DE-9130-ECFEA0F3E155}" srcOrd="3" destOrd="0" parTransId="{58D2C101-F2F3-486A-86AF-2270DAE17413}" sibTransId="{68478408-C38F-41F8-BDDB-981B5D632A64}"/>
    <dgm:cxn modelId="{B689EA2C-96AD-4EE5-BC5D-F9F294EE27E8}" type="presOf" srcId="{7A9A8744-514A-49DE-9130-ECFEA0F3E155}" destId="{2237A9F7-BC04-43BE-8CC2-6CA149321D16}" srcOrd="0" destOrd="0" presId="urn:microsoft.com/office/officeart/2018/2/layout/IconVerticalSolidList"/>
    <dgm:cxn modelId="{7243CD3B-EF5C-46CB-B02A-5A5656C06023}" srcId="{43DE219B-6BF6-4F11-8718-F007000B6D72}" destId="{51566FFA-322A-4BD8-AC60-E02E4920BE19}" srcOrd="2" destOrd="0" parTransId="{26E5C98A-D2C7-4A54-8402-A72397C0F4DD}" sibTransId="{01913E5D-44AB-416B-96EE-B333CE1B7B51}"/>
    <dgm:cxn modelId="{89D39F67-0EDB-479A-A03B-D14CF114BCF0}" type="presOf" srcId="{43DE219B-6BF6-4F11-8718-F007000B6D72}" destId="{908841B5-89B3-4C51-A662-820388643CB9}" srcOrd="0" destOrd="0" presId="urn:microsoft.com/office/officeart/2018/2/layout/IconVerticalSolidList"/>
    <dgm:cxn modelId="{4D656F99-44C0-4E9D-981D-CB07821E9757}" type="presOf" srcId="{F37D9530-2DDD-4F82-8CDF-72A998E713DA}" destId="{92D892E0-AA65-43BE-BA5C-26762E9BF372}" srcOrd="0" destOrd="0" presId="urn:microsoft.com/office/officeart/2018/2/layout/IconVerticalSolidList"/>
    <dgm:cxn modelId="{F4A7BE99-99B5-4800-B835-9AB8180CE70A}" srcId="{43DE219B-6BF6-4F11-8718-F007000B6D72}" destId="{3E6A22C2-2B7E-404F-920D-3A8841EF2FB7}" srcOrd="0" destOrd="0" parTransId="{060347D4-845C-4FA3-A21E-C5548DB56023}" sibTransId="{BD4385EC-80BC-465F-81F3-F6999A7BB66D}"/>
    <dgm:cxn modelId="{B9BC0AED-B7C6-45F4-B073-3C6F396C06CE}" srcId="{43DE219B-6BF6-4F11-8718-F007000B6D72}" destId="{F37D9530-2DDD-4F82-8CDF-72A998E713DA}" srcOrd="1" destOrd="0" parTransId="{27DC5579-55E9-40DD-8051-11CEA4FF5C92}" sibTransId="{3FA959AB-30A5-4924-B7A0-D9DB0B932191}"/>
    <dgm:cxn modelId="{FE03C0F8-AED3-47D5-9295-29426EEC1A38}" type="presOf" srcId="{3E6A22C2-2B7E-404F-920D-3A8841EF2FB7}" destId="{FB16E805-B081-42E0-92E8-912BD5FF0E80}" srcOrd="0" destOrd="0" presId="urn:microsoft.com/office/officeart/2018/2/layout/IconVerticalSolidList"/>
    <dgm:cxn modelId="{56A062ED-6E90-407C-BA55-7F5DEE9611FB}" type="presParOf" srcId="{908841B5-89B3-4C51-A662-820388643CB9}" destId="{C5AE90BE-B66B-4583-9844-85BF05175220}" srcOrd="0" destOrd="0" presId="urn:microsoft.com/office/officeart/2018/2/layout/IconVerticalSolidList"/>
    <dgm:cxn modelId="{E10C4C92-F33B-481A-A449-78781CB6C2C2}" type="presParOf" srcId="{C5AE90BE-B66B-4583-9844-85BF05175220}" destId="{B3E4BFDD-645D-4245-8B14-6081D55CB3E5}" srcOrd="0" destOrd="0" presId="urn:microsoft.com/office/officeart/2018/2/layout/IconVerticalSolidList"/>
    <dgm:cxn modelId="{2B22BA6A-EF91-462D-A212-EB8D19F62598}" type="presParOf" srcId="{C5AE90BE-B66B-4583-9844-85BF05175220}" destId="{B766D90E-BB7B-4C2D-81BB-13FA50023A16}" srcOrd="1" destOrd="0" presId="urn:microsoft.com/office/officeart/2018/2/layout/IconVerticalSolidList"/>
    <dgm:cxn modelId="{9CB04677-3A61-430B-B987-5F9E65D03BD0}" type="presParOf" srcId="{C5AE90BE-B66B-4583-9844-85BF05175220}" destId="{A534B7B3-21EE-4AA3-B1DA-B412C19FE9B9}" srcOrd="2" destOrd="0" presId="urn:microsoft.com/office/officeart/2018/2/layout/IconVerticalSolidList"/>
    <dgm:cxn modelId="{416F6AB0-30F8-4D3A-B97A-9576C60DB740}" type="presParOf" srcId="{C5AE90BE-B66B-4583-9844-85BF05175220}" destId="{FB16E805-B081-42E0-92E8-912BD5FF0E80}" srcOrd="3" destOrd="0" presId="urn:microsoft.com/office/officeart/2018/2/layout/IconVerticalSolidList"/>
    <dgm:cxn modelId="{507BACE7-2E01-4126-B3E2-CA98B8E18BCA}" type="presParOf" srcId="{908841B5-89B3-4C51-A662-820388643CB9}" destId="{CC7FF11F-F46D-4B63-BED9-8D0F481D8BB7}" srcOrd="1" destOrd="0" presId="urn:microsoft.com/office/officeart/2018/2/layout/IconVerticalSolidList"/>
    <dgm:cxn modelId="{764A71A3-CFDA-497B-ADFF-C73358D0D9CB}" type="presParOf" srcId="{908841B5-89B3-4C51-A662-820388643CB9}" destId="{006F4D4A-1CD5-43FB-B84B-0ED0A8F94374}" srcOrd="2" destOrd="0" presId="urn:microsoft.com/office/officeart/2018/2/layout/IconVerticalSolidList"/>
    <dgm:cxn modelId="{3C817D56-8331-4747-8F6D-FC6E2D3C31DE}" type="presParOf" srcId="{006F4D4A-1CD5-43FB-B84B-0ED0A8F94374}" destId="{D6832251-D65B-4798-BD72-8C7557658E23}" srcOrd="0" destOrd="0" presId="urn:microsoft.com/office/officeart/2018/2/layout/IconVerticalSolidList"/>
    <dgm:cxn modelId="{A198387D-03B5-4087-A44E-C6D5670DAD7C}" type="presParOf" srcId="{006F4D4A-1CD5-43FB-B84B-0ED0A8F94374}" destId="{EADCD9CC-9EA3-4FD6-8A02-FA4B8F004648}" srcOrd="1" destOrd="0" presId="urn:microsoft.com/office/officeart/2018/2/layout/IconVerticalSolidList"/>
    <dgm:cxn modelId="{7BD9D7B9-27D2-44B7-B394-3856B74F69E0}" type="presParOf" srcId="{006F4D4A-1CD5-43FB-B84B-0ED0A8F94374}" destId="{E65E444A-E715-43E0-8157-C012A3DABBCA}" srcOrd="2" destOrd="0" presId="urn:microsoft.com/office/officeart/2018/2/layout/IconVerticalSolidList"/>
    <dgm:cxn modelId="{83802750-C8E1-405C-ACC0-3A09BF338918}" type="presParOf" srcId="{006F4D4A-1CD5-43FB-B84B-0ED0A8F94374}" destId="{92D892E0-AA65-43BE-BA5C-26762E9BF372}" srcOrd="3" destOrd="0" presId="urn:microsoft.com/office/officeart/2018/2/layout/IconVerticalSolidList"/>
    <dgm:cxn modelId="{43C6F647-1CAB-4395-AA27-B2A00DB3DCE7}" type="presParOf" srcId="{908841B5-89B3-4C51-A662-820388643CB9}" destId="{6A1AD1F3-7D24-44FA-A67F-3E8CD93E5438}" srcOrd="3" destOrd="0" presId="urn:microsoft.com/office/officeart/2018/2/layout/IconVerticalSolidList"/>
    <dgm:cxn modelId="{C1599762-0B41-4C31-9F9E-F1DCCAFD8FF0}" type="presParOf" srcId="{908841B5-89B3-4C51-A662-820388643CB9}" destId="{7DBC57D2-76C2-4DEA-AD60-049879AC3A91}" srcOrd="4" destOrd="0" presId="urn:microsoft.com/office/officeart/2018/2/layout/IconVerticalSolidList"/>
    <dgm:cxn modelId="{962D2A59-706A-4146-B588-662B8DFB798D}" type="presParOf" srcId="{7DBC57D2-76C2-4DEA-AD60-049879AC3A91}" destId="{0655C208-CF53-4F11-A660-5C37CB590F2A}" srcOrd="0" destOrd="0" presId="urn:microsoft.com/office/officeart/2018/2/layout/IconVerticalSolidList"/>
    <dgm:cxn modelId="{C97308B9-3A0E-473C-9589-ADB57E30EF11}" type="presParOf" srcId="{7DBC57D2-76C2-4DEA-AD60-049879AC3A91}" destId="{73F3636B-96E0-4332-A70F-B16A71E10A8D}" srcOrd="1" destOrd="0" presId="urn:microsoft.com/office/officeart/2018/2/layout/IconVerticalSolidList"/>
    <dgm:cxn modelId="{0472A581-4055-492C-86DD-F7F70FBC3E74}" type="presParOf" srcId="{7DBC57D2-76C2-4DEA-AD60-049879AC3A91}" destId="{809CCEE6-2A61-441D-88F4-64D55F3B2299}" srcOrd="2" destOrd="0" presId="urn:microsoft.com/office/officeart/2018/2/layout/IconVerticalSolidList"/>
    <dgm:cxn modelId="{C7758A0E-CC5A-484C-B909-59576E6FDB29}" type="presParOf" srcId="{7DBC57D2-76C2-4DEA-AD60-049879AC3A91}" destId="{63827230-12F4-4E9F-9B6F-ADB4D34F5503}" srcOrd="3" destOrd="0" presId="urn:microsoft.com/office/officeart/2018/2/layout/IconVerticalSolidList"/>
    <dgm:cxn modelId="{3461C4AE-2788-4BE1-9A3E-B8AB88528E96}" type="presParOf" srcId="{908841B5-89B3-4C51-A662-820388643CB9}" destId="{92784BB5-BBE6-4D06-A96D-AE9B7B9B30FD}" srcOrd="5" destOrd="0" presId="urn:microsoft.com/office/officeart/2018/2/layout/IconVerticalSolidList"/>
    <dgm:cxn modelId="{8C642580-0D22-4E52-BC0F-9E3E4698DCFD}" type="presParOf" srcId="{908841B5-89B3-4C51-A662-820388643CB9}" destId="{717C69E0-2423-4C7B-BF1A-2EC56B1F11BF}" srcOrd="6" destOrd="0" presId="urn:microsoft.com/office/officeart/2018/2/layout/IconVerticalSolidList"/>
    <dgm:cxn modelId="{10C9D557-E3CE-4196-A5D5-7A462933E0E6}" type="presParOf" srcId="{717C69E0-2423-4C7B-BF1A-2EC56B1F11BF}" destId="{1C622161-265B-4B4C-BDE8-BA4DDB97425C}" srcOrd="0" destOrd="0" presId="urn:microsoft.com/office/officeart/2018/2/layout/IconVerticalSolidList"/>
    <dgm:cxn modelId="{CF5C4AE6-9319-46E0-B60D-2F7E9AF0D20F}" type="presParOf" srcId="{717C69E0-2423-4C7B-BF1A-2EC56B1F11BF}" destId="{DEC371B2-8B4A-442B-BB00-2FEAA005FD06}" srcOrd="1" destOrd="0" presId="urn:microsoft.com/office/officeart/2018/2/layout/IconVerticalSolidList"/>
    <dgm:cxn modelId="{A036E187-8364-4C5E-BB76-7E984449D588}" type="presParOf" srcId="{717C69E0-2423-4C7B-BF1A-2EC56B1F11BF}" destId="{9954ABB4-9379-4F82-BE13-9E0B5CECB1AA}" srcOrd="2" destOrd="0" presId="urn:microsoft.com/office/officeart/2018/2/layout/IconVerticalSolidList"/>
    <dgm:cxn modelId="{A5CDB41F-B839-44BD-8485-226243AB6F36}" type="presParOf" srcId="{717C69E0-2423-4C7B-BF1A-2EC56B1F11BF}" destId="{2237A9F7-BC04-43BE-8CC2-6CA149321D1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94F356-367D-4F6B-88C0-A2B0C59A120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79146E-903C-41C7-9520-BB0E8C363D1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ability to listen, process and interpret information and follow instructions. </a:t>
          </a:r>
          <a:endParaRPr lang="en-US"/>
        </a:p>
      </dgm:t>
    </dgm:pt>
    <dgm:pt modelId="{12CFF565-C544-4E2A-B37F-80641D49FB96}" type="parTrans" cxnId="{A9007896-E9A1-42F9-862E-38195223C4AA}">
      <dgm:prSet/>
      <dgm:spPr/>
      <dgm:t>
        <a:bodyPr/>
        <a:lstStyle/>
        <a:p>
          <a:endParaRPr lang="en-US"/>
        </a:p>
      </dgm:t>
    </dgm:pt>
    <dgm:pt modelId="{A949BBF2-5F9B-425A-A268-082D05C75F7D}" type="sibTrans" cxnId="{A9007896-E9A1-42F9-862E-38195223C4AA}">
      <dgm:prSet/>
      <dgm:spPr/>
      <dgm:t>
        <a:bodyPr/>
        <a:lstStyle/>
        <a:p>
          <a:endParaRPr lang="en-US"/>
        </a:p>
      </dgm:t>
    </dgm:pt>
    <dgm:pt modelId="{32A1EAF1-DCEE-4D65-B4C8-4D866A884C3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Conflict handling and the ability to communicate effectively in difficult situations. </a:t>
          </a:r>
          <a:endParaRPr lang="en-US"/>
        </a:p>
      </dgm:t>
    </dgm:pt>
    <dgm:pt modelId="{C6C2677E-1977-4076-9FBA-BD095BB10816}" type="parTrans" cxnId="{E5CAB5E8-72A3-4014-834A-99C1EBA2708F}">
      <dgm:prSet/>
      <dgm:spPr/>
      <dgm:t>
        <a:bodyPr/>
        <a:lstStyle/>
        <a:p>
          <a:endParaRPr lang="en-US"/>
        </a:p>
      </dgm:t>
    </dgm:pt>
    <dgm:pt modelId="{D66BBBF1-F47A-4678-977F-E1300AB61CB1}" type="sibTrans" cxnId="{E5CAB5E8-72A3-4014-834A-99C1EBA2708F}">
      <dgm:prSet/>
      <dgm:spPr/>
      <dgm:t>
        <a:bodyPr/>
        <a:lstStyle/>
        <a:p>
          <a:endParaRPr lang="en-US"/>
        </a:p>
      </dgm:t>
    </dgm:pt>
    <dgm:pt modelId="{5CDFF7CF-5FA0-47CA-9BD3-824011C4BAD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Understanding of business terms, especially terms specific to the role you are applying for.  </a:t>
          </a:r>
          <a:endParaRPr lang="en-US"/>
        </a:p>
      </dgm:t>
    </dgm:pt>
    <dgm:pt modelId="{5DF71386-0F9D-4CF5-920C-FDB9BFCDDBEA}" type="parTrans" cxnId="{7F07CE42-6818-4311-999D-DE7C145D683C}">
      <dgm:prSet/>
      <dgm:spPr/>
      <dgm:t>
        <a:bodyPr/>
        <a:lstStyle/>
        <a:p>
          <a:endParaRPr lang="en-US"/>
        </a:p>
      </dgm:t>
    </dgm:pt>
    <dgm:pt modelId="{5D6E1D2A-FD2E-494F-8C61-E9BAA574454F}" type="sibTrans" cxnId="{7F07CE42-6818-4311-999D-DE7C145D683C}">
      <dgm:prSet/>
      <dgm:spPr/>
      <dgm:t>
        <a:bodyPr/>
        <a:lstStyle/>
        <a:p>
          <a:endParaRPr lang="en-US"/>
        </a:p>
      </dgm:t>
    </dgm:pt>
    <dgm:pt modelId="{9DCFD4CF-B72E-47B4-9F8E-EBA2874111A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Clear and well-structured preparation and presentation of written communication, for emails, letters, business reports etc.  Writing skills will include strong word-processing skills. </a:t>
          </a:r>
          <a:endParaRPr lang="en-US"/>
        </a:p>
      </dgm:t>
    </dgm:pt>
    <dgm:pt modelId="{9D7F91BF-88D4-45E0-BDF3-F4D3AE7AB62F}" type="parTrans" cxnId="{385B459A-7A6C-4639-B225-459F0C88B84B}">
      <dgm:prSet/>
      <dgm:spPr/>
      <dgm:t>
        <a:bodyPr/>
        <a:lstStyle/>
        <a:p>
          <a:endParaRPr lang="en-US"/>
        </a:p>
      </dgm:t>
    </dgm:pt>
    <dgm:pt modelId="{57EF46F6-0027-40DE-A3A3-BA6F632ABD6B}" type="sibTrans" cxnId="{385B459A-7A6C-4639-B225-459F0C88B84B}">
      <dgm:prSet/>
      <dgm:spPr/>
      <dgm:t>
        <a:bodyPr/>
        <a:lstStyle/>
        <a:p>
          <a:endParaRPr lang="en-US"/>
        </a:p>
      </dgm:t>
    </dgm:pt>
    <dgm:pt modelId="{9362EFF9-60E6-45B7-9E6E-B8078DE399E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i="1" dirty="0">
              <a:solidFill>
                <a:srgbClr val="FF0000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https://www.skillsyouneed.com/general/graduate-employability-skills.html</a:t>
          </a:r>
          <a:r>
            <a:rPr lang="en-GB" i="1" dirty="0">
              <a:solidFill>
                <a:srgbClr val="FF0000"/>
              </a:solidFill>
            </a:rPr>
            <a:t> </a:t>
          </a:r>
          <a:r>
            <a:rPr lang="en-GB" i="1" dirty="0"/>
            <a:t>- </a:t>
          </a:r>
          <a:r>
            <a:rPr lang="en-GB" b="1" i="1" dirty="0"/>
            <a:t>(July 2011, SkillsYouNeed.com)</a:t>
          </a:r>
          <a:endParaRPr lang="en-US" dirty="0"/>
        </a:p>
      </dgm:t>
    </dgm:pt>
    <dgm:pt modelId="{627A7A65-FF18-49ED-937C-696037C5FB48}" type="parTrans" cxnId="{67E3D5A5-7DDA-435B-A231-E7BA58415E2C}">
      <dgm:prSet/>
      <dgm:spPr/>
      <dgm:t>
        <a:bodyPr/>
        <a:lstStyle/>
        <a:p>
          <a:endParaRPr lang="en-US"/>
        </a:p>
      </dgm:t>
    </dgm:pt>
    <dgm:pt modelId="{50E046D5-EE41-462A-B311-A53659FD2D86}" type="sibTrans" cxnId="{67E3D5A5-7DDA-435B-A231-E7BA58415E2C}">
      <dgm:prSet/>
      <dgm:spPr/>
      <dgm:t>
        <a:bodyPr/>
        <a:lstStyle/>
        <a:p>
          <a:endParaRPr lang="en-US"/>
        </a:p>
      </dgm:t>
    </dgm:pt>
    <dgm:pt modelId="{2DF5D3F1-0B98-42C4-9E7D-7F9DB412035B}" type="pres">
      <dgm:prSet presAssocID="{E394F356-367D-4F6B-88C0-A2B0C59A1208}" presName="root" presStyleCnt="0">
        <dgm:presLayoutVars>
          <dgm:dir/>
          <dgm:resizeHandles val="exact"/>
        </dgm:presLayoutVars>
      </dgm:prSet>
      <dgm:spPr/>
    </dgm:pt>
    <dgm:pt modelId="{ACF5038B-6E99-4581-ADA5-5976F2F46A9B}" type="pres">
      <dgm:prSet presAssocID="{F179146E-903C-41C7-9520-BB0E8C363D10}" presName="compNode" presStyleCnt="0"/>
      <dgm:spPr/>
    </dgm:pt>
    <dgm:pt modelId="{1320167D-DBCE-47AF-B04A-4BED2AAF1DC9}" type="pres">
      <dgm:prSet presAssocID="{F179146E-903C-41C7-9520-BB0E8C363D10}" presName="bgRect" presStyleLbl="bgShp" presStyleIdx="0" presStyleCnt="5"/>
      <dgm:spPr/>
    </dgm:pt>
    <dgm:pt modelId="{DEDECB50-9366-44BA-BAF9-6F2D01451A88}" type="pres">
      <dgm:prSet presAssocID="{F179146E-903C-41C7-9520-BB0E8C363D10}" presName="iconRect" presStyleLbl="node1" presStyleIdx="0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1CCA97E3-BCB1-4305-9127-4A33AB9B20BF}" type="pres">
      <dgm:prSet presAssocID="{F179146E-903C-41C7-9520-BB0E8C363D10}" presName="spaceRect" presStyleCnt="0"/>
      <dgm:spPr/>
    </dgm:pt>
    <dgm:pt modelId="{82629011-0136-4F5A-94F0-DEC6BF5AA948}" type="pres">
      <dgm:prSet presAssocID="{F179146E-903C-41C7-9520-BB0E8C363D10}" presName="parTx" presStyleLbl="revTx" presStyleIdx="0" presStyleCnt="5">
        <dgm:presLayoutVars>
          <dgm:chMax val="0"/>
          <dgm:chPref val="0"/>
        </dgm:presLayoutVars>
      </dgm:prSet>
      <dgm:spPr/>
    </dgm:pt>
    <dgm:pt modelId="{BDE00F91-9E02-4477-9BB3-89DA68566C8C}" type="pres">
      <dgm:prSet presAssocID="{A949BBF2-5F9B-425A-A268-082D05C75F7D}" presName="sibTrans" presStyleCnt="0"/>
      <dgm:spPr/>
    </dgm:pt>
    <dgm:pt modelId="{04625B76-0339-4A7E-8EE0-FE03A993DFEF}" type="pres">
      <dgm:prSet presAssocID="{32A1EAF1-DCEE-4D65-B4C8-4D866A884C34}" presName="compNode" presStyleCnt="0"/>
      <dgm:spPr/>
    </dgm:pt>
    <dgm:pt modelId="{9C4DFAE5-E009-4435-9801-B3EAC1B9F9B6}" type="pres">
      <dgm:prSet presAssocID="{32A1EAF1-DCEE-4D65-B4C8-4D866A884C34}" presName="bgRect" presStyleLbl="bgShp" presStyleIdx="1" presStyleCnt="5"/>
      <dgm:spPr/>
    </dgm:pt>
    <dgm:pt modelId="{DAFD7375-0C47-46BF-8BBC-946FDA2D632F}" type="pres">
      <dgm:prSet presAssocID="{32A1EAF1-DCEE-4D65-B4C8-4D866A884C34}" presName="iconRect" presStyleLbl="node1" presStyleIdx="1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gry Face with Solid Fill"/>
        </a:ext>
      </dgm:extLst>
    </dgm:pt>
    <dgm:pt modelId="{0153DBB6-96E1-47AC-98F5-05E318353FFC}" type="pres">
      <dgm:prSet presAssocID="{32A1EAF1-DCEE-4D65-B4C8-4D866A884C34}" presName="spaceRect" presStyleCnt="0"/>
      <dgm:spPr/>
    </dgm:pt>
    <dgm:pt modelId="{82AC5748-B50F-4778-AD51-5D70B47A8D6B}" type="pres">
      <dgm:prSet presAssocID="{32A1EAF1-DCEE-4D65-B4C8-4D866A884C34}" presName="parTx" presStyleLbl="revTx" presStyleIdx="1" presStyleCnt="5">
        <dgm:presLayoutVars>
          <dgm:chMax val="0"/>
          <dgm:chPref val="0"/>
        </dgm:presLayoutVars>
      </dgm:prSet>
      <dgm:spPr/>
    </dgm:pt>
    <dgm:pt modelId="{4DB626B3-F7FF-4DE0-8B07-5F3A9E5C01CA}" type="pres">
      <dgm:prSet presAssocID="{D66BBBF1-F47A-4678-977F-E1300AB61CB1}" presName="sibTrans" presStyleCnt="0"/>
      <dgm:spPr/>
    </dgm:pt>
    <dgm:pt modelId="{0A38B0DA-D35B-405B-8740-EA488AD15CF8}" type="pres">
      <dgm:prSet presAssocID="{5CDFF7CF-5FA0-47CA-9BD3-824011C4BAD6}" presName="compNode" presStyleCnt="0"/>
      <dgm:spPr/>
    </dgm:pt>
    <dgm:pt modelId="{B2485ED3-900A-47FE-9A07-E530A0ACEC91}" type="pres">
      <dgm:prSet presAssocID="{5CDFF7CF-5FA0-47CA-9BD3-824011C4BAD6}" presName="bgRect" presStyleLbl="bgShp" presStyleIdx="2" presStyleCnt="5"/>
      <dgm:spPr/>
    </dgm:pt>
    <dgm:pt modelId="{0687AFC4-4C80-4274-9763-71132CEFE18F}" type="pres">
      <dgm:prSet presAssocID="{5CDFF7CF-5FA0-47CA-9BD3-824011C4BAD6}" presName="iconRect" presStyleLbl="node1" presStyleIdx="2" presStyleCnt="5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BBD1088E-63F4-4870-9CC2-8CE68E222649}" type="pres">
      <dgm:prSet presAssocID="{5CDFF7CF-5FA0-47CA-9BD3-824011C4BAD6}" presName="spaceRect" presStyleCnt="0"/>
      <dgm:spPr/>
    </dgm:pt>
    <dgm:pt modelId="{24374DB4-1549-4988-AD8A-AD38BC1A3027}" type="pres">
      <dgm:prSet presAssocID="{5CDFF7CF-5FA0-47CA-9BD3-824011C4BAD6}" presName="parTx" presStyleLbl="revTx" presStyleIdx="2" presStyleCnt="5">
        <dgm:presLayoutVars>
          <dgm:chMax val="0"/>
          <dgm:chPref val="0"/>
        </dgm:presLayoutVars>
      </dgm:prSet>
      <dgm:spPr/>
    </dgm:pt>
    <dgm:pt modelId="{5F87EECA-67AE-44A4-A9F4-A161EDF9067D}" type="pres">
      <dgm:prSet presAssocID="{5D6E1D2A-FD2E-494F-8C61-E9BAA574454F}" presName="sibTrans" presStyleCnt="0"/>
      <dgm:spPr/>
    </dgm:pt>
    <dgm:pt modelId="{3FADC95F-6B3A-4FE2-B14E-28FF8154A754}" type="pres">
      <dgm:prSet presAssocID="{9DCFD4CF-B72E-47B4-9F8E-EBA2874111A1}" presName="compNode" presStyleCnt="0"/>
      <dgm:spPr/>
    </dgm:pt>
    <dgm:pt modelId="{EBBD7564-FEEC-4644-A7B9-BD7949B0309C}" type="pres">
      <dgm:prSet presAssocID="{9DCFD4CF-B72E-47B4-9F8E-EBA2874111A1}" presName="bgRect" presStyleLbl="bgShp" presStyleIdx="3" presStyleCnt="5"/>
      <dgm:spPr/>
    </dgm:pt>
    <dgm:pt modelId="{F4B85C3D-4249-4099-9BB3-5EE2287840AE}" type="pres">
      <dgm:prSet presAssocID="{9DCFD4CF-B72E-47B4-9F8E-EBA2874111A1}" presName="iconRect" presStyleLbl="node1" presStyleIdx="3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6DF56E72-670D-4516-9796-E94B24B65E3F}" type="pres">
      <dgm:prSet presAssocID="{9DCFD4CF-B72E-47B4-9F8E-EBA2874111A1}" presName="spaceRect" presStyleCnt="0"/>
      <dgm:spPr/>
    </dgm:pt>
    <dgm:pt modelId="{975890DF-8A85-4F7A-B549-AB910D677B0F}" type="pres">
      <dgm:prSet presAssocID="{9DCFD4CF-B72E-47B4-9F8E-EBA2874111A1}" presName="parTx" presStyleLbl="revTx" presStyleIdx="3" presStyleCnt="5">
        <dgm:presLayoutVars>
          <dgm:chMax val="0"/>
          <dgm:chPref val="0"/>
        </dgm:presLayoutVars>
      </dgm:prSet>
      <dgm:spPr/>
    </dgm:pt>
    <dgm:pt modelId="{291BEE05-1BDF-4149-A79F-E20236A79643}" type="pres">
      <dgm:prSet presAssocID="{57EF46F6-0027-40DE-A3A3-BA6F632ABD6B}" presName="sibTrans" presStyleCnt="0"/>
      <dgm:spPr/>
    </dgm:pt>
    <dgm:pt modelId="{B238967E-2242-47DD-A747-A14CA34266CC}" type="pres">
      <dgm:prSet presAssocID="{9362EFF9-60E6-45B7-9E6E-B8078DE399E6}" presName="compNode" presStyleCnt="0"/>
      <dgm:spPr/>
    </dgm:pt>
    <dgm:pt modelId="{4BFC90FA-6AB4-413A-83B8-41857CE0C502}" type="pres">
      <dgm:prSet presAssocID="{9362EFF9-60E6-45B7-9E6E-B8078DE399E6}" presName="bgRect" presStyleLbl="bgShp" presStyleIdx="4" presStyleCnt="5"/>
      <dgm:spPr/>
    </dgm:pt>
    <dgm:pt modelId="{2A491BA1-0C97-4DB7-90E6-802666595846}" type="pres">
      <dgm:prSet presAssocID="{9362EFF9-60E6-45B7-9E6E-B8078DE399E6}" presName="iconRect" presStyleLbl="node1" presStyleIdx="4" presStyleCnt="5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ABAE6F6A-6774-4072-B74A-EE8F7348F443}" type="pres">
      <dgm:prSet presAssocID="{9362EFF9-60E6-45B7-9E6E-B8078DE399E6}" presName="spaceRect" presStyleCnt="0"/>
      <dgm:spPr/>
    </dgm:pt>
    <dgm:pt modelId="{62504C74-780A-4059-AA59-D8BF226B5F6B}" type="pres">
      <dgm:prSet presAssocID="{9362EFF9-60E6-45B7-9E6E-B8078DE399E6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E4B853D-AEBC-4D44-B899-25A580EE2304}" type="presOf" srcId="{9362EFF9-60E6-45B7-9E6E-B8078DE399E6}" destId="{62504C74-780A-4059-AA59-D8BF226B5F6B}" srcOrd="0" destOrd="0" presId="urn:microsoft.com/office/officeart/2018/2/layout/IconVerticalSolidList"/>
    <dgm:cxn modelId="{7F07CE42-6818-4311-999D-DE7C145D683C}" srcId="{E394F356-367D-4F6B-88C0-A2B0C59A1208}" destId="{5CDFF7CF-5FA0-47CA-9BD3-824011C4BAD6}" srcOrd="2" destOrd="0" parTransId="{5DF71386-0F9D-4CF5-920C-FDB9BFCDDBEA}" sibTransId="{5D6E1D2A-FD2E-494F-8C61-E9BAA574454F}"/>
    <dgm:cxn modelId="{3769F069-5303-425A-9389-96621007A761}" type="presOf" srcId="{32A1EAF1-DCEE-4D65-B4C8-4D866A884C34}" destId="{82AC5748-B50F-4778-AD51-5D70B47A8D6B}" srcOrd="0" destOrd="0" presId="urn:microsoft.com/office/officeart/2018/2/layout/IconVerticalSolidList"/>
    <dgm:cxn modelId="{6DEA6195-B75A-48D5-87BC-B0CBD91AAB0C}" type="presOf" srcId="{F179146E-903C-41C7-9520-BB0E8C363D10}" destId="{82629011-0136-4F5A-94F0-DEC6BF5AA948}" srcOrd="0" destOrd="0" presId="urn:microsoft.com/office/officeart/2018/2/layout/IconVerticalSolidList"/>
    <dgm:cxn modelId="{A9007896-E9A1-42F9-862E-38195223C4AA}" srcId="{E394F356-367D-4F6B-88C0-A2B0C59A1208}" destId="{F179146E-903C-41C7-9520-BB0E8C363D10}" srcOrd="0" destOrd="0" parTransId="{12CFF565-C544-4E2A-B37F-80641D49FB96}" sibTransId="{A949BBF2-5F9B-425A-A268-082D05C75F7D}"/>
    <dgm:cxn modelId="{385B459A-7A6C-4639-B225-459F0C88B84B}" srcId="{E394F356-367D-4F6B-88C0-A2B0C59A1208}" destId="{9DCFD4CF-B72E-47B4-9F8E-EBA2874111A1}" srcOrd="3" destOrd="0" parTransId="{9D7F91BF-88D4-45E0-BDF3-F4D3AE7AB62F}" sibTransId="{57EF46F6-0027-40DE-A3A3-BA6F632ABD6B}"/>
    <dgm:cxn modelId="{2951359D-4365-4294-BFEA-796B84005191}" type="presOf" srcId="{9DCFD4CF-B72E-47B4-9F8E-EBA2874111A1}" destId="{975890DF-8A85-4F7A-B549-AB910D677B0F}" srcOrd="0" destOrd="0" presId="urn:microsoft.com/office/officeart/2018/2/layout/IconVerticalSolidList"/>
    <dgm:cxn modelId="{67E3D5A5-7DDA-435B-A231-E7BA58415E2C}" srcId="{E394F356-367D-4F6B-88C0-A2B0C59A1208}" destId="{9362EFF9-60E6-45B7-9E6E-B8078DE399E6}" srcOrd="4" destOrd="0" parTransId="{627A7A65-FF18-49ED-937C-696037C5FB48}" sibTransId="{50E046D5-EE41-462A-B311-A53659FD2D86}"/>
    <dgm:cxn modelId="{BEC7D9D1-DCB6-43C3-B0BC-5F93FD35356F}" type="presOf" srcId="{5CDFF7CF-5FA0-47CA-9BD3-824011C4BAD6}" destId="{24374DB4-1549-4988-AD8A-AD38BC1A3027}" srcOrd="0" destOrd="0" presId="urn:microsoft.com/office/officeart/2018/2/layout/IconVerticalSolidList"/>
    <dgm:cxn modelId="{E5CAB5E8-72A3-4014-834A-99C1EBA2708F}" srcId="{E394F356-367D-4F6B-88C0-A2B0C59A1208}" destId="{32A1EAF1-DCEE-4D65-B4C8-4D866A884C34}" srcOrd="1" destOrd="0" parTransId="{C6C2677E-1977-4076-9FBA-BD095BB10816}" sibTransId="{D66BBBF1-F47A-4678-977F-E1300AB61CB1}"/>
    <dgm:cxn modelId="{C20296FC-9618-444C-8393-6D537F133046}" type="presOf" srcId="{E394F356-367D-4F6B-88C0-A2B0C59A1208}" destId="{2DF5D3F1-0B98-42C4-9E7D-7F9DB412035B}" srcOrd="0" destOrd="0" presId="urn:microsoft.com/office/officeart/2018/2/layout/IconVerticalSolidList"/>
    <dgm:cxn modelId="{4613C96F-9D55-420A-BBD8-20E696B2450D}" type="presParOf" srcId="{2DF5D3F1-0B98-42C4-9E7D-7F9DB412035B}" destId="{ACF5038B-6E99-4581-ADA5-5976F2F46A9B}" srcOrd="0" destOrd="0" presId="urn:microsoft.com/office/officeart/2018/2/layout/IconVerticalSolidList"/>
    <dgm:cxn modelId="{B2EE2F7F-19D5-45CC-9D0D-83246E276343}" type="presParOf" srcId="{ACF5038B-6E99-4581-ADA5-5976F2F46A9B}" destId="{1320167D-DBCE-47AF-B04A-4BED2AAF1DC9}" srcOrd="0" destOrd="0" presId="urn:microsoft.com/office/officeart/2018/2/layout/IconVerticalSolidList"/>
    <dgm:cxn modelId="{EB080758-570D-4BFD-B565-C527EE744A1E}" type="presParOf" srcId="{ACF5038B-6E99-4581-ADA5-5976F2F46A9B}" destId="{DEDECB50-9366-44BA-BAF9-6F2D01451A88}" srcOrd="1" destOrd="0" presId="urn:microsoft.com/office/officeart/2018/2/layout/IconVerticalSolidList"/>
    <dgm:cxn modelId="{1FADFBEE-80A2-4BC4-AA70-B60765DEFCA9}" type="presParOf" srcId="{ACF5038B-6E99-4581-ADA5-5976F2F46A9B}" destId="{1CCA97E3-BCB1-4305-9127-4A33AB9B20BF}" srcOrd="2" destOrd="0" presId="urn:microsoft.com/office/officeart/2018/2/layout/IconVerticalSolidList"/>
    <dgm:cxn modelId="{113355CE-060E-4E32-912B-E055A153D9E6}" type="presParOf" srcId="{ACF5038B-6E99-4581-ADA5-5976F2F46A9B}" destId="{82629011-0136-4F5A-94F0-DEC6BF5AA948}" srcOrd="3" destOrd="0" presId="urn:microsoft.com/office/officeart/2018/2/layout/IconVerticalSolidList"/>
    <dgm:cxn modelId="{49ADCAB5-272B-44B2-B84D-34860EB51FFD}" type="presParOf" srcId="{2DF5D3F1-0B98-42C4-9E7D-7F9DB412035B}" destId="{BDE00F91-9E02-4477-9BB3-89DA68566C8C}" srcOrd="1" destOrd="0" presId="urn:microsoft.com/office/officeart/2018/2/layout/IconVerticalSolidList"/>
    <dgm:cxn modelId="{3D79EE8F-5215-472E-B81E-4508AE02D57E}" type="presParOf" srcId="{2DF5D3F1-0B98-42C4-9E7D-7F9DB412035B}" destId="{04625B76-0339-4A7E-8EE0-FE03A993DFEF}" srcOrd="2" destOrd="0" presId="urn:microsoft.com/office/officeart/2018/2/layout/IconVerticalSolidList"/>
    <dgm:cxn modelId="{DCC8A126-5223-4BF1-B2B5-56EB36F93F8D}" type="presParOf" srcId="{04625B76-0339-4A7E-8EE0-FE03A993DFEF}" destId="{9C4DFAE5-E009-4435-9801-B3EAC1B9F9B6}" srcOrd="0" destOrd="0" presId="urn:microsoft.com/office/officeart/2018/2/layout/IconVerticalSolidList"/>
    <dgm:cxn modelId="{EE363A99-9CFB-4D7E-ACF1-C562001E6944}" type="presParOf" srcId="{04625B76-0339-4A7E-8EE0-FE03A993DFEF}" destId="{DAFD7375-0C47-46BF-8BBC-946FDA2D632F}" srcOrd="1" destOrd="0" presId="urn:microsoft.com/office/officeart/2018/2/layout/IconVerticalSolidList"/>
    <dgm:cxn modelId="{8658FD9A-F286-4F2A-B8A5-B552050E666C}" type="presParOf" srcId="{04625B76-0339-4A7E-8EE0-FE03A993DFEF}" destId="{0153DBB6-96E1-47AC-98F5-05E318353FFC}" srcOrd="2" destOrd="0" presId="urn:microsoft.com/office/officeart/2018/2/layout/IconVerticalSolidList"/>
    <dgm:cxn modelId="{72DC52E3-9000-4E47-9126-6EB6CE49CBEC}" type="presParOf" srcId="{04625B76-0339-4A7E-8EE0-FE03A993DFEF}" destId="{82AC5748-B50F-4778-AD51-5D70B47A8D6B}" srcOrd="3" destOrd="0" presId="urn:microsoft.com/office/officeart/2018/2/layout/IconVerticalSolidList"/>
    <dgm:cxn modelId="{99147C02-CFA1-469B-9AA7-2805A2388FC0}" type="presParOf" srcId="{2DF5D3F1-0B98-42C4-9E7D-7F9DB412035B}" destId="{4DB626B3-F7FF-4DE0-8B07-5F3A9E5C01CA}" srcOrd="3" destOrd="0" presId="urn:microsoft.com/office/officeart/2018/2/layout/IconVerticalSolidList"/>
    <dgm:cxn modelId="{2EFC9B15-AA25-40E6-9FE9-A8164AD101E9}" type="presParOf" srcId="{2DF5D3F1-0B98-42C4-9E7D-7F9DB412035B}" destId="{0A38B0DA-D35B-405B-8740-EA488AD15CF8}" srcOrd="4" destOrd="0" presId="urn:microsoft.com/office/officeart/2018/2/layout/IconVerticalSolidList"/>
    <dgm:cxn modelId="{EFAC35E8-52E6-4DA7-9699-27F21826D467}" type="presParOf" srcId="{0A38B0DA-D35B-405B-8740-EA488AD15CF8}" destId="{B2485ED3-900A-47FE-9A07-E530A0ACEC91}" srcOrd="0" destOrd="0" presId="urn:microsoft.com/office/officeart/2018/2/layout/IconVerticalSolidList"/>
    <dgm:cxn modelId="{9B9D32A5-F291-44AB-BD98-D61995CC1D52}" type="presParOf" srcId="{0A38B0DA-D35B-405B-8740-EA488AD15CF8}" destId="{0687AFC4-4C80-4274-9763-71132CEFE18F}" srcOrd="1" destOrd="0" presId="urn:microsoft.com/office/officeart/2018/2/layout/IconVerticalSolidList"/>
    <dgm:cxn modelId="{FD6E6F63-D143-4717-96D9-2B4753775779}" type="presParOf" srcId="{0A38B0DA-D35B-405B-8740-EA488AD15CF8}" destId="{BBD1088E-63F4-4870-9CC2-8CE68E222649}" srcOrd="2" destOrd="0" presId="urn:microsoft.com/office/officeart/2018/2/layout/IconVerticalSolidList"/>
    <dgm:cxn modelId="{F7F38009-CB2F-4262-8CFE-604F18291465}" type="presParOf" srcId="{0A38B0DA-D35B-405B-8740-EA488AD15CF8}" destId="{24374DB4-1549-4988-AD8A-AD38BC1A3027}" srcOrd="3" destOrd="0" presId="urn:microsoft.com/office/officeart/2018/2/layout/IconVerticalSolidList"/>
    <dgm:cxn modelId="{2D4A95D8-B7E0-4E7D-B792-4B50E161F1B9}" type="presParOf" srcId="{2DF5D3F1-0B98-42C4-9E7D-7F9DB412035B}" destId="{5F87EECA-67AE-44A4-A9F4-A161EDF9067D}" srcOrd="5" destOrd="0" presId="urn:microsoft.com/office/officeart/2018/2/layout/IconVerticalSolidList"/>
    <dgm:cxn modelId="{C8A9CDB9-A1B8-4B60-9C11-BF0A2E3730E9}" type="presParOf" srcId="{2DF5D3F1-0B98-42C4-9E7D-7F9DB412035B}" destId="{3FADC95F-6B3A-4FE2-B14E-28FF8154A754}" srcOrd="6" destOrd="0" presId="urn:microsoft.com/office/officeart/2018/2/layout/IconVerticalSolidList"/>
    <dgm:cxn modelId="{5BD3A56C-5376-4E42-A67B-274DDAC6009D}" type="presParOf" srcId="{3FADC95F-6B3A-4FE2-B14E-28FF8154A754}" destId="{EBBD7564-FEEC-4644-A7B9-BD7949B0309C}" srcOrd="0" destOrd="0" presId="urn:microsoft.com/office/officeart/2018/2/layout/IconVerticalSolidList"/>
    <dgm:cxn modelId="{E171D295-FFDF-482F-9540-32ADB9B872BE}" type="presParOf" srcId="{3FADC95F-6B3A-4FE2-B14E-28FF8154A754}" destId="{F4B85C3D-4249-4099-9BB3-5EE2287840AE}" srcOrd="1" destOrd="0" presId="urn:microsoft.com/office/officeart/2018/2/layout/IconVerticalSolidList"/>
    <dgm:cxn modelId="{DFF17371-7AE7-49DD-8F3A-B2D4FFC17F9B}" type="presParOf" srcId="{3FADC95F-6B3A-4FE2-B14E-28FF8154A754}" destId="{6DF56E72-670D-4516-9796-E94B24B65E3F}" srcOrd="2" destOrd="0" presId="urn:microsoft.com/office/officeart/2018/2/layout/IconVerticalSolidList"/>
    <dgm:cxn modelId="{00F61137-7D1B-41CE-BE68-EB89CDF00501}" type="presParOf" srcId="{3FADC95F-6B3A-4FE2-B14E-28FF8154A754}" destId="{975890DF-8A85-4F7A-B549-AB910D677B0F}" srcOrd="3" destOrd="0" presId="urn:microsoft.com/office/officeart/2018/2/layout/IconVerticalSolidList"/>
    <dgm:cxn modelId="{2A8C1112-E34E-4112-828C-1C3FD7756ECC}" type="presParOf" srcId="{2DF5D3F1-0B98-42C4-9E7D-7F9DB412035B}" destId="{291BEE05-1BDF-4149-A79F-E20236A79643}" srcOrd="7" destOrd="0" presId="urn:microsoft.com/office/officeart/2018/2/layout/IconVerticalSolidList"/>
    <dgm:cxn modelId="{6AD73B19-129D-49FE-8FA2-8516A6A7A06B}" type="presParOf" srcId="{2DF5D3F1-0B98-42C4-9E7D-7F9DB412035B}" destId="{B238967E-2242-47DD-A747-A14CA34266CC}" srcOrd="8" destOrd="0" presId="urn:microsoft.com/office/officeart/2018/2/layout/IconVerticalSolidList"/>
    <dgm:cxn modelId="{DC73B8DB-EDBB-49BB-9D11-21D007BFB791}" type="presParOf" srcId="{B238967E-2242-47DD-A747-A14CA34266CC}" destId="{4BFC90FA-6AB4-413A-83B8-41857CE0C502}" srcOrd="0" destOrd="0" presId="urn:microsoft.com/office/officeart/2018/2/layout/IconVerticalSolidList"/>
    <dgm:cxn modelId="{DE628C51-6A2E-4057-9D8E-1D890400A839}" type="presParOf" srcId="{B238967E-2242-47DD-A747-A14CA34266CC}" destId="{2A491BA1-0C97-4DB7-90E6-802666595846}" srcOrd="1" destOrd="0" presId="urn:microsoft.com/office/officeart/2018/2/layout/IconVerticalSolidList"/>
    <dgm:cxn modelId="{76F76770-4D8C-4451-8F30-337F711AF488}" type="presParOf" srcId="{B238967E-2242-47DD-A747-A14CA34266CC}" destId="{ABAE6F6A-6774-4072-B74A-EE8F7348F443}" srcOrd="2" destOrd="0" presId="urn:microsoft.com/office/officeart/2018/2/layout/IconVerticalSolidList"/>
    <dgm:cxn modelId="{5E5DBABD-314B-4C6D-A204-185462675CF8}" type="presParOf" srcId="{B238967E-2242-47DD-A747-A14CA34266CC}" destId="{62504C74-780A-4059-AA59-D8BF226B5F6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6974C1-D6E2-4A7F-A6C6-6F7967865FD0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5888157-A8D6-4767-B1A3-8E5717B65F47}">
      <dgm:prSet/>
      <dgm:spPr/>
      <dgm:t>
        <a:bodyPr/>
        <a:lstStyle/>
        <a:p>
          <a:r>
            <a:rPr lang="en-GB"/>
            <a:t>Ability to use Microsoft office</a:t>
          </a:r>
          <a:endParaRPr lang="en-US"/>
        </a:p>
      </dgm:t>
    </dgm:pt>
    <dgm:pt modelId="{C713E108-AD80-487D-A7B5-B20686BA41B9}" type="parTrans" cxnId="{637A0548-EE60-4890-96F8-DE264ED02206}">
      <dgm:prSet/>
      <dgm:spPr/>
      <dgm:t>
        <a:bodyPr/>
        <a:lstStyle/>
        <a:p>
          <a:endParaRPr lang="en-US"/>
        </a:p>
      </dgm:t>
    </dgm:pt>
    <dgm:pt modelId="{B3812699-7D37-417F-995D-33BFE181F31D}" type="sibTrans" cxnId="{637A0548-EE60-4890-96F8-DE264ED02206}">
      <dgm:prSet/>
      <dgm:spPr/>
      <dgm:t>
        <a:bodyPr/>
        <a:lstStyle/>
        <a:p>
          <a:endParaRPr lang="en-US"/>
        </a:p>
      </dgm:t>
    </dgm:pt>
    <dgm:pt modelId="{91C68B79-0AC6-4FA2-B84F-EF52AC6F9A51}">
      <dgm:prSet/>
      <dgm:spPr/>
      <dgm:t>
        <a:bodyPr/>
        <a:lstStyle/>
        <a:p>
          <a:r>
            <a:rPr lang="en-GB"/>
            <a:t>Have good knowledge od data entry</a:t>
          </a:r>
          <a:endParaRPr lang="en-US"/>
        </a:p>
      </dgm:t>
    </dgm:pt>
    <dgm:pt modelId="{0D2DFD27-AC97-49A0-9A6E-2D288F564404}" type="parTrans" cxnId="{9B4A5A05-FB18-4112-B8E5-85BF5321726F}">
      <dgm:prSet/>
      <dgm:spPr/>
      <dgm:t>
        <a:bodyPr/>
        <a:lstStyle/>
        <a:p>
          <a:endParaRPr lang="en-US"/>
        </a:p>
      </dgm:t>
    </dgm:pt>
    <dgm:pt modelId="{D8D3ED19-DA4E-40D9-AE78-290F3B76F3ED}" type="sibTrans" cxnId="{9B4A5A05-FB18-4112-B8E5-85BF5321726F}">
      <dgm:prSet/>
      <dgm:spPr/>
      <dgm:t>
        <a:bodyPr/>
        <a:lstStyle/>
        <a:p>
          <a:endParaRPr lang="en-US"/>
        </a:p>
      </dgm:t>
    </dgm:pt>
    <dgm:pt modelId="{996E6CA6-CDF3-4A8D-A497-A540E05AAB33}">
      <dgm:prSet/>
      <dgm:spPr/>
      <dgm:t>
        <a:bodyPr/>
        <a:lstStyle/>
        <a:p>
          <a:r>
            <a:rPr lang="en-GB"/>
            <a:t>Security &amp; Privacy</a:t>
          </a:r>
          <a:endParaRPr lang="en-US"/>
        </a:p>
      </dgm:t>
    </dgm:pt>
    <dgm:pt modelId="{C47BBFAF-4B68-43CE-A8F4-3AF6E7F77748}" type="parTrans" cxnId="{8AEE30E7-846B-4339-9724-C92359C2C869}">
      <dgm:prSet/>
      <dgm:spPr/>
      <dgm:t>
        <a:bodyPr/>
        <a:lstStyle/>
        <a:p>
          <a:endParaRPr lang="en-US"/>
        </a:p>
      </dgm:t>
    </dgm:pt>
    <dgm:pt modelId="{37252153-0301-459E-8DD1-597CDD3699A2}" type="sibTrans" cxnId="{8AEE30E7-846B-4339-9724-C92359C2C869}">
      <dgm:prSet/>
      <dgm:spPr/>
      <dgm:t>
        <a:bodyPr/>
        <a:lstStyle/>
        <a:p>
          <a:endParaRPr lang="en-US"/>
        </a:p>
      </dgm:t>
    </dgm:pt>
    <dgm:pt modelId="{4C903346-128B-42E7-AD46-DB44631B09E9}">
      <dgm:prSet/>
      <dgm:spPr/>
      <dgm:t>
        <a:bodyPr/>
        <a:lstStyle/>
        <a:p>
          <a:r>
            <a:rPr lang="en-GB"/>
            <a:t>Email Clients</a:t>
          </a:r>
          <a:endParaRPr lang="en-US"/>
        </a:p>
      </dgm:t>
    </dgm:pt>
    <dgm:pt modelId="{C7560150-DE6A-431F-A86E-D9E634112E6B}" type="parTrans" cxnId="{942B5FC5-02E2-4E94-B5E3-14C145E2B426}">
      <dgm:prSet/>
      <dgm:spPr/>
      <dgm:t>
        <a:bodyPr/>
        <a:lstStyle/>
        <a:p>
          <a:endParaRPr lang="en-US"/>
        </a:p>
      </dgm:t>
    </dgm:pt>
    <dgm:pt modelId="{CED2603E-9BC6-4347-8354-401D26162447}" type="sibTrans" cxnId="{942B5FC5-02E2-4E94-B5E3-14C145E2B426}">
      <dgm:prSet/>
      <dgm:spPr/>
      <dgm:t>
        <a:bodyPr/>
        <a:lstStyle/>
        <a:p>
          <a:endParaRPr lang="en-US"/>
        </a:p>
      </dgm:t>
    </dgm:pt>
    <dgm:pt modelId="{2A1405FB-6E9B-45D5-8DEF-044D29A2FB2E}">
      <dgm:prSet/>
      <dgm:spPr/>
      <dgm:t>
        <a:bodyPr/>
        <a:lstStyle/>
        <a:p>
          <a:r>
            <a:rPr lang="en-GB"/>
            <a:t>Search Engines </a:t>
          </a:r>
          <a:endParaRPr lang="en-US"/>
        </a:p>
      </dgm:t>
    </dgm:pt>
    <dgm:pt modelId="{BBD8CC3F-4200-496F-B53C-573050B789D7}" type="parTrans" cxnId="{0EDE0366-6DA2-41C5-B52A-7961AEEC184C}">
      <dgm:prSet/>
      <dgm:spPr/>
      <dgm:t>
        <a:bodyPr/>
        <a:lstStyle/>
        <a:p>
          <a:endParaRPr lang="en-US"/>
        </a:p>
      </dgm:t>
    </dgm:pt>
    <dgm:pt modelId="{7596805D-4E19-418D-ACE0-470A0FAACAFB}" type="sibTrans" cxnId="{0EDE0366-6DA2-41C5-B52A-7961AEEC184C}">
      <dgm:prSet/>
      <dgm:spPr/>
      <dgm:t>
        <a:bodyPr/>
        <a:lstStyle/>
        <a:p>
          <a:endParaRPr lang="en-US"/>
        </a:p>
      </dgm:t>
    </dgm:pt>
    <dgm:pt modelId="{80DAA940-F887-4A1F-83A2-C129E545270C}">
      <dgm:prSet/>
      <dgm:spPr/>
      <dgm:t>
        <a:bodyPr/>
        <a:lstStyle/>
        <a:p>
          <a:r>
            <a:rPr lang="en-GB"/>
            <a:t>Computer Programming</a:t>
          </a:r>
          <a:endParaRPr lang="en-US"/>
        </a:p>
      </dgm:t>
    </dgm:pt>
    <dgm:pt modelId="{A1397744-3CA7-4023-A01D-E90C2B31951E}" type="parTrans" cxnId="{B0A0D2C2-4D28-4973-8AA2-24350E09C7F9}">
      <dgm:prSet/>
      <dgm:spPr/>
      <dgm:t>
        <a:bodyPr/>
        <a:lstStyle/>
        <a:p>
          <a:endParaRPr lang="en-US"/>
        </a:p>
      </dgm:t>
    </dgm:pt>
    <dgm:pt modelId="{1B203918-894A-4AD9-A74D-98E553D98825}" type="sibTrans" cxnId="{B0A0D2C2-4D28-4973-8AA2-24350E09C7F9}">
      <dgm:prSet/>
      <dgm:spPr/>
      <dgm:t>
        <a:bodyPr/>
        <a:lstStyle/>
        <a:p>
          <a:endParaRPr lang="en-US"/>
        </a:p>
      </dgm:t>
    </dgm:pt>
    <dgm:pt modelId="{6BE93755-29CA-4D43-B67F-A23C5642504C}" type="pres">
      <dgm:prSet presAssocID="{1F6974C1-D6E2-4A7F-A6C6-6F7967865FD0}" presName="diagram" presStyleCnt="0">
        <dgm:presLayoutVars>
          <dgm:dir/>
          <dgm:resizeHandles val="exact"/>
        </dgm:presLayoutVars>
      </dgm:prSet>
      <dgm:spPr/>
    </dgm:pt>
    <dgm:pt modelId="{FA655672-0D67-4667-950A-A6D62E252CEE}" type="pres">
      <dgm:prSet presAssocID="{35888157-A8D6-4767-B1A3-8E5717B65F47}" presName="node" presStyleLbl="node1" presStyleIdx="0" presStyleCnt="6">
        <dgm:presLayoutVars>
          <dgm:bulletEnabled val="1"/>
        </dgm:presLayoutVars>
      </dgm:prSet>
      <dgm:spPr/>
    </dgm:pt>
    <dgm:pt modelId="{D80D991B-CC9E-48DA-BC67-8B4A92FC8083}" type="pres">
      <dgm:prSet presAssocID="{B3812699-7D37-417F-995D-33BFE181F31D}" presName="sibTrans" presStyleCnt="0"/>
      <dgm:spPr/>
    </dgm:pt>
    <dgm:pt modelId="{01442882-A3DE-4753-AA97-453DF712965A}" type="pres">
      <dgm:prSet presAssocID="{91C68B79-0AC6-4FA2-B84F-EF52AC6F9A51}" presName="node" presStyleLbl="node1" presStyleIdx="1" presStyleCnt="6">
        <dgm:presLayoutVars>
          <dgm:bulletEnabled val="1"/>
        </dgm:presLayoutVars>
      </dgm:prSet>
      <dgm:spPr/>
    </dgm:pt>
    <dgm:pt modelId="{36FF4601-04EE-4ACE-8029-F11CC1CABDC4}" type="pres">
      <dgm:prSet presAssocID="{D8D3ED19-DA4E-40D9-AE78-290F3B76F3ED}" presName="sibTrans" presStyleCnt="0"/>
      <dgm:spPr/>
    </dgm:pt>
    <dgm:pt modelId="{92ABE3A5-1DE0-41C4-B513-85597DD6A0B3}" type="pres">
      <dgm:prSet presAssocID="{996E6CA6-CDF3-4A8D-A497-A540E05AAB33}" presName="node" presStyleLbl="node1" presStyleIdx="2" presStyleCnt="6">
        <dgm:presLayoutVars>
          <dgm:bulletEnabled val="1"/>
        </dgm:presLayoutVars>
      </dgm:prSet>
      <dgm:spPr/>
    </dgm:pt>
    <dgm:pt modelId="{8B189E2C-207F-4AB9-8193-92A016992A93}" type="pres">
      <dgm:prSet presAssocID="{37252153-0301-459E-8DD1-597CDD3699A2}" presName="sibTrans" presStyleCnt="0"/>
      <dgm:spPr/>
    </dgm:pt>
    <dgm:pt modelId="{EC6C5D1B-5B21-48BA-BAB2-5D1DAE9D20FF}" type="pres">
      <dgm:prSet presAssocID="{4C903346-128B-42E7-AD46-DB44631B09E9}" presName="node" presStyleLbl="node1" presStyleIdx="3" presStyleCnt="6">
        <dgm:presLayoutVars>
          <dgm:bulletEnabled val="1"/>
        </dgm:presLayoutVars>
      </dgm:prSet>
      <dgm:spPr/>
    </dgm:pt>
    <dgm:pt modelId="{D9F1584E-EBD3-4D5A-BFE4-C49887117376}" type="pres">
      <dgm:prSet presAssocID="{CED2603E-9BC6-4347-8354-401D26162447}" presName="sibTrans" presStyleCnt="0"/>
      <dgm:spPr/>
    </dgm:pt>
    <dgm:pt modelId="{4115BFEF-215D-47A9-BA3E-FC7C4D8E80DC}" type="pres">
      <dgm:prSet presAssocID="{2A1405FB-6E9B-45D5-8DEF-044D29A2FB2E}" presName="node" presStyleLbl="node1" presStyleIdx="4" presStyleCnt="6">
        <dgm:presLayoutVars>
          <dgm:bulletEnabled val="1"/>
        </dgm:presLayoutVars>
      </dgm:prSet>
      <dgm:spPr/>
    </dgm:pt>
    <dgm:pt modelId="{18580E93-CEA1-4B2B-BC6A-2CCDE0D5F937}" type="pres">
      <dgm:prSet presAssocID="{7596805D-4E19-418D-ACE0-470A0FAACAFB}" presName="sibTrans" presStyleCnt="0"/>
      <dgm:spPr/>
    </dgm:pt>
    <dgm:pt modelId="{0EF52A22-383E-4FFD-AE57-519C0F670008}" type="pres">
      <dgm:prSet presAssocID="{80DAA940-F887-4A1F-83A2-C129E545270C}" presName="node" presStyleLbl="node1" presStyleIdx="5" presStyleCnt="6">
        <dgm:presLayoutVars>
          <dgm:bulletEnabled val="1"/>
        </dgm:presLayoutVars>
      </dgm:prSet>
      <dgm:spPr/>
    </dgm:pt>
  </dgm:ptLst>
  <dgm:cxnLst>
    <dgm:cxn modelId="{9B4A5A05-FB18-4112-B8E5-85BF5321726F}" srcId="{1F6974C1-D6E2-4A7F-A6C6-6F7967865FD0}" destId="{91C68B79-0AC6-4FA2-B84F-EF52AC6F9A51}" srcOrd="1" destOrd="0" parTransId="{0D2DFD27-AC97-49A0-9A6E-2D288F564404}" sibTransId="{D8D3ED19-DA4E-40D9-AE78-290F3B76F3ED}"/>
    <dgm:cxn modelId="{53D4A512-B21D-4627-9DC8-BBBDC038556D}" type="presOf" srcId="{35888157-A8D6-4767-B1A3-8E5717B65F47}" destId="{FA655672-0D67-4667-950A-A6D62E252CEE}" srcOrd="0" destOrd="0" presId="urn:microsoft.com/office/officeart/2005/8/layout/default"/>
    <dgm:cxn modelId="{8FBAE22D-54C6-45EA-A2EE-7C9AD1D4B7BB}" type="presOf" srcId="{1F6974C1-D6E2-4A7F-A6C6-6F7967865FD0}" destId="{6BE93755-29CA-4D43-B67F-A23C5642504C}" srcOrd="0" destOrd="0" presId="urn:microsoft.com/office/officeart/2005/8/layout/default"/>
    <dgm:cxn modelId="{0EDE0366-6DA2-41C5-B52A-7961AEEC184C}" srcId="{1F6974C1-D6E2-4A7F-A6C6-6F7967865FD0}" destId="{2A1405FB-6E9B-45D5-8DEF-044D29A2FB2E}" srcOrd="4" destOrd="0" parTransId="{BBD8CC3F-4200-496F-B53C-573050B789D7}" sibTransId="{7596805D-4E19-418D-ACE0-470A0FAACAFB}"/>
    <dgm:cxn modelId="{637A0548-EE60-4890-96F8-DE264ED02206}" srcId="{1F6974C1-D6E2-4A7F-A6C6-6F7967865FD0}" destId="{35888157-A8D6-4767-B1A3-8E5717B65F47}" srcOrd="0" destOrd="0" parTransId="{C713E108-AD80-487D-A7B5-B20686BA41B9}" sibTransId="{B3812699-7D37-417F-995D-33BFE181F31D}"/>
    <dgm:cxn modelId="{AE357B6E-819B-4346-B0EB-731B17E9AA3B}" type="presOf" srcId="{91C68B79-0AC6-4FA2-B84F-EF52AC6F9A51}" destId="{01442882-A3DE-4753-AA97-453DF712965A}" srcOrd="0" destOrd="0" presId="urn:microsoft.com/office/officeart/2005/8/layout/default"/>
    <dgm:cxn modelId="{C8FAA182-5CAD-4474-A3A6-95B77929C478}" type="presOf" srcId="{80DAA940-F887-4A1F-83A2-C129E545270C}" destId="{0EF52A22-383E-4FFD-AE57-519C0F670008}" srcOrd="0" destOrd="0" presId="urn:microsoft.com/office/officeart/2005/8/layout/default"/>
    <dgm:cxn modelId="{38F9C698-864E-4727-BAE9-3837F0027F38}" type="presOf" srcId="{4C903346-128B-42E7-AD46-DB44631B09E9}" destId="{EC6C5D1B-5B21-48BA-BAB2-5D1DAE9D20FF}" srcOrd="0" destOrd="0" presId="urn:microsoft.com/office/officeart/2005/8/layout/default"/>
    <dgm:cxn modelId="{01D8C2C2-04E9-41F0-8BC8-A17A83115511}" type="presOf" srcId="{996E6CA6-CDF3-4A8D-A497-A540E05AAB33}" destId="{92ABE3A5-1DE0-41C4-B513-85597DD6A0B3}" srcOrd="0" destOrd="0" presId="urn:microsoft.com/office/officeart/2005/8/layout/default"/>
    <dgm:cxn modelId="{B0A0D2C2-4D28-4973-8AA2-24350E09C7F9}" srcId="{1F6974C1-D6E2-4A7F-A6C6-6F7967865FD0}" destId="{80DAA940-F887-4A1F-83A2-C129E545270C}" srcOrd="5" destOrd="0" parTransId="{A1397744-3CA7-4023-A01D-E90C2B31951E}" sibTransId="{1B203918-894A-4AD9-A74D-98E553D98825}"/>
    <dgm:cxn modelId="{942B5FC5-02E2-4E94-B5E3-14C145E2B426}" srcId="{1F6974C1-D6E2-4A7F-A6C6-6F7967865FD0}" destId="{4C903346-128B-42E7-AD46-DB44631B09E9}" srcOrd="3" destOrd="0" parTransId="{C7560150-DE6A-431F-A86E-D9E634112E6B}" sibTransId="{CED2603E-9BC6-4347-8354-401D26162447}"/>
    <dgm:cxn modelId="{5B3E7CD6-459D-4580-A126-B7F7C63AEE6C}" type="presOf" srcId="{2A1405FB-6E9B-45D5-8DEF-044D29A2FB2E}" destId="{4115BFEF-215D-47A9-BA3E-FC7C4D8E80DC}" srcOrd="0" destOrd="0" presId="urn:microsoft.com/office/officeart/2005/8/layout/default"/>
    <dgm:cxn modelId="{8AEE30E7-846B-4339-9724-C92359C2C869}" srcId="{1F6974C1-D6E2-4A7F-A6C6-6F7967865FD0}" destId="{996E6CA6-CDF3-4A8D-A497-A540E05AAB33}" srcOrd="2" destOrd="0" parTransId="{C47BBFAF-4B68-43CE-A8F4-3AF6E7F77748}" sibTransId="{37252153-0301-459E-8DD1-597CDD3699A2}"/>
    <dgm:cxn modelId="{3168E5AE-1B31-407A-BE82-FA64F4894F5F}" type="presParOf" srcId="{6BE93755-29CA-4D43-B67F-A23C5642504C}" destId="{FA655672-0D67-4667-950A-A6D62E252CEE}" srcOrd="0" destOrd="0" presId="urn:microsoft.com/office/officeart/2005/8/layout/default"/>
    <dgm:cxn modelId="{9F8044A1-6CAF-46A9-8911-9731455BF0D8}" type="presParOf" srcId="{6BE93755-29CA-4D43-B67F-A23C5642504C}" destId="{D80D991B-CC9E-48DA-BC67-8B4A92FC8083}" srcOrd="1" destOrd="0" presId="urn:microsoft.com/office/officeart/2005/8/layout/default"/>
    <dgm:cxn modelId="{486DBB84-DC23-42B4-89BC-E4EE61F1A94A}" type="presParOf" srcId="{6BE93755-29CA-4D43-B67F-A23C5642504C}" destId="{01442882-A3DE-4753-AA97-453DF712965A}" srcOrd="2" destOrd="0" presId="urn:microsoft.com/office/officeart/2005/8/layout/default"/>
    <dgm:cxn modelId="{02BB7615-640C-457F-A248-EDA6E091788B}" type="presParOf" srcId="{6BE93755-29CA-4D43-B67F-A23C5642504C}" destId="{36FF4601-04EE-4ACE-8029-F11CC1CABDC4}" srcOrd="3" destOrd="0" presId="urn:microsoft.com/office/officeart/2005/8/layout/default"/>
    <dgm:cxn modelId="{D46D78F3-03A2-4EF3-87FE-AE9F4CB91829}" type="presParOf" srcId="{6BE93755-29CA-4D43-B67F-A23C5642504C}" destId="{92ABE3A5-1DE0-41C4-B513-85597DD6A0B3}" srcOrd="4" destOrd="0" presId="urn:microsoft.com/office/officeart/2005/8/layout/default"/>
    <dgm:cxn modelId="{977E063D-AE26-4E83-A05A-7E409543E899}" type="presParOf" srcId="{6BE93755-29CA-4D43-B67F-A23C5642504C}" destId="{8B189E2C-207F-4AB9-8193-92A016992A93}" srcOrd="5" destOrd="0" presId="urn:microsoft.com/office/officeart/2005/8/layout/default"/>
    <dgm:cxn modelId="{201D291D-50AE-4F56-8F83-81DBCBE35BC2}" type="presParOf" srcId="{6BE93755-29CA-4D43-B67F-A23C5642504C}" destId="{EC6C5D1B-5B21-48BA-BAB2-5D1DAE9D20FF}" srcOrd="6" destOrd="0" presId="urn:microsoft.com/office/officeart/2005/8/layout/default"/>
    <dgm:cxn modelId="{6A4DA192-056B-401D-9678-237ED7AE9BA0}" type="presParOf" srcId="{6BE93755-29CA-4D43-B67F-A23C5642504C}" destId="{D9F1584E-EBD3-4D5A-BFE4-C49887117376}" srcOrd="7" destOrd="0" presId="urn:microsoft.com/office/officeart/2005/8/layout/default"/>
    <dgm:cxn modelId="{85158F45-B5F2-48A8-BE9F-636E733E99ED}" type="presParOf" srcId="{6BE93755-29CA-4D43-B67F-A23C5642504C}" destId="{4115BFEF-215D-47A9-BA3E-FC7C4D8E80DC}" srcOrd="8" destOrd="0" presId="urn:microsoft.com/office/officeart/2005/8/layout/default"/>
    <dgm:cxn modelId="{E74248FF-3D9E-4FA6-B305-C15918AD4A04}" type="presParOf" srcId="{6BE93755-29CA-4D43-B67F-A23C5642504C}" destId="{18580E93-CEA1-4B2B-BC6A-2CCDE0D5F937}" srcOrd="9" destOrd="0" presId="urn:microsoft.com/office/officeart/2005/8/layout/default"/>
    <dgm:cxn modelId="{8874A833-CB61-47D8-8CCE-99FCB2D8981E}" type="presParOf" srcId="{6BE93755-29CA-4D43-B67F-A23C5642504C}" destId="{0EF52A22-383E-4FFD-AE57-519C0F670008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43EED-5982-4DA2-BEBF-76112ADC09C2}">
      <dsp:nvSpPr>
        <dsp:cNvPr id="0" name=""/>
        <dsp:cNvSpPr/>
      </dsp:nvSpPr>
      <dsp:spPr>
        <a:xfrm>
          <a:off x="0" y="1835"/>
          <a:ext cx="657453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C1CFB1-24C8-4868-8988-99DE81D62841}">
      <dsp:nvSpPr>
        <dsp:cNvPr id="0" name=""/>
        <dsp:cNvSpPr/>
      </dsp:nvSpPr>
      <dsp:spPr>
        <a:xfrm>
          <a:off x="0" y="1835"/>
          <a:ext cx="6574535" cy="6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WHAT IS CIVIL SERVICE JOBS</a:t>
          </a:r>
          <a:endParaRPr lang="en-US" sz="1900" kern="1200" dirty="0"/>
        </a:p>
      </dsp:txBody>
      <dsp:txXfrm>
        <a:off x="0" y="1835"/>
        <a:ext cx="6574535" cy="625930"/>
      </dsp:txXfrm>
    </dsp:sp>
    <dsp:sp modelId="{A6D18954-B084-4887-9C87-3A9F73F0625E}">
      <dsp:nvSpPr>
        <dsp:cNvPr id="0" name=""/>
        <dsp:cNvSpPr/>
      </dsp:nvSpPr>
      <dsp:spPr>
        <a:xfrm>
          <a:off x="0" y="627765"/>
          <a:ext cx="657453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007A84-63E2-48E6-B12B-26D89E1D8DB8}">
      <dsp:nvSpPr>
        <dsp:cNvPr id="0" name=""/>
        <dsp:cNvSpPr/>
      </dsp:nvSpPr>
      <dsp:spPr>
        <a:xfrm>
          <a:off x="0" y="627765"/>
          <a:ext cx="6574535" cy="6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HOW/WHERE YOU CAN APPLY FOR CIVIL SERVICE JOBS</a:t>
          </a:r>
          <a:endParaRPr lang="en-US" sz="1900" kern="1200" dirty="0"/>
        </a:p>
      </dsp:txBody>
      <dsp:txXfrm>
        <a:off x="0" y="627765"/>
        <a:ext cx="6574535" cy="625930"/>
      </dsp:txXfrm>
    </dsp:sp>
    <dsp:sp modelId="{3B1F8A71-AC9D-4F11-8C35-3254003615BA}">
      <dsp:nvSpPr>
        <dsp:cNvPr id="0" name=""/>
        <dsp:cNvSpPr/>
      </dsp:nvSpPr>
      <dsp:spPr>
        <a:xfrm>
          <a:off x="0" y="1253696"/>
          <a:ext cx="657453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2EBEEC7-69D4-4C47-B496-DB9C8E2811FA}">
      <dsp:nvSpPr>
        <dsp:cNvPr id="0" name=""/>
        <dsp:cNvSpPr/>
      </dsp:nvSpPr>
      <dsp:spPr>
        <a:xfrm>
          <a:off x="0" y="1253696"/>
          <a:ext cx="6574535" cy="6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DEFINITIONS OF BEHAVIOURS</a:t>
          </a:r>
        </a:p>
      </dsp:txBody>
      <dsp:txXfrm>
        <a:off x="0" y="1253696"/>
        <a:ext cx="6574535" cy="625930"/>
      </dsp:txXfrm>
    </dsp:sp>
    <dsp:sp modelId="{481CCB02-417C-49C7-ADA7-7A36D245F47C}">
      <dsp:nvSpPr>
        <dsp:cNvPr id="0" name=""/>
        <dsp:cNvSpPr/>
      </dsp:nvSpPr>
      <dsp:spPr>
        <a:xfrm>
          <a:off x="0" y="1879626"/>
          <a:ext cx="657453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548628D-39C1-4853-8E61-AD95E173A35C}">
      <dsp:nvSpPr>
        <dsp:cNvPr id="0" name=""/>
        <dsp:cNvSpPr/>
      </dsp:nvSpPr>
      <dsp:spPr>
        <a:xfrm>
          <a:off x="0" y="1879626"/>
          <a:ext cx="6574535" cy="6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WHAT REQUIREMENTS YOU NEED</a:t>
          </a:r>
          <a:endParaRPr lang="en-US" sz="1900" kern="1200" dirty="0"/>
        </a:p>
      </dsp:txBody>
      <dsp:txXfrm>
        <a:off x="0" y="1879626"/>
        <a:ext cx="6574535" cy="625930"/>
      </dsp:txXfrm>
    </dsp:sp>
    <dsp:sp modelId="{EDC737E9-F48D-473E-90A0-61C84585E38A}">
      <dsp:nvSpPr>
        <dsp:cNvPr id="0" name=""/>
        <dsp:cNvSpPr/>
      </dsp:nvSpPr>
      <dsp:spPr>
        <a:xfrm>
          <a:off x="0" y="2505556"/>
          <a:ext cx="657453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714B0CE-22CE-43B0-93C0-67239FF6498D}">
      <dsp:nvSpPr>
        <dsp:cNvPr id="0" name=""/>
        <dsp:cNvSpPr/>
      </dsp:nvSpPr>
      <dsp:spPr>
        <a:xfrm>
          <a:off x="0" y="2505556"/>
          <a:ext cx="6574535" cy="6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SWOT STRENGTH &amp; WEAKNESS</a:t>
          </a:r>
        </a:p>
      </dsp:txBody>
      <dsp:txXfrm>
        <a:off x="0" y="2505556"/>
        <a:ext cx="6574535" cy="625930"/>
      </dsp:txXfrm>
    </dsp:sp>
    <dsp:sp modelId="{F9A5F89D-650B-4C32-91DC-499809AA2714}">
      <dsp:nvSpPr>
        <dsp:cNvPr id="0" name=""/>
        <dsp:cNvSpPr/>
      </dsp:nvSpPr>
      <dsp:spPr>
        <a:xfrm>
          <a:off x="0" y="3131487"/>
          <a:ext cx="657453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74E226B-BBB2-4D4A-8185-2730E3B5EEFB}">
      <dsp:nvSpPr>
        <dsp:cNvPr id="0" name=""/>
        <dsp:cNvSpPr/>
      </dsp:nvSpPr>
      <dsp:spPr>
        <a:xfrm>
          <a:off x="0" y="3131487"/>
          <a:ext cx="6574535" cy="625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REFERENCE</a:t>
          </a:r>
        </a:p>
      </dsp:txBody>
      <dsp:txXfrm>
        <a:off x="0" y="3131487"/>
        <a:ext cx="6574535" cy="625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E4BFDD-645D-4245-8B14-6081D55CB3E5}">
      <dsp:nvSpPr>
        <dsp:cNvPr id="0" name=""/>
        <dsp:cNvSpPr/>
      </dsp:nvSpPr>
      <dsp:spPr>
        <a:xfrm>
          <a:off x="0" y="1680"/>
          <a:ext cx="5066419" cy="85150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66D90E-BB7B-4C2D-81BB-13FA50023A16}">
      <dsp:nvSpPr>
        <dsp:cNvPr id="0" name=""/>
        <dsp:cNvSpPr/>
      </dsp:nvSpPr>
      <dsp:spPr>
        <a:xfrm>
          <a:off x="257581" y="193269"/>
          <a:ext cx="468330" cy="4683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B16E805-B081-42E0-92E8-912BD5FF0E80}">
      <dsp:nvSpPr>
        <dsp:cNvPr id="0" name=""/>
        <dsp:cNvSpPr/>
      </dsp:nvSpPr>
      <dsp:spPr>
        <a:xfrm>
          <a:off x="983493" y="1680"/>
          <a:ext cx="4082925" cy="85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118" tIns="90118" rIns="90118" bIns="90118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Communication Skills</a:t>
          </a:r>
          <a:endParaRPr lang="en-US" sz="2100" kern="1200"/>
        </a:p>
      </dsp:txBody>
      <dsp:txXfrm>
        <a:off x="983493" y="1680"/>
        <a:ext cx="4082925" cy="851509"/>
      </dsp:txXfrm>
    </dsp:sp>
    <dsp:sp modelId="{D6832251-D65B-4798-BD72-8C7557658E23}">
      <dsp:nvSpPr>
        <dsp:cNvPr id="0" name=""/>
        <dsp:cNvSpPr/>
      </dsp:nvSpPr>
      <dsp:spPr>
        <a:xfrm>
          <a:off x="0" y="1066067"/>
          <a:ext cx="5066419" cy="85150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ADCD9CC-9EA3-4FD6-8A02-FA4B8F004648}">
      <dsp:nvSpPr>
        <dsp:cNvPr id="0" name=""/>
        <dsp:cNvSpPr/>
      </dsp:nvSpPr>
      <dsp:spPr>
        <a:xfrm>
          <a:off x="257581" y="1257657"/>
          <a:ext cx="468330" cy="4683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2D892E0-AA65-43BE-BA5C-26762E9BF372}">
      <dsp:nvSpPr>
        <dsp:cNvPr id="0" name=""/>
        <dsp:cNvSpPr/>
      </dsp:nvSpPr>
      <dsp:spPr>
        <a:xfrm>
          <a:off x="983493" y="1066067"/>
          <a:ext cx="4082925" cy="85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118" tIns="90118" rIns="90118" bIns="90118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Personal Skills &amp; Interpersonal Skills </a:t>
          </a:r>
          <a:endParaRPr lang="en-US" sz="2100" kern="1200"/>
        </a:p>
      </dsp:txBody>
      <dsp:txXfrm>
        <a:off x="983493" y="1066067"/>
        <a:ext cx="4082925" cy="851509"/>
      </dsp:txXfrm>
    </dsp:sp>
    <dsp:sp modelId="{0655C208-CF53-4F11-A660-5C37CB590F2A}">
      <dsp:nvSpPr>
        <dsp:cNvPr id="0" name=""/>
        <dsp:cNvSpPr/>
      </dsp:nvSpPr>
      <dsp:spPr>
        <a:xfrm>
          <a:off x="0" y="2130454"/>
          <a:ext cx="5066419" cy="85150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F3636B-96E0-4332-A70F-B16A71E10A8D}">
      <dsp:nvSpPr>
        <dsp:cNvPr id="0" name=""/>
        <dsp:cNvSpPr/>
      </dsp:nvSpPr>
      <dsp:spPr>
        <a:xfrm>
          <a:off x="257581" y="2322044"/>
          <a:ext cx="468330" cy="4683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3827230-12F4-4E9F-9B6F-ADB4D34F5503}">
      <dsp:nvSpPr>
        <dsp:cNvPr id="0" name=""/>
        <dsp:cNvSpPr/>
      </dsp:nvSpPr>
      <dsp:spPr>
        <a:xfrm>
          <a:off x="983493" y="2130454"/>
          <a:ext cx="4082925" cy="85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118" tIns="90118" rIns="90118" bIns="90118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IT Skills</a:t>
          </a:r>
          <a:endParaRPr lang="en-US" sz="2100" kern="1200"/>
        </a:p>
      </dsp:txBody>
      <dsp:txXfrm>
        <a:off x="983493" y="2130454"/>
        <a:ext cx="4082925" cy="851509"/>
      </dsp:txXfrm>
    </dsp:sp>
    <dsp:sp modelId="{1C622161-265B-4B4C-BDE8-BA4DDB97425C}">
      <dsp:nvSpPr>
        <dsp:cNvPr id="0" name=""/>
        <dsp:cNvSpPr/>
      </dsp:nvSpPr>
      <dsp:spPr>
        <a:xfrm>
          <a:off x="0" y="3194842"/>
          <a:ext cx="5066419" cy="85150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EC371B2-8B4A-442B-BB00-2FEAA005FD06}">
      <dsp:nvSpPr>
        <dsp:cNvPr id="0" name=""/>
        <dsp:cNvSpPr/>
      </dsp:nvSpPr>
      <dsp:spPr>
        <a:xfrm>
          <a:off x="257581" y="3386431"/>
          <a:ext cx="468330" cy="4683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237A9F7-BC04-43BE-8CC2-6CA149321D16}">
      <dsp:nvSpPr>
        <dsp:cNvPr id="0" name=""/>
        <dsp:cNvSpPr/>
      </dsp:nvSpPr>
      <dsp:spPr>
        <a:xfrm>
          <a:off x="983493" y="3194842"/>
          <a:ext cx="4082925" cy="851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118" tIns="90118" rIns="90118" bIns="90118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Time Management</a:t>
          </a:r>
        </a:p>
      </dsp:txBody>
      <dsp:txXfrm>
        <a:off x="983493" y="3194842"/>
        <a:ext cx="4082925" cy="8515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20167D-DBCE-47AF-B04A-4BED2AAF1DC9}">
      <dsp:nvSpPr>
        <dsp:cNvPr id="0" name=""/>
        <dsp:cNvSpPr/>
      </dsp:nvSpPr>
      <dsp:spPr>
        <a:xfrm>
          <a:off x="0" y="6304"/>
          <a:ext cx="6455549" cy="80105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DECB50-9366-44BA-BAF9-6F2D01451A88}">
      <dsp:nvSpPr>
        <dsp:cNvPr id="0" name=""/>
        <dsp:cNvSpPr/>
      </dsp:nvSpPr>
      <dsp:spPr>
        <a:xfrm>
          <a:off x="242318" y="186541"/>
          <a:ext cx="441008" cy="4405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629011-0136-4F5A-94F0-DEC6BF5AA948}">
      <dsp:nvSpPr>
        <dsp:cNvPr id="0" name=""/>
        <dsp:cNvSpPr/>
      </dsp:nvSpPr>
      <dsp:spPr>
        <a:xfrm>
          <a:off x="925644" y="6304"/>
          <a:ext cx="5515648" cy="826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27" tIns="87427" rIns="87427" bIns="874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The ability to listen, process and interpret information and follow instructions. </a:t>
          </a:r>
          <a:endParaRPr lang="en-US" sz="1400" kern="1200"/>
        </a:p>
      </dsp:txBody>
      <dsp:txXfrm>
        <a:off x="925644" y="6304"/>
        <a:ext cx="5515648" cy="826084"/>
      </dsp:txXfrm>
    </dsp:sp>
    <dsp:sp modelId="{9C4DFAE5-E009-4435-9801-B3EAC1B9F9B6}">
      <dsp:nvSpPr>
        <dsp:cNvPr id="0" name=""/>
        <dsp:cNvSpPr/>
      </dsp:nvSpPr>
      <dsp:spPr>
        <a:xfrm>
          <a:off x="0" y="1038909"/>
          <a:ext cx="6455549" cy="80105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FD7375-0C47-46BF-8BBC-946FDA2D632F}">
      <dsp:nvSpPr>
        <dsp:cNvPr id="0" name=""/>
        <dsp:cNvSpPr/>
      </dsp:nvSpPr>
      <dsp:spPr>
        <a:xfrm>
          <a:off x="242318" y="1219146"/>
          <a:ext cx="441008" cy="4405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AC5748-B50F-4778-AD51-5D70B47A8D6B}">
      <dsp:nvSpPr>
        <dsp:cNvPr id="0" name=""/>
        <dsp:cNvSpPr/>
      </dsp:nvSpPr>
      <dsp:spPr>
        <a:xfrm>
          <a:off x="925644" y="1038909"/>
          <a:ext cx="5515648" cy="826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27" tIns="87427" rIns="87427" bIns="874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Conflict handling and the ability to communicate effectively in difficult situations. </a:t>
          </a:r>
          <a:endParaRPr lang="en-US" sz="1400" kern="1200"/>
        </a:p>
      </dsp:txBody>
      <dsp:txXfrm>
        <a:off x="925644" y="1038909"/>
        <a:ext cx="5515648" cy="826084"/>
      </dsp:txXfrm>
    </dsp:sp>
    <dsp:sp modelId="{B2485ED3-900A-47FE-9A07-E530A0ACEC91}">
      <dsp:nvSpPr>
        <dsp:cNvPr id="0" name=""/>
        <dsp:cNvSpPr/>
      </dsp:nvSpPr>
      <dsp:spPr>
        <a:xfrm>
          <a:off x="0" y="2071514"/>
          <a:ext cx="6455549" cy="80105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87AFC4-4C80-4274-9763-71132CEFE18F}">
      <dsp:nvSpPr>
        <dsp:cNvPr id="0" name=""/>
        <dsp:cNvSpPr/>
      </dsp:nvSpPr>
      <dsp:spPr>
        <a:xfrm>
          <a:off x="242318" y="2251751"/>
          <a:ext cx="441008" cy="4405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74DB4-1549-4988-AD8A-AD38BC1A3027}">
      <dsp:nvSpPr>
        <dsp:cNvPr id="0" name=""/>
        <dsp:cNvSpPr/>
      </dsp:nvSpPr>
      <dsp:spPr>
        <a:xfrm>
          <a:off x="925644" y="2071514"/>
          <a:ext cx="5515648" cy="826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27" tIns="87427" rIns="87427" bIns="874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Understanding of business terms, especially terms specific to the role you are applying for.  </a:t>
          </a:r>
          <a:endParaRPr lang="en-US" sz="1400" kern="1200"/>
        </a:p>
      </dsp:txBody>
      <dsp:txXfrm>
        <a:off x="925644" y="2071514"/>
        <a:ext cx="5515648" cy="826084"/>
      </dsp:txXfrm>
    </dsp:sp>
    <dsp:sp modelId="{EBBD7564-FEEC-4644-A7B9-BD7949B0309C}">
      <dsp:nvSpPr>
        <dsp:cNvPr id="0" name=""/>
        <dsp:cNvSpPr/>
      </dsp:nvSpPr>
      <dsp:spPr>
        <a:xfrm>
          <a:off x="0" y="3104120"/>
          <a:ext cx="6455549" cy="80105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B85C3D-4249-4099-9BB3-5EE2287840AE}">
      <dsp:nvSpPr>
        <dsp:cNvPr id="0" name=""/>
        <dsp:cNvSpPr/>
      </dsp:nvSpPr>
      <dsp:spPr>
        <a:xfrm>
          <a:off x="242318" y="3284356"/>
          <a:ext cx="441008" cy="44057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890DF-8A85-4F7A-B549-AB910D677B0F}">
      <dsp:nvSpPr>
        <dsp:cNvPr id="0" name=""/>
        <dsp:cNvSpPr/>
      </dsp:nvSpPr>
      <dsp:spPr>
        <a:xfrm>
          <a:off x="925644" y="3104120"/>
          <a:ext cx="5515648" cy="826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27" tIns="87427" rIns="87427" bIns="874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Clear and well-structured preparation and presentation of written communication, for emails, letters, business reports etc.  Writing skills will include strong word-processing skills. </a:t>
          </a:r>
          <a:endParaRPr lang="en-US" sz="1400" kern="1200"/>
        </a:p>
      </dsp:txBody>
      <dsp:txXfrm>
        <a:off x="925644" y="3104120"/>
        <a:ext cx="5515648" cy="826084"/>
      </dsp:txXfrm>
    </dsp:sp>
    <dsp:sp modelId="{4BFC90FA-6AB4-413A-83B8-41857CE0C502}">
      <dsp:nvSpPr>
        <dsp:cNvPr id="0" name=""/>
        <dsp:cNvSpPr/>
      </dsp:nvSpPr>
      <dsp:spPr>
        <a:xfrm>
          <a:off x="0" y="4136725"/>
          <a:ext cx="6455549" cy="80105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491BA1-0C97-4DB7-90E6-802666595846}">
      <dsp:nvSpPr>
        <dsp:cNvPr id="0" name=""/>
        <dsp:cNvSpPr/>
      </dsp:nvSpPr>
      <dsp:spPr>
        <a:xfrm>
          <a:off x="242318" y="4316961"/>
          <a:ext cx="441008" cy="44057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504C74-780A-4059-AA59-D8BF226B5F6B}">
      <dsp:nvSpPr>
        <dsp:cNvPr id="0" name=""/>
        <dsp:cNvSpPr/>
      </dsp:nvSpPr>
      <dsp:spPr>
        <a:xfrm>
          <a:off x="925644" y="4136725"/>
          <a:ext cx="5515648" cy="826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27" tIns="87427" rIns="87427" bIns="874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i="1" kern="1200" dirty="0">
              <a:solidFill>
                <a:srgbClr val="FF0000"/>
              </a:solidFill>
              <a:hlinkClick xmlns:r="http://schemas.openxmlformats.org/officeDocument/2006/relationships" r:id="rId1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https://www.skillsyouneed.com/general/graduate-employability-skills.html</a:t>
          </a:r>
          <a:r>
            <a:rPr lang="en-GB" sz="1400" i="1" kern="1200" dirty="0">
              <a:solidFill>
                <a:srgbClr val="FF0000"/>
              </a:solidFill>
            </a:rPr>
            <a:t> </a:t>
          </a:r>
          <a:r>
            <a:rPr lang="en-GB" sz="1400" i="1" kern="1200" dirty="0"/>
            <a:t>- </a:t>
          </a:r>
          <a:r>
            <a:rPr lang="en-GB" sz="1400" b="1" i="1" kern="1200" dirty="0"/>
            <a:t>(July 2011, SkillsYouNeed.com)</a:t>
          </a:r>
          <a:endParaRPr lang="en-US" sz="1400" kern="1200" dirty="0"/>
        </a:p>
      </dsp:txBody>
      <dsp:txXfrm>
        <a:off x="925644" y="4136725"/>
        <a:ext cx="5515648" cy="8260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55672-0D67-4667-950A-A6D62E252CEE}">
      <dsp:nvSpPr>
        <dsp:cNvPr id="0" name=""/>
        <dsp:cNvSpPr/>
      </dsp:nvSpPr>
      <dsp:spPr>
        <a:xfrm>
          <a:off x="0" y="1404"/>
          <a:ext cx="2808563" cy="168513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Ability to use Microsoft office</a:t>
          </a:r>
          <a:endParaRPr lang="en-US" sz="3000" kern="1200"/>
        </a:p>
      </dsp:txBody>
      <dsp:txXfrm>
        <a:off x="0" y="1404"/>
        <a:ext cx="2808563" cy="1685138"/>
      </dsp:txXfrm>
    </dsp:sp>
    <dsp:sp modelId="{01442882-A3DE-4753-AA97-453DF712965A}">
      <dsp:nvSpPr>
        <dsp:cNvPr id="0" name=""/>
        <dsp:cNvSpPr/>
      </dsp:nvSpPr>
      <dsp:spPr>
        <a:xfrm>
          <a:off x="3089420" y="1404"/>
          <a:ext cx="2808563" cy="168513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Have good knowledge od data entry</a:t>
          </a:r>
          <a:endParaRPr lang="en-US" sz="3000" kern="1200"/>
        </a:p>
      </dsp:txBody>
      <dsp:txXfrm>
        <a:off x="3089420" y="1404"/>
        <a:ext cx="2808563" cy="1685138"/>
      </dsp:txXfrm>
    </dsp:sp>
    <dsp:sp modelId="{92ABE3A5-1DE0-41C4-B513-85597DD6A0B3}">
      <dsp:nvSpPr>
        <dsp:cNvPr id="0" name=""/>
        <dsp:cNvSpPr/>
      </dsp:nvSpPr>
      <dsp:spPr>
        <a:xfrm>
          <a:off x="6178840" y="1404"/>
          <a:ext cx="2808563" cy="168513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Security &amp; Privacy</a:t>
          </a:r>
          <a:endParaRPr lang="en-US" sz="3000" kern="1200"/>
        </a:p>
      </dsp:txBody>
      <dsp:txXfrm>
        <a:off x="6178840" y="1404"/>
        <a:ext cx="2808563" cy="1685138"/>
      </dsp:txXfrm>
    </dsp:sp>
    <dsp:sp modelId="{EC6C5D1B-5B21-48BA-BAB2-5D1DAE9D20FF}">
      <dsp:nvSpPr>
        <dsp:cNvPr id="0" name=""/>
        <dsp:cNvSpPr/>
      </dsp:nvSpPr>
      <dsp:spPr>
        <a:xfrm>
          <a:off x="0" y="1967398"/>
          <a:ext cx="2808563" cy="168513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Email Clients</a:t>
          </a:r>
          <a:endParaRPr lang="en-US" sz="3000" kern="1200"/>
        </a:p>
      </dsp:txBody>
      <dsp:txXfrm>
        <a:off x="0" y="1967398"/>
        <a:ext cx="2808563" cy="1685138"/>
      </dsp:txXfrm>
    </dsp:sp>
    <dsp:sp modelId="{4115BFEF-215D-47A9-BA3E-FC7C4D8E80DC}">
      <dsp:nvSpPr>
        <dsp:cNvPr id="0" name=""/>
        <dsp:cNvSpPr/>
      </dsp:nvSpPr>
      <dsp:spPr>
        <a:xfrm>
          <a:off x="3089420" y="1967398"/>
          <a:ext cx="2808563" cy="168513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Search Engines </a:t>
          </a:r>
          <a:endParaRPr lang="en-US" sz="3000" kern="1200"/>
        </a:p>
      </dsp:txBody>
      <dsp:txXfrm>
        <a:off x="3089420" y="1967398"/>
        <a:ext cx="2808563" cy="1685138"/>
      </dsp:txXfrm>
    </dsp:sp>
    <dsp:sp modelId="{0EF52A22-383E-4FFD-AE57-519C0F670008}">
      <dsp:nvSpPr>
        <dsp:cNvPr id="0" name=""/>
        <dsp:cNvSpPr/>
      </dsp:nvSpPr>
      <dsp:spPr>
        <a:xfrm>
          <a:off x="6178840" y="1967398"/>
          <a:ext cx="2808563" cy="168513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Computer Programming</a:t>
          </a:r>
          <a:endParaRPr lang="en-US" sz="3000" kern="1200"/>
        </a:p>
      </dsp:txBody>
      <dsp:txXfrm>
        <a:off x="6178840" y="1967398"/>
        <a:ext cx="2808563" cy="1685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465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401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139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05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95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01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417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456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09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13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54077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486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3615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8230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4773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349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787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  <p:sldLayoutId id="2147483767" r:id="rId15"/>
    <p:sldLayoutId id="214748376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annica.com/contributor/Edward-Bridges-1st-Baron-Bridges/370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s://www.britannica.com/topic/civil-service/Conditions-of-service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hyperlink" Target="https://en.wikipedia.org/wiki/Civil_servic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vilservicejobs.service.gov.uk/csr/index.cgi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nationalarchives.gov.uk/doc/open-government-licence/version/3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assets.publishing.service.gov.uk/government/uploads/system/uploads/attachment_data/file/717275/CS_Behaviours_2018.pdf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2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www.skillsyouneed.com/general/graduate-employability-skills.html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sv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0.svg"/><Relationship Id="rId7" Type="http://schemas.openxmlformats.org/officeDocument/2006/relationships/diagramColors" Target="../diagrams/colors4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717274/CS_Strengths_2018.pdf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ationalarchives.gov.uk/doc/open-government-licence/version/3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civilservicejobs.service.gov.uk/csr/index.cgi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Civil_service" TargetMode="External"/><Relationship Id="rId11" Type="http://schemas.openxmlformats.org/officeDocument/2006/relationships/hyperlink" Target="https://assets.publishing.service.gov.uk/government/uploads/system/uploads/attachment_data/file/717274/CS_Strengths_2018.pdf" TargetMode="External"/><Relationship Id="rId5" Type="http://schemas.openxmlformats.org/officeDocument/2006/relationships/hyperlink" Target="https://www.britannica.com/contributor/Edward-Bridges-1st-Baron-Bridges/370" TargetMode="External"/><Relationship Id="rId10" Type="http://schemas.openxmlformats.org/officeDocument/2006/relationships/hyperlink" Target="https://www.skillsyouneed.com/general/graduate-employability-skills.html" TargetMode="External"/><Relationship Id="rId4" Type="http://schemas.openxmlformats.org/officeDocument/2006/relationships/hyperlink" Target="https://www.britannica.com/topic/civil-service/Conditions-of-service" TargetMode="External"/><Relationship Id="rId9" Type="http://schemas.openxmlformats.org/officeDocument/2006/relationships/hyperlink" Target="https://assets.publishing.service.gov.uk/government/uploads/system/uploads/attachment_data/file/717275/CS_Behaviours_2018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roup 124">
            <a:extLst>
              <a:ext uri="{FF2B5EF4-FFF2-40B4-BE49-F238E27FC236}">
                <a16:creationId xmlns:a16="http://schemas.microsoft.com/office/drawing/2014/main" id="{5D1F2FD8-11FD-4495-9EFA-1D11D791D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304" name="Freeform 11">
              <a:extLst>
                <a:ext uri="{FF2B5EF4-FFF2-40B4-BE49-F238E27FC236}">
                  <a16:creationId xmlns:a16="http://schemas.microsoft.com/office/drawing/2014/main" id="{F07E62E0-C435-4556-B265-2AC622C080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5" name="Freeform 12">
              <a:extLst>
                <a:ext uri="{FF2B5EF4-FFF2-40B4-BE49-F238E27FC236}">
                  <a16:creationId xmlns:a16="http://schemas.microsoft.com/office/drawing/2014/main" id="{A31AA73F-4D24-48A1-B14B-50392BB2C8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6" name="Freeform 13">
              <a:extLst>
                <a:ext uri="{FF2B5EF4-FFF2-40B4-BE49-F238E27FC236}">
                  <a16:creationId xmlns:a16="http://schemas.microsoft.com/office/drawing/2014/main" id="{B1A912C9-FD8E-4C0D-A7B5-5240BF154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7" name="Freeform 14">
              <a:extLst>
                <a:ext uri="{FF2B5EF4-FFF2-40B4-BE49-F238E27FC236}">
                  <a16:creationId xmlns:a16="http://schemas.microsoft.com/office/drawing/2014/main" id="{0C687240-9008-4C95-9A83-BAE72BF3D5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8" name="Freeform 15">
              <a:extLst>
                <a:ext uri="{FF2B5EF4-FFF2-40B4-BE49-F238E27FC236}">
                  <a16:creationId xmlns:a16="http://schemas.microsoft.com/office/drawing/2014/main" id="{7E87EBB2-C786-4064-9E78-21C52E76FE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9" name="Freeform 16">
              <a:extLst>
                <a:ext uri="{FF2B5EF4-FFF2-40B4-BE49-F238E27FC236}">
                  <a16:creationId xmlns:a16="http://schemas.microsoft.com/office/drawing/2014/main" id="{6AEC0C10-BB8D-4A8E-8160-9B514B5F7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0" name="Freeform 17">
              <a:extLst>
                <a:ext uri="{FF2B5EF4-FFF2-40B4-BE49-F238E27FC236}">
                  <a16:creationId xmlns:a16="http://schemas.microsoft.com/office/drawing/2014/main" id="{3E2AE5E5-81C4-4817-85A9-6700C135C5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1" name="Freeform 18">
              <a:extLst>
                <a:ext uri="{FF2B5EF4-FFF2-40B4-BE49-F238E27FC236}">
                  <a16:creationId xmlns:a16="http://schemas.microsoft.com/office/drawing/2014/main" id="{0E29C0C2-2A04-4AC1-9181-B811A06BE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2" name="Freeform 19">
              <a:extLst>
                <a:ext uri="{FF2B5EF4-FFF2-40B4-BE49-F238E27FC236}">
                  <a16:creationId xmlns:a16="http://schemas.microsoft.com/office/drawing/2014/main" id="{13DA17A5-17E1-4B7D-9ABD-C7ED44F15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3" name="Freeform 20">
              <a:extLst>
                <a:ext uri="{FF2B5EF4-FFF2-40B4-BE49-F238E27FC236}">
                  <a16:creationId xmlns:a16="http://schemas.microsoft.com/office/drawing/2014/main" id="{7C6F6843-161E-4C29-A663-8DBA4D483D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4" name="Freeform 21">
              <a:extLst>
                <a:ext uri="{FF2B5EF4-FFF2-40B4-BE49-F238E27FC236}">
                  <a16:creationId xmlns:a16="http://schemas.microsoft.com/office/drawing/2014/main" id="{A516671D-8E1D-4713-BE9D-81B0C35FE2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5" name="Freeform 22">
              <a:extLst>
                <a:ext uri="{FF2B5EF4-FFF2-40B4-BE49-F238E27FC236}">
                  <a16:creationId xmlns:a16="http://schemas.microsoft.com/office/drawing/2014/main" id="{4E04D4C8-7532-4BBD-9AF8-3249324AF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16" name="Group 138">
            <a:extLst>
              <a:ext uri="{FF2B5EF4-FFF2-40B4-BE49-F238E27FC236}">
                <a16:creationId xmlns:a16="http://schemas.microsoft.com/office/drawing/2014/main" id="{B87488CD-16CF-4BC7-BD9F-4F4EB13B0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17" name="Freeform 27">
              <a:extLst>
                <a:ext uri="{FF2B5EF4-FFF2-40B4-BE49-F238E27FC236}">
                  <a16:creationId xmlns:a16="http://schemas.microsoft.com/office/drawing/2014/main" id="{40224168-C932-4F63-8CEA-2465E192B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8" name="Freeform 28">
              <a:extLst>
                <a:ext uri="{FF2B5EF4-FFF2-40B4-BE49-F238E27FC236}">
                  <a16:creationId xmlns:a16="http://schemas.microsoft.com/office/drawing/2014/main" id="{F2291983-5E57-490B-B713-0A78B584F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9" name="Freeform 29">
              <a:extLst>
                <a:ext uri="{FF2B5EF4-FFF2-40B4-BE49-F238E27FC236}">
                  <a16:creationId xmlns:a16="http://schemas.microsoft.com/office/drawing/2014/main" id="{815C3A19-E287-48A6-9ECB-D0409D37F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0" name="Freeform 30">
              <a:extLst>
                <a:ext uri="{FF2B5EF4-FFF2-40B4-BE49-F238E27FC236}">
                  <a16:creationId xmlns:a16="http://schemas.microsoft.com/office/drawing/2014/main" id="{0196FC81-2B97-4747-859B-2475FFD12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1" name="Freeform 31">
              <a:extLst>
                <a:ext uri="{FF2B5EF4-FFF2-40B4-BE49-F238E27FC236}">
                  <a16:creationId xmlns:a16="http://schemas.microsoft.com/office/drawing/2014/main" id="{43A76FF0-4A33-44A0-AE53-92146AA813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2" name="Freeform 32">
              <a:extLst>
                <a:ext uri="{FF2B5EF4-FFF2-40B4-BE49-F238E27FC236}">
                  <a16:creationId xmlns:a16="http://schemas.microsoft.com/office/drawing/2014/main" id="{B94FC67F-70D7-496B-BFA2-B2AACF2ED0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3" name="Freeform 33">
              <a:extLst>
                <a:ext uri="{FF2B5EF4-FFF2-40B4-BE49-F238E27FC236}">
                  <a16:creationId xmlns:a16="http://schemas.microsoft.com/office/drawing/2014/main" id="{761C78BD-A48E-4171-AC10-D066FDF464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4" name="Freeform 34">
              <a:extLst>
                <a:ext uri="{FF2B5EF4-FFF2-40B4-BE49-F238E27FC236}">
                  <a16:creationId xmlns:a16="http://schemas.microsoft.com/office/drawing/2014/main" id="{8DD13455-5B55-48B7-AA52-981C48B3F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5" name="Freeform 35">
              <a:extLst>
                <a:ext uri="{FF2B5EF4-FFF2-40B4-BE49-F238E27FC236}">
                  <a16:creationId xmlns:a16="http://schemas.microsoft.com/office/drawing/2014/main" id="{8AFF35F4-12AC-44F3-AC19-88F2E3F9B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6" name="Freeform 36">
              <a:extLst>
                <a:ext uri="{FF2B5EF4-FFF2-40B4-BE49-F238E27FC236}">
                  <a16:creationId xmlns:a16="http://schemas.microsoft.com/office/drawing/2014/main" id="{410D4BFE-B9DB-440B-BF78-21B4F317F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7" name="Freeform 37">
              <a:extLst>
                <a:ext uri="{FF2B5EF4-FFF2-40B4-BE49-F238E27FC236}">
                  <a16:creationId xmlns:a16="http://schemas.microsoft.com/office/drawing/2014/main" id="{8F0E6EB0-F23E-4342-9FBD-3178F4B81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8" name="Freeform 38">
              <a:extLst>
                <a:ext uri="{FF2B5EF4-FFF2-40B4-BE49-F238E27FC236}">
                  <a16:creationId xmlns:a16="http://schemas.microsoft.com/office/drawing/2014/main" id="{3A4E0803-C8CF-4E6B-95EF-BBEBF237E3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29" name="Rectangle 152">
            <a:extLst>
              <a:ext uri="{FF2B5EF4-FFF2-40B4-BE49-F238E27FC236}">
                <a16:creationId xmlns:a16="http://schemas.microsoft.com/office/drawing/2014/main" id="{F6D9986E-2FC4-4377-B163-42766AD82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0" name="Freeform 11">
            <a:extLst>
              <a:ext uri="{FF2B5EF4-FFF2-40B4-BE49-F238E27FC236}">
                <a16:creationId xmlns:a16="http://schemas.microsoft.com/office/drawing/2014/main" id="{50807C25-453D-4A47-A22C-3AE0C4E0E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257" name="Rectangle 256">
            <a:extLst>
              <a:ext uri="{FF2B5EF4-FFF2-40B4-BE49-F238E27FC236}">
                <a16:creationId xmlns:a16="http://schemas.microsoft.com/office/drawing/2014/main" id="{20CC148E-EC32-41C0-BD54-8646C4EC5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2B7A88-D39C-4083-9E7F-8A5AB9E46D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224" y="645106"/>
            <a:ext cx="5122652" cy="125989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/>
              <a:t>CIVIL SERVICES JOBS</a:t>
            </a:r>
          </a:p>
        </p:txBody>
      </p:sp>
      <p:sp>
        <p:nvSpPr>
          <p:cNvPr id="259" name="Rectangle 258">
            <a:extLst>
              <a:ext uri="{FF2B5EF4-FFF2-40B4-BE49-F238E27FC236}">
                <a16:creationId xmlns:a16="http://schemas.microsoft.com/office/drawing/2014/main" id="{9DEB0131-6275-4D19-835F-75DB7F25BA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DEBD85-32E4-497E-992D-8DD42F4842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938" y="1637298"/>
            <a:ext cx="5662839" cy="4255556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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Name: Ashfak Miah</a:t>
            </a:r>
          </a:p>
          <a:p>
            <a:pPr>
              <a:buFont typeface="Wingdings 3" charset="2"/>
              <a:buChar char="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Student ID: 2114741</a:t>
            </a:r>
          </a:p>
          <a:p>
            <a:pPr>
              <a:buFont typeface="Wingdings 3" charset="2"/>
              <a:buChar char="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Academic &amp; Employability Skills </a:t>
            </a:r>
          </a:p>
          <a:p>
            <a:pPr>
              <a:buFont typeface="Wingdings 3" charset="2"/>
              <a:buChar char="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BMSW4001</a:t>
            </a:r>
          </a:p>
          <a:p>
            <a:pPr>
              <a:buFont typeface="Wingdings 3" charset="2"/>
              <a:buChar char="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Lecturer: </a:t>
            </a:r>
            <a:r>
              <a:rPr lang="en-GB" sz="3200" b="1" dirty="0"/>
              <a:t>Lizeta Demetriou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9C43480C-2B13-407A-B90F-737391F764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476" y="799139"/>
            <a:ext cx="4963395" cy="2544154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9" name="Picture 238" descr="Text&#10;&#10;Description automatically generated">
            <a:extLst>
              <a:ext uri="{FF2B5EF4-FFF2-40B4-BE49-F238E27FC236}">
                <a16:creationId xmlns:a16="http://schemas.microsoft.com/office/drawing/2014/main" id="{FB58A8F9-2CA5-4AC0-A4EA-9A2AA0F239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4841" y="1445753"/>
            <a:ext cx="4673849" cy="1261938"/>
          </a:xfrm>
          <a:prstGeom prst="rect">
            <a:avLst/>
          </a:prstGeom>
        </p:spPr>
      </p:pic>
      <p:sp>
        <p:nvSpPr>
          <p:cNvPr id="263" name="Rectangle 262">
            <a:extLst>
              <a:ext uri="{FF2B5EF4-FFF2-40B4-BE49-F238E27FC236}">
                <a16:creationId xmlns:a16="http://schemas.microsoft.com/office/drawing/2014/main" id="{F3254D52-2722-49A3-B2D0-E344F8123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475" y="3504427"/>
            <a:ext cx="2399348" cy="2544153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660B2497-A96D-44A9-BDF8-1ADA44ACD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841" y="3728806"/>
            <a:ext cx="2106408" cy="2106408"/>
          </a:xfrm>
          <a:prstGeom prst="rect">
            <a:avLst/>
          </a:prstGeom>
        </p:spPr>
      </p:pic>
      <p:sp>
        <p:nvSpPr>
          <p:cNvPr id="265" name="Rectangle 264">
            <a:extLst>
              <a:ext uri="{FF2B5EF4-FFF2-40B4-BE49-F238E27FC236}">
                <a16:creationId xmlns:a16="http://schemas.microsoft.com/office/drawing/2014/main" id="{E5CA36E9-908E-4E2D-A42D-5ABA0096C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95520" y="3504427"/>
            <a:ext cx="2399350" cy="2544154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374583EE-440B-44EF-8057-6CD83F34EA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5118" y="4073268"/>
            <a:ext cx="2123572" cy="1417484"/>
          </a:xfrm>
          <a:prstGeom prst="rect">
            <a:avLst/>
          </a:prstGeom>
        </p:spPr>
      </p:pic>
      <p:sp>
        <p:nvSpPr>
          <p:cNvPr id="267" name="Freeform 12">
            <a:extLst>
              <a:ext uri="{FF2B5EF4-FFF2-40B4-BE49-F238E27FC236}">
                <a16:creationId xmlns:a16="http://schemas.microsoft.com/office/drawing/2014/main" id="{1958A85E-F1A3-4184-9E32-4A236CCDB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862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145">
        <p:fade/>
      </p:transition>
    </mc:Choice>
    <mc:Fallback>
      <p:transition spd="med" advTm="41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A7DA8593-5BA7-45F3-B447-37FB2B9F7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B88478-C8D1-419B-96F8-AE108F4EF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6574536" cy="1259894"/>
          </a:xfrm>
        </p:spPr>
        <p:txBody>
          <a:bodyPr>
            <a:normAutofit/>
          </a:bodyPr>
          <a:lstStyle/>
          <a:p>
            <a:r>
              <a:rPr lang="en-GB" u="sng" dirty="0"/>
              <a:t>Overview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35CBF17-C0BF-49C1-8FB7-B43A3545D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82D2B48B-A4F1-4BCB-8F17-E62DF7690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027" y="645106"/>
            <a:ext cx="2541577" cy="2541577"/>
          </a:xfrm>
          <a:prstGeom prst="rect">
            <a:avLst/>
          </a:prstGeom>
        </p:spPr>
      </p:pic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5C26AEC9-FFC9-4CEA-93C6-D83338D5C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9011" y="3351275"/>
            <a:ext cx="3807607" cy="2541578"/>
          </a:xfrm>
          <a:prstGeom prst="rect">
            <a:avLst/>
          </a:prstGeom>
        </p:spPr>
      </p:pic>
      <p:sp>
        <p:nvSpPr>
          <p:cNvPr id="35" name="Freeform 11">
            <a:extLst>
              <a:ext uri="{FF2B5EF4-FFF2-40B4-BE49-F238E27FC236}">
                <a16:creationId xmlns:a16="http://schemas.microsoft.com/office/drawing/2014/main" id="{F5147F3F-3E4A-4255-8C92-856618C47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974558F-6A3F-44FC-89E1-D98B9571B6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4671461"/>
              </p:ext>
            </p:extLst>
          </p:nvPr>
        </p:nvGraphicFramePr>
        <p:xfrm>
          <a:off x="649224" y="2133600"/>
          <a:ext cx="6574535" cy="3759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7577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6" name="Group 240">
            <a:extLst>
              <a:ext uri="{FF2B5EF4-FFF2-40B4-BE49-F238E27FC236}">
                <a16:creationId xmlns:a16="http://schemas.microsoft.com/office/drawing/2014/main" id="{5D1F2FD8-11FD-4495-9EFA-1D11D791D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42" name="Freeform 11">
              <a:extLst>
                <a:ext uri="{FF2B5EF4-FFF2-40B4-BE49-F238E27FC236}">
                  <a16:creationId xmlns:a16="http://schemas.microsoft.com/office/drawing/2014/main" id="{F07E62E0-C435-4556-B265-2AC622C080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3" name="Freeform 12">
              <a:extLst>
                <a:ext uri="{FF2B5EF4-FFF2-40B4-BE49-F238E27FC236}">
                  <a16:creationId xmlns:a16="http://schemas.microsoft.com/office/drawing/2014/main" id="{A31AA73F-4D24-48A1-B14B-50392BB2C8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4" name="Freeform 13">
              <a:extLst>
                <a:ext uri="{FF2B5EF4-FFF2-40B4-BE49-F238E27FC236}">
                  <a16:creationId xmlns:a16="http://schemas.microsoft.com/office/drawing/2014/main" id="{B1A912C9-FD8E-4C0D-A7B5-5240BF154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5" name="Freeform 14">
              <a:extLst>
                <a:ext uri="{FF2B5EF4-FFF2-40B4-BE49-F238E27FC236}">
                  <a16:creationId xmlns:a16="http://schemas.microsoft.com/office/drawing/2014/main" id="{0C687240-9008-4C95-9A83-BAE72BF3D5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6" name="Freeform 15">
              <a:extLst>
                <a:ext uri="{FF2B5EF4-FFF2-40B4-BE49-F238E27FC236}">
                  <a16:creationId xmlns:a16="http://schemas.microsoft.com/office/drawing/2014/main" id="{7E87EBB2-C786-4064-9E78-21C52E76FE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7" name="Freeform 16">
              <a:extLst>
                <a:ext uri="{FF2B5EF4-FFF2-40B4-BE49-F238E27FC236}">
                  <a16:creationId xmlns:a16="http://schemas.microsoft.com/office/drawing/2014/main" id="{6AEC0C10-BB8D-4A8E-8160-9B514B5F7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8" name="Freeform 17">
              <a:extLst>
                <a:ext uri="{FF2B5EF4-FFF2-40B4-BE49-F238E27FC236}">
                  <a16:creationId xmlns:a16="http://schemas.microsoft.com/office/drawing/2014/main" id="{3E2AE5E5-81C4-4817-85A9-6700C135C5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9" name="Freeform 18">
              <a:extLst>
                <a:ext uri="{FF2B5EF4-FFF2-40B4-BE49-F238E27FC236}">
                  <a16:creationId xmlns:a16="http://schemas.microsoft.com/office/drawing/2014/main" id="{0E29C0C2-2A04-4AC1-9181-B811A06BE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7" name="Freeform 19">
              <a:extLst>
                <a:ext uri="{FF2B5EF4-FFF2-40B4-BE49-F238E27FC236}">
                  <a16:creationId xmlns:a16="http://schemas.microsoft.com/office/drawing/2014/main" id="{13DA17A5-17E1-4B7D-9ABD-C7ED44F152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1" name="Freeform 20">
              <a:extLst>
                <a:ext uri="{FF2B5EF4-FFF2-40B4-BE49-F238E27FC236}">
                  <a16:creationId xmlns:a16="http://schemas.microsoft.com/office/drawing/2014/main" id="{7C6F6843-161E-4C29-A663-8DBA4D483D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2" name="Freeform 21">
              <a:extLst>
                <a:ext uri="{FF2B5EF4-FFF2-40B4-BE49-F238E27FC236}">
                  <a16:creationId xmlns:a16="http://schemas.microsoft.com/office/drawing/2014/main" id="{A516671D-8E1D-4713-BE9D-81B0C35FE2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3" name="Freeform 22">
              <a:extLst>
                <a:ext uri="{FF2B5EF4-FFF2-40B4-BE49-F238E27FC236}">
                  <a16:creationId xmlns:a16="http://schemas.microsoft.com/office/drawing/2014/main" id="{4E04D4C8-7532-4BBD-9AF8-3249324AF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98" name="Group 254">
            <a:extLst>
              <a:ext uri="{FF2B5EF4-FFF2-40B4-BE49-F238E27FC236}">
                <a16:creationId xmlns:a16="http://schemas.microsoft.com/office/drawing/2014/main" id="{B87488CD-16CF-4BC7-BD9F-4F4EB13B0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56" name="Freeform 27">
              <a:extLst>
                <a:ext uri="{FF2B5EF4-FFF2-40B4-BE49-F238E27FC236}">
                  <a16:creationId xmlns:a16="http://schemas.microsoft.com/office/drawing/2014/main" id="{40224168-C932-4F63-8CEA-2465E192B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7" name="Freeform 28">
              <a:extLst>
                <a:ext uri="{FF2B5EF4-FFF2-40B4-BE49-F238E27FC236}">
                  <a16:creationId xmlns:a16="http://schemas.microsoft.com/office/drawing/2014/main" id="{F2291983-5E57-490B-B713-0A78B584F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8" name="Freeform 29">
              <a:extLst>
                <a:ext uri="{FF2B5EF4-FFF2-40B4-BE49-F238E27FC236}">
                  <a16:creationId xmlns:a16="http://schemas.microsoft.com/office/drawing/2014/main" id="{815C3A19-E287-48A6-9ECB-D0409D37F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9" name="Freeform 30">
              <a:extLst>
                <a:ext uri="{FF2B5EF4-FFF2-40B4-BE49-F238E27FC236}">
                  <a16:creationId xmlns:a16="http://schemas.microsoft.com/office/drawing/2014/main" id="{0196FC81-2B97-4747-859B-2475FFD126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0" name="Freeform 31">
              <a:extLst>
                <a:ext uri="{FF2B5EF4-FFF2-40B4-BE49-F238E27FC236}">
                  <a16:creationId xmlns:a16="http://schemas.microsoft.com/office/drawing/2014/main" id="{43A76FF0-4A33-44A0-AE53-92146AA813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1" name="Freeform 32">
              <a:extLst>
                <a:ext uri="{FF2B5EF4-FFF2-40B4-BE49-F238E27FC236}">
                  <a16:creationId xmlns:a16="http://schemas.microsoft.com/office/drawing/2014/main" id="{B94FC67F-70D7-496B-BFA2-B2AACF2ED0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2" name="Freeform 33">
              <a:extLst>
                <a:ext uri="{FF2B5EF4-FFF2-40B4-BE49-F238E27FC236}">
                  <a16:creationId xmlns:a16="http://schemas.microsoft.com/office/drawing/2014/main" id="{761C78BD-A48E-4171-AC10-D066FDF464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3" name="Freeform 34">
              <a:extLst>
                <a:ext uri="{FF2B5EF4-FFF2-40B4-BE49-F238E27FC236}">
                  <a16:creationId xmlns:a16="http://schemas.microsoft.com/office/drawing/2014/main" id="{8DD13455-5B55-48B7-AA52-981C48B3F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9" name="Freeform 35">
              <a:extLst>
                <a:ext uri="{FF2B5EF4-FFF2-40B4-BE49-F238E27FC236}">
                  <a16:creationId xmlns:a16="http://schemas.microsoft.com/office/drawing/2014/main" id="{8AFF35F4-12AC-44F3-AC19-88F2E3F9B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5" name="Freeform 36">
              <a:extLst>
                <a:ext uri="{FF2B5EF4-FFF2-40B4-BE49-F238E27FC236}">
                  <a16:creationId xmlns:a16="http://schemas.microsoft.com/office/drawing/2014/main" id="{410D4BFE-B9DB-440B-BF78-21B4F317F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0" name="Freeform 37">
              <a:extLst>
                <a:ext uri="{FF2B5EF4-FFF2-40B4-BE49-F238E27FC236}">
                  <a16:creationId xmlns:a16="http://schemas.microsoft.com/office/drawing/2014/main" id="{8F0E6EB0-F23E-4342-9FBD-3178F4B81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7" name="Freeform 38">
              <a:extLst>
                <a:ext uri="{FF2B5EF4-FFF2-40B4-BE49-F238E27FC236}">
                  <a16:creationId xmlns:a16="http://schemas.microsoft.com/office/drawing/2014/main" id="{3A4E0803-C8CF-4E6B-95EF-BBEBF237E3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01" name="Rectangle 268">
            <a:extLst>
              <a:ext uri="{FF2B5EF4-FFF2-40B4-BE49-F238E27FC236}">
                <a16:creationId xmlns:a16="http://schemas.microsoft.com/office/drawing/2014/main" id="{F6D9986E-2FC4-4377-B163-42766AD82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2" name="Freeform 6">
            <a:extLst>
              <a:ext uri="{FF2B5EF4-FFF2-40B4-BE49-F238E27FC236}">
                <a16:creationId xmlns:a16="http://schemas.microsoft.com/office/drawing/2014/main" id="{5DAD59F4-58F1-4349-B03E-23A62291C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5" name="Title 1">
            <a:extLst>
              <a:ext uri="{FF2B5EF4-FFF2-40B4-BE49-F238E27FC236}">
                <a16:creationId xmlns:a16="http://schemas.microsoft.com/office/drawing/2014/main" id="{8D5D63EF-95F9-48CA-A15D-D5CAA6BCC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-213510"/>
            <a:ext cx="8915399" cy="116242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dirty="0"/>
              <a:t>What is Civil Service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B4A2B2-EA35-4339-BCFD-C9734E9A32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4162" y="3451198"/>
            <a:ext cx="8915399" cy="50718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171450" indent="-1714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civil service is a collective term for a sector of government composed mainly of career civil servants hired on professional merit rather than appointed or elected, whose institutional tenure typically survives transitions of political leadership.</a:t>
            </a:r>
          </a:p>
          <a:p>
            <a:pPr marL="171450" indent="-1714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/>
              <a:t>For example: you can apply for Admin, magistrates court, crown court, HMCTS &amp; 10 DOWNING STREET AS PA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https://www.britannica.com/topic/civil-service/Conditions-of-service</a:t>
            </a:r>
            <a:r>
              <a:rPr lang="en-US" dirty="0"/>
              <a:t> - </a:t>
            </a:r>
            <a:r>
              <a:rPr lang="en-US" b="1" dirty="0"/>
              <a:t>(</a:t>
            </a:r>
            <a:r>
              <a:rPr lang="en-GB" b="1" cap="all" dirty="0"/>
              <a:t>BY</a:t>
            </a:r>
            <a:r>
              <a:rPr lang="en-GB" b="1" dirty="0"/>
              <a:t> </a:t>
            </a:r>
            <a:r>
              <a:rPr lang="en-GB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Edward Bridges, 1st Baron Bridges</a:t>
            </a:r>
            <a:r>
              <a:rPr lang="en-US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https://en.wikipedia.org/wiki/Civil_service</a:t>
            </a:r>
            <a:r>
              <a:rPr lang="en-US" dirty="0"/>
              <a:t> -  </a:t>
            </a:r>
            <a:r>
              <a:rPr lang="en-US" b="1" dirty="0"/>
              <a:t>(According to the information on Wikipedia)</a:t>
            </a:r>
            <a:endParaRPr lang="en-US" dirty="0"/>
          </a:p>
          <a:p>
            <a:pPr>
              <a:lnSpc>
                <a:spcPct val="90000"/>
              </a:lnSpc>
            </a:pPr>
            <a:endParaRPr lang="en-US" sz="700" dirty="0"/>
          </a:p>
        </p:txBody>
      </p:sp>
      <p:pic>
        <p:nvPicPr>
          <p:cNvPr id="73" name="Picture 72" descr="Logo, company name&#10;&#10;Description automatically generated">
            <a:extLst>
              <a:ext uri="{FF2B5EF4-FFF2-40B4-BE49-F238E27FC236}">
                <a16:creationId xmlns:a16="http://schemas.microsoft.com/office/drawing/2014/main" id="{A09313C1-956A-4DEF-B33E-BD83D59AD0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9149" y="940573"/>
            <a:ext cx="3098533" cy="2068270"/>
          </a:xfrm>
          <a:prstGeom prst="rect">
            <a:avLst/>
          </a:prstGeom>
        </p:spPr>
      </p:pic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025DC5EB-5CAB-49CC-80E2-89BA160F54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1862" y="948913"/>
            <a:ext cx="2076208" cy="20762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62AE91-4812-414F-A676-86284DD1B6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6562" y="948914"/>
            <a:ext cx="2031874" cy="203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3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5" name="Group 95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7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8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9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0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1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2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3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4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5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6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7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08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86" name="Group 109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1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2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3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4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5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6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7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8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19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0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1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2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287" name="Rectangle 123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8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C3C657-3600-4F88-A576-00DF5713B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1532" y="4536015"/>
            <a:ext cx="8915399" cy="823448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How/where you can apply for civil service jobs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FD8772-0439-4E21-90F3-20C42FE5D9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51532" y="5601306"/>
            <a:ext cx="8915399" cy="522754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You can go to the civil service jobs website.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50171B74-3DEA-4691-AD6E-4D2FEEB2E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532" y="605249"/>
            <a:ext cx="7330965" cy="38549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D4FF02-121A-48E8-B914-9BC665736365}"/>
              </a:ext>
            </a:extLst>
          </p:cNvPr>
          <p:cNvSpPr txBox="1"/>
          <p:nvPr/>
        </p:nvSpPr>
        <p:spPr>
          <a:xfrm>
            <a:off x="1744652" y="6052225"/>
            <a:ext cx="9817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https://www.civilservicejobs.service.gov.uk/csr/index.cgi</a:t>
            </a:r>
            <a:r>
              <a:rPr lang="en-US" dirty="0"/>
              <a:t> - </a:t>
            </a:r>
            <a:r>
              <a:rPr lang="en-US" b="1" dirty="0"/>
              <a:t>(</a:t>
            </a:r>
            <a:r>
              <a:rPr lang="en-GB" b="1" dirty="0"/>
              <a:t>All content is available under the </a:t>
            </a:r>
            <a:r>
              <a:rPr lang="en-GB" b="1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b="1" dirty="0"/>
              <a:t>, except where otherwise stated</a:t>
            </a:r>
            <a:r>
              <a:rPr lang="en-US" b="1" dirty="0"/>
              <a:t>)</a:t>
            </a:r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600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" name="Group 212">
            <a:extLst>
              <a:ext uri="{FF2B5EF4-FFF2-40B4-BE49-F238E27FC236}">
                <a16:creationId xmlns:a16="http://schemas.microsoft.com/office/drawing/2014/main" id="{8CD25866-F15D-40A4-AEC5-47C044637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14" name="Freeform 11">
              <a:extLst>
                <a:ext uri="{FF2B5EF4-FFF2-40B4-BE49-F238E27FC236}">
                  <a16:creationId xmlns:a16="http://schemas.microsoft.com/office/drawing/2014/main" id="{DCB8E995-36E8-40B6-82D4-F52DE2987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5" name="Freeform 12">
              <a:extLst>
                <a:ext uri="{FF2B5EF4-FFF2-40B4-BE49-F238E27FC236}">
                  <a16:creationId xmlns:a16="http://schemas.microsoft.com/office/drawing/2014/main" id="{DF54AEB5-68B5-46AE-B8F0-EEBE5DFED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6" name="Freeform 13">
              <a:extLst>
                <a:ext uri="{FF2B5EF4-FFF2-40B4-BE49-F238E27FC236}">
                  <a16:creationId xmlns:a16="http://schemas.microsoft.com/office/drawing/2014/main" id="{E3F708CB-F094-4EE7-8AD5-A462F1DF8B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7" name="Freeform 14">
              <a:extLst>
                <a:ext uri="{FF2B5EF4-FFF2-40B4-BE49-F238E27FC236}">
                  <a16:creationId xmlns:a16="http://schemas.microsoft.com/office/drawing/2014/main" id="{ECFCFB22-E8B5-4FAC-A354-E7E0CE6F2B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8" name="Freeform 15">
              <a:extLst>
                <a:ext uri="{FF2B5EF4-FFF2-40B4-BE49-F238E27FC236}">
                  <a16:creationId xmlns:a16="http://schemas.microsoft.com/office/drawing/2014/main" id="{ED1DB3B4-A6DC-476F-986E-DF361EE84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9" name="Freeform 16">
              <a:extLst>
                <a:ext uri="{FF2B5EF4-FFF2-40B4-BE49-F238E27FC236}">
                  <a16:creationId xmlns:a16="http://schemas.microsoft.com/office/drawing/2014/main" id="{4EE13DFA-3489-4DE6-9154-34D9CB400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0" name="Freeform 17">
              <a:extLst>
                <a:ext uri="{FF2B5EF4-FFF2-40B4-BE49-F238E27FC236}">
                  <a16:creationId xmlns:a16="http://schemas.microsoft.com/office/drawing/2014/main" id="{5CD12D51-F9A8-4CC9-B9C9-206EAFD8C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1" name="Freeform 18">
              <a:extLst>
                <a:ext uri="{FF2B5EF4-FFF2-40B4-BE49-F238E27FC236}">
                  <a16:creationId xmlns:a16="http://schemas.microsoft.com/office/drawing/2014/main" id="{266B326C-1178-40F9-A265-6067D363B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2" name="Freeform 19">
              <a:extLst>
                <a:ext uri="{FF2B5EF4-FFF2-40B4-BE49-F238E27FC236}">
                  <a16:creationId xmlns:a16="http://schemas.microsoft.com/office/drawing/2014/main" id="{12F3B319-F00B-4755-BC54-95511E21DB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3" name="Freeform 20">
              <a:extLst>
                <a:ext uri="{FF2B5EF4-FFF2-40B4-BE49-F238E27FC236}">
                  <a16:creationId xmlns:a16="http://schemas.microsoft.com/office/drawing/2014/main" id="{3079D7BD-8A3F-47F6-8407-D9DA96FF35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4" name="Freeform 21">
              <a:extLst>
                <a:ext uri="{FF2B5EF4-FFF2-40B4-BE49-F238E27FC236}">
                  <a16:creationId xmlns:a16="http://schemas.microsoft.com/office/drawing/2014/main" id="{1F97C31C-8585-43FB-924B-8ADD651233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5" name="Freeform 22">
              <a:extLst>
                <a:ext uri="{FF2B5EF4-FFF2-40B4-BE49-F238E27FC236}">
                  <a16:creationId xmlns:a16="http://schemas.microsoft.com/office/drawing/2014/main" id="{A33E1C89-7E74-49BF-A5D1-9A352ED03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0C4A17ED-96AA-44A6-A050-E1A7A1CDD9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28" name="Freeform 27">
              <a:extLst>
                <a:ext uri="{FF2B5EF4-FFF2-40B4-BE49-F238E27FC236}">
                  <a16:creationId xmlns:a16="http://schemas.microsoft.com/office/drawing/2014/main" id="{FBB2A87E-3E24-4A6F-9FD8-0F1436D4D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9" name="Freeform 28">
              <a:extLst>
                <a:ext uri="{FF2B5EF4-FFF2-40B4-BE49-F238E27FC236}">
                  <a16:creationId xmlns:a16="http://schemas.microsoft.com/office/drawing/2014/main" id="{257F945B-2AA3-4328-BFF5-20DE64011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0" name="Freeform 29">
              <a:extLst>
                <a:ext uri="{FF2B5EF4-FFF2-40B4-BE49-F238E27FC236}">
                  <a16:creationId xmlns:a16="http://schemas.microsoft.com/office/drawing/2014/main" id="{E1A7230F-6A6F-403C-9D83-7176E2852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1" name="Freeform 30">
              <a:extLst>
                <a:ext uri="{FF2B5EF4-FFF2-40B4-BE49-F238E27FC236}">
                  <a16:creationId xmlns:a16="http://schemas.microsoft.com/office/drawing/2014/main" id="{E33E315A-9CB0-460E-A8B7-0A064BBFA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2" name="Freeform 31">
              <a:extLst>
                <a:ext uri="{FF2B5EF4-FFF2-40B4-BE49-F238E27FC236}">
                  <a16:creationId xmlns:a16="http://schemas.microsoft.com/office/drawing/2014/main" id="{22CAAD33-CFAD-4E61-82AE-0C6F8385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3" name="Freeform 32">
              <a:extLst>
                <a:ext uri="{FF2B5EF4-FFF2-40B4-BE49-F238E27FC236}">
                  <a16:creationId xmlns:a16="http://schemas.microsoft.com/office/drawing/2014/main" id="{1A20E13C-2540-4000-A13B-8F781100E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4" name="Freeform 33">
              <a:extLst>
                <a:ext uri="{FF2B5EF4-FFF2-40B4-BE49-F238E27FC236}">
                  <a16:creationId xmlns:a16="http://schemas.microsoft.com/office/drawing/2014/main" id="{51EF0A01-E03D-448B-B12E-D5BFC6D0D2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5" name="Freeform 34">
              <a:extLst>
                <a:ext uri="{FF2B5EF4-FFF2-40B4-BE49-F238E27FC236}">
                  <a16:creationId xmlns:a16="http://schemas.microsoft.com/office/drawing/2014/main" id="{58286A03-168E-477B-8876-2C53E4950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8" name="Freeform 35">
              <a:extLst>
                <a:ext uri="{FF2B5EF4-FFF2-40B4-BE49-F238E27FC236}">
                  <a16:creationId xmlns:a16="http://schemas.microsoft.com/office/drawing/2014/main" id="{3DFFC705-1899-4E4C-AE76-F85BAF2F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9" name="Freeform 36">
              <a:extLst>
                <a:ext uri="{FF2B5EF4-FFF2-40B4-BE49-F238E27FC236}">
                  <a16:creationId xmlns:a16="http://schemas.microsoft.com/office/drawing/2014/main" id="{01C9598D-BDF6-4A24-83B6-4DCA4D134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0" name="Freeform 37">
              <a:extLst>
                <a:ext uri="{FF2B5EF4-FFF2-40B4-BE49-F238E27FC236}">
                  <a16:creationId xmlns:a16="http://schemas.microsoft.com/office/drawing/2014/main" id="{950C8213-67CD-4DEF-AA44-8BB3101392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1" name="Freeform 38">
              <a:extLst>
                <a:ext uri="{FF2B5EF4-FFF2-40B4-BE49-F238E27FC236}">
                  <a16:creationId xmlns:a16="http://schemas.microsoft.com/office/drawing/2014/main" id="{2016FE1D-E3EB-4CF6-809B-159872CC7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42" name="Rectangle 240">
            <a:extLst>
              <a:ext uri="{FF2B5EF4-FFF2-40B4-BE49-F238E27FC236}">
                <a16:creationId xmlns:a16="http://schemas.microsoft.com/office/drawing/2014/main" id="{CE6C63DC-BAE4-42B6-8FDF-F6467C2D2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3" name="Freeform 11">
            <a:extLst>
              <a:ext uri="{FF2B5EF4-FFF2-40B4-BE49-F238E27FC236}">
                <a16:creationId xmlns:a16="http://schemas.microsoft.com/office/drawing/2014/main" id="{BFE4781A-41C7-4F27-8792-A74EFB8E5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83030214-227F-42DB-9282-BBA6AF8D9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65429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Title 1">
            <a:extLst>
              <a:ext uri="{FF2B5EF4-FFF2-40B4-BE49-F238E27FC236}">
                <a16:creationId xmlns:a16="http://schemas.microsoft.com/office/drawing/2014/main" id="{EDF60F8C-897C-45E1-B433-FD17DC263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703" y="-2023831"/>
            <a:ext cx="6702721" cy="4851349"/>
          </a:xfrm>
        </p:spPr>
        <p:txBody>
          <a:bodyPr vert="horz" lIns="91440" tIns="45720" rIns="91440" bIns="45720" rtlCol="0" anchor="t">
            <a:normAutofit/>
          </a:bodyPr>
          <a:lstStyle/>
          <a:p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DEFINITIONS OF BEHAVIOURS</a:t>
            </a:r>
            <a:br>
              <a:rPr lang="en-US" dirty="0"/>
            </a:br>
            <a:endParaRPr lang="en-US" dirty="0"/>
          </a:p>
        </p:txBody>
      </p:sp>
      <p:sp>
        <p:nvSpPr>
          <p:cNvPr id="247" name="Freeform 11">
            <a:extLst>
              <a:ext uri="{FF2B5EF4-FFF2-40B4-BE49-F238E27FC236}">
                <a16:creationId xmlns:a16="http://schemas.microsoft.com/office/drawing/2014/main" id="{0D7A9289-BAD1-4A78-979F-A655C886DB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1149203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38E5DE-F64E-4B75-991A-F01E20C954B9}"/>
              </a:ext>
            </a:extLst>
          </p:cNvPr>
          <p:cNvSpPr/>
          <p:nvPr/>
        </p:nvSpPr>
        <p:spPr>
          <a:xfrm>
            <a:off x="150973" y="1834959"/>
            <a:ext cx="4576750" cy="4851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Delivering at Pace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Managing a Quality Service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Making Effective Decision</a:t>
            </a:r>
          </a:p>
          <a:p>
            <a:pPr marL="285750" indent="-285750"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Communicating and Influencing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687B0F-D251-4E83-95FC-67A3FDEFED61}"/>
              </a:ext>
            </a:extLst>
          </p:cNvPr>
          <p:cNvSpPr txBox="1"/>
          <p:nvPr/>
        </p:nvSpPr>
        <p:spPr>
          <a:xfrm>
            <a:off x="25593" y="5858326"/>
            <a:ext cx="11798856" cy="91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https://assets.publishing.service.gov.uk/government/uploads/system/uploads/attachment_data/file/717275/CS_Behaviours_2018.pdf</a:t>
            </a:r>
            <a:r>
              <a:rPr lang="en-US" dirty="0"/>
              <a:t> - </a:t>
            </a:r>
            <a:r>
              <a:rPr lang="en-US" b="1" dirty="0"/>
              <a:t>(2018, Success Profile </a:t>
            </a:r>
            <a:r>
              <a:rPr lang="en-GB" b="1" dirty="0"/>
              <a:t>Civil Service </a:t>
            </a:r>
            <a:r>
              <a:rPr lang="en-GB" b="1" dirty="0">
                <a:solidFill>
                  <a:srgbClr val="FF0000"/>
                </a:solidFill>
              </a:rPr>
              <a:t>Behaviours</a:t>
            </a:r>
            <a:r>
              <a:rPr lang="en-GB" b="1" dirty="0"/>
              <a:t>, pg. 1-6</a:t>
            </a:r>
            <a:r>
              <a:rPr lang="en-US" b="1" dirty="0"/>
              <a:t>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31E285-DE7F-4D1B-8709-241C8B0E9CB1}"/>
              </a:ext>
            </a:extLst>
          </p:cNvPr>
          <p:cNvSpPr/>
          <p:nvPr/>
        </p:nvSpPr>
        <p:spPr>
          <a:xfrm>
            <a:off x="5082305" y="1398617"/>
            <a:ext cx="670272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Seeing the Big Picture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Changing and Improving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Making Effective Decisions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Leadership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Communicating and Influencing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Working Together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Developing Self and Others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Managing a Quality Service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Delivering at Pace</a:t>
            </a:r>
          </a:p>
        </p:txBody>
      </p:sp>
    </p:spTree>
    <p:extLst>
      <p:ext uri="{BB962C8B-B14F-4D97-AF65-F5344CB8AC3E}">
        <p14:creationId xmlns:p14="http://schemas.microsoft.com/office/powerpoint/2010/main" val="3903948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" name="Rectangle 102">
            <a:extLst>
              <a:ext uri="{FF2B5EF4-FFF2-40B4-BE49-F238E27FC236}">
                <a16:creationId xmlns:a16="http://schemas.microsoft.com/office/drawing/2014/main" id="{1A44C337-3893-4B29-A265-B1329150B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205" name="Group 104">
            <a:extLst>
              <a:ext uri="{FF2B5EF4-FFF2-40B4-BE49-F238E27FC236}">
                <a16:creationId xmlns:a16="http://schemas.microsoft.com/office/drawing/2014/main" id="{81E0B358-1267-4844-8B3D-B7A279B41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36169" y="228600"/>
            <a:ext cx="2851523" cy="6638625"/>
            <a:chOff x="2487613" y="285750"/>
            <a:chExt cx="2428875" cy="5654676"/>
          </a:xfrm>
        </p:grpSpPr>
        <p:sp>
          <p:nvSpPr>
            <p:cNvPr id="206" name="Freeform 11">
              <a:extLst>
                <a:ext uri="{FF2B5EF4-FFF2-40B4-BE49-F238E27FC236}">
                  <a16:creationId xmlns:a16="http://schemas.microsoft.com/office/drawing/2014/main" id="{B24AA06A-F1A5-4BB3-9486-9AE7A53B3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7" name="Freeform 12">
              <a:extLst>
                <a:ext uri="{FF2B5EF4-FFF2-40B4-BE49-F238E27FC236}">
                  <a16:creationId xmlns:a16="http://schemas.microsoft.com/office/drawing/2014/main" id="{BDF97590-C600-44CB-9303-4A3679F51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8" name="Freeform 13">
              <a:extLst>
                <a:ext uri="{FF2B5EF4-FFF2-40B4-BE49-F238E27FC236}">
                  <a16:creationId xmlns:a16="http://schemas.microsoft.com/office/drawing/2014/main" id="{A9BBE156-3FFA-4DC4-8468-35BD28DDC6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9" name="Freeform 14">
              <a:extLst>
                <a:ext uri="{FF2B5EF4-FFF2-40B4-BE49-F238E27FC236}">
                  <a16:creationId xmlns:a16="http://schemas.microsoft.com/office/drawing/2014/main" id="{F7960DE5-3810-4B1E-B1E2-3BAFEA91E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0" name="Freeform 15">
              <a:extLst>
                <a:ext uri="{FF2B5EF4-FFF2-40B4-BE49-F238E27FC236}">
                  <a16:creationId xmlns:a16="http://schemas.microsoft.com/office/drawing/2014/main" id="{359E957C-CE11-446F-8AA7-B3E98390B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1" name="Freeform 16">
              <a:extLst>
                <a:ext uri="{FF2B5EF4-FFF2-40B4-BE49-F238E27FC236}">
                  <a16:creationId xmlns:a16="http://schemas.microsoft.com/office/drawing/2014/main" id="{A3E9FE34-CA9E-4443-BEBF-D1B9A1C6C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2" name="Freeform 17">
              <a:extLst>
                <a:ext uri="{FF2B5EF4-FFF2-40B4-BE49-F238E27FC236}">
                  <a16:creationId xmlns:a16="http://schemas.microsoft.com/office/drawing/2014/main" id="{4F39D814-8A48-4509-BDEB-826F1065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3" name="Freeform 18">
              <a:extLst>
                <a:ext uri="{FF2B5EF4-FFF2-40B4-BE49-F238E27FC236}">
                  <a16:creationId xmlns:a16="http://schemas.microsoft.com/office/drawing/2014/main" id="{8C6D08C0-8C49-4B87-9CF4-A1F08714F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4" name="Freeform 19">
              <a:extLst>
                <a:ext uri="{FF2B5EF4-FFF2-40B4-BE49-F238E27FC236}">
                  <a16:creationId xmlns:a16="http://schemas.microsoft.com/office/drawing/2014/main" id="{308C612B-4C0D-4863-B9CD-F86ABAA1B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5" name="Freeform 20">
              <a:extLst>
                <a:ext uri="{FF2B5EF4-FFF2-40B4-BE49-F238E27FC236}">
                  <a16:creationId xmlns:a16="http://schemas.microsoft.com/office/drawing/2014/main" id="{600B1EC8-1B55-4390-A183-C33B5E227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6" name="Freeform 21">
              <a:extLst>
                <a:ext uri="{FF2B5EF4-FFF2-40B4-BE49-F238E27FC236}">
                  <a16:creationId xmlns:a16="http://schemas.microsoft.com/office/drawing/2014/main" id="{1790A225-91E1-4BE5-A801-5F1E32721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7" name="Freeform 22">
              <a:extLst>
                <a:ext uri="{FF2B5EF4-FFF2-40B4-BE49-F238E27FC236}">
                  <a16:creationId xmlns:a16="http://schemas.microsoft.com/office/drawing/2014/main" id="{DFFC46A2-6BBF-47FD-BC17-5EE1DF7CB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18" name="Group 118">
            <a:extLst>
              <a:ext uri="{FF2B5EF4-FFF2-40B4-BE49-F238E27FC236}">
                <a16:creationId xmlns:a16="http://schemas.microsoft.com/office/drawing/2014/main" id="{AF44CA9C-80E8-44E1-A79C-D6EBFC73B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77117" y="-786"/>
            <a:ext cx="2356675" cy="6854040"/>
            <a:chOff x="6627813" y="194833"/>
            <a:chExt cx="1952625" cy="5678918"/>
          </a:xfrm>
        </p:grpSpPr>
        <p:sp>
          <p:nvSpPr>
            <p:cNvPr id="219" name="Freeform 27">
              <a:extLst>
                <a:ext uri="{FF2B5EF4-FFF2-40B4-BE49-F238E27FC236}">
                  <a16:creationId xmlns:a16="http://schemas.microsoft.com/office/drawing/2014/main" id="{8CB9417F-98D9-4998-B00B-A5932E4C7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0" name="Freeform 28">
              <a:extLst>
                <a:ext uri="{FF2B5EF4-FFF2-40B4-BE49-F238E27FC236}">
                  <a16:creationId xmlns:a16="http://schemas.microsoft.com/office/drawing/2014/main" id="{FA79AA3D-583E-4A1E-AF7E-CBD980F59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1" name="Freeform 29">
              <a:extLst>
                <a:ext uri="{FF2B5EF4-FFF2-40B4-BE49-F238E27FC236}">
                  <a16:creationId xmlns:a16="http://schemas.microsoft.com/office/drawing/2014/main" id="{D80C9F17-A6B2-4A12-BC77-F84264A66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2" name="Freeform 30">
              <a:extLst>
                <a:ext uri="{FF2B5EF4-FFF2-40B4-BE49-F238E27FC236}">
                  <a16:creationId xmlns:a16="http://schemas.microsoft.com/office/drawing/2014/main" id="{949C9A53-ED97-44CE-BDD5-ED24892116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3" name="Freeform 31">
              <a:extLst>
                <a:ext uri="{FF2B5EF4-FFF2-40B4-BE49-F238E27FC236}">
                  <a16:creationId xmlns:a16="http://schemas.microsoft.com/office/drawing/2014/main" id="{0F9FDAE7-225B-4072-8907-6EAA06174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4" name="Freeform 32">
              <a:extLst>
                <a:ext uri="{FF2B5EF4-FFF2-40B4-BE49-F238E27FC236}">
                  <a16:creationId xmlns:a16="http://schemas.microsoft.com/office/drawing/2014/main" id="{9D49818B-8EA3-4B41-9783-EFE0C618C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5" name="Freeform 33">
              <a:extLst>
                <a:ext uri="{FF2B5EF4-FFF2-40B4-BE49-F238E27FC236}">
                  <a16:creationId xmlns:a16="http://schemas.microsoft.com/office/drawing/2014/main" id="{01903E65-D822-4457-B0A5-2F4168224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6" name="Freeform 34">
              <a:extLst>
                <a:ext uri="{FF2B5EF4-FFF2-40B4-BE49-F238E27FC236}">
                  <a16:creationId xmlns:a16="http://schemas.microsoft.com/office/drawing/2014/main" id="{A5CF9DAB-75BF-43D9-B1E7-817D1FAA00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7" name="Freeform 35">
              <a:extLst>
                <a:ext uri="{FF2B5EF4-FFF2-40B4-BE49-F238E27FC236}">
                  <a16:creationId xmlns:a16="http://schemas.microsoft.com/office/drawing/2014/main" id="{BB22916D-4BCF-4A4C-8714-A2564D34C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8" name="Freeform 36">
              <a:extLst>
                <a:ext uri="{FF2B5EF4-FFF2-40B4-BE49-F238E27FC236}">
                  <a16:creationId xmlns:a16="http://schemas.microsoft.com/office/drawing/2014/main" id="{4CD9F734-569E-44E7-BD53-6214E0F18C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9" name="Freeform 37">
              <a:extLst>
                <a:ext uri="{FF2B5EF4-FFF2-40B4-BE49-F238E27FC236}">
                  <a16:creationId xmlns:a16="http://schemas.microsoft.com/office/drawing/2014/main" id="{7A5DAACB-2F42-40C8-BF6A-75B79299F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30" name="Freeform 38">
              <a:extLst>
                <a:ext uri="{FF2B5EF4-FFF2-40B4-BE49-F238E27FC236}">
                  <a16:creationId xmlns:a16="http://schemas.microsoft.com/office/drawing/2014/main" id="{AD78E0F9-8568-4672-A22F-4ED5B1A96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6216720-2210-4217-8CB6-592DB92BB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2613" y="1030970"/>
            <a:ext cx="5801825" cy="55875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WHAT REQUIREMENTS YOU NEED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231" name="Rectangle 132">
            <a:extLst>
              <a:ext uri="{FF2B5EF4-FFF2-40B4-BE49-F238E27FC236}">
                <a16:creationId xmlns:a16="http://schemas.microsoft.com/office/drawing/2014/main" id="{AA5CD610-ED7C-4CED-A9A1-174432C88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5704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2" name="Freeform 11">
            <a:extLst>
              <a:ext uri="{FF2B5EF4-FFF2-40B4-BE49-F238E27FC236}">
                <a16:creationId xmlns:a16="http://schemas.microsoft.com/office/drawing/2014/main" id="{0C4379BF-8C7A-480A-BC36-DA55D92A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4645704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92A3FCD7-16E0-436E-9758-020506D87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31" r="13635" b="-1"/>
          <a:stretch/>
        </p:blipFill>
        <p:spPr>
          <a:xfrm>
            <a:off x="-1555" y="1731"/>
            <a:ext cx="4671091" cy="6858000"/>
          </a:xfrm>
          <a:prstGeom prst="rect">
            <a:avLst/>
          </a:prstGeom>
        </p:spPr>
      </p:pic>
      <p:graphicFrame>
        <p:nvGraphicFramePr>
          <p:cNvPr id="98" name="Content Placeholder 2">
            <a:extLst>
              <a:ext uri="{FF2B5EF4-FFF2-40B4-BE49-F238E27FC236}">
                <a16:creationId xmlns:a16="http://schemas.microsoft.com/office/drawing/2014/main" id="{0499A3AC-9671-4DF4-B5E5-C58247A0DC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1293559"/>
              </p:ext>
            </p:extLst>
          </p:nvPr>
        </p:nvGraphicFramePr>
        <p:xfrm>
          <a:off x="6438191" y="2133600"/>
          <a:ext cx="5066419" cy="404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6795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18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4207F1-FA06-4CFC-8F7A-E8EEBB68A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6141" y="260974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GB" sz="2500">
                <a:solidFill>
                  <a:schemeClr val="tx2">
                    <a:lumMod val="75000"/>
                  </a:schemeClr>
                </a:solidFill>
              </a:rPr>
              <a:t>COMMUNICATION SKILLS</a:t>
            </a:r>
            <a:br>
              <a:rPr lang="en-GB" sz="2500">
                <a:solidFill>
                  <a:schemeClr val="tx2">
                    <a:lumMod val="75000"/>
                  </a:schemeClr>
                </a:solidFill>
              </a:rPr>
            </a:br>
            <a:endParaRPr lang="en-GB" sz="25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7" name="Rectangle 20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8" name="Straight Connector 22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24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1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50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9676195C-12F2-40B1-BF3D-6AC2CDFE98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9656306"/>
              </p:ext>
            </p:extLst>
          </p:nvPr>
        </p:nvGraphicFramePr>
        <p:xfrm>
          <a:off x="5049062" y="942108"/>
          <a:ext cx="6455549" cy="4969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 descr="Communications">
            <a:extLst>
              <a:ext uri="{FF2B5EF4-FFF2-40B4-BE49-F238E27FC236}">
                <a16:creationId xmlns:a16="http://schemas.microsoft.com/office/drawing/2014/main" id="{A48072D1-DA3F-453A-BC61-B9690728791B}"/>
              </a:ext>
            </a:extLst>
          </p:cNvPr>
          <p:cNvSpPr/>
          <p:nvPr/>
        </p:nvSpPr>
        <p:spPr>
          <a:xfrm>
            <a:off x="1305900" y="3313108"/>
            <a:ext cx="2853833" cy="2979651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04458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C4DDF-DC2C-4C15-A114-48537B06C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166805"/>
            <a:ext cx="8911687" cy="790125"/>
          </a:xfrm>
        </p:spPr>
        <p:txBody>
          <a:bodyPr>
            <a:normAutofit fontScale="90000"/>
          </a:bodyPr>
          <a:lstStyle/>
          <a:p>
            <a:r>
              <a:rPr lang="en-GB" dirty="0"/>
              <a:t>Personal Skills &amp; Interpersonal Skills </a:t>
            </a:r>
            <a:br>
              <a:rPr lang="en-US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D25D79-DE7B-41D2-A5C5-EE88482CD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4199" y="691048"/>
            <a:ext cx="3992732" cy="576262"/>
          </a:xfrm>
        </p:spPr>
        <p:txBody>
          <a:bodyPr/>
          <a:lstStyle/>
          <a:p>
            <a:r>
              <a:rPr lang="en-GB" dirty="0"/>
              <a:t>Personal Skills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093E25-4C20-4A69-AD46-5BDC5F391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753106" y="1328738"/>
            <a:ext cx="4342893" cy="3354060"/>
          </a:xfrm>
        </p:spPr>
        <p:txBody>
          <a:bodyPr>
            <a:noAutofit/>
          </a:bodyPr>
          <a:lstStyle/>
          <a:p>
            <a:r>
              <a:rPr lang="en-GB" sz="1750" dirty="0"/>
              <a:t>Maintaining an appropriate personal appearance and attitude.  </a:t>
            </a:r>
          </a:p>
          <a:p>
            <a:r>
              <a:rPr lang="en-GB" sz="1750" dirty="0"/>
              <a:t>Balancing your work and personal life effectively and finding time to relax.</a:t>
            </a:r>
          </a:p>
          <a:p>
            <a:r>
              <a:rPr lang="en-GB" sz="1750" dirty="0"/>
              <a:t>Ability to define personal priorities and manage your time effectively. </a:t>
            </a:r>
          </a:p>
          <a:p>
            <a:r>
              <a:rPr lang="en-GB" sz="1750" dirty="0"/>
              <a:t>Ability to compare and contrast theoretical models and relate them to practical and contemporary issues. 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750" i="1" dirty="0">
              <a:solidFill>
                <a:srgbClr val="0070C0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altLang="en-US" sz="175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4FB6B2-89A5-4EFD-A0BA-1A145CDD1E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52842" y="691048"/>
            <a:ext cx="3999001" cy="576262"/>
          </a:xfrm>
        </p:spPr>
        <p:txBody>
          <a:bodyPr/>
          <a:lstStyle/>
          <a:p>
            <a:r>
              <a:rPr lang="en-GB" dirty="0"/>
              <a:t>Interpersonal Skills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1DA78E-F7CD-4AF5-8370-EBC7A05728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52842" y="1267310"/>
            <a:ext cx="4338674" cy="3354060"/>
          </a:xfrm>
        </p:spPr>
        <p:txBody>
          <a:bodyPr>
            <a:noAutofit/>
          </a:bodyPr>
          <a:lstStyle/>
          <a:p>
            <a:r>
              <a:rPr lang="en-GB" sz="1400" dirty="0"/>
              <a:t>The ability to network, build rapport and gain the understanding of different people, colleagues, managers and bosses, clients, customers and the general public. </a:t>
            </a:r>
          </a:p>
          <a:p>
            <a:r>
              <a:rPr lang="en-GB" sz="1400" dirty="0"/>
              <a:t>Group and team working skills – including the ability to participate and work with others in a positive, organised and collaborative way.  </a:t>
            </a:r>
          </a:p>
          <a:p>
            <a:r>
              <a:rPr lang="en-GB" sz="1400" dirty="0"/>
              <a:t>The ability to work alone and proactively, demonstrating good personal motivation and time management.  </a:t>
            </a:r>
          </a:p>
          <a:p>
            <a:r>
              <a:rPr lang="en-GB" sz="1400" dirty="0"/>
              <a:t>Problem solving and analysis skills, including systematic and logical reasoning, critical evaluation, appropriate interpretation and innovation and creativity.  </a:t>
            </a:r>
          </a:p>
          <a:p>
            <a:r>
              <a:rPr lang="en-GB" sz="1400" dirty="0"/>
              <a:t>To understand your weaknesses and be able to deal with criticism constructively. </a:t>
            </a:r>
          </a:p>
          <a:p>
            <a:pPr marL="0" indent="0">
              <a:buNone/>
            </a:pPr>
            <a:endParaRPr lang="en-GB" sz="145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7" name="Rectangle 6" descr="Onboarding">
            <a:extLst>
              <a:ext uri="{FF2B5EF4-FFF2-40B4-BE49-F238E27FC236}">
                <a16:creationId xmlns:a16="http://schemas.microsoft.com/office/drawing/2014/main" id="{D86FB78E-1AEE-493B-A332-2C55B8E2C632}"/>
              </a:ext>
            </a:extLst>
          </p:cNvPr>
          <p:cNvSpPr/>
          <p:nvPr/>
        </p:nvSpPr>
        <p:spPr>
          <a:xfrm>
            <a:off x="10887412" y="19160"/>
            <a:ext cx="1304588" cy="1467429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151055"/>
              <a:satOff val="-15998"/>
              <a:lumOff val="-392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39342-ADC7-4D71-851C-CF7402671D22}"/>
              </a:ext>
            </a:extLst>
          </p:cNvPr>
          <p:cNvSpPr txBox="1"/>
          <p:nvPr/>
        </p:nvSpPr>
        <p:spPr>
          <a:xfrm>
            <a:off x="1921764" y="5776795"/>
            <a:ext cx="89656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i="1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https://www.skillsyouneed.com/general/graduate-employability-skills.html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/>
              <a:t>- </a:t>
            </a:r>
            <a:r>
              <a:rPr lang="en-GB" b="1" i="1" dirty="0"/>
              <a:t>(July 2011, SkillsYouNeed.com)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111903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A3539-2FF6-496A-8F53-9FA67BF31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en-GB"/>
              <a:t>IT Skills</a:t>
            </a:r>
            <a:br>
              <a:rPr lang="en-US" dirty="0"/>
            </a:br>
            <a:endParaRPr lang="en-GB" dirty="0"/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Rectangle 3" descr="Education">
            <a:extLst>
              <a:ext uri="{FF2B5EF4-FFF2-40B4-BE49-F238E27FC236}">
                <a16:creationId xmlns:a16="http://schemas.microsoft.com/office/drawing/2014/main" id="{E3DA69C3-DB7A-435D-8462-EB648108877F}"/>
              </a:ext>
            </a:extLst>
          </p:cNvPr>
          <p:cNvSpPr/>
          <p:nvPr/>
        </p:nvSpPr>
        <p:spPr>
          <a:xfrm>
            <a:off x="10111564" y="229327"/>
            <a:ext cx="1574380" cy="1599473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302110"/>
              <a:satOff val="-31995"/>
              <a:lumOff val="-784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5CD58B2E-0496-44FA-A7B1-8BE262179E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2280585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44154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F5AC96-26CC-4BB1-AB2B-BBDBD08E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GB" sz="3300">
                <a:solidFill>
                  <a:schemeClr val="tx2">
                    <a:lumMod val="75000"/>
                  </a:schemeClr>
                </a:solidFill>
              </a:rPr>
              <a:t>Time Management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Group 42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5AC8FFEC-C9CE-4CC3-B0F0-853D917EB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tx2">
                    <a:lumMod val="75000"/>
                  </a:schemeClr>
                </a:solidFill>
              </a:rPr>
              <a:t>Excellent time keeping skills</a:t>
            </a:r>
          </a:p>
          <a:p>
            <a:r>
              <a:rPr lang="en-GB">
                <a:solidFill>
                  <a:schemeClr val="tx2">
                    <a:lumMod val="75000"/>
                  </a:schemeClr>
                </a:solidFill>
              </a:rPr>
              <a:t>Always willing to go above and beyond</a:t>
            </a:r>
          </a:p>
          <a:p>
            <a:r>
              <a:rPr lang="en-GB">
                <a:solidFill>
                  <a:schemeClr val="tx2">
                    <a:lumMod val="75000"/>
                  </a:schemeClr>
                </a:solidFill>
              </a:rPr>
              <a:t>Be reliable</a:t>
            </a:r>
          </a:p>
          <a:p>
            <a:r>
              <a:rPr lang="en-GB">
                <a:solidFill>
                  <a:schemeClr val="tx2">
                    <a:lumMod val="75000"/>
                  </a:schemeClr>
                </a:solidFill>
              </a:rPr>
              <a:t>Be able to adapt to chances within the business requirements</a:t>
            </a:r>
          </a:p>
          <a:p>
            <a:endParaRPr lang="en-GB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 descr="Time Sheet">
            <a:extLst>
              <a:ext uri="{FF2B5EF4-FFF2-40B4-BE49-F238E27FC236}">
                <a16:creationId xmlns:a16="http://schemas.microsoft.com/office/drawing/2014/main" id="{85E39EF7-C988-4EA2-A7F8-78A6281D2D94}"/>
              </a:ext>
            </a:extLst>
          </p:cNvPr>
          <p:cNvSpPr/>
          <p:nvPr/>
        </p:nvSpPr>
        <p:spPr>
          <a:xfrm>
            <a:off x="10345967" y="265383"/>
            <a:ext cx="1613063" cy="1591089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hueOff val="453165"/>
              <a:satOff val="-47993"/>
              <a:lumOff val="-1176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71530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D4BFA-1E23-4D5C-8121-A0F3DFA81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SWOT STRENGTH &amp; WEAKNESS</a:t>
            </a:r>
            <a:br>
              <a:rPr lang="en-US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354355-7F04-4033-B6AA-08354CA1F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264223"/>
            <a:ext cx="3992732" cy="576262"/>
          </a:xfrm>
        </p:spPr>
        <p:txBody>
          <a:bodyPr/>
          <a:lstStyle/>
          <a:p>
            <a:r>
              <a:rPr lang="en-GB" b="1" u="sng" dirty="0"/>
              <a:t>STRENGTH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C0B318-5AB1-4898-BDED-8BF32109C0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505610" y="1396441"/>
            <a:ext cx="3999001" cy="576262"/>
          </a:xfrm>
        </p:spPr>
        <p:txBody>
          <a:bodyPr/>
          <a:lstStyle/>
          <a:p>
            <a:r>
              <a:rPr lang="en-GB" b="1" u="sng" dirty="0"/>
              <a:t>WEAKNESS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FECFD0-BEB4-441C-AEAD-EE19272398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65937" y="2107499"/>
            <a:ext cx="4338674" cy="3354060"/>
          </a:xfrm>
        </p:spPr>
        <p:txBody>
          <a:bodyPr>
            <a:normAutofit/>
          </a:bodyPr>
          <a:lstStyle/>
          <a:p>
            <a:r>
              <a:rPr lang="en-GB" dirty="0"/>
              <a:t>Fear of losing your job</a:t>
            </a:r>
          </a:p>
          <a:p>
            <a:r>
              <a:rPr lang="en-GB" dirty="0"/>
              <a:t>Job may not be permanent</a:t>
            </a:r>
          </a:p>
          <a:p>
            <a:r>
              <a:rPr lang="en-GB" dirty="0"/>
              <a:t>Public complain about your customer</a:t>
            </a:r>
          </a:p>
          <a:p>
            <a:r>
              <a:rPr lang="en-GB" dirty="0"/>
              <a:t>Making a lot of mistakes</a:t>
            </a:r>
          </a:p>
          <a:p>
            <a:r>
              <a:rPr lang="en-GB" dirty="0"/>
              <a:t>Arguing with managements and other staff members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DB951BB-020D-4F28-8E13-1008DE57FA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9212" y="1917835"/>
            <a:ext cx="4342893" cy="3354060"/>
          </a:xfrm>
        </p:spPr>
        <p:txBody>
          <a:bodyPr>
            <a:noAutofit/>
          </a:bodyPr>
          <a:lstStyle/>
          <a:p>
            <a:r>
              <a:rPr lang="en-GB" dirty="0"/>
              <a:t>Confident</a:t>
            </a:r>
          </a:p>
          <a:p>
            <a:r>
              <a:rPr lang="en-GB" dirty="0"/>
              <a:t>Adaptable</a:t>
            </a:r>
          </a:p>
          <a:p>
            <a:r>
              <a:rPr lang="en-GB" dirty="0"/>
              <a:t>Efficient</a:t>
            </a:r>
          </a:p>
          <a:p>
            <a:r>
              <a:rPr lang="en-GB" dirty="0"/>
              <a:t>Disciplined</a:t>
            </a:r>
          </a:p>
          <a:p>
            <a:r>
              <a:rPr lang="en-GB" dirty="0"/>
              <a:t>Motivator</a:t>
            </a:r>
          </a:p>
          <a:p>
            <a:r>
              <a:rPr lang="en-GB" dirty="0"/>
              <a:t>Learner</a:t>
            </a:r>
          </a:p>
          <a:p>
            <a:r>
              <a:rPr lang="en-GB" dirty="0"/>
              <a:t>Problem solver</a:t>
            </a:r>
          </a:p>
          <a:p>
            <a:r>
              <a:rPr lang="en-GB" dirty="0"/>
              <a:t>Team player</a:t>
            </a:r>
          </a:p>
          <a:p>
            <a:r>
              <a:rPr lang="en-GB" dirty="0"/>
              <a:t>Responsible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DC76AFE1-710F-4C45-BF3D-9F16167AB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5655" y="1396441"/>
            <a:ext cx="2076450" cy="22002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5092D1-3CE5-498F-9E64-7FE04D7997CD}"/>
              </a:ext>
            </a:extLst>
          </p:cNvPr>
          <p:cNvSpPr txBox="1"/>
          <p:nvPr/>
        </p:nvSpPr>
        <p:spPr>
          <a:xfrm>
            <a:off x="2589211" y="5656298"/>
            <a:ext cx="8911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https://assets.publishing.service.gov.uk/government/uploads/system/uploads/attachment_data/file/717274/CS_Strengths_2018.pdf</a:t>
            </a:r>
            <a:r>
              <a:rPr lang="en-GB" dirty="0"/>
              <a:t> - </a:t>
            </a:r>
            <a:r>
              <a:rPr lang="en-GB" b="1" dirty="0"/>
              <a:t>(2018, Success Profile Civil Service </a:t>
            </a:r>
            <a:r>
              <a:rPr lang="en-GB" b="1" dirty="0">
                <a:solidFill>
                  <a:srgbClr val="FF0000"/>
                </a:solidFill>
              </a:rPr>
              <a:t>Strengths Dictionary</a:t>
            </a:r>
            <a:r>
              <a:rPr lang="en-GB" b="1" dirty="0"/>
              <a:t>, pg. 1-6)</a:t>
            </a:r>
          </a:p>
          <a:p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332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BC557-F574-484F-BD73-5B61907A6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4882" y="624111"/>
            <a:ext cx="4790008" cy="1280890"/>
          </a:xfrm>
        </p:spPr>
        <p:txBody>
          <a:bodyPr>
            <a:normAutofit/>
          </a:bodyPr>
          <a:lstStyle/>
          <a:p>
            <a:r>
              <a:rPr lang="en-GB" dirty="0"/>
              <a:t>REFERENCE</a:t>
            </a:r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8561A9D0-3C91-467B-8874-2F4789383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882" y="1493622"/>
            <a:ext cx="5318052" cy="387075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i="1" dirty="0"/>
          </a:p>
          <a:p>
            <a:pPr>
              <a:lnSpc>
                <a:spcPct val="90000"/>
              </a:lnSpc>
            </a:pPr>
            <a:endParaRPr lang="en-GB" sz="1700" i="1" dirty="0"/>
          </a:p>
          <a:p>
            <a:pPr marL="0" indent="0">
              <a:lnSpc>
                <a:spcPct val="90000"/>
              </a:lnSpc>
              <a:buNone/>
            </a:pPr>
            <a:endParaRPr lang="en-GB" altLang="en-US" sz="17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17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1700" dirty="0"/>
          </a:p>
          <a:p>
            <a:pPr>
              <a:lnSpc>
                <a:spcPct val="90000"/>
              </a:lnSpc>
            </a:pPr>
            <a:endParaRPr lang="en-GB" sz="1700" dirty="0"/>
          </a:p>
        </p:txBody>
      </p:sp>
      <p:pic>
        <p:nvPicPr>
          <p:cNvPr id="6" name="Picture 5" descr="Text, whiteboard&#10;&#10;Description automatically generated">
            <a:extLst>
              <a:ext uri="{FF2B5EF4-FFF2-40B4-BE49-F238E27FC236}">
                <a16:creationId xmlns:a16="http://schemas.microsoft.com/office/drawing/2014/main" id="{EFA07AA9-CA80-4937-B98E-F706891D9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" b="2763"/>
          <a:stretch/>
        </p:blipFill>
        <p:spPr>
          <a:xfrm>
            <a:off x="1749996" y="1315223"/>
            <a:ext cx="3768466" cy="2627322"/>
          </a:xfrm>
          <a:prstGeom prst="rect">
            <a:avLst/>
          </a:prstGeom>
        </p:spPr>
      </p:pic>
      <p:pic>
        <p:nvPicPr>
          <p:cNvPr id="41" name="Picture 40" descr="Icon&#10;&#10;Description automatically generated">
            <a:extLst>
              <a:ext uri="{FF2B5EF4-FFF2-40B4-BE49-F238E27FC236}">
                <a16:creationId xmlns:a16="http://schemas.microsoft.com/office/drawing/2014/main" id="{3BC4BF26-503E-410C-9CD2-C21EC309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1" b="2393"/>
          <a:stretch/>
        </p:blipFill>
        <p:spPr>
          <a:xfrm>
            <a:off x="1760622" y="4128405"/>
            <a:ext cx="3768466" cy="262732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5688E82-3633-4267-8032-4815D60AB0D9}"/>
              </a:ext>
            </a:extLst>
          </p:cNvPr>
          <p:cNvSpPr/>
          <p:nvPr/>
        </p:nvSpPr>
        <p:spPr>
          <a:xfrm>
            <a:off x="5918791" y="74504"/>
            <a:ext cx="6096000" cy="696190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https://www.britannica.com/topic/civil-service/Conditions-of-service</a:t>
            </a:r>
            <a:r>
              <a:rPr lang="en-US" dirty="0"/>
              <a:t> - </a:t>
            </a:r>
            <a:r>
              <a:rPr lang="en-US" b="1" dirty="0"/>
              <a:t>(</a:t>
            </a:r>
            <a:r>
              <a:rPr lang="en-GB" b="1" cap="all" dirty="0"/>
              <a:t>BY</a:t>
            </a:r>
            <a:r>
              <a:rPr lang="en-GB" b="1" dirty="0"/>
              <a:t> </a:t>
            </a:r>
            <a:r>
              <a:rPr lang="en-GB" b="1" u="sng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Edward Bridges, 1st Baron Bridges</a:t>
            </a:r>
            <a:r>
              <a:rPr lang="en-US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https://en.wikipedia.org/wiki/Civil_service</a:t>
            </a:r>
            <a:r>
              <a:rPr lang="en-US" dirty="0"/>
              <a:t> -  </a:t>
            </a:r>
            <a:r>
              <a:rPr lang="en-US" b="1" dirty="0"/>
              <a:t>(According to the information on Wikipedia)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https://www.civilservicejobs.service.gov.uk/csr/index.cgi</a:t>
            </a:r>
            <a:r>
              <a:rPr lang="en-US" dirty="0"/>
              <a:t> - </a:t>
            </a:r>
            <a:r>
              <a:rPr lang="en-US" b="1" dirty="0"/>
              <a:t>(</a:t>
            </a:r>
            <a:r>
              <a:rPr lang="en-GB" b="1" dirty="0"/>
              <a:t>All content is available under the </a:t>
            </a:r>
            <a:r>
              <a:rPr lang="en-GB" b="1" dirty="0">
                <a:solidFill>
                  <a:srgbClr val="FF0000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b="1" dirty="0"/>
              <a:t>, except where otherwise stated</a:t>
            </a:r>
            <a:r>
              <a:rPr lang="en-US" b="1" dirty="0"/>
              <a:t>)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https://assets.publishing.service.gov.uk/government/uploads/system/uploads/attachment_data/file/717275/CS_Behaviours_2018.pdf</a:t>
            </a:r>
            <a:r>
              <a:rPr lang="en-US" dirty="0"/>
              <a:t> - </a:t>
            </a:r>
            <a:r>
              <a:rPr lang="en-US" b="1" dirty="0"/>
              <a:t>(2018, Success Profile </a:t>
            </a:r>
            <a:r>
              <a:rPr lang="en-GB" b="1" dirty="0"/>
              <a:t>Civil Service </a:t>
            </a:r>
            <a:r>
              <a:rPr lang="en-GB" b="1" dirty="0">
                <a:solidFill>
                  <a:srgbClr val="FF0000"/>
                </a:solidFill>
              </a:rPr>
              <a:t>Behaviours</a:t>
            </a:r>
            <a:r>
              <a:rPr lang="en-GB" b="1" dirty="0"/>
              <a:t>, pg. 1-6</a:t>
            </a:r>
            <a:r>
              <a:rPr lang="en-US" b="1" dirty="0"/>
              <a:t>)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i="1" dirty="0"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https://www.skillsyouneed.com/general/graduate-employability-skills.html</a:t>
            </a:r>
            <a:r>
              <a:rPr lang="en-GB" i="1" dirty="0"/>
              <a:t> - </a:t>
            </a:r>
            <a:r>
              <a:rPr lang="en-GB" b="1" i="1" dirty="0"/>
              <a:t>(July 2011, SkillsYouNeed.com)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i="1" dirty="0"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https://www.skillsyouneed.com/general/graduate-employability-skills.html</a:t>
            </a:r>
            <a:r>
              <a:rPr lang="en-GB" i="1" dirty="0"/>
              <a:t> - </a:t>
            </a:r>
            <a:r>
              <a:rPr lang="en-GB" b="1" i="1" dirty="0"/>
              <a:t>(July 2011, SkillsYouNeed.com)</a:t>
            </a:r>
            <a:endParaRPr lang="en-GB" i="1" dirty="0"/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i="1" dirty="0"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https://www.skillsyouneed.com/general/graduate-employability-skills.html</a:t>
            </a:r>
            <a:r>
              <a:rPr lang="en-GB" i="1" dirty="0"/>
              <a:t> - </a:t>
            </a:r>
            <a:r>
              <a:rPr lang="en-GB" b="1" i="1" dirty="0"/>
              <a:t>(July 2011, SkillsYouNeed.com)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https://assets.publishing.service.gov.uk/government/uploads/system/uploads/attachment_data/file/717274/CS_Strengths_2018.pdf</a:t>
            </a:r>
            <a:r>
              <a:rPr lang="en-GB" dirty="0"/>
              <a:t> - </a:t>
            </a:r>
            <a:r>
              <a:rPr lang="en-GB" b="1" dirty="0"/>
              <a:t>(2018, Success Profile Civil Service </a:t>
            </a:r>
            <a:r>
              <a:rPr lang="en-GB" b="1" dirty="0">
                <a:solidFill>
                  <a:srgbClr val="FF0000"/>
                </a:solidFill>
              </a:rPr>
              <a:t>Strengths Dictionary</a:t>
            </a:r>
            <a:r>
              <a:rPr lang="en-GB" b="1" dirty="0"/>
              <a:t>, pg. 1-6)</a:t>
            </a:r>
          </a:p>
        </p:txBody>
      </p:sp>
    </p:spTree>
    <p:extLst>
      <p:ext uri="{BB962C8B-B14F-4D97-AF65-F5344CB8AC3E}">
        <p14:creationId xmlns:p14="http://schemas.microsoft.com/office/powerpoint/2010/main" val="11095586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7|0.6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991</Words>
  <Application>Microsoft Office PowerPoint</Application>
  <PresentationFormat>Widescreen</PresentationFormat>
  <Paragraphs>111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Wisp</vt:lpstr>
      <vt:lpstr>CIVIL SERVICES JOBS</vt:lpstr>
      <vt:lpstr>Overview</vt:lpstr>
      <vt:lpstr>What is Civil Service</vt:lpstr>
      <vt:lpstr>How/where you can apply for civil service jobs</vt:lpstr>
      <vt:lpstr>    DEFINITIONS OF BEHAVIOURS </vt:lpstr>
      <vt:lpstr>WHAT REQUIREMENTS YOU NEED </vt:lpstr>
      <vt:lpstr>COMMUNICATION SKILLS </vt:lpstr>
      <vt:lpstr>Personal Skills &amp; Interpersonal Skills  </vt:lpstr>
      <vt:lpstr>IT Skills </vt:lpstr>
      <vt:lpstr>Time Management</vt:lpstr>
      <vt:lpstr>SWOT STRENGTH &amp; WEAKNESS 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CIVIL SERVICES JOBS</dc:title>
  <dc:creator>Miah, Ashfak</dc:creator>
  <cp:lastModifiedBy>Miah, Ashfak</cp:lastModifiedBy>
  <cp:revision>2</cp:revision>
  <dcterms:created xsi:type="dcterms:W3CDTF">2021-12-09T10:40:15Z</dcterms:created>
  <dcterms:modified xsi:type="dcterms:W3CDTF">2021-12-10T00:39:08Z</dcterms:modified>
</cp:coreProperties>
</file>