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fntdata" ContentType="application/x-fontdata"/>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89" r:id="rId1"/>
  </p:sldMasterIdLst>
  <p:notesMasterIdLst>
    <p:notesMasterId r:id="rId13"/>
  </p:notesMasterIdLst>
  <p:sldIdLst>
    <p:sldId id="256" r:id="rId2"/>
    <p:sldId id="258" r:id="rId3"/>
    <p:sldId id="259" r:id="rId4"/>
    <p:sldId id="261" r:id="rId5"/>
    <p:sldId id="310" r:id="rId6"/>
    <p:sldId id="268" r:id="rId7"/>
    <p:sldId id="269" r:id="rId8"/>
    <p:sldId id="270" r:id="rId9"/>
    <p:sldId id="273" r:id="rId10"/>
    <p:sldId id="274" r:id="rId11"/>
    <p:sldId id="271" r:id="rId12"/>
  </p:sldIdLst>
  <p:sldSz cx="9144000" cy="5143500" type="screen16x9"/>
  <p:notesSz cx="6858000" cy="9144000"/>
  <p:embeddedFontLst>
    <p:embeddedFont>
      <p:font typeface="Palanquin SemiBold" panose="020B0604020202020204" charset="0"/>
      <p:regular r:id="rId14"/>
      <p:bold r:id="rId15"/>
    </p:embeddedFont>
    <p:embeddedFont>
      <p:font typeface="Lato" panose="020B0604020202020204" charset="0"/>
      <p:regular r:id="rId16"/>
      <p:bold r:id="rId17"/>
      <p:italic r:id="rId18"/>
      <p:boldItalic r:id="rId19"/>
    </p:embeddedFont>
    <p:embeddedFont>
      <p:font typeface="Playfair Display" panose="020B0604020202020204"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3240" userDrawn="1">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4E9D4E8-64DC-4776-A6C5-FE86A35FEEEC}">
  <a:tblStyle styleId="{44E9D4E8-64DC-4776-A6C5-FE86A35FEEEC}"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730" y="106"/>
      </p:cViewPr>
      <p:guideLst>
        <p:guide orient="horz" pos="324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9"/>
        <p:cNvGrpSpPr/>
        <p:nvPr/>
      </p:nvGrpSpPr>
      <p:grpSpPr>
        <a:xfrm>
          <a:off x="0" y="0"/>
          <a:ext cx="0" cy="0"/>
          <a:chOff x="0" y="0"/>
          <a:chExt cx="0" cy="0"/>
        </a:xfrm>
      </p:grpSpPr>
      <p:sp>
        <p:nvSpPr>
          <p:cNvPr id="480" name="Google Shape;480;g9a36df630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1" name="Google Shape;481;g9a36df630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2"/>
        <p:cNvGrpSpPr/>
        <p:nvPr/>
      </p:nvGrpSpPr>
      <p:grpSpPr>
        <a:xfrm>
          <a:off x="0" y="0"/>
          <a:ext cx="0" cy="0"/>
          <a:chOff x="0" y="0"/>
          <a:chExt cx="0" cy="0"/>
        </a:xfrm>
      </p:grpSpPr>
      <p:sp>
        <p:nvSpPr>
          <p:cNvPr id="493" name="Google Shape;493;g9f35faa215_1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4" name="Google Shape;494;g9f35faa215_1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The foremost importance of reflection is that it helps an individual to gain insight and he or she can understand how to move forward and develop a better understanding of the way a person can interact in different situations. According to Merriam Webster (2022), reflection can be defined as "An effect produced by an influence”. It is important to form an idea or an opinion based on the result of reflection which helps a person to move forward in his or her life. I aspire to be a manager in a construction company and through reflection, I can do better in my job. In this presentation, I will discuss the skills I have and want to develop for better career opportunities. Apart from thesis discussion on SWOT analysis and PDP will also be asserted in this presentation. </a:t>
            </a: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9"/>
        <p:cNvGrpSpPr/>
        <p:nvPr/>
      </p:nvGrpSpPr>
      <p:grpSpPr>
        <a:xfrm>
          <a:off x="0" y="0"/>
          <a:ext cx="0" cy="0"/>
          <a:chOff x="0" y="0"/>
          <a:chExt cx="0" cy="0"/>
        </a:xfrm>
      </p:grpSpPr>
      <p:sp>
        <p:nvSpPr>
          <p:cNvPr id="500" name="Google Shape;500;g97b0c871ff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1" name="Google Shape;501;g97b0c871ff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Understanding the requirements of my subordinate employees, colleagues and higher management is important and in order to achieve the common business objectives I must perform adequately. enhancing soft skills such as communication skills, critical thinking and problem-solving skills are important as it helps to understand the demand of the customers, and the problems of the employees (</a:t>
            </a:r>
            <a:r>
              <a:rPr lang="en-GB" sz="1100" b="0" i="0" u="none" strike="noStrike" cap="none" dirty="0" err="1" smtClean="0">
                <a:solidFill>
                  <a:srgbClr val="000000"/>
                </a:solidFill>
                <a:effectLst/>
                <a:latin typeface="Arial"/>
                <a:ea typeface="Arial"/>
                <a:cs typeface="Arial"/>
                <a:sym typeface="Arial"/>
              </a:rPr>
              <a:t>Nisha</a:t>
            </a:r>
            <a:r>
              <a:rPr lang="en-GB" sz="1100" b="0" i="0" u="none" strike="noStrike" cap="none" dirty="0" smtClean="0">
                <a:solidFill>
                  <a:srgbClr val="000000"/>
                </a:solidFill>
                <a:effectLst/>
                <a:latin typeface="Arial"/>
                <a:ea typeface="Arial"/>
                <a:cs typeface="Arial"/>
                <a:sym typeface="Arial"/>
              </a:rPr>
              <a:t> and </a:t>
            </a:r>
            <a:r>
              <a:rPr lang="en-GB" sz="1100" b="0" i="0" u="none" strike="noStrike" cap="none" dirty="0" err="1" smtClean="0">
                <a:solidFill>
                  <a:srgbClr val="000000"/>
                </a:solidFill>
                <a:effectLst/>
                <a:latin typeface="Arial"/>
                <a:ea typeface="Arial"/>
                <a:cs typeface="Arial"/>
                <a:sym typeface="Arial"/>
              </a:rPr>
              <a:t>Rajasekaran</a:t>
            </a:r>
            <a:r>
              <a:rPr lang="en-GB" sz="1100" b="0" i="0" u="none" strike="noStrike" cap="none" dirty="0" smtClean="0">
                <a:solidFill>
                  <a:srgbClr val="000000"/>
                </a:solidFill>
                <a:effectLst/>
                <a:latin typeface="Arial"/>
                <a:ea typeface="Arial"/>
                <a:cs typeface="Arial"/>
                <a:sym typeface="Arial"/>
              </a:rPr>
              <a:t>, 2018). Enhancing both verbal and nonverbal communication skills as a manager of a construction company is important to deal with the clients and understand their requirements.</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4"/>
        <p:cNvGrpSpPr/>
        <p:nvPr/>
      </p:nvGrpSpPr>
      <p:grpSpPr>
        <a:xfrm>
          <a:off x="0" y="0"/>
          <a:ext cx="0" cy="0"/>
          <a:chOff x="0" y="0"/>
          <a:chExt cx="0" cy="0"/>
        </a:xfrm>
      </p:grpSpPr>
      <p:sp>
        <p:nvSpPr>
          <p:cNvPr id="525" name="Google Shape;525;g97b0c871ff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6" name="Google Shape;526;g97b0c871ff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smtClean="0">
                <a:solidFill>
                  <a:srgbClr val="000000"/>
                </a:solidFill>
                <a:effectLst/>
                <a:latin typeface="Arial"/>
                <a:ea typeface="Arial"/>
                <a:cs typeface="Arial"/>
                <a:sym typeface="Arial"/>
              </a:rPr>
              <a:t>Time management skills can be defined as a process that helps a person to have better control over time while participating in specific activities. However, I lack adequate time management skills and it can become a challenge in the future. Adequate time management skills help to work in a better way and increase the efficiency of a worker. Improving time management skills is necessary as these employability skills help to gain better control, and professionalism and produce high-quality work (Tanaka et al., 2018). </a:t>
            </a:r>
            <a:endParaRPr lang="en-GB"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GB" sz="1100" b="0" i="0" u="none" strike="noStrike" cap="none" dirty="0" smtClean="0">
                <a:solidFill>
                  <a:srgbClr val="000000"/>
                </a:solidFill>
                <a:effectLst/>
                <a:latin typeface="Arial"/>
                <a:ea typeface="Arial"/>
                <a:cs typeface="Arial"/>
                <a:sym typeface="Arial"/>
              </a:rPr>
              <a:t>The average salary of a construction manager is approximately 38000 GBP annually and with experience the salary increases (Gill, 2020). A senior construction manager with 20 years of experience makes more than 60000 GBP annually and My target is to get selected for a reputed construction company and perform appropriately to achieve my career objective. I want to work in Murphy Group to gain experience as it is a good company and has goodwill in the UK </a:t>
            </a:r>
            <a:r>
              <a:rPr lang="en-GB" sz="1100" b="1" i="0" u="none" strike="noStrike" cap="none" dirty="0" smtClean="0">
                <a:solidFill>
                  <a:srgbClr val="000000"/>
                </a:solidFill>
                <a:effectLst/>
                <a:latin typeface="Arial"/>
                <a:ea typeface="Arial"/>
                <a:cs typeface="Arial"/>
                <a:sym typeface="Arial"/>
              </a:rPr>
              <a:t>(</a:t>
            </a:r>
            <a:r>
              <a:rPr lang="en-GB" sz="1100" b="0" i="0" u="none" strike="noStrike" cap="none" dirty="0" err="1" smtClean="0">
                <a:solidFill>
                  <a:srgbClr val="000000"/>
                </a:solidFill>
                <a:effectLst/>
                <a:latin typeface="Arial"/>
                <a:ea typeface="Arial"/>
                <a:cs typeface="Arial"/>
                <a:sym typeface="Arial"/>
              </a:rPr>
              <a:t>Aliu</a:t>
            </a:r>
            <a:r>
              <a:rPr lang="en-GB" sz="1100" b="0" i="0" u="none" strike="noStrike" cap="none" dirty="0" smtClean="0">
                <a:solidFill>
                  <a:srgbClr val="000000"/>
                </a:solidFill>
                <a:effectLst/>
                <a:latin typeface="Arial"/>
                <a:ea typeface="Arial"/>
                <a:cs typeface="Arial"/>
                <a:sym typeface="Arial"/>
              </a:rPr>
              <a:t> and </a:t>
            </a:r>
            <a:r>
              <a:rPr lang="en-GB" sz="1100" b="0" i="0" u="none" strike="noStrike" cap="none" dirty="0" err="1" smtClean="0">
                <a:solidFill>
                  <a:srgbClr val="000000"/>
                </a:solidFill>
                <a:effectLst/>
                <a:latin typeface="Arial"/>
                <a:ea typeface="Arial"/>
                <a:cs typeface="Arial"/>
                <a:sym typeface="Arial"/>
              </a:rPr>
              <a:t>Aigbavboa</a:t>
            </a:r>
            <a:r>
              <a:rPr lang="en-GB" sz="1100" b="0" i="0" u="none" strike="noStrike" cap="none" dirty="0" smtClean="0">
                <a:solidFill>
                  <a:srgbClr val="000000"/>
                </a:solidFill>
                <a:effectLst/>
                <a:latin typeface="Arial"/>
                <a:ea typeface="Arial"/>
                <a:cs typeface="Arial"/>
                <a:sym typeface="Arial"/>
              </a:rPr>
              <a:t>, 2021). </a:t>
            </a:r>
            <a:endParaRPr lang="en-GB"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8"/>
        <p:cNvGrpSpPr/>
        <p:nvPr/>
      </p:nvGrpSpPr>
      <p:grpSpPr>
        <a:xfrm>
          <a:off x="0" y="0"/>
          <a:ext cx="0" cy="0"/>
          <a:chOff x="0" y="0"/>
          <a:chExt cx="0" cy="0"/>
        </a:xfrm>
      </p:grpSpPr>
      <p:sp>
        <p:nvSpPr>
          <p:cNvPr id="679" name="Google Shape;679;ga5e0f777a9_0_8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0" name="Google Shape;680;ga5e0f777a9_0_8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5"/>
        <p:cNvGrpSpPr/>
        <p:nvPr/>
      </p:nvGrpSpPr>
      <p:grpSpPr>
        <a:xfrm>
          <a:off x="0" y="0"/>
          <a:ext cx="0" cy="0"/>
          <a:chOff x="0" y="0"/>
          <a:chExt cx="0" cy="0"/>
        </a:xfrm>
      </p:grpSpPr>
      <p:sp>
        <p:nvSpPr>
          <p:cNvPr id="686" name="Google Shape;686;ga5e0f777a9_0_4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7" name="Google Shape;687;ga5e0f777a9_0_4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smtClean="0">
                <a:solidFill>
                  <a:srgbClr val="000000"/>
                </a:solidFill>
                <a:effectLst/>
                <a:latin typeface="Arial"/>
                <a:ea typeface="Arial"/>
                <a:cs typeface="Arial"/>
                <a:sym typeface="Arial"/>
              </a:rPr>
              <a:t>It is important to seek assistance from reliable time management tools and applications such as the to-do list app </a:t>
            </a:r>
            <a:r>
              <a:rPr lang="en-GB" sz="1100" b="0" i="0" u="none" strike="noStrike" cap="none" dirty="0" err="1" smtClean="0">
                <a:solidFill>
                  <a:srgbClr val="000000"/>
                </a:solidFill>
                <a:effectLst/>
                <a:latin typeface="Arial"/>
                <a:ea typeface="Arial"/>
                <a:cs typeface="Arial"/>
                <a:sym typeface="Arial"/>
              </a:rPr>
              <a:t>Pomodoro</a:t>
            </a:r>
            <a:r>
              <a:rPr lang="en-GB" sz="1100" b="0" i="0" u="none" strike="noStrike" cap="none" dirty="0" smtClean="0">
                <a:solidFill>
                  <a:srgbClr val="000000"/>
                </a:solidFill>
                <a:effectLst/>
                <a:latin typeface="Arial"/>
                <a:ea typeface="Arial"/>
                <a:cs typeface="Arial"/>
                <a:sym typeface="Arial"/>
              </a:rPr>
              <a:t> and Google Keep to help an individual to manage time appropriately (Siddique et al., 2022). Apart from this, asking for constructive feedback about enhancing time management skills from the Lecturer and family members are also helpful. Blocking destruction with the help of a distraction-blocking app can improve my focus and allow me to emphasise the crucial works at hand to be finished in a given time. </a:t>
            </a:r>
            <a:endParaRPr lang="en-GB"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2"/>
        <p:cNvGrpSpPr/>
        <p:nvPr/>
      </p:nvGrpSpPr>
      <p:grpSpPr>
        <a:xfrm>
          <a:off x="0" y="0"/>
          <a:ext cx="0" cy="0"/>
          <a:chOff x="0" y="0"/>
          <a:chExt cx="0" cy="0"/>
        </a:xfrm>
      </p:grpSpPr>
      <p:sp>
        <p:nvSpPr>
          <p:cNvPr id="693" name="Google Shape;693;ga5e0f777a9_0_18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4" name="Google Shape;694;ga5e0f777a9_0_18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2"/>
        <p:cNvGrpSpPr/>
        <p:nvPr/>
      </p:nvGrpSpPr>
      <p:grpSpPr>
        <a:xfrm>
          <a:off x="0" y="0"/>
          <a:ext cx="0" cy="0"/>
          <a:chOff x="0" y="0"/>
          <a:chExt cx="0" cy="0"/>
        </a:xfrm>
      </p:grpSpPr>
      <p:sp>
        <p:nvSpPr>
          <p:cNvPr id="763" name="Google Shape;763;ga5e0f777a9_0_21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4" name="Google Shape;764;ga5e0f777a9_0_21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Reflection is one of the important aspects that help to understand a past experience in a better way. By reflecting on my activities I can understand that my communication skills, critical thinking and decision-making skills are adequate. I lack self-confidence, and time management skills and I need to work on my weaknesses to become a better professional in the future. I lack some skills and in the fierce labour market where I want to enhance my capabilities, I must practice these skills and work on my weaknesses to be a better individual as well as a professional. In this presentation, there was a detailed discussion about the skills and abilities as well a personal SWOT analysis was made to understand the importance of employability skills.</a:t>
            </a: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0"/>
        <p:cNvGrpSpPr/>
        <p:nvPr/>
      </p:nvGrpSpPr>
      <p:grpSpPr>
        <a:xfrm>
          <a:off x="0" y="0"/>
          <a:ext cx="0" cy="0"/>
          <a:chOff x="0" y="0"/>
          <a:chExt cx="0" cy="0"/>
        </a:xfrm>
      </p:grpSpPr>
      <p:sp>
        <p:nvSpPr>
          <p:cNvPr id="801" name="Google Shape;801;ga5e0f777a9_0_52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2" name="Google Shape;802;ga5e0f777a9_0_52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9"/>
        <p:cNvGrpSpPr/>
        <p:nvPr/>
      </p:nvGrpSpPr>
      <p:grpSpPr>
        <a:xfrm>
          <a:off x="0" y="0"/>
          <a:ext cx="0" cy="0"/>
          <a:chOff x="0" y="0"/>
          <a:chExt cx="0" cy="0"/>
        </a:xfrm>
      </p:grpSpPr>
      <p:sp>
        <p:nvSpPr>
          <p:cNvPr id="700" name="Google Shape;700;ga5e0f777a9_0_19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1" name="Google Shape;701;ga5e0f777a9_0_19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lt1"/>
        </a:solidFill>
        <a:effectLst/>
      </p:bgPr>
    </p:bg>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flipH="1">
            <a:off x="1098950" y="1393575"/>
            <a:ext cx="3258600" cy="1903500"/>
          </a:xfrm>
          <a:prstGeom prst="rect">
            <a:avLst/>
          </a:prstGeom>
        </p:spPr>
        <p:txBody>
          <a:bodyPr spcFirstLastPara="1" wrap="square" lIns="91425" tIns="91425" rIns="91425" bIns="91425" anchor="ctr" anchorCtr="0">
            <a:noAutofit/>
          </a:bodyPr>
          <a:lstStyle>
            <a:lvl1pPr lvl="0">
              <a:spcBef>
                <a:spcPts val="0"/>
              </a:spcBef>
              <a:spcAft>
                <a:spcPts val="0"/>
              </a:spcAft>
              <a:buClr>
                <a:schemeClr val="dk1"/>
              </a:buClr>
              <a:buSzPts val="5200"/>
              <a:buNone/>
              <a:defRPr sz="5300">
                <a:solidFill>
                  <a:schemeClr val="dk1"/>
                </a:solidFill>
              </a:defRPr>
            </a:lvl1pPr>
            <a:lvl2pPr lvl="1" algn="ctr">
              <a:spcBef>
                <a:spcPts val="0"/>
              </a:spcBef>
              <a:spcAft>
                <a:spcPts val="0"/>
              </a:spcAft>
              <a:buClr>
                <a:schemeClr val="dk1"/>
              </a:buClr>
              <a:buSzPts val="5200"/>
              <a:buNone/>
              <a:defRPr sz="5200">
                <a:solidFill>
                  <a:schemeClr val="dk1"/>
                </a:solidFill>
              </a:defRPr>
            </a:lvl2pPr>
            <a:lvl3pPr lvl="2" algn="ctr">
              <a:spcBef>
                <a:spcPts val="0"/>
              </a:spcBef>
              <a:spcAft>
                <a:spcPts val="0"/>
              </a:spcAft>
              <a:buClr>
                <a:schemeClr val="dk1"/>
              </a:buClr>
              <a:buSzPts val="5200"/>
              <a:buNone/>
              <a:defRPr sz="5200">
                <a:solidFill>
                  <a:schemeClr val="dk1"/>
                </a:solidFill>
              </a:defRPr>
            </a:lvl3pPr>
            <a:lvl4pPr lvl="3" algn="ctr">
              <a:spcBef>
                <a:spcPts val="0"/>
              </a:spcBef>
              <a:spcAft>
                <a:spcPts val="0"/>
              </a:spcAft>
              <a:buClr>
                <a:schemeClr val="dk1"/>
              </a:buClr>
              <a:buSzPts val="5200"/>
              <a:buNone/>
              <a:defRPr sz="5200">
                <a:solidFill>
                  <a:schemeClr val="dk1"/>
                </a:solidFill>
              </a:defRPr>
            </a:lvl4pPr>
            <a:lvl5pPr lvl="4" algn="ctr">
              <a:spcBef>
                <a:spcPts val="0"/>
              </a:spcBef>
              <a:spcAft>
                <a:spcPts val="0"/>
              </a:spcAft>
              <a:buClr>
                <a:schemeClr val="dk1"/>
              </a:buClr>
              <a:buSzPts val="5200"/>
              <a:buNone/>
              <a:defRPr sz="5200">
                <a:solidFill>
                  <a:schemeClr val="dk1"/>
                </a:solidFill>
              </a:defRPr>
            </a:lvl5pPr>
            <a:lvl6pPr lvl="5" algn="ctr">
              <a:spcBef>
                <a:spcPts val="0"/>
              </a:spcBef>
              <a:spcAft>
                <a:spcPts val="0"/>
              </a:spcAft>
              <a:buClr>
                <a:schemeClr val="dk1"/>
              </a:buClr>
              <a:buSzPts val="5200"/>
              <a:buNone/>
              <a:defRPr sz="5200">
                <a:solidFill>
                  <a:schemeClr val="dk1"/>
                </a:solidFill>
              </a:defRPr>
            </a:lvl6pPr>
            <a:lvl7pPr lvl="6" algn="ctr">
              <a:spcBef>
                <a:spcPts val="0"/>
              </a:spcBef>
              <a:spcAft>
                <a:spcPts val="0"/>
              </a:spcAft>
              <a:buClr>
                <a:schemeClr val="dk1"/>
              </a:buClr>
              <a:buSzPts val="5200"/>
              <a:buNone/>
              <a:defRPr sz="5200">
                <a:solidFill>
                  <a:schemeClr val="dk1"/>
                </a:solidFill>
              </a:defRPr>
            </a:lvl7pPr>
            <a:lvl8pPr lvl="7" algn="ctr">
              <a:spcBef>
                <a:spcPts val="0"/>
              </a:spcBef>
              <a:spcAft>
                <a:spcPts val="0"/>
              </a:spcAft>
              <a:buClr>
                <a:schemeClr val="dk1"/>
              </a:buClr>
              <a:buSzPts val="5200"/>
              <a:buNone/>
              <a:defRPr sz="5200">
                <a:solidFill>
                  <a:schemeClr val="dk1"/>
                </a:solidFill>
              </a:defRPr>
            </a:lvl8pPr>
            <a:lvl9pPr lvl="8" algn="ctr">
              <a:spcBef>
                <a:spcPts val="0"/>
              </a:spcBef>
              <a:spcAft>
                <a:spcPts val="0"/>
              </a:spcAft>
              <a:buClr>
                <a:schemeClr val="dk1"/>
              </a:buClr>
              <a:buSzPts val="5200"/>
              <a:buNone/>
              <a:defRPr sz="5200">
                <a:solidFill>
                  <a:schemeClr val="dk1"/>
                </a:solidFill>
              </a:defRPr>
            </a:lvl9pPr>
          </a:lstStyle>
          <a:p>
            <a:endParaRPr/>
          </a:p>
        </p:txBody>
      </p:sp>
      <p:sp>
        <p:nvSpPr>
          <p:cNvPr id="10" name="Google Shape;10;p2"/>
          <p:cNvSpPr txBox="1">
            <a:spLocks noGrp="1"/>
          </p:cNvSpPr>
          <p:nvPr>
            <p:ph type="subTitle" idx="1"/>
          </p:nvPr>
        </p:nvSpPr>
        <p:spPr>
          <a:xfrm>
            <a:off x="1098950" y="3273479"/>
            <a:ext cx="2274900" cy="7464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Clr>
                <a:schemeClr val="dk1"/>
              </a:buClr>
              <a:buSzPts val="2800"/>
              <a:buNone/>
              <a:defRPr sz="1400">
                <a:solidFill>
                  <a:schemeClr val="dk1"/>
                </a:solidFill>
              </a:defRPr>
            </a:lvl1pPr>
            <a:lvl2pPr lvl="1" algn="ctr">
              <a:lnSpc>
                <a:spcPct val="100000"/>
              </a:lnSpc>
              <a:spcBef>
                <a:spcPts val="0"/>
              </a:spcBef>
              <a:spcAft>
                <a:spcPts val="0"/>
              </a:spcAft>
              <a:buClr>
                <a:schemeClr val="dk1"/>
              </a:buClr>
              <a:buSzPts val="2800"/>
              <a:buNone/>
              <a:defRPr sz="2800">
                <a:solidFill>
                  <a:schemeClr val="dk1"/>
                </a:solidFill>
              </a:defRPr>
            </a:lvl2pPr>
            <a:lvl3pPr lvl="2" algn="ctr">
              <a:lnSpc>
                <a:spcPct val="100000"/>
              </a:lnSpc>
              <a:spcBef>
                <a:spcPts val="0"/>
              </a:spcBef>
              <a:spcAft>
                <a:spcPts val="0"/>
              </a:spcAft>
              <a:buClr>
                <a:schemeClr val="dk1"/>
              </a:buClr>
              <a:buSzPts val="2800"/>
              <a:buNone/>
              <a:defRPr sz="2800">
                <a:solidFill>
                  <a:schemeClr val="dk1"/>
                </a:solidFill>
              </a:defRPr>
            </a:lvl3pPr>
            <a:lvl4pPr lvl="3" algn="ctr">
              <a:lnSpc>
                <a:spcPct val="100000"/>
              </a:lnSpc>
              <a:spcBef>
                <a:spcPts val="0"/>
              </a:spcBef>
              <a:spcAft>
                <a:spcPts val="0"/>
              </a:spcAft>
              <a:buClr>
                <a:schemeClr val="dk1"/>
              </a:buClr>
              <a:buSzPts val="2800"/>
              <a:buNone/>
              <a:defRPr sz="2800">
                <a:solidFill>
                  <a:schemeClr val="dk1"/>
                </a:solidFill>
              </a:defRPr>
            </a:lvl4pPr>
            <a:lvl5pPr lvl="4" algn="ctr">
              <a:lnSpc>
                <a:spcPct val="100000"/>
              </a:lnSpc>
              <a:spcBef>
                <a:spcPts val="0"/>
              </a:spcBef>
              <a:spcAft>
                <a:spcPts val="0"/>
              </a:spcAft>
              <a:buClr>
                <a:schemeClr val="dk1"/>
              </a:buClr>
              <a:buSzPts val="2800"/>
              <a:buNone/>
              <a:defRPr sz="2800">
                <a:solidFill>
                  <a:schemeClr val="dk1"/>
                </a:solidFill>
              </a:defRPr>
            </a:lvl5pPr>
            <a:lvl6pPr lvl="5" algn="ctr">
              <a:lnSpc>
                <a:spcPct val="100000"/>
              </a:lnSpc>
              <a:spcBef>
                <a:spcPts val="0"/>
              </a:spcBef>
              <a:spcAft>
                <a:spcPts val="0"/>
              </a:spcAft>
              <a:buClr>
                <a:schemeClr val="dk1"/>
              </a:buClr>
              <a:buSzPts val="2800"/>
              <a:buNone/>
              <a:defRPr sz="2800">
                <a:solidFill>
                  <a:schemeClr val="dk1"/>
                </a:solidFill>
              </a:defRPr>
            </a:lvl6pPr>
            <a:lvl7pPr lvl="6" algn="ctr">
              <a:lnSpc>
                <a:spcPct val="100000"/>
              </a:lnSpc>
              <a:spcBef>
                <a:spcPts val="0"/>
              </a:spcBef>
              <a:spcAft>
                <a:spcPts val="0"/>
              </a:spcAft>
              <a:buClr>
                <a:schemeClr val="dk1"/>
              </a:buClr>
              <a:buSzPts val="2800"/>
              <a:buNone/>
              <a:defRPr sz="2800">
                <a:solidFill>
                  <a:schemeClr val="dk1"/>
                </a:solidFill>
              </a:defRPr>
            </a:lvl7pPr>
            <a:lvl8pPr lvl="7" algn="ctr">
              <a:lnSpc>
                <a:spcPct val="100000"/>
              </a:lnSpc>
              <a:spcBef>
                <a:spcPts val="0"/>
              </a:spcBef>
              <a:spcAft>
                <a:spcPts val="0"/>
              </a:spcAft>
              <a:buClr>
                <a:schemeClr val="dk1"/>
              </a:buClr>
              <a:buSzPts val="2800"/>
              <a:buNone/>
              <a:defRPr sz="2800">
                <a:solidFill>
                  <a:schemeClr val="dk1"/>
                </a:solidFill>
              </a:defRPr>
            </a:lvl8pPr>
            <a:lvl9pPr lvl="8" algn="ctr">
              <a:lnSpc>
                <a:spcPct val="100000"/>
              </a:lnSpc>
              <a:spcBef>
                <a:spcPts val="0"/>
              </a:spcBef>
              <a:spcAft>
                <a:spcPts val="0"/>
              </a:spcAft>
              <a:buClr>
                <a:schemeClr val="dk1"/>
              </a:buClr>
              <a:buSzPts val="2800"/>
              <a:buNone/>
              <a:defRPr sz="2800">
                <a:solidFill>
                  <a:schemeClr val="dk1"/>
                </a:solidFill>
              </a:defRPr>
            </a:lvl9pPr>
          </a:lstStyle>
          <a:p>
            <a:endParaRPr/>
          </a:p>
        </p:txBody>
      </p:sp>
      <p:grpSp>
        <p:nvGrpSpPr>
          <p:cNvPr id="11" name="Google Shape;11;p2"/>
          <p:cNvGrpSpPr/>
          <p:nvPr/>
        </p:nvGrpSpPr>
        <p:grpSpPr>
          <a:xfrm>
            <a:off x="-33687" y="0"/>
            <a:ext cx="1499875" cy="1607950"/>
            <a:chOff x="-33687" y="113450"/>
            <a:chExt cx="1499875" cy="1607950"/>
          </a:xfrm>
        </p:grpSpPr>
        <p:sp>
          <p:nvSpPr>
            <p:cNvPr id="12" name="Google Shape;12;p2"/>
            <p:cNvSpPr/>
            <p:nvPr/>
          </p:nvSpPr>
          <p:spPr>
            <a:xfrm flipH="1">
              <a:off x="-33687" y="113450"/>
              <a:ext cx="1002000" cy="1607950"/>
            </a:xfrm>
            <a:custGeom>
              <a:avLst/>
              <a:gdLst/>
              <a:ahLst/>
              <a:cxnLst/>
              <a:rect l="l" t="t" r="r" b="b"/>
              <a:pathLst>
                <a:path w="40080" h="64318" extrusionOk="0">
                  <a:moveTo>
                    <a:pt x="38384" y="1"/>
                  </a:moveTo>
                  <a:cubicBezTo>
                    <a:pt x="35907" y="1"/>
                    <a:pt x="31554" y="296"/>
                    <a:pt x="31201" y="321"/>
                  </a:cubicBezTo>
                  <a:cubicBezTo>
                    <a:pt x="24833" y="1064"/>
                    <a:pt x="18537" y="3187"/>
                    <a:pt x="13337" y="7042"/>
                  </a:cubicBezTo>
                  <a:cubicBezTo>
                    <a:pt x="10648" y="9059"/>
                    <a:pt x="8278" y="11499"/>
                    <a:pt x="6368" y="14294"/>
                  </a:cubicBezTo>
                  <a:cubicBezTo>
                    <a:pt x="8597" y="15284"/>
                    <a:pt x="10578" y="16735"/>
                    <a:pt x="12205" y="18574"/>
                  </a:cubicBezTo>
                  <a:cubicBezTo>
                    <a:pt x="15884" y="22854"/>
                    <a:pt x="11922" y="29682"/>
                    <a:pt x="8385" y="32653"/>
                  </a:cubicBezTo>
                  <a:cubicBezTo>
                    <a:pt x="5944" y="34705"/>
                    <a:pt x="3078" y="36226"/>
                    <a:pt x="1" y="37110"/>
                  </a:cubicBezTo>
                  <a:cubicBezTo>
                    <a:pt x="107" y="41709"/>
                    <a:pt x="1239" y="46272"/>
                    <a:pt x="3220" y="50411"/>
                  </a:cubicBezTo>
                  <a:cubicBezTo>
                    <a:pt x="11285" y="52321"/>
                    <a:pt x="18714" y="56283"/>
                    <a:pt x="24020" y="63004"/>
                  </a:cubicBezTo>
                  <a:cubicBezTo>
                    <a:pt x="24338" y="63428"/>
                    <a:pt x="24657" y="63853"/>
                    <a:pt x="24939" y="64277"/>
                  </a:cubicBezTo>
                  <a:cubicBezTo>
                    <a:pt x="25522" y="64305"/>
                    <a:pt x="26105" y="64318"/>
                    <a:pt x="26686" y="64318"/>
                  </a:cubicBezTo>
                  <a:cubicBezTo>
                    <a:pt x="28331" y="64318"/>
                    <a:pt x="29970" y="64212"/>
                    <a:pt x="31590" y="64029"/>
                  </a:cubicBezTo>
                  <a:cubicBezTo>
                    <a:pt x="32439" y="63923"/>
                    <a:pt x="40080" y="62862"/>
                    <a:pt x="40080" y="62261"/>
                  </a:cubicBezTo>
                  <a:lnTo>
                    <a:pt x="40080" y="180"/>
                  </a:lnTo>
                  <a:cubicBezTo>
                    <a:pt x="40069" y="48"/>
                    <a:pt x="39378" y="1"/>
                    <a:pt x="38384" y="1"/>
                  </a:cubicBezTo>
                  <a:close/>
                </a:path>
              </a:pathLst>
            </a:custGeom>
            <a:solidFill>
              <a:srgbClr val="FEF4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flipH="1">
              <a:off x="344813" y="1374575"/>
              <a:ext cx="543025" cy="345825"/>
            </a:xfrm>
            <a:custGeom>
              <a:avLst/>
              <a:gdLst/>
              <a:ahLst/>
              <a:cxnLst/>
              <a:rect l="l" t="t" r="r" b="b"/>
              <a:pathLst>
                <a:path w="21721" h="13833" extrusionOk="0">
                  <a:moveTo>
                    <a:pt x="1" y="1"/>
                  </a:moveTo>
                  <a:cubicBezTo>
                    <a:pt x="2159" y="4352"/>
                    <a:pt x="5519" y="7995"/>
                    <a:pt x="9729" y="10472"/>
                  </a:cubicBezTo>
                  <a:cubicBezTo>
                    <a:pt x="13125" y="12382"/>
                    <a:pt x="16945" y="13549"/>
                    <a:pt x="20872" y="13797"/>
                  </a:cubicBezTo>
                  <a:lnTo>
                    <a:pt x="21720" y="13832"/>
                  </a:lnTo>
                  <a:cubicBezTo>
                    <a:pt x="21438" y="13408"/>
                    <a:pt x="21119" y="12983"/>
                    <a:pt x="20801" y="12594"/>
                  </a:cubicBezTo>
                  <a:cubicBezTo>
                    <a:pt x="15495" y="5873"/>
                    <a:pt x="8066" y="1911"/>
                    <a:pt x="1" y="1"/>
                  </a:cubicBezTo>
                  <a:close/>
                </a:path>
              </a:pathLst>
            </a:custGeom>
            <a:solidFill>
              <a:srgbClr val="FFD8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flipH="1">
              <a:off x="809088" y="420675"/>
              <a:ext cx="657100" cy="644925"/>
            </a:xfrm>
            <a:custGeom>
              <a:avLst/>
              <a:gdLst/>
              <a:ahLst/>
              <a:cxnLst/>
              <a:rect l="l" t="t" r="r" b="b"/>
              <a:pathLst>
                <a:path w="26284" h="25797" extrusionOk="0">
                  <a:moveTo>
                    <a:pt x="16555" y="0"/>
                  </a:moveTo>
                  <a:cubicBezTo>
                    <a:pt x="14261" y="0"/>
                    <a:pt x="11956" y="260"/>
                    <a:pt x="9728" y="802"/>
                  </a:cubicBezTo>
                  <a:cubicBezTo>
                    <a:pt x="6863" y="1510"/>
                    <a:pt x="4811" y="3349"/>
                    <a:pt x="3219" y="5861"/>
                  </a:cubicBezTo>
                  <a:cubicBezTo>
                    <a:pt x="2618" y="6851"/>
                    <a:pt x="2088" y="7948"/>
                    <a:pt x="1698" y="9080"/>
                  </a:cubicBezTo>
                  <a:cubicBezTo>
                    <a:pt x="0" y="14067"/>
                    <a:pt x="1026" y="20965"/>
                    <a:pt x="5837" y="24007"/>
                  </a:cubicBezTo>
                  <a:cubicBezTo>
                    <a:pt x="7927" y="25325"/>
                    <a:pt x="10601" y="25796"/>
                    <a:pt x="13221" y="25796"/>
                  </a:cubicBezTo>
                  <a:cubicBezTo>
                    <a:pt x="14681" y="25796"/>
                    <a:pt x="16124" y="25650"/>
                    <a:pt x="17440" y="25422"/>
                  </a:cubicBezTo>
                  <a:cubicBezTo>
                    <a:pt x="18253" y="25281"/>
                    <a:pt x="19102" y="25104"/>
                    <a:pt x="19881" y="24856"/>
                  </a:cubicBezTo>
                  <a:cubicBezTo>
                    <a:pt x="19668" y="18772"/>
                    <a:pt x="20871" y="12723"/>
                    <a:pt x="23383" y="7170"/>
                  </a:cubicBezTo>
                  <a:cubicBezTo>
                    <a:pt x="24196" y="5365"/>
                    <a:pt x="25151" y="3632"/>
                    <a:pt x="26283" y="2005"/>
                  </a:cubicBezTo>
                  <a:cubicBezTo>
                    <a:pt x="24798" y="1333"/>
                    <a:pt x="23241" y="838"/>
                    <a:pt x="21649" y="519"/>
                  </a:cubicBezTo>
                  <a:cubicBezTo>
                    <a:pt x="20376" y="236"/>
                    <a:pt x="19067" y="95"/>
                    <a:pt x="17758" y="24"/>
                  </a:cubicBezTo>
                  <a:cubicBezTo>
                    <a:pt x="17358" y="8"/>
                    <a:pt x="16957" y="0"/>
                    <a:pt x="16555" y="0"/>
                  </a:cubicBezTo>
                  <a:close/>
                </a:path>
              </a:pathLst>
            </a:custGeom>
            <a:solidFill>
              <a:srgbClr val="3034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 name="Google Shape;15;p2"/>
          <p:cNvGrpSpPr/>
          <p:nvPr/>
        </p:nvGrpSpPr>
        <p:grpSpPr>
          <a:xfrm rot="10800000" flipH="1">
            <a:off x="7856046" y="-399025"/>
            <a:ext cx="1530279" cy="1554808"/>
            <a:chOff x="-4" y="3974850"/>
            <a:chExt cx="1530279" cy="1554808"/>
          </a:xfrm>
        </p:grpSpPr>
        <p:sp>
          <p:nvSpPr>
            <p:cNvPr id="16" name="Google Shape;16;p2"/>
            <p:cNvSpPr/>
            <p:nvPr/>
          </p:nvSpPr>
          <p:spPr>
            <a:xfrm flipH="1">
              <a:off x="-4" y="3974850"/>
              <a:ext cx="1530279" cy="1554808"/>
            </a:xfrm>
            <a:custGeom>
              <a:avLst/>
              <a:gdLst/>
              <a:ahLst/>
              <a:cxnLst/>
              <a:rect l="l" t="t" r="r" b="b"/>
              <a:pathLst>
                <a:path w="35374" h="35941" extrusionOk="0">
                  <a:moveTo>
                    <a:pt x="0" y="0"/>
                  </a:moveTo>
                  <a:lnTo>
                    <a:pt x="0" y="35940"/>
                  </a:lnTo>
                  <a:lnTo>
                    <a:pt x="35374" y="35940"/>
                  </a:lnTo>
                  <a:cubicBezTo>
                    <a:pt x="35162" y="32898"/>
                    <a:pt x="34490" y="29856"/>
                    <a:pt x="33393" y="26991"/>
                  </a:cubicBezTo>
                  <a:lnTo>
                    <a:pt x="13018" y="26991"/>
                  </a:lnTo>
                  <a:cubicBezTo>
                    <a:pt x="12558" y="26991"/>
                    <a:pt x="13654" y="22109"/>
                    <a:pt x="13831" y="21614"/>
                  </a:cubicBezTo>
                  <a:cubicBezTo>
                    <a:pt x="14468" y="19810"/>
                    <a:pt x="15635" y="18218"/>
                    <a:pt x="17156" y="17015"/>
                  </a:cubicBezTo>
                  <a:cubicBezTo>
                    <a:pt x="18733" y="15867"/>
                    <a:pt x="20331" y="15543"/>
                    <a:pt x="21991" y="15543"/>
                  </a:cubicBezTo>
                  <a:cubicBezTo>
                    <a:pt x="23349" y="15543"/>
                    <a:pt x="24748" y="15759"/>
                    <a:pt x="26212" y="15919"/>
                  </a:cubicBezTo>
                  <a:cubicBezTo>
                    <a:pt x="26530" y="15954"/>
                    <a:pt x="26884" y="15989"/>
                    <a:pt x="27238" y="16025"/>
                  </a:cubicBezTo>
                  <a:cubicBezTo>
                    <a:pt x="25823" y="14150"/>
                    <a:pt x="24267" y="12417"/>
                    <a:pt x="22569" y="10825"/>
                  </a:cubicBezTo>
                  <a:cubicBezTo>
                    <a:pt x="21330" y="9693"/>
                    <a:pt x="19986" y="8667"/>
                    <a:pt x="18571" y="7712"/>
                  </a:cubicBezTo>
                  <a:cubicBezTo>
                    <a:pt x="16697" y="9127"/>
                    <a:pt x="14786" y="10436"/>
                    <a:pt x="12911" y="11603"/>
                  </a:cubicBezTo>
                  <a:cubicBezTo>
                    <a:pt x="12525" y="11861"/>
                    <a:pt x="5555" y="15351"/>
                    <a:pt x="4324" y="15351"/>
                  </a:cubicBezTo>
                  <a:cubicBezTo>
                    <a:pt x="4204" y="15351"/>
                    <a:pt x="4139" y="15318"/>
                    <a:pt x="4139" y="15246"/>
                  </a:cubicBezTo>
                  <a:lnTo>
                    <a:pt x="4139" y="1168"/>
                  </a:lnTo>
                  <a:cubicBezTo>
                    <a:pt x="2759" y="708"/>
                    <a:pt x="1380" y="354"/>
                    <a:pt x="0" y="0"/>
                  </a:cubicBezTo>
                  <a:close/>
                </a:path>
              </a:pathLst>
            </a:custGeom>
            <a:solidFill>
              <a:srgbClr val="FFA8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flipH="1">
              <a:off x="725339" y="4016162"/>
              <a:ext cx="647343" cy="633283"/>
            </a:xfrm>
            <a:custGeom>
              <a:avLst/>
              <a:gdLst/>
              <a:ahLst/>
              <a:cxnLst/>
              <a:rect l="l" t="t" r="r" b="b"/>
              <a:pathLst>
                <a:path w="14964" h="14639" extrusionOk="0">
                  <a:moveTo>
                    <a:pt x="1" y="0"/>
                  </a:moveTo>
                  <a:lnTo>
                    <a:pt x="1" y="14539"/>
                  </a:lnTo>
                  <a:cubicBezTo>
                    <a:pt x="1" y="14607"/>
                    <a:pt x="63" y="14639"/>
                    <a:pt x="178" y="14639"/>
                  </a:cubicBezTo>
                  <a:cubicBezTo>
                    <a:pt x="1427" y="14639"/>
                    <a:pt x="8883" y="10907"/>
                    <a:pt x="9304" y="10648"/>
                  </a:cubicBezTo>
                  <a:cubicBezTo>
                    <a:pt x="11179" y="9481"/>
                    <a:pt x="13054" y="8172"/>
                    <a:pt x="14964" y="6757"/>
                  </a:cubicBezTo>
                  <a:cubicBezTo>
                    <a:pt x="10577" y="3785"/>
                    <a:pt x="5094" y="1557"/>
                    <a:pt x="1" y="0"/>
                  </a:cubicBezTo>
                  <a:close/>
                </a:path>
              </a:pathLst>
            </a:custGeom>
            <a:solidFill>
              <a:srgbClr val="FEF4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flipH="1">
              <a:off x="85704" y="4647702"/>
              <a:ext cx="901365" cy="494765"/>
            </a:xfrm>
            <a:custGeom>
              <a:avLst/>
              <a:gdLst/>
              <a:ahLst/>
              <a:cxnLst/>
              <a:rect l="l" t="t" r="r" b="b"/>
              <a:pathLst>
                <a:path w="20836" h="11437" extrusionOk="0">
                  <a:moveTo>
                    <a:pt x="9485" y="1"/>
                  </a:moveTo>
                  <a:cubicBezTo>
                    <a:pt x="7802" y="1"/>
                    <a:pt x="6190" y="322"/>
                    <a:pt x="4599" y="1461"/>
                  </a:cubicBezTo>
                  <a:cubicBezTo>
                    <a:pt x="3078" y="2664"/>
                    <a:pt x="1911" y="4256"/>
                    <a:pt x="1274" y="6060"/>
                  </a:cubicBezTo>
                  <a:cubicBezTo>
                    <a:pt x="1097" y="6555"/>
                    <a:pt x="1" y="11437"/>
                    <a:pt x="461" y="11437"/>
                  </a:cubicBezTo>
                  <a:lnTo>
                    <a:pt x="20836" y="11437"/>
                  </a:lnTo>
                  <a:cubicBezTo>
                    <a:pt x="19315" y="7510"/>
                    <a:pt x="17263" y="3831"/>
                    <a:pt x="14716" y="471"/>
                  </a:cubicBezTo>
                  <a:cubicBezTo>
                    <a:pt x="14363" y="435"/>
                    <a:pt x="14009" y="400"/>
                    <a:pt x="13690" y="365"/>
                  </a:cubicBezTo>
                  <a:cubicBezTo>
                    <a:pt x="12227" y="207"/>
                    <a:pt x="10833" y="1"/>
                    <a:pt x="9485" y="1"/>
                  </a:cubicBezTo>
                  <a:close/>
                </a:path>
              </a:pathLst>
            </a:custGeom>
            <a:solidFill>
              <a:srgbClr val="3034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sp>
        <p:nvSpPr>
          <p:cNvPr id="20" name="Google Shape;20;p3"/>
          <p:cNvSpPr txBox="1">
            <a:spLocks noGrp="1"/>
          </p:cNvSpPr>
          <p:nvPr>
            <p:ph type="title"/>
          </p:nvPr>
        </p:nvSpPr>
        <p:spPr>
          <a:xfrm>
            <a:off x="5158350" y="2031552"/>
            <a:ext cx="3269400" cy="841800"/>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38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1" name="Google Shape;21;p3"/>
          <p:cNvSpPr txBox="1">
            <a:spLocks noGrp="1"/>
          </p:cNvSpPr>
          <p:nvPr>
            <p:ph type="title" idx="2" hasCustomPrompt="1"/>
          </p:nvPr>
        </p:nvSpPr>
        <p:spPr>
          <a:xfrm>
            <a:off x="5158350" y="543200"/>
            <a:ext cx="3269400" cy="1508700"/>
          </a:xfrm>
          <a:prstGeom prst="rect">
            <a:avLst/>
          </a:prstGeom>
        </p:spPr>
        <p:txBody>
          <a:bodyPr spcFirstLastPara="1" wrap="square" lIns="91425" tIns="91425" rIns="91425" bIns="91425" anchor="ctr" anchorCtr="0">
            <a:noAutofit/>
          </a:bodyPr>
          <a:lstStyle>
            <a:lvl1pPr lvl="0" rtl="0">
              <a:spcBef>
                <a:spcPts val="0"/>
              </a:spcBef>
              <a:spcAft>
                <a:spcPts val="0"/>
              </a:spcAft>
              <a:buSzPts val="12000"/>
              <a:buNone/>
              <a:defRPr sz="118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22" name="Google Shape;22;p3"/>
          <p:cNvSpPr/>
          <p:nvPr/>
        </p:nvSpPr>
        <p:spPr>
          <a:xfrm rot="10800000" flipH="1">
            <a:off x="7517437" y="4250066"/>
            <a:ext cx="503166" cy="909647"/>
          </a:xfrm>
          <a:custGeom>
            <a:avLst/>
            <a:gdLst/>
            <a:ahLst/>
            <a:cxnLst/>
            <a:rect l="l" t="t" r="r" b="b"/>
            <a:pathLst>
              <a:path w="25152" h="45471" extrusionOk="0">
                <a:moveTo>
                  <a:pt x="1" y="0"/>
                </a:moveTo>
                <a:lnTo>
                  <a:pt x="1" y="40574"/>
                </a:lnTo>
                <a:cubicBezTo>
                  <a:pt x="1" y="41777"/>
                  <a:pt x="2795" y="44005"/>
                  <a:pt x="3644" y="44571"/>
                </a:cubicBezTo>
                <a:cubicBezTo>
                  <a:pt x="4616" y="45195"/>
                  <a:pt x="5603" y="45471"/>
                  <a:pt x="6563" y="45471"/>
                </a:cubicBezTo>
                <a:cubicBezTo>
                  <a:pt x="8818" y="45471"/>
                  <a:pt x="10921" y="43946"/>
                  <a:pt x="12311" y="41812"/>
                </a:cubicBezTo>
                <a:cubicBezTo>
                  <a:pt x="14716" y="38027"/>
                  <a:pt x="16980" y="33641"/>
                  <a:pt x="20199" y="30316"/>
                </a:cubicBezTo>
                <a:cubicBezTo>
                  <a:pt x="20482" y="29997"/>
                  <a:pt x="20800" y="29679"/>
                  <a:pt x="21154" y="29396"/>
                </a:cubicBezTo>
                <a:cubicBezTo>
                  <a:pt x="21826" y="23665"/>
                  <a:pt x="24727" y="18289"/>
                  <a:pt x="24939" y="12487"/>
                </a:cubicBezTo>
                <a:cubicBezTo>
                  <a:pt x="25151" y="7960"/>
                  <a:pt x="23560" y="3573"/>
                  <a:pt x="20871" y="0"/>
                </a:cubicBezTo>
                <a:close/>
              </a:path>
            </a:pathLst>
          </a:custGeom>
          <a:solidFill>
            <a:srgbClr val="FFA8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10800000" flipH="1">
            <a:off x="7929992" y="4571627"/>
            <a:ext cx="439470" cy="594449"/>
          </a:xfrm>
          <a:custGeom>
            <a:avLst/>
            <a:gdLst/>
            <a:ahLst/>
            <a:cxnLst/>
            <a:rect l="l" t="t" r="r" b="b"/>
            <a:pathLst>
              <a:path w="21968" h="29715" extrusionOk="0">
                <a:moveTo>
                  <a:pt x="1" y="0"/>
                </a:moveTo>
                <a:cubicBezTo>
                  <a:pt x="2689" y="3573"/>
                  <a:pt x="4528" y="8278"/>
                  <a:pt x="4352" y="12841"/>
                </a:cubicBezTo>
                <a:cubicBezTo>
                  <a:pt x="4104" y="18607"/>
                  <a:pt x="1203" y="23983"/>
                  <a:pt x="531" y="29714"/>
                </a:cubicBezTo>
                <a:cubicBezTo>
                  <a:pt x="4245" y="26354"/>
                  <a:pt x="9021" y="24443"/>
                  <a:pt x="13124" y="21613"/>
                </a:cubicBezTo>
                <a:cubicBezTo>
                  <a:pt x="16308" y="19385"/>
                  <a:pt x="18713" y="16237"/>
                  <a:pt x="20093" y="12593"/>
                </a:cubicBezTo>
                <a:cubicBezTo>
                  <a:pt x="20517" y="11355"/>
                  <a:pt x="21968" y="318"/>
                  <a:pt x="19881" y="318"/>
                </a:cubicBezTo>
                <a:cubicBezTo>
                  <a:pt x="19881" y="318"/>
                  <a:pt x="9905" y="0"/>
                  <a:pt x="1" y="0"/>
                </a:cubicBezTo>
                <a:close/>
              </a:path>
            </a:pathLst>
          </a:custGeom>
          <a:solidFill>
            <a:srgbClr val="FEF4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rot="10800000" flipH="1">
            <a:off x="6962268" y="4226313"/>
            <a:ext cx="434529" cy="276729"/>
          </a:xfrm>
          <a:custGeom>
            <a:avLst/>
            <a:gdLst/>
            <a:ahLst/>
            <a:cxnLst/>
            <a:rect l="l" t="t" r="r" b="b"/>
            <a:pathLst>
              <a:path w="21721" h="13833" extrusionOk="0">
                <a:moveTo>
                  <a:pt x="1" y="1"/>
                </a:moveTo>
                <a:cubicBezTo>
                  <a:pt x="2159" y="4352"/>
                  <a:pt x="5519" y="7995"/>
                  <a:pt x="9729" y="10472"/>
                </a:cubicBezTo>
                <a:cubicBezTo>
                  <a:pt x="13125" y="12382"/>
                  <a:pt x="16945" y="13549"/>
                  <a:pt x="20872" y="13797"/>
                </a:cubicBezTo>
                <a:lnTo>
                  <a:pt x="21720" y="13832"/>
                </a:lnTo>
                <a:cubicBezTo>
                  <a:pt x="21438" y="13408"/>
                  <a:pt x="21119" y="12983"/>
                  <a:pt x="20801" y="12594"/>
                </a:cubicBezTo>
                <a:cubicBezTo>
                  <a:pt x="15495" y="5873"/>
                  <a:pt x="8066" y="1911"/>
                  <a:pt x="1" y="1"/>
                </a:cubicBezTo>
                <a:close/>
              </a:path>
            </a:pathLst>
          </a:custGeom>
          <a:solidFill>
            <a:srgbClr val="FEF4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10800000" flipH="1">
            <a:off x="6892931" y="4769795"/>
            <a:ext cx="322701" cy="457154"/>
          </a:xfrm>
          <a:custGeom>
            <a:avLst/>
            <a:gdLst/>
            <a:ahLst/>
            <a:cxnLst/>
            <a:rect l="l" t="t" r="r" b="b"/>
            <a:pathLst>
              <a:path w="16131" h="22852" extrusionOk="0">
                <a:moveTo>
                  <a:pt x="6615" y="1"/>
                </a:moveTo>
                <a:cubicBezTo>
                  <a:pt x="5483" y="1628"/>
                  <a:pt x="4528" y="3361"/>
                  <a:pt x="3715" y="5165"/>
                </a:cubicBezTo>
                <a:cubicBezTo>
                  <a:pt x="1203" y="10719"/>
                  <a:pt x="0" y="16768"/>
                  <a:pt x="213" y="22852"/>
                </a:cubicBezTo>
                <a:cubicBezTo>
                  <a:pt x="3325" y="21968"/>
                  <a:pt x="6155" y="20447"/>
                  <a:pt x="8632" y="18395"/>
                </a:cubicBezTo>
                <a:cubicBezTo>
                  <a:pt x="12169" y="15424"/>
                  <a:pt x="16131" y="8596"/>
                  <a:pt x="12452" y="4316"/>
                </a:cubicBezTo>
                <a:cubicBezTo>
                  <a:pt x="10825" y="2477"/>
                  <a:pt x="8844" y="1026"/>
                  <a:pt x="66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rot="10800000" flipH="1">
            <a:off x="7857115" y="4285154"/>
            <a:ext cx="1314088" cy="954519"/>
          </a:xfrm>
          <a:custGeom>
            <a:avLst/>
            <a:gdLst/>
            <a:ahLst/>
            <a:cxnLst/>
            <a:rect l="l" t="t" r="r" b="b"/>
            <a:pathLst>
              <a:path w="65688" h="47714" extrusionOk="0">
                <a:moveTo>
                  <a:pt x="65300" y="0"/>
                </a:moveTo>
                <a:lnTo>
                  <a:pt x="0" y="36"/>
                </a:lnTo>
                <a:lnTo>
                  <a:pt x="0" y="36"/>
                </a:lnTo>
                <a:cubicBezTo>
                  <a:pt x="531" y="36"/>
                  <a:pt x="1663" y="1486"/>
                  <a:pt x="1981" y="1804"/>
                </a:cubicBezTo>
                <a:cubicBezTo>
                  <a:pt x="2653" y="2476"/>
                  <a:pt x="3290" y="3219"/>
                  <a:pt x="3891" y="3997"/>
                </a:cubicBezTo>
                <a:lnTo>
                  <a:pt x="23524" y="3997"/>
                </a:lnTo>
                <a:cubicBezTo>
                  <a:pt x="25611" y="3997"/>
                  <a:pt x="24160" y="14999"/>
                  <a:pt x="23736" y="16272"/>
                </a:cubicBezTo>
                <a:cubicBezTo>
                  <a:pt x="22356" y="19916"/>
                  <a:pt x="19951" y="23064"/>
                  <a:pt x="16767" y="25292"/>
                </a:cubicBezTo>
                <a:cubicBezTo>
                  <a:pt x="12664" y="28122"/>
                  <a:pt x="7888" y="30033"/>
                  <a:pt x="4139" y="33393"/>
                </a:cubicBezTo>
                <a:cubicBezTo>
                  <a:pt x="4139" y="33570"/>
                  <a:pt x="4103" y="33782"/>
                  <a:pt x="4068" y="33959"/>
                </a:cubicBezTo>
                <a:cubicBezTo>
                  <a:pt x="3431" y="41175"/>
                  <a:pt x="7464" y="47260"/>
                  <a:pt x="14999" y="47684"/>
                </a:cubicBezTo>
                <a:cubicBezTo>
                  <a:pt x="15353" y="47704"/>
                  <a:pt x="15707" y="47714"/>
                  <a:pt x="16062" y="47714"/>
                </a:cubicBezTo>
                <a:cubicBezTo>
                  <a:pt x="19467" y="47714"/>
                  <a:pt x="22903" y="46828"/>
                  <a:pt x="26106" y="45738"/>
                </a:cubicBezTo>
                <a:cubicBezTo>
                  <a:pt x="31341" y="43934"/>
                  <a:pt x="36435" y="41670"/>
                  <a:pt x="41281" y="38982"/>
                </a:cubicBezTo>
                <a:cubicBezTo>
                  <a:pt x="44996" y="36930"/>
                  <a:pt x="48639" y="34454"/>
                  <a:pt x="52601" y="32792"/>
                </a:cubicBezTo>
                <a:cubicBezTo>
                  <a:pt x="55323" y="31693"/>
                  <a:pt x="58722" y="30806"/>
                  <a:pt x="61897" y="30806"/>
                </a:cubicBezTo>
                <a:cubicBezTo>
                  <a:pt x="63013" y="30806"/>
                  <a:pt x="64102" y="30916"/>
                  <a:pt x="65123" y="31164"/>
                </a:cubicBezTo>
                <a:cubicBezTo>
                  <a:pt x="65125" y="31165"/>
                  <a:pt x="65126" y="31165"/>
                  <a:pt x="65127" y="31165"/>
                </a:cubicBezTo>
                <a:cubicBezTo>
                  <a:pt x="65688" y="31165"/>
                  <a:pt x="65300" y="0"/>
                  <a:pt x="6530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rot="10800000" flipH="1">
            <a:off x="6897873" y="4225493"/>
            <a:ext cx="801800" cy="1286682"/>
          </a:xfrm>
          <a:custGeom>
            <a:avLst/>
            <a:gdLst/>
            <a:ahLst/>
            <a:cxnLst/>
            <a:rect l="l" t="t" r="r" b="b"/>
            <a:pathLst>
              <a:path w="40080" h="64318" extrusionOk="0">
                <a:moveTo>
                  <a:pt x="38384" y="1"/>
                </a:moveTo>
                <a:cubicBezTo>
                  <a:pt x="35907" y="1"/>
                  <a:pt x="31554" y="296"/>
                  <a:pt x="31201" y="321"/>
                </a:cubicBezTo>
                <a:cubicBezTo>
                  <a:pt x="24833" y="1064"/>
                  <a:pt x="18537" y="3187"/>
                  <a:pt x="13337" y="7042"/>
                </a:cubicBezTo>
                <a:cubicBezTo>
                  <a:pt x="10648" y="9059"/>
                  <a:pt x="8278" y="11499"/>
                  <a:pt x="6368" y="14294"/>
                </a:cubicBezTo>
                <a:cubicBezTo>
                  <a:pt x="8597" y="15284"/>
                  <a:pt x="10578" y="16735"/>
                  <a:pt x="12205" y="18574"/>
                </a:cubicBezTo>
                <a:cubicBezTo>
                  <a:pt x="15884" y="22854"/>
                  <a:pt x="11922" y="29682"/>
                  <a:pt x="8385" y="32653"/>
                </a:cubicBezTo>
                <a:cubicBezTo>
                  <a:pt x="5944" y="34705"/>
                  <a:pt x="3078" y="36226"/>
                  <a:pt x="1" y="37110"/>
                </a:cubicBezTo>
                <a:cubicBezTo>
                  <a:pt x="107" y="41709"/>
                  <a:pt x="1239" y="46272"/>
                  <a:pt x="3220" y="50411"/>
                </a:cubicBezTo>
                <a:cubicBezTo>
                  <a:pt x="11285" y="52321"/>
                  <a:pt x="18714" y="56283"/>
                  <a:pt x="24020" y="63004"/>
                </a:cubicBezTo>
                <a:cubicBezTo>
                  <a:pt x="24338" y="63428"/>
                  <a:pt x="24657" y="63853"/>
                  <a:pt x="24939" y="64277"/>
                </a:cubicBezTo>
                <a:cubicBezTo>
                  <a:pt x="25522" y="64305"/>
                  <a:pt x="26105" y="64318"/>
                  <a:pt x="26686" y="64318"/>
                </a:cubicBezTo>
                <a:cubicBezTo>
                  <a:pt x="28331" y="64318"/>
                  <a:pt x="29970" y="64212"/>
                  <a:pt x="31590" y="64029"/>
                </a:cubicBezTo>
                <a:cubicBezTo>
                  <a:pt x="32439" y="63923"/>
                  <a:pt x="40080" y="62862"/>
                  <a:pt x="40080" y="62261"/>
                </a:cubicBezTo>
                <a:lnTo>
                  <a:pt x="40080" y="180"/>
                </a:lnTo>
                <a:cubicBezTo>
                  <a:pt x="40069" y="48"/>
                  <a:pt x="39378" y="1"/>
                  <a:pt x="38384" y="1"/>
                </a:cubicBezTo>
                <a:close/>
              </a:path>
            </a:pathLst>
          </a:custGeom>
          <a:solidFill>
            <a:srgbClr val="FFA8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 name="Google Shape;28;p3"/>
          <p:cNvGrpSpPr/>
          <p:nvPr/>
        </p:nvGrpSpPr>
        <p:grpSpPr>
          <a:xfrm rot="10800000">
            <a:off x="-367400" y="-29425"/>
            <a:ext cx="1834175" cy="1631050"/>
            <a:chOff x="3033525" y="2679425"/>
            <a:chExt cx="1834175" cy="1631050"/>
          </a:xfrm>
        </p:grpSpPr>
        <p:sp>
          <p:nvSpPr>
            <p:cNvPr id="29" name="Google Shape;29;p3"/>
            <p:cNvSpPr/>
            <p:nvPr/>
          </p:nvSpPr>
          <p:spPr>
            <a:xfrm>
              <a:off x="4141625" y="2679425"/>
              <a:ext cx="720750" cy="504975"/>
            </a:xfrm>
            <a:custGeom>
              <a:avLst/>
              <a:gdLst/>
              <a:ahLst/>
              <a:cxnLst/>
              <a:rect l="l" t="t" r="r" b="b"/>
              <a:pathLst>
                <a:path w="28830" h="20199" extrusionOk="0">
                  <a:moveTo>
                    <a:pt x="16294" y="0"/>
                  </a:moveTo>
                  <a:cubicBezTo>
                    <a:pt x="11568" y="0"/>
                    <a:pt x="7077" y="1785"/>
                    <a:pt x="3750" y="5354"/>
                  </a:cubicBezTo>
                  <a:cubicBezTo>
                    <a:pt x="2229" y="6981"/>
                    <a:pt x="991" y="8785"/>
                    <a:pt x="0" y="10766"/>
                  </a:cubicBezTo>
                  <a:cubicBezTo>
                    <a:pt x="7932" y="16593"/>
                    <a:pt x="18027" y="20199"/>
                    <a:pt x="26488" y="20199"/>
                  </a:cubicBezTo>
                  <a:cubicBezTo>
                    <a:pt x="27272" y="20199"/>
                    <a:pt x="28042" y="20168"/>
                    <a:pt x="28795" y="20105"/>
                  </a:cubicBezTo>
                  <a:cubicBezTo>
                    <a:pt x="28795" y="20105"/>
                    <a:pt x="28795" y="13454"/>
                    <a:pt x="28830" y="4186"/>
                  </a:cubicBezTo>
                  <a:cubicBezTo>
                    <a:pt x="27627" y="1180"/>
                    <a:pt x="21118" y="437"/>
                    <a:pt x="18713" y="154"/>
                  </a:cubicBezTo>
                  <a:cubicBezTo>
                    <a:pt x="17903" y="51"/>
                    <a:pt x="17095" y="0"/>
                    <a:pt x="1629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3"/>
            <p:cNvSpPr/>
            <p:nvPr/>
          </p:nvSpPr>
          <p:spPr>
            <a:xfrm>
              <a:off x="3400525" y="2784075"/>
              <a:ext cx="1467175" cy="1526400"/>
            </a:xfrm>
            <a:custGeom>
              <a:avLst/>
              <a:gdLst/>
              <a:ahLst/>
              <a:cxnLst/>
              <a:rect l="l" t="t" r="r" b="b"/>
              <a:pathLst>
                <a:path w="58687" h="61056" extrusionOk="0">
                  <a:moveTo>
                    <a:pt x="58474" y="0"/>
                  </a:moveTo>
                  <a:cubicBezTo>
                    <a:pt x="58474" y="9268"/>
                    <a:pt x="58439" y="15919"/>
                    <a:pt x="58439" y="15919"/>
                  </a:cubicBezTo>
                  <a:cubicBezTo>
                    <a:pt x="57686" y="15982"/>
                    <a:pt x="56916" y="16013"/>
                    <a:pt x="56133" y="16013"/>
                  </a:cubicBezTo>
                  <a:cubicBezTo>
                    <a:pt x="47676" y="16013"/>
                    <a:pt x="37608" y="12407"/>
                    <a:pt x="29644" y="6580"/>
                  </a:cubicBezTo>
                  <a:cubicBezTo>
                    <a:pt x="27133" y="11426"/>
                    <a:pt x="25895" y="17086"/>
                    <a:pt x="25152" y="22321"/>
                  </a:cubicBezTo>
                  <a:cubicBezTo>
                    <a:pt x="23701" y="32721"/>
                    <a:pt x="21437" y="45562"/>
                    <a:pt x="9906" y="49311"/>
                  </a:cubicBezTo>
                  <a:cubicBezTo>
                    <a:pt x="7806" y="50011"/>
                    <a:pt x="5614" y="50250"/>
                    <a:pt x="3411" y="50250"/>
                  </a:cubicBezTo>
                  <a:cubicBezTo>
                    <a:pt x="2274" y="50250"/>
                    <a:pt x="1133" y="50186"/>
                    <a:pt x="1" y="50090"/>
                  </a:cubicBezTo>
                  <a:lnTo>
                    <a:pt x="1" y="50090"/>
                  </a:lnTo>
                  <a:cubicBezTo>
                    <a:pt x="2583" y="53450"/>
                    <a:pt x="4635" y="57129"/>
                    <a:pt x="6156" y="61056"/>
                  </a:cubicBezTo>
                  <a:lnTo>
                    <a:pt x="58686" y="61056"/>
                  </a:lnTo>
                  <a:lnTo>
                    <a:pt x="58686" y="991"/>
                  </a:lnTo>
                  <a:cubicBezTo>
                    <a:pt x="58686" y="673"/>
                    <a:pt x="58615" y="319"/>
                    <a:pt x="5847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a:off x="3033525" y="4024550"/>
              <a:ext cx="520900" cy="285925"/>
            </a:xfrm>
            <a:custGeom>
              <a:avLst/>
              <a:gdLst/>
              <a:ahLst/>
              <a:cxnLst/>
              <a:rect l="l" t="t" r="r" b="b"/>
              <a:pathLst>
                <a:path w="20836" h="11437" extrusionOk="0">
                  <a:moveTo>
                    <a:pt x="9485" y="1"/>
                  </a:moveTo>
                  <a:cubicBezTo>
                    <a:pt x="7802" y="1"/>
                    <a:pt x="6190" y="322"/>
                    <a:pt x="4599" y="1461"/>
                  </a:cubicBezTo>
                  <a:cubicBezTo>
                    <a:pt x="3078" y="2664"/>
                    <a:pt x="1911" y="4256"/>
                    <a:pt x="1274" y="6060"/>
                  </a:cubicBezTo>
                  <a:cubicBezTo>
                    <a:pt x="1097" y="6555"/>
                    <a:pt x="1" y="11437"/>
                    <a:pt x="461" y="11437"/>
                  </a:cubicBezTo>
                  <a:lnTo>
                    <a:pt x="20836" y="11437"/>
                  </a:lnTo>
                  <a:cubicBezTo>
                    <a:pt x="19315" y="7510"/>
                    <a:pt x="17263" y="3831"/>
                    <a:pt x="14716" y="471"/>
                  </a:cubicBezTo>
                  <a:cubicBezTo>
                    <a:pt x="14363" y="435"/>
                    <a:pt x="14009" y="400"/>
                    <a:pt x="13690" y="365"/>
                  </a:cubicBezTo>
                  <a:cubicBezTo>
                    <a:pt x="12227" y="207"/>
                    <a:pt x="10833" y="1"/>
                    <a:pt x="9485" y="1"/>
                  </a:cubicBezTo>
                  <a:close/>
                </a:path>
              </a:pathLst>
            </a:custGeom>
            <a:solidFill>
              <a:srgbClr val="3034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7"/>
        <p:cNvGrpSpPr/>
        <p:nvPr/>
      </p:nvGrpSpPr>
      <p:grpSpPr>
        <a:xfrm>
          <a:off x="0" y="0"/>
          <a:ext cx="0" cy="0"/>
          <a:chOff x="0" y="0"/>
          <a:chExt cx="0" cy="0"/>
        </a:xfrm>
      </p:grpSpPr>
      <p:sp>
        <p:nvSpPr>
          <p:cNvPr id="38" name="Google Shape;38;p5"/>
          <p:cNvSpPr txBox="1">
            <a:spLocks noGrp="1"/>
          </p:cNvSpPr>
          <p:nvPr>
            <p:ph type="title"/>
          </p:nvPr>
        </p:nvSpPr>
        <p:spPr>
          <a:xfrm>
            <a:off x="716250" y="539496"/>
            <a:ext cx="3855600" cy="5487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9" name="Google Shape;39;p5"/>
          <p:cNvSpPr txBox="1">
            <a:spLocks noGrp="1"/>
          </p:cNvSpPr>
          <p:nvPr>
            <p:ph type="subTitle" idx="1"/>
          </p:nvPr>
        </p:nvSpPr>
        <p:spPr>
          <a:xfrm>
            <a:off x="5700752" y="3875159"/>
            <a:ext cx="2722500" cy="560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400"/>
            </a:lvl1pPr>
            <a:lvl2pPr lvl="1">
              <a:spcBef>
                <a:spcPts val="160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
        <p:nvSpPr>
          <p:cNvPr id="40" name="Google Shape;40;p5"/>
          <p:cNvSpPr txBox="1">
            <a:spLocks noGrp="1"/>
          </p:cNvSpPr>
          <p:nvPr>
            <p:ph type="subTitle" idx="2"/>
          </p:nvPr>
        </p:nvSpPr>
        <p:spPr>
          <a:xfrm>
            <a:off x="5703750" y="2647626"/>
            <a:ext cx="2722500" cy="560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41" name="Google Shape;41;p5"/>
          <p:cNvSpPr txBox="1">
            <a:spLocks noGrp="1"/>
          </p:cNvSpPr>
          <p:nvPr>
            <p:ph type="subTitle" idx="3"/>
          </p:nvPr>
        </p:nvSpPr>
        <p:spPr>
          <a:xfrm>
            <a:off x="5700758" y="3465340"/>
            <a:ext cx="2725500" cy="394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800"/>
              <a:buFont typeface="Playfair Display"/>
              <a:buNone/>
              <a:defRPr>
                <a:latin typeface="Palanquin SemiBold"/>
                <a:ea typeface="Palanquin SemiBold"/>
                <a:cs typeface="Palanquin SemiBold"/>
                <a:sym typeface="Palanquin SemiBold"/>
              </a:defRPr>
            </a:lvl1pPr>
            <a:lvl2pPr lvl="1">
              <a:spcBef>
                <a:spcPts val="160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
        <p:nvSpPr>
          <p:cNvPr id="42" name="Google Shape;42;p5"/>
          <p:cNvSpPr txBox="1">
            <a:spLocks noGrp="1"/>
          </p:cNvSpPr>
          <p:nvPr>
            <p:ph type="subTitle" idx="4"/>
          </p:nvPr>
        </p:nvSpPr>
        <p:spPr>
          <a:xfrm>
            <a:off x="5700753" y="2239757"/>
            <a:ext cx="2725500" cy="394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Font typeface="Playfair Display"/>
              <a:buNone/>
              <a:defRPr>
                <a:latin typeface="Palanquin SemiBold"/>
                <a:ea typeface="Palanquin SemiBold"/>
                <a:cs typeface="Palanquin SemiBold"/>
                <a:sym typeface="Palanquin SemiBold"/>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43" name="Google Shape;43;p5"/>
          <p:cNvSpPr/>
          <p:nvPr/>
        </p:nvSpPr>
        <p:spPr>
          <a:xfrm rot="-5400000">
            <a:off x="8053863" y="448288"/>
            <a:ext cx="1590075" cy="630850"/>
          </a:xfrm>
          <a:custGeom>
            <a:avLst/>
            <a:gdLst/>
            <a:ahLst/>
            <a:cxnLst/>
            <a:rect l="l" t="t" r="r" b="b"/>
            <a:pathLst>
              <a:path w="63603" h="25234" extrusionOk="0">
                <a:moveTo>
                  <a:pt x="34152" y="0"/>
                </a:moveTo>
                <a:cubicBezTo>
                  <a:pt x="11142" y="0"/>
                  <a:pt x="0" y="25234"/>
                  <a:pt x="0" y="25234"/>
                </a:cubicBezTo>
                <a:lnTo>
                  <a:pt x="63603" y="25234"/>
                </a:lnTo>
                <a:cubicBezTo>
                  <a:pt x="63178" y="21519"/>
                  <a:pt x="62081" y="17876"/>
                  <a:pt x="60383" y="14515"/>
                </a:cubicBezTo>
                <a:cubicBezTo>
                  <a:pt x="50903" y="13454"/>
                  <a:pt x="42378" y="7865"/>
                  <a:pt x="36895" y="118"/>
                </a:cubicBezTo>
                <a:cubicBezTo>
                  <a:pt x="35963" y="39"/>
                  <a:pt x="35048" y="0"/>
                  <a:pt x="34152" y="0"/>
                </a:cubicBezTo>
                <a:close/>
              </a:path>
            </a:pathLst>
          </a:custGeom>
          <a:solidFill>
            <a:srgbClr val="FFD8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5"/>
          <p:cNvSpPr/>
          <p:nvPr/>
        </p:nvSpPr>
        <p:spPr>
          <a:xfrm rot="-5400000">
            <a:off x="8422788" y="162788"/>
            <a:ext cx="587225" cy="359950"/>
          </a:xfrm>
          <a:custGeom>
            <a:avLst/>
            <a:gdLst/>
            <a:ahLst/>
            <a:cxnLst/>
            <a:rect l="l" t="t" r="r" b="b"/>
            <a:pathLst>
              <a:path w="23489" h="14398" extrusionOk="0">
                <a:moveTo>
                  <a:pt x="0" y="0"/>
                </a:moveTo>
                <a:lnTo>
                  <a:pt x="0" y="0"/>
                </a:lnTo>
                <a:cubicBezTo>
                  <a:pt x="5483" y="7747"/>
                  <a:pt x="14044" y="13336"/>
                  <a:pt x="23488" y="14397"/>
                </a:cubicBezTo>
                <a:cubicBezTo>
                  <a:pt x="19314" y="6297"/>
                  <a:pt x="12806" y="3467"/>
                  <a:pt x="12806" y="3467"/>
                </a:cubicBezTo>
                <a:cubicBezTo>
                  <a:pt x="8773" y="1592"/>
                  <a:pt x="4422" y="425"/>
                  <a:pt x="0" y="0"/>
                </a:cubicBezTo>
                <a:close/>
              </a:path>
            </a:pathLst>
          </a:custGeom>
          <a:solidFill>
            <a:srgbClr val="3034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5"/>
          <p:cNvSpPr/>
          <p:nvPr/>
        </p:nvSpPr>
        <p:spPr>
          <a:xfrm rot="-5400000">
            <a:off x="7546713" y="-528212"/>
            <a:ext cx="1039125" cy="1679150"/>
          </a:xfrm>
          <a:custGeom>
            <a:avLst/>
            <a:gdLst/>
            <a:ahLst/>
            <a:cxnLst/>
            <a:rect l="l" t="t" r="r" b="b"/>
            <a:pathLst>
              <a:path w="41565" h="67166" extrusionOk="0">
                <a:moveTo>
                  <a:pt x="41564" y="1"/>
                </a:moveTo>
                <a:cubicBezTo>
                  <a:pt x="35091" y="1"/>
                  <a:pt x="28264" y="107"/>
                  <a:pt x="21967" y="1982"/>
                </a:cubicBezTo>
                <a:cubicBezTo>
                  <a:pt x="22356" y="4104"/>
                  <a:pt x="22427" y="6262"/>
                  <a:pt x="22109" y="8384"/>
                </a:cubicBezTo>
                <a:cubicBezTo>
                  <a:pt x="21401" y="13124"/>
                  <a:pt x="18394" y="19067"/>
                  <a:pt x="13973" y="21367"/>
                </a:cubicBezTo>
                <a:lnTo>
                  <a:pt x="13937" y="21367"/>
                </a:lnTo>
                <a:cubicBezTo>
                  <a:pt x="12310" y="22216"/>
                  <a:pt x="10435" y="22463"/>
                  <a:pt x="8631" y="22675"/>
                </a:cubicBezTo>
                <a:lnTo>
                  <a:pt x="2087" y="23418"/>
                </a:lnTo>
                <a:cubicBezTo>
                  <a:pt x="2016" y="23843"/>
                  <a:pt x="1910" y="24232"/>
                  <a:pt x="1804" y="24621"/>
                </a:cubicBezTo>
                <a:cubicBezTo>
                  <a:pt x="0" y="33111"/>
                  <a:pt x="1769" y="42414"/>
                  <a:pt x="6155" y="49842"/>
                </a:cubicBezTo>
                <a:cubicBezTo>
                  <a:pt x="6650" y="50691"/>
                  <a:pt x="7216" y="51540"/>
                  <a:pt x="7782" y="52389"/>
                </a:cubicBezTo>
                <a:cubicBezTo>
                  <a:pt x="12204" y="52814"/>
                  <a:pt x="16555" y="53981"/>
                  <a:pt x="20623" y="55821"/>
                </a:cubicBezTo>
                <a:cubicBezTo>
                  <a:pt x="20623" y="55821"/>
                  <a:pt x="27096" y="58686"/>
                  <a:pt x="31270" y="66786"/>
                </a:cubicBezTo>
                <a:cubicBezTo>
                  <a:pt x="31553" y="66822"/>
                  <a:pt x="31801" y="66857"/>
                  <a:pt x="32049" y="66857"/>
                </a:cubicBezTo>
                <a:cubicBezTo>
                  <a:pt x="32770" y="66911"/>
                  <a:pt x="37826" y="67166"/>
                  <a:pt x="40260" y="67166"/>
                </a:cubicBezTo>
                <a:cubicBezTo>
                  <a:pt x="41050" y="67166"/>
                  <a:pt x="41564" y="67139"/>
                  <a:pt x="41564" y="67069"/>
                </a:cubicBezTo>
                <a:lnTo>
                  <a:pt x="41564" y="1"/>
                </a:lnTo>
                <a:close/>
              </a:path>
            </a:pathLst>
          </a:custGeom>
          <a:solidFill>
            <a:srgbClr val="FFA8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5"/>
          <p:cNvSpPr/>
          <p:nvPr/>
        </p:nvSpPr>
        <p:spPr>
          <a:xfrm rot="-5400000">
            <a:off x="6898200" y="324400"/>
            <a:ext cx="979000" cy="893650"/>
          </a:xfrm>
          <a:custGeom>
            <a:avLst/>
            <a:gdLst/>
            <a:ahLst/>
            <a:cxnLst/>
            <a:rect l="l" t="t" r="r" b="b"/>
            <a:pathLst>
              <a:path w="39160" h="35746" extrusionOk="0">
                <a:moveTo>
                  <a:pt x="23251" y="0"/>
                </a:moveTo>
                <a:cubicBezTo>
                  <a:pt x="18548" y="0"/>
                  <a:pt x="13890" y="1974"/>
                  <a:pt x="10188" y="4960"/>
                </a:cubicBezTo>
                <a:cubicBezTo>
                  <a:pt x="5483" y="8781"/>
                  <a:pt x="2193" y="14051"/>
                  <a:pt x="814" y="19959"/>
                </a:cubicBezTo>
                <a:cubicBezTo>
                  <a:pt x="177" y="22753"/>
                  <a:pt x="0" y="25725"/>
                  <a:pt x="779" y="28484"/>
                </a:cubicBezTo>
                <a:cubicBezTo>
                  <a:pt x="1592" y="31278"/>
                  <a:pt x="3467" y="33790"/>
                  <a:pt x="6120" y="34957"/>
                </a:cubicBezTo>
                <a:cubicBezTo>
                  <a:pt x="7511" y="35551"/>
                  <a:pt x="8980" y="35746"/>
                  <a:pt x="10471" y="35746"/>
                </a:cubicBezTo>
                <a:cubicBezTo>
                  <a:pt x="11823" y="35746"/>
                  <a:pt x="13193" y="35585"/>
                  <a:pt x="14539" y="35417"/>
                </a:cubicBezTo>
                <a:lnTo>
                  <a:pt x="19279" y="34887"/>
                </a:lnTo>
                <a:cubicBezTo>
                  <a:pt x="21225" y="27210"/>
                  <a:pt x="25894" y="19994"/>
                  <a:pt x="32863" y="16068"/>
                </a:cubicBezTo>
                <a:cubicBezTo>
                  <a:pt x="34844" y="14936"/>
                  <a:pt x="36966" y="14051"/>
                  <a:pt x="39159" y="13415"/>
                </a:cubicBezTo>
                <a:cubicBezTo>
                  <a:pt x="38629" y="10549"/>
                  <a:pt x="37355" y="7861"/>
                  <a:pt x="35480" y="5633"/>
                </a:cubicBezTo>
                <a:cubicBezTo>
                  <a:pt x="32827" y="2590"/>
                  <a:pt x="29184" y="609"/>
                  <a:pt x="25186" y="114"/>
                </a:cubicBezTo>
                <a:cubicBezTo>
                  <a:pt x="24542" y="37"/>
                  <a:pt x="23896" y="0"/>
                  <a:pt x="23251" y="0"/>
                </a:cubicBezTo>
                <a:close/>
              </a:path>
            </a:pathLst>
          </a:custGeom>
          <a:solidFill>
            <a:srgbClr val="FEF4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5"/>
          <p:cNvSpPr/>
          <p:nvPr/>
        </p:nvSpPr>
        <p:spPr>
          <a:xfrm rot="-5400000">
            <a:off x="7290825" y="256525"/>
            <a:ext cx="508525" cy="535925"/>
          </a:xfrm>
          <a:custGeom>
            <a:avLst/>
            <a:gdLst/>
            <a:ahLst/>
            <a:cxnLst/>
            <a:rect l="l" t="t" r="r" b="b"/>
            <a:pathLst>
              <a:path w="20341" h="21437" extrusionOk="0">
                <a:moveTo>
                  <a:pt x="19880" y="0"/>
                </a:moveTo>
                <a:cubicBezTo>
                  <a:pt x="17687" y="637"/>
                  <a:pt x="15565" y="1521"/>
                  <a:pt x="13584" y="2653"/>
                </a:cubicBezTo>
                <a:cubicBezTo>
                  <a:pt x="6615" y="6580"/>
                  <a:pt x="1946" y="13796"/>
                  <a:pt x="0" y="21437"/>
                </a:cubicBezTo>
                <a:lnTo>
                  <a:pt x="6544" y="20694"/>
                </a:lnTo>
                <a:cubicBezTo>
                  <a:pt x="8348" y="20446"/>
                  <a:pt x="10223" y="20234"/>
                  <a:pt x="11850" y="19385"/>
                </a:cubicBezTo>
                <a:lnTo>
                  <a:pt x="11886" y="19385"/>
                </a:lnTo>
                <a:cubicBezTo>
                  <a:pt x="16307" y="17086"/>
                  <a:pt x="19314" y="11143"/>
                  <a:pt x="20022" y="6403"/>
                </a:cubicBezTo>
                <a:cubicBezTo>
                  <a:pt x="20340" y="4280"/>
                  <a:pt x="20269" y="2087"/>
                  <a:pt x="19880" y="0"/>
                </a:cubicBezTo>
                <a:close/>
              </a:path>
            </a:pathLst>
          </a:custGeom>
          <a:solidFill>
            <a:srgbClr val="FFD8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5"/>
          <p:cNvSpPr/>
          <p:nvPr/>
        </p:nvSpPr>
        <p:spPr>
          <a:xfrm rot="10800000">
            <a:off x="-804162" y="4002395"/>
            <a:ext cx="2127306" cy="1545218"/>
          </a:xfrm>
          <a:custGeom>
            <a:avLst/>
            <a:gdLst/>
            <a:ahLst/>
            <a:cxnLst/>
            <a:rect l="l" t="t" r="r" b="b"/>
            <a:pathLst>
              <a:path w="65688" h="47714" extrusionOk="0">
                <a:moveTo>
                  <a:pt x="65300" y="0"/>
                </a:moveTo>
                <a:lnTo>
                  <a:pt x="0" y="36"/>
                </a:lnTo>
                <a:lnTo>
                  <a:pt x="0" y="36"/>
                </a:lnTo>
                <a:cubicBezTo>
                  <a:pt x="531" y="36"/>
                  <a:pt x="1663" y="1486"/>
                  <a:pt x="1981" y="1804"/>
                </a:cubicBezTo>
                <a:cubicBezTo>
                  <a:pt x="2653" y="2476"/>
                  <a:pt x="3290" y="3219"/>
                  <a:pt x="3891" y="3997"/>
                </a:cubicBezTo>
                <a:lnTo>
                  <a:pt x="23524" y="3997"/>
                </a:lnTo>
                <a:cubicBezTo>
                  <a:pt x="25611" y="3997"/>
                  <a:pt x="24160" y="14999"/>
                  <a:pt x="23736" y="16272"/>
                </a:cubicBezTo>
                <a:cubicBezTo>
                  <a:pt x="22356" y="19916"/>
                  <a:pt x="19951" y="23064"/>
                  <a:pt x="16767" y="25292"/>
                </a:cubicBezTo>
                <a:cubicBezTo>
                  <a:pt x="12664" y="28122"/>
                  <a:pt x="7888" y="30033"/>
                  <a:pt x="4139" y="33393"/>
                </a:cubicBezTo>
                <a:cubicBezTo>
                  <a:pt x="4139" y="33570"/>
                  <a:pt x="4103" y="33782"/>
                  <a:pt x="4068" y="33959"/>
                </a:cubicBezTo>
                <a:cubicBezTo>
                  <a:pt x="3431" y="41175"/>
                  <a:pt x="7464" y="47260"/>
                  <a:pt x="14999" y="47684"/>
                </a:cubicBezTo>
                <a:cubicBezTo>
                  <a:pt x="15353" y="47704"/>
                  <a:pt x="15707" y="47714"/>
                  <a:pt x="16062" y="47714"/>
                </a:cubicBezTo>
                <a:cubicBezTo>
                  <a:pt x="19467" y="47714"/>
                  <a:pt x="22903" y="46828"/>
                  <a:pt x="26106" y="45738"/>
                </a:cubicBezTo>
                <a:cubicBezTo>
                  <a:pt x="31341" y="43934"/>
                  <a:pt x="36435" y="41670"/>
                  <a:pt x="41281" y="38982"/>
                </a:cubicBezTo>
                <a:cubicBezTo>
                  <a:pt x="44996" y="36930"/>
                  <a:pt x="48639" y="34454"/>
                  <a:pt x="52601" y="32792"/>
                </a:cubicBezTo>
                <a:cubicBezTo>
                  <a:pt x="55323" y="31693"/>
                  <a:pt x="58722" y="30806"/>
                  <a:pt x="61897" y="30806"/>
                </a:cubicBezTo>
                <a:cubicBezTo>
                  <a:pt x="63013" y="30806"/>
                  <a:pt x="64102" y="30916"/>
                  <a:pt x="65123" y="31164"/>
                </a:cubicBezTo>
                <a:cubicBezTo>
                  <a:pt x="65125" y="31165"/>
                  <a:pt x="65126" y="31165"/>
                  <a:pt x="65127" y="31165"/>
                </a:cubicBezTo>
                <a:cubicBezTo>
                  <a:pt x="65688" y="31165"/>
                  <a:pt x="65300" y="0"/>
                  <a:pt x="653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5"/>
          <p:cNvSpPr/>
          <p:nvPr/>
        </p:nvSpPr>
        <p:spPr>
          <a:xfrm rot="10800000">
            <a:off x="493733" y="4466149"/>
            <a:ext cx="711434" cy="962320"/>
          </a:xfrm>
          <a:custGeom>
            <a:avLst/>
            <a:gdLst/>
            <a:ahLst/>
            <a:cxnLst/>
            <a:rect l="l" t="t" r="r" b="b"/>
            <a:pathLst>
              <a:path w="21968" h="29715" extrusionOk="0">
                <a:moveTo>
                  <a:pt x="1" y="0"/>
                </a:moveTo>
                <a:cubicBezTo>
                  <a:pt x="2689" y="3573"/>
                  <a:pt x="4528" y="8278"/>
                  <a:pt x="4352" y="12841"/>
                </a:cubicBezTo>
                <a:cubicBezTo>
                  <a:pt x="4104" y="18607"/>
                  <a:pt x="1203" y="23983"/>
                  <a:pt x="531" y="29714"/>
                </a:cubicBezTo>
                <a:cubicBezTo>
                  <a:pt x="4245" y="26354"/>
                  <a:pt x="9021" y="24443"/>
                  <a:pt x="13124" y="21613"/>
                </a:cubicBezTo>
                <a:cubicBezTo>
                  <a:pt x="16308" y="19385"/>
                  <a:pt x="18713" y="16237"/>
                  <a:pt x="20093" y="12593"/>
                </a:cubicBezTo>
                <a:cubicBezTo>
                  <a:pt x="20517" y="11355"/>
                  <a:pt x="21968" y="318"/>
                  <a:pt x="19881" y="318"/>
                </a:cubicBezTo>
                <a:cubicBezTo>
                  <a:pt x="19881" y="318"/>
                  <a:pt x="9905" y="0"/>
                  <a:pt x="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5"/>
          <p:cNvSpPr/>
          <p:nvPr/>
        </p:nvSpPr>
        <p:spPr>
          <a:xfrm rot="4289554">
            <a:off x="628248" y="3795711"/>
            <a:ext cx="687990" cy="537653"/>
          </a:xfrm>
          <a:custGeom>
            <a:avLst/>
            <a:gdLst/>
            <a:ahLst/>
            <a:cxnLst/>
            <a:rect l="l" t="t" r="r" b="b"/>
            <a:pathLst>
              <a:path w="27522" h="21508" extrusionOk="0">
                <a:moveTo>
                  <a:pt x="13885" y="0"/>
                </a:moveTo>
                <a:cubicBezTo>
                  <a:pt x="11736" y="0"/>
                  <a:pt x="9587" y="354"/>
                  <a:pt x="7535" y="1061"/>
                </a:cubicBezTo>
                <a:cubicBezTo>
                  <a:pt x="5519" y="1663"/>
                  <a:pt x="3715" y="2795"/>
                  <a:pt x="2265" y="4280"/>
                </a:cubicBezTo>
                <a:cubicBezTo>
                  <a:pt x="850" y="5801"/>
                  <a:pt x="1" y="7924"/>
                  <a:pt x="284" y="9940"/>
                </a:cubicBezTo>
                <a:cubicBezTo>
                  <a:pt x="567" y="11956"/>
                  <a:pt x="1840" y="13619"/>
                  <a:pt x="3114" y="15175"/>
                </a:cubicBezTo>
                <a:lnTo>
                  <a:pt x="8101" y="21507"/>
                </a:lnTo>
                <a:cubicBezTo>
                  <a:pt x="9057" y="18784"/>
                  <a:pt x="10507" y="16307"/>
                  <a:pt x="12382" y="14150"/>
                </a:cubicBezTo>
                <a:cubicBezTo>
                  <a:pt x="16450" y="9657"/>
                  <a:pt x="21968" y="7889"/>
                  <a:pt x="27522" y="6155"/>
                </a:cubicBezTo>
                <a:cubicBezTo>
                  <a:pt x="25647" y="3750"/>
                  <a:pt x="23100" y="1981"/>
                  <a:pt x="20235" y="1061"/>
                </a:cubicBezTo>
                <a:cubicBezTo>
                  <a:pt x="18183" y="354"/>
                  <a:pt x="16034" y="0"/>
                  <a:pt x="138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1"/>
        <p:cNvGrpSpPr/>
        <p:nvPr/>
      </p:nvGrpSpPr>
      <p:grpSpPr>
        <a:xfrm>
          <a:off x="0" y="0"/>
          <a:ext cx="0" cy="0"/>
          <a:chOff x="0" y="0"/>
          <a:chExt cx="0" cy="0"/>
        </a:xfrm>
      </p:grpSpPr>
      <p:sp>
        <p:nvSpPr>
          <p:cNvPr id="52" name="Google Shape;52;p6"/>
          <p:cNvSpPr txBox="1">
            <a:spLocks noGrp="1"/>
          </p:cNvSpPr>
          <p:nvPr>
            <p:ph type="title"/>
          </p:nvPr>
        </p:nvSpPr>
        <p:spPr>
          <a:xfrm>
            <a:off x="716250" y="539496"/>
            <a:ext cx="2551200" cy="5487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53" name="Google Shape;53;p6"/>
          <p:cNvSpPr/>
          <p:nvPr/>
        </p:nvSpPr>
        <p:spPr>
          <a:xfrm>
            <a:off x="7841775" y="-295700"/>
            <a:ext cx="1642200" cy="1192850"/>
          </a:xfrm>
          <a:custGeom>
            <a:avLst/>
            <a:gdLst/>
            <a:ahLst/>
            <a:cxnLst/>
            <a:rect l="l" t="t" r="r" b="b"/>
            <a:pathLst>
              <a:path w="65688" h="47714" extrusionOk="0">
                <a:moveTo>
                  <a:pt x="65300" y="0"/>
                </a:moveTo>
                <a:lnTo>
                  <a:pt x="0" y="36"/>
                </a:lnTo>
                <a:lnTo>
                  <a:pt x="0" y="36"/>
                </a:lnTo>
                <a:cubicBezTo>
                  <a:pt x="531" y="36"/>
                  <a:pt x="1663" y="1486"/>
                  <a:pt x="1981" y="1804"/>
                </a:cubicBezTo>
                <a:cubicBezTo>
                  <a:pt x="2653" y="2476"/>
                  <a:pt x="3290" y="3219"/>
                  <a:pt x="3891" y="3997"/>
                </a:cubicBezTo>
                <a:lnTo>
                  <a:pt x="23524" y="3997"/>
                </a:lnTo>
                <a:cubicBezTo>
                  <a:pt x="25611" y="3997"/>
                  <a:pt x="24160" y="14999"/>
                  <a:pt x="23736" y="16272"/>
                </a:cubicBezTo>
                <a:cubicBezTo>
                  <a:pt x="22356" y="19916"/>
                  <a:pt x="19951" y="23064"/>
                  <a:pt x="16767" y="25292"/>
                </a:cubicBezTo>
                <a:cubicBezTo>
                  <a:pt x="12664" y="28122"/>
                  <a:pt x="7888" y="30033"/>
                  <a:pt x="4139" y="33393"/>
                </a:cubicBezTo>
                <a:cubicBezTo>
                  <a:pt x="4139" y="33570"/>
                  <a:pt x="4103" y="33782"/>
                  <a:pt x="4068" y="33959"/>
                </a:cubicBezTo>
                <a:cubicBezTo>
                  <a:pt x="3431" y="41175"/>
                  <a:pt x="7464" y="47260"/>
                  <a:pt x="14999" y="47684"/>
                </a:cubicBezTo>
                <a:cubicBezTo>
                  <a:pt x="15353" y="47704"/>
                  <a:pt x="15707" y="47714"/>
                  <a:pt x="16062" y="47714"/>
                </a:cubicBezTo>
                <a:cubicBezTo>
                  <a:pt x="19467" y="47714"/>
                  <a:pt x="22903" y="46828"/>
                  <a:pt x="26106" y="45738"/>
                </a:cubicBezTo>
                <a:cubicBezTo>
                  <a:pt x="31341" y="43934"/>
                  <a:pt x="36435" y="41670"/>
                  <a:pt x="41281" y="38982"/>
                </a:cubicBezTo>
                <a:cubicBezTo>
                  <a:pt x="44996" y="36930"/>
                  <a:pt x="48639" y="34454"/>
                  <a:pt x="52601" y="32792"/>
                </a:cubicBezTo>
                <a:cubicBezTo>
                  <a:pt x="55323" y="31693"/>
                  <a:pt x="58722" y="30806"/>
                  <a:pt x="61897" y="30806"/>
                </a:cubicBezTo>
                <a:cubicBezTo>
                  <a:pt x="63013" y="30806"/>
                  <a:pt x="64102" y="30916"/>
                  <a:pt x="65123" y="31164"/>
                </a:cubicBezTo>
                <a:cubicBezTo>
                  <a:pt x="65125" y="31165"/>
                  <a:pt x="65126" y="31165"/>
                  <a:pt x="65127" y="31165"/>
                </a:cubicBezTo>
                <a:cubicBezTo>
                  <a:pt x="65688" y="31165"/>
                  <a:pt x="65300" y="0"/>
                  <a:pt x="6530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6"/>
          <p:cNvSpPr/>
          <p:nvPr/>
        </p:nvSpPr>
        <p:spPr>
          <a:xfrm>
            <a:off x="7932850" y="-203725"/>
            <a:ext cx="549200" cy="742875"/>
          </a:xfrm>
          <a:custGeom>
            <a:avLst/>
            <a:gdLst/>
            <a:ahLst/>
            <a:cxnLst/>
            <a:rect l="l" t="t" r="r" b="b"/>
            <a:pathLst>
              <a:path w="21968" h="29715" extrusionOk="0">
                <a:moveTo>
                  <a:pt x="1" y="0"/>
                </a:moveTo>
                <a:cubicBezTo>
                  <a:pt x="2689" y="3573"/>
                  <a:pt x="4528" y="8278"/>
                  <a:pt x="4352" y="12841"/>
                </a:cubicBezTo>
                <a:cubicBezTo>
                  <a:pt x="4104" y="18607"/>
                  <a:pt x="1203" y="23983"/>
                  <a:pt x="531" y="29714"/>
                </a:cubicBezTo>
                <a:cubicBezTo>
                  <a:pt x="4245" y="26354"/>
                  <a:pt x="9021" y="24443"/>
                  <a:pt x="13124" y="21613"/>
                </a:cubicBezTo>
                <a:cubicBezTo>
                  <a:pt x="16308" y="19385"/>
                  <a:pt x="18713" y="16237"/>
                  <a:pt x="20093" y="12593"/>
                </a:cubicBezTo>
                <a:cubicBezTo>
                  <a:pt x="20517" y="11355"/>
                  <a:pt x="21968" y="318"/>
                  <a:pt x="19881" y="318"/>
                </a:cubicBezTo>
                <a:cubicBezTo>
                  <a:pt x="19881" y="318"/>
                  <a:pt x="9905" y="0"/>
                  <a:pt x="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55"/>
        <p:cNvGrpSpPr/>
        <p:nvPr/>
      </p:nvGrpSpPr>
      <p:grpSpPr>
        <a:xfrm>
          <a:off x="0" y="0"/>
          <a:ext cx="0" cy="0"/>
          <a:chOff x="0" y="0"/>
          <a:chExt cx="0" cy="0"/>
        </a:xfrm>
      </p:grpSpPr>
      <p:sp>
        <p:nvSpPr>
          <p:cNvPr id="56" name="Google Shape;56;p7"/>
          <p:cNvSpPr txBox="1">
            <a:spLocks noGrp="1"/>
          </p:cNvSpPr>
          <p:nvPr>
            <p:ph type="title"/>
          </p:nvPr>
        </p:nvSpPr>
        <p:spPr>
          <a:xfrm>
            <a:off x="716250" y="539496"/>
            <a:ext cx="2661900" cy="548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3000"/>
              <a:buNone/>
              <a:defRPr sz="3000"/>
            </a:lvl1pPr>
            <a:lvl2pPr lvl="1">
              <a:lnSpc>
                <a:spcPct val="100000"/>
              </a:lnSpc>
              <a:spcBef>
                <a:spcPts val="0"/>
              </a:spcBef>
              <a:spcAft>
                <a:spcPts val="0"/>
              </a:spcAft>
              <a:buSzPts val="2400"/>
              <a:buNone/>
              <a:defRPr sz="2400"/>
            </a:lvl2pPr>
            <a:lvl3pPr lvl="2">
              <a:lnSpc>
                <a:spcPct val="100000"/>
              </a:lnSpc>
              <a:spcBef>
                <a:spcPts val="0"/>
              </a:spcBef>
              <a:spcAft>
                <a:spcPts val="0"/>
              </a:spcAft>
              <a:buSzPts val="2400"/>
              <a:buNone/>
              <a:defRPr sz="2400"/>
            </a:lvl3pPr>
            <a:lvl4pPr lvl="3">
              <a:lnSpc>
                <a:spcPct val="100000"/>
              </a:lnSpc>
              <a:spcBef>
                <a:spcPts val="0"/>
              </a:spcBef>
              <a:spcAft>
                <a:spcPts val="0"/>
              </a:spcAft>
              <a:buSzPts val="2400"/>
              <a:buNone/>
              <a:defRPr sz="2400"/>
            </a:lvl4pPr>
            <a:lvl5pPr lvl="4">
              <a:lnSpc>
                <a:spcPct val="100000"/>
              </a:lnSpc>
              <a:spcBef>
                <a:spcPts val="0"/>
              </a:spcBef>
              <a:spcAft>
                <a:spcPts val="0"/>
              </a:spcAft>
              <a:buSzPts val="2400"/>
              <a:buNone/>
              <a:defRPr sz="2400"/>
            </a:lvl5pPr>
            <a:lvl6pPr lvl="5">
              <a:lnSpc>
                <a:spcPct val="100000"/>
              </a:lnSpc>
              <a:spcBef>
                <a:spcPts val="0"/>
              </a:spcBef>
              <a:spcAft>
                <a:spcPts val="0"/>
              </a:spcAft>
              <a:buSzPts val="2400"/>
              <a:buNone/>
              <a:defRPr sz="2400"/>
            </a:lvl6pPr>
            <a:lvl7pPr lvl="6">
              <a:lnSpc>
                <a:spcPct val="100000"/>
              </a:lnSpc>
              <a:spcBef>
                <a:spcPts val="0"/>
              </a:spcBef>
              <a:spcAft>
                <a:spcPts val="0"/>
              </a:spcAft>
              <a:buSzPts val="2400"/>
              <a:buNone/>
              <a:defRPr sz="2400"/>
            </a:lvl7pPr>
            <a:lvl8pPr lvl="7">
              <a:lnSpc>
                <a:spcPct val="100000"/>
              </a:lnSpc>
              <a:spcBef>
                <a:spcPts val="0"/>
              </a:spcBef>
              <a:spcAft>
                <a:spcPts val="0"/>
              </a:spcAft>
              <a:buSzPts val="2400"/>
              <a:buNone/>
              <a:defRPr sz="2400"/>
            </a:lvl8pPr>
            <a:lvl9pPr lvl="8">
              <a:lnSpc>
                <a:spcPct val="100000"/>
              </a:lnSpc>
              <a:spcBef>
                <a:spcPts val="0"/>
              </a:spcBef>
              <a:spcAft>
                <a:spcPts val="0"/>
              </a:spcAft>
              <a:buSzPts val="2400"/>
              <a:buNone/>
              <a:defRPr sz="2400"/>
            </a:lvl9pPr>
          </a:lstStyle>
          <a:p>
            <a:endParaRPr/>
          </a:p>
        </p:txBody>
      </p:sp>
      <p:sp>
        <p:nvSpPr>
          <p:cNvPr id="57" name="Google Shape;57;p7"/>
          <p:cNvSpPr txBox="1">
            <a:spLocks noGrp="1"/>
          </p:cNvSpPr>
          <p:nvPr>
            <p:ph type="subTitle" idx="1"/>
          </p:nvPr>
        </p:nvSpPr>
        <p:spPr>
          <a:xfrm>
            <a:off x="4687050" y="1371600"/>
            <a:ext cx="2661900" cy="30861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1400"/>
              <a:buNone/>
              <a:defRPr sz="1400"/>
            </a:lvl1pPr>
            <a:lvl2pPr lvl="1">
              <a:lnSpc>
                <a:spcPct val="100000"/>
              </a:lnSpc>
              <a:spcBef>
                <a:spcPts val="1600"/>
              </a:spcBef>
              <a:spcAft>
                <a:spcPts val="0"/>
              </a:spcAft>
              <a:buSzPts val="1400"/>
              <a:buNone/>
              <a:defRPr/>
            </a:lvl2pPr>
            <a:lvl3pPr lvl="2">
              <a:lnSpc>
                <a:spcPct val="100000"/>
              </a:lnSpc>
              <a:spcBef>
                <a:spcPts val="1600"/>
              </a:spcBef>
              <a:spcAft>
                <a:spcPts val="0"/>
              </a:spcAft>
              <a:buSzPts val="1400"/>
              <a:buNone/>
              <a:defRPr/>
            </a:lvl3pPr>
            <a:lvl4pPr lvl="3">
              <a:lnSpc>
                <a:spcPct val="100000"/>
              </a:lnSpc>
              <a:spcBef>
                <a:spcPts val="1600"/>
              </a:spcBef>
              <a:spcAft>
                <a:spcPts val="0"/>
              </a:spcAft>
              <a:buSzPts val="1400"/>
              <a:buNone/>
              <a:defRPr/>
            </a:lvl4pPr>
            <a:lvl5pPr lvl="4">
              <a:lnSpc>
                <a:spcPct val="100000"/>
              </a:lnSpc>
              <a:spcBef>
                <a:spcPts val="1600"/>
              </a:spcBef>
              <a:spcAft>
                <a:spcPts val="0"/>
              </a:spcAft>
              <a:buSzPts val="1400"/>
              <a:buNone/>
              <a:defRPr/>
            </a:lvl5pPr>
            <a:lvl6pPr lvl="5">
              <a:lnSpc>
                <a:spcPct val="100000"/>
              </a:lnSpc>
              <a:spcBef>
                <a:spcPts val="1600"/>
              </a:spcBef>
              <a:spcAft>
                <a:spcPts val="0"/>
              </a:spcAft>
              <a:buSzPts val="1400"/>
              <a:buNone/>
              <a:defRPr/>
            </a:lvl6pPr>
            <a:lvl7pPr lvl="6">
              <a:lnSpc>
                <a:spcPct val="100000"/>
              </a:lnSpc>
              <a:spcBef>
                <a:spcPts val="1600"/>
              </a:spcBef>
              <a:spcAft>
                <a:spcPts val="0"/>
              </a:spcAft>
              <a:buSzPts val="1400"/>
              <a:buNone/>
              <a:defRPr/>
            </a:lvl7pPr>
            <a:lvl8pPr lvl="7">
              <a:lnSpc>
                <a:spcPct val="100000"/>
              </a:lnSpc>
              <a:spcBef>
                <a:spcPts val="1600"/>
              </a:spcBef>
              <a:spcAft>
                <a:spcPts val="0"/>
              </a:spcAft>
              <a:buSzPts val="1400"/>
              <a:buNone/>
              <a:defRPr/>
            </a:lvl8pPr>
            <a:lvl9pPr lvl="8">
              <a:lnSpc>
                <a:spcPct val="100000"/>
              </a:lnSpc>
              <a:spcBef>
                <a:spcPts val="1600"/>
              </a:spcBef>
              <a:spcAft>
                <a:spcPts val="1600"/>
              </a:spcAft>
              <a:buSzPts val="1400"/>
              <a:buNone/>
              <a:defRPr/>
            </a:lvl9pPr>
          </a:lstStyle>
          <a:p>
            <a:endParaRPr/>
          </a:p>
        </p:txBody>
      </p:sp>
      <p:sp>
        <p:nvSpPr>
          <p:cNvPr id="58" name="Google Shape;58;p7"/>
          <p:cNvSpPr/>
          <p:nvPr/>
        </p:nvSpPr>
        <p:spPr>
          <a:xfrm>
            <a:off x="7377050" y="4537325"/>
            <a:ext cx="1590075" cy="630850"/>
          </a:xfrm>
          <a:custGeom>
            <a:avLst/>
            <a:gdLst/>
            <a:ahLst/>
            <a:cxnLst/>
            <a:rect l="l" t="t" r="r" b="b"/>
            <a:pathLst>
              <a:path w="63603" h="25234" extrusionOk="0">
                <a:moveTo>
                  <a:pt x="34152" y="0"/>
                </a:moveTo>
                <a:cubicBezTo>
                  <a:pt x="11142" y="0"/>
                  <a:pt x="0" y="25234"/>
                  <a:pt x="0" y="25234"/>
                </a:cubicBezTo>
                <a:lnTo>
                  <a:pt x="63603" y="25234"/>
                </a:lnTo>
                <a:cubicBezTo>
                  <a:pt x="63178" y="21519"/>
                  <a:pt x="62081" y="17876"/>
                  <a:pt x="60383" y="14515"/>
                </a:cubicBezTo>
                <a:cubicBezTo>
                  <a:pt x="50903" y="13454"/>
                  <a:pt x="42378" y="7865"/>
                  <a:pt x="36895" y="118"/>
                </a:cubicBezTo>
                <a:cubicBezTo>
                  <a:pt x="35963" y="39"/>
                  <a:pt x="35048" y="0"/>
                  <a:pt x="34152" y="0"/>
                </a:cubicBezTo>
                <a:close/>
              </a:path>
            </a:pathLst>
          </a:custGeom>
          <a:solidFill>
            <a:srgbClr val="FFD8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7"/>
          <p:cNvSpPr/>
          <p:nvPr/>
        </p:nvSpPr>
        <p:spPr>
          <a:xfrm>
            <a:off x="8299425" y="4540275"/>
            <a:ext cx="587225" cy="359950"/>
          </a:xfrm>
          <a:custGeom>
            <a:avLst/>
            <a:gdLst/>
            <a:ahLst/>
            <a:cxnLst/>
            <a:rect l="l" t="t" r="r" b="b"/>
            <a:pathLst>
              <a:path w="23489" h="14398" extrusionOk="0">
                <a:moveTo>
                  <a:pt x="0" y="0"/>
                </a:moveTo>
                <a:lnTo>
                  <a:pt x="0" y="0"/>
                </a:lnTo>
                <a:cubicBezTo>
                  <a:pt x="5483" y="7747"/>
                  <a:pt x="14044" y="13336"/>
                  <a:pt x="23488" y="14397"/>
                </a:cubicBezTo>
                <a:cubicBezTo>
                  <a:pt x="19314" y="6297"/>
                  <a:pt x="12806" y="3467"/>
                  <a:pt x="12806" y="3467"/>
                </a:cubicBezTo>
                <a:cubicBezTo>
                  <a:pt x="8773" y="1592"/>
                  <a:pt x="4422" y="425"/>
                  <a:pt x="0" y="0"/>
                </a:cubicBezTo>
                <a:close/>
              </a:path>
            </a:pathLst>
          </a:custGeom>
          <a:solidFill>
            <a:srgbClr val="3034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7"/>
          <p:cNvSpPr/>
          <p:nvPr/>
        </p:nvSpPr>
        <p:spPr>
          <a:xfrm>
            <a:off x="8104875" y="3230550"/>
            <a:ext cx="1039125" cy="1679150"/>
          </a:xfrm>
          <a:custGeom>
            <a:avLst/>
            <a:gdLst/>
            <a:ahLst/>
            <a:cxnLst/>
            <a:rect l="l" t="t" r="r" b="b"/>
            <a:pathLst>
              <a:path w="41565" h="67166" extrusionOk="0">
                <a:moveTo>
                  <a:pt x="41564" y="1"/>
                </a:moveTo>
                <a:cubicBezTo>
                  <a:pt x="35091" y="1"/>
                  <a:pt x="28264" y="107"/>
                  <a:pt x="21967" y="1982"/>
                </a:cubicBezTo>
                <a:cubicBezTo>
                  <a:pt x="22356" y="4104"/>
                  <a:pt x="22427" y="6262"/>
                  <a:pt x="22109" y="8384"/>
                </a:cubicBezTo>
                <a:cubicBezTo>
                  <a:pt x="21401" y="13124"/>
                  <a:pt x="18394" y="19067"/>
                  <a:pt x="13973" y="21367"/>
                </a:cubicBezTo>
                <a:lnTo>
                  <a:pt x="13937" y="21367"/>
                </a:lnTo>
                <a:cubicBezTo>
                  <a:pt x="12310" y="22216"/>
                  <a:pt x="10435" y="22463"/>
                  <a:pt x="8631" y="22675"/>
                </a:cubicBezTo>
                <a:lnTo>
                  <a:pt x="2087" y="23418"/>
                </a:lnTo>
                <a:cubicBezTo>
                  <a:pt x="2016" y="23843"/>
                  <a:pt x="1910" y="24232"/>
                  <a:pt x="1804" y="24621"/>
                </a:cubicBezTo>
                <a:cubicBezTo>
                  <a:pt x="0" y="33111"/>
                  <a:pt x="1769" y="42414"/>
                  <a:pt x="6155" y="49842"/>
                </a:cubicBezTo>
                <a:cubicBezTo>
                  <a:pt x="6650" y="50691"/>
                  <a:pt x="7216" y="51540"/>
                  <a:pt x="7782" y="52389"/>
                </a:cubicBezTo>
                <a:cubicBezTo>
                  <a:pt x="12204" y="52814"/>
                  <a:pt x="16555" y="53981"/>
                  <a:pt x="20623" y="55821"/>
                </a:cubicBezTo>
                <a:cubicBezTo>
                  <a:pt x="20623" y="55821"/>
                  <a:pt x="27096" y="58686"/>
                  <a:pt x="31270" y="66786"/>
                </a:cubicBezTo>
                <a:cubicBezTo>
                  <a:pt x="31553" y="66822"/>
                  <a:pt x="31801" y="66857"/>
                  <a:pt x="32049" y="66857"/>
                </a:cubicBezTo>
                <a:cubicBezTo>
                  <a:pt x="32770" y="66911"/>
                  <a:pt x="37826" y="67166"/>
                  <a:pt x="40260" y="67166"/>
                </a:cubicBezTo>
                <a:cubicBezTo>
                  <a:pt x="41050" y="67166"/>
                  <a:pt x="41564" y="67139"/>
                  <a:pt x="41564" y="67069"/>
                </a:cubicBezTo>
                <a:lnTo>
                  <a:pt x="41564" y="1"/>
                </a:lnTo>
                <a:close/>
              </a:path>
            </a:pathLst>
          </a:custGeom>
          <a:solidFill>
            <a:srgbClr val="FFA8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7"/>
          <p:cNvSpPr/>
          <p:nvPr/>
        </p:nvSpPr>
        <p:spPr>
          <a:xfrm>
            <a:off x="7675075" y="2944725"/>
            <a:ext cx="979000" cy="893650"/>
          </a:xfrm>
          <a:custGeom>
            <a:avLst/>
            <a:gdLst/>
            <a:ahLst/>
            <a:cxnLst/>
            <a:rect l="l" t="t" r="r" b="b"/>
            <a:pathLst>
              <a:path w="39160" h="35746" extrusionOk="0">
                <a:moveTo>
                  <a:pt x="23251" y="0"/>
                </a:moveTo>
                <a:cubicBezTo>
                  <a:pt x="18548" y="0"/>
                  <a:pt x="13890" y="1974"/>
                  <a:pt x="10188" y="4960"/>
                </a:cubicBezTo>
                <a:cubicBezTo>
                  <a:pt x="5483" y="8781"/>
                  <a:pt x="2193" y="14051"/>
                  <a:pt x="814" y="19959"/>
                </a:cubicBezTo>
                <a:cubicBezTo>
                  <a:pt x="177" y="22753"/>
                  <a:pt x="0" y="25725"/>
                  <a:pt x="779" y="28484"/>
                </a:cubicBezTo>
                <a:cubicBezTo>
                  <a:pt x="1592" y="31278"/>
                  <a:pt x="3467" y="33790"/>
                  <a:pt x="6120" y="34957"/>
                </a:cubicBezTo>
                <a:cubicBezTo>
                  <a:pt x="7511" y="35551"/>
                  <a:pt x="8980" y="35746"/>
                  <a:pt x="10471" y="35746"/>
                </a:cubicBezTo>
                <a:cubicBezTo>
                  <a:pt x="11823" y="35746"/>
                  <a:pt x="13193" y="35585"/>
                  <a:pt x="14539" y="35417"/>
                </a:cubicBezTo>
                <a:lnTo>
                  <a:pt x="19279" y="34887"/>
                </a:lnTo>
                <a:cubicBezTo>
                  <a:pt x="21225" y="27210"/>
                  <a:pt x="25894" y="19994"/>
                  <a:pt x="32863" y="16068"/>
                </a:cubicBezTo>
                <a:cubicBezTo>
                  <a:pt x="34844" y="14936"/>
                  <a:pt x="36966" y="14051"/>
                  <a:pt x="39159" y="13415"/>
                </a:cubicBezTo>
                <a:cubicBezTo>
                  <a:pt x="38629" y="10549"/>
                  <a:pt x="37355" y="7861"/>
                  <a:pt x="35480" y="5633"/>
                </a:cubicBezTo>
                <a:cubicBezTo>
                  <a:pt x="32827" y="2590"/>
                  <a:pt x="29184" y="609"/>
                  <a:pt x="25186" y="114"/>
                </a:cubicBezTo>
                <a:cubicBezTo>
                  <a:pt x="24542" y="37"/>
                  <a:pt x="23896" y="0"/>
                  <a:pt x="23251" y="0"/>
                </a:cubicBezTo>
                <a:close/>
              </a:path>
            </a:pathLst>
          </a:custGeom>
          <a:solidFill>
            <a:srgbClr val="FEF4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7"/>
          <p:cNvSpPr/>
          <p:nvPr/>
        </p:nvSpPr>
        <p:spPr>
          <a:xfrm>
            <a:off x="8157050" y="3280975"/>
            <a:ext cx="508525" cy="535925"/>
          </a:xfrm>
          <a:custGeom>
            <a:avLst/>
            <a:gdLst/>
            <a:ahLst/>
            <a:cxnLst/>
            <a:rect l="l" t="t" r="r" b="b"/>
            <a:pathLst>
              <a:path w="20341" h="21437" extrusionOk="0">
                <a:moveTo>
                  <a:pt x="19880" y="0"/>
                </a:moveTo>
                <a:cubicBezTo>
                  <a:pt x="17687" y="637"/>
                  <a:pt x="15565" y="1521"/>
                  <a:pt x="13584" y="2653"/>
                </a:cubicBezTo>
                <a:cubicBezTo>
                  <a:pt x="6615" y="6580"/>
                  <a:pt x="1946" y="13796"/>
                  <a:pt x="0" y="21437"/>
                </a:cubicBezTo>
                <a:lnTo>
                  <a:pt x="6544" y="20694"/>
                </a:lnTo>
                <a:cubicBezTo>
                  <a:pt x="8348" y="20446"/>
                  <a:pt x="10223" y="20234"/>
                  <a:pt x="11850" y="19385"/>
                </a:cubicBezTo>
                <a:lnTo>
                  <a:pt x="11886" y="19385"/>
                </a:lnTo>
                <a:cubicBezTo>
                  <a:pt x="16307" y="17086"/>
                  <a:pt x="19314" y="11143"/>
                  <a:pt x="20022" y="6403"/>
                </a:cubicBezTo>
                <a:cubicBezTo>
                  <a:pt x="20340" y="4280"/>
                  <a:pt x="20269" y="2087"/>
                  <a:pt x="19880" y="0"/>
                </a:cubicBezTo>
                <a:close/>
              </a:path>
            </a:pathLst>
          </a:custGeom>
          <a:solidFill>
            <a:srgbClr val="FFD8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75"/>
        <p:cNvGrpSpPr/>
        <p:nvPr/>
      </p:nvGrpSpPr>
      <p:grpSpPr>
        <a:xfrm>
          <a:off x="0" y="0"/>
          <a:ext cx="0" cy="0"/>
          <a:chOff x="0" y="0"/>
          <a:chExt cx="0" cy="0"/>
        </a:xfrm>
      </p:grpSpPr>
      <p:sp>
        <p:nvSpPr>
          <p:cNvPr id="76" name="Google Shape;76;p9"/>
          <p:cNvSpPr txBox="1">
            <a:spLocks noGrp="1"/>
          </p:cNvSpPr>
          <p:nvPr>
            <p:ph type="title"/>
          </p:nvPr>
        </p:nvSpPr>
        <p:spPr>
          <a:xfrm>
            <a:off x="716250" y="445578"/>
            <a:ext cx="3855900" cy="640200"/>
          </a:xfrm>
          <a:prstGeom prst="rect">
            <a:avLst/>
          </a:prstGeom>
        </p:spPr>
        <p:txBody>
          <a:bodyPr spcFirstLastPara="1" wrap="square" lIns="91425" tIns="91425" rIns="91425" bIns="91425" anchor="t" anchorCtr="0">
            <a:noAutofit/>
          </a:bodyPr>
          <a:lstStyle>
            <a:lvl1pPr lvl="0">
              <a:spcBef>
                <a:spcPts val="0"/>
              </a:spcBef>
              <a:spcAft>
                <a:spcPts val="0"/>
              </a:spcAft>
              <a:buSzPts val="3800"/>
              <a:buNone/>
              <a:defRPr sz="38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77" name="Google Shape;77;p9"/>
          <p:cNvSpPr txBox="1">
            <a:spLocks noGrp="1"/>
          </p:cNvSpPr>
          <p:nvPr>
            <p:ph type="subTitle" idx="1"/>
          </p:nvPr>
        </p:nvSpPr>
        <p:spPr>
          <a:xfrm>
            <a:off x="5148200" y="1371600"/>
            <a:ext cx="2844000" cy="30861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1400"/>
              <a:buNone/>
              <a:defRPr sz="1400"/>
            </a:lvl1pPr>
            <a:lvl2pPr lvl="1">
              <a:spcBef>
                <a:spcPts val="160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
        <p:nvSpPr>
          <p:cNvPr id="78" name="Google Shape;78;p9"/>
          <p:cNvSpPr/>
          <p:nvPr/>
        </p:nvSpPr>
        <p:spPr>
          <a:xfrm>
            <a:off x="0" y="4512650"/>
            <a:ext cx="1590075" cy="630850"/>
          </a:xfrm>
          <a:custGeom>
            <a:avLst/>
            <a:gdLst/>
            <a:ahLst/>
            <a:cxnLst/>
            <a:rect l="l" t="t" r="r" b="b"/>
            <a:pathLst>
              <a:path w="63603" h="25234" extrusionOk="0">
                <a:moveTo>
                  <a:pt x="34152" y="0"/>
                </a:moveTo>
                <a:cubicBezTo>
                  <a:pt x="11142" y="0"/>
                  <a:pt x="0" y="25234"/>
                  <a:pt x="0" y="25234"/>
                </a:cubicBezTo>
                <a:lnTo>
                  <a:pt x="63603" y="25234"/>
                </a:lnTo>
                <a:cubicBezTo>
                  <a:pt x="63178" y="21519"/>
                  <a:pt x="62081" y="17876"/>
                  <a:pt x="60383" y="14515"/>
                </a:cubicBezTo>
                <a:cubicBezTo>
                  <a:pt x="50903" y="13454"/>
                  <a:pt x="42378" y="7865"/>
                  <a:pt x="36895" y="118"/>
                </a:cubicBezTo>
                <a:cubicBezTo>
                  <a:pt x="35963" y="39"/>
                  <a:pt x="35048" y="0"/>
                  <a:pt x="341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9"/>
          <p:cNvSpPr/>
          <p:nvPr/>
        </p:nvSpPr>
        <p:spPr>
          <a:xfrm>
            <a:off x="8313925" y="1595550"/>
            <a:ext cx="587225" cy="359950"/>
          </a:xfrm>
          <a:custGeom>
            <a:avLst/>
            <a:gdLst/>
            <a:ahLst/>
            <a:cxnLst/>
            <a:rect l="l" t="t" r="r" b="b"/>
            <a:pathLst>
              <a:path w="23489" h="14398" extrusionOk="0">
                <a:moveTo>
                  <a:pt x="0" y="0"/>
                </a:moveTo>
                <a:lnTo>
                  <a:pt x="0" y="0"/>
                </a:lnTo>
                <a:cubicBezTo>
                  <a:pt x="5483" y="7747"/>
                  <a:pt x="14044" y="13336"/>
                  <a:pt x="23488" y="14397"/>
                </a:cubicBezTo>
                <a:cubicBezTo>
                  <a:pt x="19314" y="6297"/>
                  <a:pt x="12806" y="3467"/>
                  <a:pt x="12806" y="3467"/>
                </a:cubicBezTo>
                <a:cubicBezTo>
                  <a:pt x="8773" y="1592"/>
                  <a:pt x="4422" y="425"/>
                  <a:pt x="0" y="0"/>
                </a:cubicBezTo>
                <a:close/>
              </a:path>
            </a:pathLst>
          </a:custGeom>
          <a:solidFill>
            <a:srgbClr val="3034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9"/>
          <p:cNvSpPr/>
          <p:nvPr/>
        </p:nvSpPr>
        <p:spPr>
          <a:xfrm>
            <a:off x="8119375" y="285825"/>
            <a:ext cx="1039125" cy="1679150"/>
          </a:xfrm>
          <a:custGeom>
            <a:avLst/>
            <a:gdLst/>
            <a:ahLst/>
            <a:cxnLst/>
            <a:rect l="l" t="t" r="r" b="b"/>
            <a:pathLst>
              <a:path w="41565" h="67166" extrusionOk="0">
                <a:moveTo>
                  <a:pt x="41564" y="1"/>
                </a:moveTo>
                <a:cubicBezTo>
                  <a:pt x="35091" y="1"/>
                  <a:pt x="28264" y="107"/>
                  <a:pt x="21967" y="1982"/>
                </a:cubicBezTo>
                <a:cubicBezTo>
                  <a:pt x="22356" y="4104"/>
                  <a:pt x="22427" y="6262"/>
                  <a:pt x="22109" y="8384"/>
                </a:cubicBezTo>
                <a:cubicBezTo>
                  <a:pt x="21401" y="13124"/>
                  <a:pt x="18394" y="19067"/>
                  <a:pt x="13973" y="21367"/>
                </a:cubicBezTo>
                <a:lnTo>
                  <a:pt x="13937" y="21367"/>
                </a:lnTo>
                <a:cubicBezTo>
                  <a:pt x="12310" y="22216"/>
                  <a:pt x="10435" y="22463"/>
                  <a:pt x="8631" y="22675"/>
                </a:cubicBezTo>
                <a:lnTo>
                  <a:pt x="2087" y="23418"/>
                </a:lnTo>
                <a:cubicBezTo>
                  <a:pt x="2016" y="23843"/>
                  <a:pt x="1910" y="24232"/>
                  <a:pt x="1804" y="24621"/>
                </a:cubicBezTo>
                <a:cubicBezTo>
                  <a:pt x="0" y="33111"/>
                  <a:pt x="1769" y="42414"/>
                  <a:pt x="6155" y="49842"/>
                </a:cubicBezTo>
                <a:cubicBezTo>
                  <a:pt x="6650" y="50691"/>
                  <a:pt x="7216" y="51540"/>
                  <a:pt x="7782" y="52389"/>
                </a:cubicBezTo>
                <a:cubicBezTo>
                  <a:pt x="12204" y="52814"/>
                  <a:pt x="16555" y="53981"/>
                  <a:pt x="20623" y="55821"/>
                </a:cubicBezTo>
                <a:cubicBezTo>
                  <a:pt x="20623" y="55821"/>
                  <a:pt x="27096" y="58686"/>
                  <a:pt x="31270" y="66786"/>
                </a:cubicBezTo>
                <a:cubicBezTo>
                  <a:pt x="31553" y="66822"/>
                  <a:pt x="31801" y="66857"/>
                  <a:pt x="32049" y="66857"/>
                </a:cubicBezTo>
                <a:cubicBezTo>
                  <a:pt x="32770" y="66911"/>
                  <a:pt x="37826" y="67166"/>
                  <a:pt x="40260" y="67166"/>
                </a:cubicBezTo>
                <a:cubicBezTo>
                  <a:pt x="41050" y="67166"/>
                  <a:pt x="41564" y="67139"/>
                  <a:pt x="41564" y="67069"/>
                </a:cubicBezTo>
                <a:lnTo>
                  <a:pt x="41564" y="1"/>
                </a:lnTo>
                <a:close/>
              </a:path>
            </a:pathLst>
          </a:custGeom>
          <a:solidFill>
            <a:srgbClr val="FFA8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9"/>
          <p:cNvSpPr/>
          <p:nvPr/>
        </p:nvSpPr>
        <p:spPr>
          <a:xfrm>
            <a:off x="7689575" y="0"/>
            <a:ext cx="979000" cy="893650"/>
          </a:xfrm>
          <a:custGeom>
            <a:avLst/>
            <a:gdLst/>
            <a:ahLst/>
            <a:cxnLst/>
            <a:rect l="l" t="t" r="r" b="b"/>
            <a:pathLst>
              <a:path w="39160" h="35746" extrusionOk="0">
                <a:moveTo>
                  <a:pt x="23251" y="0"/>
                </a:moveTo>
                <a:cubicBezTo>
                  <a:pt x="18548" y="0"/>
                  <a:pt x="13890" y="1974"/>
                  <a:pt x="10188" y="4960"/>
                </a:cubicBezTo>
                <a:cubicBezTo>
                  <a:pt x="5483" y="8781"/>
                  <a:pt x="2193" y="14051"/>
                  <a:pt x="814" y="19959"/>
                </a:cubicBezTo>
                <a:cubicBezTo>
                  <a:pt x="177" y="22753"/>
                  <a:pt x="0" y="25725"/>
                  <a:pt x="779" y="28484"/>
                </a:cubicBezTo>
                <a:cubicBezTo>
                  <a:pt x="1592" y="31278"/>
                  <a:pt x="3467" y="33790"/>
                  <a:pt x="6120" y="34957"/>
                </a:cubicBezTo>
                <a:cubicBezTo>
                  <a:pt x="7511" y="35551"/>
                  <a:pt x="8980" y="35746"/>
                  <a:pt x="10471" y="35746"/>
                </a:cubicBezTo>
                <a:cubicBezTo>
                  <a:pt x="11823" y="35746"/>
                  <a:pt x="13193" y="35585"/>
                  <a:pt x="14539" y="35417"/>
                </a:cubicBezTo>
                <a:lnTo>
                  <a:pt x="19279" y="34887"/>
                </a:lnTo>
                <a:cubicBezTo>
                  <a:pt x="21225" y="27210"/>
                  <a:pt x="25894" y="19994"/>
                  <a:pt x="32863" y="16068"/>
                </a:cubicBezTo>
                <a:cubicBezTo>
                  <a:pt x="34844" y="14936"/>
                  <a:pt x="36966" y="14051"/>
                  <a:pt x="39159" y="13415"/>
                </a:cubicBezTo>
                <a:cubicBezTo>
                  <a:pt x="38629" y="10549"/>
                  <a:pt x="37355" y="7861"/>
                  <a:pt x="35480" y="5633"/>
                </a:cubicBezTo>
                <a:cubicBezTo>
                  <a:pt x="32827" y="2590"/>
                  <a:pt x="29184" y="609"/>
                  <a:pt x="25186" y="114"/>
                </a:cubicBezTo>
                <a:cubicBezTo>
                  <a:pt x="24542" y="37"/>
                  <a:pt x="23896" y="0"/>
                  <a:pt x="23251" y="0"/>
                </a:cubicBezTo>
                <a:close/>
              </a:path>
            </a:pathLst>
          </a:custGeom>
          <a:solidFill>
            <a:srgbClr val="FEF4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9"/>
          <p:cNvSpPr/>
          <p:nvPr/>
        </p:nvSpPr>
        <p:spPr>
          <a:xfrm>
            <a:off x="8171550" y="336250"/>
            <a:ext cx="508525" cy="535925"/>
          </a:xfrm>
          <a:custGeom>
            <a:avLst/>
            <a:gdLst/>
            <a:ahLst/>
            <a:cxnLst/>
            <a:rect l="l" t="t" r="r" b="b"/>
            <a:pathLst>
              <a:path w="20341" h="21437" extrusionOk="0">
                <a:moveTo>
                  <a:pt x="19880" y="0"/>
                </a:moveTo>
                <a:cubicBezTo>
                  <a:pt x="17687" y="637"/>
                  <a:pt x="15565" y="1521"/>
                  <a:pt x="13584" y="2653"/>
                </a:cubicBezTo>
                <a:cubicBezTo>
                  <a:pt x="6615" y="6580"/>
                  <a:pt x="1946" y="13796"/>
                  <a:pt x="0" y="21437"/>
                </a:cubicBezTo>
                <a:lnTo>
                  <a:pt x="6544" y="20694"/>
                </a:lnTo>
                <a:cubicBezTo>
                  <a:pt x="8348" y="20446"/>
                  <a:pt x="10223" y="20234"/>
                  <a:pt x="11850" y="19385"/>
                </a:cubicBezTo>
                <a:lnTo>
                  <a:pt x="11886" y="19385"/>
                </a:lnTo>
                <a:cubicBezTo>
                  <a:pt x="16307" y="17086"/>
                  <a:pt x="19314" y="11143"/>
                  <a:pt x="20022" y="6403"/>
                </a:cubicBezTo>
                <a:cubicBezTo>
                  <a:pt x="20340" y="4280"/>
                  <a:pt x="20269" y="2087"/>
                  <a:pt x="19880" y="0"/>
                </a:cubicBezTo>
                <a:close/>
              </a:path>
            </a:pathLst>
          </a:custGeom>
          <a:solidFill>
            <a:srgbClr val="FFD8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9"/>
          <p:cNvSpPr/>
          <p:nvPr/>
        </p:nvSpPr>
        <p:spPr>
          <a:xfrm>
            <a:off x="922375" y="4512650"/>
            <a:ext cx="587225" cy="359950"/>
          </a:xfrm>
          <a:custGeom>
            <a:avLst/>
            <a:gdLst/>
            <a:ahLst/>
            <a:cxnLst/>
            <a:rect l="l" t="t" r="r" b="b"/>
            <a:pathLst>
              <a:path w="23489" h="14398" extrusionOk="0">
                <a:moveTo>
                  <a:pt x="0" y="0"/>
                </a:moveTo>
                <a:lnTo>
                  <a:pt x="0" y="0"/>
                </a:lnTo>
                <a:cubicBezTo>
                  <a:pt x="5483" y="7747"/>
                  <a:pt x="14044" y="13336"/>
                  <a:pt x="23488" y="14397"/>
                </a:cubicBezTo>
                <a:cubicBezTo>
                  <a:pt x="19314" y="6297"/>
                  <a:pt x="12806" y="3467"/>
                  <a:pt x="12806" y="3467"/>
                </a:cubicBezTo>
                <a:cubicBezTo>
                  <a:pt x="8773" y="1592"/>
                  <a:pt x="4422" y="425"/>
                  <a:pt x="0" y="0"/>
                </a:cubicBezTo>
                <a:close/>
              </a:path>
            </a:pathLst>
          </a:custGeom>
          <a:solidFill>
            <a:srgbClr val="3034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84"/>
        <p:cNvGrpSpPr/>
        <p:nvPr/>
      </p:nvGrpSpPr>
      <p:grpSpPr>
        <a:xfrm>
          <a:off x="0" y="0"/>
          <a:ext cx="0" cy="0"/>
          <a:chOff x="0" y="0"/>
          <a:chExt cx="0" cy="0"/>
        </a:xfrm>
      </p:grpSpPr>
      <p:sp>
        <p:nvSpPr>
          <p:cNvPr id="85" name="Google Shape;85;p10"/>
          <p:cNvSpPr txBox="1">
            <a:spLocks noGrp="1"/>
          </p:cNvSpPr>
          <p:nvPr>
            <p:ph type="body" idx="1"/>
          </p:nvPr>
        </p:nvSpPr>
        <p:spPr>
          <a:xfrm>
            <a:off x="3807450" y="1803625"/>
            <a:ext cx="4620300" cy="1459500"/>
          </a:xfrm>
          <a:prstGeom prst="rect">
            <a:avLst/>
          </a:prstGeom>
        </p:spPr>
        <p:txBody>
          <a:bodyPr spcFirstLastPara="1" wrap="square" lIns="91425" tIns="91425" rIns="91425" bIns="91425" anchor="ctr" anchorCtr="0">
            <a:noAutofit/>
          </a:bodyPr>
          <a:lstStyle>
            <a:lvl1pPr marL="457200" lvl="0" indent="-228600" algn="r">
              <a:lnSpc>
                <a:spcPct val="100000"/>
              </a:lnSpc>
              <a:spcBef>
                <a:spcPts val="0"/>
              </a:spcBef>
              <a:spcAft>
                <a:spcPts val="0"/>
              </a:spcAft>
              <a:buSzPts val="1800"/>
              <a:buNone/>
              <a:defRPr sz="3000">
                <a:latin typeface="Palanquin SemiBold"/>
                <a:ea typeface="Palanquin SemiBold"/>
                <a:cs typeface="Palanquin SemiBold"/>
                <a:sym typeface="Palanquin SemiBold"/>
              </a:defRPr>
            </a:lvl1pPr>
          </a:lstStyle>
          <a:p>
            <a:endParaRPr/>
          </a:p>
        </p:txBody>
      </p:sp>
      <p:grpSp>
        <p:nvGrpSpPr>
          <p:cNvPr id="86" name="Google Shape;86;p10"/>
          <p:cNvGrpSpPr/>
          <p:nvPr/>
        </p:nvGrpSpPr>
        <p:grpSpPr>
          <a:xfrm rot="-5400000">
            <a:off x="7268093" y="89816"/>
            <a:ext cx="1985861" cy="1765938"/>
            <a:chOff x="3033525" y="2679425"/>
            <a:chExt cx="1834175" cy="1631050"/>
          </a:xfrm>
        </p:grpSpPr>
        <p:sp>
          <p:nvSpPr>
            <p:cNvPr id="87" name="Google Shape;87;p10"/>
            <p:cNvSpPr/>
            <p:nvPr/>
          </p:nvSpPr>
          <p:spPr>
            <a:xfrm>
              <a:off x="4141625" y="2679425"/>
              <a:ext cx="720750" cy="504975"/>
            </a:xfrm>
            <a:custGeom>
              <a:avLst/>
              <a:gdLst/>
              <a:ahLst/>
              <a:cxnLst/>
              <a:rect l="l" t="t" r="r" b="b"/>
              <a:pathLst>
                <a:path w="28830" h="20199" extrusionOk="0">
                  <a:moveTo>
                    <a:pt x="16294" y="0"/>
                  </a:moveTo>
                  <a:cubicBezTo>
                    <a:pt x="11568" y="0"/>
                    <a:pt x="7077" y="1785"/>
                    <a:pt x="3750" y="5354"/>
                  </a:cubicBezTo>
                  <a:cubicBezTo>
                    <a:pt x="2229" y="6981"/>
                    <a:pt x="991" y="8785"/>
                    <a:pt x="0" y="10766"/>
                  </a:cubicBezTo>
                  <a:cubicBezTo>
                    <a:pt x="7932" y="16593"/>
                    <a:pt x="18027" y="20199"/>
                    <a:pt x="26488" y="20199"/>
                  </a:cubicBezTo>
                  <a:cubicBezTo>
                    <a:pt x="27272" y="20199"/>
                    <a:pt x="28042" y="20168"/>
                    <a:pt x="28795" y="20105"/>
                  </a:cubicBezTo>
                  <a:cubicBezTo>
                    <a:pt x="28795" y="20105"/>
                    <a:pt x="28795" y="13454"/>
                    <a:pt x="28830" y="4186"/>
                  </a:cubicBezTo>
                  <a:cubicBezTo>
                    <a:pt x="27627" y="1180"/>
                    <a:pt x="21118" y="437"/>
                    <a:pt x="18713" y="154"/>
                  </a:cubicBezTo>
                  <a:cubicBezTo>
                    <a:pt x="17903" y="51"/>
                    <a:pt x="17095" y="0"/>
                    <a:pt x="162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10"/>
            <p:cNvSpPr/>
            <p:nvPr/>
          </p:nvSpPr>
          <p:spPr>
            <a:xfrm>
              <a:off x="3400525" y="2784075"/>
              <a:ext cx="1467175" cy="1526400"/>
            </a:xfrm>
            <a:custGeom>
              <a:avLst/>
              <a:gdLst/>
              <a:ahLst/>
              <a:cxnLst/>
              <a:rect l="l" t="t" r="r" b="b"/>
              <a:pathLst>
                <a:path w="58687" h="61056" extrusionOk="0">
                  <a:moveTo>
                    <a:pt x="58474" y="0"/>
                  </a:moveTo>
                  <a:cubicBezTo>
                    <a:pt x="58474" y="9268"/>
                    <a:pt x="58439" y="15919"/>
                    <a:pt x="58439" y="15919"/>
                  </a:cubicBezTo>
                  <a:cubicBezTo>
                    <a:pt x="57686" y="15982"/>
                    <a:pt x="56916" y="16013"/>
                    <a:pt x="56133" y="16013"/>
                  </a:cubicBezTo>
                  <a:cubicBezTo>
                    <a:pt x="47676" y="16013"/>
                    <a:pt x="37608" y="12407"/>
                    <a:pt x="29644" y="6580"/>
                  </a:cubicBezTo>
                  <a:cubicBezTo>
                    <a:pt x="27133" y="11426"/>
                    <a:pt x="25895" y="17086"/>
                    <a:pt x="25152" y="22321"/>
                  </a:cubicBezTo>
                  <a:cubicBezTo>
                    <a:pt x="23701" y="32721"/>
                    <a:pt x="21437" y="45562"/>
                    <a:pt x="9906" y="49311"/>
                  </a:cubicBezTo>
                  <a:cubicBezTo>
                    <a:pt x="7806" y="50011"/>
                    <a:pt x="5614" y="50250"/>
                    <a:pt x="3411" y="50250"/>
                  </a:cubicBezTo>
                  <a:cubicBezTo>
                    <a:pt x="2274" y="50250"/>
                    <a:pt x="1133" y="50186"/>
                    <a:pt x="1" y="50090"/>
                  </a:cubicBezTo>
                  <a:lnTo>
                    <a:pt x="1" y="50090"/>
                  </a:lnTo>
                  <a:cubicBezTo>
                    <a:pt x="2583" y="53450"/>
                    <a:pt x="4635" y="57129"/>
                    <a:pt x="6156" y="61056"/>
                  </a:cubicBezTo>
                  <a:lnTo>
                    <a:pt x="58686" y="61056"/>
                  </a:lnTo>
                  <a:lnTo>
                    <a:pt x="58686" y="991"/>
                  </a:lnTo>
                  <a:cubicBezTo>
                    <a:pt x="58686" y="673"/>
                    <a:pt x="58615" y="319"/>
                    <a:pt x="584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10"/>
            <p:cNvSpPr/>
            <p:nvPr/>
          </p:nvSpPr>
          <p:spPr>
            <a:xfrm>
              <a:off x="3033525" y="4024550"/>
              <a:ext cx="520900" cy="285925"/>
            </a:xfrm>
            <a:custGeom>
              <a:avLst/>
              <a:gdLst/>
              <a:ahLst/>
              <a:cxnLst/>
              <a:rect l="l" t="t" r="r" b="b"/>
              <a:pathLst>
                <a:path w="20836" h="11437" extrusionOk="0">
                  <a:moveTo>
                    <a:pt x="9485" y="1"/>
                  </a:moveTo>
                  <a:cubicBezTo>
                    <a:pt x="7802" y="1"/>
                    <a:pt x="6190" y="322"/>
                    <a:pt x="4599" y="1461"/>
                  </a:cubicBezTo>
                  <a:cubicBezTo>
                    <a:pt x="3078" y="2664"/>
                    <a:pt x="1911" y="4256"/>
                    <a:pt x="1274" y="6060"/>
                  </a:cubicBezTo>
                  <a:cubicBezTo>
                    <a:pt x="1097" y="6555"/>
                    <a:pt x="1" y="11437"/>
                    <a:pt x="461" y="11437"/>
                  </a:cubicBezTo>
                  <a:lnTo>
                    <a:pt x="20836" y="11437"/>
                  </a:lnTo>
                  <a:cubicBezTo>
                    <a:pt x="19315" y="7510"/>
                    <a:pt x="17263" y="3831"/>
                    <a:pt x="14716" y="471"/>
                  </a:cubicBezTo>
                  <a:cubicBezTo>
                    <a:pt x="14363" y="435"/>
                    <a:pt x="14009" y="400"/>
                    <a:pt x="13690" y="365"/>
                  </a:cubicBezTo>
                  <a:cubicBezTo>
                    <a:pt x="12227" y="207"/>
                    <a:pt x="10833" y="1"/>
                    <a:pt x="948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0" name="Google Shape;90;p10"/>
          <p:cNvSpPr/>
          <p:nvPr/>
        </p:nvSpPr>
        <p:spPr>
          <a:xfrm rot="10800000" flipH="1">
            <a:off x="7100029" y="3681857"/>
            <a:ext cx="2127306" cy="1545218"/>
          </a:xfrm>
          <a:custGeom>
            <a:avLst/>
            <a:gdLst/>
            <a:ahLst/>
            <a:cxnLst/>
            <a:rect l="l" t="t" r="r" b="b"/>
            <a:pathLst>
              <a:path w="65688" h="47714" extrusionOk="0">
                <a:moveTo>
                  <a:pt x="65300" y="0"/>
                </a:moveTo>
                <a:lnTo>
                  <a:pt x="0" y="36"/>
                </a:lnTo>
                <a:lnTo>
                  <a:pt x="0" y="36"/>
                </a:lnTo>
                <a:cubicBezTo>
                  <a:pt x="531" y="36"/>
                  <a:pt x="1663" y="1486"/>
                  <a:pt x="1981" y="1804"/>
                </a:cubicBezTo>
                <a:cubicBezTo>
                  <a:pt x="2653" y="2476"/>
                  <a:pt x="3290" y="3219"/>
                  <a:pt x="3891" y="3997"/>
                </a:cubicBezTo>
                <a:lnTo>
                  <a:pt x="23524" y="3997"/>
                </a:lnTo>
                <a:cubicBezTo>
                  <a:pt x="25611" y="3997"/>
                  <a:pt x="24160" y="14999"/>
                  <a:pt x="23736" y="16272"/>
                </a:cubicBezTo>
                <a:cubicBezTo>
                  <a:pt x="22356" y="19916"/>
                  <a:pt x="19951" y="23064"/>
                  <a:pt x="16767" y="25292"/>
                </a:cubicBezTo>
                <a:cubicBezTo>
                  <a:pt x="12664" y="28122"/>
                  <a:pt x="7888" y="30033"/>
                  <a:pt x="4139" y="33393"/>
                </a:cubicBezTo>
                <a:cubicBezTo>
                  <a:pt x="4139" y="33570"/>
                  <a:pt x="4103" y="33782"/>
                  <a:pt x="4068" y="33959"/>
                </a:cubicBezTo>
                <a:cubicBezTo>
                  <a:pt x="3431" y="41175"/>
                  <a:pt x="7464" y="47260"/>
                  <a:pt x="14999" y="47684"/>
                </a:cubicBezTo>
                <a:cubicBezTo>
                  <a:pt x="15353" y="47704"/>
                  <a:pt x="15707" y="47714"/>
                  <a:pt x="16062" y="47714"/>
                </a:cubicBezTo>
                <a:cubicBezTo>
                  <a:pt x="19467" y="47714"/>
                  <a:pt x="22903" y="46828"/>
                  <a:pt x="26106" y="45738"/>
                </a:cubicBezTo>
                <a:cubicBezTo>
                  <a:pt x="31341" y="43934"/>
                  <a:pt x="36435" y="41670"/>
                  <a:pt x="41281" y="38982"/>
                </a:cubicBezTo>
                <a:cubicBezTo>
                  <a:pt x="44996" y="36930"/>
                  <a:pt x="48639" y="34454"/>
                  <a:pt x="52601" y="32792"/>
                </a:cubicBezTo>
                <a:cubicBezTo>
                  <a:pt x="55323" y="31693"/>
                  <a:pt x="58722" y="30806"/>
                  <a:pt x="61897" y="30806"/>
                </a:cubicBezTo>
                <a:cubicBezTo>
                  <a:pt x="63013" y="30806"/>
                  <a:pt x="64102" y="30916"/>
                  <a:pt x="65123" y="31164"/>
                </a:cubicBezTo>
                <a:cubicBezTo>
                  <a:pt x="65125" y="31165"/>
                  <a:pt x="65126" y="31165"/>
                  <a:pt x="65127" y="31165"/>
                </a:cubicBezTo>
                <a:cubicBezTo>
                  <a:pt x="65688" y="31165"/>
                  <a:pt x="65300" y="0"/>
                  <a:pt x="6530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10"/>
          <p:cNvSpPr/>
          <p:nvPr/>
        </p:nvSpPr>
        <p:spPr>
          <a:xfrm rot="10800000" flipH="1">
            <a:off x="7218006" y="4145612"/>
            <a:ext cx="711434" cy="962320"/>
          </a:xfrm>
          <a:custGeom>
            <a:avLst/>
            <a:gdLst/>
            <a:ahLst/>
            <a:cxnLst/>
            <a:rect l="l" t="t" r="r" b="b"/>
            <a:pathLst>
              <a:path w="21968" h="29715" extrusionOk="0">
                <a:moveTo>
                  <a:pt x="1" y="0"/>
                </a:moveTo>
                <a:cubicBezTo>
                  <a:pt x="2689" y="3573"/>
                  <a:pt x="4528" y="8278"/>
                  <a:pt x="4352" y="12841"/>
                </a:cubicBezTo>
                <a:cubicBezTo>
                  <a:pt x="4104" y="18607"/>
                  <a:pt x="1203" y="23983"/>
                  <a:pt x="531" y="29714"/>
                </a:cubicBezTo>
                <a:cubicBezTo>
                  <a:pt x="4245" y="26354"/>
                  <a:pt x="9021" y="24443"/>
                  <a:pt x="13124" y="21613"/>
                </a:cubicBezTo>
                <a:cubicBezTo>
                  <a:pt x="16308" y="19385"/>
                  <a:pt x="18713" y="16237"/>
                  <a:pt x="20093" y="12593"/>
                </a:cubicBezTo>
                <a:cubicBezTo>
                  <a:pt x="20517" y="11355"/>
                  <a:pt x="21968" y="318"/>
                  <a:pt x="19881" y="318"/>
                </a:cubicBezTo>
                <a:cubicBezTo>
                  <a:pt x="19881" y="318"/>
                  <a:pt x="9905" y="0"/>
                  <a:pt x="1" y="0"/>
                </a:cubicBezTo>
                <a:close/>
              </a:path>
            </a:pathLst>
          </a:custGeom>
          <a:solidFill>
            <a:srgbClr val="FEF4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10"/>
          <p:cNvSpPr/>
          <p:nvPr/>
        </p:nvSpPr>
        <p:spPr>
          <a:xfrm rot="-4289554" flipH="1">
            <a:off x="7106935" y="3475173"/>
            <a:ext cx="687990" cy="537653"/>
          </a:xfrm>
          <a:custGeom>
            <a:avLst/>
            <a:gdLst/>
            <a:ahLst/>
            <a:cxnLst/>
            <a:rect l="l" t="t" r="r" b="b"/>
            <a:pathLst>
              <a:path w="27522" h="21508" extrusionOk="0">
                <a:moveTo>
                  <a:pt x="13885" y="0"/>
                </a:moveTo>
                <a:cubicBezTo>
                  <a:pt x="11736" y="0"/>
                  <a:pt x="9587" y="354"/>
                  <a:pt x="7535" y="1061"/>
                </a:cubicBezTo>
                <a:cubicBezTo>
                  <a:pt x="5519" y="1663"/>
                  <a:pt x="3715" y="2795"/>
                  <a:pt x="2265" y="4280"/>
                </a:cubicBezTo>
                <a:cubicBezTo>
                  <a:pt x="850" y="5801"/>
                  <a:pt x="1" y="7924"/>
                  <a:pt x="284" y="9940"/>
                </a:cubicBezTo>
                <a:cubicBezTo>
                  <a:pt x="567" y="11956"/>
                  <a:pt x="1840" y="13619"/>
                  <a:pt x="3114" y="15175"/>
                </a:cubicBezTo>
                <a:lnTo>
                  <a:pt x="8101" y="21507"/>
                </a:lnTo>
                <a:cubicBezTo>
                  <a:pt x="9057" y="18784"/>
                  <a:pt x="10507" y="16307"/>
                  <a:pt x="12382" y="14150"/>
                </a:cubicBezTo>
                <a:cubicBezTo>
                  <a:pt x="16450" y="9657"/>
                  <a:pt x="21968" y="7889"/>
                  <a:pt x="27522" y="6155"/>
                </a:cubicBezTo>
                <a:cubicBezTo>
                  <a:pt x="25647" y="3750"/>
                  <a:pt x="23100" y="1981"/>
                  <a:pt x="20235" y="1061"/>
                </a:cubicBezTo>
                <a:cubicBezTo>
                  <a:pt x="18183" y="354"/>
                  <a:pt x="16034" y="0"/>
                  <a:pt x="13885" y="0"/>
                </a:cubicBezTo>
                <a:close/>
              </a:path>
            </a:pathLst>
          </a:custGeom>
          <a:solidFill>
            <a:srgbClr val="CAD5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10"/>
          <p:cNvSpPr/>
          <p:nvPr/>
        </p:nvSpPr>
        <p:spPr>
          <a:xfrm rot="-4289554" flipH="1">
            <a:off x="7252342" y="3670160"/>
            <a:ext cx="550927" cy="481758"/>
          </a:xfrm>
          <a:custGeom>
            <a:avLst/>
            <a:gdLst/>
            <a:ahLst/>
            <a:cxnLst/>
            <a:rect l="l" t="t" r="r" b="b"/>
            <a:pathLst>
              <a:path w="22039" h="19272" extrusionOk="0">
                <a:moveTo>
                  <a:pt x="19421" y="0"/>
                </a:moveTo>
                <a:cubicBezTo>
                  <a:pt x="13867" y="1734"/>
                  <a:pt x="8384" y="3502"/>
                  <a:pt x="4281" y="7995"/>
                </a:cubicBezTo>
                <a:cubicBezTo>
                  <a:pt x="2406" y="10152"/>
                  <a:pt x="920" y="12629"/>
                  <a:pt x="0" y="15352"/>
                </a:cubicBezTo>
                <a:cubicBezTo>
                  <a:pt x="814" y="16378"/>
                  <a:pt x="1663" y="17439"/>
                  <a:pt x="2795" y="18112"/>
                </a:cubicBezTo>
                <a:cubicBezTo>
                  <a:pt x="4221" y="18931"/>
                  <a:pt x="6011" y="19272"/>
                  <a:pt x="7835" y="19272"/>
                </a:cubicBezTo>
                <a:cubicBezTo>
                  <a:pt x="9948" y="19272"/>
                  <a:pt x="12106" y="18814"/>
                  <a:pt x="13796" y="18112"/>
                </a:cubicBezTo>
                <a:cubicBezTo>
                  <a:pt x="17157" y="16661"/>
                  <a:pt x="19987" y="13902"/>
                  <a:pt x="21119" y="10400"/>
                </a:cubicBezTo>
                <a:cubicBezTo>
                  <a:pt x="22038" y="7676"/>
                  <a:pt x="21862" y="4740"/>
                  <a:pt x="20694" y="2123"/>
                </a:cubicBezTo>
                <a:cubicBezTo>
                  <a:pt x="20340" y="1380"/>
                  <a:pt x="19916" y="637"/>
                  <a:pt x="1942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09"/>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Numbers and text">
  <p:cSld name="ONE_COLUMN_TEXT_2">
    <p:spTree>
      <p:nvGrpSpPr>
        <p:cNvPr id="1" name="Shape 178"/>
        <p:cNvGrpSpPr/>
        <p:nvPr/>
      </p:nvGrpSpPr>
      <p:grpSpPr>
        <a:xfrm>
          <a:off x="0" y="0"/>
          <a:ext cx="0" cy="0"/>
          <a:chOff x="0" y="0"/>
          <a:chExt cx="0" cy="0"/>
        </a:xfrm>
      </p:grpSpPr>
      <p:sp>
        <p:nvSpPr>
          <p:cNvPr id="179" name="Google Shape;179;p18"/>
          <p:cNvSpPr/>
          <p:nvPr/>
        </p:nvSpPr>
        <p:spPr>
          <a:xfrm rot="-9275902" flipH="1">
            <a:off x="3388571" y="3162920"/>
            <a:ext cx="723888" cy="1105844"/>
          </a:xfrm>
          <a:custGeom>
            <a:avLst/>
            <a:gdLst/>
            <a:ahLst/>
            <a:cxnLst/>
            <a:rect l="l" t="t" r="r" b="b"/>
            <a:pathLst>
              <a:path w="40080" h="64318" extrusionOk="0">
                <a:moveTo>
                  <a:pt x="38384" y="1"/>
                </a:moveTo>
                <a:cubicBezTo>
                  <a:pt x="35907" y="1"/>
                  <a:pt x="31554" y="296"/>
                  <a:pt x="31201" y="321"/>
                </a:cubicBezTo>
                <a:cubicBezTo>
                  <a:pt x="24833" y="1064"/>
                  <a:pt x="18537" y="3187"/>
                  <a:pt x="13337" y="7042"/>
                </a:cubicBezTo>
                <a:cubicBezTo>
                  <a:pt x="10648" y="9059"/>
                  <a:pt x="8278" y="11499"/>
                  <a:pt x="6368" y="14294"/>
                </a:cubicBezTo>
                <a:cubicBezTo>
                  <a:pt x="8597" y="15284"/>
                  <a:pt x="10578" y="16735"/>
                  <a:pt x="12205" y="18574"/>
                </a:cubicBezTo>
                <a:cubicBezTo>
                  <a:pt x="15884" y="22854"/>
                  <a:pt x="11922" y="29682"/>
                  <a:pt x="8385" y="32653"/>
                </a:cubicBezTo>
                <a:cubicBezTo>
                  <a:pt x="5944" y="34705"/>
                  <a:pt x="3078" y="36226"/>
                  <a:pt x="1" y="37110"/>
                </a:cubicBezTo>
                <a:cubicBezTo>
                  <a:pt x="107" y="41709"/>
                  <a:pt x="1239" y="46272"/>
                  <a:pt x="3220" y="50411"/>
                </a:cubicBezTo>
                <a:cubicBezTo>
                  <a:pt x="11285" y="52321"/>
                  <a:pt x="18714" y="56283"/>
                  <a:pt x="24020" y="63004"/>
                </a:cubicBezTo>
                <a:cubicBezTo>
                  <a:pt x="24338" y="63428"/>
                  <a:pt x="24657" y="63853"/>
                  <a:pt x="24939" y="64277"/>
                </a:cubicBezTo>
                <a:cubicBezTo>
                  <a:pt x="25522" y="64305"/>
                  <a:pt x="26105" y="64318"/>
                  <a:pt x="26686" y="64318"/>
                </a:cubicBezTo>
                <a:cubicBezTo>
                  <a:pt x="28331" y="64318"/>
                  <a:pt x="29970" y="64212"/>
                  <a:pt x="31590" y="64029"/>
                </a:cubicBezTo>
                <a:cubicBezTo>
                  <a:pt x="32439" y="63923"/>
                  <a:pt x="40080" y="62862"/>
                  <a:pt x="40080" y="62261"/>
                </a:cubicBezTo>
                <a:lnTo>
                  <a:pt x="40080" y="180"/>
                </a:lnTo>
                <a:cubicBezTo>
                  <a:pt x="40069" y="48"/>
                  <a:pt x="39378" y="1"/>
                  <a:pt x="38384" y="1"/>
                </a:cubicBezTo>
                <a:close/>
              </a:path>
            </a:pathLst>
          </a:custGeom>
          <a:solidFill>
            <a:srgbClr val="FFA8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8"/>
          <p:cNvSpPr/>
          <p:nvPr/>
        </p:nvSpPr>
        <p:spPr>
          <a:xfrm rot="-9275902" flipH="1">
            <a:off x="3354391" y="3523629"/>
            <a:ext cx="291343" cy="392903"/>
          </a:xfrm>
          <a:custGeom>
            <a:avLst/>
            <a:gdLst/>
            <a:ahLst/>
            <a:cxnLst/>
            <a:rect l="l" t="t" r="r" b="b"/>
            <a:pathLst>
              <a:path w="16131" h="22852" extrusionOk="0">
                <a:moveTo>
                  <a:pt x="6615" y="1"/>
                </a:moveTo>
                <a:cubicBezTo>
                  <a:pt x="5483" y="1628"/>
                  <a:pt x="4528" y="3361"/>
                  <a:pt x="3715" y="5165"/>
                </a:cubicBezTo>
                <a:cubicBezTo>
                  <a:pt x="1203" y="10719"/>
                  <a:pt x="0" y="16768"/>
                  <a:pt x="213" y="22852"/>
                </a:cubicBezTo>
                <a:cubicBezTo>
                  <a:pt x="3325" y="21968"/>
                  <a:pt x="6155" y="20447"/>
                  <a:pt x="8632" y="18395"/>
                </a:cubicBezTo>
                <a:cubicBezTo>
                  <a:pt x="12169" y="15424"/>
                  <a:pt x="16131" y="8596"/>
                  <a:pt x="12452" y="4316"/>
                </a:cubicBezTo>
                <a:cubicBezTo>
                  <a:pt x="10825" y="2477"/>
                  <a:pt x="8844" y="1026"/>
                  <a:pt x="66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8"/>
          <p:cNvSpPr/>
          <p:nvPr/>
        </p:nvSpPr>
        <p:spPr>
          <a:xfrm rot="-5400000">
            <a:off x="5088475" y="4368536"/>
            <a:ext cx="976415" cy="668313"/>
          </a:xfrm>
          <a:custGeom>
            <a:avLst/>
            <a:gdLst/>
            <a:ahLst/>
            <a:cxnLst/>
            <a:rect l="l" t="t" r="r" b="b"/>
            <a:pathLst>
              <a:path w="59747" h="30196" extrusionOk="0">
                <a:moveTo>
                  <a:pt x="0" y="0"/>
                </a:moveTo>
                <a:lnTo>
                  <a:pt x="0" y="30139"/>
                </a:lnTo>
                <a:cubicBezTo>
                  <a:pt x="0" y="30178"/>
                  <a:pt x="76" y="30196"/>
                  <a:pt x="215" y="30196"/>
                </a:cubicBezTo>
                <a:cubicBezTo>
                  <a:pt x="1725" y="30196"/>
                  <a:pt x="10684" y="28099"/>
                  <a:pt x="11461" y="27839"/>
                </a:cubicBezTo>
                <a:cubicBezTo>
                  <a:pt x="15671" y="26495"/>
                  <a:pt x="19986" y="24762"/>
                  <a:pt x="23701" y="22286"/>
                </a:cubicBezTo>
                <a:cubicBezTo>
                  <a:pt x="28511" y="19138"/>
                  <a:pt x="33428" y="18076"/>
                  <a:pt x="39124" y="17829"/>
                </a:cubicBezTo>
                <a:cubicBezTo>
                  <a:pt x="45208" y="17546"/>
                  <a:pt x="51964" y="17546"/>
                  <a:pt x="57200" y="14008"/>
                </a:cubicBezTo>
                <a:cubicBezTo>
                  <a:pt x="58155" y="13372"/>
                  <a:pt x="59004" y="12593"/>
                  <a:pt x="59747" y="11744"/>
                </a:cubicBezTo>
                <a:cubicBezTo>
                  <a:pt x="54971" y="8879"/>
                  <a:pt x="51009" y="4847"/>
                  <a:pt x="48250" y="0"/>
                </a:cubicBezTo>
                <a:close/>
              </a:path>
            </a:pathLst>
          </a:custGeom>
          <a:solidFill>
            <a:srgbClr val="FFA8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18"/>
          <p:cNvSpPr/>
          <p:nvPr/>
        </p:nvSpPr>
        <p:spPr>
          <a:xfrm>
            <a:off x="716450" y="2438025"/>
            <a:ext cx="1920300" cy="27054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3" name="Google Shape;183;p18"/>
          <p:cNvGrpSpPr/>
          <p:nvPr/>
        </p:nvGrpSpPr>
        <p:grpSpPr>
          <a:xfrm rot="10800000">
            <a:off x="-164768" y="4156051"/>
            <a:ext cx="1642200" cy="1192850"/>
            <a:chOff x="924375" y="1304575"/>
            <a:chExt cx="1642200" cy="1192850"/>
          </a:xfrm>
        </p:grpSpPr>
        <p:sp>
          <p:nvSpPr>
            <p:cNvPr id="184" name="Google Shape;184;p18"/>
            <p:cNvSpPr/>
            <p:nvPr/>
          </p:nvSpPr>
          <p:spPr>
            <a:xfrm>
              <a:off x="924375" y="1304575"/>
              <a:ext cx="1642200" cy="1192850"/>
            </a:xfrm>
            <a:custGeom>
              <a:avLst/>
              <a:gdLst/>
              <a:ahLst/>
              <a:cxnLst/>
              <a:rect l="l" t="t" r="r" b="b"/>
              <a:pathLst>
                <a:path w="65688" h="47714" extrusionOk="0">
                  <a:moveTo>
                    <a:pt x="65300" y="0"/>
                  </a:moveTo>
                  <a:lnTo>
                    <a:pt x="0" y="36"/>
                  </a:lnTo>
                  <a:lnTo>
                    <a:pt x="0" y="36"/>
                  </a:lnTo>
                  <a:cubicBezTo>
                    <a:pt x="531" y="36"/>
                    <a:pt x="1663" y="1486"/>
                    <a:pt x="1981" y="1804"/>
                  </a:cubicBezTo>
                  <a:cubicBezTo>
                    <a:pt x="2653" y="2476"/>
                    <a:pt x="3290" y="3219"/>
                    <a:pt x="3891" y="3997"/>
                  </a:cubicBezTo>
                  <a:lnTo>
                    <a:pt x="23524" y="3997"/>
                  </a:lnTo>
                  <a:cubicBezTo>
                    <a:pt x="25611" y="3997"/>
                    <a:pt x="24160" y="14999"/>
                    <a:pt x="23736" y="16272"/>
                  </a:cubicBezTo>
                  <a:cubicBezTo>
                    <a:pt x="22356" y="19916"/>
                    <a:pt x="19951" y="23064"/>
                    <a:pt x="16767" y="25292"/>
                  </a:cubicBezTo>
                  <a:cubicBezTo>
                    <a:pt x="12664" y="28122"/>
                    <a:pt x="7888" y="30033"/>
                    <a:pt x="4139" y="33393"/>
                  </a:cubicBezTo>
                  <a:cubicBezTo>
                    <a:pt x="4139" y="33570"/>
                    <a:pt x="4103" y="33782"/>
                    <a:pt x="4068" y="33959"/>
                  </a:cubicBezTo>
                  <a:cubicBezTo>
                    <a:pt x="3431" y="41175"/>
                    <a:pt x="7464" y="47260"/>
                    <a:pt x="14999" y="47684"/>
                  </a:cubicBezTo>
                  <a:cubicBezTo>
                    <a:pt x="15353" y="47704"/>
                    <a:pt x="15707" y="47714"/>
                    <a:pt x="16062" y="47714"/>
                  </a:cubicBezTo>
                  <a:cubicBezTo>
                    <a:pt x="19467" y="47714"/>
                    <a:pt x="22903" y="46828"/>
                    <a:pt x="26106" y="45738"/>
                  </a:cubicBezTo>
                  <a:cubicBezTo>
                    <a:pt x="31341" y="43934"/>
                    <a:pt x="36435" y="41670"/>
                    <a:pt x="41281" y="38982"/>
                  </a:cubicBezTo>
                  <a:cubicBezTo>
                    <a:pt x="44996" y="36930"/>
                    <a:pt x="48639" y="34454"/>
                    <a:pt x="52601" y="32792"/>
                  </a:cubicBezTo>
                  <a:cubicBezTo>
                    <a:pt x="55323" y="31693"/>
                    <a:pt x="58722" y="30806"/>
                    <a:pt x="61897" y="30806"/>
                  </a:cubicBezTo>
                  <a:cubicBezTo>
                    <a:pt x="63013" y="30806"/>
                    <a:pt x="64102" y="30916"/>
                    <a:pt x="65123" y="31164"/>
                  </a:cubicBezTo>
                  <a:cubicBezTo>
                    <a:pt x="65125" y="31165"/>
                    <a:pt x="65126" y="31165"/>
                    <a:pt x="65127" y="31165"/>
                  </a:cubicBezTo>
                  <a:cubicBezTo>
                    <a:pt x="65688" y="31165"/>
                    <a:pt x="65300" y="0"/>
                    <a:pt x="65300" y="0"/>
                  </a:cubicBezTo>
                  <a:close/>
                </a:path>
              </a:pathLst>
            </a:custGeom>
            <a:solidFill>
              <a:srgbClr val="CAD5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18"/>
            <p:cNvSpPr/>
            <p:nvPr/>
          </p:nvSpPr>
          <p:spPr>
            <a:xfrm>
              <a:off x="1015450" y="1396550"/>
              <a:ext cx="549200" cy="742875"/>
            </a:xfrm>
            <a:custGeom>
              <a:avLst/>
              <a:gdLst/>
              <a:ahLst/>
              <a:cxnLst/>
              <a:rect l="l" t="t" r="r" b="b"/>
              <a:pathLst>
                <a:path w="21968" h="29715" extrusionOk="0">
                  <a:moveTo>
                    <a:pt x="1" y="0"/>
                  </a:moveTo>
                  <a:cubicBezTo>
                    <a:pt x="2689" y="3573"/>
                    <a:pt x="4528" y="8278"/>
                    <a:pt x="4352" y="12841"/>
                  </a:cubicBezTo>
                  <a:cubicBezTo>
                    <a:pt x="4104" y="18607"/>
                    <a:pt x="1203" y="23983"/>
                    <a:pt x="531" y="29714"/>
                  </a:cubicBezTo>
                  <a:cubicBezTo>
                    <a:pt x="4245" y="26354"/>
                    <a:pt x="9021" y="24443"/>
                    <a:pt x="13124" y="21613"/>
                  </a:cubicBezTo>
                  <a:cubicBezTo>
                    <a:pt x="16308" y="19385"/>
                    <a:pt x="18713" y="16237"/>
                    <a:pt x="20093" y="12593"/>
                  </a:cubicBezTo>
                  <a:cubicBezTo>
                    <a:pt x="20517" y="11355"/>
                    <a:pt x="21968" y="318"/>
                    <a:pt x="19881" y="318"/>
                  </a:cubicBezTo>
                  <a:cubicBezTo>
                    <a:pt x="19881" y="318"/>
                    <a:pt x="9905" y="0"/>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6" name="Google Shape;186;p18"/>
          <p:cNvSpPr/>
          <p:nvPr/>
        </p:nvSpPr>
        <p:spPr>
          <a:xfrm>
            <a:off x="3611850" y="3037825"/>
            <a:ext cx="1920300" cy="21600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18"/>
          <p:cNvSpPr/>
          <p:nvPr/>
        </p:nvSpPr>
        <p:spPr>
          <a:xfrm>
            <a:off x="6507200" y="3818175"/>
            <a:ext cx="1920300" cy="13581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18"/>
          <p:cNvSpPr txBox="1">
            <a:spLocks noGrp="1"/>
          </p:cNvSpPr>
          <p:nvPr>
            <p:ph type="title"/>
          </p:nvPr>
        </p:nvSpPr>
        <p:spPr>
          <a:xfrm>
            <a:off x="716050" y="539496"/>
            <a:ext cx="2553000" cy="548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3000"/>
              <a:buNone/>
              <a:defRPr/>
            </a:lvl1pPr>
            <a:lvl2pPr lvl="1" rtl="0">
              <a:lnSpc>
                <a:spcPct val="100000"/>
              </a:lnSpc>
              <a:spcBef>
                <a:spcPts val="0"/>
              </a:spcBef>
              <a:spcAft>
                <a:spcPts val="0"/>
              </a:spcAft>
              <a:buSzPts val="2400"/>
              <a:buNone/>
              <a:defRPr sz="2400"/>
            </a:lvl2pPr>
            <a:lvl3pPr lvl="2" rtl="0">
              <a:lnSpc>
                <a:spcPct val="100000"/>
              </a:lnSpc>
              <a:spcBef>
                <a:spcPts val="0"/>
              </a:spcBef>
              <a:spcAft>
                <a:spcPts val="0"/>
              </a:spcAft>
              <a:buSzPts val="2400"/>
              <a:buNone/>
              <a:defRPr sz="2400"/>
            </a:lvl3pPr>
            <a:lvl4pPr lvl="3" rtl="0">
              <a:lnSpc>
                <a:spcPct val="100000"/>
              </a:lnSpc>
              <a:spcBef>
                <a:spcPts val="0"/>
              </a:spcBef>
              <a:spcAft>
                <a:spcPts val="0"/>
              </a:spcAft>
              <a:buSzPts val="2400"/>
              <a:buNone/>
              <a:defRPr sz="2400"/>
            </a:lvl4pPr>
            <a:lvl5pPr lvl="4" rtl="0">
              <a:lnSpc>
                <a:spcPct val="100000"/>
              </a:lnSpc>
              <a:spcBef>
                <a:spcPts val="0"/>
              </a:spcBef>
              <a:spcAft>
                <a:spcPts val="0"/>
              </a:spcAft>
              <a:buSzPts val="2400"/>
              <a:buNone/>
              <a:defRPr sz="2400"/>
            </a:lvl5pPr>
            <a:lvl6pPr lvl="5" rtl="0">
              <a:lnSpc>
                <a:spcPct val="100000"/>
              </a:lnSpc>
              <a:spcBef>
                <a:spcPts val="0"/>
              </a:spcBef>
              <a:spcAft>
                <a:spcPts val="0"/>
              </a:spcAft>
              <a:buSzPts val="2400"/>
              <a:buNone/>
              <a:defRPr sz="2400"/>
            </a:lvl6pPr>
            <a:lvl7pPr lvl="6" rtl="0">
              <a:lnSpc>
                <a:spcPct val="100000"/>
              </a:lnSpc>
              <a:spcBef>
                <a:spcPts val="0"/>
              </a:spcBef>
              <a:spcAft>
                <a:spcPts val="0"/>
              </a:spcAft>
              <a:buSzPts val="2400"/>
              <a:buNone/>
              <a:defRPr sz="2400"/>
            </a:lvl7pPr>
            <a:lvl8pPr lvl="7" rtl="0">
              <a:lnSpc>
                <a:spcPct val="100000"/>
              </a:lnSpc>
              <a:spcBef>
                <a:spcPts val="0"/>
              </a:spcBef>
              <a:spcAft>
                <a:spcPts val="0"/>
              </a:spcAft>
              <a:buSzPts val="2400"/>
              <a:buNone/>
              <a:defRPr sz="2400"/>
            </a:lvl8pPr>
            <a:lvl9pPr lvl="8" rtl="0">
              <a:lnSpc>
                <a:spcPct val="100000"/>
              </a:lnSpc>
              <a:spcBef>
                <a:spcPts val="0"/>
              </a:spcBef>
              <a:spcAft>
                <a:spcPts val="0"/>
              </a:spcAft>
              <a:buSzPts val="2400"/>
              <a:buNone/>
              <a:defRPr sz="2400"/>
            </a:lvl9pPr>
          </a:lstStyle>
          <a:p>
            <a:endParaRPr/>
          </a:p>
        </p:txBody>
      </p:sp>
      <p:sp>
        <p:nvSpPr>
          <p:cNvPr id="189" name="Google Shape;189;p18"/>
          <p:cNvSpPr txBox="1">
            <a:spLocks noGrp="1"/>
          </p:cNvSpPr>
          <p:nvPr>
            <p:ph type="subTitle" idx="1"/>
          </p:nvPr>
        </p:nvSpPr>
        <p:spPr>
          <a:xfrm>
            <a:off x="716450" y="1769919"/>
            <a:ext cx="1920300" cy="12528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400"/>
            </a:lvl1pPr>
            <a:lvl2pPr lvl="1">
              <a:lnSpc>
                <a:spcPct val="100000"/>
              </a:lnSpc>
              <a:spcBef>
                <a:spcPts val="1600"/>
              </a:spcBef>
              <a:spcAft>
                <a:spcPts val="0"/>
              </a:spcAft>
              <a:buSzPts val="1400"/>
              <a:buNone/>
              <a:defRPr/>
            </a:lvl2pPr>
            <a:lvl3pPr lvl="2">
              <a:lnSpc>
                <a:spcPct val="100000"/>
              </a:lnSpc>
              <a:spcBef>
                <a:spcPts val="1600"/>
              </a:spcBef>
              <a:spcAft>
                <a:spcPts val="0"/>
              </a:spcAft>
              <a:buSzPts val="1400"/>
              <a:buNone/>
              <a:defRPr/>
            </a:lvl3pPr>
            <a:lvl4pPr lvl="3">
              <a:lnSpc>
                <a:spcPct val="100000"/>
              </a:lnSpc>
              <a:spcBef>
                <a:spcPts val="1600"/>
              </a:spcBef>
              <a:spcAft>
                <a:spcPts val="0"/>
              </a:spcAft>
              <a:buSzPts val="1400"/>
              <a:buNone/>
              <a:defRPr/>
            </a:lvl4pPr>
            <a:lvl5pPr lvl="4">
              <a:lnSpc>
                <a:spcPct val="100000"/>
              </a:lnSpc>
              <a:spcBef>
                <a:spcPts val="1600"/>
              </a:spcBef>
              <a:spcAft>
                <a:spcPts val="0"/>
              </a:spcAft>
              <a:buSzPts val="1400"/>
              <a:buNone/>
              <a:defRPr/>
            </a:lvl5pPr>
            <a:lvl6pPr lvl="5">
              <a:lnSpc>
                <a:spcPct val="100000"/>
              </a:lnSpc>
              <a:spcBef>
                <a:spcPts val="1600"/>
              </a:spcBef>
              <a:spcAft>
                <a:spcPts val="0"/>
              </a:spcAft>
              <a:buSzPts val="1400"/>
              <a:buNone/>
              <a:defRPr/>
            </a:lvl6pPr>
            <a:lvl7pPr lvl="6">
              <a:lnSpc>
                <a:spcPct val="100000"/>
              </a:lnSpc>
              <a:spcBef>
                <a:spcPts val="1600"/>
              </a:spcBef>
              <a:spcAft>
                <a:spcPts val="0"/>
              </a:spcAft>
              <a:buSzPts val="1400"/>
              <a:buNone/>
              <a:defRPr/>
            </a:lvl7pPr>
            <a:lvl8pPr lvl="7">
              <a:lnSpc>
                <a:spcPct val="100000"/>
              </a:lnSpc>
              <a:spcBef>
                <a:spcPts val="1600"/>
              </a:spcBef>
              <a:spcAft>
                <a:spcPts val="0"/>
              </a:spcAft>
              <a:buSzPts val="1400"/>
              <a:buNone/>
              <a:defRPr/>
            </a:lvl8pPr>
            <a:lvl9pPr lvl="8">
              <a:lnSpc>
                <a:spcPct val="100000"/>
              </a:lnSpc>
              <a:spcBef>
                <a:spcPts val="1600"/>
              </a:spcBef>
              <a:spcAft>
                <a:spcPts val="1600"/>
              </a:spcAft>
              <a:buSzPts val="1400"/>
              <a:buNone/>
              <a:defRPr/>
            </a:lvl9pPr>
          </a:lstStyle>
          <a:p>
            <a:endParaRPr/>
          </a:p>
        </p:txBody>
      </p:sp>
      <p:sp>
        <p:nvSpPr>
          <p:cNvPr id="190" name="Google Shape;190;p18"/>
          <p:cNvSpPr txBox="1">
            <a:spLocks noGrp="1"/>
          </p:cNvSpPr>
          <p:nvPr>
            <p:ph type="title" idx="2" hasCustomPrompt="1"/>
          </p:nvPr>
        </p:nvSpPr>
        <p:spPr>
          <a:xfrm>
            <a:off x="716450" y="1249590"/>
            <a:ext cx="704100" cy="6036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191" name="Google Shape;191;p18"/>
          <p:cNvSpPr txBox="1">
            <a:spLocks noGrp="1"/>
          </p:cNvSpPr>
          <p:nvPr>
            <p:ph type="subTitle" idx="3"/>
          </p:nvPr>
        </p:nvSpPr>
        <p:spPr>
          <a:xfrm>
            <a:off x="3611825" y="2354747"/>
            <a:ext cx="1920300" cy="1252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160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192" name="Google Shape;192;p18"/>
          <p:cNvSpPr txBox="1">
            <a:spLocks noGrp="1"/>
          </p:cNvSpPr>
          <p:nvPr>
            <p:ph type="title" idx="4" hasCustomPrompt="1"/>
          </p:nvPr>
        </p:nvSpPr>
        <p:spPr>
          <a:xfrm>
            <a:off x="3611825" y="1834419"/>
            <a:ext cx="704100" cy="6036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193" name="Google Shape;193;p18"/>
          <p:cNvSpPr txBox="1">
            <a:spLocks noGrp="1"/>
          </p:cNvSpPr>
          <p:nvPr>
            <p:ph type="subTitle" idx="5"/>
          </p:nvPr>
        </p:nvSpPr>
        <p:spPr>
          <a:xfrm>
            <a:off x="6507200" y="3159521"/>
            <a:ext cx="1920300" cy="1252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160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194" name="Google Shape;194;p18"/>
          <p:cNvSpPr txBox="1">
            <a:spLocks noGrp="1"/>
          </p:cNvSpPr>
          <p:nvPr>
            <p:ph type="title" idx="6" hasCustomPrompt="1"/>
          </p:nvPr>
        </p:nvSpPr>
        <p:spPr>
          <a:xfrm>
            <a:off x="6507200" y="2639192"/>
            <a:ext cx="704100" cy="6036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grpSp>
        <p:nvGrpSpPr>
          <p:cNvPr id="195" name="Google Shape;195;p18"/>
          <p:cNvGrpSpPr/>
          <p:nvPr/>
        </p:nvGrpSpPr>
        <p:grpSpPr>
          <a:xfrm rot="10800000" flipH="1">
            <a:off x="7393975" y="-88825"/>
            <a:ext cx="1834175" cy="1631050"/>
            <a:chOff x="3033525" y="2679425"/>
            <a:chExt cx="1834175" cy="1631050"/>
          </a:xfrm>
        </p:grpSpPr>
        <p:sp>
          <p:nvSpPr>
            <p:cNvPr id="196" name="Google Shape;196;p18"/>
            <p:cNvSpPr/>
            <p:nvPr/>
          </p:nvSpPr>
          <p:spPr>
            <a:xfrm>
              <a:off x="4141625" y="2679425"/>
              <a:ext cx="720750" cy="504975"/>
            </a:xfrm>
            <a:custGeom>
              <a:avLst/>
              <a:gdLst/>
              <a:ahLst/>
              <a:cxnLst/>
              <a:rect l="l" t="t" r="r" b="b"/>
              <a:pathLst>
                <a:path w="28830" h="20199" extrusionOk="0">
                  <a:moveTo>
                    <a:pt x="16294" y="0"/>
                  </a:moveTo>
                  <a:cubicBezTo>
                    <a:pt x="11568" y="0"/>
                    <a:pt x="7077" y="1785"/>
                    <a:pt x="3750" y="5354"/>
                  </a:cubicBezTo>
                  <a:cubicBezTo>
                    <a:pt x="2229" y="6981"/>
                    <a:pt x="991" y="8785"/>
                    <a:pt x="0" y="10766"/>
                  </a:cubicBezTo>
                  <a:cubicBezTo>
                    <a:pt x="7932" y="16593"/>
                    <a:pt x="18027" y="20199"/>
                    <a:pt x="26488" y="20199"/>
                  </a:cubicBezTo>
                  <a:cubicBezTo>
                    <a:pt x="27272" y="20199"/>
                    <a:pt x="28042" y="20168"/>
                    <a:pt x="28795" y="20105"/>
                  </a:cubicBezTo>
                  <a:cubicBezTo>
                    <a:pt x="28795" y="20105"/>
                    <a:pt x="28795" y="13454"/>
                    <a:pt x="28830" y="4186"/>
                  </a:cubicBezTo>
                  <a:cubicBezTo>
                    <a:pt x="27627" y="1180"/>
                    <a:pt x="21118" y="437"/>
                    <a:pt x="18713" y="154"/>
                  </a:cubicBezTo>
                  <a:cubicBezTo>
                    <a:pt x="17903" y="51"/>
                    <a:pt x="17095" y="0"/>
                    <a:pt x="162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18"/>
            <p:cNvSpPr/>
            <p:nvPr/>
          </p:nvSpPr>
          <p:spPr>
            <a:xfrm>
              <a:off x="3400525" y="2784075"/>
              <a:ext cx="1467175" cy="1526400"/>
            </a:xfrm>
            <a:custGeom>
              <a:avLst/>
              <a:gdLst/>
              <a:ahLst/>
              <a:cxnLst/>
              <a:rect l="l" t="t" r="r" b="b"/>
              <a:pathLst>
                <a:path w="58687" h="61056" extrusionOk="0">
                  <a:moveTo>
                    <a:pt x="58474" y="0"/>
                  </a:moveTo>
                  <a:cubicBezTo>
                    <a:pt x="58474" y="9268"/>
                    <a:pt x="58439" y="15919"/>
                    <a:pt x="58439" y="15919"/>
                  </a:cubicBezTo>
                  <a:cubicBezTo>
                    <a:pt x="57686" y="15982"/>
                    <a:pt x="56916" y="16013"/>
                    <a:pt x="56133" y="16013"/>
                  </a:cubicBezTo>
                  <a:cubicBezTo>
                    <a:pt x="47676" y="16013"/>
                    <a:pt x="37608" y="12407"/>
                    <a:pt x="29644" y="6580"/>
                  </a:cubicBezTo>
                  <a:cubicBezTo>
                    <a:pt x="27133" y="11426"/>
                    <a:pt x="25895" y="17086"/>
                    <a:pt x="25152" y="22321"/>
                  </a:cubicBezTo>
                  <a:cubicBezTo>
                    <a:pt x="23701" y="32721"/>
                    <a:pt x="21437" y="45562"/>
                    <a:pt x="9906" y="49311"/>
                  </a:cubicBezTo>
                  <a:cubicBezTo>
                    <a:pt x="7806" y="50011"/>
                    <a:pt x="5614" y="50250"/>
                    <a:pt x="3411" y="50250"/>
                  </a:cubicBezTo>
                  <a:cubicBezTo>
                    <a:pt x="2274" y="50250"/>
                    <a:pt x="1133" y="50186"/>
                    <a:pt x="1" y="50090"/>
                  </a:cubicBezTo>
                  <a:lnTo>
                    <a:pt x="1" y="50090"/>
                  </a:lnTo>
                  <a:cubicBezTo>
                    <a:pt x="2583" y="53450"/>
                    <a:pt x="4635" y="57129"/>
                    <a:pt x="6156" y="61056"/>
                  </a:cubicBezTo>
                  <a:lnTo>
                    <a:pt x="58686" y="61056"/>
                  </a:lnTo>
                  <a:lnTo>
                    <a:pt x="58686" y="991"/>
                  </a:lnTo>
                  <a:cubicBezTo>
                    <a:pt x="58686" y="673"/>
                    <a:pt x="58615" y="319"/>
                    <a:pt x="584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18"/>
            <p:cNvSpPr/>
            <p:nvPr/>
          </p:nvSpPr>
          <p:spPr>
            <a:xfrm>
              <a:off x="3033525" y="4024550"/>
              <a:ext cx="520900" cy="285925"/>
            </a:xfrm>
            <a:custGeom>
              <a:avLst/>
              <a:gdLst/>
              <a:ahLst/>
              <a:cxnLst/>
              <a:rect l="l" t="t" r="r" b="b"/>
              <a:pathLst>
                <a:path w="20836" h="11437" extrusionOk="0">
                  <a:moveTo>
                    <a:pt x="9485" y="1"/>
                  </a:moveTo>
                  <a:cubicBezTo>
                    <a:pt x="7802" y="1"/>
                    <a:pt x="6190" y="322"/>
                    <a:pt x="4599" y="1461"/>
                  </a:cubicBezTo>
                  <a:cubicBezTo>
                    <a:pt x="3078" y="2664"/>
                    <a:pt x="1911" y="4256"/>
                    <a:pt x="1274" y="6060"/>
                  </a:cubicBezTo>
                  <a:cubicBezTo>
                    <a:pt x="1097" y="6555"/>
                    <a:pt x="1" y="11437"/>
                    <a:pt x="461" y="11437"/>
                  </a:cubicBezTo>
                  <a:lnTo>
                    <a:pt x="20836" y="11437"/>
                  </a:lnTo>
                  <a:cubicBezTo>
                    <a:pt x="19315" y="7510"/>
                    <a:pt x="17263" y="3831"/>
                    <a:pt x="14716" y="471"/>
                  </a:cubicBezTo>
                  <a:cubicBezTo>
                    <a:pt x="14363" y="435"/>
                    <a:pt x="14009" y="400"/>
                    <a:pt x="13690" y="365"/>
                  </a:cubicBezTo>
                  <a:cubicBezTo>
                    <a:pt x="12227" y="207"/>
                    <a:pt x="10833" y="1"/>
                    <a:pt x="9485" y="1"/>
                  </a:cubicBezTo>
                  <a:close/>
                </a:path>
              </a:pathLst>
            </a:custGeom>
            <a:solidFill>
              <a:srgbClr val="3034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9" name="Google Shape;199;p18"/>
          <p:cNvGrpSpPr/>
          <p:nvPr/>
        </p:nvGrpSpPr>
        <p:grpSpPr>
          <a:xfrm rot="5667719">
            <a:off x="7294962" y="531407"/>
            <a:ext cx="753523" cy="635695"/>
            <a:chOff x="3639300" y="1616750"/>
            <a:chExt cx="753500" cy="635675"/>
          </a:xfrm>
        </p:grpSpPr>
        <p:sp>
          <p:nvSpPr>
            <p:cNvPr id="200" name="Google Shape;200;p18"/>
            <p:cNvSpPr/>
            <p:nvPr/>
          </p:nvSpPr>
          <p:spPr>
            <a:xfrm>
              <a:off x="3639300" y="1616750"/>
              <a:ext cx="688050" cy="537700"/>
            </a:xfrm>
            <a:custGeom>
              <a:avLst/>
              <a:gdLst/>
              <a:ahLst/>
              <a:cxnLst/>
              <a:rect l="l" t="t" r="r" b="b"/>
              <a:pathLst>
                <a:path w="27522" h="21508" extrusionOk="0">
                  <a:moveTo>
                    <a:pt x="13885" y="0"/>
                  </a:moveTo>
                  <a:cubicBezTo>
                    <a:pt x="11736" y="0"/>
                    <a:pt x="9587" y="354"/>
                    <a:pt x="7535" y="1061"/>
                  </a:cubicBezTo>
                  <a:cubicBezTo>
                    <a:pt x="5519" y="1663"/>
                    <a:pt x="3715" y="2795"/>
                    <a:pt x="2265" y="4280"/>
                  </a:cubicBezTo>
                  <a:cubicBezTo>
                    <a:pt x="850" y="5801"/>
                    <a:pt x="1" y="7924"/>
                    <a:pt x="284" y="9940"/>
                  </a:cubicBezTo>
                  <a:cubicBezTo>
                    <a:pt x="567" y="11956"/>
                    <a:pt x="1840" y="13619"/>
                    <a:pt x="3114" y="15175"/>
                  </a:cubicBezTo>
                  <a:lnTo>
                    <a:pt x="8101" y="21507"/>
                  </a:lnTo>
                  <a:cubicBezTo>
                    <a:pt x="9057" y="18784"/>
                    <a:pt x="10507" y="16307"/>
                    <a:pt x="12382" y="14150"/>
                  </a:cubicBezTo>
                  <a:cubicBezTo>
                    <a:pt x="16450" y="9657"/>
                    <a:pt x="21968" y="7889"/>
                    <a:pt x="27522" y="6155"/>
                  </a:cubicBezTo>
                  <a:cubicBezTo>
                    <a:pt x="25647" y="3750"/>
                    <a:pt x="23100" y="1981"/>
                    <a:pt x="20235" y="1061"/>
                  </a:cubicBezTo>
                  <a:cubicBezTo>
                    <a:pt x="18183" y="354"/>
                    <a:pt x="16034" y="0"/>
                    <a:pt x="138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18"/>
            <p:cNvSpPr/>
            <p:nvPr/>
          </p:nvSpPr>
          <p:spPr>
            <a:xfrm>
              <a:off x="3841825" y="1770625"/>
              <a:ext cx="550975" cy="481800"/>
            </a:xfrm>
            <a:custGeom>
              <a:avLst/>
              <a:gdLst/>
              <a:ahLst/>
              <a:cxnLst/>
              <a:rect l="l" t="t" r="r" b="b"/>
              <a:pathLst>
                <a:path w="22039" h="19272" extrusionOk="0">
                  <a:moveTo>
                    <a:pt x="19421" y="0"/>
                  </a:moveTo>
                  <a:cubicBezTo>
                    <a:pt x="13867" y="1734"/>
                    <a:pt x="8384" y="3502"/>
                    <a:pt x="4281" y="7995"/>
                  </a:cubicBezTo>
                  <a:cubicBezTo>
                    <a:pt x="2406" y="10152"/>
                    <a:pt x="920" y="12629"/>
                    <a:pt x="0" y="15352"/>
                  </a:cubicBezTo>
                  <a:cubicBezTo>
                    <a:pt x="814" y="16378"/>
                    <a:pt x="1663" y="17439"/>
                    <a:pt x="2795" y="18112"/>
                  </a:cubicBezTo>
                  <a:cubicBezTo>
                    <a:pt x="4221" y="18931"/>
                    <a:pt x="6011" y="19272"/>
                    <a:pt x="7835" y="19272"/>
                  </a:cubicBezTo>
                  <a:cubicBezTo>
                    <a:pt x="9948" y="19272"/>
                    <a:pt x="12106" y="18814"/>
                    <a:pt x="13796" y="18112"/>
                  </a:cubicBezTo>
                  <a:cubicBezTo>
                    <a:pt x="17157" y="16661"/>
                    <a:pt x="19987" y="13902"/>
                    <a:pt x="21119" y="10400"/>
                  </a:cubicBezTo>
                  <a:cubicBezTo>
                    <a:pt x="22038" y="7676"/>
                    <a:pt x="21862" y="4740"/>
                    <a:pt x="20694" y="2123"/>
                  </a:cubicBezTo>
                  <a:cubicBezTo>
                    <a:pt x="20340" y="1380"/>
                    <a:pt x="19916" y="637"/>
                    <a:pt x="19421" y="0"/>
                  </a:cubicBezTo>
                  <a:close/>
                </a:path>
              </a:pathLst>
            </a:custGeom>
            <a:solidFill>
              <a:srgbClr val="FFD8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210"/>
        <p:cNvGrpSpPr/>
        <p:nvPr/>
      </p:nvGrpSpPr>
      <p:grpSpPr>
        <a:xfrm>
          <a:off x="0" y="0"/>
          <a:ext cx="0" cy="0"/>
          <a:chOff x="0" y="0"/>
          <a:chExt cx="0" cy="0"/>
        </a:xfrm>
      </p:grpSpPr>
      <p:sp>
        <p:nvSpPr>
          <p:cNvPr id="211" name="Google Shape;211;p20"/>
          <p:cNvSpPr txBox="1">
            <a:spLocks noGrp="1"/>
          </p:cNvSpPr>
          <p:nvPr>
            <p:ph type="title"/>
          </p:nvPr>
        </p:nvSpPr>
        <p:spPr>
          <a:xfrm>
            <a:off x="2412150" y="539496"/>
            <a:ext cx="4319700" cy="548700"/>
          </a:xfrm>
          <a:prstGeom prst="rect">
            <a:avLst/>
          </a:prstGeom>
        </p:spPr>
        <p:txBody>
          <a:bodyPr spcFirstLastPara="1" wrap="square" lIns="91425" tIns="91425" rIns="91425" bIns="91425" anchor="t" anchorCtr="0">
            <a:noAutofit/>
          </a:bodyPr>
          <a:lstStyle>
            <a:lvl1pPr lvl="0" algn="ctr">
              <a:spcBef>
                <a:spcPts val="0"/>
              </a:spcBef>
              <a:spcAft>
                <a:spcPts val="0"/>
              </a:spcAft>
              <a:buSzPts val="3000"/>
              <a:buNone/>
              <a:defRPr sz="3000"/>
            </a:lvl1pPr>
            <a:lvl2pPr lvl="1">
              <a:spcBef>
                <a:spcPts val="0"/>
              </a:spcBef>
              <a:spcAft>
                <a:spcPts val="0"/>
              </a:spcAft>
              <a:buSzPts val="2800"/>
              <a:buNone/>
              <a:defRPr>
                <a:latin typeface="Lato"/>
                <a:ea typeface="Lato"/>
                <a:cs typeface="Lato"/>
                <a:sym typeface="Lato"/>
              </a:defRPr>
            </a:lvl2pPr>
            <a:lvl3pPr lvl="2">
              <a:spcBef>
                <a:spcPts val="0"/>
              </a:spcBef>
              <a:spcAft>
                <a:spcPts val="0"/>
              </a:spcAft>
              <a:buSzPts val="2800"/>
              <a:buNone/>
              <a:defRPr>
                <a:latin typeface="Lato"/>
                <a:ea typeface="Lato"/>
                <a:cs typeface="Lato"/>
                <a:sym typeface="Lato"/>
              </a:defRPr>
            </a:lvl3pPr>
            <a:lvl4pPr lvl="3">
              <a:spcBef>
                <a:spcPts val="0"/>
              </a:spcBef>
              <a:spcAft>
                <a:spcPts val="0"/>
              </a:spcAft>
              <a:buSzPts val="2800"/>
              <a:buNone/>
              <a:defRPr>
                <a:latin typeface="Lato"/>
                <a:ea typeface="Lato"/>
                <a:cs typeface="Lato"/>
                <a:sym typeface="Lato"/>
              </a:defRPr>
            </a:lvl4pPr>
            <a:lvl5pPr lvl="4">
              <a:spcBef>
                <a:spcPts val="0"/>
              </a:spcBef>
              <a:spcAft>
                <a:spcPts val="0"/>
              </a:spcAft>
              <a:buSzPts val="2800"/>
              <a:buNone/>
              <a:defRPr>
                <a:latin typeface="Lato"/>
                <a:ea typeface="Lato"/>
                <a:cs typeface="Lato"/>
                <a:sym typeface="Lato"/>
              </a:defRPr>
            </a:lvl5pPr>
            <a:lvl6pPr lvl="5">
              <a:spcBef>
                <a:spcPts val="0"/>
              </a:spcBef>
              <a:spcAft>
                <a:spcPts val="0"/>
              </a:spcAft>
              <a:buSzPts val="2800"/>
              <a:buNone/>
              <a:defRPr>
                <a:latin typeface="Lato"/>
                <a:ea typeface="Lato"/>
                <a:cs typeface="Lato"/>
                <a:sym typeface="Lato"/>
              </a:defRPr>
            </a:lvl6pPr>
            <a:lvl7pPr lvl="6">
              <a:spcBef>
                <a:spcPts val="0"/>
              </a:spcBef>
              <a:spcAft>
                <a:spcPts val="0"/>
              </a:spcAft>
              <a:buSzPts val="2800"/>
              <a:buNone/>
              <a:defRPr>
                <a:latin typeface="Lato"/>
                <a:ea typeface="Lato"/>
                <a:cs typeface="Lato"/>
                <a:sym typeface="Lato"/>
              </a:defRPr>
            </a:lvl7pPr>
            <a:lvl8pPr lvl="7">
              <a:spcBef>
                <a:spcPts val="0"/>
              </a:spcBef>
              <a:spcAft>
                <a:spcPts val="0"/>
              </a:spcAft>
              <a:buSzPts val="2800"/>
              <a:buNone/>
              <a:defRPr>
                <a:latin typeface="Lato"/>
                <a:ea typeface="Lato"/>
                <a:cs typeface="Lato"/>
                <a:sym typeface="Lato"/>
              </a:defRPr>
            </a:lvl8pPr>
            <a:lvl9pPr lvl="8">
              <a:spcBef>
                <a:spcPts val="0"/>
              </a:spcBef>
              <a:spcAft>
                <a:spcPts val="0"/>
              </a:spcAft>
              <a:buSzPts val="2800"/>
              <a:buNone/>
              <a:defRPr>
                <a:latin typeface="Lato"/>
                <a:ea typeface="Lato"/>
                <a:cs typeface="Lato"/>
                <a:sym typeface="Lato"/>
              </a:defRPr>
            </a:lvl9pPr>
          </a:lstStyle>
          <a:p>
            <a:endParaRPr/>
          </a:p>
        </p:txBody>
      </p:sp>
      <p:sp>
        <p:nvSpPr>
          <p:cNvPr id="212" name="Google Shape;212;p20"/>
          <p:cNvSpPr txBox="1">
            <a:spLocks noGrp="1"/>
          </p:cNvSpPr>
          <p:nvPr>
            <p:ph type="subTitle" idx="1"/>
          </p:nvPr>
        </p:nvSpPr>
        <p:spPr>
          <a:xfrm>
            <a:off x="1097249" y="1496110"/>
            <a:ext cx="1579200" cy="709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800"/>
              <a:buFont typeface="Playfair Display"/>
              <a:buNone/>
              <a:defRPr>
                <a:solidFill>
                  <a:schemeClr val="dk1"/>
                </a:solidFill>
                <a:latin typeface="Palanquin SemiBold"/>
                <a:ea typeface="Palanquin SemiBold"/>
                <a:cs typeface="Palanquin SemiBold"/>
                <a:sym typeface="Palanquin SemiBold"/>
              </a:defRPr>
            </a:lvl1pPr>
            <a:lvl2pPr lvl="1">
              <a:spcBef>
                <a:spcPts val="160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
        <p:nvSpPr>
          <p:cNvPr id="213" name="Google Shape;213;p20"/>
          <p:cNvSpPr txBox="1">
            <a:spLocks noGrp="1"/>
          </p:cNvSpPr>
          <p:nvPr>
            <p:ph type="subTitle" idx="2"/>
          </p:nvPr>
        </p:nvSpPr>
        <p:spPr>
          <a:xfrm>
            <a:off x="716250" y="2185660"/>
            <a:ext cx="2130600" cy="709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400">
                <a:solidFill>
                  <a:schemeClr val="dk1"/>
                </a:solidFill>
              </a:defRPr>
            </a:lvl1pPr>
            <a:lvl2pPr lvl="1">
              <a:spcBef>
                <a:spcPts val="160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
        <p:nvSpPr>
          <p:cNvPr id="214" name="Google Shape;214;p20"/>
          <p:cNvSpPr txBox="1">
            <a:spLocks noGrp="1"/>
          </p:cNvSpPr>
          <p:nvPr>
            <p:ph type="subTitle" idx="3"/>
          </p:nvPr>
        </p:nvSpPr>
        <p:spPr>
          <a:xfrm>
            <a:off x="6661463" y="1496110"/>
            <a:ext cx="1581900" cy="70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Font typeface="Playfair Display"/>
              <a:buNone/>
              <a:defRPr>
                <a:solidFill>
                  <a:schemeClr val="dk1"/>
                </a:solidFill>
                <a:latin typeface="Palanquin SemiBold"/>
                <a:ea typeface="Palanquin SemiBold"/>
                <a:cs typeface="Palanquin SemiBold"/>
                <a:sym typeface="Palanquin SemiBold"/>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215" name="Google Shape;215;p20"/>
          <p:cNvSpPr txBox="1">
            <a:spLocks noGrp="1"/>
          </p:cNvSpPr>
          <p:nvPr>
            <p:ph type="subTitle" idx="4"/>
          </p:nvPr>
        </p:nvSpPr>
        <p:spPr>
          <a:xfrm>
            <a:off x="6297150" y="2185660"/>
            <a:ext cx="2130600" cy="70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216" name="Google Shape;216;p20"/>
          <p:cNvSpPr txBox="1">
            <a:spLocks noGrp="1"/>
          </p:cNvSpPr>
          <p:nvPr>
            <p:ph type="subTitle" idx="5"/>
          </p:nvPr>
        </p:nvSpPr>
        <p:spPr>
          <a:xfrm>
            <a:off x="1097250" y="3200920"/>
            <a:ext cx="1194900" cy="70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Font typeface="Playfair Display"/>
              <a:buNone/>
              <a:defRPr>
                <a:solidFill>
                  <a:schemeClr val="dk1"/>
                </a:solidFill>
                <a:latin typeface="Palanquin SemiBold"/>
                <a:ea typeface="Palanquin SemiBold"/>
                <a:cs typeface="Palanquin SemiBold"/>
                <a:sym typeface="Palanquin SemiBold"/>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217" name="Google Shape;217;p20"/>
          <p:cNvSpPr txBox="1">
            <a:spLocks noGrp="1"/>
          </p:cNvSpPr>
          <p:nvPr>
            <p:ph type="subTitle" idx="6"/>
          </p:nvPr>
        </p:nvSpPr>
        <p:spPr>
          <a:xfrm>
            <a:off x="716250" y="3888622"/>
            <a:ext cx="2130600" cy="70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218" name="Google Shape;218;p20"/>
          <p:cNvSpPr txBox="1">
            <a:spLocks noGrp="1"/>
          </p:cNvSpPr>
          <p:nvPr>
            <p:ph type="subTitle" idx="7"/>
          </p:nvPr>
        </p:nvSpPr>
        <p:spPr>
          <a:xfrm>
            <a:off x="6661463" y="3200920"/>
            <a:ext cx="1581900" cy="70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Font typeface="Playfair Display"/>
              <a:buNone/>
              <a:defRPr>
                <a:solidFill>
                  <a:schemeClr val="dk1"/>
                </a:solidFill>
                <a:latin typeface="Palanquin SemiBold"/>
                <a:ea typeface="Palanquin SemiBold"/>
                <a:cs typeface="Palanquin SemiBold"/>
                <a:sym typeface="Palanquin SemiBold"/>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219" name="Google Shape;219;p20"/>
          <p:cNvSpPr txBox="1">
            <a:spLocks noGrp="1"/>
          </p:cNvSpPr>
          <p:nvPr>
            <p:ph type="subTitle" idx="8"/>
          </p:nvPr>
        </p:nvSpPr>
        <p:spPr>
          <a:xfrm>
            <a:off x="6297150" y="3888622"/>
            <a:ext cx="2130600" cy="70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chemeClr val="dk1"/>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220" name="Google Shape;220;p20"/>
          <p:cNvSpPr txBox="1">
            <a:spLocks noGrp="1"/>
          </p:cNvSpPr>
          <p:nvPr>
            <p:ph type="title" idx="9" hasCustomPrompt="1"/>
          </p:nvPr>
        </p:nvSpPr>
        <p:spPr>
          <a:xfrm>
            <a:off x="716250" y="1481479"/>
            <a:ext cx="466200" cy="4740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sz="1800">
                <a:solidFill>
                  <a:schemeClr val="dk1"/>
                </a:solidFill>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221" name="Google Shape;221;p20"/>
          <p:cNvSpPr txBox="1">
            <a:spLocks noGrp="1"/>
          </p:cNvSpPr>
          <p:nvPr>
            <p:ph type="title" idx="13" hasCustomPrompt="1"/>
          </p:nvPr>
        </p:nvSpPr>
        <p:spPr>
          <a:xfrm>
            <a:off x="6297150" y="1481471"/>
            <a:ext cx="465300" cy="4740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sz="1800">
                <a:solidFill>
                  <a:schemeClr val="dk1"/>
                </a:solidFill>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222" name="Google Shape;222;p20"/>
          <p:cNvSpPr txBox="1">
            <a:spLocks noGrp="1"/>
          </p:cNvSpPr>
          <p:nvPr>
            <p:ph type="title" idx="14" hasCustomPrompt="1"/>
          </p:nvPr>
        </p:nvSpPr>
        <p:spPr>
          <a:xfrm>
            <a:off x="716250" y="3185876"/>
            <a:ext cx="466200" cy="4740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sz="1800">
                <a:solidFill>
                  <a:schemeClr val="dk1"/>
                </a:solidFill>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223" name="Google Shape;223;p20"/>
          <p:cNvSpPr txBox="1">
            <a:spLocks noGrp="1"/>
          </p:cNvSpPr>
          <p:nvPr>
            <p:ph type="title" idx="15" hasCustomPrompt="1"/>
          </p:nvPr>
        </p:nvSpPr>
        <p:spPr>
          <a:xfrm>
            <a:off x="6297150" y="3185870"/>
            <a:ext cx="465300" cy="4740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sz="1800">
                <a:solidFill>
                  <a:schemeClr val="dk1"/>
                </a:solidFill>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r>
              <a:t>xx%</a:t>
            </a:r>
          </a:p>
        </p:txBody>
      </p:sp>
      <p:sp>
        <p:nvSpPr>
          <p:cNvPr id="224" name="Google Shape;224;p20"/>
          <p:cNvSpPr/>
          <p:nvPr/>
        </p:nvSpPr>
        <p:spPr>
          <a:xfrm>
            <a:off x="8204100" y="-100825"/>
            <a:ext cx="1009050" cy="527050"/>
          </a:xfrm>
          <a:custGeom>
            <a:avLst/>
            <a:gdLst/>
            <a:ahLst/>
            <a:cxnLst/>
            <a:rect l="l" t="t" r="r" b="b"/>
            <a:pathLst>
              <a:path w="40362" h="21082" extrusionOk="0">
                <a:moveTo>
                  <a:pt x="0" y="0"/>
                </a:moveTo>
                <a:cubicBezTo>
                  <a:pt x="602" y="1486"/>
                  <a:pt x="1274" y="2901"/>
                  <a:pt x="2052" y="4280"/>
                </a:cubicBezTo>
                <a:lnTo>
                  <a:pt x="16874" y="4280"/>
                </a:lnTo>
                <a:cubicBezTo>
                  <a:pt x="17510" y="8631"/>
                  <a:pt x="16378" y="12876"/>
                  <a:pt x="13549" y="16024"/>
                </a:cubicBezTo>
                <a:cubicBezTo>
                  <a:pt x="16838" y="18005"/>
                  <a:pt x="20446" y="19350"/>
                  <a:pt x="24161" y="20057"/>
                </a:cubicBezTo>
                <a:cubicBezTo>
                  <a:pt x="28167" y="20832"/>
                  <a:pt x="32294" y="21082"/>
                  <a:pt x="36390" y="21082"/>
                </a:cubicBezTo>
                <a:cubicBezTo>
                  <a:pt x="37719" y="21082"/>
                  <a:pt x="39045" y="21055"/>
                  <a:pt x="40362" y="21012"/>
                </a:cubicBezTo>
                <a:lnTo>
                  <a:pt x="40362" y="0"/>
                </a:lnTo>
                <a:close/>
              </a:path>
            </a:pathLst>
          </a:custGeom>
          <a:solidFill>
            <a:srgbClr val="CAD5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20"/>
          <p:cNvSpPr/>
          <p:nvPr/>
        </p:nvSpPr>
        <p:spPr>
          <a:xfrm>
            <a:off x="8256275" y="6175"/>
            <a:ext cx="385600" cy="293625"/>
          </a:xfrm>
          <a:custGeom>
            <a:avLst/>
            <a:gdLst/>
            <a:ahLst/>
            <a:cxnLst/>
            <a:rect l="l" t="t" r="r" b="b"/>
            <a:pathLst>
              <a:path w="15424" h="11745" extrusionOk="0">
                <a:moveTo>
                  <a:pt x="0" y="0"/>
                </a:moveTo>
                <a:cubicBezTo>
                  <a:pt x="2724" y="4847"/>
                  <a:pt x="6686" y="8879"/>
                  <a:pt x="11497" y="11744"/>
                </a:cubicBezTo>
                <a:cubicBezTo>
                  <a:pt x="14291" y="8596"/>
                  <a:pt x="15423" y="4351"/>
                  <a:pt x="14787" y="0"/>
                </a:cubicBezTo>
                <a:close/>
              </a:path>
            </a:pathLst>
          </a:custGeom>
          <a:solidFill>
            <a:srgbClr val="FEF4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20"/>
          <p:cNvSpPr/>
          <p:nvPr/>
        </p:nvSpPr>
        <p:spPr>
          <a:xfrm>
            <a:off x="-589400" y="-708725"/>
            <a:ext cx="1200975" cy="2428325"/>
          </a:xfrm>
          <a:custGeom>
            <a:avLst/>
            <a:gdLst/>
            <a:ahLst/>
            <a:cxnLst/>
            <a:rect l="l" t="t" r="r" b="b"/>
            <a:pathLst>
              <a:path w="48039" h="97133" extrusionOk="0">
                <a:moveTo>
                  <a:pt x="429" y="0"/>
                </a:moveTo>
                <a:cubicBezTo>
                  <a:pt x="160" y="0"/>
                  <a:pt x="1" y="52"/>
                  <a:pt x="1" y="173"/>
                </a:cubicBezTo>
                <a:cubicBezTo>
                  <a:pt x="1" y="633"/>
                  <a:pt x="72" y="62077"/>
                  <a:pt x="72" y="90447"/>
                </a:cubicBezTo>
                <a:cubicBezTo>
                  <a:pt x="5166" y="92004"/>
                  <a:pt x="10578" y="94161"/>
                  <a:pt x="14929" y="97133"/>
                </a:cubicBezTo>
                <a:cubicBezTo>
                  <a:pt x="32085" y="84115"/>
                  <a:pt x="48039" y="60875"/>
                  <a:pt x="31413" y="41278"/>
                </a:cubicBezTo>
                <a:cubicBezTo>
                  <a:pt x="28052" y="37281"/>
                  <a:pt x="24055" y="33885"/>
                  <a:pt x="21119" y="29604"/>
                </a:cubicBezTo>
                <a:cubicBezTo>
                  <a:pt x="18218" y="25324"/>
                  <a:pt x="17263" y="20372"/>
                  <a:pt x="16450" y="15384"/>
                </a:cubicBezTo>
                <a:cubicBezTo>
                  <a:pt x="15919" y="12201"/>
                  <a:pt x="15282" y="8982"/>
                  <a:pt x="13584" y="6258"/>
                </a:cubicBezTo>
                <a:cubicBezTo>
                  <a:pt x="11851" y="3463"/>
                  <a:pt x="9623" y="2367"/>
                  <a:pt x="6616" y="1482"/>
                </a:cubicBezTo>
                <a:cubicBezTo>
                  <a:pt x="6024" y="1334"/>
                  <a:pt x="1800" y="0"/>
                  <a:pt x="429" y="0"/>
                </a:cubicBezTo>
                <a:close/>
              </a:path>
            </a:pathLst>
          </a:custGeom>
          <a:solidFill>
            <a:srgbClr val="FFA8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20"/>
          <p:cNvSpPr/>
          <p:nvPr/>
        </p:nvSpPr>
        <p:spPr>
          <a:xfrm>
            <a:off x="-590275" y="1550675"/>
            <a:ext cx="374100" cy="365975"/>
          </a:xfrm>
          <a:custGeom>
            <a:avLst/>
            <a:gdLst/>
            <a:ahLst/>
            <a:cxnLst/>
            <a:rect l="l" t="t" r="r" b="b"/>
            <a:pathLst>
              <a:path w="14964" h="14639" extrusionOk="0">
                <a:moveTo>
                  <a:pt x="1" y="0"/>
                </a:moveTo>
                <a:lnTo>
                  <a:pt x="1" y="14539"/>
                </a:lnTo>
                <a:cubicBezTo>
                  <a:pt x="1" y="14607"/>
                  <a:pt x="63" y="14639"/>
                  <a:pt x="178" y="14639"/>
                </a:cubicBezTo>
                <a:cubicBezTo>
                  <a:pt x="1427" y="14639"/>
                  <a:pt x="8883" y="10907"/>
                  <a:pt x="9304" y="10648"/>
                </a:cubicBezTo>
                <a:cubicBezTo>
                  <a:pt x="11179" y="9481"/>
                  <a:pt x="13054" y="8172"/>
                  <a:pt x="14964" y="6757"/>
                </a:cubicBezTo>
                <a:cubicBezTo>
                  <a:pt x="10577" y="3785"/>
                  <a:pt x="5094" y="1557"/>
                  <a:pt x="1" y="0"/>
                </a:cubicBezTo>
                <a:close/>
              </a:path>
            </a:pathLst>
          </a:custGeom>
          <a:solidFill>
            <a:srgbClr val="FEF4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only 2">
  <p:cSld name="ONE_COLUMN_TEXT_1_1_2">
    <p:spTree>
      <p:nvGrpSpPr>
        <p:cNvPr id="1" name="Shape 228"/>
        <p:cNvGrpSpPr/>
        <p:nvPr/>
      </p:nvGrpSpPr>
      <p:grpSpPr>
        <a:xfrm>
          <a:off x="0" y="0"/>
          <a:ext cx="0" cy="0"/>
          <a:chOff x="0" y="0"/>
          <a:chExt cx="0" cy="0"/>
        </a:xfrm>
      </p:grpSpPr>
      <p:sp>
        <p:nvSpPr>
          <p:cNvPr id="229" name="Google Shape;229;p21"/>
          <p:cNvSpPr txBox="1">
            <a:spLocks noGrp="1"/>
          </p:cNvSpPr>
          <p:nvPr>
            <p:ph type="title"/>
          </p:nvPr>
        </p:nvSpPr>
        <p:spPr>
          <a:xfrm>
            <a:off x="716262" y="539496"/>
            <a:ext cx="2784900" cy="2028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3000"/>
              <a:buNone/>
              <a:defRPr/>
            </a:lvl1pPr>
            <a:lvl2pPr lvl="1" rtl="0">
              <a:lnSpc>
                <a:spcPct val="100000"/>
              </a:lnSpc>
              <a:spcBef>
                <a:spcPts val="0"/>
              </a:spcBef>
              <a:spcAft>
                <a:spcPts val="0"/>
              </a:spcAft>
              <a:buSzPts val="2400"/>
              <a:buNone/>
              <a:defRPr sz="2400"/>
            </a:lvl2pPr>
            <a:lvl3pPr lvl="2" rtl="0">
              <a:lnSpc>
                <a:spcPct val="100000"/>
              </a:lnSpc>
              <a:spcBef>
                <a:spcPts val="0"/>
              </a:spcBef>
              <a:spcAft>
                <a:spcPts val="0"/>
              </a:spcAft>
              <a:buSzPts val="2400"/>
              <a:buNone/>
              <a:defRPr sz="2400"/>
            </a:lvl3pPr>
            <a:lvl4pPr lvl="3" rtl="0">
              <a:lnSpc>
                <a:spcPct val="100000"/>
              </a:lnSpc>
              <a:spcBef>
                <a:spcPts val="0"/>
              </a:spcBef>
              <a:spcAft>
                <a:spcPts val="0"/>
              </a:spcAft>
              <a:buSzPts val="2400"/>
              <a:buNone/>
              <a:defRPr sz="2400"/>
            </a:lvl4pPr>
            <a:lvl5pPr lvl="4" rtl="0">
              <a:lnSpc>
                <a:spcPct val="100000"/>
              </a:lnSpc>
              <a:spcBef>
                <a:spcPts val="0"/>
              </a:spcBef>
              <a:spcAft>
                <a:spcPts val="0"/>
              </a:spcAft>
              <a:buSzPts val="2400"/>
              <a:buNone/>
              <a:defRPr sz="2400"/>
            </a:lvl5pPr>
            <a:lvl6pPr lvl="5" rtl="0">
              <a:lnSpc>
                <a:spcPct val="100000"/>
              </a:lnSpc>
              <a:spcBef>
                <a:spcPts val="0"/>
              </a:spcBef>
              <a:spcAft>
                <a:spcPts val="0"/>
              </a:spcAft>
              <a:buSzPts val="2400"/>
              <a:buNone/>
              <a:defRPr sz="2400"/>
            </a:lvl6pPr>
            <a:lvl7pPr lvl="6" rtl="0">
              <a:lnSpc>
                <a:spcPct val="100000"/>
              </a:lnSpc>
              <a:spcBef>
                <a:spcPts val="0"/>
              </a:spcBef>
              <a:spcAft>
                <a:spcPts val="0"/>
              </a:spcAft>
              <a:buSzPts val="2400"/>
              <a:buNone/>
              <a:defRPr sz="2400"/>
            </a:lvl7pPr>
            <a:lvl8pPr lvl="7" rtl="0">
              <a:lnSpc>
                <a:spcPct val="100000"/>
              </a:lnSpc>
              <a:spcBef>
                <a:spcPts val="0"/>
              </a:spcBef>
              <a:spcAft>
                <a:spcPts val="0"/>
              </a:spcAft>
              <a:buSzPts val="2400"/>
              <a:buNone/>
              <a:defRPr sz="2400"/>
            </a:lvl8pPr>
            <a:lvl9pPr lvl="8" rtl="0">
              <a:lnSpc>
                <a:spcPct val="100000"/>
              </a:lnSpc>
              <a:spcBef>
                <a:spcPts val="0"/>
              </a:spcBef>
              <a:spcAft>
                <a:spcPts val="0"/>
              </a:spcAft>
              <a:buSzPts val="2400"/>
              <a:buNone/>
              <a:defRPr sz="2400"/>
            </a:lvl9pPr>
          </a:lstStyle>
          <a:p>
            <a:endParaRPr/>
          </a:p>
        </p:txBody>
      </p:sp>
      <p:sp>
        <p:nvSpPr>
          <p:cNvPr id="230" name="Google Shape;230;p21"/>
          <p:cNvSpPr txBox="1">
            <a:spLocks noGrp="1"/>
          </p:cNvSpPr>
          <p:nvPr>
            <p:ph type="subTitle" idx="1"/>
          </p:nvPr>
        </p:nvSpPr>
        <p:spPr>
          <a:xfrm>
            <a:off x="716250" y="2266350"/>
            <a:ext cx="2055600" cy="11325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400"/>
            </a:lvl1pPr>
            <a:lvl2pPr lvl="1">
              <a:spcBef>
                <a:spcPts val="160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grpSp>
        <p:nvGrpSpPr>
          <p:cNvPr id="231" name="Google Shape;231;p21"/>
          <p:cNvGrpSpPr/>
          <p:nvPr/>
        </p:nvGrpSpPr>
        <p:grpSpPr>
          <a:xfrm rot="1515244">
            <a:off x="3967553" y="2625257"/>
            <a:ext cx="2307987" cy="1676459"/>
            <a:chOff x="924375" y="1304575"/>
            <a:chExt cx="1642200" cy="1192850"/>
          </a:xfrm>
        </p:grpSpPr>
        <p:sp>
          <p:nvSpPr>
            <p:cNvPr id="232" name="Google Shape;232;p21"/>
            <p:cNvSpPr/>
            <p:nvPr/>
          </p:nvSpPr>
          <p:spPr>
            <a:xfrm>
              <a:off x="924375" y="1304575"/>
              <a:ext cx="1642200" cy="1192850"/>
            </a:xfrm>
            <a:custGeom>
              <a:avLst/>
              <a:gdLst/>
              <a:ahLst/>
              <a:cxnLst/>
              <a:rect l="l" t="t" r="r" b="b"/>
              <a:pathLst>
                <a:path w="65688" h="47714" extrusionOk="0">
                  <a:moveTo>
                    <a:pt x="65300" y="0"/>
                  </a:moveTo>
                  <a:lnTo>
                    <a:pt x="0" y="36"/>
                  </a:lnTo>
                  <a:lnTo>
                    <a:pt x="0" y="36"/>
                  </a:lnTo>
                  <a:cubicBezTo>
                    <a:pt x="531" y="36"/>
                    <a:pt x="1663" y="1486"/>
                    <a:pt x="1981" y="1804"/>
                  </a:cubicBezTo>
                  <a:cubicBezTo>
                    <a:pt x="2653" y="2476"/>
                    <a:pt x="3290" y="3219"/>
                    <a:pt x="3891" y="3997"/>
                  </a:cubicBezTo>
                  <a:lnTo>
                    <a:pt x="23524" y="3997"/>
                  </a:lnTo>
                  <a:cubicBezTo>
                    <a:pt x="25611" y="3997"/>
                    <a:pt x="24160" y="14999"/>
                    <a:pt x="23736" y="16272"/>
                  </a:cubicBezTo>
                  <a:cubicBezTo>
                    <a:pt x="22356" y="19916"/>
                    <a:pt x="19951" y="23064"/>
                    <a:pt x="16767" y="25292"/>
                  </a:cubicBezTo>
                  <a:cubicBezTo>
                    <a:pt x="12664" y="28122"/>
                    <a:pt x="7888" y="30033"/>
                    <a:pt x="4139" y="33393"/>
                  </a:cubicBezTo>
                  <a:cubicBezTo>
                    <a:pt x="4139" y="33570"/>
                    <a:pt x="4103" y="33782"/>
                    <a:pt x="4068" y="33959"/>
                  </a:cubicBezTo>
                  <a:cubicBezTo>
                    <a:pt x="3431" y="41175"/>
                    <a:pt x="7464" y="47260"/>
                    <a:pt x="14999" y="47684"/>
                  </a:cubicBezTo>
                  <a:cubicBezTo>
                    <a:pt x="15353" y="47704"/>
                    <a:pt x="15707" y="47714"/>
                    <a:pt x="16062" y="47714"/>
                  </a:cubicBezTo>
                  <a:cubicBezTo>
                    <a:pt x="19467" y="47714"/>
                    <a:pt x="22903" y="46828"/>
                    <a:pt x="26106" y="45738"/>
                  </a:cubicBezTo>
                  <a:cubicBezTo>
                    <a:pt x="31341" y="43934"/>
                    <a:pt x="36435" y="41670"/>
                    <a:pt x="41281" y="38982"/>
                  </a:cubicBezTo>
                  <a:cubicBezTo>
                    <a:pt x="44996" y="36930"/>
                    <a:pt x="48639" y="34454"/>
                    <a:pt x="52601" y="32792"/>
                  </a:cubicBezTo>
                  <a:cubicBezTo>
                    <a:pt x="55323" y="31693"/>
                    <a:pt x="58722" y="30806"/>
                    <a:pt x="61897" y="30806"/>
                  </a:cubicBezTo>
                  <a:cubicBezTo>
                    <a:pt x="63013" y="30806"/>
                    <a:pt x="64102" y="30916"/>
                    <a:pt x="65123" y="31164"/>
                  </a:cubicBezTo>
                  <a:cubicBezTo>
                    <a:pt x="65125" y="31165"/>
                    <a:pt x="65126" y="31165"/>
                    <a:pt x="65127" y="31165"/>
                  </a:cubicBezTo>
                  <a:cubicBezTo>
                    <a:pt x="65688" y="31165"/>
                    <a:pt x="65300" y="0"/>
                    <a:pt x="65300" y="0"/>
                  </a:cubicBezTo>
                  <a:close/>
                </a:path>
              </a:pathLst>
            </a:custGeom>
            <a:solidFill>
              <a:srgbClr val="CAD5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21"/>
            <p:cNvSpPr/>
            <p:nvPr/>
          </p:nvSpPr>
          <p:spPr>
            <a:xfrm>
              <a:off x="1015450" y="1396550"/>
              <a:ext cx="549200" cy="742875"/>
            </a:xfrm>
            <a:custGeom>
              <a:avLst/>
              <a:gdLst/>
              <a:ahLst/>
              <a:cxnLst/>
              <a:rect l="l" t="t" r="r" b="b"/>
              <a:pathLst>
                <a:path w="21968" h="29715" extrusionOk="0">
                  <a:moveTo>
                    <a:pt x="1" y="0"/>
                  </a:moveTo>
                  <a:cubicBezTo>
                    <a:pt x="2689" y="3573"/>
                    <a:pt x="4528" y="8278"/>
                    <a:pt x="4352" y="12841"/>
                  </a:cubicBezTo>
                  <a:cubicBezTo>
                    <a:pt x="4104" y="18607"/>
                    <a:pt x="1203" y="23983"/>
                    <a:pt x="531" y="29714"/>
                  </a:cubicBezTo>
                  <a:cubicBezTo>
                    <a:pt x="4245" y="26354"/>
                    <a:pt x="9021" y="24443"/>
                    <a:pt x="13124" y="21613"/>
                  </a:cubicBezTo>
                  <a:cubicBezTo>
                    <a:pt x="16308" y="19385"/>
                    <a:pt x="18713" y="16237"/>
                    <a:pt x="20093" y="12593"/>
                  </a:cubicBezTo>
                  <a:cubicBezTo>
                    <a:pt x="20517" y="11355"/>
                    <a:pt x="21968" y="318"/>
                    <a:pt x="19881" y="318"/>
                  </a:cubicBezTo>
                  <a:cubicBezTo>
                    <a:pt x="19881" y="318"/>
                    <a:pt x="9905" y="0"/>
                    <a:pt x="1" y="0"/>
                  </a:cubicBezTo>
                  <a:close/>
                </a:path>
              </a:pathLst>
            </a:custGeom>
            <a:solidFill>
              <a:srgbClr val="3034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4" name="Google Shape;234;p21"/>
          <p:cNvGrpSpPr/>
          <p:nvPr/>
        </p:nvGrpSpPr>
        <p:grpSpPr>
          <a:xfrm rot="-1846565">
            <a:off x="2740505" y="3353532"/>
            <a:ext cx="990530" cy="893677"/>
            <a:chOff x="5700725" y="2096750"/>
            <a:chExt cx="990500" cy="893650"/>
          </a:xfrm>
        </p:grpSpPr>
        <p:sp>
          <p:nvSpPr>
            <p:cNvPr id="235" name="Google Shape;235;p21"/>
            <p:cNvSpPr/>
            <p:nvPr/>
          </p:nvSpPr>
          <p:spPr>
            <a:xfrm>
              <a:off x="5700725" y="2096750"/>
              <a:ext cx="979000" cy="893650"/>
            </a:xfrm>
            <a:custGeom>
              <a:avLst/>
              <a:gdLst/>
              <a:ahLst/>
              <a:cxnLst/>
              <a:rect l="l" t="t" r="r" b="b"/>
              <a:pathLst>
                <a:path w="39160" h="35746" extrusionOk="0">
                  <a:moveTo>
                    <a:pt x="23251" y="0"/>
                  </a:moveTo>
                  <a:cubicBezTo>
                    <a:pt x="18548" y="0"/>
                    <a:pt x="13890" y="1974"/>
                    <a:pt x="10188" y="4960"/>
                  </a:cubicBezTo>
                  <a:cubicBezTo>
                    <a:pt x="5483" y="8781"/>
                    <a:pt x="2193" y="14051"/>
                    <a:pt x="814" y="19959"/>
                  </a:cubicBezTo>
                  <a:cubicBezTo>
                    <a:pt x="177" y="22753"/>
                    <a:pt x="0" y="25725"/>
                    <a:pt x="779" y="28484"/>
                  </a:cubicBezTo>
                  <a:cubicBezTo>
                    <a:pt x="1592" y="31278"/>
                    <a:pt x="3467" y="33790"/>
                    <a:pt x="6120" y="34957"/>
                  </a:cubicBezTo>
                  <a:cubicBezTo>
                    <a:pt x="7511" y="35551"/>
                    <a:pt x="8980" y="35746"/>
                    <a:pt x="10471" y="35746"/>
                  </a:cubicBezTo>
                  <a:cubicBezTo>
                    <a:pt x="11823" y="35746"/>
                    <a:pt x="13193" y="35585"/>
                    <a:pt x="14539" y="35417"/>
                  </a:cubicBezTo>
                  <a:lnTo>
                    <a:pt x="19279" y="34887"/>
                  </a:lnTo>
                  <a:cubicBezTo>
                    <a:pt x="21225" y="27210"/>
                    <a:pt x="25894" y="19994"/>
                    <a:pt x="32863" y="16068"/>
                  </a:cubicBezTo>
                  <a:cubicBezTo>
                    <a:pt x="34844" y="14936"/>
                    <a:pt x="36966" y="14051"/>
                    <a:pt x="39159" y="13415"/>
                  </a:cubicBezTo>
                  <a:cubicBezTo>
                    <a:pt x="38629" y="10549"/>
                    <a:pt x="37355" y="7861"/>
                    <a:pt x="35480" y="5633"/>
                  </a:cubicBezTo>
                  <a:cubicBezTo>
                    <a:pt x="32827" y="2590"/>
                    <a:pt x="29184" y="609"/>
                    <a:pt x="25186" y="114"/>
                  </a:cubicBezTo>
                  <a:cubicBezTo>
                    <a:pt x="24542" y="37"/>
                    <a:pt x="23896" y="0"/>
                    <a:pt x="23251" y="0"/>
                  </a:cubicBezTo>
                  <a:close/>
                </a:path>
              </a:pathLst>
            </a:custGeom>
            <a:solidFill>
              <a:srgbClr val="FEF4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21"/>
            <p:cNvSpPr/>
            <p:nvPr/>
          </p:nvSpPr>
          <p:spPr>
            <a:xfrm>
              <a:off x="6182700" y="2433000"/>
              <a:ext cx="508525" cy="535925"/>
            </a:xfrm>
            <a:custGeom>
              <a:avLst/>
              <a:gdLst/>
              <a:ahLst/>
              <a:cxnLst/>
              <a:rect l="l" t="t" r="r" b="b"/>
              <a:pathLst>
                <a:path w="20341" h="21437" extrusionOk="0">
                  <a:moveTo>
                    <a:pt x="19880" y="0"/>
                  </a:moveTo>
                  <a:cubicBezTo>
                    <a:pt x="17687" y="637"/>
                    <a:pt x="15565" y="1521"/>
                    <a:pt x="13584" y="2653"/>
                  </a:cubicBezTo>
                  <a:cubicBezTo>
                    <a:pt x="6615" y="6580"/>
                    <a:pt x="1946" y="13796"/>
                    <a:pt x="0" y="21437"/>
                  </a:cubicBezTo>
                  <a:lnTo>
                    <a:pt x="6544" y="20694"/>
                  </a:lnTo>
                  <a:cubicBezTo>
                    <a:pt x="8348" y="20446"/>
                    <a:pt x="10223" y="20234"/>
                    <a:pt x="11850" y="19385"/>
                  </a:cubicBezTo>
                  <a:lnTo>
                    <a:pt x="11886" y="19385"/>
                  </a:lnTo>
                  <a:cubicBezTo>
                    <a:pt x="16307" y="17086"/>
                    <a:pt x="19314" y="11143"/>
                    <a:pt x="20022" y="6403"/>
                  </a:cubicBezTo>
                  <a:cubicBezTo>
                    <a:pt x="20340" y="4280"/>
                    <a:pt x="20269" y="2087"/>
                    <a:pt x="1988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ullet list">
  <p:cSld name="CUSTOM_2_2_2">
    <p:spTree>
      <p:nvGrpSpPr>
        <p:cNvPr id="1" name="Shape 350"/>
        <p:cNvGrpSpPr/>
        <p:nvPr/>
      </p:nvGrpSpPr>
      <p:grpSpPr>
        <a:xfrm>
          <a:off x="0" y="0"/>
          <a:ext cx="0" cy="0"/>
          <a:chOff x="0" y="0"/>
          <a:chExt cx="0" cy="0"/>
        </a:xfrm>
      </p:grpSpPr>
      <p:sp>
        <p:nvSpPr>
          <p:cNvPr id="351" name="Google Shape;351;p31"/>
          <p:cNvSpPr txBox="1">
            <a:spLocks noGrp="1"/>
          </p:cNvSpPr>
          <p:nvPr>
            <p:ph type="title"/>
          </p:nvPr>
        </p:nvSpPr>
        <p:spPr>
          <a:xfrm>
            <a:off x="716250" y="540875"/>
            <a:ext cx="3738000" cy="1117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2800"/>
              <a:buNone/>
              <a:defRPr>
                <a:latin typeface="Lato"/>
                <a:ea typeface="Lato"/>
                <a:cs typeface="Lato"/>
                <a:sym typeface="Lato"/>
              </a:defRPr>
            </a:lvl2pPr>
            <a:lvl3pPr lvl="2" rtl="0">
              <a:spcBef>
                <a:spcPts val="0"/>
              </a:spcBef>
              <a:spcAft>
                <a:spcPts val="0"/>
              </a:spcAft>
              <a:buSzPts val="2800"/>
              <a:buNone/>
              <a:defRPr>
                <a:latin typeface="Lato"/>
                <a:ea typeface="Lato"/>
                <a:cs typeface="Lato"/>
                <a:sym typeface="Lato"/>
              </a:defRPr>
            </a:lvl3pPr>
            <a:lvl4pPr lvl="3" rtl="0">
              <a:spcBef>
                <a:spcPts val="0"/>
              </a:spcBef>
              <a:spcAft>
                <a:spcPts val="0"/>
              </a:spcAft>
              <a:buSzPts val="2800"/>
              <a:buNone/>
              <a:defRPr>
                <a:latin typeface="Lato"/>
                <a:ea typeface="Lato"/>
                <a:cs typeface="Lato"/>
                <a:sym typeface="Lato"/>
              </a:defRPr>
            </a:lvl4pPr>
            <a:lvl5pPr lvl="4" rtl="0">
              <a:spcBef>
                <a:spcPts val="0"/>
              </a:spcBef>
              <a:spcAft>
                <a:spcPts val="0"/>
              </a:spcAft>
              <a:buSzPts val="2800"/>
              <a:buNone/>
              <a:defRPr>
                <a:latin typeface="Lato"/>
                <a:ea typeface="Lato"/>
                <a:cs typeface="Lato"/>
                <a:sym typeface="Lato"/>
              </a:defRPr>
            </a:lvl5pPr>
            <a:lvl6pPr lvl="5" rtl="0">
              <a:spcBef>
                <a:spcPts val="0"/>
              </a:spcBef>
              <a:spcAft>
                <a:spcPts val="0"/>
              </a:spcAft>
              <a:buSzPts val="2800"/>
              <a:buNone/>
              <a:defRPr>
                <a:latin typeface="Lato"/>
                <a:ea typeface="Lato"/>
                <a:cs typeface="Lato"/>
                <a:sym typeface="Lato"/>
              </a:defRPr>
            </a:lvl6pPr>
            <a:lvl7pPr lvl="6" rtl="0">
              <a:spcBef>
                <a:spcPts val="0"/>
              </a:spcBef>
              <a:spcAft>
                <a:spcPts val="0"/>
              </a:spcAft>
              <a:buSzPts val="2800"/>
              <a:buNone/>
              <a:defRPr>
                <a:latin typeface="Lato"/>
                <a:ea typeface="Lato"/>
                <a:cs typeface="Lato"/>
                <a:sym typeface="Lato"/>
              </a:defRPr>
            </a:lvl7pPr>
            <a:lvl8pPr lvl="7" rtl="0">
              <a:spcBef>
                <a:spcPts val="0"/>
              </a:spcBef>
              <a:spcAft>
                <a:spcPts val="0"/>
              </a:spcAft>
              <a:buSzPts val="2800"/>
              <a:buNone/>
              <a:defRPr>
                <a:latin typeface="Lato"/>
                <a:ea typeface="Lato"/>
                <a:cs typeface="Lato"/>
                <a:sym typeface="Lato"/>
              </a:defRPr>
            </a:lvl8pPr>
            <a:lvl9pPr lvl="8" rtl="0">
              <a:spcBef>
                <a:spcPts val="0"/>
              </a:spcBef>
              <a:spcAft>
                <a:spcPts val="0"/>
              </a:spcAft>
              <a:buSzPts val="2800"/>
              <a:buNone/>
              <a:defRPr>
                <a:latin typeface="Lato"/>
                <a:ea typeface="Lato"/>
                <a:cs typeface="Lato"/>
                <a:sym typeface="Lato"/>
              </a:defRPr>
            </a:lvl9pPr>
          </a:lstStyle>
          <a:p>
            <a:endParaRPr/>
          </a:p>
        </p:txBody>
      </p:sp>
      <p:sp>
        <p:nvSpPr>
          <p:cNvPr id="352" name="Google Shape;352;p31"/>
          <p:cNvSpPr txBox="1">
            <a:spLocks noGrp="1"/>
          </p:cNvSpPr>
          <p:nvPr>
            <p:ph type="subTitle" idx="1"/>
          </p:nvPr>
        </p:nvSpPr>
        <p:spPr>
          <a:xfrm>
            <a:off x="5148200" y="1371600"/>
            <a:ext cx="3279600" cy="3086100"/>
          </a:xfrm>
          <a:prstGeom prst="rect">
            <a:avLst/>
          </a:prstGeom>
        </p:spPr>
        <p:txBody>
          <a:bodyPr spcFirstLastPara="1" wrap="square" lIns="91425" tIns="91425" rIns="91425" bIns="91425" anchor="ctr" anchorCtr="0">
            <a:noAutofit/>
          </a:bodyPr>
          <a:lstStyle>
            <a:lvl1pPr lvl="0" rtl="0">
              <a:lnSpc>
                <a:spcPct val="150000"/>
              </a:lnSpc>
              <a:spcBef>
                <a:spcPts val="0"/>
              </a:spcBef>
              <a:spcAft>
                <a:spcPts val="0"/>
              </a:spcAft>
              <a:buSzPts val="1400"/>
              <a:buChar char="●"/>
              <a:defRPr sz="1400"/>
            </a:lvl1pPr>
            <a:lvl2pPr lvl="1" rtl="0">
              <a:spcBef>
                <a:spcPts val="1600"/>
              </a:spcBef>
              <a:spcAft>
                <a:spcPts val="0"/>
              </a:spcAft>
              <a:buSzPts val="1400"/>
              <a:buChar char="○"/>
              <a:defRPr/>
            </a:lvl2pPr>
            <a:lvl3pPr lvl="2" rtl="0">
              <a:spcBef>
                <a:spcPts val="1600"/>
              </a:spcBef>
              <a:spcAft>
                <a:spcPts val="0"/>
              </a:spcAft>
              <a:buSzPts val="1400"/>
              <a:buChar char="■"/>
              <a:defRPr/>
            </a:lvl3pPr>
            <a:lvl4pPr lvl="3" rtl="0">
              <a:spcBef>
                <a:spcPts val="1600"/>
              </a:spcBef>
              <a:spcAft>
                <a:spcPts val="0"/>
              </a:spcAft>
              <a:buSzPts val="1400"/>
              <a:buChar char="●"/>
              <a:defRPr/>
            </a:lvl4pPr>
            <a:lvl5pPr lvl="4" rtl="0">
              <a:spcBef>
                <a:spcPts val="1600"/>
              </a:spcBef>
              <a:spcAft>
                <a:spcPts val="0"/>
              </a:spcAft>
              <a:buSzPts val="1400"/>
              <a:buChar char="○"/>
              <a:defRPr/>
            </a:lvl5pPr>
            <a:lvl6pPr lvl="5" rtl="0">
              <a:spcBef>
                <a:spcPts val="1600"/>
              </a:spcBef>
              <a:spcAft>
                <a:spcPts val="0"/>
              </a:spcAft>
              <a:buSzPts val="1400"/>
              <a:buChar char="■"/>
              <a:defRPr/>
            </a:lvl6pPr>
            <a:lvl7pPr lvl="6" rtl="0">
              <a:spcBef>
                <a:spcPts val="1600"/>
              </a:spcBef>
              <a:spcAft>
                <a:spcPts val="0"/>
              </a:spcAft>
              <a:buSzPts val="1400"/>
              <a:buChar char="●"/>
              <a:defRPr/>
            </a:lvl7pPr>
            <a:lvl8pPr lvl="7" rtl="0">
              <a:spcBef>
                <a:spcPts val="1600"/>
              </a:spcBef>
              <a:spcAft>
                <a:spcPts val="0"/>
              </a:spcAft>
              <a:buSzPts val="1400"/>
              <a:buChar char="○"/>
              <a:defRPr/>
            </a:lvl8pPr>
            <a:lvl9pPr lvl="8" rtl="0">
              <a:spcBef>
                <a:spcPts val="1600"/>
              </a:spcBef>
              <a:spcAft>
                <a:spcPts val="1600"/>
              </a:spcAft>
              <a:buSzPts val="1400"/>
              <a:buChar char="■"/>
              <a:defRPr/>
            </a:lvl9pPr>
          </a:lstStyle>
          <a:p>
            <a:endParaRPr/>
          </a:p>
        </p:txBody>
      </p:sp>
      <p:sp>
        <p:nvSpPr>
          <p:cNvPr id="353" name="Google Shape;353;p31"/>
          <p:cNvSpPr/>
          <p:nvPr/>
        </p:nvSpPr>
        <p:spPr>
          <a:xfrm rot="10800000" flipH="1">
            <a:off x="7602801" y="4488000"/>
            <a:ext cx="549200" cy="742875"/>
          </a:xfrm>
          <a:custGeom>
            <a:avLst/>
            <a:gdLst/>
            <a:ahLst/>
            <a:cxnLst/>
            <a:rect l="l" t="t" r="r" b="b"/>
            <a:pathLst>
              <a:path w="21968" h="29715" extrusionOk="0">
                <a:moveTo>
                  <a:pt x="1" y="0"/>
                </a:moveTo>
                <a:cubicBezTo>
                  <a:pt x="2689" y="3573"/>
                  <a:pt x="4528" y="8278"/>
                  <a:pt x="4352" y="12841"/>
                </a:cubicBezTo>
                <a:cubicBezTo>
                  <a:pt x="4104" y="18607"/>
                  <a:pt x="1203" y="23983"/>
                  <a:pt x="531" y="29714"/>
                </a:cubicBezTo>
                <a:cubicBezTo>
                  <a:pt x="4245" y="26354"/>
                  <a:pt x="9021" y="24443"/>
                  <a:pt x="13124" y="21613"/>
                </a:cubicBezTo>
                <a:cubicBezTo>
                  <a:pt x="16308" y="19385"/>
                  <a:pt x="18713" y="16237"/>
                  <a:pt x="20093" y="12593"/>
                </a:cubicBezTo>
                <a:cubicBezTo>
                  <a:pt x="20517" y="11355"/>
                  <a:pt x="21968" y="318"/>
                  <a:pt x="19881" y="318"/>
                </a:cubicBezTo>
                <a:cubicBezTo>
                  <a:pt x="19881" y="318"/>
                  <a:pt x="9905" y="0"/>
                  <a:pt x="1" y="0"/>
                </a:cubicBezTo>
                <a:close/>
              </a:path>
            </a:pathLst>
          </a:custGeom>
          <a:solidFill>
            <a:srgbClr val="FEF4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4" name="Google Shape;354;p31"/>
          <p:cNvGrpSpPr/>
          <p:nvPr/>
        </p:nvGrpSpPr>
        <p:grpSpPr>
          <a:xfrm rot="-5400000" flipH="1">
            <a:off x="5372413" y="-356913"/>
            <a:ext cx="884350" cy="898525"/>
            <a:chOff x="2714650" y="3639413"/>
            <a:chExt cx="884350" cy="898525"/>
          </a:xfrm>
        </p:grpSpPr>
        <p:sp>
          <p:nvSpPr>
            <p:cNvPr id="355" name="Google Shape;355;p31"/>
            <p:cNvSpPr/>
            <p:nvPr/>
          </p:nvSpPr>
          <p:spPr>
            <a:xfrm>
              <a:off x="2714650" y="3639413"/>
              <a:ext cx="884350" cy="898525"/>
            </a:xfrm>
            <a:custGeom>
              <a:avLst/>
              <a:gdLst/>
              <a:ahLst/>
              <a:cxnLst/>
              <a:rect l="l" t="t" r="r" b="b"/>
              <a:pathLst>
                <a:path w="35374" h="35941" extrusionOk="0">
                  <a:moveTo>
                    <a:pt x="0" y="0"/>
                  </a:moveTo>
                  <a:lnTo>
                    <a:pt x="0" y="35940"/>
                  </a:lnTo>
                  <a:lnTo>
                    <a:pt x="35374" y="35940"/>
                  </a:lnTo>
                  <a:cubicBezTo>
                    <a:pt x="35162" y="32898"/>
                    <a:pt x="34490" y="29856"/>
                    <a:pt x="33393" y="26991"/>
                  </a:cubicBezTo>
                  <a:lnTo>
                    <a:pt x="13018" y="26991"/>
                  </a:lnTo>
                  <a:cubicBezTo>
                    <a:pt x="12558" y="26991"/>
                    <a:pt x="13654" y="22109"/>
                    <a:pt x="13831" y="21614"/>
                  </a:cubicBezTo>
                  <a:cubicBezTo>
                    <a:pt x="14468" y="19810"/>
                    <a:pt x="15635" y="18218"/>
                    <a:pt x="17156" y="17015"/>
                  </a:cubicBezTo>
                  <a:cubicBezTo>
                    <a:pt x="18733" y="15867"/>
                    <a:pt x="20331" y="15543"/>
                    <a:pt x="21991" y="15543"/>
                  </a:cubicBezTo>
                  <a:cubicBezTo>
                    <a:pt x="23349" y="15543"/>
                    <a:pt x="24748" y="15759"/>
                    <a:pt x="26212" y="15919"/>
                  </a:cubicBezTo>
                  <a:cubicBezTo>
                    <a:pt x="26530" y="15954"/>
                    <a:pt x="26884" y="15989"/>
                    <a:pt x="27238" y="16025"/>
                  </a:cubicBezTo>
                  <a:cubicBezTo>
                    <a:pt x="25823" y="14150"/>
                    <a:pt x="24267" y="12417"/>
                    <a:pt x="22569" y="10825"/>
                  </a:cubicBezTo>
                  <a:cubicBezTo>
                    <a:pt x="21330" y="9693"/>
                    <a:pt x="19986" y="8667"/>
                    <a:pt x="18571" y="7712"/>
                  </a:cubicBezTo>
                  <a:cubicBezTo>
                    <a:pt x="16697" y="9127"/>
                    <a:pt x="14786" y="10436"/>
                    <a:pt x="12911" y="11603"/>
                  </a:cubicBezTo>
                  <a:cubicBezTo>
                    <a:pt x="12525" y="11861"/>
                    <a:pt x="5555" y="15351"/>
                    <a:pt x="4324" y="15351"/>
                  </a:cubicBezTo>
                  <a:cubicBezTo>
                    <a:pt x="4204" y="15351"/>
                    <a:pt x="4139" y="15318"/>
                    <a:pt x="4139" y="15246"/>
                  </a:cubicBezTo>
                  <a:lnTo>
                    <a:pt x="4139" y="1168"/>
                  </a:lnTo>
                  <a:cubicBezTo>
                    <a:pt x="2759" y="708"/>
                    <a:pt x="1380" y="354"/>
                    <a:pt x="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31"/>
            <p:cNvSpPr/>
            <p:nvPr/>
          </p:nvSpPr>
          <p:spPr>
            <a:xfrm>
              <a:off x="2806962" y="3664525"/>
              <a:ext cx="374100" cy="365975"/>
            </a:xfrm>
            <a:custGeom>
              <a:avLst/>
              <a:gdLst/>
              <a:ahLst/>
              <a:cxnLst/>
              <a:rect l="l" t="t" r="r" b="b"/>
              <a:pathLst>
                <a:path w="14964" h="14639" extrusionOk="0">
                  <a:moveTo>
                    <a:pt x="1" y="0"/>
                  </a:moveTo>
                  <a:lnTo>
                    <a:pt x="1" y="14539"/>
                  </a:lnTo>
                  <a:cubicBezTo>
                    <a:pt x="1" y="14607"/>
                    <a:pt x="63" y="14639"/>
                    <a:pt x="178" y="14639"/>
                  </a:cubicBezTo>
                  <a:cubicBezTo>
                    <a:pt x="1427" y="14639"/>
                    <a:pt x="8883" y="10907"/>
                    <a:pt x="9304" y="10648"/>
                  </a:cubicBezTo>
                  <a:cubicBezTo>
                    <a:pt x="11179" y="9481"/>
                    <a:pt x="13054" y="8172"/>
                    <a:pt x="14964" y="6757"/>
                  </a:cubicBezTo>
                  <a:cubicBezTo>
                    <a:pt x="10577" y="3785"/>
                    <a:pt x="5094" y="1557"/>
                    <a:pt x="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31"/>
            <p:cNvSpPr/>
            <p:nvPr/>
          </p:nvSpPr>
          <p:spPr>
            <a:xfrm>
              <a:off x="3022387" y="4028263"/>
              <a:ext cx="520900" cy="285925"/>
            </a:xfrm>
            <a:custGeom>
              <a:avLst/>
              <a:gdLst/>
              <a:ahLst/>
              <a:cxnLst/>
              <a:rect l="l" t="t" r="r" b="b"/>
              <a:pathLst>
                <a:path w="20836" h="11437" extrusionOk="0">
                  <a:moveTo>
                    <a:pt x="9485" y="1"/>
                  </a:moveTo>
                  <a:cubicBezTo>
                    <a:pt x="7802" y="1"/>
                    <a:pt x="6190" y="322"/>
                    <a:pt x="4599" y="1461"/>
                  </a:cubicBezTo>
                  <a:cubicBezTo>
                    <a:pt x="3078" y="2664"/>
                    <a:pt x="1911" y="4256"/>
                    <a:pt x="1274" y="6060"/>
                  </a:cubicBezTo>
                  <a:cubicBezTo>
                    <a:pt x="1097" y="6555"/>
                    <a:pt x="1" y="11437"/>
                    <a:pt x="461" y="11437"/>
                  </a:cubicBezTo>
                  <a:lnTo>
                    <a:pt x="20836" y="11437"/>
                  </a:lnTo>
                  <a:cubicBezTo>
                    <a:pt x="19315" y="7510"/>
                    <a:pt x="17263" y="3831"/>
                    <a:pt x="14716" y="471"/>
                  </a:cubicBezTo>
                  <a:cubicBezTo>
                    <a:pt x="14363" y="435"/>
                    <a:pt x="14009" y="400"/>
                    <a:pt x="13690" y="365"/>
                  </a:cubicBezTo>
                  <a:cubicBezTo>
                    <a:pt x="12227" y="207"/>
                    <a:pt x="10833" y="1"/>
                    <a:pt x="9485" y="1"/>
                  </a:cubicBezTo>
                  <a:close/>
                </a:path>
              </a:pathLst>
            </a:custGeom>
            <a:solidFill>
              <a:schemeClr val="accent2"/>
            </a:solidFill>
            <a:ln w="9525"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8" name="Google Shape;358;p31"/>
          <p:cNvGrpSpPr/>
          <p:nvPr/>
        </p:nvGrpSpPr>
        <p:grpSpPr>
          <a:xfrm flipH="1">
            <a:off x="6260144" y="-165852"/>
            <a:ext cx="2883746" cy="1151043"/>
            <a:chOff x="5113525" y="1300068"/>
            <a:chExt cx="2164000" cy="863757"/>
          </a:xfrm>
        </p:grpSpPr>
        <p:sp>
          <p:nvSpPr>
            <p:cNvPr id="359" name="Google Shape;359;p31"/>
            <p:cNvSpPr/>
            <p:nvPr/>
          </p:nvSpPr>
          <p:spPr>
            <a:xfrm>
              <a:off x="6268475" y="1300068"/>
              <a:ext cx="1009050" cy="527050"/>
            </a:xfrm>
            <a:custGeom>
              <a:avLst/>
              <a:gdLst/>
              <a:ahLst/>
              <a:cxnLst/>
              <a:rect l="l" t="t" r="r" b="b"/>
              <a:pathLst>
                <a:path w="40362" h="21082" extrusionOk="0">
                  <a:moveTo>
                    <a:pt x="0" y="0"/>
                  </a:moveTo>
                  <a:cubicBezTo>
                    <a:pt x="602" y="1486"/>
                    <a:pt x="1274" y="2901"/>
                    <a:pt x="2052" y="4280"/>
                  </a:cubicBezTo>
                  <a:lnTo>
                    <a:pt x="16874" y="4280"/>
                  </a:lnTo>
                  <a:cubicBezTo>
                    <a:pt x="17510" y="8631"/>
                    <a:pt x="16378" y="12876"/>
                    <a:pt x="13549" y="16024"/>
                  </a:cubicBezTo>
                  <a:cubicBezTo>
                    <a:pt x="16838" y="18005"/>
                    <a:pt x="20446" y="19350"/>
                    <a:pt x="24161" y="20057"/>
                  </a:cubicBezTo>
                  <a:cubicBezTo>
                    <a:pt x="28167" y="20832"/>
                    <a:pt x="32294" y="21082"/>
                    <a:pt x="36390" y="21082"/>
                  </a:cubicBezTo>
                  <a:cubicBezTo>
                    <a:pt x="37719" y="21082"/>
                    <a:pt x="39045" y="21055"/>
                    <a:pt x="40362" y="21012"/>
                  </a:cubicBezTo>
                  <a:lnTo>
                    <a:pt x="40362" y="0"/>
                  </a:lnTo>
                  <a:close/>
                </a:path>
              </a:pathLst>
            </a:custGeom>
            <a:solidFill>
              <a:srgbClr val="CAD5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31"/>
            <p:cNvSpPr/>
            <p:nvPr/>
          </p:nvSpPr>
          <p:spPr>
            <a:xfrm>
              <a:off x="5113525" y="1408925"/>
              <a:ext cx="1493675" cy="754900"/>
            </a:xfrm>
            <a:custGeom>
              <a:avLst/>
              <a:gdLst/>
              <a:ahLst/>
              <a:cxnLst/>
              <a:rect l="l" t="t" r="r" b="b"/>
              <a:pathLst>
                <a:path w="59747" h="30196" extrusionOk="0">
                  <a:moveTo>
                    <a:pt x="0" y="0"/>
                  </a:moveTo>
                  <a:lnTo>
                    <a:pt x="0" y="30139"/>
                  </a:lnTo>
                  <a:cubicBezTo>
                    <a:pt x="0" y="30178"/>
                    <a:pt x="76" y="30196"/>
                    <a:pt x="215" y="30196"/>
                  </a:cubicBezTo>
                  <a:cubicBezTo>
                    <a:pt x="1725" y="30196"/>
                    <a:pt x="10684" y="28099"/>
                    <a:pt x="11461" y="27839"/>
                  </a:cubicBezTo>
                  <a:cubicBezTo>
                    <a:pt x="15671" y="26495"/>
                    <a:pt x="19986" y="24762"/>
                    <a:pt x="23701" y="22286"/>
                  </a:cubicBezTo>
                  <a:cubicBezTo>
                    <a:pt x="28511" y="19138"/>
                    <a:pt x="33428" y="18076"/>
                    <a:pt x="39124" y="17829"/>
                  </a:cubicBezTo>
                  <a:cubicBezTo>
                    <a:pt x="45208" y="17546"/>
                    <a:pt x="51964" y="17546"/>
                    <a:pt x="57200" y="14008"/>
                  </a:cubicBezTo>
                  <a:cubicBezTo>
                    <a:pt x="58155" y="13372"/>
                    <a:pt x="59004" y="12593"/>
                    <a:pt x="59747" y="11744"/>
                  </a:cubicBezTo>
                  <a:cubicBezTo>
                    <a:pt x="54971" y="8879"/>
                    <a:pt x="51009" y="4847"/>
                    <a:pt x="48250" y="0"/>
                  </a:cubicBezTo>
                  <a:close/>
                </a:path>
              </a:pathLst>
            </a:custGeom>
            <a:solidFill>
              <a:srgbClr val="FFA8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31"/>
            <p:cNvSpPr/>
            <p:nvPr/>
          </p:nvSpPr>
          <p:spPr>
            <a:xfrm>
              <a:off x="6320650" y="1408925"/>
              <a:ext cx="385600" cy="293625"/>
            </a:xfrm>
            <a:custGeom>
              <a:avLst/>
              <a:gdLst/>
              <a:ahLst/>
              <a:cxnLst/>
              <a:rect l="l" t="t" r="r" b="b"/>
              <a:pathLst>
                <a:path w="15424" h="11745" extrusionOk="0">
                  <a:moveTo>
                    <a:pt x="0" y="0"/>
                  </a:moveTo>
                  <a:cubicBezTo>
                    <a:pt x="2724" y="4847"/>
                    <a:pt x="6686" y="8879"/>
                    <a:pt x="11497" y="11744"/>
                  </a:cubicBezTo>
                  <a:cubicBezTo>
                    <a:pt x="14291" y="8596"/>
                    <a:pt x="15423" y="4351"/>
                    <a:pt x="14787" y="0"/>
                  </a:cubicBezTo>
                  <a:close/>
                </a:path>
              </a:pathLst>
            </a:custGeom>
            <a:solidFill>
              <a:srgbClr val="FEF4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2" name="Google Shape;362;p31"/>
          <p:cNvGrpSpPr/>
          <p:nvPr/>
        </p:nvGrpSpPr>
        <p:grpSpPr>
          <a:xfrm>
            <a:off x="7" y="3016426"/>
            <a:ext cx="973739" cy="2127079"/>
            <a:chOff x="2810675" y="1400175"/>
            <a:chExt cx="1201850" cy="2625375"/>
          </a:xfrm>
        </p:grpSpPr>
        <p:sp>
          <p:nvSpPr>
            <p:cNvPr id="363" name="Google Shape;363;p31"/>
            <p:cNvSpPr/>
            <p:nvPr/>
          </p:nvSpPr>
          <p:spPr>
            <a:xfrm>
              <a:off x="2811550" y="1400175"/>
              <a:ext cx="1200975" cy="2428325"/>
            </a:xfrm>
            <a:custGeom>
              <a:avLst/>
              <a:gdLst/>
              <a:ahLst/>
              <a:cxnLst/>
              <a:rect l="l" t="t" r="r" b="b"/>
              <a:pathLst>
                <a:path w="48039" h="97133" extrusionOk="0">
                  <a:moveTo>
                    <a:pt x="429" y="0"/>
                  </a:moveTo>
                  <a:cubicBezTo>
                    <a:pt x="160" y="0"/>
                    <a:pt x="1" y="52"/>
                    <a:pt x="1" y="173"/>
                  </a:cubicBezTo>
                  <a:cubicBezTo>
                    <a:pt x="1" y="633"/>
                    <a:pt x="72" y="62077"/>
                    <a:pt x="72" y="90447"/>
                  </a:cubicBezTo>
                  <a:cubicBezTo>
                    <a:pt x="5166" y="92004"/>
                    <a:pt x="10578" y="94161"/>
                    <a:pt x="14929" y="97133"/>
                  </a:cubicBezTo>
                  <a:cubicBezTo>
                    <a:pt x="32085" y="84115"/>
                    <a:pt x="48039" y="60875"/>
                    <a:pt x="31413" y="41278"/>
                  </a:cubicBezTo>
                  <a:cubicBezTo>
                    <a:pt x="28052" y="37281"/>
                    <a:pt x="24055" y="33885"/>
                    <a:pt x="21119" y="29604"/>
                  </a:cubicBezTo>
                  <a:cubicBezTo>
                    <a:pt x="18218" y="25324"/>
                    <a:pt x="17263" y="20372"/>
                    <a:pt x="16450" y="15384"/>
                  </a:cubicBezTo>
                  <a:cubicBezTo>
                    <a:pt x="15919" y="12201"/>
                    <a:pt x="15282" y="8982"/>
                    <a:pt x="13584" y="6258"/>
                  </a:cubicBezTo>
                  <a:cubicBezTo>
                    <a:pt x="11851" y="3463"/>
                    <a:pt x="9623" y="2367"/>
                    <a:pt x="6616" y="1482"/>
                  </a:cubicBezTo>
                  <a:cubicBezTo>
                    <a:pt x="6024" y="1334"/>
                    <a:pt x="1800" y="0"/>
                    <a:pt x="429" y="0"/>
                  </a:cubicBezTo>
                  <a:close/>
                </a:path>
              </a:pathLst>
            </a:custGeom>
            <a:solidFill>
              <a:srgbClr val="FFD8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31"/>
            <p:cNvSpPr/>
            <p:nvPr/>
          </p:nvSpPr>
          <p:spPr>
            <a:xfrm>
              <a:off x="2810675" y="3659575"/>
              <a:ext cx="374100" cy="365975"/>
            </a:xfrm>
            <a:custGeom>
              <a:avLst/>
              <a:gdLst/>
              <a:ahLst/>
              <a:cxnLst/>
              <a:rect l="l" t="t" r="r" b="b"/>
              <a:pathLst>
                <a:path w="14964" h="14639" extrusionOk="0">
                  <a:moveTo>
                    <a:pt x="1" y="0"/>
                  </a:moveTo>
                  <a:lnTo>
                    <a:pt x="1" y="14539"/>
                  </a:lnTo>
                  <a:cubicBezTo>
                    <a:pt x="1" y="14607"/>
                    <a:pt x="63" y="14639"/>
                    <a:pt x="178" y="14639"/>
                  </a:cubicBezTo>
                  <a:cubicBezTo>
                    <a:pt x="1427" y="14639"/>
                    <a:pt x="8883" y="10907"/>
                    <a:pt x="9304" y="10648"/>
                  </a:cubicBezTo>
                  <a:cubicBezTo>
                    <a:pt x="11179" y="9481"/>
                    <a:pt x="13054" y="8172"/>
                    <a:pt x="14964" y="6757"/>
                  </a:cubicBezTo>
                  <a:cubicBezTo>
                    <a:pt x="10577" y="3785"/>
                    <a:pt x="5094" y="1557"/>
                    <a:pt x="1" y="0"/>
                  </a:cubicBezTo>
                  <a:close/>
                </a:path>
              </a:pathLst>
            </a:custGeom>
            <a:solidFill>
              <a:srgbClr val="FEF4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5" name="Google Shape;365;p31"/>
          <p:cNvSpPr/>
          <p:nvPr/>
        </p:nvSpPr>
        <p:spPr>
          <a:xfrm rot="10800000" flipH="1">
            <a:off x="7516651" y="4130000"/>
            <a:ext cx="1642200" cy="1192850"/>
          </a:xfrm>
          <a:custGeom>
            <a:avLst/>
            <a:gdLst/>
            <a:ahLst/>
            <a:cxnLst/>
            <a:rect l="l" t="t" r="r" b="b"/>
            <a:pathLst>
              <a:path w="65688" h="47714" extrusionOk="0">
                <a:moveTo>
                  <a:pt x="65300" y="0"/>
                </a:moveTo>
                <a:lnTo>
                  <a:pt x="0" y="36"/>
                </a:lnTo>
                <a:lnTo>
                  <a:pt x="0" y="36"/>
                </a:lnTo>
                <a:cubicBezTo>
                  <a:pt x="531" y="36"/>
                  <a:pt x="1663" y="1486"/>
                  <a:pt x="1981" y="1804"/>
                </a:cubicBezTo>
                <a:cubicBezTo>
                  <a:pt x="2653" y="2476"/>
                  <a:pt x="3290" y="3219"/>
                  <a:pt x="3891" y="3997"/>
                </a:cubicBezTo>
                <a:lnTo>
                  <a:pt x="23524" y="3997"/>
                </a:lnTo>
                <a:cubicBezTo>
                  <a:pt x="25611" y="3997"/>
                  <a:pt x="24160" y="14999"/>
                  <a:pt x="23736" y="16272"/>
                </a:cubicBezTo>
                <a:cubicBezTo>
                  <a:pt x="22356" y="19916"/>
                  <a:pt x="19951" y="23064"/>
                  <a:pt x="16767" y="25292"/>
                </a:cubicBezTo>
                <a:cubicBezTo>
                  <a:pt x="12664" y="28122"/>
                  <a:pt x="7888" y="30033"/>
                  <a:pt x="4139" y="33393"/>
                </a:cubicBezTo>
                <a:cubicBezTo>
                  <a:pt x="4139" y="33570"/>
                  <a:pt x="4103" y="33782"/>
                  <a:pt x="4068" y="33959"/>
                </a:cubicBezTo>
                <a:cubicBezTo>
                  <a:pt x="3431" y="41175"/>
                  <a:pt x="7464" y="47260"/>
                  <a:pt x="14999" y="47684"/>
                </a:cubicBezTo>
                <a:cubicBezTo>
                  <a:pt x="15353" y="47704"/>
                  <a:pt x="15707" y="47714"/>
                  <a:pt x="16062" y="47714"/>
                </a:cubicBezTo>
                <a:cubicBezTo>
                  <a:pt x="19467" y="47714"/>
                  <a:pt x="22903" y="46828"/>
                  <a:pt x="26106" y="45738"/>
                </a:cubicBezTo>
                <a:cubicBezTo>
                  <a:pt x="31341" y="43934"/>
                  <a:pt x="36435" y="41670"/>
                  <a:pt x="41281" y="38982"/>
                </a:cubicBezTo>
                <a:cubicBezTo>
                  <a:pt x="44996" y="36930"/>
                  <a:pt x="48639" y="34454"/>
                  <a:pt x="52601" y="32792"/>
                </a:cubicBezTo>
                <a:cubicBezTo>
                  <a:pt x="55323" y="31693"/>
                  <a:pt x="58722" y="30806"/>
                  <a:pt x="61897" y="30806"/>
                </a:cubicBezTo>
                <a:cubicBezTo>
                  <a:pt x="63013" y="30806"/>
                  <a:pt x="64102" y="30916"/>
                  <a:pt x="65123" y="31164"/>
                </a:cubicBezTo>
                <a:cubicBezTo>
                  <a:pt x="65125" y="31165"/>
                  <a:pt x="65126" y="31165"/>
                  <a:pt x="65127" y="31165"/>
                </a:cubicBezTo>
                <a:cubicBezTo>
                  <a:pt x="65688" y="31165"/>
                  <a:pt x="65300" y="0"/>
                  <a:pt x="65300" y="0"/>
                </a:cubicBezTo>
                <a:close/>
              </a:path>
            </a:pathLst>
          </a:custGeom>
          <a:solidFill>
            <a:srgbClr val="CAD5D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1">
  <p:cSld name="CUSTOM_4">
    <p:spTree>
      <p:nvGrpSpPr>
        <p:cNvPr id="1" name="Shape 450"/>
        <p:cNvGrpSpPr/>
        <p:nvPr/>
      </p:nvGrpSpPr>
      <p:grpSpPr>
        <a:xfrm>
          <a:off x="0" y="0"/>
          <a:ext cx="0" cy="0"/>
          <a:chOff x="0" y="0"/>
          <a:chExt cx="0" cy="0"/>
        </a:xfrm>
      </p:grpSpPr>
      <p:sp>
        <p:nvSpPr>
          <p:cNvPr id="451" name="Google Shape;451;p39"/>
          <p:cNvSpPr/>
          <p:nvPr/>
        </p:nvSpPr>
        <p:spPr>
          <a:xfrm rot="10800000" flipH="1">
            <a:off x="7517437" y="4250066"/>
            <a:ext cx="503166" cy="909647"/>
          </a:xfrm>
          <a:custGeom>
            <a:avLst/>
            <a:gdLst/>
            <a:ahLst/>
            <a:cxnLst/>
            <a:rect l="l" t="t" r="r" b="b"/>
            <a:pathLst>
              <a:path w="25152" h="45471" extrusionOk="0">
                <a:moveTo>
                  <a:pt x="1" y="0"/>
                </a:moveTo>
                <a:lnTo>
                  <a:pt x="1" y="40574"/>
                </a:lnTo>
                <a:cubicBezTo>
                  <a:pt x="1" y="41777"/>
                  <a:pt x="2795" y="44005"/>
                  <a:pt x="3644" y="44571"/>
                </a:cubicBezTo>
                <a:cubicBezTo>
                  <a:pt x="4616" y="45195"/>
                  <a:pt x="5603" y="45471"/>
                  <a:pt x="6563" y="45471"/>
                </a:cubicBezTo>
                <a:cubicBezTo>
                  <a:pt x="8818" y="45471"/>
                  <a:pt x="10921" y="43946"/>
                  <a:pt x="12311" y="41812"/>
                </a:cubicBezTo>
                <a:cubicBezTo>
                  <a:pt x="14716" y="38027"/>
                  <a:pt x="16980" y="33641"/>
                  <a:pt x="20199" y="30316"/>
                </a:cubicBezTo>
                <a:cubicBezTo>
                  <a:pt x="20482" y="29997"/>
                  <a:pt x="20800" y="29679"/>
                  <a:pt x="21154" y="29396"/>
                </a:cubicBezTo>
                <a:cubicBezTo>
                  <a:pt x="21826" y="23665"/>
                  <a:pt x="24727" y="18289"/>
                  <a:pt x="24939" y="12487"/>
                </a:cubicBezTo>
                <a:cubicBezTo>
                  <a:pt x="25151" y="7960"/>
                  <a:pt x="23560" y="3573"/>
                  <a:pt x="20871" y="0"/>
                </a:cubicBezTo>
                <a:close/>
              </a:path>
            </a:pathLst>
          </a:custGeom>
          <a:solidFill>
            <a:srgbClr val="FFA8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39"/>
          <p:cNvSpPr/>
          <p:nvPr/>
        </p:nvSpPr>
        <p:spPr>
          <a:xfrm rot="10800000" flipH="1">
            <a:off x="7929992" y="4571627"/>
            <a:ext cx="439470" cy="594449"/>
          </a:xfrm>
          <a:custGeom>
            <a:avLst/>
            <a:gdLst/>
            <a:ahLst/>
            <a:cxnLst/>
            <a:rect l="l" t="t" r="r" b="b"/>
            <a:pathLst>
              <a:path w="21968" h="29715" extrusionOk="0">
                <a:moveTo>
                  <a:pt x="1" y="0"/>
                </a:moveTo>
                <a:cubicBezTo>
                  <a:pt x="2689" y="3573"/>
                  <a:pt x="4528" y="8278"/>
                  <a:pt x="4352" y="12841"/>
                </a:cubicBezTo>
                <a:cubicBezTo>
                  <a:pt x="4104" y="18607"/>
                  <a:pt x="1203" y="23983"/>
                  <a:pt x="531" y="29714"/>
                </a:cubicBezTo>
                <a:cubicBezTo>
                  <a:pt x="4245" y="26354"/>
                  <a:pt x="9021" y="24443"/>
                  <a:pt x="13124" y="21613"/>
                </a:cubicBezTo>
                <a:cubicBezTo>
                  <a:pt x="16308" y="19385"/>
                  <a:pt x="18713" y="16237"/>
                  <a:pt x="20093" y="12593"/>
                </a:cubicBezTo>
                <a:cubicBezTo>
                  <a:pt x="20517" y="11355"/>
                  <a:pt x="21968" y="318"/>
                  <a:pt x="19881" y="318"/>
                </a:cubicBezTo>
                <a:cubicBezTo>
                  <a:pt x="19881" y="318"/>
                  <a:pt x="9905" y="0"/>
                  <a:pt x="1" y="0"/>
                </a:cubicBezTo>
                <a:close/>
              </a:path>
            </a:pathLst>
          </a:custGeom>
          <a:solidFill>
            <a:srgbClr val="FEF4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39"/>
          <p:cNvSpPr/>
          <p:nvPr/>
        </p:nvSpPr>
        <p:spPr>
          <a:xfrm rot="10800000" flipH="1">
            <a:off x="6962268" y="4226313"/>
            <a:ext cx="434529" cy="276729"/>
          </a:xfrm>
          <a:custGeom>
            <a:avLst/>
            <a:gdLst/>
            <a:ahLst/>
            <a:cxnLst/>
            <a:rect l="l" t="t" r="r" b="b"/>
            <a:pathLst>
              <a:path w="21721" h="13833" extrusionOk="0">
                <a:moveTo>
                  <a:pt x="1" y="1"/>
                </a:moveTo>
                <a:cubicBezTo>
                  <a:pt x="2159" y="4352"/>
                  <a:pt x="5519" y="7995"/>
                  <a:pt x="9729" y="10472"/>
                </a:cubicBezTo>
                <a:cubicBezTo>
                  <a:pt x="13125" y="12382"/>
                  <a:pt x="16945" y="13549"/>
                  <a:pt x="20872" y="13797"/>
                </a:cubicBezTo>
                <a:lnTo>
                  <a:pt x="21720" y="13832"/>
                </a:lnTo>
                <a:cubicBezTo>
                  <a:pt x="21438" y="13408"/>
                  <a:pt x="21119" y="12983"/>
                  <a:pt x="20801" y="12594"/>
                </a:cubicBezTo>
                <a:cubicBezTo>
                  <a:pt x="15495" y="5873"/>
                  <a:pt x="8066" y="1911"/>
                  <a:pt x="1" y="1"/>
                </a:cubicBezTo>
                <a:close/>
              </a:path>
            </a:pathLst>
          </a:custGeom>
          <a:solidFill>
            <a:srgbClr val="FEF4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39"/>
          <p:cNvSpPr/>
          <p:nvPr/>
        </p:nvSpPr>
        <p:spPr>
          <a:xfrm rot="10800000" flipH="1">
            <a:off x="6892931" y="4769795"/>
            <a:ext cx="322701" cy="457154"/>
          </a:xfrm>
          <a:custGeom>
            <a:avLst/>
            <a:gdLst/>
            <a:ahLst/>
            <a:cxnLst/>
            <a:rect l="l" t="t" r="r" b="b"/>
            <a:pathLst>
              <a:path w="16131" h="22852" extrusionOk="0">
                <a:moveTo>
                  <a:pt x="6615" y="1"/>
                </a:moveTo>
                <a:cubicBezTo>
                  <a:pt x="5483" y="1628"/>
                  <a:pt x="4528" y="3361"/>
                  <a:pt x="3715" y="5165"/>
                </a:cubicBezTo>
                <a:cubicBezTo>
                  <a:pt x="1203" y="10719"/>
                  <a:pt x="0" y="16768"/>
                  <a:pt x="213" y="22852"/>
                </a:cubicBezTo>
                <a:cubicBezTo>
                  <a:pt x="3325" y="21968"/>
                  <a:pt x="6155" y="20447"/>
                  <a:pt x="8632" y="18395"/>
                </a:cubicBezTo>
                <a:cubicBezTo>
                  <a:pt x="12169" y="15424"/>
                  <a:pt x="16131" y="8596"/>
                  <a:pt x="12452" y="4316"/>
                </a:cubicBezTo>
                <a:cubicBezTo>
                  <a:pt x="10825" y="2477"/>
                  <a:pt x="8844" y="1026"/>
                  <a:pt x="66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39"/>
          <p:cNvSpPr/>
          <p:nvPr/>
        </p:nvSpPr>
        <p:spPr>
          <a:xfrm rot="10800000" flipH="1">
            <a:off x="7857115" y="4285154"/>
            <a:ext cx="1314088" cy="954519"/>
          </a:xfrm>
          <a:custGeom>
            <a:avLst/>
            <a:gdLst/>
            <a:ahLst/>
            <a:cxnLst/>
            <a:rect l="l" t="t" r="r" b="b"/>
            <a:pathLst>
              <a:path w="65688" h="47714" extrusionOk="0">
                <a:moveTo>
                  <a:pt x="65300" y="0"/>
                </a:moveTo>
                <a:lnTo>
                  <a:pt x="0" y="36"/>
                </a:lnTo>
                <a:lnTo>
                  <a:pt x="0" y="36"/>
                </a:lnTo>
                <a:cubicBezTo>
                  <a:pt x="531" y="36"/>
                  <a:pt x="1663" y="1486"/>
                  <a:pt x="1981" y="1804"/>
                </a:cubicBezTo>
                <a:cubicBezTo>
                  <a:pt x="2653" y="2476"/>
                  <a:pt x="3290" y="3219"/>
                  <a:pt x="3891" y="3997"/>
                </a:cubicBezTo>
                <a:lnTo>
                  <a:pt x="23524" y="3997"/>
                </a:lnTo>
                <a:cubicBezTo>
                  <a:pt x="25611" y="3997"/>
                  <a:pt x="24160" y="14999"/>
                  <a:pt x="23736" y="16272"/>
                </a:cubicBezTo>
                <a:cubicBezTo>
                  <a:pt x="22356" y="19916"/>
                  <a:pt x="19951" y="23064"/>
                  <a:pt x="16767" y="25292"/>
                </a:cubicBezTo>
                <a:cubicBezTo>
                  <a:pt x="12664" y="28122"/>
                  <a:pt x="7888" y="30033"/>
                  <a:pt x="4139" y="33393"/>
                </a:cubicBezTo>
                <a:cubicBezTo>
                  <a:pt x="4139" y="33570"/>
                  <a:pt x="4103" y="33782"/>
                  <a:pt x="4068" y="33959"/>
                </a:cubicBezTo>
                <a:cubicBezTo>
                  <a:pt x="3431" y="41175"/>
                  <a:pt x="7464" y="47260"/>
                  <a:pt x="14999" y="47684"/>
                </a:cubicBezTo>
                <a:cubicBezTo>
                  <a:pt x="15353" y="47704"/>
                  <a:pt x="15707" y="47714"/>
                  <a:pt x="16062" y="47714"/>
                </a:cubicBezTo>
                <a:cubicBezTo>
                  <a:pt x="19467" y="47714"/>
                  <a:pt x="22903" y="46828"/>
                  <a:pt x="26106" y="45738"/>
                </a:cubicBezTo>
                <a:cubicBezTo>
                  <a:pt x="31341" y="43934"/>
                  <a:pt x="36435" y="41670"/>
                  <a:pt x="41281" y="38982"/>
                </a:cubicBezTo>
                <a:cubicBezTo>
                  <a:pt x="44996" y="36930"/>
                  <a:pt x="48639" y="34454"/>
                  <a:pt x="52601" y="32792"/>
                </a:cubicBezTo>
                <a:cubicBezTo>
                  <a:pt x="55323" y="31693"/>
                  <a:pt x="58722" y="30806"/>
                  <a:pt x="61897" y="30806"/>
                </a:cubicBezTo>
                <a:cubicBezTo>
                  <a:pt x="63013" y="30806"/>
                  <a:pt x="64102" y="30916"/>
                  <a:pt x="65123" y="31164"/>
                </a:cubicBezTo>
                <a:cubicBezTo>
                  <a:pt x="65125" y="31165"/>
                  <a:pt x="65126" y="31165"/>
                  <a:pt x="65127" y="31165"/>
                </a:cubicBezTo>
                <a:cubicBezTo>
                  <a:pt x="65688" y="31165"/>
                  <a:pt x="65300" y="0"/>
                  <a:pt x="6530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39"/>
          <p:cNvSpPr/>
          <p:nvPr/>
        </p:nvSpPr>
        <p:spPr>
          <a:xfrm rot="10800000" flipH="1">
            <a:off x="6897873" y="4225493"/>
            <a:ext cx="801800" cy="1286682"/>
          </a:xfrm>
          <a:custGeom>
            <a:avLst/>
            <a:gdLst/>
            <a:ahLst/>
            <a:cxnLst/>
            <a:rect l="l" t="t" r="r" b="b"/>
            <a:pathLst>
              <a:path w="40080" h="64318" extrusionOk="0">
                <a:moveTo>
                  <a:pt x="38384" y="1"/>
                </a:moveTo>
                <a:cubicBezTo>
                  <a:pt x="35907" y="1"/>
                  <a:pt x="31554" y="296"/>
                  <a:pt x="31201" y="321"/>
                </a:cubicBezTo>
                <a:cubicBezTo>
                  <a:pt x="24833" y="1064"/>
                  <a:pt x="18537" y="3187"/>
                  <a:pt x="13337" y="7042"/>
                </a:cubicBezTo>
                <a:cubicBezTo>
                  <a:pt x="10648" y="9059"/>
                  <a:pt x="8278" y="11499"/>
                  <a:pt x="6368" y="14294"/>
                </a:cubicBezTo>
                <a:cubicBezTo>
                  <a:pt x="8597" y="15284"/>
                  <a:pt x="10578" y="16735"/>
                  <a:pt x="12205" y="18574"/>
                </a:cubicBezTo>
                <a:cubicBezTo>
                  <a:pt x="15884" y="22854"/>
                  <a:pt x="11922" y="29682"/>
                  <a:pt x="8385" y="32653"/>
                </a:cubicBezTo>
                <a:cubicBezTo>
                  <a:pt x="5944" y="34705"/>
                  <a:pt x="3078" y="36226"/>
                  <a:pt x="1" y="37110"/>
                </a:cubicBezTo>
                <a:cubicBezTo>
                  <a:pt x="107" y="41709"/>
                  <a:pt x="1239" y="46272"/>
                  <a:pt x="3220" y="50411"/>
                </a:cubicBezTo>
                <a:cubicBezTo>
                  <a:pt x="11285" y="52321"/>
                  <a:pt x="18714" y="56283"/>
                  <a:pt x="24020" y="63004"/>
                </a:cubicBezTo>
                <a:cubicBezTo>
                  <a:pt x="24338" y="63428"/>
                  <a:pt x="24657" y="63853"/>
                  <a:pt x="24939" y="64277"/>
                </a:cubicBezTo>
                <a:cubicBezTo>
                  <a:pt x="25522" y="64305"/>
                  <a:pt x="26105" y="64318"/>
                  <a:pt x="26686" y="64318"/>
                </a:cubicBezTo>
                <a:cubicBezTo>
                  <a:pt x="28331" y="64318"/>
                  <a:pt x="29970" y="64212"/>
                  <a:pt x="31590" y="64029"/>
                </a:cubicBezTo>
                <a:cubicBezTo>
                  <a:pt x="32439" y="63923"/>
                  <a:pt x="40080" y="62862"/>
                  <a:pt x="40080" y="62261"/>
                </a:cubicBezTo>
                <a:lnTo>
                  <a:pt x="40080" y="180"/>
                </a:lnTo>
                <a:cubicBezTo>
                  <a:pt x="40069" y="48"/>
                  <a:pt x="39378" y="1"/>
                  <a:pt x="38384" y="1"/>
                </a:cubicBezTo>
                <a:close/>
              </a:path>
            </a:pathLst>
          </a:custGeom>
          <a:solidFill>
            <a:srgbClr val="FFA8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39"/>
          <p:cNvSpPr/>
          <p:nvPr/>
        </p:nvSpPr>
        <p:spPr>
          <a:xfrm rot="10800000" flipH="1">
            <a:off x="-61900" y="-16512"/>
            <a:ext cx="1783750" cy="545675"/>
          </a:xfrm>
          <a:custGeom>
            <a:avLst/>
            <a:gdLst/>
            <a:ahLst/>
            <a:cxnLst/>
            <a:rect l="l" t="t" r="r" b="b"/>
            <a:pathLst>
              <a:path w="71350" h="21827" extrusionOk="0">
                <a:moveTo>
                  <a:pt x="34242" y="1"/>
                </a:moveTo>
                <a:cubicBezTo>
                  <a:pt x="29988" y="1"/>
                  <a:pt x="25770" y="443"/>
                  <a:pt x="21791" y="1239"/>
                </a:cubicBezTo>
                <a:cubicBezTo>
                  <a:pt x="21069" y="1389"/>
                  <a:pt x="5824" y="3432"/>
                  <a:pt x="1272" y="3432"/>
                </a:cubicBezTo>
                <a:cubicBezTo>
                  <a:pt x="470" y="3432"/>
                  <a:pt x="0" y="3368"/>
                  <a:pt x="0" y="3220"/>
                </a:cubicBezTo>
                <a:lnTo>
                  <a:pt x="0" y="21827"/>
                </a:lnTo>
                <a:lnTo>
                  <a:pt x="71349" y="21827"/>
                </a:lnTo>
                <a:cubicBezTo>
                  <a:pt x="70960" y="19456"/>
                  <a:pt x="70040" y="17193"/>
                  <a:pt x="68625" y="15247"/>
                </a:cubicBezTo>
                <a:lnTo>
                  <a:pt x="67777" y="15212"/>
                </a:lnTo>
                <a:cubicBezTo>
                  <a:pt x="63850" y="14964"/>
                  <a:pt x="60030" y="13797"/>
                  <a:pt x="56634" y="11887"/>
                </a:cubicBezTo>
                <a:cubicBezTo>
                  <a:pt x="52424" y="9410"/>
                  <a:pt x="49028" y="5767"/>
                  <a:pt x="46906" y="1416"/>
                </a:cubicBezTo>
                <a:cubicBezTo>
                  <a:pt x="42785" y="443"/>
                  <a:pt x="38496" y="1"/>
                  <a:pt x="342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39"/>
          <p:cNvSpPr/>
          <p:nvPr/>
        </p:nvSpPr>
        <p:spPr>
          <a:xfrm rot="10800000" flipH="1">
            <a:off x="1110725" y="147963"/>
            <a:ext cx="543025" cy="345825"/>
          </a:xfrm>
          <a:custGeom>
            <a:avLst/>
            <a:gdLst/>
            <a:ahLst/>
            <a:cxnLst/>
            <a:rect l="l" t="t" r="r" b="b"/>
            <a:pathLst>
              <a:path w="21721" h="13833" extrusionOk="0">
                <a:moveTo>
                  <a:pt x="1" y="1"/>
                </a:moveTo>
                <a:cubicBezTo>
                  <a:pt x="2159" y="4352"/>
                  <a:pt x="5519" y="7995"/>
                  <a:pt x="9729" y="10472"/>
                </a:cubicBezTo>
                <a:cubicBezTo>
                  <a:pt x="13125" y="12382"/>
                  <a:pt x="16945" y="13549"/>
                  <a:pt x="20872" y="13797"/>
                </a:cubicBezTo>
                <a:lnTo>
                  <a:pt x="21720" y="13832"/>
                </a:lnTo>
                <a:cubicBezTo>
                  <a:pt x="21438" y="13408"/>
                  <a:pt x="21119" y="12983"/>
                  <a:pt x="20801" y="12594"/>
                </a:cubicBezTo>
                <a:cubicBezTo>
                  <a:pt x="15495" y="5873"/>
                  <a:pt x="8066" y="1911"/>
                  <a:pt x="1" y="1"/>
                </a:cubicBezTo>
                <a:close/>
              </a:path>
            </a:pathLst>
          </a:custGeom>
          <a:solidFill>
            <a:srgbClr val="FEF4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2">
  <p:cSld name="CUSTOM_4_1">
    <p:spTree>
      <p:nvGrpSpPr>
        <p:cNvPr id="1" name="Shape 459"/>
        <p:cNvGrpSpPr/>
        <p:nvPr/>
      </p:nvGrpSpPr>
      <p:grpSpPr>
        <a:xfrm>
          <a:off x="0" y="0"/>
          <a:ext cx="0" cy="0"/>
          <a:chOff x="0" y="0"/>
          <a:chExt cx="0" cy="0"/>
        </a:xfrm>
      </p:grpSpPr>
      <p:grpSp>
        <p:nvGrpSpPr>
          <p:cNvPr id="460" name="Google Shape;460;p40"/>
          <p:cNvGrpSpPr/>
          <p:nvPr/>
        </p:nvGrpSpPr>
        <p:grpSpPr>
          <a:xfrm rot="5400000">
            <a:off x="8425408" y="-1217177"/>
            <a:ext cx="900907" cy="3335276"/>
            <a:chOff x="2810675" y="1400175"/>
            <a:chExt cx="1201850" cy="2625375"/>
          </a:xfrm>
        </p:grpSpPr>
        <p:sp>
          <p:nvSpPr>
            <p:cNvPr id="461" name="Google Shape;461;p40"/>
            <p:cNvSpPr/>
            <p:nvPr/>
          </p:nvSpPr>
          <p:spPr>
            <a:xfrm>
              <a:off x="2811550" y="1400175"/>
              <a:ext cx="1200975" cy="2428325"/>
            </a:xfrm>
            <a:custGeom>
              <a:avLst/>
              <a:gdLst/>
              <a:ahLst/>
              <a:cxnLst/>
              <a:rect l="l" t="t" r="r" b="b"/>
              <a:pathLst>
                <a:path w="48039" h="97133" extrusionOk="0">
                  <a:moveTo>
                    <a:pt x="429" y="0"/>
                  </a:moveTo>
                  <a:cubicBezTo>
                    <a:pt x="160" y="0"/>
                    <a:pt x="1" y="52"/>
                    <a:pt x="1" y="173"/>
                  </a:cubicBezTo>
                  <a:cubicBezTo>
                    <a:pt x="1" y="633"/>
                    <a:pt x="72" y="62077"/>
                    <a:pt x="72" y="90447"/>
                  </a:cubicBezTo>
                  <a:cubicBezTo>
                    <a:pt x="5166" y="92004"/>
                    <a:pt x="10578" y="94161"/>
                    <a:pt x="14929" y="97133"/>
                  </a:cubicBezTo>
                  <a:cubicBezTo>
                    <a:pt x="32085" y="84115"/>
                    <a:pt x="48039" y="60875"/>
                    <a:pt x="31413" y="41278"/>
                  </a:cubicBezTo>
                  <a:cubicBezTo>
                    <a:pt x="28052" y="37281"/>
                    <a:pt x="24055" y="33885"/>
                    <a:pt x="21119" y="29604"/>
                  </a:cubicBezTo>
                  <a:cubicBezTo>
                    <a:pt x="18218" y="25324"/>
                    <a:pt x="17263" y="20372"/>
                    <a:pt x="16450" y="15384"/>
                  </a:cubicBezTo>
                  <a:cubicBezTo>
                    <a:pt x="15919" y="12201"/>
                    <a:pt x="15282" y="8982"/>
                    <a:pt x="13584" y="6258"/>
                  </a:cubicBezTo>
                  <a:cubicBezTo>
                    <a:pt x="11851" y="3463"/>
                    <a:pt x="9623" y="2367"/>
                    <a:pt x="6616" y="1482"/>
                  </a:cubicBezTo>
                  <a:cubicBezTo>
                    <a:pt x="6024" y="1334"/>
                    <a:pt x="1800" y="0"/>
                    <a:pt x="429" y="0"/>
                  </a:cubicBezTo>
                  <a:close/>
                </a:path>
              </a:pathLst>
            </a:custGeom>
            <a:solidFill>
              <a:srgbClr val="FFD8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40"/>
            <p:cNvSpPr/>
            <p:nvPr/>
          </p:nvSpPr>
          <p:spPr>
            <a:xfrm>
              <a:off x="2810675" y="3659575"/>
              <a:ext cx="374100" cy="365975"/>
            </a:xfrm>
            <a:custGeom>
              <a:avLst/>
              <a:gdLst/>
              <a:ahLst/>
              <a:cxnLst/>
              <a:rect l="l" t="t" r="r" b="b"/>
              <a:pathLst>
                <a:path w="14964" h="14639" extrusionOk="0">
                  <a:moveTo>
                    <a:pt x="1" y="0"/>
                  </a:moveTo>
                  <a:lnTo>
                    <a:pt x="1" y="14539"/>
                  </a:lnTo>
                  <a:cubicBezTo>
                    <a:pt x="1" y="14607"/>
                    <a:pt x="63" y="14639"/>
                    <a:pt x="178" y="14639"/>
                  </a:cubicBezTo>
                  <a:cubicBezTo>
                    <a:pt x="1427" y="14639"/>
                    <a:pt x="8883" y="10907"/>
                    <a:pt x="9304" y="10648"/>
                  </a:cubicBezTo>
                  <a:cubicBezTo>
                    <a:pt x="11179" y="9481"/>
                    <a:pt x="13054" y="8172"/>
                    <a:pt x="14964" y="6757"/>
                  </a:cubicBezTo>
                  <a:cubicBezTo>
                    <a:pt x="10577" y="3785"/>
                    <a:pt x="5094" y="1557"/>
                    <a:pt x="1" y="0"/>
                  </a:cubicBezTo>
                  <a:close/>
                </a:path>
              </a:pathLst>
            </a:custGeom>
            <a:solidFill>
              <a:srgbClr val="FEF4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3" name="Google Shape;463;p40"/>
          <p:cNvSpPr/>
          <p:nvPr/>
        </p:nvSpPr>
        <p:spPr>
          <a:xfrm rot="-3827617">
            <a:off x="6721359" y="-364131"/>
            <a:ext cx="713401" cy="893601"/>
          </a:xfrm>
          <a:custGeom>
            <a:avLst/>
            <a:gdLst/>
            <a:ahLst/>
            <a:cxnLst/>
            <a:rect l="l" t="t" r="r" b="b"/>
            <a:pathLst>
              <a:path w="39160" h="35746" extrusionOk="0">
                <a:moveTo>
                  <a:pt x="23251" y="0"/>
                </a:moveTo>
                <a:cubicBezTo>
                  <a:pt x="18548" y="0"/>
                  <a:pt x="13890" y="1974"/>
                  <a:pt x="10188" y="4960"/>
                </a:cubicBezTo>
                <a:cubicBezTo>
                  <a:pt x="5483" y="8781"/>
                  <a:pt x="2193" y="14051"/>
                  <a:pt x="814" y="19959"/>
                </a:cubicBezTo>
                <a:cubicBezTo>
                  <a:pt x="177" y="22753"/>
                  <a:pt x="0" y="25725"/>
                  <a:pt x="779" y="28484"/>
                </a:cubicBezTo>
                <a:cubicBezTo>
                  <a:pt x="1592" y="31278"/>
                  <a:pt x="3467" y="33790"/>
                  <a:pt x="6120" y="34957"/>
                </a:cubicBezTo>
                <a:cubicBezTo>
                  <a:pt x="7511" y="35551"/>
                  <a:pt x="8980" y="35746"/>
                  <a:pt x="10471" y="35746"/>
                </a:cubicBezTo>
                <a:cubicBezTo>
                  <a:pt x="11823" y="35746"/>
                  <a:pt x="13193" y="35585"/>
                  <a:pt x="14539" y="35417"/>
                </a:cubicBezTo>
                <a:lnTo>
                  <a:pt x="19279" y="34887"/>
                </a:lnTo>
                <a:cubicBezTo>
                  <a:pt x="21225" y="27210"/>
                  <a:pt x="25894" y="19994"/>
                  <a:pt x="32863" y="16068"/>
                </a:cubicBezTo>
                <a:cubicBezTo>
                  <a:pt x="34844" y="14936"/>
                  <a:pt x="36966" y="14051"/>
                  <a:pt x="39159" y="13415"/>
                </a:cubicBezTo>
                <a:cubicBezTo>
                  <a:pt x="38629" y="10549"/>
                  <a:pt x="37355" y="7861"/>
                  <a:pt x="35480" y="5633"/>
                </a:cubicBezTo>
                <a:cubicBezTo>
                  <a:pt x="32827" y="2590"/>
                  <a:pt x="29184" y="609"/>
                  <a:pt x="25186" y="114"/>
                </a:cubicBezTo>
                <a:cubicBezTo>
                  <a:pt x="24542" y="37"/>
                  <a:pt x="23896" y="0"/>
                  <a:pt x="232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40"/>
          <p:cNvSpPr/>
          <p:nvPr/>
        </p:nvSpPr>
        <p:spPr>
          <a:xfrm rot="10800000" flipH="1">
            <a:off x="-304675" y="4429302"/>
            <a:ext cx="1493675" cy="754900"/>
          </a:xfrm>
          <a:custGeom>
            <a:avLst/>
            <a:gdLst/>
            <a:ahLst/>
            <a:cxnLst/>
            <a:rect l="l" t="t" r="r" b="b"/>
            <a:pathLst>
              <a:path w="59747" h="30196" extrusionOk="0">
                <a:moveTo>
                  <a:pt x="0" y="0"/>
                </a:moveTo>
                <a:lnTo>
                  <a:pt x="0" y="30139"/>
                </a:lnTo>
                <a:cubicBezTo>
                  <a:pt x="0" y="30178"/>
                  <a:pt x="76" y="30196"/>
                  <a:pt x="215" y="30196"/>
                </a:cubicBezTo>
                <a:cubicBezTo>
                  <a:pt x="1725" y="30196"/>
                  <a:pt x="10684" y="28099"/>
                  <a:pt x="11461" y="27839"/>
                </a:cubicBezTo>
                <a:cubicBezTo>
                  <a:pt x="15671" y="26495"/>
                  <a:pt x="19986" y="24762"/>
                  <a:pt x="23701" y="22286"/>
                </a:cubicBezTo>
                <a:cubicBezTo>
                  <a:pt x="28511" y="19138"/>
                  <a:pt x="33428" y="18076"/>
                  <a:pt x="39124" y="17829"/>
                </a:cubicBezTo>
                <a:cubicBezTo>
                  <a:pt x="45208" y="17546"/>
                  <a:pt x="51964" y="17546"/>
                  <a:pt x="57200" y="14008"/>
                </a:cubicBezTo>
                <a:cubicBezTo>
                  <a:pt x="58155" y="13372"/>
                  <a:pt x="59004" y="12593"/>
                  <a:pt x="59747" y="11744"/>
                </a:cubicBezTo>
                <a:cubicBezTo>
                  <a:pt x="54971" y="8879"/>
                  <a:pt x="51009" y="4847"/>
                  <a:pt x="48250" y="0"/>
                </a:cubicBezTo>
                <a:close/>
              </a:path>
            </a:pathLst>
          </a:custGeom>
          <a:solidFill>
            <a:srgbClr val="FFD8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40"/>
          <p:cNvSpPr/>
          <p:nvPr/>
        </p:nvSpPr>
        <p:spPr>
          <a:xfrm rot="10800000" flipH="1">
            <a:off x="902450" y="4890577"/>
            <a:ext cx="385600" cy="293625"/>
          </a:xfrm>
          <a:custGeom>
            <a:avLst/>
            <a:gdLst/>
            <a:ahLst/>
            <a:cxnLst/>
            <a:rect l="l" t="t" r="r" b="b"/>
            <a:pathLst>
              <a:path w="15424" h="11745" extrusionOk="0">
                <a:moveTo>
                  <a:pt x="0" y="0"/>
                </a:moveTo>
                <a:cubicBezTo>
                  <a:pt x="2724" y="4847"/>
                  <a:pt x="6686" y="8879"/>
                  <a:pt x="11497" y="11744"/>
                </a:cubicBezTo>
                <a:cubicBezTo>
                  <a:pt x="14291" y="8596"/>
                  <a:pt x="15423" y="4351"/>
                  <a:pt x="14787" y="0"/>
                </a:cubicBezTo>
                <a:close/>
              </a:path>
            </a:pathLst>
          </a:custGeom>
          <a:solidFill>
            <a:srgbClr val="FEF4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3">
  <p:cSld name="CUSTOM_4_1_1">
    <p:spTree>
      <p:nvGrpSpPr>
        <p:cNvPr id="1" name="Shape 466"/>
        <p:cNvGrpSpPr/>
        <p:nvPr/>
      </p:nvGrpSpPr>
      <p:grpSpPr>
        <a:xfrm>
          <a:off x="0" y="0"/>
          <a:ext cx="0" cy="0"/>
          <a:chOff x="0" y="0"/>
          <a:chExt cx="0" cy="0"/>
        </a:xfrm>
      </p:grpSpPr>
      <p:grpSp>
        <p:nvGrpSpPr>
          <p:cNvPr id="467" name="Google Shape;467;p41"/>
          <p:cNvGrpSpPr/>
          <p:nvPr/>
        </p:nvGrpSpPr>
        <p:grpSpPr>
          <a:xfrm flipH="1">
            <a:off x="-276682" y="3505591"/>
            <a:ext cx="1985861" cy="1765938"/>
            <a:chOff x="3033525" y="2679425"/>
            <a:chExt cx="1834175" cy="1631050"/>
          </a:xfrm>
        </p:grpSpPr>
        <p:sp>
          <p:nvSpPr>
            <p:cNvPr id="468" name="Google Shape;468;p41"/>
            <p:cNvSpPr/>
            <p:nvPr/>
          </p:nvSpPr>
          <p:spPr>
            <a:xfrm>
              <a:off x="4141625" y="2679425"/>
              <a:ext cx="720750" cy="504975"/>
            </a:xfrm>
            <a:custGeom>
              <a:avLst/>
              <a:gdLst/>
              <a:ahLst/>
              <a:cxnLst/>
              <a:rect l="l" t="t" r="r" b="b"/>
              <a:pathLst>
                <a:path w="28830" h="20199" extrusionOk="0">
                  <a:moveTo>
                    <a:pt x="16294" y="0"/>
                  </a:moveTo>
                  <a:cubicBezTo>
                    <a:pt x="11568" y="0"/>
                    <a:pt x="7077" y="1785"/>
                    <a:pt x="3750" y="5354"/>
                  </a:cubicBezTo>
                  <a:cubicBezTo>
                    <a:pt x="2229" y="6981"/>
                    <a:pt x="991" y="8785"/>
                    <a:pt x="0" y="10766"/>
                  </a:cubicBezTo>
                  <a:cubicBezTo>
                    <a:pt x="7932" y="16593"/>
                    <a:pt x="18027" y="20199"/>
                    <a:pt x="26488" y="20199"/>
                  </a:cubicBezTo>
                  <a:cubicBezTo>
                    <a:pt x="27272" y="20199"/>
                    <a:pt x="28042" y="20168"/>
                    <a:pt x="28795" y="20105"/>
                  </a:cubicBezTo>
                  <a:cubicBezTo>
                    <a:pt x="28795" y="20105"/>
                    <a:pt x="28795" y="13454"/>
                    <a:pt x="28830" y="4186"/>
                  </a:cubicBezTo>
                  <a:cubicBezTo>
                    <a:pt x="27627" y="1180"/>
                    <a:pt x="21118" y="437"/>
                    <a:pt x="18713" y="154"/>
                  </a:cubicBezTo>
                  <a:cubicBezTo>
                    <a:pt x="17903" y="51"/>
                    <a:pt x="17095" y="0"/>
                    <a:pt x="162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41"/>
            <p:cNvSpPr/>
            <p:nvPr/>
          </p:nvSpPr>
          <p:spPr>
            <a:xfrm>
              <a:off x="3400525" y="2784075"/>
              <a:ext cx="1467175" cy="1526400"/>
            </a:xfrm>
            <a:custGeom>
              <a:avLst/>
              <a:gdLst/>
              <a:ahLst/>
              <a:cxnLst/>
              <a:rect l="l" t="t" r="r" b="b"/>
              <a:pathLst>
                <a:path w="58687" h="61056" extrusionOk="0">
                  <a:moveTo>
                    <a:pt x="58474" y="0"/>
                  </a:moveTo>
                  <a:cubicBezTo>
                    <a:pt x="58474" y="9268"/>
                    <a:pt x="58439" y="15919"/>
                    <a:pt x="58439" y="15919"/>
                  </a:cubicBezTo>
                  <a:cubicBezTo>
                    <a:pt x="57686" y="15982"/>
                    <a:pt x="56916" y="16013"/>
                    <a:pt x="56133" y="16013"/>
                  </a:cubicBezTo>
                  <a:cubicBezTo>
                    <a:pt x="47676" y="16013"/>
                    <a:pt x="37608" y="12407"/>
                    <a:pt x="29644" y="6580"/>
                  </a:cubicBezTo>
                  <a:cubicBezTo>
                    <a:pt x="27133" y="11426"/>
                    <a:pt x="25895" y="17086"/>
                    <a:pt x="25152" y="22321"/>
                  </a:cubicBezTo>
                  <a:cubicBezTo>
                    <a:pt x="23701" y="32721"/>
                    <a:pt x="21437" y="45562"/>
                    <a:pt x="9906" y="49311"/>
                  </a:cubicBezTo>
                  <a:cubicBezTo>
                    <a:pt x="7806" y="50011"/>
                    <a:pt x="5614" y="50250"/>
                    <a:pt x="3411" y="50250"/>
                  </a:cubicBezTo>
                  <a:cubicBezTo>
                    <a:pt x="2274" y="50250"/>
                    <a:pt x="1133" y="50186"/>
                    <a:pt x="1" y="50090"/>
                  </a:cubicBezTo>
                  <a:lnTo>
                    <a:pt x="1" y="50090"/>
                  </a:lnTo>
                  <a:cubicBezTo>
                    <a:pt x="2583" y="53450"/>
                    <a:pt x="4635" y="57129"/>
                    <a:pt x="6156" y="61056"/>
                  </a:cubicBezTo>
                  <a:lnTo>
                    <a:pt x="58686" y="61056"/>
                  </a:lnTo>
                  <a:lnTo>
                    <a:pt x="58686" y="991"/>
                  </a:lnTo>
                  <a:cubicBezTo>
                    <a:pt x="58686" y="673"/>
                    <a:pt x="58615" y="319"/>
                    <a:pt x="584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41"/>
            <p:cNvSpPr/>
            <p:nvPr/>
          </p:nvSpPr>
          <p:spPr>
            <a:xfrm>
              <a:off x="3033525" y="4024550"/>
              <a:ext cx="520900" cy="285925"/>
            </a:xfrm>
            <a:custGeom>
              <a:avLst/>
              <a:gdLst/>
              <a:ahLst/>
              <a:cxnLst/>
              <a:rect l="l" t="t" r="r" b="b"/>
              <a:pathLst>
                <a:path w="20836" h="11437" extrusionOk="0">
                  <a:moveTo>
                    <a:pt x="9485" y="1"/>
                  </a:moveTo>
                  <a:cubicBezTo>
                    <a:pt x="7802" y="1"/>
                    <a:pt x="6190" y="322"/>
                    <a:pt x="4599" y="1461"/>
                  </a:cubicBezTo>
                  <a:cubicBezTo>
                    <a:pt x="3078" y="2664"/>
                    <a:pt x="1911" y="4256"/>
                    <a:pt x="1274" y="6060"/>
                  </a:cubicBezTo>
                  <a:cubicBezTo>
                    <a:pt x="1097" y="6555"/>
                    <a:pt x="1" y="11437"/>
                    <a:pt x="461" y="11437"/>
                  </a:cubicBezTo>
                  <a:lnTo>
                    <a:pt x="20836" y="11437"/>
                  </a:lnTo>
                  <a:cubicBezTo>
                    <a:pt x="19315" y="7510"/>
                    <a:pt x="17263" y="3831"/>
                    <a:pt x="14716" y="471"/>
                  </a:cubicBezTo>
                  <a:cubicBezTo>
                    <a:pt x="14363" y="435"/>
                    <a:pt x="14009" y="400"/>
                    <a:pt x="13690" y="365"/>
                  </a:cubicBezTo>
                  <a:cubicBezTo>
                    <a:pt x="12227" y="207"/>
                    <a:pt x="10833" y="1"/>
                    <a:pt x="948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1" name="Google Shape;471;p41"/>
          <p:cNvSpPr/>
          <p:nvPr/>
        </p:nvSpPr>
        <p:spPr>
          <a:xfrm>
            <a:off x="8313925" y="1595550"/>
            <a:ext cx="587225" cy="359950"/>
          </a:xfrm>
          <a:custGeom>
            <a:avLst/>
            <a:gdLst/>
            <a:ahLst/>
            <a:cxnLst/>
            <a:rect l="l" t="t" r="r" b="b"/>
            <a:pathLst>
              <a:path w="23489" h="14398" extrusionOk="0">
                <a:moveTo>
                  <a:pt x="0" y="0"/>
                </a:moveTo>
                <a:lnTo>
                  <a:pt x="0" y="0"/>
                </a:lnTo>
                <a:cubicBezTo>
                  <a:pt x="5483" y="7747"/>
                  <a:pt x="14044" y="13336"/>
                  <a:pt x="23488" y="14397"/>
                </a:cubicBezTo>
                <a:cubicBezTo>
                  <a:pt x="19314" y="6297"/>
                  <a:pt x="12806" y="3467"/>
                  <a:pt x="12806" y="3467"/>
                </a:cubicBezTo>
                <a:cubicBezTo>
                  <a:pt x="8773" y="1592"/>
                  <a:pt x="4422" y="425"/>
                  <a:pt x="0" y="0"/>
                </a:cubicBezTo>
                <a:close/>
              </a:path>
            </a:pathLst>
          </a:custGeom>
          <a:solidFill>
            <a:srgbClr val="3034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41"/>
          <p:cNvSpPr/>
          <p:nvPr/>
        </p:nvSpPr>
        <p:spPr>
          <a:xfrm>
            <a:off x="8119375" y="285825"/>
            <a:ext cx="1039125" cy="1679150"/>
          </a:xfrm>
          <a:custGeom>
            <a:avLst/>
            <a:gdLst/>
            <a:ahLst/>
            <a:cxnLst/>
            <a:rect l="l" t="t" r="r" b="b"/>
            <a:pathLst>
              <a:path w="41565" h="67166" extrusionOk="0">
                <a:moveTo>
                  <a:pt x="41564" y="1"/>
                </a:moveTo>
                <a:cubicBezTo>
                  <a:pt x="35091" y="1"/>
                  <a:pt x="28264" y="107"/>
                  <a:pt x="21967" y="1982"/>
                </a:cubicBezTo>
                <a:cubicBezTo>
                  <a:pt x="22356" y="4104"/>
                  <a:pt x="22427" y="6262"/>
                  <a:pt x="22109" y="8384"/>
                </a:cubicBezTo>
                <a:cubicBezTo>
                  <a:pt x="21401" y="13124"/>
                  <a:pt x="18394" y="19067"/>
                  <a:pt x="13973" y="21367"/>
                </a:cubicBezTo>
                <a:lnTo>
                  <a:pt x="13937" y="21367"/>
                </a:lnTo>
                <a:cubicBezTo>
                  <a:pt x="12310" y="22216"/>
                  <a:pt x="10435" y="22463"/>
                  <a:pt x="8631" y="22675"/>
                </a:cubicBezTo>
                <a:lnTo>
                  <a:pt x="2087" y="23418"/>
                </a:lnTo>
                <a:cubicBezTo>
                  <a:pt x="2016" y="23843"/>
                  <a:pt x="1910" y="24232"/>
                  <a:pt x="1804" y="24621"/>
                </a:cubicBezTo>
                <a:cubicBezTo>
                  <a:pt x="0" y="33111"/>
                  <a:pt x="1769" y="42414"/>
                  <a:pt x="6155" y="49842"/>
                </a:cubicBezTo>
                <a:cubicBezTo>
                  <a:pt x="6650" y="50691"/>
                  <a:pt x="7216" y="51540"/>
                  <a:pt x="7782" y="52389"/>
                </a:cubicBezTo>
                <a:cubicBezTo>
                  <a:pt x="12204" y="52814"/>
                  <a:pt x="16555" y="53981"/>
                  <a:pt x="20623" y="55821"/>
                </a:cubicBezTo>
                <a:cubicBezTo>
                  <a:pt x="20623" y="55821"/>
                  <a:pt x="27096" y="58686"/>
                  <a:pt x="31270" y="66786"/>
                </a:cubicBezTo>
                <a:cubicBezTo>
                  <a:pt x="31553" y="66822"/>
                  <a:pt x="31801" y="66857"/>
                  <a:pt x="32049" y="66857"/>
                </a:cubicBezTo>
                <a:cubicBezTo>
                  <a:pt x="32770" y="66911"/>
                  <a:pt x="37826" y="67166"/>
                  <a:pt x="40260" y="67166"/>
                </a:cubicBezTo>
                <a:cubicBezTo>
                  <a:pt x="41050" y="67166"/>
                  <a:pt x="41564" y="67139"/>
                  <a:pt x="41564" y="67069"/>
                </a:cubicBezTo>
                <a:lnTo>
                  <a:pt x="41564" y="1"/>
                </a:lnTo>
                <a:close/>
              </a:path>
            </a:pathLst>
          </a:custGeom>
          <a:solidFill>
            <a:srgbClr val="FFA8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41"/>
          <p:cNvSpPr/>
          <p:nvPr/>
        </p:nvSpPr>
        <p:spPr>
          <a:xfrm>
            <a:off x="7689575" y="0"/>
            <a:ext cx="979000" cy="893650"/>
          </a:xfrm>
          <a:custGeom>
            <a:avLst/>
            <a:gdLst/>
            <a:ahLst/>
            <a:cxnLst/>
            <a:rect l="l" t="t" r="r" b="b"/>
            <a:pathLst>
              <a:path w="39160" h="35746" extrusionOk="0">
                <a:moveTo>
                  <a:pt x="23251" y="0"/>
                </a:moveTo>
                <a:cubicBezTo>
                  <a:pt x="18548" y="0"/>
                  <a:pt x="13890" y="1974"/>
                  <a:pt x="10188" y="4960"/>
                </a:cubicBezTo>
                <a:cubicBezTo>
                  <a:pt x="5483" y="8781"/>
                  <a:pt x="2193" y="14051"/>
                  <a:pt x="814" y="19959"/>
                </a:cubicBezTo>
                <a:cubicBezTo>
                  <a:pt x="177" y="22753"/>
                  <a:pt x="0" y="25725"/>
                  <a:pt x="779" y="28484"/>
                </a:cubicBezTo>
                <a:cubicBezTo>
                  <a:pt x="1592" y="31278"/>
                  <a:pt x="3467" y="33790"/>
                  <a:pt x="6120" y="34957"/>
                </a:cubicBezTo>
                <a:cubicBezTo>
                  <a:pt x="7511" y="35551"/>
                  <a:pt x="8980" y="35746"/>
                  <a:pt x="10471" y="35746"/>
                </a:cubicBezTo>
                <a:cubicBezTo>
                  <a:pt x="11823" y="35746"/>
                  <a:pt x="13193" y="35585"/>
                  <a:pt x="14539" y="35417"/>
                </a:cubicBezTo>
                <a:lnTo>
                  <a:pt x="19279" y="34887"/>
                </a:lnTo>
                <a:cubicBezTo>
                  <a:pt x="21225" y="27210"/>
                  <a:pt x="25894" y="19994"/>
                  <a:pt x="32863" y="16068"/>
                </a:cubicBezTo>
                <a:cubicBezTo>
                  <a:pt x="34844" y="14936"/>
                  <a:pt x="36966" y="14051"/>
                  <a:pt x="39159" y="13415"/>
                </a:cubicBezTo>
                <a:cubicBezTo>
                  <a:pt x="38629" y="10549"/>
                  <a:pt x="37355" y="7861"/>
                  <a:pt x="35480" y="5633"/>
                </a:cubicBezTo>
                <a:cubicBezTo>
                  <a:pt x="32827" y="2590"/>
                  <a:pt x="29184" y="609"/>
                  <a:pt x="25186" y="114"/>
                </a:cubicBezTo>
                <a:cubicBezTo>
                  <a:pt x="24542" y="37"/>
                  <a:pt x="23896" y="0"/>
                  <a:pt x="23251" y="0"/>
                </a:cubicBezTo>
                <a:close/>
              </a:path>
            </a:pathLst>
          </a:custGeom>
          <a:solidFill>
            <a:srgbClr val="FEF4E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41"/>
          <p:cNvSpPr/>
          <p:nvPr/>
        </p:nvSpPr>
        <p:spPr>
          <a:xfrm>
            <a:off x="8171550" y="336250"/>
            <a:ext cx="508525" cy="535925"/>
          </a:xfrm>
          <a:custGeom>
            <a:avLst/>
            <a:gdLst/>
            <a:ahLst/>
            <a:cxnLst/>
            <a:rect l="l" t="t" r="r" b="b"/>
            <a:pathLst>
              <a:path w="20341" h="21437" extrusionOk="0">
                <a:moveTo>
                  <a:pt x="19880" y="0"/>
                </a:moveTo>
                <a:cubicBezTo>
                  <a:pt x="17687" y="637"/>
                  <a:pt x="15565" y="1521"/>
                  <a:pt x="13584" y="2653"/>
                </a:cubicBezTo>
                <a:cubicBezTo>
                  <a:pt x="6615" y="6580"/>
                  <a:pt x="1946" y="13796"/>
                  <a:pt x="0" y="21437"/>
                </a:cubicBezTo>
                <a:lnTo>
                  <a:pt x="6544" y="20694"/>
                </a:lnTo>
                <a:cubicBezTo>
                  <a:pt x="8348" y="20446"/>
                  <a:pt x="10223" y="20234"/>
                  <a:pt x="11850" y="19385"/>
                </a:cubicBezTo>
                <a:lnTo>
                  <a:pt x="11886" y="19385"/>
                </a:lnTo>
                <a:cubicBezTo>
                  <a:pt x="16307" y="17086"/>
                  <a:pt x="19314" y="11143"/>
                  <a:pt x="20022" y="6403"/>
                </a:cubicBezTo>
                <a:cubicBezTo>
                  <a:pt x="20340" y="4280"/>
                  <a:pt x="20269" y="2087"/>
                  <a:pt x="19880" y="0"/>
                </a:cubicBezTo>
                <a:close/>
              </a:path>
            </a:pathLst>
          </a:custGeom>
          <a:solidFill>
            <a:srgbClr val="FFD8B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6250" y="543200"/>
            <a:ext cx="7711500" cy="474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Palanquin SemiBold"/>
              <a:buNone/>
              <a:defRPr sz="3000">
                <a:solidFill>
                  <a:schemeClr val="dk1"/>
                </a:solidFill>
                <a:latin typeface="Palanquin SemiBold"/>
                <a:ea typeface="Palanquin SemiBold"/>
                <a:cs typeface="Palanquin SemiBold"/>
                <a:sym typeface="Palanquin SemiBold"/>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716250" y="1701675"/>
            <a:ext cx="7711500" cy="2867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1"/>
              </a:buClr>
              <a:buSzPts val="1800"/>
              <a:buFont typeface="Lato"/>
              <a:buChar char="●"/>
              <a:defRPr sz="1800">
                <a:solidFill>
                  <a:schemeClr val="dk1"/>
                </a:solidFill>
                <a:latin typeface="Lato"/>
                <a:ea typeface="Lato"/>
                <a:cs typeface="Lato"/>
                <a:sym typeface="Lato"/>
              </a:defRPr>
            </a:lvl1pPr>
            <a:lvl2pPr marL="914400" lvl="1" indent="-317500">
              <a:lnSpc>
                <a:spcPct val="115000"/>
              </a:lnSpc>
              <a:spcBef>
                <a:spcPts val="1600"/>
              </a:spcBef>
              <a:spcAft>
                <a:spcPts val="0"/>
              </a:spcAft>
              <a:buClr>
                <a:schemeClr val="dk1"/>
              </a:buClr>
              <a:buSzPts val="1400"/>
              <a:buFont typeface="Lato"/>
              <a:buChar char="○"/>
              <a:defRPr>
                <a:solidFill>
                  <a:schemeClr val="dk1"/>
                </a:solidFill>
                <a:latin typeface="Lato"/>
                <a:ea typeface="Lato"/>
                <a:cs typeface="Lato"/>
                <a:sym typeface="Lato"/>
              </a:defRPr>
            </a:lvl2pPr>
            <a:lvl3pPr marL="1371600" lvl="2" indent="-317500">
              <a:lnSpc>
                <a:spcPct val="115000"/>
              </a:lnSpc>
              <a:spcBef>
                <a:spcPts val="1600"/>
              </a:spcBef>
              <a:spcAft>
                <a:spcPts val="0"/>
              </a:spcAft>
              <a:buClr>
                <a:schemeClr val="dk1"/>
              </a:buClr>
              <a:buSzPts val="1400"/>
              <a:buFont typeface="Lato"/>
              <a:buChar char="■"/>
              <a:defRPr>
                <a:solidFill>
                  <a:schemeClr val="dk1"/>
                </a:solidFill>
                <a:latin typeface="Lato"/>
                <a:ea typeface="Lato"/>
                <a:cs typeface="Lato"/>
                <a:sym typeface="Lato"/>
              </a:defRPr>
            </a:lvl3pPr>
            <a:lvl4pPr marL="1828800" lvl="3" indent="-317500">
              <a:lnSpc>
                <a:spcPct val="115000"/>
              </a:lnSpc>
              <a:spcBef>
                <a:spcPts val="1600"/>
              </a:spcBef>
              <a:spcAft>
                <a:spcPts val="0"/>
              </a:spcAft>
              <a:buClr>
                <a:schemeClr val="dk1"/>
              </a:buClr>
              <a:buSzPts val="1400"/>
              <a:buFont typeface="Lato"/>
              <a:buChar char="●"/>
              <a:defRPr>
                <a:solidFill>
                  <a:schemeClr val="dk1"/>
                </a:solidFill>
                <a:latin typeface="Lato"/>
                <a:ea typeface="Lato"/>
                <a:cs typeface="Lato"/>
                <a:sym typeface="Lato"/>
              </a:defRPr>
            </a:lvl4pPr>
            <a:lvl5pPr marL="2286000" lvl="4" indent="-317500">
              <a:lnSpc>
                <a:spcPct val="115000"/>
              </a:lnSpc>
              <a:spcBef>
                <a:spcPts val="1600"/>
              </a:spcBef>
              <a:spcAft>
                <a:spcPts val="0"/>
              </a:spcAft>
              <a:buClr>
                <a:schemeClr val="dk1"/>
              </a:buClr>
              <a:buSzPts val="1400"/>
              <a:buFont typeface="Lato"/>
              <a:buChar char="○"/>
              <a:defRPr>
                <a:solidFill>
                  <a:schemeClr val="dk1"/>
                </a:solidFill>
                <a:latin typeface="Lato"/>
                <a:ea typeface="Lato"/>
                <a:cs typeface="Lato"/>
                <a:sym typeface="Lato"/>
              </a:defRPr>
            </a:lvl5pPr>
            <a:lvl6pPr marL="2743200" lvl="5" indent="-317500">
              <a:lnSpc>
                <a:spcPct val="115000"/>
              </a:lnSpc>
              <a:spcBef>
                <a:spcPts val="1600"/>
              </a:spcBef>
              <a:spcAft>
                <a:spcPts val="0"/>
              </a:spcAft>
              <a:buClr>
                <a:schemeClr val="dk1"/>
              </a:buClr>
              <a:buSzPts val="1400"/>
              <a:buFont typeface="Lato"/>
              <a:buChar char="■"/>
              <a:defRPr>
                <a:solidFill>
                  <a:schemeClr val="dk1"/>
                </a:solidFill>
                <a:latin typeface="Lato"/>
                <a:ea typeface="Lato"/>
                <a:cs typeface="Lato"/>
                <a:sym typeface="Lato"/>
              </a:defRPr>
            </a:lvl6pPr>
            <a:lvl7pPr marL="3200400" lvl="6" indent="-317500">
              <a:lnSpc>
                <a:spcPct val="115000"/>
              </a:lnSpc>
              <a:spcBef>
                <a:spcPts val="1600"/>
              </a:spcBef>
              <a:spcAft>
                <a:spcPts val="0"/>
              </a:spcAft>
              <a:buClr>
                <a:schemeClr val="dk1"/>
              </a:buClr>
              <a:buSzPts val="1400"/>
              <a:buFont typeface="Lato"/>
              <a:buChar char="●"/>
              <a:defRPr>
                <a:solidFill>
                  <a:schemeClr val="dk1"/>
                </a:solidFill>
                <a:latin typeface="Lato"/>
                <a:ea typeface="Lato"/>
                <a:cs typeface="Lato"/>
                <a:sym typeface="Lato"/>
              </a:defRPr>
            </a:lvl7pPr>
            <a:lvl8pPr marL="3657600" lvl="7" indent="-317500">
              <a:lnSpc>
                <a:spcPct val="115000"/>
              </a:lnSpc>
              <a:spcBef>
                <a:spcPts val="1600"/>
              </a:spcBef>
              <a:spcAft>
                <a:spcPts val="0"/>
              </a:spcAft>
              <a:buClr>
                <a:schemeClr val="dk1"/>
              </a:buClr>
              <a:buSzPts val="1400"/>
              <a:buFont typeface="Lato"/>
              <a:buChar char="○"/>
              <a:defRPr>
                <a:solidFill>
                  <a:schemeClr val="dk1"/>
                </a:solidFill>
                <a:latin typeface="Lato"/>
                <a:ea typeface="Lato"/>
                <a:cs typeface="Lato"/>
                <a:sym typeface="Lato"/>
              </a:defRPr>
            </a:lvl8pPr>
            <a:lvl9pPr marL="4114800" lvl="8" indent="-317500">
              <a:lnSpc>
                <a:spcPct val="115000"/>
              </a:lnSpc>
              <a:spcBef>
                <a:spcPts val="1600"/>
              </a:spcBef>
              <a:spcAft>
                <a:spcPts val="1600"/>
              </a:spcAft>
              <a:buClr>
                <a:schemeClr val="dk1"/>
              </a:buClr>
              <a:buSzPts val="1400"/>
              <a:buFont typeface="Lato"/>
              <a:buChar char="■"/>
              <a:defRPr>
                <a:solidFill>
                  <a:schemeClr val="dk1"/>
                </a:solidFill>
                <a:latin typeface="Lato"/>
                <a:ea typeface="Lato"/>
                <a:cs typeface="Lato"/>
                <a:sym typeface="Lat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2" r:id="rId4"/>
    <p:sldLayoutId id="2147483653" r:id="rId5"/>
    <p:sldLayoutId id="2147483655" r:id="rId6"/>
    <p:sldLayoutId id="2147483656" r:id="rId7"/>
    <p:sldLayoutId id="2147483658" r:id="rId8"/>
    <p:sldLayoutId id="2147483664" r:id="rId9"/>
    <p:sldLayoutId id="2147483666" r:id="rId10"/>
    <p:sldLayoutId id="2147483667" r:id="rId11"/>
    <p:sldLayoutId id="2147483677" r:id="rId12"/>
    <p:sldLayoutId id="2147483685" r:id="rId13"/>
    <p:sldLayoutId id="2147483686" r:id="rId14"/>
    <p:sldLayoutId id="2147483687"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hyperlink" Target="https://www.merriam-webster.com/dictionary/reflection" TargetMode="External"/><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82"/>
        <p:cNvGrpSpPr/>
        <p:nvPr/>
      </p:nvGrpSpPr>
      <p:grpSpPr>
        <a:xfrm>
          <a:off x="0" y="0"/>
          <a:ext cx="0" cy="0"/>
          <a:chOff x="0" y="0"/>
          <a:chExt cx="0" cy="0"/>
        </a:xfrm>
      </p:grpSpPr>
      <p:pic>
        <p:nvPicPr>
          <p:cNvPr id="483" name="Google Shape;483;p44"/>
          <p:cNvPicPr preferRelativeResize="0"/>
          <p:nvPr/>
        </p:nvPicPr>
        <p:blipFill rotWithShape="1">
          <a:blip r:embed="rId3">
            <a:alphaModFix/>
          </a:blip>
          <a:srcRect l="3094" t="2412" r="-6603" b="-1687"/>
          <a:stretch/>
        </p:blipFill>
        <p:spPr>
          <a:xfrm>
            <a:off x="4929190" y="428610"/>
            <a:ext cx="4485900" cy="4431300"/>
          </a:xfrm>
          <a:prstGeom prst="ellipse">
            <a:avLst/>
          </a:prstGeom>
          <a:noFill/>
          <a:ln>
            <a:noFill/>
          </a:ln>
        </p:spPr>
      </p:pic>
      <p:sp>
        <p:nvSpPr>
          <p:cNvPr id="484" name="Google Shape;484;p44"/>
          <p:cNvSpPr txBox="1">
            <a:spLocks noGrp="1"/>
          </p:cNvSpPr>
          <p:nvPr>
            <p:ph type="ctrTitle"/>
          </p:nvPr>
        </p:nvSpPr>
        <p:spPr>
          <a:xfrm flipH="1">
            <a:off x="323528" y="1126478"/>
            <a:ext cx="5643603" cy="3035563"/>
          </a:xfrm>
          <a:prstGeom prst="rect">
            <a:avLst/>
          </a:prstGeom>
        </p:spPr>
        <p:txBody>
          <a:bodyPr spcFirstLastPara="1" wrap="square" lIns="91425" tIns="91425" rIns="91425" bIns="91425" anchor="ctr" anchorCtr="0">
            <a:noAutofit/>
          </a:bodyPr>
          <a:lstStyle/>
          <a:p>
            <a:pPr algn="ctr"/>
            <a:r>
              <a:rPr lang="en-GB" sz="4800" b="1" dirty="0">
                <a:latin typeface="Times New Roman" panose="02020603050405020304" pitchFamily="18" charset="0"/>
                <a:cs typeface="Times New Roman" panose="02020603050405020304" pitchFamily="18" charset="0"/>
              </a:rPr>
              <a:t>TASK 1: INDIVIDUAL PRESENTATION</a:t>
            </a:r>
            <a:endParaRPr lang="en-GB" sz="4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95"/>
        <p:cNvGrpSpPr/>
        <p:nvPr/>
      </p:nvGrpSpPr>
      <p:grpSpPr>
        <a:xfrm>
          <a:off x="0" y="0"/>
          <a:ext cx="0" cy="0"/>
          <a:chOff x="0" y="0"/>
          <a:chExt cx="0" cy="0"/>
        </a:xfrm>
      </p:grpSpPr>
      <p:sp>
        <p:nvSpPr>
          <p:cNvPr id="497" name="Google Shape;497;p46"/>
          <p:cNvSpPr txBox="1">
            <a:spLocks noGrp="1"/>
          </p:cNvSpPr>
          <p:nvPr>
            <p:ph type="title"/>
          </p:nvPr>
        </p:nvSpPr>
        <p:spPr>
          <a:xfrm>
            <a:off x="3419872" y="123478"/>
            <a:ext cx="3855900" cy="640200"/>
          </a:xfrm>
          <a:prstGeom prst="rect">
            <a:avLst/>
          </a:prstGeom>
        </p:spPr>
        <p:txBody>
          <a:bodyPr spcFirstLastPara="1" wrap="square" lIns="91425" tIns="91425" rIns="91425" bIns="91425" anchor="t" anchorCtr="0">
            <a:noAutofit/>
          </a:bodyPr>
          <a:lstStyle/>
          <a:p>
            <a:pPr lvl="0"/>
            <a:r>
              <a:rPr lang="en-IN" sz="2400" b="1" u="sng" dirty="0">
                <a:latin typeface="Times New Roman" pitchFamily="18" charset="0"/>
                <a:cs typeface="Times New Roman" pitchFamily="18" charset="0"/>
              </a:rPr>
              <a:t>Introduction :</a:t>
            </a:r>
            <a:endParaRPr sz="2400" u="sng" dirty="0"/>
          </a:p>
        </p:txBody>
      </p:sp>
      <p:sp>
        <p:nvSpPr>
          <p:cNvPr id="7" name="TextBox 6"/>
          <p:cNvSpPr txBox="1"/>
          <p:nvPr/>
        </p:nvSpPr>
        <p:spPr>
          <a:xfrm>
            <a:off x="0" y="555526"/>
            <a:ext cx="8964488" cy="4985980"/>
          </a:xfrm>
          <a:prstGeom prst="rect">
            <a:avLst/>
          </a:prstGeom>
          <a:noFill/>
        </p:spPr>
        <p:txBody>
          <a:bodyPr wrap="square" rtlCol="0">
            <a:spAutoFit/>
          </a:bodyPr>
          <a:lstStyle/>
          <a:p>
            <a:pPr algn="just">
              <a:lnSpc>
                <a:spcPct val="150000"/>
              </a:lnSpc>
            </a:pPr>
            <a:r>
              <a:rPr lang="en-GB" sz="2000" dirty="0">
                <a:latin typeface="Times New Roman" panose="02020603050405020304" pitchFamily="18" charset="0"/>
                <a:cs typeface="Times New Roman" panose="02020603050405020304" pitchFamily="18" charset="0"/>
              </a:rPr>
              <a:t>The foremost importance of reflection is that it helps an individual to gain insight and he or she can understand how to move forward and develop a better understanding of the way a person can interact in different situations. According to Merriam Webster (2022), reflection can be defined as "An effect produced by an influence”. It is important to form an idea or an opinion based on the result of reflection which helps a person to move forward in his or her life. I aspire to be a manager in a construction company and through reflection, I can do better in my job. In this presentation, I will discuss the skills I have and want to develop for better career opportunities. Apart from thesis discussion on SWOT analysis and PDP will also be asserted in this presentation. </a:t>
            </a:r>
          </a:p>
          <a:p>
            <a:pPr algn="just"/>
            <a:endParaRPr lang="en-IN" sz="18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02"/>
        <p:cNvGrpSpPr/>
        <p:nvPr/>
      </p:nvGrpSpPr>
      <p:grpSpPr>
        <a:xfrm>
          <a:off x="0" y="0"/>
          <a:ext cx="0" cy="0"/>
          <a:chOff x="0" y="0"/>
          <a:chExt cx="0" cy="0"/>
        </a:xfrm>
      </p:grpSpPr>
      <p:sp>
        <p:nvSpPr>
          <p:cNvPr id="504" name="Google Shape;504;p47"/>
          <p:cNvSpPr txBox="1">
            <a:spLocks noGrp="1"/>
          </p:cNvSpPr>
          <p:nvPr>
            <p:ph type="title"/>
          </p:nvPr>
        </p:nvSpPr>
        <p:spPr>
          <a:xfrm>
            <a:off x="2428860" y="357172"/>
            <a:ext cx="4319700" cy="548700"/>
          </a:xfrm>
          <a:prstGeom prst="rect">
            <a:avLst/>
          </a:prstGeom>
        </p:spPr>
        <p:txBody>
          <a:bodyPr spcFirstLastPara="1" wrap="square" lIns="91425" tIns="91425" rIns="91425" bIns="91425" anchor="t" anchorCtr="0">
            <a:noAutofit/>
          </a:bodyPr>
          <a:lstStyle/>
          <a:p>
            <a:r>
              <a:rPr lang="en-GB" sz="2400" b="1" u="sng" dirty="0">
                <a:latin typeface="Times New Roman" panose="02020603050405020304" pitchFamily="18" charset="0"/>
                <a:cs typeface="Times New Roman" panose="02020603050405020304" pitchFamily="18" charset="0"/>
              </a:rPr>
              <a:t>Skills I already have</a:t>
            </a:r>
          </a:p>
        </p:txBody>
      </p:sp>
      <p:sp>
        <p:nvSpPr>
          <p:cNvPr id="27" name="TextBox 26"/>
          <p:cNvSpPr txBox="1"/>
          <p:nvPr/>
        </p:nvSpPr>
        <p:spPr>
          <a:xfrm>
            <a:off x="428596" y="1214428"/>
            <a:ext cx="7743804" cy="2805320"/>
          </a:xfrm>
          <a:prstGeom prst="rect">
            <a:avLst/>
          </a:prstGeom>
          <a:noFill/>
        </p:spPr>
        <p:txBody>
          <a:bodyPr wrap="square" rtlCol="0">
            <a:spAutoFit/>
          </a:bodyPr>
          <a:lstStyle/>
          <a:p>
            <a:pPr marL="285750" lvl="0" indent="-285750" algn="just">
              <a:lnSpc>
                <a:spcPct val="150000"/>
              </a:lnSpc>
              <a:buFont typeface="Arial" panose="020B0604020202020204" pitchFamily="34" charset="0"/>
              <a:buChar char="•"/>
            </a:pPr>
            <a:r>
              <a:rPr lang="en-IN" sz="2000" dirty="0">
                <a:latin typeface="Times New Roman" pitchFamily="18" charset="0"/>
                <a:cs typeface="Times New Roman" pitchFamily="18" charset="0"/>
              </a:rPr>
              <a:t> </a:t>
            </a:r>
            <a:r>
              <a:rPr lang="en-GB" sz="2000" dirty="0">
                <a:latin typeface="Times New Roman" panose="02020603050405020304" pitchFamily="18" charset="0"/>
                <a:cs typeface="Times New Roman" panose="02020603050405020304" pitchFamily="18" charset="0"/>
              </a:rPr>
              <a:t>As a manager of a construction company, I will frequently communicate with the client and in my opinion, I possess good communication skills.</a:t>
            </a:r>
          </a:p>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Apart from this, I have critical thinking and problem-solving skills.</a:t>
            </a:r>
          </a:p>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These employability skills will help me become a better professional in this field.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27"/>
        <p:cNvGrpSpPr/>
        <p:nvPr/>
      </p:nvGrpSpPr>
      <p:grpSpPr>
        <a:xfrm>
          <a:off x="0" y="0"/>
          <a:ext cx="0" cy="0"/>
          <a:chOff x="0" y="0"/>
          <a:chExt cx="0" cy="0"/>
        </a:xfrm>
      </p:grpSpPr>
      <p:sp>
        <p:nvSpPr>
          <p:cNvPr id="529" name="Google Shape;529;p49"/>
          <p:cNvSpPr txBox="1">
            <a:spLocks noGrp="1"/>
          </p:cNvSpPr>
          <p:nvPr>
            <p:ph type="title"/>
          </p:nvPr>
        </p:nvSpPr>
        <p:spPr>
          <a:xfrm>
            <a:off x="2267744" y="263657"/>
            <a:ext cx="5070196" cy="548700"/>
          </a:xfrm>
          <a:prstGeom prst="rect">
            <a:avLst/>
          </a:prstGeom>
        </p:spPr>
        <p:txBody>
          <a:bodyPr spcFirstLastPara="1" wrap="square" lIns="91425" tIns="91425" rIns="91425" bIns="91425" anchor="t" anchorCtr="0">
            <a:noAutofit/>
          </a:bodyPr>
          <a:lstStyle/>
          <a:p>
            <a:pPr algn="ctr"/>
            <a:r>
              <a:rPr lang="en-GB" sz="2400" b="1" u="sng" dirty="0">
                <a:latin typeface="Times New Roman" panose="02020603050405020304" pitchFamily="18" charset="0"/>
                <a:cs typeface="Times New Roman" panose="02020603050405020304" pitchFamily="18" charset="0"/>
              </a:rPr>
              <a:t>Skills I must develop</a:t>
            </a:r>
          </a:p>
        </p:txBody>
      </p:sp>
      <p:grpSp>
        <p:nvGrpSpPr>
          <p:cNvPr id="531" name="Google Shape;531;p49"/>
          <p:cNvGrpSpPr/>
          <p:nvPr/>
        </p:nvGrpSpPr>
        <p:grpSpPr>
          <a:xfrm>
            <a:off x="5570513" y="766150"/>
            <a:ext cx="894975" cy="644925"/>
            <a:chOff x="5436025" y="766150"/>
            <a:chExt cx="894975" cy="644925"/>
          </a:xfrm>
        </p:grpSpPr>
        <p:sp>
          <p:nvSpPr>
            <p:cNvPr id="532" name="Google Shape;532;p49"/>
            <p:cNvSpPr/>
            <p:nvPr/>
          </p:nvSpPr>
          <p:spPr>
            <a:xfrm>
              <a:off x="5436025" y="766150"/>
              <a:ext cx="657100" cy="644925"/>
            </a:xfrm>
            <a:custGeom>
              <a:avLst/>
              <a:gdLst/>
              <a:ahLst/>
              <a:cxnLst/>
              <a:rect l="l" t="t" r="r" b="b"/>
              <a:pathLst>
                <a:path w="26284" h="25797" extrusionOk="0">
                  <a:moveTo>
                    <a:pt x="16555" y="0"/>
                  </a:moveTo>
                  <a:cubicBezTo>
                    <a:pt x="14261" y="0"/>
                    <a:pt x="11956" y="260"/>
                    <a:pt x="9728" y="802"/>
                  </a:cubicBezTo>
                  <a:cubicBezTo>
                    <a:pt x="6863" y="1510"/>
                    <a:pt x="4811" y="3349"/>
                    <a:pt x="3219" y="5861"/>
                  </a:cubicBezTo>
                  <a:cubicBezTo>
                    <a:pt x="2618" y="6851"/>
                    <a:pt x="2088" y="7948"/>
                    <a:pt x="1698" y="9080"/>
                  </a:cubicBezTo>
                  <a:cubicBezTo>
                    <a:pt x="0" y="14067"/>
                    <a:pt x="1026" y="20965"/>
                    <a:pt x="5837" y="24007"/>
                  </a:cubicBezTo>
                  <a:cubicBezTo>
                    <a:pt x="7927" y="25325"/>
                    <a:pt x="10601" y="25796"/>
                    <a:pt x="13221" y="25796"/>
                  </a:cubicBezTo>
                  <a:cubicBezTo>
                    <a:pt x="14681" y="25796"/>
                    <a:pt x="16124" y="25650"/>
                    <a:pt x="17440" y="25422"/>
                  </a:cubicBezTo>
                  <a:cubicBezTo>
                    <a:pt x="18253" y="25281"/>
                    <a:pt x="19102" y="25104"/>
                    <a:pt x="19881" y="24856"/>
                  </a:cubicBezTo>
                  <a:cubicBezTo>
                    <a:pt x="19668" y="18772"/>
                    <a:pt x="20871" y="12723"/>
                    <a:pt x="23383" y="7170"/>
                  </a:cubicBezTo>
                  <a:cubicBezTo>
                    <a:pt x="24196" y="5365"/>
                    <a:pt x="25151" y="3632"/>
                    <a:pt x="26283" y="2005"/>
                  </a:cubicBezTo>
                  <a:cubicBezTo>
                    <a:pt x="24798" y="1333"/>
                    <a:pt x="23241" y="838"/>
                    <a:pt x="21649" y="519"/>
                  </a:cubicBezTo>
                  <a:cubicBezTo>
                    <a:pt x="20376" y="236"/>
                    <a:pt x="19067" y="95"/>
                    <a:pt x="17758" y="24"/>
                  </a:cubicBezTo>
                  <a:cubicBezTo>
                    <a:pt x="17358" y="8"/>
                    <a:pt x="16957" y="0"/>
                    <a:pt x="16555" y="0"/>
                  </a:cubicBezTo>
                  <a:close/>
                </a:path>
              </a:pathLst>
            </a:custGeom>
            <a:solidFill>
              <a:srgbClr val="FFA8A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49"/>
            <p:cNvSpPr/>
            <p:nvPr/>
          </p:nvSpPr>
          <p:spPr>
            <a:xfrm>
              <a:off x="5927725" y="815375"/>
              <a:ext cx="403275" cy="571300"/>
            </a:xfrm>
            <a:custGeom>
              <a:avLst/>
              <a:gdLst/>
              <a:ahLst/>
              <a:cxnLst/>
              <a:rect l="l" t="t" r="r" b="b"/>
              <a:pathLst>
                <a:path w="16131" h="22852" extrusionOk="0">
                  <a:moveTo>
                    <a:pt x="6615" y="1"/>
                  </a:moveTo>
                  <a:cubicBezTo>
                    <a:pt x="5483" y="1628"/>
                    <a:pt x="4528" y="3361"/>
                    <a:pt x="3715" y="5165"/>
                  </a:cubicBezTo>
                  <a:cubicBezTo>
                    <a:pt x="1203" y="10719"/>
                    <a:pt x="0" y="16768"/>
                    <a:pt x="213" y="22852"/>
                  </a:cubicBezTo>
                  <a:cubicBezTo>
                    <a:pt x="3325" y="21968"/>
                    <a:pt x="6155" y="20447"/>
                    <a:pt x="8632" y="18395"/>
                  </a:cubicBezTo>
                  <a:cubicBezTo>
                    <a:pt x="12169" y="15424"/>
                    <a:pt x="16131" y="8596"/>
                    <a:pt x="12452" y="4316"/>
                  </a:cubicBezTo>
                  <a:cubicBezTo>
                    <a:pt x="10825" y="2477"/>
                    <a:pt x="8844" y="1026"/>
                    <a:pt x="661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 name="TextBox 9"/>
          <p:cNvSpPr txBox="1"/>
          <p:nvPr/>
        </p:nvSpPr>
        <p:spPr>
          <a:xfrm>
            <a:off x="539552" y="1101025"/>
            <a:ext cx="8496944" cy="3139321"/>
          </a:xfrm>
          <a:prstGeom prst="rect">
            <a:avLst/>
          </a:prstGeom>
          <a:noFill/>
        </p:spPr>
        <p:txBody>
          <a:bodyPr wrap="square" rtlCol="0">
            <a:spAutoFit/>
          </a:bodyPr>
          <a:lstStyle/>
          <a:p>
            <a:pPr marL="342900" lvl="0" indent="-34290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Time management skills are one of the important employability skills that helps a professional immensely.</a:t>
            </a:r>
          </a:p>
          <a:p>
            <a:pPr marL="342900" lvl="0" indent="-34290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It allows a person to enhance his or her performance and accomplish the goals in life with lesser effort and better strategies.</a:t>
            </a:r>
          </a:p>
          <a:p>
            <a:pPr marL="342900" lvl="0" indent="-34290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 have poor time management skills and I think it can lead to negative results such as missed deadlines or lack of focus. </a:t>
            </a:r>
          </a:p>
          <a:p>
            <a:endParaRPr lang="en-IN" sz="1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7744" y="195486"/>
            <a:ext cx="4927320" cy="548700"/>
          </a:xfrm>
        </p:spPr>
        <p:txBody>
          <a:bodyPr/>
          <a:lstStyle/>
          <a:p>
            <a:pPr algn="ctr"/>
            <a:r>
              <a:rPr lang="en-GB" sz="2400" b="1" u="sng" dirty="0">
                <a:latin typeface="Times New Roman" panose="02020603050405020304" pitchFamily="18" charset="0"/>
                <a:cs typeface="Times New Roman" panose="02020603050405020304" pitchFamily="18" charset="0"/>
              </a:rPr>
              <a:t>Requirements of my chosen field</a:t>
            </a:r>
            <a:br>
              <a:rPr lang="en-GB" sz="2400" b="1" u="sng" dirty="0">
                <a:latin typeface="Times New Roman" panose="02020603050405020304" pitchFamily="18" charset="0"/>
                <a:cs typeface="Times New Roman" panose="02020603050405020304" pitchFamily="18" charset="0"/>
              </a:rPr>
            </a:br>
            <a:r>
              <a:rPr lang="en-IN" u="sng" dirty="0">
                <a:latin typeface="Times New Roman" pitchFamily="18" charset="0"/>
                <a:cs typeface="Times New Roman" pitchFamily="18" charset="0"/>
              </a:rPr>
              <a:t/>
            </a:r>
            <a:br>
              <a:rPr lang="en-IN" u="sng" dirty="0">
                <a:latin typeface="Times New Roman" pitchFamily="18" charset="0"/>
                <a:cs typeface="Times New Roman" pitchFamily="18" charset="0"/>
              </a:rPr>
            </a:br>
            <a:endParaRPr lang="en-IN" u="sng" dirty="0">
              <a:latin typeface="Times New Roman" pitchFamily="18" charset="0"/>
              <a:cs typeface="Times New Roman" pitchFamily="18" charset="0"/>
            </a:endParaRPr>
          </a:p>
        </p:txBody>
      </p:sp>
      <p:sp>
        <p:nvSpPr>
          <p:cNvPr id="5" name="TextBox 4"/>
          <p:cNvSpPr txBox="1"/>
          <p:nvPr/>
        </p:nvSpPr>
        <p:spPr>
          <a:xfrm>
            <a:off x="785786" y="1000114"/>
            <a:ext cx="7890670" cy="4001095"/>
          </a:xfrm>
          <a:prstGeom prst="rect">
            <a:avLst/>
          </a:prstGeom>
          <a:noFill/>
        </p:spPr>
        <p:txBody>
          <a:bodyPr wrap="square" rtlCol="0">
            <a:spAutoFit/>
          </a:bodyPr>
          <a:lstStyle/>
          <a:p>
            <a:r>
              <a:rPr lang="en-GB" b="1" dirty="0"/>
              <a:t> </a:t>
            </a:r>
          </a:p>
          <a:p>
            <a:pPr lvl="0" algn="just">
              <a:lnSpc>
                <a:spcPct val="150000"/>
              </a:lnSpc>
            </a:pPr>
            <a:r>
              <a:rPr lang="en-GB" sz="2000" dirty="0">
                <a:latin typeface="Times New Roman" panose="02020603050405020304" pitchFamily="18" charset="0"/>
                <a:cs typeface="Times New Roman" panose="02020603050405020304" pitchFamily="18" charset="0"/>
              </a:rPr>
              <a:t>As a manager of a construction company, I will be responsible for planning buildings and collecting raw materials for different projects.</a:t>
            </a:r>
          </a:p>
          <a:p>
            <a:pPr lvl="0" algn="just">
              <a:lnSpc>
                <a:spcPct val="150000"/>
              </a:lnSpc>
            </a:pPr>
            <a:r>
              <a:rPr lang="en-GB" sz="2000" dirty="0">
                <a:latin typeface="Times New Roman" panose="02020603050405020304" pitchFamily="18" charset="0"/>
                <a:cs typeface="Times New Roman" panose="02020603050405020304" pitchFamily="18" charset="0"/>
              </a:rPr>
              <a:t>Apart from this as a construction manager I will be responsible to coordinate with the employees as well as other departments of the organisation.</a:t>
            </a:r>
          </a:p>
          <a:p>
            <a:pPr lvl="0" algn="just">
              <a:lnSpc>
                <a:spcPct val="150000"/>
              </a:lnSpc>
            </a:pPr>
            <a:r>
              <a:rPr lang="en-GB" sz="2000" dirty="0">
                <a:latin typeface="Times New Roman" panose="02020603050405020304" pitchFamily="18" charset="0"/>
                <a:cs typeface="Times New Roman" panose="02020603050405020304" pitchFamily="18" charset="0"/>
              </a:rPr>
              <a:t>Overseeing and directing the construction project will be my other responsibility and with my employability skills, I am confident to fulfil all my duties.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681"/>
        <p:cNvGrpSpPr/>
        <p:nvPr/>
      </p:nvGrpSpPr>
      <p:grpSpPr>
        <a:xfrm>
          <a:off x="0" y="0"/>
          <a:ext cx="0" cy="0"/>
          <a:chOff x="0" y="0"/>
          <a:chExt cx="0" cy="0"/>
        </a:xfrm>
      </p:grpSpPr>
      <p:sp>
        <p:nvSpPr>
          <p:cNvPr id="683" name="Google Shape;683;p56"/>
          <p:cNvSpPr txBox="1">
            <a:spLocks noGrp="1"/>
          </p:cNvSpPr>
          <p:nvPr>
            <p:ph type="title"/>
          </p:nvPr>
        </p:nvSpPr>
        <p:spPr>
          <a:xfrm>
            <a:off x="642910" y="0"/>
            <a:ext cx="7858180" cy="841800"/>
          </a:xfrm>
          <a:prstGeom prst="rect">
            <a:avLst/>
          </a:prstGeom>
        </p:spPr>
        <p:txBody>
          <a:bodyPr spcFirstLastPara="1" wrap="square" lIns="91425" tIns="91425" rIns="91425" bIns="91425" anchor="ctr" anchorCtr="0">
            <a:noAutofit/>
          </a:bodyPr>
          <a:lstStyle/>
          <a:p>
            <a:pPr algn="ctr"/>
            <a:r>
              <a:rPr lang="en-GB" sz="2400" b="1" dirty="0">
                <a:latin typeface="Times New Roman" panose="02020603050405020304" pitchFamily="18" charset="0"/>
                <a:cs typeface="Times New Roman" panose="02020603050405020304" pitchFamily="18" charset="0"/>
              </a:rPr>
              <a:t>SWOT analysis</a:t>
            </a:r>
          </a:p>
        </p:txBody>
      </p:sp>
      <p:graphicFrame>
        <p:nvGraphicFramePr>
          <p:cNvPr id="2" name="Table 1"/>
          <p:cNvGraphicFramePr>
            <a:graphicFrameLocks noGrp="1"/>
          </p:cNvGraphicFramePr>
          <p:nvPr>
            <p:extLst>
              <p:ext uri="{D42A27DB-BD31-4B8C-83A1-F6EECF244321}">
                <p14:modId xmlns:p14="http://schemas.microsoft.com/office/powerpoint/2010/main" val="4082281098"/>
              </p:ext>
            </p:extLst>
          </p:nvPr>
        </p:nvGraphicFramePr>
        <p:xfrm>
          <a:off x="107504" y="840456"/>
          <a:ext cx="8928992" cy="3749644"/>
        </p:xfrm>
        <a:graphic>
          <a:graphicData uri="http://schemas.openxmlformats.org/drawingml/2006/table">
            <a:tbl>
              <a:tblPr>
                <a:tableStyleId>{44E9D4E8-64DC-4776-A6C5-FE86A35FEEEC}</a:tableStyleId>
              </a:tblPr>
              <a:tblGrid>
                <a:gridCol w="4464496">
                  <a:extLst>
                    <a:ext uri="{9D8B030D-6E8A-4147-A177-3AD203B41FA5}">
                      <a16:colId xmlns:a16="http://schemas.microsoft.com/office/drawing/2014/main" val="2147460814"/>
                    </a:ext>
                  </a:extLst>
                </a:gridCol>
                <a:gridCol w="4464496">
                  <a:extLst>
                    <a:ext uri="{9D8B030D-6E8A-4147-A177-3AD203B41FA5}">
                      <a16:colId xmlns:a16="http://schemas.microsoft.com/office/drawing/2014/main" val="947950024"/>
                    </a:ext>
                  </a:extLst>
                </a:gridCol>
              </a:tblGrid>
              <a:tr h="248896">
                <a:tc>
                  <a:txBody>
                    <a:bodyPr/>
                    <a:lstStyle/>
                    <a:p>
                      <a:pPr algn="just">
                        <a:lnSpc>
                          <a:spcPct val="150000"/>
                        </a:lnSpc>
                        <a:spcAft>
                          <a:spcPts val="0"/>
                        </a:spcAft>
                      </a:pPr>
                      <a:r>
                        <a:rPr lang="en-GB" sz="1200" b="1" dirty="0">
                          <a:effectLst/>
                          <a:latin typeface="Times New Roman" panose="02020603050405020304" pitchFamily="18" charset="0"/>
                          <a:cs typeface="Times New Roman" panose="02020603050405020304" pitchFamily="18" charset="0"/>
                        </a:rPr>
                        <a:t>Strengths</a:t>
                      </a:r>
                      <a:endParaRPr lang="en-GB" sz="12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382" marR="39382" marT="39382" marB="39382"/>
                </a:tc>
                <a:tc>
                  <a:txBody>
                    <a:bodyPr/>
                    <a:lstStyle/>
                    <a:p>
                      <a:pPr algn="just">
                        <a:lnSpc>
                          <a:spcPct val="150000"/>
                        </a:lnSpc>
                        <a:spcAft>
                          <a:spcPts val="0"/>
                        </a:spcAft>
                      </a:pPr>
                      <a:r>
                        <a:rPr lang="en-GB" sz="1200" b="1" dirty="0">
                          <a:effectLst/>
                          <a:latin typeface="Times New Roman" panose="02020603050405020304" pitchFamily="18" charset="0"/>
                          <a:cs typeface="Times New Roman" panose="02020603050405020304" pitchFamily="18" charset="0"/>
                        </a:rPr>
                        <a:t>Weaknesses</a:t>
                      </a:r>
                      <a:endParaRPr lang="en-GB" sz="12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382" marR="39382" marT="39382" marB="39382"/>
                </a:tc>
                <a:extLst>
                  <a:ext uri="{0D108BD9-81ED-4DB2-BD59-A6C34878D82A}">
                    <a16:rowId xmlns:a16="http://schemas.microsoft.com/office/drawing/2014/main" val="1475022014"/>
                  </a:ext>
                </a:extLst>
              </a:tr>
              <a:tr h="1439814">
                <a:tc>
                  <a:txBody>
                    <a:bodyPr/>
                    <a:lstStyle/>
                    <a:p>
                      <a:pPr marL="342900" lvl="0" indent="-342900" algn="just">
                        <a:lnSpc>
                          <a:spcPct val="150000"/>
                        </a:lnSpc>
                        <a:spcAft>
                          <a:spcPts val="0"/>
                        </a:spcAft>
                        <a:buFont typeface="Arial" panose="020B0604020202020204" pitchFamily="34" charset="0"/>
                        <a:buChar char="●"/>
                      </a:pPr>
                      <a:r>
                        <a:rPr lang="en-GB" sz="1200" u="none" strike="noStrike" dirty="0">
                          <a:effectLst/>
                          <a:latin typeface="Times New Roman" panose="02020603050405020304" pitchFamily="18" charset="0"/>
                          <a:cs typeface="Times New Roman" panose="02020603050405020304" pitchFamily="18" charset="0"/>
                        </a:rPr>
                        <a:t>My biggest strength is my communication skills and I understand the importance of formal ways of speaking with clients.</a:t>
                      </a:r>
                    </a:p>
                    <a:p>
                      <a:pPr marL="342900" lvl="0" indent="-342900" algn="just">
                        <a:lnSpc>
                          <a:spcPct val="150000"/>
                        </a:lnSpc>
                        <a:spcAft>
                          <a:spcPts val="0"/>
                        </a:spcAft>
                        <a:buFont typeface="Arial" panose="020B0604020202020204" pitchFamily="34" charset="0"/>
                        <a:buChar char="●"/>
                      </a:pPr>
                      <a:r>
                        <a:rPr lang="en-GB" sz="1200" u="none" strike="noStrike" dirty="0">
                          <a:effectLst/>
                          <a:latin typeface="Times New Roman" panose="02020603050405020304" pitchFamily="18" charset="0"/>
                          <a:cs typeface="Times New Roman" panose="02020603050405020304" pitchFamily="18" charset="0"/>
                        </a:rPr>
                        <a:t> I am empathetic toward people and in my opinion, I will become a good manager as I possess this skill.</a:t>
                      </a:r>
                    </a:p>
                    <a:p>
                      <a:pPr marL="342900" lvl="0" indent="-342900" algn="just">
                        <a:lnSpc>
                          <a:spcPct val="150000"/>
                        </a:lnSpc>
                        <a:spcAft>
                          <a:spcPts val="0"/>
                        </a:spcAft>
                        <a:buFont typeface="Arial" panose="020B0604020202020204" pitchFamily="34" charset="0"/>
                        <a:buChar char="●"/>
                      </a:pPr>
                      <a:r>
                        <a:rPr lang="en-GB" sz="1200" u="none" strike="noStrike" dirty="0">
                          <a:effectLst/>
                          <a:latin typeface="Times New Roman" panose="02020603050405020304" pitchFamily="18" charset="0"/>
                          <a:cs typeface="Times New Roman" panose="02020603050405020304" pitchFamily="18" charset="0"/>
                        </a:rPr>
                        <a:t>Apart from communication skills I have quick decision-making ability which will help the organisation to reach its common goal appropriately.</a:t>
                      </a:r>
                      <a:endParaRPr lang="en-GB" sz="12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382" marR="39382" marT="39382" marB="39382"/>
                </a:tc>
                <a:tc>
                  <a:txBody>
                    <a:bodyPr/>
                    <a:lstStyle/>
                    <a:p>
                      <a:pPr marL="342900" lvl="0" indent="-342900" algn="just">
                        <a:lnSpc>
                          <a:spcPct val="150000"/>
                        </a:lnSpc>
                        <a:spcAft>
                          <a:spcPts val="0"/>
                        </a:spcAft>
                        <a:buFont typeface="Arial" panose="020B0604020202020204" pitchFamily="34" charset="0"/>
                        <a:buChar char="●"/>
                      </a:pPr>
                      <a:r>
                        <a:rPr lang="en-GB" sz="1200" u="none" strike="noStrike" dirty="0">
                          <a:effectLst/>
                          <a:latin typeface="Times New Roman" panose="02020603050405020304" pitchFamily="18" charset="0"/>
                          <a:cs typeface="Times New Roman" panose="02020603050405020304" pitchFamily="18" charset="0"/>
                        </a:rPr>
                        <a:t>I lack real-life experience as a manager in a construction company.</a:t>
                      </a:r>
                    </a:p>
                    <a:p>
                      <a:pPr marL="342900" lvl="0" indent="-342900" algn="just">
                        <a:lnSpc>
                          <a:spcPct val="150000"/>
                        </a:lnSpc>
                        <a:spcAft>
                          <a:spcPts val="0"/>
                        </a:spcAft>
                        <a:buFont typeface="Arial" panose="020B0604020202020204" pitchFamily="34" charset="0"/>
                        <a:buChar char="●"/>
                      </a:pPr>
                      <a:r>
                        <a:rPr lang="en-GB" sz="1200" u="none" strike="noStrike" dirty="0">
                          <a:effectLst/>
                          <a:latin typeface="Times New Roman" panose="02020603050405020304" pitchFamily="18" charset="0"/>
                          <a:cs typeface="Times New Roman" panose="02020603050405020304" pitchFamily="18" charset="0"/>
                        </a:rPr>
                        <a:t>I lack adequate time management skills which can be an issue in finishing projects.</a:t>
                      </a:r>
                    </a:p>
                    <a:p>
                      <a:pPr marL="342900" lvl="0" indent="-342900" algn="just">
                        <a:lnSpc>
                          <a:spcPct val="150000"/>
                        </a:lnSpc>
                        <a:spcAft>
                          <a:spcPts val="0"/>
                        </a:spcAft>
                        <a:buFont typeface="Arial" panose="020B0604020202020204" pitchFamily="34" charset="0"/>
                        <a:buChar char="●"/>
                      </a:pPr>
                      <a:r>
                        <a:rPr lang="en-GB" sz="1200" u="none" strike="noStrike" dirty="0">
                          <a:effectLst/>
                          <a:latin typeface="Times New Roman" panose="02020603050405020304" pitchFamily="18" charset="0"/>
                          <a:cs typeface="Times New Roman" panose="02020603050405020304" pitchFamily="18" charset="0"/>
                        </a:rPr>
                        <a:t>I need to work on my conflict resolution skills also.</a:t>
                      </a:r>
                      <a:endParaRPr lang="en-GB" sz="12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382" marR="39382" marT="39382" marB="39382"/>
                </a:tc>
                <a:extLst>
                  <a:ext uri="{0D108BD9-81ED-4DB2-BD59-A6C34878D82A}">
                    <a16:rowId xmlns:a16="http://schemas.microsoft.com/office/drawing/2014/main" val="3894480257"/>
                  </a:ext>
                </a:extLst>
              </a:tr>
              <a:tr h="248896">
                <a:tc>
                  <a:txBody>
                    <a:bodyPr/>
                    <a:lstStyle/>
                    <a:p>
                      <a:pPr algn="just">
                        <a:lnSpc>
                          <a:spcPct val="150000"/>
                        </a:lnSpc>
                        <a:spcAft>
                          <a:spcPts val="0"/>
                        </a:spcAft>
                      </a:pPr>
                      <a:r>
                        <a:rPr lang="en-GB" sz="1200" b="1" dirty="0">
                          <a:effectLst/>
                          <a:latin typeface="Times New Roman" panose="02020603050405020304" pitchFamily="18" charset="0"/>
                          <a:cs typeface="Times New Roman" panose="02020603050405020304" pitchFamily="18" charset="0"/>
                        </a:rPr>
                        <a:t>Opportunities</a:t>
                      </a:r>
                      <a:endParaRPr lang="en-GB" sz="12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382" marR="39382" marT="39382" marB="39382"/>
                </a:tc>
                <a:tc>
                  <a:txBody>
                    <a:bodyPr/>
                    <a:lstStyle/>
                    <a:p>
                      <a:pPr algn="just">
                        <a:lnSpc>
                          <a:spcPct val="150000"/>
                        </a:lnSpc>
                        <a:spcAft>
                          <a:spcPts val="0"/>
                        </a:spcAft>
                      </a:pPr>
                      <a:r>
                        <a:rPr lang="en-GB" sz="1200" b="1" dirty="0">
                          <a:effectLst/>
                          <a:latin typeface="Times New Roman" panose="02020603050405020304" pitchFamily="18" charset="0"/>
                          <a:cs typeface="Times New Roman" panose="02020603050405020304" pitchFamily="18" charset="0"/>
                        </a:rPr>
                        <a:t>Threats </a:t>
                      </a:r>
                      <a:endParaRPr lang="en-GB" sz="12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382" marR="39382" marT="39382" marB="39382"/>
                </a:tc>
                <a:extLst>
                  <a:ext uri="{0D108BD9-81ED-4DB2-BD59-A6C34878D82A}">
                    <a16:rowId xmlns:a16="http://schemas.microsoft.com/office/drawing/2014/main" val="3192877502"/>
                  </a:ext>
                </a:extLst>
              </a:tr>
              <a:tr h="929420">
                <a:tc>
                  <a:txBody>
                    <a:bodyPr/>
                    <a:lstStyle/>
                    <a:p>
                      <a:pPr marL="342900" lvl="0" indent="-342900" algn="just">
                        <a:lnSpc>
                          <a:spcPct val="150000"/>
                        </a:lnSpc>
                        <a:spcAft>
                          <a:spcPts val="0"/>
                        </a:spcAft>
                        <a:buFont typeface="Arial" panose="020B0604020202020204" pitchFamily="34" charset="0"/>
                        <a:buChar char="●"/>
                      </a:pPr>
                      <a:r>
                        <a:rPr lang="en-GB" sz="1200" u="none" strike="noStrike">
                          <a:effectLst/>
                          <a:latin typeface="Times New Roman" panose="02020603050405020304" pitchFamily="18" charset="0"/>
                          <a:cs typeface="Times New Roman" panose="02020603050405020304" pitchFamily="18" charset="0"/>
                        </a:rPr>
                        <a:t>Due to the labour shortage in the United Kingdom, companies are requiring efficient managers to feel the skill gap.</a:t>
                      </a:r>
                    </a:p>
                    <a:p>
                      <a:pPr marL="342900" lvl="0" indent="-342900" algn="just">
                        <a:lnSpc>
                          <a:spcPct val="150000"/>
                        </a:lnSpc>
                        <a:spcAft>
                          <a:spcPts val="0"/>
                        </a:spcAft>
                        <a:buFont typeface="Arial" panose="020B0604020202020204" pitchFamily="34" charset="0"/>
                        <a:buChar char="●"/>
                      </a:pPr>
                      <a:r>
                        <a:rPr lang="en-GB" sz="1200" u="none" strike="noStrike">
                          <a:effectLst/>
                          <a:latin typeface="Times New Roman" panose="02020603050405020304" pitchFamily="18" charset="0"/>
                          <a:cs typeface="Times New Roman" panose="02020603050405020304" pitchFamily="18" charset="0"/>
                        </a:rPr>
                        <a:t>My theoretical knowledge is adequate and it will help in getting opportunities in the job market.</a:t>
                      </a:r>
                      <a:endParaRPr lang="en-GB" sz="1200" u="none" strike="noStrike">
                        <a:effectLst/>
                        <a:latin typeface="Times New Roman" panose="02020603050405020304" pitchFamily="18" charset="0"/>
                        <a:ea typeface="Arial" panose="020B0604020202020204" pitchFamily="34" charset="0"/>
                        <a:cs typeface="Times New Roman" panose="02020603050405020304" pitchFamily="18" charset="0"/>
                      </a:endParaRPr>
                    </a:p>
                  </a:txBody>
                  <a:tcPr marL="39382" marR="39382" marT="39382" marB="39382"/>
                </a:tc>
                <a:tc>
                  <a:txBody>
                    <a:bodyPr/>
                    <a:lstStyle/>
                    <a:p>
                      <a:pPr marL="342900" lvl="0" indent="-342900" algn="just">
                        <a:lnSpc>
                          <a:spcPct val="150000"/>
                        </a:lnSpc>
                        <a:spcAft>
                          <a:spcPts val="0"/>
                        </a:spcAft>
                        <a:buFont typeface="Arial" panose="020B0604020202020204" pitchFamily="34" charset="0"/>
                        <a:buChar char="●"/>
                      </a:pPr>
                      <a:r>
                        <a:rPr lang="en-GB" sz="1200" u="none" strike="noStrike" dirty="0">
                          <a:effectLst/>
                          <a:latin typeface="Times New Roman" panose="02020603050405020304" pitchFamily="18" charset="0"/>
                          <a:cs typeface="Times New Roman" panose="02020603050405020304" pitchFamily="18" charset="0"/>
                        </a:rPr>
                        <a:t>The economic condition in the United Kingdom is volatile because of the recent covid-19 pandemic and Brexit.</a:t>
                      </a:r>
                    </a:p>
                    <a:p>
                      <a:pPr marL="342900" lvl="0" indent="-342900" algn="just">
                        <a:lnSpc>
                          <a:spcPct val="150000"/>
                        </a:lnSpc>
                        <a:spcAft>
                          <a:spcPts val="0"/>
                        </a:spcAft>
                        <a:buFont typeface="Arial" panose="020B0604020202020204" pitchFamily="34" charset="0"/>
                        <a:buChar char="●"/>
                      </a:pPr>
                      <a:r>
                        <a:rPr lang="en-GB" sz="1200" u="none" strike="noStrike" dirty="0">
                          <a:effectLst/>
                          <a:latin typeface="Times New Roman" panose="02020603050405020304" pitchFamily="18" charset="0"/>
                          <a:cs typeface="Times New Roman" panose="02020603050405020304" pitchFamily="18" charset="0"/>
                        </a:rPr>
                        <a:t>My lack of job experience and lack of leadership quality can be an issue.</a:t>
                      </a:r>
                      <a:endParaRPr lang="en-GB" sz="12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382" marR="39382" marT="39382" marB="39382"/>
                </a:tc>
                <a:extLst>
                  <a:ext uri="{0D108BD9-81ED-4DB2-BD59-A6C34878D82A}">
                    <a16:rowId xmlns:a16="http://schemas.microsoft.com/office/drawing/2014/main" val="2170503436"/>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88"/>
        <p:cNvGrpSpPr/>
        <p:nvPr/>
      </p:nvGrpSpPr>
      <p:grpSpPr>
        <a:xfrm>
          <a:off x="0" y="0"/>
          <a:ext cx="0" cy="0"/>
          <a:chOff x="0" y="0"/>
          <a:chExt cx="0" cy="0"/>
        </a:xfrm>
      </p:grpSpPr>
      <p:sp>
        <p:nvSpPr>
          <p:cNvPr id="690" name="Google Shape;690;p57"/>
          <p:cNvSpPr txBox="1">
            <a:spLocks noGrp="1"/>
          </p:cNvSpPr>
          <p:nvPr>
            <p:ph type="title"/>
          </p:nvPr>
        </p:nvSpPr>
        <p:spPr>
          <a:xfrm>
            <a:off x="2483768" y="195486"/>
            <a:ext cx="5213072" cy="1117800"/>
          </a:xfrm>
          <a:prstGeom prst="rect">
            <a:avLst/>
          </a:prstGeom>
        </p:spPr>
        <p:txBody>
          <a:bodyPr spcFirstLastPara="1" wrap="square" lIns="182875" tIns="91425" rIns="91425" bIns="91425" anchor="t" anchorCtr="0">
            <a:noAutofit/>
          </a:bodyPr>
          <a:lstStyle/>
          <a:p>
            <a:r>
              <a:rPr lang="en-GB" sz="2400" b="1" u="sng" dirty="0">
                <a:latin typeface="Times New Roman" panose="02020603050405020304" pitchFamily="18" charset="0"/>
                <a:cs typeface="Times New Roman" panose="02020603050405020304" pitchFamily="18" charset="0"/>
              </a:rPr>
              <a:t>Time management tools</a:t>
            </a:r>
          </a:p>
        </p:txBody>
      </p:sp>
      <p:sp>
        <p:nvSpPr>
          <p:cNvPr id="5" name="TextBox 4"/>
          <p:cNvSpPr txBox="1"/>
          <p:nvPr/>
        </p:nvSpPr>
        <p:spPr>
          <a:xfrm>
            <a:off x="714348" y="928676"/>
            <a:ext cx="5715040" cy="2462213"/>
          </a:xfrm>
          <a:prstGeom prst="rect">
            <a:avLst/>
          </a:prstGeom>
          <a:noFill/>
        </p:spPr>
        <p:txBody>
          <a:bodyPr wrap="square" rtlCol="0">
            <a:spAutoFit/>
          </a:bodyPr>
          <a:lstStyle/>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Destruction blocking app</a:t>
            </a:r>
          </a:p>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To-do list app</a:t>
            </a:r>
          </a:p>
          <a:p>
            <a:pPr marL="285750" lvl="0" indent="-285750" algn="just">
              <a:lnSpc>
                <a:spcPct val="150000"/>
              </a:lnSpc>
              <a:buFont typeface="Arial" panose="020B0604020202020204" pitchFamily="34" charset="0"/>
              <a:buChar char="•"/>
            </a:pPr>
            <a:r>
              <a:rPr lang="en-GB" sz="2000" dirty="0" err="1">
                <a:latin typeface="Times New Roman" panose="02020603050405020304" pitchFamily="18" charset="0"/>
                <a:cs typeface="Times New Roman" panose="02020603050405020304" pitchFamily="18" charset="0"/>
              </a:rPr>
              <a:t>Pomodoro</a:t>
            </a:r>
            <a:endParaRPr lang="en-GB" sz="20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Google Keep</a:t>
            </a:r>
          </a:p>
          <a:p>
            <a:pPr lvl="0" algn="just"/>
            <a:endParaRPr lang="en-IN" sz="2000" dirty="0">
              <a:latin typeface="Times New Roman" pitchFamily="18" charset="0"/>
              <a:cs typeface="Times New Roman" pitchFamily="18" charset="0"/>
            </a:endParaRPr>
          </a:p>
          <a:p>
            <a:endParaRPr lang="en-IN"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695"/>
        <p:cNvGrpSpPr/>
        <p:nvPr/>
      </p:nvGrpSpPr>
      <p:grpSpPr>
        <a:xfrm>
          <a:off x="0" y="0"/>
          <a:ext cx="0" cy="0"/>
          <a:chOff x="0" y="0"/>
          <a:chExt cx="0" cy="0"/>
        </a:xfrm>
      </p:grpSpPr>
      <p:sp>
        <p:nvSpPr>
          <p:cNvPr id="696" name="Google Shape;696;p58"/>
          <p:cNvSpPr txBox="1">
            <a:spLocks noGrp="1"/>
          </p:cNvSpPr>
          <p:nvPr>
            <p:ph type="title"/>
          </p:nvPr>
        </p:nvSpPr>
        <p:spPr>
          <a:xfrm>
            <a:off x="1751155" y="257256"/>
            <a:ext cx="5641688" cy="2028600"/>
          </a:xfrm>
          <a:prstGeom prst="rect">
            <a:avLst/>
          </a:prstGeom>
        </p:spPr>
        <p:txBody>
          <a:bodyPr spcFirstLastPara="1" wrap="square" lIns="91425" tIns="91425" rIns="91425" bIns="91425" anchor="t" anchorCtr="0">
            <a:noAutofit/>
          </a:bodyPr>
          <a:lstStyle/>
          <a:p>
            <a:pPr algn="ctr">
              <a:lnSpc>
                <a:spcPct val="150000"/>
              </a:lnSpc>
            </a:pPr>
            <a:r>
              <a:rPr lang="en-GB" sz="2400" b="1" u="sng" dirty="0">
                <a:latin typeface="Times New Roman" panose="02020603050405020304" pitchFamily="18" charset="0"/>
                <a:cs typeface="Times New Roman" panose="02020603050405020304" pitchFamily="18" charset="0"/>
              </a:rPr>
              <a:t>PDP</a:t>
            </a:r>
          </a:p>
        </p:txBody>
      </p:sp>
      <p:graphicFrame>
        <p:nvGraphicFramePr>
          <p:cNvPr id="3" name="Table 2"/>
          <p:cNvGraphicFramePr>
            <a:graphicFrameLocks noGrp="1"/>
          </p:cNvGraphicFramePr>
          <p:nvPr>
            <p:extLst>
              <p:ext uri="{D42A27DB-BD31-4B8C-83A1-F6EECF244321}">
                <p14:modId xmlns:p14="http://schemas.microsoft.com/office/powerpoint/2010/main" val="728261723"/>
              </p:ext>
            </p:extLst>
          </p:nvPr>
        </p:nvGraphicFramePr>
        <p:xfrm>
          <a:off x="323528" y="1038503"/>
          <a:ext cx="7712075" cy="3823970"/>
        </p:xfrm>
        <a:graphic>
          <a:graphicData uri="http://schemas.openxmlformats.org/drawingml/2006/table">
            <a:tbl>
              <a:tblPr>
                <a:tableStyleId>{44E9D4E8-64DC-4776-A6C5-FE86A35FEEEC}</a:tableStyleId>
              </a:tblPr>
              <a:tblGrid>
                <a:gridCol w="1542415">
                  <a:extLst>
                    <a:ext uri="{9D8B030D-6E8A-4147-A177-3AD203B41FA5}">
                      <a16:colId xmlns:a16="http://schemas.microsoft.com/office/drawing/2014/main" val="3380974670"/>
                    </a:ext>
                  </a:extLst>
                </a:gridCol>
                <a:gridCol w="1542415">
                  <a:extLst>
                    <a:ext uri="{9D8B030D-6E8A-4147-A177-3AD203B41FA5}">
                      <a16:colId xmlns:a16="http://schemas.microsoft.com/office/drawing/2014/main" val="1322168575"/>
                    </a:ext>
                  </a:extLst>
                </a:gridCol>
                <a:gridCol w="1542415">
                  <a:extLst>
                    <a:ext uri="{9D8B030D-6E8A-4147-A177-3AD203B41FA5}">
                      <a16:colId xmlns:a16="http://schemas.microsoft.com/office/drawing/2014/main" val="3751309629"/>
                    </a:ext>
                  </a:extLst>
                </a:gridCol>
                <a:gridCol w="1542415">
                  <a:extLst>
                    <a:ext uri="{9D8B030D-6E8A-4147-A177-3AD203B41FA5}">
                      <a16:colId xmlns:a16="http://schemas.microsoft.com/office/drawing/2014/main" val="439144672"/>
                    </a:ext>
                  </a:extLst>
                </a:gridCol>
                <a:gridCol w="1542415">
                  <a:extLst>
                    <a:ext uri="{9D8B030D-6E8A-4147-A177-3AD203B41FA5}">
                      <a16:colId xmlns:a16="http://schemas.microsoft.com/office/drawing/2014/main" val="327606134"/>
                    </a:ext>
                  </a:extLst>
                </a:gridCol>
              </a:tblGrid>
              <a:tr h="0">
                <a:tc>
                  <a:txBody>
                    <a:bodyPr/>
                    <a:lstStyle/>
                    <a:p>
                      <a:pPr algn="just">
                        <a:lnSpc>
                          <a:spcPct val="150000"/>
                        </a:lnSpc>
                        <a:spcAft>
                          <a:spcPts val="0"/>
                        </a:spcAft>
                      </a:pPr>
                      <a:r>
                        <a:rPr lang="en-GB" sz="1600" b="1" dirty="0">
                          <a:effectLst/>
                          <a:latin typeface="Times New Roman" panose="02020603050405020304" pitchFamily="18" charset="0"/>
                          <a:cs typeface="Times New Roman" panose="02020603050405020304" pitchFamily="18" charset="0"/>
                        </a:rPr>
                        <a:t>Specific</a:t>
                      </a:r>
                      <a:endParaRPr lang="en-GB" sz="16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just">
                        <a:lnSpc>
                          <a:spcPct val="150000"/>
                        </a:lnSpc>
                        <a:spcAft>
                          <a:spcPts val="0"/>
                        </a:spcAft>
                      </a:pPr>
                      <a:r>
                        <a:rPr lang="en-GB" sz="1600" b="1" dirty="0">
                          <a:effectLst/>
                          <a:latin typeface="Times New Roman" panose="02020603050405020304" pitchFamily="18" charset="0"/>
                          <a:cs typeface="Times New Roman" panose="02020603050405020304" pitchFamily="18" charset="0"/>
                        </a:rPr>
                        <a:t>Measurable</a:t>
                      </a:r>
                      <a:endParaRPr lang="en-GB" sz="16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just">
                        <a:lnSpc>
                          <a:spcPct val="150000"/>
                        </a:lnSpc>
                        <a:spcAft>
                          <a:spcPts val="0"/>
                        </a:spcAft>
                      </a:pPr>
                      <a:r>
                        <a:rPr lang="en-GB" sz="1600" b="1" dirty="0">
                          <a:effectLst/>
                          <a:latin typeface="Times New Roman" panose="02020603050405020304" pitchFamily="18" charset="0"/>
                          <a:cs typeface="Times New Roman" panose="02020603050405020304" pitchFamily="18" charset="0"/>
                        </a:rPr>
                        <a:t>Achievable</a:t>
                      </a:r>
                      <a:endParaRPr lang="en-GB" sz="16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just">
                        <a:lnSpc>
                          <a:spcPct val="150000"/>
                        </a:lnSpc>
                        <a:spcAft>
                          <a:spcPts val="0"/>
                        </a:spcAft>
                      </a:pPr>
                      <a:r>
                        <a:rPr lang="en-GB" sz="1600" b="1" dirty="0">
                          <a:effectLst/>
                          <a:latin typeface="Times New Roman" panose="02020603050405020304" pitchFamily="18" charset="0"/>
                          <a:cs typeface="Times New Roman" panose="02020603050405020304" pitchFamily="18" charset="0"/>
                        </a:rPr>
                        <a:t>Relevant</a:t>
                      </a:r>
                      <a:endParaRPr lang="en-GB" sz="16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just">
                        <a:lnSpc>
                          <a:spcPct val="150000"/>
                        </a:lnSpc>
                        <a:spcAft>
                          <a:spcPts val="0"/>
                        </a:spcAft>
                      </a:pPr>
                      <a:r>
                        <a:rPr lang="en-GB" sz="1600" b="1" dirty="0">
                          <a:effectLst/>
                          <a:latin typeface="Times New Roman" panose="02020603050405020304" pitchFamily="18" charset="0"/>
                          <a:cs typeface="Times New Roman" panose="02020603050405020304" pitchFamily="18" charset="0"/>
                        </a:rPr>
                        <a:t>Time-bound</a:t>
                      </a:r>
                      <a:endParaRPr lang="en-GB" sz="16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167523779"/>
                  </a:ext>
                </a:extLst>
              </a:tr>
              <a:tr h="0">
                <a:tc>
                  <a:txBody>
                    <a:bodyPr/>
                    <a:lstStyle/>
                    <a:p>
                      <a:pPr algn="just">
                        <a:lnSpc>
                          <a:spcPct val="150000"/>
                        </a:lnSpc>
                        <a:spcAft>
                          <a:spcPts val="0"/>
                        </a:spcAft>
                      </a:pPr>
                      <a:r>
                        <a:rPr lang="en-GB" sz="1600" b="1" dirty="0">
                          <a:effectLst/>
                          <a:latin typeface="Times New Roman" panose="02020603050405020304" pitchFamily="18" charset="0"/>
                          <a:cs typeface="Times New Roman" panose="02020603050405020304" pitchFamily="18" charset="0"/>
                        </a:rPr>
                        <a:t>Time management skills</a:t>
                      </a:r>
                      <a:endParaRPr lang="en-GB" sz="1600" b="1"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just">
                        <a:lnSpc>
                          <a:spcPct val="150000"/>
                        </a:lnSpc>
                        <a:spcAft>
                          <a:spcPts val="0"/>
                        </a:spcAft>
                      </a:pPr>
                      <a:r>
                        <a:rPr lang="en-GB" sz="1600" dirty="0">
                          <a:effectLst/>
                          <a:latin typeface="Times New Roman" panose="02020603050405020304" pitchFamily="18" charset="0"/>
                          <a:cs typeface="Times New Roman" panose="02020603050405020304" pitchFamily="18" charset="0"/>
                        </a:rPr>
                        <a:t>In order to improve my time management skills, I will download a distraction blocking app and </a:t>
                      </a:r>
                      <a:r>
                        <a:rPr lang="en-GB" sz="1600" dirty="0" err="1">
                          <a:effectLst/>
                          <a:latin typeface="Times New Roman" panose="02020603050405020304" pitchFamily="18" charset="0"/>
                          <a:cs typeface="Times New Roman" panose="02020603050405020304" pitchFamily="18" charset="0"/>
                        </a:rPr>
                        <a:t>Pomodoro</a:t>
                      </a:r>
                      <a:r>
                        <a:rPr lang="en-GB" sz="1600" dirty="0">
                          <a:effectLst/>
                          <a:latin typeface="Times New Roman" panose="02020603050405020304" pitchFamily="18" charset="0"/>
                          <a:cs typeface="Times New Roman" panose="02020603050405020304" pitchFamily="18" charset="0"/>
                        </a:rPr>
                        <a:t> on my mobile device.</a:t>
                      </a:r>
                      <a:endParaRPr lang="en-GB" sz="16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just">
                        <a:lnSpc>
                          <a:spcPct val="150000"/>
                        </a:lnSpc>
                        <a:spcAft>
                          <a:spcPts val="0"/>
                        </a:spcAft>
                      </a:pPr>
                      <a:r>
                        <a:rPr lang="en-GB" sz="1600" dirty="0">
                          <a:effectLst/>
                          <a:latin typeface="Times New Roman" panose="02020603050405020304" pitchFamily="18" charset="0"/>
                          <a:cs typeface="Times New Roman" panose="02020603050405020304" pitchFamily="18" charset="0"/>
                        </a:rPr>
                        <a:t>I will ask to give constructive feedback about managing time appropriately from my family members and my lecturer.</a:t>
                      </a:r>
                      <a:endParaRPr lang="en-GB" sz="16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just">
                        <a:lnSpc>
                          <a:spcPct val="150000"/>
                        </a:lnSpc>
                        <a:spcAft>
                          <a:spcPts val="0"/>
                        </a:spcAft>
                      </a:pPr>
                      <a:r>
                        <a:rPr lang="en-GB" sz="1600" dirty="0">
                          <a:effectLst/>
                          <a:latin typeface="Times New Roman" panose="02020603050405020304" pitchFamily="18" charset="0"/>
                          <a:cs typeface="Times New Roman" panose="02020603050405020304" pitchFamily="18" charset="0"/>
                        </a:rPr>
                        <a:t>I will finish my work within the given time by prioritising the specific work at hand.</a:t>
                      </a:r>
                      <a:endParaRPr lang="en-GB" sz="16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tc>
                  <a:txBody>
                    <a:bodyPr/>
                    <a:lstStyle/>
                    <a:p>
                      <a:pPr algn="just">
                        <a:lnSpc>
                          <a:spcPct val="150000"/>
                        </a:lnSpc>
                        <a:spcAft>
                          <a:spcPts val="0"/>
                        </a:spcAft>
                      </a:pPr>
                      <a:r>
                        <a:rPr lang="en-GB" sz="1600" dirty="0">
                          <a:effectLst/>
                          <a:latin typeface="Times New Roman" panose="02020603050405020304" pitchFamily="18" charset="0"/>
                          <a:cs typeface="Times New Roman" panose="02020603050405020304" pitchFamily="18" charset="0"/>
                        </a:rPr>
                        <a:t>4 </a:t>
                      </a:r>
                      <a:r>
                        <a:rPr lang="en-GB" sz="1600" dirty="0" smtClean="0">
                          <a:effectLst/>
                          <a:latin typeface="Times New Roman" panose="02020603050405020304" pitchFamily="18" charset="0"/>
                          <a:cs typeface="Times New Roman" panose="02020603050405020304" pitchFamily="18" charset="0"/>
                        </a:rPr>
                        <a:t>months</a:t>
                      </a:r>
                      <a:endParaRPr lang="en-GB" sz="16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63500" marB="63500"/>
                </a:tc>
                <a:extLst>
                  <a:ext uri="{0D108BD9-81ED-4DB2-BD59-A6C34878D82A}">
                    <a16:rowId xmlns:a16="http://schemas.microsoft.com/office/drawing/2014/main" val="1609720600"/>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765"/>
        <p:cNvGrpSpPr/>
        <p:nvPr/>
      </p:nvGrpSpPr>
      <p:grpSpPr>
        <a:xfrm>
          <a:off x="0" y="0"/>
          <a:ext cx="0" cy="0"/>
          <a:chOff x="0" y="0"/>
          <a:chExt cx="0" cy="0"/>
        </a:xfrm>
      </p:grpSpPr>
      <p:sp>
        <p:nvSpPr>
          <p:cNvPr id="766" name="Google Shape;766;p61"/>
          <p:cNvSpPr txBox="1">
            <a:spLocks noGrp="1"/>
          </p:cNvSpPr>
          <p:nvPr>
            <p:ph type="title"/>
          </p:nvPr>
        </p:nvSpPr>
        <p:spPr>
          <a:xfrm>
            <a:off x="3635896" y="31270"/>
            <a:ext cx="2553000" cy="548700"/>
          </a:xfrm>
          <a:prstGeom prst="rect">
            <a:avLst/>
          </a:prstGeom>
        </p:spPr>
        <p:txBody>
          <a:bodyPr spcFirstLastPara="1" wrap="square" lIns="91425" tIns="91425" rIns="91425" bIns="91425" anchor="t" anchorCtr="0">
            <a:noAutofit/>
          </a:bodyPr>
          <a:lstStyle/>
          <a:p>
            <a:r>
              <a:rPr lang="en-IN" sz="2400" b="1" u="sng" dirty="0">
                <a:latin typeface="Times New Roman" pitchFamily="18" charset="0"/>
                <a:cs typeface="Times New Roman" pitchFamily="18" charset="0"/>
              </a:rPr>
              <a:t>Conclusion :</a:t>
            </a:r>
            <a:endParaRPr lang="en-IN" sz="2400" u="sng" dirty="0">
              <a:latin typeface="Times New Roman" pitchFamily="18" charset="0"/>
              <a:cs typeface="Times New Roman" pitchFamily="18" charset="0"/>
            </a:endParaRPr>
          </a:p>
        </p:txBody>
      </p:sp>
      <p:sp>
        <p:nvSpPr>
          <p:cNvPr id="42" name="TextBox 41"/>
          <p:cNvSpPr txBox="1"/>
          <p:nvPr/>
        </p:nvSpPr>
        <p:spPr>
          <a:xfrm>
            <a:off x="0" y="579970"/>
            <a:ext cx="9144000" cy="5124480"/>
          </a:xfrm>
          <a:prstGeom prst="rect">
            <a:avLst/>
          </a:prstGeom>
          <a:noFill/>
        </p:spPr>
        <p:txBody>
          <a:bodyPr wrap="square" rtlCol="0">
            <a:spAutoFit/>
          </a:bodyPr>
          <a:lstStyle/>
          <a:p>
            <a:pPr algn="just">
              <a:lnSpc>
                <a:spcPct val="150000"/>
              </a:lnSpc>
            </a:pPr>
            <a:r>
              <a:rPr lang="en-GB" sz="2000" dirty="0">
                <a:latin typeface="Times New Roman" panose="02020603050405020304" pitchFamily="18" charset="0"/>
                <a:cs typeface="Times New Roman" panose="02020603050405020304" pitchFamily="18" charset="0"/>
              </a:rPr>
              <a:t>Reflection is one of the important aspects that help to understand a past experience in a better way. By reflecting on my activities I can understand that my communication skills, critical thinking and decision-making skills are adequate. I lack self-confidence, and time management skills and I need to work on my weaknesses to become a better professional in the future. I lack some skills and in the fierce labour market where I want to enhance my capabilities, I must practice these skills and work on my weaknesses to be a better individual as well as a professional. In this presentation, there was a detailed discussion about the skills and abilities as well a personal SWOT analysis was made to understand the importance of employability skills.</a:t>
            </a:r>
          </a:p>
          <a:p>
            <a:pPr algn="just">
              <a:lnSpc>
                <a:spcPct val="150000"/>
              </a:lnSpc>
            </a:pPr>
            <a:r>
              <a:rPr lang="en-IN" sz="2000" dirty="0" smtClean="0">
                <a:latin typeface="Times New Roman" pitchFamily="18" charset="0"/>
                <a:cs typeface="Times New Roman" pitchFamily="18" charset="0"/>
              </a:rPr>
              <a:t>. </a:t>
            </a:r>
            <a:r>
              <a:rPr lang="en-IN" sz="1800" dirty="0">
                <a:latin typeface="Times New Roman" pitchFamily="18" charset="0"/>
                <a:cs typeface="Times New Roman" pitchFamily="18" charset="0"/>
              </a:rPr>
              <a:t/>
            </a:r>
            <a:br>
              <a:rPr lang="en-IN" sz="1800" dirty="0">
                <a:latin typeface="Times New Roman" pitchFamily="18" charset="0"/>
                <a:cs typeface="Times New Roman" pitchFamily="18" charset="0"/>
              </a:rPr>
            </a:br>
            <a:endParaRPr lang="en-IN" sz="1800" dirty="0">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803"/>
        <p:cNvGrpSpPr/>
        <p:nvPr/>
      </p:nvGrpSpPr>
      <p:grpSpPr>
        <a:xfrm>
          <a:off x="0" y="0"/>
          <a:ext cx="0" cy="0"/>
          <a:chOff x="0" y="0"/>
          <a:chExt cx="0" cy="0"/>
        </a:xfrm>
      </p:grpSpPr>
      <p:sp>
        <p:nvSpPr>
          <p:cNvPr id="804" name="Google Shape;804;p62"/>
          <p:cNvSpPr txBox="1">
            <a:spLocks noGrp="1"/>
          </p:cNvSpPr>
          <p:nvPr>
            <p:ph type="title"/>
          </p:nvPr>
        </p:nvSpPr>
        <p:spPr>
          <a:xfrm>
            <a:off x="3275856" y="339502"/>
            <a:ext cx="3855600" cy="548700"/>
          </a:xfrm>
          <a:prstGeom prst="rect">
            <a:avLst/>
          </a:prstGeom>
        </p:spPr>
        <p:txBody>
          <a:bodyPr spcFirstLastPara="1" wrap="square" lIns="91425" tIns="91425" rIns="91425" bIns="91425" anchor="t" anchorCtr="0">
            <a:noAutofit/>
          </a:bodyPr>
          <a:lstStyle/>
          <a:p>
            <a:r>
              <a:rPr lang="en-IN" sz="2400" b="1" u="sng" dirty="0" smtClean="0">
                <a:latin typeface="Times New Roman" pitchFamily="18" charset="0"/>
                <a:cs typeface="Times New Roman" pitchFamily="18" charset="0"/>
              </a:rPr>
              <a:t>Reference </a:t>
            </a:r>
            <a:r>
              <a:rPr lang="en-IN" sz="2400" b="1" u="sng" dirty="0">
                <a:latin typeface="Times New Roman" pitchFamily="18" charset="0"/>
                <a:cs typeface="Times New Roman" pitchFamily="18" charset="0"/>
              </a:rPr>
              <a:t>List </a:t>
            </a:r>
            <a:r>
              <a:rPr lang="en-IN" sz="2400" b="1" u="sng" dirty="0" smtClean="0">
                <a:latin typeface="Times New Roman" pitchFamily="18" charset="0"/>
                <a:cs typeface="Times New Roman" pitchFamily="18" charset="0"/>
              </a:rPr>
              <a:t>:</a:t>
            </a:r>
            <a:r>
              <a:rPr lang="en-IN" b="1" u="sng" dirty="0" smtClean="0">
                <a:latin typeface="Times New Roman" pitchFamily="18" charset="0"/>
                <a:cs typeface="Times New Roman" pitchFamily="18" charset="0"/>
              </a:rPr>
              <a:t/>
            </a:r>
            <a:br>
              <a:rPr lang="en-IN" b="1" u="sng" dirty="0" smtClean="0">
                <a:latin typeface="Times New Roman" pitchFamily="18" charset="0"/>
                <a:cs typeface="Times New Roman" pitchFamily="18" charset="0"/>
              </a:rPr>
            </a:br>
            <a:endParaRPr lang="en-IN" u="sng" dirty="0">
              <a:latin typeface="Times New Roman" pitchFamily="18" charset="0"/>
              <a:cs typeface="Times New Roman" pitchFamily="18" charset="0"/>
            </a:endParaRPr>
          </a:p>
        </p:txBody>
      </p:sp>
      <p:sp>
        <p:nvSpPr>
          <p:cNvPr id="12" name="TextBox 11"/>
          <p:cNvSpPr txBox="1"/>
          <p:nvPr/>
        </p:nvSpPr>
        <p:spPr>
          <a:xfrm>
            <a:off x="571472" y="1071552"/>
            <a:ext cx="7929618" cy="3077766"/>
          </a:xfrm>
          <a:prstGeom prst="rect">
            <a:avLst/>
          </a:prstGeom>
          <a:noFill/>
        </p:spPr>
        <p:txBody>
          <a:bodyPr wrap="square" rtlCol="0">
            <a:spAutoFit/>
          </a:bodyPr>
          <a:lstStyle/>
          <a:p>
            <a:pPr marL="171450" indent="-171450" algn="just">
              <a:lnSpc>
                <a:spcPct val="150000"/>
              </a:lnSpc>
              <a:buFont typeface="Arial" panose="020B0604020202020204" pitchFamily="34" charset="0"/>
              <a:buChar char="•"/>
            </a:pPr>
            <a:r>
              <a:rPr lang="en-GB" sz="1200" dirty="0" err="1">
                <a:latin typeface="Times New Roman" panose="02020603050405020304" pitchFamily="18" charset="0"/>
                <a:cs typeface="Times New Roman" panose="02020603050405020304" pitchFamily="18" charset="0"/>
              </a:rPr>
              <a:t>Aliu</a:t>
            </a:r>
            <a:r>
              <a:rPr lang="en-GB" sz="1200" dirty="0">
                <a:latin typeface="Times New Roman" panose="02020603050405020304" pitchFamily="18" charset="0"/>
                <a:cs typeface="Times New Roman" panose="02020603050405020304" pitchFamily="18" charset="0"/>
              </a:rPr>
              <a:t>, J. and </a:t>
            </a:r>
            <a:r>
              <a:rPr lang="en-GB" sz="1200" dirty="0" err="1">
                <a:latin typeface="Times New Roman" panose="02020603050405020304" pitchFamily="18" charset="0"/>
                <a:cs typeface="Times New Roman" panose="02020603050405020304" pitchFamily="18" charset="0"/>
              </a:rPr>
              <a:t>Aigbavboa</a:t>
            </a:r>
            <a:r>
              <a:rPr lang="en-GB" sz="1200" dirty="0">
                <a:latin typeface="Times New Roman" panose="02020603050405020304" pitchFamily="18" charset="0"/>
                <a:cs typeface="Times New Roman" panose="02020603050405020304" pitchFamily="18" charset="0"/>
              </a:rPr>
              <a:t>, C., (2021). Key generic skills for employability of built environment graduates. </a:t>
            </a:r>
            <a:r>
              <a:rPr lang="en-GB" sz="1200" i="1" dirty="0">
                <a:latin typeface="Times New Roman" panose="02020603050405020304" pitchFamily="18" charset="0"/>
                <a:cs typeface="Times New Roman" panose="02020603050405020304" pitchFamily="18" charset="0"/>
              </a:rPr>
              <a:t>International Journal of Construction Management</a:t>
            </a:r>
            <a:r>
              <a:rPr lang="en-GB" sz="1200" dirty="0">
                <a:latin typeface="Times New Roman" panose="02020603050405020304" pitchFamily="18" charset="0"/>
                <a:cs typeface="Times New Roman" panose="02020603050405020304" pitchFamily="18" charset="0"/>
              </a:rPr>
              <a:t>, pp.1-19.</a:t>
            </a:r>
          </a:p>
          <a:p>
            <a:pPr marL="171450" indent="-171450" algn="just">
              <a:lnSpc>
                <a:spcPct val="150000"/>
              </a:lnSpc>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Gill, R.J., (2020). Graduate employability skills through online internships and projects during the COVID-19 Pandemic: An Australian example. </a:t>
            </a:r>
            <a:r>
              <a:rPr lang="en-GB" sz="1200" i="1" dirty="0">
                <a:latin typeface="Times New Roman" panose="02020603050405020304" pitchFamily="18" charset="0"/>
                <a:cs typeface="Times New Roman" panose="02020603050405020304" pitchFamily="18" charset="0"/>
              </a:rPr>
              <a:t>Journal of Teaching and Learning for Graduate Employability</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11</a:t>
            </a:r>
            <a:r>
              <a:rPr lang="en-GB" sz="1200" dirty="0">
                <a:latin typeface="Times New Roman" panose="02020603050405020304" pitchFamily="18" charset="0"/>
                <a:cs typeface="Times New Roman" panose="02020603050405020304" pitchFamily="18" charset="0"/>
              </a:rPr>
              <a:t>(1), pp.146-158.</a:t>
            </a:r>
          </a:p>
          <a:p>
            <a:pPr marL="171450" indent="-171450" algn="just">
              <a:lnSpc>
                <a:spcPct val="150000"/>
              </a:lnSpc>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Merriam </a:t>
            </a:r>
            <a:r>
              <a:rPr lang="en-GB" sz="1200" dirty="0" err="1">
                <a:latin typeface="Times New Roman" panose="02020603050405020304" pitchFamily="18" charset="0"/>
                <a:cs typeface="Times New Roman" panose="02020603050405020304" pitchFamily="18" charset="0"/>
              </a:rPr>
              <a:t>webster</a:t>
            </a:r>
            <a:r>
              <a:rPr lang="en-GB" sz="1200" dirty="0">
                <a:latin typeface="Times New Roman" panose="02020603050405020304" pitchFamily="18" charset="0"/>
                <a:cs typeface="Times New Roman" panose="02020603050405020304" pitchFamily="18" charset="0"/>
              </a:rPr>
              <a:t>, (2022), Available at: </a:t>
            </a:r>
            <a:r>
              <a:rPr lang="en-GB" sz="1200" u="sng" dirty="0">
                <a:latin typeface="Times New Roman" panose="02020603050405020304" pitchFamily="18" charset="0"/>
                <a:cs typeface="Times New Roman" panose="02020603050405020304" pitchFamily="18" charset="0"/>
                <a:hlinkClick r:id="rId3"/>
              </a:rPr>
              <a:t>https://www.merriam-webster.com/dictionary/reflection</a:t>
            </a:r>
            <a:r>
              <a:rPr lang="en-GB" sz="1200" dirty="0">
                <a:latin typeface="Times New Roman" panose="02020603050405020304" pitchFamily="18" charset="0"/>
                <a:cs typeface="Times New Roman" panose="02020603050405020304" pitchFamily="18" charset="0"/>
              </a:rPr>
              <a:t> [Accessed on: 01/08/2022]</a:t>
            </a:r>
          </a:p>
          <a:p>
            <a:pPr marL="171450" indent="-171450" algn="just">
              <a:lnSpc>
                <a:spcPct val="150000"/>
              </a:lnSpc>
              <a:buFont typeface="Arial" panose="020B0604020202020204" pitchFamily="34" charset="0"/>
              <a:buChar char="•"/>
            </a:pPr>
            <a:r>
              <a:rPr lang="en-GB" sz="1200" dirty="0" err="1">
                <a:latin typeface="Times New Roman" panose="02020603050405020304" pitchFamily="18" charset="0"/>
                <a:cs typeface="Times New Roman" panose="02020603050405020304" pitchFamily="18" charset="0"/>
              </a:rPr>
              <a:t>Nisha</a:t>
            </a:r>
            <a:r>
              <a:rPr lang="en-GB" sz="1200" dirty="0">
                <a:latin typeface="Times New Roman" panose="02020603050405020304" pitchFamily="18" charset="0"/>
                <a:cs typeface="Times New Roman" panose="02020603050405020304" pitchFamily="18" charset="0"/>
              </a:rPr>
              <a:t>, S.M. and </a:t>
            </a:r>
            <a:r>
              <a:rPr lang="en-GB" sz="1200" dirty="0" err="1">
                <a:latin typeface="Times New Roman" panose="02020603050405020304" pitchFamily="18" charset="0"/>
                <a:cs typeface="Times New Roman" panose="02020603050405020304" pitchFamily="18" charset="0"/>
              </a:rPr>
              <a:t>Rajasekaran</a:t>
            </a:r>
            <a:r>
              <a:rPr lang="en-GB" sz="1200" dirty="0">
                <a:latin typeface="Times New Roman" panose="02020603050405020304" pitchFamily="18" charset="0"/>
                <a:cs typeface="Times New Roman" panose="02020603050405020304" pitchFamily="18" charset="0"/>
              </a:rPr>
              <a:t>, V., (2018). Employability skills: A review. </a:t>
            </a:r>
            <a:r>
              <a:rPr lang="en-GB" sz="1200" i="1" dirty="0">
                <a:latin typeface="Times New Roman" panose="02020603050405020304" pitchFamily="18" charset="0"/>
                <a:cs typeface="Times New Roman" panose="02020603050405020304" pitchFamily="18" charset="0"/>
              </a:rPr>
              <a:t>IUP Journal of Soft Skills</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12</a:t>
            </a:r>
            <a:r>
              <a:rPr lang="en-GB" sz="1200" dirty="0">
                <a:latin typeface="Times New Roman" panose="02020603050405020304" pitchFamily="18" charset="0"/>
                <a:cs typeface="Times New Roman" panose="02020603050405020304" pitchFamily="18" charset="0"/>
              </a:rPr>
              <a:t>(1), pp.29-37.</a:t>
            </a:r>
          </a:p>
          <a:p>
            <a:pPr marL="171450" indent="-171450" algn="just">
              <a:lnSpc>
                <a:spcPct val="150000"/>
              </a:lnSpc>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Siddique, S., Ahsan, A., </a:t>
            </a:r>
            <a:r>
              <a:rPr lang="en-GB" sz="1200" dirty="0" err="1">
                <a:latin typeface="Times New Roman" panose="02020603050405020304" pitchFamily="18" charset="0"/>
                <a:cs typeface="Times New Roman" panose="02020603050405020304" pitchFamily="18" charset="0"/>
              </a:rPr>
              <a:t>Azizi</a:t>
            </a:r>
            <a:r>
              <a:rPr lang="en-GB" sz="1200" dirty="0">
                <a:latin typeface="Times New Roman" panose="02020603050405020304" pitchFamily="18" charset="0"/>
                <a:cs typeface="Times New Roman" panose="02020603050405020304" pitchFamily="18" charset="0"/>
              </a:rPr>
              <a:t>, N. and </a:t>
            </a:r>
            <a:r>
              <a:rPr lang="en-GB" sz="1200" dirty="0" err="1">
                <a:latin typeface="Times New Roman" panose="02020603050405020304" pitchFamily="18" charset="0"/>
                <a:cs typeface="Times New Roman" panose="02020603050405020304" pitchFamily="18" charset="0"/>
              </a:rPr>
              <a:t>Haass</a:t>
            </a:r>
            <a:r>
              <a:rPr lang="en-GB" sz="1200" dirty="0">
                <a:latin typeface="Times New Roman" panose="02020603050405020304" pitchFamily="18" charset="0"/>
                <a:cs typeface="Times New Roman" panose="02020603050405020304" pitchFamily="18" charset="0"/>
              </a:rPr>
              <a:t>, O., (2022). Students’ Workplace Readiness: Assessment and Skill-Building for Graduate Employability. </a:t>
            </a:r>
            <a:r>
              <a:rPr lang="en-GB" sz="1200" i="1" dirty="0">
                <a:latin typeface="Times New Roman" panose="02020603050405020304" pitchFamily="18" charset="0"/>
                <a:cs typeface="Times New Roman" panose="02020603050405020304" pitchFamily="18" charset="0"/>
              </a:rPr>
              <a:t>Sustainability</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14</a:t>
            </a:r>
            <a:r>
              <a:rPr lang="en-GB" sz="1200" dirty="0">
                <a:latin typeface="Times New Roman" panose="02020603050405020304" pitchFamily="18" charset="0"/>
                <a:cs typeface="Times New Roman" panose="02020603050405020304" pitchFamily="18" charset="0"/>
              </a:rPr>
              <a:t>(3), p.1749.</a:t>
            </a:r>
          </a:p>
          <a:p>
            <a:pPr marL="171450" indent="-171450" algn="just">
              <a:lnSpc>
                <a:spcPct val="150000"/>
              </a:lnSpc>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Tanaka, M., Okamoto, R. and Koide, K., (2018). Relationship between Reflective Practice Skills and Volume of Writing in a Reflective Journal. </a:t>
            </a:r>
            <a:r>
              <a:rPr lang="en-GB" sz="1200" i="1" dirty="0">
                <a:latin typeface="Times New Roman" panose="02020603050405020304" pitchFamily="18" charset="0"/>
                <a:cs typeface="Times New Roman" panose="02020603050405020304" pitchFamily="18" charset="0"/>
              </a:rPr>
              <a:t>Health</a:t>
            </a:r>
            <a:r>
              <a:rPr lang="en-GB" sz="1200" dirty="0">
                <a:latin typeface="Times New Roman" panose="02020603050405020304" pitchFamily="18" charset="0"/>
                <a:cs typeface="Times New Roman" panose="02020603050405020304" pitchFamily="18" charset="0"/>
              </a:rPr>
              <a:t>, </a:t>
            </a:r>
            <a:r>
              <a:rPr lang="en-GB" sz="1200" i="1" dirty="0">
                <a:latin typeface="Times New Roman" panose="02020603050405020304" pitchFamily="18" charset="0"/>
                <a:cs typeface="Times New Roman" panose="02020603050405020304" pitchFamily="18" charset="0"/>
              </a:rPr>
              <a:t>10</a:t>
            </a:r>
            <a:r>
              <a:rPr lang="en-GB" sz="1200" dirty="0">
                <a:latin typeface="Times New Roman" panose="02020603050405020304" pitchFamily="18" charset="0"/>
                <a:cs typeface="Times New Roman" panose="02020603050405020304" pitchFamily="18" charset="0"/>
              </a:rPr>
              <a:t>(3), pp.283-288.</a:t>
            </a:r>
          </a:p>
          <a:p>
            <a:r>
              <a:rPr lang="en-GB" dirty="0"/>
              <a: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702"/>
        <p:cNvGrpSpPr/>
        <p:nvPr/>
      </p:nvGrpSpPr>
      <p:grpSpPr>
        <a:xfrm>
          <a:off x="0" y="0"/>
          <a:ext cx="0" cy="0"/>
          <a:chOff x="0" y="0"/>
          <a:chExt cx="0" cy="0"/>
        </a:xfrm>
      </p:grpSpPr>
      <p:sp>
        <p:nvSpPr>
          <p:cNvPr id="703" name="Google Shape;703;p59"/>
          <p:cNvSpPr txBox="1">
            <a:spLocks noGrp="1"/>
          </p:cNvSpPr>
          <p:nvPr>
            <p:ph type="body" idx="1"/>
          </p:nvPr>
        </p:nvSpPr>
        <p:spPr>
          <a:xfrm>
            <a:off x="3428992" y="1500180"/>
            <a:ext cx="4620300" cy="14595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IN" sz="6600" dirty="0">
                <a:latin typeface="Times New Roman" pitchFamily="18" charset="0"/>
                <a:cs typeface="Times New Roman" pitchFamily="18" charset="0"/>
              </a:rPr>
              <a:t>Thanks!</a:t>
            </a:r>
            <a:endParaRPr sz="6600">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Investment Fund Company Profile by Slidesgo">
  <a:themeElements>
    <a:clrScheme name="Simple Light">
      <a:dk1>
        <a:srgbClr val="2A2828"/>
      </a:dk1>
      <a:lt1>
        <a:srgbClr val="FFFFFF"/>
      </a:lt1>
      <a:dk2>
        <a:srgbClr val="FFA8A1"/>
      </a:dk2>
      <a:lt2>
        <a:srgbClr val="FEF4EA"/>
      </a:lt2>
      <a:accent1>
        <a:srgbClr val="FFD8B1"/>
      </a:accent1>
      <a:accent2>
        <a:srgbClr val="CAD5D7"/>
      </a:accent2>
      <a:accent3>
        <a:srgbClr val="212121"/>
      </a:accent3>
      <a:accent4>
        <a:srgbClr val="FFD8B1"/>
      </a:accent4>
      <a:accent5>
        <a:srgbClr val="FFA8A1"/>
      </a:accent5>
      <a:accent6>
        <a:srgbClr val="FEF4EA"/>
      </a:accent6>
      <a:hlink>
        <a:srgbClr val="30343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1520</Words>
  <Application>Microsoft Office PowerPoint</Application>
  <PresentationFormat>On-screen Show (16:9)</PresentationFormat>
  <Paragraphs>65</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Palanquin SemiBold</vt:lpstr>
      <vt:lpstr>Lato</vt:lpstr>
      <vt:lpstr>Arial</vt:lpstr>
      <vt:lpstr>Playfair Display</vt:lpstr>
      <vt:lpstr>Times New Roman</vt:lpstr>
      <vt:lpstr>Investment Fund Company Profile by Slidesgo</vt:lpstr>
      <vt:lpstr>TASK 1: INDIVIDUAL PRESENTATION</vt:lpstr>
      <vt:lpstr>Introduction :</vt:lpstr>
      <vt:lpstr>Skills I already have</vt:lpstr>
      <vt:lpstr>Skills I must develop</vt:lpstr>
      <vt:lpstr>Requirements of my chosen field  </vt:lpstr>
      <vt:lpstr>SWOT analysis</vt:lpstr>
      <vt:lpstr>Time management tools</vt:lpstr>
      <vt:lpstr>PDP</vt:lpstr>
      <vt:lpstr>Conclusion :</vt:lpstr>
      <vt:lpstr>Reference List :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2022-08-01T09:40:39Z</dcterms:modified>
</cp:coreProperties>
</file>