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33" r:id="rId1"/>
    <p:sldMasterId id="2147483982" r:id="rId2"/>
  </p:sldMasterIdLst>
  <p:notesMasterIdLst>
    <p:notesMasterId r:id="rId10"/>
  </p:notesMasterIdLst>
  <p:sldIdLst>
    <p:sldId id="256" r:id="rId3"/>
    <p:sldId id="257" r:id="rId4"/>
    <p:sldId id="258" r:id="rId5"/>
    <p:sldId id="259" r:id="rId6"/>
    <p:sldId id="261" r:id="rId7"/>
    <p:sldId id="262" r:id="rId8"/>
    <p:sldId id="263" r:id="rId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FB5177-F598-48EB-45EE-66CFE4D92D2F}" v="17" dt="2023-02-17T11:44:16.183"/>
    <p1510:client id="{1F9D2CDB-68E6-E693-A33A-6AE0871650C7}" v="92" dt="2023-02-19T16:25:34.076"/>
    <p1510:client id="{32FE6053-4BC2-81BA-2323-FCA860CF6CEE}" v="11" dt="2023-02-19T16:19:33.614"/>
    <p1510:client id="{580C4040-9C2C-76F6-D4F0-A5EC5752D0E6}" v="486" dt="2023-02-19T12:11:54.862"/>
    <p1510:client id="{6839341D-E7BE-EACA-A00D-E660EF011154}" v="37" dt="2023-02-19T16:48:21.809"/>
    <p1510:client id="{9EA47E35-0319-4C9A-20B4-2B4376D603B3}" v="7" dt="2023-02-18T09:21:42.536"/>
    <p1510:client id="{A0BDB947-73FA-82EB-5DC8-4F91C8ABEB52}" v="56" dt="2023-02-17T11:50:53.184"/>
    <p1510:client id="{CBCCFD4D-9B0B-F705-38C5-BFA13F644888}" v="3" dt="2023-02-10T10:58:40.910"/>
    <p1510:client id="{D8C1B104-69B3-B851-D0E4-3D53BD25AA5F}" v="85" dt="2023-02-15T11:03:13.15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6"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5" Type="http://schemas.microsoft.com/office/2016/11/relationships/changesInfo" Target="changesInfos/changesInfo1.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Olinda Furtado Sani (2132944)" userId="S::2132944@student.uwtsd.ac.uk::385e70fc-eeec-4129-a5dc-3acfdd18820d" providerId="AD" clId="Web-{1F9D2CDB-68E6-E693-A33A-6AE0871650C7}"/>
    <pc:docChg chg="modSld">
      <pc:chgData name="Olinda Furtado Sani (2132944)" userId="S::2132944@student.uwtsd.ac.uk::385e70fc-eeec-4129-a5dc-3acfdd18820d" providerId="AD" clId="Web-{1F9D2CDB-68E6-E693-A33A-6AE0871650C7}" dt="2023-02-19T16:25:34.076" v="91" actId="20577"/>
      <pc:docMkLst>
        <pc:docMk/>
      </pc:docMkLst>
      <pc:sldChg chg="modSp">
        <pc:chgData name="Olinda Furtado Sani (2132944)" userId="S::2132944@student.uwtsd.ac.uk::385e70fc-eeec-4129-a5dc-3acfdd18820d" providerId="AD" clId="Web-{1F9D2CDB-68E6-E693-A33A-6AE0871650C7}" dt="2023-02-19T16:25:34.076" v="91" actId="20577"/>
        <pc:sldMkLst>
          <pc:docMk/>
          <pc:sldMk cId="2245788182" sldId="263"/>
        </pc:sldMkLst>
        <pc:spChg chg="mod">
          <ac:chgData name="Olinda Furtado Sani (2132944)" userId="S::2132944@student.uwtsd.ac.uk::385e70fc-eeec-4129-a5dc-3acfdd18820d" providerId="AD" clId="Web-{1F9D2CDB-68E6-E693-A33A-6AE0871650C7}" dt="2023-02-19T16:25:34.076" v="91" actId="20577"/>
          <ac:spMkLst>
            <pc:docMk/>
            <pc:sldMk cId="2245788182" sldId="263"/>
            <ac:spMk id="3" creationId="{3811CB25-A60A-8E16-A248-AEB30A358E25}"/>
          </ac:spMkLst>
        </pc:spChg>
      </pc:sldChg>
    </pc:docChg>
  </pc:docChgLst>
  <pc:docChgLst>
    <pc:chgData name="Olinda Furtado Sani (2132944)" userId="S::2132944@student.uwtsd.ac.uk::385e70fc-eeec-4129-a5dc-3acfdd18820d" providerId="AD" clId="Web-{A0BDB947-73FA-82EB-5DC8-4F91C8ABEB52}"/>
    <pc:docChg chg="modSld">
      <pc:chgData name="Olinda Furtado Sani (2132944)" userId="S::2132944@student.uwtsd.ac.uk::385e70fc-eeec-4129-a5dc-3acfdd18820d" providerId="AD" clId="Web-{A0BDB947-73FA-82EB-5DC8-4F91C8ABEB52}" dt="2023-02-17T11:50:53.184" v="55" actId="20577"/>
      <pc:docMkLst>
        <pc:docMk/>
      </pc:docMkLst>
      <pc:sldChg chg="modSp">
        <pc:chgData name="Olinda Furtado Sani (2132944)" userId="S::2132944@student.uwtsd.ac.uk::385e70fc-eeec-4129-a5dc-3acfdd18820d" providerId="AD" clId="Web-{A0BDB947-73FA-82EB-5DC8-4F91C8ABEB52}" dt="2023-02-17T11:50:53.184" v="55" actId="20577"/>
        <pc:sldMkLst>
          <pc:docMk/>
          <pc:sldMk cId="2648987032" sldId="257"/>
        </pc:sldMkLst>
        <pc:spChg chg="mod">
          <ac:chgData name="Olinda Furtado Sani (2132944)" userId="S::2132944@student.uwtsd.ac.uk::385e70fc-eeec-4129-a5dc-3acfdd18820d" providerId="AD" clId="Web-{A0BDB947-73FA-82EB-5DC8-4F91C8ABEB52}" dt="2023-02-17T11:50:07.197" v="13" actId="20577"/>
          <ac:spMkLst>
            <pc:docMk/>
            <pc:sldMk cId="2648987032" sldId="257"/>
            <ac:spMk id="2" creationId="{6DC3A7B5-D8C9-41F7-EEA7-CC84C2329083}"/>
          </ac:spMkLst>
        </pc:spChg>
        <pc:spChg chg="mod">
          <ac:chgData name="Olinda Furtado Sani (2132944)" userId="S::2132944@student.uwtsd.ac.uk::385e70fc-eeec-4129-a5dc-3acfdd18820d" providerId="AD" clId="Web-{A0BDB947-73FA-82EB-5DC8-4F91C8ABEB52}" dt="2023-02-17T11:50:53.184" v="55" actId="20577"/>
          <ac:spMkLst>
            <pc:docMk/>
            <pc:sldMk cId="2648987032" sldId="257"/>
            <ac:spMk id="42" creationId="{0E9C015E-1F36-8816-292C-990E14C0FE90}"/>
          </ac:spMkLst>
        </pc:spChg>
      </pc:sldChg>
    </pc:docChg>
  </pc:docChgLst>
  <pc:docChgLst>
    <pc:chgData name="Olinda Furtado Sani (2132944)" userId="S::2132944@student.uwtsd.ac.uk::385e70fc-eeec-4129-a5dc-3acfdd18820d" providerId="AD" clId="Web-{32FE6053-4BC2-81BA-2323-FCA860CF6CEE}"/>
    <pc:docChg chg="addSld modSld">
      <pc:chgData name="Olinda Furtado Sani (2132944)" userId="S::2132944@student.uwtsd.ac.uk::385e70fc-eeec-4129-a5dc-3acfdd18820d" providerId="AD" clId="Web-{32FE6053-4BC2-81BA-2323-FCA860CF6CEE}" dt="2023-02-19T16:19:31.473" v="9" actId="20577"/>
      <pc:docMkLst>
        <pc:docMk/>
      </pc:docMkLst>
      <pc:sldChg chg="modSp new">
        <pc:chgData name="Olinda Furtado Sani (2132944)" userId="S::2132944@student.uwtsd.ac.uk::385e70fc-eeec-4129-a5dc-3acfdd18820d" providerId="AD" clId="Web-{32FE6053-4BC2-81BA-2323-FCA860CF6CEE}" dt="2023-02-19T16:19:31.473" v="9" actId="20577"/>
        <pc:sldMkLst>
          <pc:docMk/>
          <pc:sldMk cId="2245788182" sldId="263"/>
        </pc:sldMkLst>
        <pc:spChg chg="mod">
          <ac:chgData name="Olinda Furtado Sani (2132944)" userId="S::2132944@student.uwtsd.ac.uk::385e70fc-eeec-4129-a5dc-3acfdd18820d" providerId="AD" clId="Web-{32FE6053-4BC2-81BA-2323-FCA860CF6CEE}" dt="2023-02-19T16:19:31.473" v="9" actId="20577"/>
          <ac:spMkLst>
            <pc:docMk/>
            <pc:sldMk cId="2245788182" sldId="263"/>
            <ac:spMk id="2" creationId="{C78F5E59-FBA6-25CB-4EBD-F4387A77E163}"/>
          </ac:spMkLst>
        </pc:spChg>
      </pc:sldChg>
    </pc:docChg>
  </pc:docChgLst>
  <pc:docChgLst>
    <pc:chgData name="Olinda Furtado Sani (2132944)" userId="S::2132944@student.uwtsd.ac.uk::385e70fc-eeec-4129-a5dc-3acfdd18820d" providerId="AD" clId="Web-{CBCCFD4D-9B0B-F705-38C5-BFA13F644888}"/>
    <pc:docChg chg="modSld addMainMaster delMainMaster">
      <pc:chgData name="Olinda Furtado Sani (2132944)" userId="S::2132944@student.uwtsd.ac.uk::385e70fc-eeec-4129-a5dc-3acfdd18820d" providerId="AD" clId="Web-{CBCCFD4D-9B0B-F705-38C5-BFA13F644888}" dt="2023-02-10T10:58:59.332" v="11"/>
      <pc:docMkLst>
        <pc:docMk/>
      </pc:docMkLst>
      <pc:sldChg chg="addSp delSp modSp mod setBg modClrScheme delDesignElem chgLayout">
        <pc:chgData name="Olinda Furtado Sani (2132944)" userId="S::2132944@student.uwtsd.ac.uk::385e70fc-eeec-4129-a5dc-3acfdd18820d" providerId="AD" clId="Web-{CBCCFD4D-9B0B-F705-38C5-BFA13F644888}" dt="2023-02-10T10:58:59.332" v="11"/>
        <pc:sldMkLst>
          <pc:docMk/>
          <pc:sldMk cId="109857222" sldId="256"/>
        </pc:sldMkLst>
        <pc:spChg chg="mod ord">
          <ac:chgData name="Olinda Furtado Sani (2132944)" userId="S::2132944@student.uwtsd.ac.uk::385e70fc-eeec-4129-a5dc-3acfdd18820d" providerId="AD" clId="Web-{CBCCFD4D-9B0B-F705-38C5-BFA13F644888}" dt="2023-02-10T10:58:59.332" v="11"/>
          <ac:spMkLst>
            <pc:docMk/>
            <pc:sldMk cId="109857222" sldId="256"/>
            <ac:spMk id="2" creationId="{00000000-0000-0000-0000-000000000000}"/>
          </ac:spMkLst>
        </pc:spChg>
        <pc:spChg chg="mod ord">
          <ac:chgData name="Olinda Furtado Sani (2132944)" userId="S::2132944@student.uwtsd.ac.uk::385e70fc-eeec-4129-a5dc-3acfdd18820d" providerId="AD" clId="Web-{CBCCFD4D-9B0B-F705-38C5-BFA13F644888}" dt="2023-02-10T10:58:59.332" v="11"/>
          <ac:spMkLst>
            <pc:docMk/>
            <pc:sldMk cId="109857222" sldId="256"/>
            <ac:spMk id="3" creationId="{00000000-0000-0000-0000-000000000000}"/>
          </ac:spMkLst>
        </pc:spChg>
        <pc:spChg chg="add">
          <ac:chgData name="Olinda Furtado Sani (2132944)" userId="S::2132944@student.uwtsd.ac.uk::385e70fc-eeec-4129-a5dc-3acfdd18820d" providerId="AD" clId="Web-{CBCCFD4D-9B0B-F705-38C5-BFA13F644888}" dt="2023-02-10T10:58:59.332" v="11"/>
          <ac:spMkLst>
            <pc:docMk/>
            <pc:sldMk cId="109857222" sldId="256"/>
            <ac:spMk id="5" creationId="{8930EBA3-4D2E-42E8-B828-834555328D85}"/>
          </ac:spMkLst>
        </pc:spChg>
        <pc:spChg chg="add">
          <ac:chgData name="Olinda Furtado Sani (2132944)" userId="S::2132944@student.uwtsd.ac.uk::385e70fc-eeec-4129-a5dc-3acfdd18820d" providerId="AD" clId="Web-{CBCCFD4D-9B0B-F705-38C5-BFA13F644888}" dt="2023-02-10T10:58:59.332" v="11"/>
          <ac:spMkLst>
            <pc:docMk/>
            <pc:sldMk cId="109857222" sldId="256"/>
            <ac:spMk id="6" creationId="{E58B2195-5055-402F-A3E7-53FF0E4980C3}"/>
          </ac:spMkLst>
        </pc:spChg>
        <pc:spChg chg="add">
          <ac:chgData name="Olinda Furtado Sani (2132944)" userId="S::2132944@student.uwtsd.ac.uk::385e70fc-eeec-4129-a5dc-3acfdd18820d" providerId="AD" clId="Web-{CBCCFD4D-9B0B-F705-38C5-BFA13F644888}" dt="2023-02-10T10:58:59.332" v="11"/>
          <ac:spMkLst>
            <pc:docMk/>
            <pc:sldMk cId="109857222" sldId="256"/>
            <ac:spMk id="8" creationId="{528AA953-F4F9-4DC5-97C7-491F4AF937DC}"/>
          </ac:spMkLst>
        </pc:spChg>
        <pc:spChg chg="add del">
          <ac:chgData name="Olinda Furtado Sani (2132944)" userId="S::2132944@student.uwtsd.ac.uk::385e70fc-eeec-4129-a5dc-3acfdd18820d" providerId="AD" clId="Web-{CBCCFD4D-9B0B-F705-38C5-BFA13F644888}" dt="2023-02-10T10:50:09.628" v="1"/>
          <ac:spMkLst>
            <pc:docMk/>
            <pc:sldMk cId="109857222" sldId="256"/>
            <ac:spMk id="9" creationId="{A7971386-B2B0-4A38-8D3B-8CF23AAA610C}"/>
          </ac:spMkLst>
        </pc:spChg>
        <pc:spChg chg="add del">
          <ac:chgData name="Olinda Furtado Sani (2132944)" userId="S::2132944@student.uwtsd.ac.uk::385e70fc-eeec-4129-a5dc-3acfdd18820d" providerId="AD" clId="Web-{CBCCFD4D-9B0B-F705-38C5-BFA13F644888}" dt="2023-02-10T10:50:09.628" v="1"/>
          <ac:spMkLst>
            <pc:docMk/>
            <pc:sldMk cId="109857222" sldId="256"/>
            <ac:spMk id="11" creationId="{96AE4BD0-E2D6-4FE1-9295-59E338A45340}"/>
          </ac:spMkLst>
        </pc:spChg>
        <pc:spChg chg="add del">
          <ac:chgData name="Olinda Furtado Sani (2132944)" userId="S::2132944@student.uwtsd.ac.uk::385e70fc-eeec-4129-a5dc-3acfdd18820d" providerId="AD" clId="Web-{CBCCFD4D-9B0B-F705-38C5-BFA13F644888}" dt="2023-02-10T10:50:09.628" v="1"/>
          <ac:spMkLst>
            <pc:docMk/>
            <pc:sldMk cId="109857222" sldId="256"/>
            <ac:spMk id="13" creationId="{0D29D77D-2D4E-4868-960B-BEDA724F5CE2}"/>
          </ac:spMkLst>
        </pc:spChg>
        <pc:spChg chg="add del">
          <ac:chgData name="Olinda Furtado Sani (2132944)" userId="S::2132944@student.uwtsd.ac.uk::385e70fc-eeec-4129-a5dc-3acfdd18820d" providerId="AD" clId="Web-{CBCCFD4D-9B0B-F705-38C5-BFA13F644888}" dt="2023-02-10T10:51:05.457" v="8"/>
          <ac:spMkLst>
            <pc:docMk/>
            <pc:sldMk cId="109857222" sldId="256"/>
            <ac:spMk id="15" creationId="{591C9781-1BFB-4400-A1AC-1BEAE672876A}"/>
          </ac:spMkLst>
        </pc:spChg>
        <pc:spChg chg="add del">
          <ac:chgData name="Olinda Furtado Sani (2132944)" userId="S::2132944@student.uwtsd.ac.uk::385e70fc-eeec-4129-a5dc-3acfdd18820d" providerId="AD" clId="Web-{CBCCFD4D-9B0B-F705-38C5-BFA13F644888}" dt="2023-02-10T10:51:05.457" v="8"/>
          <ac:spMkLst>
            <pc:docMk/>
            <pc:sldMk cId="109857222" sldId="256"/>
            <ac:spMk id="16" creationId="{CAB32CAD-5F08-4EE4-B80D-A9E62A650F9A}"/>
          </ac:spMkLst>
        </pc:spChg>
        <pc:spChg chg="add del">
          <ac:chgData name="Olinda Furtado Sani (2132944)" userId="S::2132944@student.uwtsd.ac.uk::385e70fc-eeec-4129-a5dc-3acfdd18820d" providerId="AD" clId="Web-{CBCCFD4D-9B0B-F705-38C5-BFA13F644888}" dt="2023-02-10T10:51:00.004" v="5"/>
          <ac:spMkLst>
            <pc:docMk/>
            <pc:sldMk cId="109857222" sldId="256"/>
            <ac:spMk id="22" creationId="{33E93247-6229-44AB-A550-739E971E690B}"/>
          </ac:spMkLst>
        </pc:spChg>
        <pc:spChg chg="add del">
          <ac:chgData name="Olinda Furtado Sani (2132944)" userId="S::2132944@student.uwtsd.ac.uk::385e70fc-eeec-4129-a5dc-3acfdd18820d" providerId="AD" clId="Web-{CBCCFD4D-9B0B-F705-38C5-BFA13F644888}" dt="2023-02-10T10:51:05.332" v="7"/>
          <ac:spMkLst>
            <pc:docMk/>
            <pc:sldMk cId="109857222" sldId="256"/>
            <ac:spMk id="28" creationId="{4958DF84-F5C6-794F-8945-485D6C107518}"/>
          </ac:spMkLst>
        </pc:spChg>
        <pc:spChg chg="add del">
          <ac:chgData name="Olinda Furtado Sani (2132944)" userId="S::2132944@student.uwtsd.ac.uk::385e70fc-eeec-4129-a5dc-3acfdd18820d" providerId="AD" clId="Web-{CBCCFD4D-9B0B-F705-38C5-BFA13F644888}" dt="2023-02-10T10:51:05.332" v="7"/>
          <ac:spMkLst>
            <pc:docMk/>
            <pc:sldMk cId="109857222" sldId="256"/>
            <ac:spMk id="29" creationId="{4AF0997A-7C0F-4AD2-BA90-5FE341A17796}"/>
          </ac:spMkLst>
        </pc:spChg>
        <pc:spChg chg="add del">
          <ac:chgData name="Olinda Furtado Sani (2132944)" userId="S::2132944@student.uwtsd.ac.uk::385e70fc-eeec-4129-a5dc-3acfdd18820d" providerId="AD" clId="Web-{CBCCFD4D-9B0B-F705-38C5-BFA13F644888}" dt="2023-02-10T10:51:05.332" v="7"/>
          <ac:spMkLst>
            <pc:docMk/>
            <pc:sldMk cId="109857222" sldId="256"/>
            <ac:spMk id="30" creationId="{72E67446-732B-4F72-8560-6FABB6CB25A3}"/>
          </ac:spMkLst>
        </pc:spChg>
        <pc:spChg chg="add del">
          <ac:chgData name="Olinda Furtado Sani (2132944)" userId="S::2132944@student.uwtsd.ac.uk::385e70fc-eeec-4129-a5dc-3acfdd18820d" providerId="AD" clId="Web-{CBCCFD4D-9B0B-F705-38C5-BFA13F644888}" dt="2023-02-10T10:51:19.645" v="9"/>
          <ac:spMkLst>
            <pc:docMk/>
            <pc:sldMk cId="109857222" sldId="256"/>
            <ac:spMk id="32" creationId="{B819EFE0-C528-414F-A76F-BFCA99E25E2C}"/>
          </ac:spMkLst>
        </pc:spChg>
        <pc:spChg chg="add del">
          <ac:chgData name="Olinda Furtado Sani (2132944)" userId="S::2132944@student.uwtsd.ac.uk::385e70fc-eeec-4129-a5dc-3acfdd18820d" providerId="AD" clId="Web-{CBCCFD4D-9B0B-F705-38C5-BFA13F644888}" dt="2023-02-10T10:51:19.645" v="9"/>
          <ac:spMkLst>
            <pc:docMk/>
            <pc:sldMk cId="109857222" sldId="256"/>
            <ac:spMk id="33" creationId="{F842A3FA-BE9C-4241-A8C9-AACE4A04F5A9}"/>
          </ac:spMkLst>
        </pc:spChg>
        <pc:spChg chg="add del">
          <ac:chgData name="Olinda Furtado Sani (2132944)" userId="S::2132944@student.uwtsd.ac.uk::385e70fc-eeec-4129-a5dc-3acfdd18820d" providerId="AD" clId="Web-{CBCCFD4D-9B0B-F705-38C5-BFA13F644888}" dt="2023-02-10T10:51:19.645" v="9"/>
          <ac:spMkLst>
            <pc:docMk/>
            <pc:sldMk cId="109857222" sldId="256"/>
            <ac:spMk id="34" creationId="{93591EEA-2945-4D41-8E6E-CB1CEDBBCD59}"/>
          </ac:spMkLst>
        </pc:spChg>
        <pc:spChg chg="add del">
          <ac:chgData name="Olinda Furtado Sani (2132944)" userId="S::2132944@student.uwtsd.ac.uk::385e70fc-eeec-4129-a5dc-3acfdd18820d" providerId="AD" clId="Web-{CBCCFD4D-9B0B-F705-38C5-BFA13F644888}" dt="2023-02-10T10:51:19.645" v="9"/>
          <ac:spMkLst>
            <pc:docMk/>
            <pc:sldMk cId="109857222" sldId="256"/>
            <ac:spMk id="37" creationId="{FD6FF57B-7FE7-4B12-BA97-C8578B1401FA}"/>
          </ac:spMkLst>
        </pc:spChg>
        <pc:spChg chg="add del">
          <ac:chgData name="Olinda Furtado Sani (2132944)" userId="S::2132944@student.uwtsd.ac.uk::385e70fc-eeec-4129-a5dc-3acfdd18820d" providerId="AD" clId="Web-{CBCCFD4D-9B0B-F705-38C5-BFA13F644888}" dt="2023-02-10T10:51:19.645" v="9"/>
          <ac:spMkLst>
            <pc:docMk/>
            <pc:sldMk cId="109857222" sldId="256"/>
            <ac:spMk id="39" creationId="{31BAB069-4689-435C-B7B3-4DE5327A0FA7}"/>
          </ac:spMkLst>
        </pc:spChg>
        <pc:spChg chg="add del">
          <ac:chgData name="Olinda Furtado Sani (2132944)" userId="S::2132944@student.uwtsd.ac.uk::385e70fc-eeec-4129-a5dc-3acfdd18820d" providerId="AD" clId="Web-{CBCCFD4D-9B0B-F705-38C5-BFA13F644888}" dt="2023-02-10T10:51:19.645" v="9"/>
          <ac:spMkLst>
            <pc:docMk/>
            <pc:sldMk cId="109857222" sldId="256"/>
            <ac:spMk id="41" creationId="{A717C63F-F2F7-4D7B-92D5-20B7FF76025A}"/>
          </ac:spMkLst>
        </pc:spChg>
        <pc:grpChg chg="add del">
          <ac:chgData name="Olinda Furtado Sani (2132944)" userId="S::2132944@student.uwtsd.ac.uk::385e70fc-eeec-4129-a5dc-3acfdd18820d" providerId="AD" clId="Web-{CBCCFD4D-9B0B-F705-38C5-BFA13F644888}" dt="2023-02-10T10:51:19.645" v="9"/>
          <ac:grpSpMkLst>
            <pc:docMk/>
            <pc:sldMk cId="109857222" sldId="256"/>
            <ac:grpSpMk id="36" creationId="{531B6EAA-A594-4F51-BED7-7A9C42D48363}"/>
          </ac:grpSpMkLst>
        </pc:grpChg>
        <pc:picChg chg="add del">
          <ac:chgData name="Olinda Furtado Sani (2132944)" userId="S::2132944@student.uwtsd.ac.uk::385e70fc-eeec-4129-a5dc-3acfdd18820d" providerId="AD" clId="Web-{CBCCFD4D-9B0B-F705-38C5-BFA13F644888}" dt="2023-02-10T10:50:09.628" v="1"/>
          <ac:picMkLst>
            <pc:docMk/>
            <pc:sldMk cId="109857222" sldId="256"/>
            <ac:picMk id="4" creationId="{BE0FB17F-53D2-AC9D-D0C4-3ECE29D9081A}"/>
          </ac:picMkLst>
        </pc:picChg>
        <pc:picChg chg="add">
          <ac:chgData name="Olinda Furtado Sani (2132944)" userId="S::2132944@student.uwtsd.ac.uk::385e70fc-eeec-4129-a5dc-3acfdd18820d" providerId="AD" clId="Web-{CBCCFD4D-9B0B-F705-38C5-BFA13F644888}" dt="2023-02-10T10:58:59.332" v="11"/>
          <ac:picMkLst>
            <pc:docMk/>
            <pc:sldMk cId="109857222" sldId="256"/>
            <ac:picMk id="7" creationId="{64122551-3165-89A2-997A-D8B0CA98FC7A}"/>
          </ac:picMkLst>
        </pc:picChg>
        <pc:picChg chg="add del mod ord">
          <ac:chgData name="Olinda Furtado Sani (2132944)" userId="S::2132944@student.uwtsd.ac.uk::385e70fc-eeec-4129-a5dc-3acfdd18820d" providerId="AD" clId="Web-{CBCCFD4D-9B0B-F705-38C5-BFA13F644888}" dt="2023-02-10T10:58:40.910" v="10"/>
          <ac:picMkLst>
            <pc:docMk/>
            <pc:sldMk cId="109857222" sldId="256"/>
            <ac:picMk id="17" creationId="{88F64446-458F-8648-5088-15B4C90D9A66}"/>
          </ac:picMkLst>
        </pc:picChg>
        <pc:picChg chg="add del">
          <ac:chgData name="Olinda Furtado Sani (2132944)" userId="S::2132944@student.uwtsd.ac.uk::385e70fc-eeec-4129-a5dc-3acfdd18820d" providerId="AD" clId="Web-{CBCCFD4D-9B0B-F705-38C5-BFA13F644888}" dt="2023-02-10T10:51:19.645" v="9"/>
          <ac:picMkLst>
            <pc:docMk/>
            <pc:sldMk cId="109857222" sldId="256"/>
            <ac:picMk id="35" creationId="{8B2965F9-94B5-4281-803E-214FFC2D47C1}"/>
          </ac:picMkLst>
        </pc:picChg>
        <pc:picChg chg="add del">
          <ac:chgData name="Olinda Furtado Sani (2132944)" userId="S::2132944@student.uwtsd.ac.uk::385e70fc-eeec-4129-a5dc-3acfdd18820d" providerId="AD" clId="Web-{CBCCFD4D-9B0B-F705-38C5-BFA13F644888}" dt="2023-02-10T10:51:19.645" v="9"/>
          <ac:picMkLst>
            <pc:docMk/>
            <pc:sldMk cId="109857222" sldId="256"/>
            <ac:picMk id="43" creationId="{B377F711-29D1-4612-BEB3-DE322E7F7740}"/>
          </ac:picMkLst>
        </pc:picChg>
        <pc:picChg chg="add del">
          <ac:chgData name="Olinda Furtado Sani (2132944)" userId="S::2132944@student.uwtsd.ac.uk::385e70fc-eeec-4129-a5dc-3acfdd18820d" providerId="AD" clId="Web-{CBCCFD4D-9B0B-F705-38C5-BFA13F644888}" dt="2023-02-10T10:51:19.645" v="9"/>
          <ac:picMkLst>
            <pc:docMk/>
            <pc:sldMk cId="109857222" sldId="256"/>
            <ac:picMk id="45" creationId="{56FAE9F7-9291-4659-BF14-E00CC12FA446}"/>
          </ac:picMkLst>
        </pc:picChg>
        <pc:cxnChg chg="add del">
          <ac:chgData name="Olinda Furtado Sani (2132944)" userId="S::2132944@student.uwtsd.ac.uk::385e70fc-eeec-4129-a5dc-3acfdd18820d" providerId="AD" clId="Web-{CBCCFD4D-9B0B-F705-38C5-BFA13F644888}" dt="2023-02-10T10:51:00.004" v="5"/>
          <ac:cxnSpMkLst>
            <pc:docMk/>
            <pc:sldMk cId="109857222" sldId="256"/>
            <ac:cxnSpMk id="24" creationId="{EE2E603F-4A95-4FE8-BB06-211DFD75DBEF}"/>
          </ac:cxnSpMkLst>
        </pc:cxnChg>
        <pc:cxnChg chg="add del">
          <ac:chgData name="Olinda Furtado Sani (2132944)" userId="S::2132944@student.uwtsd.ac.uk::385e70fc-eeec-4129-a5dc-3acfdd18820d" providerId="AD" clId="Web-{CBCCFD4D-9B0B-F705-38C5-BFA13F644888}" dt="2023-02-10T10:51:00.004" v="5"/>
          <ac:cxnSpMkLst>
            <pc:docMk/>
            <pc:sldMk cId="109857222" sldId="256"/>
            <ac:cxnSpMk id="26" creationId="{2CF06E40-3ECB-4820-95B5-8A70B07D4B47}"/>
          </ac:cxnSpMkLst>
        </pc:cxnChg>
      </pc:sldChg>
      <pc:sldMasterChg chg="add del addSldLayout delSldLayout">
        <pc:chgData name="Olinda Furtado Sani (2132944)" userId="S::2132944@student.uwtsd.ac.uk::385e70fc-eeec-4129-a5dc-3acfdd18820d" providerId="AD" clId="Web-{CBCCFD4D-9B0B-F705-38C5-BFA13F644888}" dt="2023-02-10T10:50:09.706" v="2"/>
        <pc:sldMasterMkLst>
          <pc:docMk/>
          <pc:sldMasterMk cId="2460954070" sldId="2147483660"/>
        </pc:sldMasterMkLst>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2385387890" sldId="2147483661"/>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949138452" sldId="2147483662"/>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2591524520" sldId="2147483663"/>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1203092039" sldId="2147483664"/>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3733172339" sldId="2147483665"/>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3210312558" sldId="2147483666"/>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3146388984" sldId="2147483667"/>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3171841454" sldId="2147483668"/>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1718958274" sldId="2147483669"/>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2202905451" sldId="2147483670"/>
          </pc:sldLayoutMkLst>
        </pc:sldLayoutChg>
        <pc:sldLayoutChg chg="add del">
          <pc:chgData name="Olinda Furtado Sani (2132944)" userId="S::2132944@student.uwtsd.ac.uk::385e70fc-eeec-4129-a5dc-3acfdd18820d" providerId="AD" clId="Web-{CBCCFD4D-9B0B-F705-38C5-BFA13F644888}" dt="2023-02-10T10:50:09.706" v="2"/>
          <pc:sldLayoutMkLst>
            <pc:docMk/>
            <pc:sldMasterMk cId="2460954070" sldId="2147483660"/>
            <pc:sldLayoutMk cId="3479445657" sldId="2147483671"/>
          </pc:sldLayoutMkLst>
        </pc:sldLayoutChg>
      </pc:sldMasterChg>
      <pc:sldMasterChg chg="add del addSldLayout delSldLayout">
        <pc:chgData name="Olinda Furtado Sani (2132944)" userId="S::2132944@student.uwtsd.ac.uk::385e70fc-eeec-4129-a5dc-3acfdd18820d" providerId="AD" clId="Web-{CBCCFD4D-9B0B-F705-38C5-BFA13F644888}" dt="2023-02-10T10:51:05.457" v="8"/>
        <pc:sldMasterMkLst>
          <pc:docMk/>
          <pc:sldMasterMk cId="1856650224" sldId="2147483698"/>
        </pc:sldMasterMkLst>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193127628" sldId="2147483687"/>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1379490446" sldId="2147483688"/>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4080170276" sldId="2147483689"/>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3737128655" sldId="2147483690"/>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3207702684" sldId="2147483691"/>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2496309165" sldId="2147483692"/>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678255432" sldId="2147483693"/>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2074748156" sldId="2147483694"/>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675391800" sldId="2147483695"/>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2960916401" sldId="2147483696"/>
          </pc:sldLayoutMkLst>
        </pc:sldLayoutChg>
        <pc:sldLayoutChg chg="add del">
          <pc:chgData name="Olinda Furtado Sani (2132944)" userId="S::2132944@student.uwtsd.ac.uk::385e70fc-eeec-4129-a5dc-3acfdd18820d" providerId="AD" clId="Web-{CBCCFD4D-9B0B-F705-38C5-BFA13F644888}" dt="2023-02-10T10:51:05.457" v="8"/>
          <pc:sldLayoutMkLst>
            <pc:docMk/>
            <pc:sldMasterMk cId="1856650224" sldId="2147483698"/>
            <pc:sldLayoutMk cId="1423784560" sldId="2147483697"/>
          </pc:sldLayoutMkLst>
        </pc:sldLayoutChg>
      </pc:sldMasterChg>
      <pc:sldMasterChg chg="add del addSldLayout delSldLayout">
        <pc:chgData name="Olinda Furtado Sani (2132944)" userId="S::2132944@student.uwtsd.ac.uk::385e70fc-eeec-4129-a5dc-3acfdd18820d" providerId="AD" clId="Web-{CBCCFD4D-9B0B-F705-38C5-BFA13F644888}" dt="2023-02-10T10:50:09.628" v="1"/>
        <pc:sldMasterMkLst>
          <pc:docMk/>
          <pc:sldMasterMk cId="2499507925" sldId="2147483724"/>
        </pc:sldMasterMkLst>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870723054" sldId="2147483713"/>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2875226174" sldId="2147483714"/>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1061324328" sldId="2147483715"/>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3922460939" sldId="2147483716"/>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941200164" sldId="2147483717"/>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251661750" sldId="2147483718"/>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1793513637" sldId="2147483719"/>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479906315" sldId="2147483720"/>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1892301428" sldId="2147483721"/>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4226774592" sldId="2147483722"/>
          </pc:sldLayoutMkLst>
        </pc:sldLayoutChg>
        <pc:sldLayoutChg chg="add del">
          <pc:chgData name="Olinda Furtado Sani (2132944)" userId="S::2132944@student.uwtsd.ac.uk::385e70fc-eeec-4129-a5dc-3acfdd18820d" providerId="AD" clId="Web-{CBCCFD4D-9B0B-F705-38C5-BFA13F644888}" dt="2023-02-10T10:50:09.628" v="1"/>
          <pc:sldLayoutMkLst>
            <pc:docMk/>
            <pc:sldMasterMk cId="2499507925" sldId="2147483724"/>
            <pc:sldLayoutMk cId="631398051" sldId="2147483723"/>
          </pc:sldLayoutMkLst>
        </pc:sldLayoutChg>
      </pc:sldMasterChg>
      <pc:sldMasterChg chg="add del addSldLayout delSldLayout">
        <pc:chgData name="Olinda Furtado Sani (2132944)" userId="S::2132944@student.uwtsd.ac.uk::385e70fc-eeec-4129-a5dc-3acfdd18820d" providerId="AD" clId="Web-{CBCCFD4D-9B0B-F705-38C5-BFA13F644888}" dt="2023-02-10T10:51:19.645" v="9"/>
        <pc:sldMasterMkLst>
          <pc:docMk/>
          <pc:sldMasterMk cId="2464387530" sldId="2147483761"/>
        </pc:sldMasterMkLst>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2866410837" sldId="2147483750"/>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2516877729" sldId="2147483751"/>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3136693377" sldId="2147483752"/>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3241486402" sldId="2147483753"/>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3666140864" sldId="2147483754"/>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3585196278" sldId="2147483755"/>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2980098543" sldId="2147483756"/>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2608915052" sldId="2147483757"/>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1394469714" sldId="2147483758"/>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845254629" sldId="2147483759"/>
          </pc:sldLayoutMkLst>
        </pc:sldLayoutChg>
        <pc:sldLayoutChg chg="add del">
          <pc:chgData name="Olinda Furtado Sani (2132944)" userId="S::2132944@student.uwtsd.ac.uk::385e70fc-eeec-4129-a5dc-3acfdd18820d" providerId="AD" clId="Web-{CBCCFD4D-9B0B-F705-38C5-BFA13F644888}" dt="2023-02-10T10:51:19.645" v="9"/>
          <pc:sldLayoutMkLst>
            <pc:docMk/>
            <pc:sldMasterMk cId="2464387530" sldId="2147483761"/>
            <pc:sldLayoutMk cId="1814572073" sldId="2147483760"/>
          </pc:sldLayoutMkLst>
        </pc:sldLayoutChg>
      </pc:sldMasterChg>
      <pc:sldMasterChg chg="add del addSldLayout delSldLayout modSldLayout">
        <pc:chgData name="Olinda Furtado Sani (2132944)" userId="S::2132944@student.uwtsd.ac.uk::385e70fc-eeec-4129-a5dc-3acfdd18820d" providerId="AD" clId="Web-{CBCCFD4D-9B0B-F705-38C5-BFA13F644888}" dt="2023-02-10T10:58:59.332" v="11"/>
        <pc:sldMasterMkLst>
          <pc:docMk/>
          <pc:sldMasterMk cId="442971328" sldId="2147483762"/>
        </pc:sldMasterMkLst>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1008009133" sldId="2147483763"/>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2358158337" sldId="2147483764"/>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71110934" sldId="2147483765"/>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609903322" sldId="2147483766"/>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106783700" sldId="2147483767"/>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1737563257" sldId="2147483768"/>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1252968878" sldId="2147483769"/>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48469063" sldId="2147483770"/>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1292189682" sldId="2147483771"/>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3396523613" sldId="2147483772"/>
          </pc:sldLayoutMkLst>
        </pc:sldLayoutChg>
        <pc:sldLayoutChg chg="add del mod replId">
          <pc:chgData name="Olinda Furtado Sani (2132944)" userId="S::2132944@student.uwtsd.ac.uk::385e70fc-eeec-4129-a5dc-3acfdd18820d" providerId="AD" clId="Web-{CBCCFD4D-9B0B-F705-38C5-BFA13F644888}" dt="2023-02-10T10:58:59.332" v="11"/>
          <pc:sldLayoutMkLst>
            <pc:docMk/>
            <pc:sldMasterMk cId="442971328" sldId="2147483762"/>
            <pc:sldLayoutMk cId="3177924654" sldId="2147483773"/>
          </pc:sldLayoutMkLst>
        </pc:sldLayoutChg>
      </pc:sldMasterChg>
      <pc:sldMasterChg chg="add del addSldLayout delSldLayout">
        <pc:chgData name="Olinda Furtado Sani (2132944)" userId="S::2132944@student.uwtsd.ac.uk::385e70fc-eeec-4129-a5dc-3acfdd18820d" providerId="AD" clId="Web-{CBCCFD4D-9B0B-F705-38C5-BFA13F644888}" dt="2023-02-10T10:51:05.332" v="7"/>
        <pc:sldMasterMkLst>
          <pc:docMk/>
          <pc:sldMasterMk cId="3284921454" sldId="2147483774"/>
        </pc:sldMasterMkLst>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3687209619" sldId="2147483763"/>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992777067" sldId="2147483764"/>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2942004444" sldId="2147483765"/>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354005258" sldId="2147483766"/>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3572772486" sldId="2147483767"/>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1431933056" sldId="2147483768"/>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874319250" sldId="2147483769"/>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1195819428" sldId="2147483770"/>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805024509" sldId="2147483771"/>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4032298475" sldId="2147483772"/>
          </pc:sldLayoutMkLst>
        </pc:sldLayoutChg>
        <pc:sldLayoutChg chg="add del">
          <pc:chgData name="Olinda Furtado Sani (2132944)" userId="S::2132944@student.uwtsd.ac.uk::385e70fc-eeec-4129-a5dc-3acfdd18820d" providerId="AD" clId="Web-{CBCCFD4D-9B0B-F705-38C5-BFA13F644888}" dt="2023-02-10T10:51:05.332" v="7"/>
          <pc:sldLayoutMkLst>
            <pc:docMk/>
            <pc:sldMasterMk cId="3284921454" sldId="2147483774"/>
            <pc:sldLayoutMk cId="2891439232" sldId="2147483773"/>
          </pc:sldLayoutMkLst>
        </pc:sldLayoutChg>
      </pc:sldMasterChg>
      <pc:sldMasterChg chg="add del addSldLayout delSldLayout">
        <pc:chgData name="Olinda Furtado Sani (2132944)" userId="S::2132944@student.uwtsd.ac.uk::385e70fc-eeec-4129-a5dc-3acfdd18820d" providerId="AD" clId="Web-{CBCCFD4D-9B0B-F705-38C5-BFA13F644888}" dt="2023-02-10T10:51:00.004" v="5"/>
        <pc:sldMasterMkLst>
          <pc:docMk/>
          <pc:sldMasterMk cId="3686879740" sldId="2147483787"/>
        </pc:sldMasterMkLst>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1988155863" sldId="2147483776"/>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1927038362" sldId="2147483777"/>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3168289318" sldId="2147483778"/>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1605290441" sldId="2147483779"/>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4165326077" sldId="2147483780"/>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3415261053" sldId="2147483781"/>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3347723601" sldId="2147483782"/>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3057389940" sldId="2147483783"/>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1964030846" sldId="2147483784"/>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4097921935" sldId="2147483785"/>
          </pc:sldLayoutMkLst>
        </pc:sldLayoutChg>
        <pc:sldLayoutChg chg="add del">
          <pc:chgData name="Olinda Furtado Sani (2132944)" userId="S::2132944@student.uwtsd.ac.uk::385e70fc-eeec-4129-a5dc-3acfdd18820d" providerId="AD" clId="Web-{CBCCFD4D-9B0B-F705-38C5-BFA13F644888}" dt="2023-02-10T10:51:00.004" v="5"/>
          <pc:sldLayoutMkLst>
            <pc:docMk/>
            <pc:sldMasterMk cId="3686879740" sldId="2147483787"/>
            <pc:sldLayoutMk cId="496963211" sldId="2147483786"/>
          </pc:sldLayoutMkLst>
        </pc:sldLayoutChg>
      </pc:sldMasterChg>
      <pc:sldMasterChg chg="add addSldLayout">
        <pc:chgData name="Olinda Furtado Sani (2132944)" userId="S::2132944@student.uwtsd.ac.uk::385e70fc-eeec-4129-a5dc-3acfdd18820d" providerId="AD" clId="Web-{CBCCFD4D-9B0B-F705-38C5-BFA13F644888}" dt="2023-02-10T10:58:59.332" v="11"/>
        <pc:sldMasterMkLst>
          <pc:docMk/>
          <pc:sldMasterMk cId="3906637968" sldId="2147483826"/>
        </pc:sldMasterMkLst>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458140276" sldId="2147483815"/>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2894357441" sldId="2147483816"/>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2279818678" sldId="2147483817"/>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3756730654" sldId="2147483818"/>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626322307" sldId="2147483819"/>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3266922847" sldId="2147483820"/>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542607900" sldId="2147483821"/>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1057902563" sldId="2147483822"/>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1933513543" sldId="2147483823"/>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2288490787" sldId="2147483824"/>
          </pc:sldLayoutMkLst>
        </pc:sldLayoutChg>
        <pc:sldLayoutChg chg="add">
          <pc:chgData name="Olinda Furtado Sani (2132944)" userId="S::2132944@student.uwtsd.ac.uk::385e70fc-eeec-4129-a5dc-3acfdd18820d" providerId="AD" clId="Web-{CBCCFD4D-9B0B-F705-38C5-BFA13F644888}" dt="2023-02-10T10:58:59.332" v="11"/>
          <pc:sldLayoutMkLst>
            <pc:docMk/>
            <pc:sldMasterMk cId="3906637968" sldId="2147483826"/>
            <pc:sldLayoutMk cId="482149200" sldId="2147483825"/>
          </pc:sldLayoutMkLst>
        </pc:sldLayoutChg>
      </pc:sldMasterChg>
    </pc:docChg>
  </pc:docChgLst>
  <pc:docChgLst>
    <pc:chgData name="Olinda Furtado Sani (2132944)" userId="S::2132944@student.uwtsd.ac.uk::385e70fc-eeec-4129-a5dc-3acfdd18820d" providerId="AD" clId="Web-{1DFB5177-F598-48EB-45EE-66CFE4D92D2F}"/>
    <pc:docChg chg="modSld">
      <pc:chgData name="Olinda Furtado Sani (2132944)" userId="S::2132944@student.uwtsd.ac.uk::385e70fc-eeec-4129-a5dc-3acfdd18820d" providerId="AD" clId="Web-{1DFB5177-F598-48EB-45EE-66CFE4D92D2F}" dt="2023-02-17T11:44:16.183" v="18" actId="20577"/>
      <pc:docMkLst>
        <pc:docMk/>
      </pc:docMkLst>
      <pc:sldChg chg="modSp">
        <pc:chgData name="Olinda Furtado Sani (2132944)" userId="S::2132944@student.uwtsd.ac.uk::385e70fc-eeec-4129-a5dc-3acfdd18820d" providerId="AD" clId="Web-{1DFB5177-F598-48EB-45EE-66CFE4D92D2F}" dt="2023-02-17T11:44:16.183" v="18" actId="20577"/>
        <pc:sldMkLst>
          <pc:docMk/>
          <pc:sldMk cId="109857222" sldId="256"/>
        </pc:sldMkLst>
        <pc:spChg chg="mod">
          <ac:chgData name="Olinda Furtado Sani (2132944)" userId="S::2132944@student.uwtsd.ac.uk::385e70fc-eeec-4129-a5dc-3acfdd18820d" providerId="AD" clId="Web-{1DFB5177-F598-48EB-45EE-66CFE4D92D2F}" dt="2023-02-17T11:44:16.183" v="18" actId="20577"/>
          <ac:spMkLst>
            <pc:docMk/>
            <pc:sldMk cId="109857222" sldId="256"/>
            <ac:spMk id="3" creationId="{00000000-0000-0000-0000-000000000000}"/>
          </ac:spMkLst>
        </pc:spChg>
      </pc:sldChg>
    </pc:docChg>
  </pc:docChgLst>
  <pc:docChgLst>
    <pc:chgData name="Olinda Furtado Sani (2132944)" userId="S::2132944@student.uwtsd.ac.uk::385e70fc-eeec-4129-a5dc-3acfdd18820d" providerId="AD" clId="Web-{9EA47E35-0319-4C9A-20B4-2B4376D603B3}"/>
    <pc:docChg chg="modSld">
      <pc:chgData name="Olinda Furtado Sani (2132944)" userId="S::2132944@student.uwtsd.ac.uk::385e70fc-eeec-4129-a5dc-3acfdd18820d" providerId="AD" clId="Web-{9EA47E35-0319-4C9A-20B4-2B4376D603B3}" dt="2023-02-18T09:21:42.536" v="6" actId="20577"/>
      <pc:docMkLst>
        <pc:docMk/>
      </pc:docMkLst>
      <pc:sldChg chg="modSp">
        <pc:chgData name="Olinda Furtado Sani (2132944)" userId="S::2132944@student.uwtsd.ac.uk::385e70fc-eeec-4129-a5dc-3acfdd18820d" providerId="AD" clId="Web-{9EA47E35-0319-4C9A-20B4-2B4376D603B3}" dt="2023-02-18T09:21:42.536" v="6" actId="20577"/>
        <pc:sldMkLst>
          <pc:docMk/>
          <pc:sldMk cId="2648987032" sldId="257"/>
        </pc:sldMkLst>
        <pc:spChg chg="mod">
          <ac:chgData name="Olinda Furtado Sani (2132944)" userId="S::2132944@student.uwtsd.ac.uk::385e70fc-eeec-4129-a5dc-3acfdd18820d" providerId="AD" clId="Web-{9EA47E35-0319-4C9A-20B4-2B4376D603B3}" dt="2023-02-18T09:21:42.536" v="6" actId="20577"/>
          <ac:spMkLst>
            <pc:docMk/>
            <pc:sldMk cId="2648987032" sldId="257"/>
            <ac:spMk id="2" creationId="{6DC3A7B5-D8C9-41F7-EEA7-CC84C2329083}"/>
          </ac:spMkLst>
        </pc:spChg>
        <pc:spChg chg="mod">
          <ac:chgData name="Olinda Furtado Sani (2132944)" userId="S::2132944@student.uwtsd.ac.uk::385e70fc-eeec-4129-a5dc-3acfdd18820d" providerId="AD" clId="Web-{9EA47E35-0319-4C9A-20B4-2B4376D603B3}" dt="2023-02-18T09:16:07.622" v="5" actId="20577"/>
          <ac:spMkLst>
            <pc:docMk/>
            <pc:sldMk cId="2648987032" sldId="257"/>
            <ac:spMk id="42" creationId="{0E9C015E-1F36-8816-292C-990E14C0FE90}"/>
          </ac:spMkLst>
        </pc:spChg>
      </pc:sldChg>
    </pc:docChg>
  </pc:docChgLst>
  <pc:docChgLst>
    <pc:chgData name="Olinda Furtado Sani (2132944)" userId="S::2132944@student.uwtsd.ac.uk::385e70fc-eeec-4129-a5dc-3acfdd18820d" providerId="AD" clId="Web-{580C4040-9C2C-76F6-D4F0-A5EC5752D0E6}"/>
    <pc:docChg chg="addSld delSld modSld">
      <pc:chgData name="Olinda Furtado Sani (2132944)" userId="S::2132944@student.uwtsd.ac.uk::385e70fc-eeec-4129-a5dc-3acfdd18820d" providerId="AD" clId="Web-{580C4040-9C2C-76F6-D4F0-A5EC5752D0E6}" dt="2023-02-19T12:11:54.862" v="502"/>
      <pc:docMkLst>
        <pc:docMk/>
      </pc:docMkLst>
      <pc:sldChg chg="addSp delSp modSp">
        <pc:chgData name="Olinda Furtado Sani (2132944)" userId="S::2132944@student.uwtsd.ac.uk::385e70fc-eeec-4129-a5dc-3acfdd18820d" providerId="AD" clId="Web-{580C4040-9C2C-76F6-D4F0-A5EC5752D0E6}" dt="2023-02-19T12:09:58.500" v="496" actId="20577"/>
        <pc:sldMkLst>
          <pc:docMk/>
          <pc:sldMk cId="2648987032" sldId="257"/>
        </pc:sldMkLst>
        <pc:spChg chg="mod">
          <ac:chgData name="Olinda Furtado Sani (2132944)" userId="S::2132944@student.uwtsd.ac.uk::385e70fc-eeec-4129-a5dc-3acfdd18820d" providerId="AD" clId="Web-{580C4040-9C2C-76F6-D4F0-A5EC5752D0E6}" dt="2023-02-19T12:09:58.500" v="496" actId="20577"/>
          <ac:spMkLst>
            <pc:docMk/>
            <pc:sldMk cId="2648987032" sldId="257"/>
            <ac:spMk id="2" creationId="{6DC3A7B5-D8C9-41F7-EEA7-CC84C2329083}"/>
          </ac:spMkLst>
        </pc:spChg>
        <pc:spChg chg="add del mod">
          <ac:chgData name="Olinda Furtado Sani (2132944)" userId="S::2132944@student.uwtsd.ac.uk::385e70fc-eeec-4129-a5dc-3acfdd18820d" providerId="AD" clId="Web-{580C4040-9C2C-76F6-D4F0-A5EC5752D0E6}" dt="2023-02-19T12:08:56.998" v="489"/>
          <ac:spMkLst>
            <pc:docMk/>
            <pc:sldMk cId="2648987032" sldId="257"/>
            <ac:spMk id="42" creationId="{0E9C015E-1F36-8816-292C-990E14C0FE90}"/>
          </ac:spMkLst>
        </pc:spChg>
        <pc:graphicFrameChg chg="add del">
          <ac:chgData name="Olinda Furtado Sani (2132944)" userId="S::2132944@student.uwtsd.ac.uk::385e70fc-eeec-4129-a5dc-3acfdd18820d" providerId="AD" clId="Web-{580C4040-9C2C-76F6-D4F0-A5EC5752D0E6}" dt="2023-02-19T12:08:56.983" v="488"/>
          <ac:graphicFrameMkLst>
            <pc:docMk/>
            <pc:sldMk cId="2648987032" sldId="257"/>
            <ac:graphicFrameMk id="44" creationId="{FC5E008D-345D-39FA-21EC-CF0AA9EB2B43}"/>
          </ac:graphicFrameMkLst>
        </pc:graphicFrameChg>
        <pc:graphicFrameChg chg="add mod">
          <ac:chgData name="Olinda Furtado Sani (2132944)" userId="S::2132944@student.uwtsd.ac.uk::385e70fc-eeec-4129-a5dc-3acfdd18820d" providerId="AD" clId="Web-{580C4040-9C2C-76F6-D4F0-A5EC5752D0E6}" dt="2023-02-19T12:09:15.124" v="493" actId="14100"/>
          <ac:graphicFrameMkLst>
            <pc:docMk/>
            <pc:sldMk cId="2648987032" sldId="257"/>
            <ac:graphicFrameMk id="46" creationId="{64E4135C-DEB2-0FFC-2E22-4AC1A0F0F98B}"/>
          </ac:graphicFrameMkLst>
        </pc:graphicFrameChg>
      </pc:sldChg>
      <pc:sldChg chg="addSp modSp mod setBg">
        <pc:chgData name="Olinda Furtado Sani (2132944)" userId="S::2132944@student.uwtsd.ac.uk::385e70fc-eeec-4129-a5dc-3acfdd18820d" providerId="AD" clId="Web-{580C4040-9C2C-76F6-D4F0-A5EC5752D0E6}" dt="2023-02-19T12:06:01.447" v="474"/>
        <pc:sldMkLst>
          <pc:docMk/>
          <pc:sldMk cId="201887292" sldId="258"/>
        </pc:sldMkLst>
        <pc:spChg chg="mod">
          <ac:chgData name="Olinda Furtado Sani (2132944)" userId="S::2132944@student.uwtsd.ac.uk::385e70fc-eeec-4129-a5dc-3acfdd18820d" providerId="AD" clId="Web-{580C4040-9C2C-76F6-D4F0-A5EC5752D0E6}" dt="2023-02-19T12:06:01.447" v="474"/>
          <ac:spMkLst>
            <pc:docMk/>
            <pc:sldMk cId="201887292" sldId="258"/>
            <ac:spMk id="2" creationId="{61AD8680-45B5-A1FB-4638-D17E6CAA6BAB}"/>
          </ac:spMkLst>
        </pc:spChg>
        <pc:spChg chg="mod">
          <ac:chgData name="Olinda Furtado Sani (2132944)" userId="S::2132944@student.uwtsd.ac.uk::385e70fc-eeec-4129-a5dc-3acfdd18820d" providerId="AD" clId="Web-{580C4040-9C2C-76F6-D4F0-A5EC5752D0E6}" dt="2023-02-19T12:06:01.447" v="474"/>
          <ac:spMkLst>
            <pc:docMk/>
            <pc:sldMk cId="201887292" sldId="258"/>
            <ac:spMk id="3" creationId="{146F426B-E014-7BEA-AE5B-327110F146BE}"/>
          </ac:spMkLst>
        </pc:spChg>
        <pc:spChg chg="add">
          <ac:chgData name="Olinda Furtado Sani (2132944)" userId="S::2132944@student.uwtsd.ac.uk::385e70fc-eeec-4129-a5dc-3acfdd18820d" providerId="AD" clId="Web-{580C4040-9C2C-76F6-D4F0-A5EC5752D0E6}" dt="2023-02-19T12:06:01.447" v="474"/>
          <ac:spMkLst>
            <pc:docMk/>
            <pc:sldMk cId="201887292" sldId="258"/>
            <ac:spMk id="8" creationId="{327D73B4-9F5C-4A64-A179-51B9500CB8B5}"/>
          </ac:spMkLst>
        </pc:spChg>
        <pc:spChg chg="add">
          <ac:chgData name="Olinda Furtado Sani (2132944)" userId="S::2132944@student.uwtsd.ac.uk::385e70fc-eeec-4129-a5dc-3acfdd18820d" providerId="AD" clId="Web-{580C4040-9C2C-76F6-D4F0-A5EC5752D0E6}" dt="2023-02-19T12:06:01.447" v="474"/>
          <ac:spMkLst>
            <pc:docMk/>
            <pc:sldMk cId="201887292" sldId="258"/>
            <ac:spMk id="10" creationId="{C1F06963-6374-4B48-844F-071A9BAAAE02}"/>
          </ac:spMkLst>
        </pc:spChg>
        <pc:spChg chg="add">
          <ac:chgData name="Olinda Furtado Sani (2132944)" userId="S::2132944@student.uwtsd.ac.uk::385e70fc-eeec-4129-a5dc-3acfdd18820d" providerId="AD" clId="Web-{580C4040-9C2C-76F6-D4F0-A5EC5752D0E6}" dt="2023-02-19T12:06:01.447" v="474"/>
          <ac:spMkLst>
            <pc:docMk/>
            <pc:sldMk cId="201887292" sldId="258"/>
            <ac:spMk id="12" creationId="{6CB927A4-E432-4310-9CD5-E89FF5063179}"/>
          </ac:spMkLst>
        </pc:spChg>
        <pc:spChg chg="add">
          <ac:chgData name="Olinda Furtado Sani (2132944)" userId="S::2132944@student.uwtsd.ac.uk::385e70fc-eeec-4129-a5dc-3acfdd18820d" providerId="AD" clId="Web-{580C4040-9C2C-76F6-D4F0-A5EC5752D0E6}" dt="2023-02-19T12:06:01.447" v="474"/>
          <ac:spMkLst>
            <pc:docMk/>
            <pc:sldMk cId="201887292" sldId="258"/>
            <ac:spMk id="14" creationId="{1453BF6C-B012-48B7-B4E8-6D7AC7C27D02}"/>
          </ac:spMkLst>
        </pc:spChg>
        <pc:spChg chg="add">
          <ac:chgData name="Olinda Furtado Sani (2132944)" userId="S::2132944@student.uwtsd.ac.uk::385e70fc-eeec-4129-a5dc-3acfdd18820d" providerId="AD" clId="Web-{580C4040-9C2C-76F6-D4F0-A5EC5752D0E6}" dt="2023-02-19T12:06:01.447" v="474"/>
          <ac:spMkLst>
            <pc:docMk/>
            <pc:sldMk cId="201887292" sldId="258"/>
            <ac:spMk id="16" creationId="{E3020543-B24B-4EC4-8FFC-8DD88EEA91A8}"/>
          </ac:spMkLst>
        </pc:spChg>
        <pc:cxnChg chg="add">
          <ac:chgData name="Olinda Furtado Sani (2132944)" userId="S::2132944@student.uwtsd.ac.uk::385e70fc-eeec-4129-a5dc-3acfdd18820d" providerId="AD" clId="Web-{580C4040-9C2C-76F6-D4F0-A5EC5752D0E6}" dt="2023-02-19T12:06:01.447" v="474"/>
          <ac:cxnSpMkLst>
            <pc:docMk/>
            <pc:sldMk cId="201887292" sldId="258"/>
            <ac:cxnSpMk id="18" creationId="{C49DA8F6-BCC1-4447-B54C-57856834B94B}"/>
          </ac:cxnSpMkLst>
        </pc:cxnChg>
      </pc:sldChg>
      <pc:sldChg chg="addSp delSp modSp mod setBg modNotes">
        <pc:chgData name="Olinda Furtado Sani (2132944)" userId="S::2132944@student.uwtsd.ac.uk::385e70fc-eeec-4129-a5dc-3acfdd18820d" providerId="AD" clId="Web-{580C4040-9C2C-76F6-D4F0-A5EC5752D0E6}" dt="2023-02-19T12:08:13.341" v="486" actId="14100"/>
        <pc:sldMkLst>
          <pc:docMk/>
          <pc:sldMk cId="1344830173" sldId="259"/>
        </pc:sldMkLst>
        <pc:spChg chg="mod">
          <ac:chgData name="Olinda Furtado Sani (2132944)" userId="S::2132944@student.uwtsd.ac.uk::385e70fc-eeec-4129-a5dc-3acfdd18820d" providerId="AD" clId="Web-{580C4040-9C2C-76F6-D4F0-A5EC5752D0E6}" dt="2023-02-19T12:08:03.528" v="485"/>
          <ac:spMkLst>
            <pc:docMk/>
            <pc:sldMk cId="1344830173" sldId="259"/>
            <ac:spMk id="2" creationId="{9331E0FF-CA1D-8F5F-EA45-87145228700B}"/>
          </ac:spMkLst>
        </pc:spChg>
        <pc:spChg chg="del mod">
          <ac:chgData name="Olinda Furtado Sani (2132944)" userId="S::2132944@student.uwtsd.ac.uk::385e70fc-eeec-4129-a5dc-3acfdd18820d" providerId="AD" clId="Web-{580C4040-9C2C-76F6-D4F0-A5EC5752D0E6}" dt="2023-02-19T12:06:38.307" v="475"/>
          <ac:spMkLst>
            <pc:docMk/>
            <pc:sldMk cId="1344830173" sldId="259"/>
            <ac:spMk id="3" creationId="{2A515902-72AC-AAEB-4AED-42740797262D}"/>
          </ac:spMkLst>
        </pc:spChg>
        <pc:spChg chg="add del">
          <ac:chgData name="Olinda Furtado Sani (2132944)" userId="S::2132944@student.uwtsd.ac.uk::385e70fc-eeec-4129-a5dc-3acfdd18820d" providerId="AD" clId="Web-{580C4040-9C2C-76F6-D4F0-A5EC5752D0E6}" dt="2023-02-19T12:08:03.528" v="485"/>
          <ac:spMkLst>
            <pc:docMk/>
            <pc:sldMk cId="1344830173" sldId="259"/>
            <ac:spMk id="9" creationId="{2B566528-1B12-4246-9431-5C2D7D081168}"/>
          </ac:spMkLst>
        </pc:spChg>
        <pc:spChg chg="add del">
          <ac:chgData name="Olinda Furtado Sani (2132944)" userId="S::2132944@student.uwtsd.ac.uk::385e70fc-eeec-4129-a5dc-3acfdd18820d" providerId="AD" clId="Web-{580C4040-9C2C-76F6-D4F0-A5EC5752D0E6}" dt="2023-02-19T12:08:03.528" v="485"/>
          <ac:spMkLst>
            <pc:docMk/>
            <pc:sldMk cId="1344830173" sldId="259"/>
            <ac:spMk id="11" creationId="{2E80C965-DB6D-4F81-9E9E-B027384D0BD6}"/>
          </ac:spMkLst>
        </pc:spChg>
        <pc:spChg chg="add del">
          <ac:chgData name="Olinda Furtado Sani (2132944)" userId="S::2132944@student.uwtsd.ac.uk::385e70fc-eeec-4129-a5dc-3acfdd18820d" providerId="AD" clId="Web-{580C4040-9C2C-76F6-D4F0-A5EC5752D0E6}" dt="2023-02-19T12:08:03.528" v="485"/>
          <ac:spMkLst>
            <pc:docMk/>
            <pc:sldMk cId="1344830173" sldId="259"/>
            <ac:spMk id="13" creationId="{A580F890-B085-4E95-96AA-55AEBEC5CE6E}"/>
          </ac:spMkLst>
        </pc:spChg>
        <pc:spChg chg="add del">
          <ac:chgData name="Olinda Furtado Sani (2132944)" userId="S::2132944@student.uwtsd.ac.uk::385e70fc-eeec-4129-a5dc-3acfdd18820d" providerId="AD" clId="Web-{580C4040-9C2C-76F6-D4F0-A5EC5752D0E6}" dt="2023-02-19T12:08:03.528" v="485"/>
          <ac:spMkLst>
            <pc:docMk/>
            <pc:sldMk cId="1344830173" sldId="259"/>
            <ac:spMk id="15" creationId="{D3F51FEB-38FB-4F6C-9F7B-2F2AFAB65463}"/>
          </ac:spMkLst>
        </pc:spChg>
        <pc:spChg chg="add del">
          <ac:chgData name="Olinda Furtado Sani (2132944)" userId="S::2132944@student.uwtsd.ac.uk::385e70fc-eeec-4129-a5dc-3acfdd18820d" providerId="AD" clId="Web-{580C4040-9C2C-76F6-D4F0-A5EC5752D0E6}" dt="2023-02-19T12:08:03.528" v="485"/>
          <ac:spMkLst>
            <pc:docMk/>
            <pc:sldMk cId="1344830173" sldId="259"/>
            <ac:spMk id="17" creationId="{1E547BA6-BAE0-43BB-A7CA-60F69CE252F0}"/>
          </ac:spMkLst>
        </pc:spChg>
        <pc:spChg chg="add del">
          <ac:chgData name="Olinda Furtado Sani (2132944)" userId="S::2132944@student.uwtsd.ac.uk::385e70fc-eeec-4129-a5dc-3acfdd18820d" providerId="AD" clId="Web-{580C4040-9C2C-76F6-D4F0-A5EC5752D0E6}" dt="2023-02-19T12:07:55.059" v="482"/>
          <ac:spMkLst>
            <pc:docMk/>
            <pc:sldMk cId="1344830173" sldId="259"/>
            <ac:spMk id="23" creationId="{F13C74B1-5B17-4795-BED0-7140497B445A}"/>
          </ac:spMkLst>
        </pc:spChg>
        <pc:spChg chg="add del">
          <ac:chgData name="Olinda Furtado Sani (2132944)" userId="S::2132944@student.uwtsd.ac.uk::385e70fc-eeec-4129-a5dc-3acfdd18820d" providerId="AD" clId="Web-{580C4040-9C2C-76F6-D4F0-A5EC5752D0E6}" dt="2023-02-19T12:07:55.059" v="482"/>
          <ac:spMkLst>
            <pc:docMk/>
            <pc:sldMk cId="1344830173" sldId="259"/>
            <ac:spMk id="25" creationId="{D4974D33-8DC5-464E-8C6D-BE58F0669C17}"/>
          </ac:spMkLst>
        </pc:spChg>
        <pc:spChg chg="add del">
          <ac:chgData name="Olinda Furtado Sani (2132944)" userId="S::2132944@student.uwtsd.ac.uk::385e70fc-eeec-4129-a5dc-3acfdd18820d" providerId="AD" clId="Web-{580C4040-9C2C-76F6-D4F0-A5EC5752D0E6}" dt="2023-02-19T12:08:03.481" v="484"/>
          <ac:spMkLst>
            <pc:docMk/>
            <pc:sldMk cId="1344830173" sldId="259"/>
            <ac:spMk id="27" creationId="{3CD9DF72-87A3-404E-A828-84CBF11A8303}"/>
          </ac:spMkLst>
        </pc:spChg>
        <pc:spChg chg="add">
          <ac:chgData name="Olinda Furtado Sani (2132944)" userId="S::2132944@student.uwtsd.ac.uk::385e70fc-eeec-4129-a5dc-3acfdd18820d" providerId="AD" clId="Web-{580C4040-9C2C-76F6-D4F0-A5EC5752D0E6}" dt="2023-02-19T12:08:03.528" v="485"/>
          <ac:spMkLst>
            <pc:docMk/>
            <pc:sldMk cId="1344830173" sldId="259"/>
            <ac:spMk id="29" creationId="{7A5F0580-5EE9-419F-96EE-B6529EF6E7D0}"/>
          </ac:spMkLst>
        </pc:spChg>
        <pc:spChg chg="add">
          <ac:chgData name="Olinda Furtado Sani (2132944)" userId="S::2132944@student.uwtsd.ac.uk::385e70fc-eeec-4129-a5dc-3acfdd18820d" providerId="AD" clId="Web-{580C4040-9C2C-76F6-D4F0-A5EC5752D0E6}" dt="2023-02-19T12:08:03.528" v="485"/>
          <ac:spMkLst>
            <pc:docMk/>
            <pc:sldMk cId="1344830173" sldId="259"/>
            <ac:spMk id="30" creationId="{8FC9BE17-9A7B-462D-AE50-3D8777387304}"/>
          </ac:spMkLst>
        </pc:spChg>
        <pc:spChg chg="add">
          <ac:chgData name="Olinda Furtado Sani (2132944)" userId="S::2132944@student.uwtsd.ac.uk::385e70fc-eeec-4129-a5dc-3acfdd18820d" providerId="AD" clId="Web-{580C4040-9C2C-76F6-D4F0-A5EC5752D0E6}" dt="2023-02-19T12:08:03.528" v="485"/>
          <ac:spMkLst>
            <pc:docMk/>
            <pc:sldMk cId="1344830173" sldId="259"/>
            <ac:spMk id="31" creationId="{3EBE8569-6AEC-4B8C-8D53-2DE337CDBA65}"/>
          </ac:spMkLst>
        </pc:spChg>
        <pc:spChg chg="add">
          <ac:chgData name="Olinda Furtado Sani (2132944)" userId="S::2132944@student.uwtsd.ac.uk::385e70fc-eeec-4129-a5dc-3acfdd18820d" providerId="AD" clId="Web-{580C4040-9C2C-76F6-D4F0-A5EC5752D0E6}" dt="2023-02-19T12:08:03.528" v="485"/>
          <ac:spMkLst>
            <pc:docMk/>
            <pc:sldMk cId="1344830173" sldId="259"/>
            <ac:spMk id="32" creationId="{55D4142C-5077-457F-A6AD-3FECFDB39685}"/>
          </ac:spMkLst>
        </pc:spChg>
        <pc:graphicFrameChg chg="add mod ord modGraphic">
          <ac:chgData name="Olinda Furtado Sani (2132944)" userId="S::2132944@student.uwtsd.ac.uk::385e70fc-eeec-4129-a5dc-3acfdd18820d" providerId="AD" clId="Web-{580C4040-9C2C-76F6-D4F0-A5EC5752D0E6}" dt="2023-02-19T12:08:13.341" v="486" actId="14100"/>
          <ac:graphicFrameMkLst>
            <pc:docMk/>
            <pc:sldMk cId="1344830173" sldId="259"/>
            <ac:graphicFrameMk id="5" creationId="{259088D6-1071-66CC-54F1-339CC172ABCF}"/>
          </ac:graphicFrameMkLst>
        </pc:graphicFrameChg>
        <pc:picChg chg="add mod ord">
          <ac:chgData name="Olinda Furtado Sani (2132944)" userId="S::2132944@student.uwtsd.ac.uk::385e70fc-eeec-4129-a5dc-3acfdd18820d" providerId="AD" clId="Web-{580C4040-9C2C-76F6-D4F0-A5EC5752D0E6}" dt="2023-02-19T12:08:03.528" v="485"/>
          <ac:picMkLst>
            <pc:docMk/>
            <pc:sldMk cId="1344830173" sldId="259"/>
            <ac:picMk id="18" creationId="{ADFB26A1-90B8-5D28-7EDE-3BA329DB48C3}"/>
          </ac:picMkLst>
        </pc:picChg>
        <pc:cxnChg chg="add del">
          <ac:chgData name="Olinda Furtado Sani (2132944)" userId="S::2132944@student.uwtsd.ac.uk::385e70fc-eeec-4129-a5dc-3acfdd18820d" providerId="AD" clId="Web-{580C4040-9C2C-76F6-D4F0-A5EC5752D0E6}" dt="2023-02-19T12:08:03.481" v="484"/>
          <ac:cxnSpMkLst>
            <pc:docMk/>
            <pc:sldMk cId="1344830173" sldId="259"/>
            <ac:cxnSpMk id="28" creationId="{20E3A342-4D61-4E3F-AF90-1AB42AEB96CC}"/>
          </ac:cxnSpMkLst>
        </pc:cxnChg>
      </pc:sldChg>
      <pc:sldChg chg="del">
        <pc:chgData name="Olinda Furtado Sani (2132944)" userId="S::2132944@student.uwtsd.ac.uk::385e70fc-eeec-4129-a5dc-3acfdd18820d" providerId="AD" clId="Web-{580C4040-9C2C-76F6-D4F0-A5EC5752D0E6}" dt="2023-02-19T11:31:32.924" v="340"/>
        <pc:sldMkLst>
          <pc:docMk/>
          <pc:sldMk cId="2540940706" sldId="260"/>
        </pc:sldMkLst>
      </pc:sldChg>
      <pc:sldChg chg="addSp delSp modSp new mod setBg">
        <pc:chgData name="Olinda Furtado Sani (2132944)" userId="S::2132944@student.uwtsd.ac.uk::385e70fc-eeec-4129-a5dc-3acfdd18820d" providerId="AD" clId="Web-{580C4040-9C2C-76F6-D4F0-A5EC5752D0E6}" dt="2023-02-19T12:10:46.594" v="499"/>
        <pc:sldMkLst>
          <pc:docMk/>
          <pc:sldMk cId="2303710296" sldId="261"/>
        </pc:sldMkLst>
        <pc:spChg chg="mod">
          <ac:chgData name="Olinda Furtado Sani (2132944)" userId="S::2132944@student.uwtsd.ac.uk::385e70fc-eeec-4129-a5dc-3acfdd18820d" providerId="AD" clId="Web-{580C4040-9C2C-76F6-D4F0-A5EC5752D0E6}" dt="2023-02-19T12:10:46.594" v="499"/>
          <ac:spMkLst>
            <pc:docMk/>
            <pc:sldMk cId="2303710296" sldId="261"/>
            <ac:spMk id="2" creationId="{C6C60EDC-1E00-4981-EF4D-E5B8C4F00B51}"/>
          </ac:spMkLst>
        </pc:spChg>
        <pc:spChg chg="mod">
          <ac:chgData name="Olinda Furtado Sani (2132944)" userId="S::2132944@student.uwtsd.ac.uk::385e70fc-eeec-4129-a5dc-3acfdd18820d" providerId="AD" clId="Web-{580C4040-9C2C-76F6-D4F0-A5EC5752D0E6}" dt="2023-02-19T12:10:46.594" v="499"/>
          <ac:spMkLst>
            <pc:docMk/>
            <pc:sldMk cId="2303710296" sldId="261"/>
            <ac:spMk id="3" creationId="{5604478E-64F3-8E01-BE2E-39C2E9DCF49D}"/>
          </ac:spMkLst>
        </pc:spChg>
        <pc:spChg chg="add">
          <ac:chgData name="Olinda Furtado Sani (2132944)" userId="S::2132944@student.uwtsd.ac.uk::385e70fc-eeec-4129-a5dc-3acfdd18820d" providerId="AD" clId="Web-{580C4040-9C2C-76F6-D4F0-A5EC5752D0E6}" dt="2023-02-19T12:10:46.594" v="499"/>
          <ac:spMkLst>
            <pc:docMk/>
            <pc:sldMk cId="2303710296" sldId="261"/>
            <ac:spMk id="11" creationId="{D4974D33-8DC5-464E-8C6D-BE58F0669C17}"/>
          </ac:spMkLst>
        </pc:spChg>
        <pc:spChg chg="add">
          <ac:chgData name="Olinda Furtado Sani (2132944)" userId="S::2132944@student.uwtsd.ac.uk::385e70fc-eeec-4129-a5dc-3acfdd18820d" providerId="AD" clId="Web-{580C4040-9C2C-76F6-D4F0-A5EC5752D0E6}" dt="2023-02-19T12:10:46.594" v="499"/>
          <ac:spMkLst>
            <pc:docMk/>
            <pc:sldMk cId="2303710296" sldId="261"/>
            <ac:spMk id="12" creationId="{F13C74B1-5B17-4795-BED0-7140497B445A}"/>
          </ac:spMkLst>
        </pc:spChg>
        <pc:picChg chg="add del">
          <ac:chgData name="Olinda Furtado Sani (2132944)" userId="S::2132944@student.uwtsd.ac.uk::385e70fc-eeec-4129-a5dc-3acfdd18820d" providerId="AD" clId="Web-{580C4040-9C2C-76F6-D4F0-A5EC5752D0E6}" dt="2023-02-19T12:10:46.579" v="498"/>
          <ac:picMkLst>
            <pc:docMk/>
            <pc:sldMk cId="2303710296" sldId="261"/>
            <ac:picMk id="5" creationId="{1E21E2EA-6AE0-7783-FBA4-62C7651B8B7D}"/>
          </ac:picMkLst>
        </pc:picChg>
        <pc:picChg chg="add">
          <ac:chgData name="Olinda Furtado Sani (2132944)" userId="S::2132944@student.uwtsd.ac.uk::385e70fc-eeec-4129-a5dc-3acfdd18820d" providerId="AD" clId="Web-{580C4040-9C2C-76F6-D4F0-A5EC5752D0E6}" dt="2023-02-19T12:10:46.594" v="499"/>
          <ac:picMkLst>
            <pc:docMk/>
            <pc:sldMk cId="2303710296" sldId="261"/>
            <ac:picMk id="13" creationId="{451C6AED-2D03-6870-5FC2-0E69FB8F7EE9}"/>
          </ac:picMkLst>
        </pc:picChg>
        <pc:cxnChg chg="add del">
          <ac:chgData name="Olinda Furtado Sani (2132944)" userId="S::2132944@student.uwtsd.ac.uk::385e70fc-eeec-4129-a5dc-3acfdd18820d" providerId="AD" clId="Web-{580C4040-9C2C-76F6-D4F0-A5EC5752D0E6}" dt="2023-02-19T12:10:46.579" v="498"/>
          <ac:cxnSpMkLst>
            <pc:docMk/>
            <pc:sldMk cId="2303710296" sldId="261"/>
            <ac:cxnSpMk id="9" creationId="{A7F400EE-A8A5-48AF-B4D6-291B52C6F0B0}"/>
          </ac:cxnSpMkLst>
        </pc:cxnChg>
      </pc:sldChg>
      <pc:sldChg chg="addSp delSp modSp new mod setBg modNotes">
        <pc:chgData name="Olinda Furtado Sani (2132944)" userId="S::2132944@student.uwtsd.ac.uk::385e70fc-eeec-4129-a5dc-3acfdd18820d" providerId="AD" clId="Web-{580C4040-9C2C-76F6-D4F0-A5EC5752D0E6}" dt="2023-02-19T12:11:54.862" v="502"/>
        <pc:sldMkLst>
          <pc:docMk/>
          <pc:sldMk cId="376191549" sldId="262"/>
        </pc:sldMkLst>
        <pc:spChg chg="mod">
          <ac:chgData name="Olinda Furtado Sani (2132944)" userId="S::2132944@student.uwtsd.ac.uk::385e70fc-eeec-4129-a5dc-3acfdd18820d" providerId="AD" clId="Web-{580C4040-9C2C-76F6-D4F0-A5EC5752D0E6}" dt="2023-02-19T12:11:54.830" v="501"/>
          <ac:spMkLst>
            <pc:docMk/>
            <pc:sldMk cId="376191549" sldId="262"/>
            <ac:spMk id="2" creationId="{19852CA1-0762-73CA-4738-0D1D034DC305}"/>
          </ac:spMkLst>
        </pc:spChg>
        <pc:spChg chg="del mod">
          <ac:chgData name="Olinda Furtado Sani (2132944)" userId="S::2132944@student.uwtsd.ac.uk::385e70fc-eeec-4129-a5dc-3acfdd18820d" providerId="AD" clId="Web-{580C4040-9C2C-76F6-D4F0-A5EC5752D0E6}" dt="2023-02-19T12:11:54.862" v="502"/>
          <ac:spMkLst>
            <pc:docMk/>
            <pc:sldMk cId="376191549" sldId="262"/>
            <ac:spMk id="3" creationId="{1C1AA618-CF80-A917-9712-26D74C32586A}"/>
          </ac:spMkLst>
        </pc:spChg>
        <pc:spChg chg="add del">
          <ac:chgData name="Olinda Furtado Sani (2132944)" userId="S::2132944@student.uwtsd.ac.uk::385e70fc-eeec-4129-a5dc-3acfdd18820d" providerId="AD" clId="Web-{580C4040-9C2C-76F6-D4F0-A5EC5752D0E6}" dt="2023-02-19T12:11:54.830" v="501"/>
          <ac:spMkLst>
            <pc:docMk/>
            <pc:sldMk cId="376191549" sldId="262"/>
            <ac:spMk id="8" creationId="{C05CBC3C-2E5A-4839-8B9B-2E5A6ADF0F58}"/>
          </ac:spMkLst>
        </pc:spChg>
        <pc:spChg chg="add del">
          <ac:chgData name="Olinda Furtado Sani (2132944)" userId="S::2132944@student.uwtsd.ac.uk::385e70fc-eeec-4129-a5dc-3acfdd18820d" providerId="AD" clId="Web-{580C4040-9C2C-76F6-D4F0-A5EC5752D0E6}" dt="2023-02-19T12:11:54.830" v="501"/>
          <ac:spMkLst>
            <pc:docMk/>
            <pc:sldMk cId="376191549" sldId="262"/>
            <ac:spMk id="10" creationId="{827FF362-FC97-4BF5-949B-D4ADFA26E457}"/>
          </ac:spMkLst>
        </pc:spChg>
        <pc:graphicFrameChg chg="add">
          <ac:chgData name="Olinda Furtado Sani (2132944)" userId="S::2132944@student.uwtsd.ac.uk::385e70fc-eeec-4129-a5dc-3acfdd18820d" providerId="AD" clId="Web-{580C4040-9C2C-76F6-D4F0-A5EC5752D0E6}" dt="2023-02-19T12:11:54.862" v="502"/>
          <ac:graphicFrameMkLst>
            <pc:docMk/>
            <pc:sldMk cId="376191549" sldId="262"/>
            <ac:graphicFrameMk id="5" creationId="{47086902-9829-2F04-A118-61D6C269A19F}"/>
          </ac:graphicFrameMkLst>
        </pc:graphicFrameChg>
      </pc:sldChg>
    </pc:docChg>
  </pc:docChgLst>
  <pc:docChgLst>
    <pc:chgData name="Olinda Furtado Sani (2132944)" userId="S::2132944@student.uwtsd.ac.uk::385e70fc-eeec-4129-a5dc-3acfdd18820d" providerId="AD" clId="Web-{D8C1B104-69B3-B851-D0E4-3D53BD25AA5F}"/>
    <pc:docChg chg="addSld modSld addMainMaster delMainMaster">
      <pc:chgData name="Olinda Furtado Sani (2132944)" userId="S::2132944@student.uwtsd.ac.uk::385e70fc-eeec-4129-a5dc-3acfdd18820d" providerId="AD" clId="Web-{D8C1B104-69B3-B851-D0E4-3D53BD25AA5F}" dt="2023-02-15T11:03:13.165" v="108" actId="20577"/>
      <pc:docMkLst>
        <pc:docMk/>
      </pc:docMkLst>
      <pc:sldChg chg="addSp delSp modSp mod setBg modClrScheme setClrOvrMap delDesignElem chgLayout">
        <pc:chgData name="Olinda Furtado Sani (2132944)" userId="S::2132944@student.uwtsd.ac.uk::385e70fc-eeec-4129-a5dc-3acfdd18820d" providerId="AD" clId="Web-{D8C1B104-69B3-B851-D0E4-3D53BD25AA5F}" dt="2023-02-15T11:03:13.165" v="108" actId="20577"/>
        <pc:sldMkLst>
          <pc:docMk/>
          <pc:sldMk cId="109857222" sldId="256"/>
        </pc:sldMkLst>
        <pc:spChg chg="mod ord">
          <ac:chgData name="Olinda Furtado Sani (2132944)" userId="S::2132944@student.uwtsd.ac.uk::385e70fc-eeec-4129-a5dc-3acfdd18820d" providerId="AD" clId="Web-{D8C1B104-69B3-B851-D0E4-3D53BD25AA5F}" dt="2023-02-15T11:00:46.097" v="83" actId="20577"/>
          <ac:spMkLst>
            <pc:docMk/>
            <pc:sldMk cId="109857222" sldId="256"/>
            <ac:spMk id="2" creationId="{00000000-0000-0000-0000-000000000000}"/>
          </ac:spMkLst>
        </pc:spChg>
        <pc:spChg chg="mod ord">
          <ac:chgData name="Olinda Furtado Sani (2132944)" userId="S::2132944@student.uwtsd.ac.uk::385e70fc-eeec-4129-a5dc-3acfdd18820d" providerId="AD" clId="Web-{D8C1B104-69B3-B851-D0E4-3D53BD25AA5F}" dt="2023-02-15T11:03:13.165" v="108" actId="20577"/>
          <ac:spMkLst>
            <pc:docMk/>
            <pc:sldMk cId="109857222" sldId="256"/>
            <ac:spMk id="3" creationId="{00000000-0000-0000-0000-000000000000}"/>
          </ac:spMkLst>
        </pc:spChg>
        <pc:spChg chg="del">
          <ac:chgData name="Olinda Furtado Sani (2132944)" userId="S::2132944@student.uwtsd.ac.uk::385e70fc-eeec-4129-a5dc-3acfdd18820d" providerId="AD" clId="Web-{D8C1B104-69B3-B851-D0E4-3D53BD25AA5F}" dt="2023-02-15T09:29:58.972" v="0"/>
          <ac:spMkLst>
            <pc:docMk/>
            <pc:sldMk cId="109857222" sldId="256"/>
            <ac:spMk id="5" creationId="{8930EBA3-4D2E-42E8-B828-834555328D85}"/>
          </ac:spMkLst>
        </pc:spChg>
        <pc:spChg chg="del">
          <ac:chgData name="Olinda Furtado Sani (2132944)" userId="S::2132944@student.uwtsd.ac.uk::385e70fc-eeec-4129-a5dc-3acfdd18820d" providerId="AD" clId="Web-{D8C1B104-69B3-B851-D0E4-3D53BD25AA5F}" dt="2023-02-15T09:29:58.972" v="0"/>
          <ac:spMkLst>
            <pc:docMk/>
            <pc:sldMk cId="109857222" sldId="256"/>
            <ac:spMk id="6" creationId="{E58B2195-5055-402F-A3E7-53FF0E4980C3}"/>
          </ac:spMkLst>
        </pc:spChg>
        <pc:spChg chg="del">
          <ac:chgData name="Olinda Furtado Sani (2132944)" userId="S::2132944@student.uwtsd.ac.uk::385e70fc-eeec-4129-a5dc-3acfdd18820d" providerId="AD" clId="Web-{D8C1B104-69B3-B851-D0E4-3D53BD25AA5F}" dt="2023-02-15T09:29:58.972" v="0"/>
          <ac:spMkLst>
            <pc:docMk/>
            <pc:sldMk cId="109857222" sldId="256"/>
            <ac:spMk id="8" creationId="{528AA953-F4F9-4DC5-97C7-491F4AF937DC}"/>
          </ac:spMkLst>
        </pc:spChg>
        <pc:spChg chg="add del">
          <ac:chgData name="Olinda Furtado Sani (2132944)" userId="S::2132944@student.uwtsd.ac.uk::385e70fc-eeec-4129-a5dc-3acfdd18820d" providerId="AD" clId="Web-{D8C1B104-69B3-B851-D0E4-3D53BD25AA5F}" dt="2023-02-15T09:31:00.349" v="4"/>
          <ac:spMkLst>
            <pc:docMk/>
            <pc:sldMk cId="109857222" sldId="256"/>
            <ac:spMk id="10" creationId="{E20BB609-EF92-42DB-836C-0699A590B5CF}"/>
          </ac:spMkLst>
        </pc:spChg>
        <pc:spChg chg="add">
          <ac:chgData name="Olinda Furtado Sani (2132944)" userId="S::2132944@student.uwtsd.ac.uk::385e70fc-eeec-4129-a5dc-3acfdd18820d" providerId="AD" clId="Web-{D8C1B104-69B3-B851-D0E4-3D53BD25AA5F}" dt="2023-02-15T10:59:45.157" v="57"/>
          <ac:spMkLst>
            <pc:docMk/>
            <pc:sldMk cId="109857222" sldId="256"/>
            <ac:spMk id="14" creationId="{87CC2527-562A-4F69-B487-4371E5B243E7}"/>
          </ac:spMkLst>
        </pc:spChg>
        <pc:spChg chg="add del">
          <ac:chgData name="Olinda Furtado Sani (2132944)" userId="S::2132944@student.uwtsd.ac.uk::385e70fc-eeec-4129-a5dc-3acfdd18820d" providerId="AD" clId="Web-{D8C1B104-69B3-B851-D0E4-3D53BD25AA5F}" dt="2023-02-15T09:34:47.810" v="19"/>
          <ac:spMkLst>
            <pc:docMk/>
            <pc:sldMk cId="109857222" sldId="256"/>
            <ac:spMk id="27" creationId="{6CA2C65D-0168-1245-86C8-62A8A6F7B813}"/>
          </ac:spMkLst>
        </pc:spChg>
        <pc:spChg chg="add del">
          <ac:chgData name="Olinda Furtado Sani (2132944)" userId="S::2132944@student.uwtsd.ac.uk::385e70fc-eeec-4129-a5dc-3acfdd18820d" providerId="AD" clId="Web-{D8C1B104-69B3-B851-D0E4-3D53BD25AA5F}" dt="2023-02-15T09:34:47.810" v="19"/>
          <ac:spMkLst>
            <pc:docMk/>
            <pc:sldMk cId="109857222" sldId="256"/>
            <ac:spMk id="38" creationId="{12E8ED90-6D42-AE40-963A-3924EE2073F0}"/>
          </ac:spMkLst>
        </pc:spChg>
        <pc:spChg chg="add del">
          <ac:chgData name="Olinda Furtado Sani (2132944)" userId="S::2132944@student.uwtsd.ac.uk::385e70fc-eeec-4129-a5dc-3acfdd18820d" providerId="AD" clId="Web-{D8C1B104-69B3-B851-D0E4-3D53BD25AA5F}" dt="2023-02-15T09:34:47.810" v="19"/>
          <ac:spMkLst>
            <pc:docMk/>
            <pc:sldMk cId="109857222" sldId="256"/>
            <ac:spMk id="40" creationId="{755E9273-3717-C94C-9BFF-75E87E47C46A}"/>
          </ac:spMkLst>
        </pc:spChg>
        <pc:spChg chg="add del">
          <ac:chgData name="Olinda Furtado Sani (2132944)" userId="S::2132944@student.uwtsd.ac.uk::385e70fc-eeec-4129-a5dc-3acfdd18820d" providerId="AD" clId="Web-{D8C1B104-69B3-B851-D0E4-3D53BD25AA5F}" dt="2023-02-15T09:36:19.126" v="28"/>
          <ac:spMkLst>
            <pc:docMk/>
            <pc:sldMk cId="109857222" sldId="256"/>
            <ac:spMk id="42" creationId="{68CA250C-CF5A-4736-9249-D6111F7C5545}"/>
          </ac:spMkLst>
        </pc:spChg>
        <pc:spChg chg="add del">
          <ac:chgData name="Olinda Furtado Sani (2132944)" userId="S::2132944@student.uwtsd.ac.uk::385e70fc-eeec-4129-a5dc-3acfdd18820d" providerId="AD" clId="Web-{D8C1B104-69B3-B851-D0E4-3D53BD25AA5F}" dt="2023-02-15T09:36:19.126" v="28"/>
          <ac:spMkLst>
            <pc:docMk/>
            <pc:sldMk cId="109857222" sldId="256"/>
            <ac:spMk id="47" creationId="{CE3A6CF1-CE88-42A3-8C77-AE98091E7CCE}"/>
          </ac:spMkLst>
        </pc:spChg>
        <pc:spChg chg="add del">
          <ac:chgData name="Olinda Furtado Sani (2132944)" userId="S::2132944@student.uwtsd.ac.uk::385e70fc-eeec-4129-a5dc-3acfdd18820d" providerId="AD" clId="Web-{D8C1B104-69B3-B851-D0E4-3D53BD25AA5F}" dt="2023-02-15T09:36:03.531" v="25"/>
          <ac:spMkLst>
            <pc:docMk/>
            <pc:sldMk cId="109857222" sldId="256"/>
            <ac:spMk id="52" creationId="{657F69E0-C4B0-4BEC-A689-4F8D877F05D4}"/>
          </ac:spMkLst>
        </pc:spChg>
        <pc:spChg chg="add del">
          <ac:chgData name="Olinda Furtado Sani (2132944)" userId="S::2132944@student.uwtsd.ac.uk::385e70fc-eeec-4129-a5dc-3acfdd18820d" providerId="AD" clId="Web-{D8C1B104-69B3-B851-D0E4-3D53BD25AA5F}" dt="2023-02-15T09:36:03.531" v="25"/>
          <ac:spMkLst>
            <pc:docMk/>
            <pc:sldMk cId="109857222" sldId="256"/>
            <ac:spMk id="54" creationId="{9F6380B4-6A1C-481E-8408-B4E6C75B9B81}"/>
          </ac:spMkLst>
        </pc:spChg>
        <pc:spChg chg="add del">
          <ac:chgData name="Olinda Furtado Sani (2132944)" userId="S::2132944@student.uwtsd.ac.uk::385e70fc-eeec-4129-a5dc-3acfdd18820d" providerId="AD" clId="Web-{D8C1B104-69B3-B851-D0E4-3D53BD25AA5F}" dt="2023-02-15T09:36:19.001" v="27"/>
          <ac:spMkLst>
            <pc:docMk/>
            <pc:sldMk cId="109857222" sldId="256"/>
            <ac:spMk id="57" creationId="{60220DBA-8988-4873-8FCD-3FFAC3CF13F6}"/>
          </ac:spMkLst>
        </pc:spChg>
        <pc:spChg chg="add del">
          <ac:chgData name="Olinda Furtado Sani (2132944)" userId="S::2132944@student.uwtsd.ac.uk::385e70fc-eeec-4129-a5dc-3acfdd18820d" providerId="AD" clId="Web-{D8C1B104-69B3-B851-D0E4-3D53BD25AA5F}" dt="2023-02-15T09:37:00.549" v="32"/>
          <ac:spMkLst>
            <pc:docMk/>
            <pc:sldMk cId="109857222" sldId="256"/>
            <ac:spMk id="62" creationId="{E2CFBC99-FB8F-41F7-A81D-A5288D688D79}"/>
          </ac:spMkLst>
        </pc:spChg>
        <pc:spChg chg="add del">
          <ac:chgData name="Olinda Furtado Sani (2132944)" userId="S::2132944@student.uwtsd.ac.uk::385e70fc-eeec-4129-a5dc-3acfdd18820d" providerId="AD" clId="Web-{D8C1B104-69B3-B851-D0E4-3D53BD25AA5F}" dt="2023-02-15T09:37:00.502" v="31"/>
          <ac:spMkLst>
            <pc:docMk/>
            <pc:sldMk cId="109857222" sldId="256"/>
            <ac:spMk id="68" creationId="{19F9BF86-FE94-4517-B97D-026C7515E589}"/>
          </ac:spMkLst>
        </pc:spChg>
        <pc:spChg chg="add del">
          <ac:chgData name="Olinda Furtado Sani (2132944)" userId="S::2132944@student.uwtsd.ac.uk::385e70fc-eeec-4129-a5dc-3acfdd18820d" providerId="AD" clId="Web-{D8C1B104-69B3-B851-D0E4-3D53BD25AA5F}" dt="2023-02-15T09:37:00.502" v="31"/>
          <ac:spMkLst>
            <pc:docMk/>
            <pc:sldMk cId="109857222" sldId="256"/>
            <ac:spMk id="70" creationId="{D30DD7D3-2712-4491-B2C2-5FC23330C7CB}"/>
          </ac:spMkLst>
        </pc:spChg>
        <pc:spChg chg="add del">
          <ac:chgData name="Olinda Furtado Sani (2132944)" userId="S::2132944@student.uwtsd.ac.uk::385e70fc-eeec-4129-a5dc-3acfdd18820d" providerId="AD" clId="Web-{D8C1B104-69B3-B851-D0E4-3D53BD25AA5F}" dt="2023-02-15T10:42:27.895" v="38"/>
          <ac:spMkLst>
            <pc:docMk/>
            <pc:sldMk cId="109857222" sldId="256"/>
            <ac:spMk id="83" creationId="{916F6374-2300-41FF-BA7E-22FADCD95D3B}"/>
          </ac:spMkLst>
        </pc:spChg>
        <pc:spChg chg="add del">
          <ac:chgData name="Olinda Furtado Sani (2132944)" userId="S::2132944@student.uwtsd.ac.uk::385e70fc-eeec-4129-a5dc-3acfdd18820d" providerId="AD" clId="Web-{D8C1B104-69B3-B851-D0E4-3D53BD25AA5F}" dt="2023-02-15T10:42:27.895" v="38"/>
          <ac:spMkLst>
            <pc:docMk/>
            <pc:sldMk cId="109857222" sldId="256"/>
            <ac:spMk id="84" creationId="{90864D9E-0A0C-482E-86DE-9C4E729C38D7}"/>
          </ac:spMkLst>
        </pc:spChg>
        <pc:grpChg chg="add del">
          <ac:chgData name="Olinda Furtado Sani (2132944)" userId="S::2132944@student.uwtsd.ac.uk::385e70fc-eeec-4129-a5dc-3acfdd18820d" providerId="AD" clId="Web-{D8C1B104-69B3-B851-D0E4-3D53BD25AA5F}" dt="2023-02-15T09:31:00.349" v="4"/>
          <ac:grpSpMkLst>
            <pc:docMk/>
            <pc:sldMk cId="109857222" sldId="256"/>
            <ac:grpSpMk id="18" creationId="{674FBD09-398F-4886-8D52-3CCAB16ED12F}"/>
          </ac:grpSpMkLst>
        </pc:grpChg>
        <pc:grpChg chg="add del">
          <ac:chgData name="Olinda Furtado Sani (2132944)" userId="S::2132944@student.uwtsd.ac.uk::385e70fc-eeec-4129-a5dc-3acfdd18820d" providerId="AD" clId="Web-{D8C1B104-69B3-B851-D0E4-3D53BD25AA5F}" dt="2023-02-15T10:42:27.895" v="38"/>
          <ac:grpSpMkLst>
            <pc:docMk/>
            <pc:sldMk cId="109857222" sldId="256"/>
            <ac:grpSpMk id="85" creationId="{F162E9CF-14B3-4A2B-861E-6E505F43EC17}"/>
          </ac:grpSpMkLst>
        </pc:grpChg>
        <pc:picChg chg="del">
          <ac:chgData name="Olinda Furtado Sani (2132944)" userId="S::2132944@student.uwtsd.ac.uk::385e70fc-eeec-4129-a5dc-3acfdd18820d" providerId="AD" clId="Web-{D8C1B104-69B3-B851-D0E4-3D53BD25AA5F}" dt="2023-02-15T09:30:40.286" v="2"/>
          <ac:picMkLst>
            <pc:docMk/>
            <pc:sldMk cId="109857222" sldId="256"/>
            <ac:picMk id="7" creationId="{64122551-3165-89A2-997A-D8B0CA98FC7A}"/>
          </ac:picMkLst>
        </pc:picChg>
        <pc:picChg chg="add">
          <ac:chgData name="Olinda Furtado Sani (2132944)" userId="S::2132944@student.uwtsd.ac.uk::385e70fc-eeec-4129-a5dc-3acfdd18820d" providerId="AD" clId="Web-{D8C1B104-69B3-B851-D0E4-3D53BD25AA5F}" dt="2023-02-15T10:59:45.157" v="57"/>
          <ac:picMkLst>
            <pc:docMk/>
            <pc:sldMk cId="109857222" sldId="256"/>
            <ac:picMk id="12" creationId="{859C3068-7E00-4A99-C649-99FF44EF1015}"/>
          </ac:picMkLst>
        </pc:picChg>
        <pc:picChg chg="add del">
          <ac:chgData name="Olinda Furtado Sani (2132944)" userId="S::2132944@student.uwtsd.ac.uk::385e70fc-eeec-4129-a5dc-3acfdd18820d" providerId="AD" clId="Web-{D8C1B104-69B3-B851-D0E4-3D53BD25AA5F}" dt="2023-02-15T09:31:00.349" v="4"/>
          <ac:picMkLst>
            <pc:docMk/>
            <pc:sldMk cId="109857222" sldId="256"/>
            <ac:picMk id="25" creationId="{8F00926F-781B-67A7-A3D4-BD687F04FFC0}"/>
          </ac:picMkLst>
        </pc:picChg>
        <pc:picChg chg="add del">
          <ac:chgData name="Olinda Furtado Sani (2132944)" userId="S::2132944@student.uwtsd.ac.uk::385e70fc-eeec-4129-a5dc-3acfdd18820d" providerId="AD" clId="Web-{D8C1B104-69B3-B851-D0E4-3D53BD25AA5F}" dt="2023-02-15T09:31:17.412" v="7"/>
          <ac:picMkLst>
            <pc:docMk/>
            <pc:sldMk cId="109857222" sldId="256"/>
            <ac:picMk id="31" creationId="{86B1D268-FD60-91D5-8D7D-3CAEB16F8673}"/>
          </ac:picMkLst>
        </pc:picChg>
        <pc:picChg chg="add del">
          <ac:chgData name="Olinda Furtado Sani (2132944)" userId="S::2132944@student.uwtsd.ac.uk::385e70fc-eeec-4129-a5dc-3acfdd18820d" providerId="AD" clId="Web-{D8C1B104-69B3-B851-D0E4-3D53BD25AA5F}" dt="2023-02-15T09:35:48.375" v="23"/>
          <ac:picMkLst>
            <pc:docMk/>
            <pc:sldMk cId="109857222" sldId="256"/>
            <ac:picMk id="44" creationId="{2BE2571F-AD9D-4194-71F4-416CF07523D5}"/>
          </ac:picMkLst>
        </pc:picChg>
        <pc:picChg chg="add del">
          <ac:chgData name="Olinda Furtado Sani (2132944)" userId="S::2132944@student.uwtsd.ac.uk::385e70fc-eeec-4129-a5dc-3acfdd18820d" providerId="AD" clId="Web-{D8C1B104-69B3-B851-D0E4-3D53BD25AA5F}" dt="2023-02-15T09:36:03.531" v="25"/>
          <ac:picMkLst>
            <pc:docMk/>
            <pc:sldMk cId="109857222" sldId="256"/>
            <ac:picMk id="49" creationId="{D52F91EA-5D16-9DF4-D5B7-6B4493B4E4C4}"/>
          </ac:picMkLst>
        </pc:picChg>
        <pc:picChg chg="add del">
          <ac:chgData name="Olinda Furtado Sani (2132944)" userId="S::2132944@student.uwtsd.ac.uk::385e70fc-eeec-4129-a5dc-3acfdd18820d" providerId="AD" clId="Web-{D8C1B104-69B3-B851-D0E4-3D53BD25AA5F}" dt="2023-02-15T09:36:19.001" v="27"/>
          <ac:picMkLst>
            <pc:docMk/>
            <pc:sldMk cId="109857222" sldId="256"/>
            <ac:picMk id="59" creationId="{B6047247-C554-F7AE-C4EE-FCAE9EB4A373}"/>
          </ac:picMkLst>
        </pc:picChg>
        <pc:picChg chg="add del mod ord">
          <ac:chgData name="Olinda Furtado Sani (2132944)" userId="S::2132944@student.uwtsd.ac.uk::385e70fc-eeec-4129-a5dc-3acfdd18820d" providerId="AD" clId="Web-{D8C1B104-69B3-B851-D0E4-3D53BD25AA5F}" dt="2023-02-15T10:42:13.832" v="36"/>
          <ac:picMkLst>
            <pc:docMk/>
            <pc:sldMk cId="109857222" sldId="256"/>
            <ac:picMk id="63" creationId="{165871CC-151E-BEA0-235B-6FEA8FE43BF0}"/>
          </ac:picMkLst>
        </pc:picChg>
        <pc:cxnChg chg="add">
          <ac:chgData name="Olinda Furtado Sani (2132944)" userId="S::2132944@student.uwtsd.ac.uk::385e70fc-eeec-4129-a5dc-3acfdd18820d" providerId="AD" clId="Web-{D8C1B104-69B3-B851-D0E4-3D53BD25AA5F}" dt="2023-02-15T10:59:45.157" v="57"/>
          <ac:cxnSpMkLst>
            <pc:docMk/>
            <pc:sldMk cId="109857222" sldId="256"/>
            <ac:cxnSpMk id="19" creationId="{BCDAEC91-5BCE-4B55-9CC0-43EF94CB734B}"/>
          </ac:cxnSpMkLst>
        </pc:cxnChg>
        <pc:cxnChg chg="add del">
          <ac:chgData name="Olinda Furtado Sani (2132944)" userId="S::2132944@student.uwtsd.ac.uk::385e70fc-eeec-4129-a5dc-3acfdd18820d" providerId="AD" clId="Web-{D8C1B104-69B3-B851-D0E4-3D53BD25AA5F}" dt="2023-02-15T09:36:19.001" v="27"/>
          <ac:cxnSpMkLst>
            <pc:docMk/>
            <pc:sldMk cId="109857222" sldId="256"/>
            <ac:cxnSpMk id="56" creationId="{923F81E2-AE9A-4D71-87B5-D24817F30684}"/>
          </ac:cxnSpMkLst>
        </pc:cxnChg>
        <pc:cxnChg chg="add del">
          <ac:chgData name="Olinda Furtado Sani (2132944)" userId="S::2132944@student.uwtsd.ac.uk::385e70fc-eeec-4129-a5dc-3acfdd18820d" providerId="AD" clId="Web-{D8C1B104-69B3-B851-D0E4-3D53BD25AA5F}" dt="2023-02-15T09:36:19.001" v="27"/>
          <ac:cxnSpMkLst>
            <pc:docMk/>
            <pc:sldMk cId="109857222" sldId="256"/>
            <ac:cxnSpMk id="58" creationId="{95C0F619-4F98-49B2-B92F-39B242F38F5D}"/>
          </ac:cxnSpMkLst>
        </pc:cxnChg>
        <pc:cxnChg chg="add del">
          <ac:chgData name="Olinda Furtado Sani (2132944)" userId="S::2132944@student.uwtsd.ac.uk::385e70fc-eeec-4129-a5dc-3acfdd18820d" providerId="AD" clId="Web-{D8C1B104-69B3-B851-D0E4-3D53BD25AA5F}" dt="2023-02-15T09:36:19.001" v="27"/>
          <ac:cxnSpMkLst>
            <pc:docMk/>
            <pc:sldMk cId="109857222" sldId="256"/>
            <ac:cxnSpMk id="60" creationId="{3A8CB1B5-064D-4590-A7F2-70C604854D32}"/>
          </ac:cxnSpMkLst>
        </pc:cxnChg>
        <pc:cxnChg chg="add del">
          <ac:chgData name="Olinda Furtado Sani (2132944)" userId="S::2132944@student.uwtsd.ac.uk::385e70fc-eeec-4129-a5dc-3acfdd18820d" providerId="AD" clId="Web-{D8C1B104-69B3-B851-D0E4-3D53BD25AA5F}" dt="2023-02-15T09:37:00.502" v="31"/>
          <ac:cxnSpMkLst>
            <pc:docMk/>
            <pc:sldMk cId="109857222" sldId="256"/>
            <ac:cxnSpMk id="72" creationId="{FFD0734C-004D-4938-8EA0-2C3867A11A66}"/>
          </ac:cxnSpMkLst>
        </pc:cxnChg>
      </pc:sldChg>
      <pc:sldChg chg="addSp delSp modSp new mod setBg setClrOvrMap">
        <pc:chgData name="Olinda Furtado Sani (2132944)" userId="S::2132944@student.uwtsd.ac.uk::385e70fc-eeec-4129-a5dc-3acfdd18820d" providerId="AD" clId="Web-{D8C1B104-69B3-B851-D0E4-3D53BD25AA5F}" dt="2023-02-15T10:59:30.015" v="56"/>
        <pc:sldMkLst>
          <pc:docMk/>
          <pc:sldMk cId="2648987032" sldId="257"/>
        </pc:sldMkLst>
        <pc:spChg chg="mod">
          <ac:chgData name="Olinda Furtado Sani (2132944)" userId="S::2132944@student.uwtsd.ac.uk::385e70fc-eeec-4129-a5dc-3acfdd18820d" providerId="AD" clId="Web-{D8C1B104-69B3-B851-D0E4-3D53BD25AA5F}" dt="2023-02-15T10:58:57.123" v="55"/>
          <ac:spMkLst>
            <pc:docMk/>
            <pc:sldMk cId="2648987032" sldId="257"/>
            <ac:spMk id="2" creationId="{6DC3A7B5-D8C9-41F7-EEA7-CC84C2329083}"/>
          </ac:spMkLst>
        </pc:spChg>
        <pc:spChg chg="add del">
          <ac:chgData name="Olinda Furtado Sani (2132944)" userId="S::2132944@student.uwtsd.ac.uk::385e70fc-eeec-4129-a5dc-3acfdd18820d" providerId="AD" clId="Web-{D8C1B104-69B3-B851-D0E4-3D53BD25AA5F}" dt="2023-02-15T10:58:57.123" v="55"/>
          <ac:spMkLst>
            <pc:docMk/>
            <pc:sldMk cId="2648987032" sldId="257"/>
            <ac:spMk id="3" creationId="{0E9C015E-1F36-8816-292C-990E14C0FE90}"/>
          </ac:spMkLst>
        </pc:spChg>
        <pc:spChg chg="add del">
          <ac:chgData name="Olinda Furtado Sani (2132944)" userId="S::2132944@student.uwtsd.ac.uk::385e70fc-eeec-4129-a5dc-3acfdd18820d" providerId="AD" clId="Web-{D8C1B104-69B3-B851-D0E4-3D53BD25AA5F}" dt="2023-02-15T10:57:30.370" v="48"/>
          <ac:spMkLst>
            <pc:docMk/>
            <pc:sldMk cId="2648987032" sldId="257"/>
            <ac:spMk id="8" creationId="{66B332A4-D438-4773-A77F-5ED49A448D9D}"/>
          </ac:spMkLst>
        </pc:spChg>
        <pc:spChg chg="add del">
          <ac:chgData name="Olinda Furtado Sani (2132944)" userId="S::2132944@student.uwtsd.ac.uk::385e70fc-eeec-4129-a5dc-3acfdd18820d" providerId="AD" clId="Web-{D8C1B104-69B3-B851-D0E4-3D53BD25AA5F}" dt="2023-02-15T10:57:30.370" v="48"/>
          <ac:spMkLst>
            <pc:docMk/>
            <pc:sldMk cId="2648987032" sldId="257"/>
            <ac:spMk id="10" creationId="{DF9AD32D-FF05-44F4-BD4D-9CEE89B71EB9}"/>
          </ac:spMkLst>
        </pc:spChg>
        <pc:spChg chg="add del">
          <ac:chgData name="Olinda Furtado Sani (2132944)" userId="S::2132944@student.uwtsd.ac.uk::385e70fc-eeec-4129-a5dc-3acfdd18820d" providerId="AD" clId="Web-{D8C1B104-69B3-B851-D0E4-3D53BD25AA5F}" dt="2023-02-15T10:58:13.934" v="50"/>
          <ac:spMkLst>
            <pc:docMk/>
            <pc:sldMk cId="2648987032" sldId="257"/>
            <ac:spMk id="12" creationId="{A580F890-B085-4E95-96AA-55AEBEC5CE6E}"/>
          </ac:spMkLst>
        </pc:spChg>
        <pc:spChg chg="add del">
          <ac:chgData name="Olinda Furtado Sani (2132944)" userId="S::2132944@student.uwtsd.ac.uk::385e70fc-eeec-4129-a5dc-3acfdd18820d" providerId="AD" clId="Web-{D8C1B104-69B3-B851-D0E4-3D53BD25AA5F}" dt="2023-02-15T10:58:13.934" v="50"/>
          <ac:spMkLst>
            <pc:docMk/>
            <pc:sldMk cId="2648987032" sldId="257"/>
            <ac:spMk id="13" creationId="{2B566528-1B12-4246-9431-5C2D7D081168}"/>
          </ac:spMkLst>
        </pc:spChg>
        <pc:spChg chg="add del">
          <ac:chgData name="Olinda Furtado Sani (2132944)" userId="S::2132944@student.uwtsd.ac.uk::385e70fc-eeec-4129-a5dc-3acfdd18820d" providerId="AD" clId="Web-{D8C1B104-69B3-B851-D0E4-3D53BD25AA5F}" dt="2023-02-15T10:58:13.934" v="50"/>
          <ac:spMkLst>
            <pc:docMk/>
            <pc:sldMk cId="2648987032" sldId="257"/>
            <ac:spMk id="14" creationId="{D3F51FEB-38FB-4F6C-9F7B-2F2AFAB65463}"/>
          </ac:spMkLst>
        </pc:spChg>
        <pc:spChg chg="add del">
          <ac:chgData name="Olinda Furtado Sani (2132944)" userId="S::2132944@student.uwtsd.ac.uk::385e70fc-eeec-4129-a5dc-3acfdd18820d" providerId="AD" clId="Web-{D8C1B104-69B3-B851-D0E4-3D53BD25AA5F}" dt="2023-02-15T10:58:13.934" v="50"/>
          <ac:spMkLst>
            <pc:docMk/>
            <pc:sldMk cId="2648987032" sldId="257"/>
            <ac:spMk id="15" creationId="{0E9C015E-1F36-8816-292C-990E14C0FE90}"/>
          </ac:spMkLst>
        </pc:spChg>
        <pc:spChg chg="add del">
          <ac:chgData name="Olinda Furtado Sani (2132944)" userId="S::2132944@student.uwtsd.ac.uk::385e70fc-eeec-4129-a5dc-3acfdd18820d" providerId="AD" clId="Web-{D8C1B104-69B3-B851-D0E4-3D53BD25AA5F}" dt="2023-02-15T10:58:13.934" v="50"/>
          <ac:spMkLst>
            <pc:docMk/>
            <pc:sldMk cId="2648987032" sldId="257"/>
            <ac:spMk id="16" creationId="{1E547BA6-BAE0-43BB-A7CA-60F69CE252F0}"/>
          </ac:spMkLst>
        </pc:spChg>
        <pc:spChg chg="add del">
          <ac:chgData name="Olinda Furtado Sani (2132944)" userId="S::2132944@student.uwtsd.ac.uk::385e70fc-eeec-4129-a5dc-3acfdd18820d" providerId="AD" clId="Web-{D8C1B104-69B3-B851-D0E4-3D53BD25AA5F}" dt="2023-02-15T10:58:13.934" v="50"/>
          <ac:spMkLst>
            <pc:docMk/>
            <pc:sldMk cId="2648987032" sldId="257"/>
            <ac:spMk id="17" creationId="{2E80C965-DB6D-4F81-9E9E-B027384D0BD6}"/>
          </ac:spMkLst>
        </pc:spChg>
        <pc:spChg chg="add del">
          <ac:chgData name="Olinda Furtado Sani (2132944)" userId="S::2132944@student.uwtsd.ac.uk::385e70fc-eeec-4129-a5dc-3acfdd18820d" providerId="AD" clId="Web-{D8C1B104-69B3-B851-D0E4-3D53BD25AA5F}" dt="2023-02-15T10:58:52.233" v="52"/>
          <ac:spMkLst>
            <pc:docMk/>
            <pc:sldMk cId="2648987032" sldId="257"/>
            <ac:spMk id="18" creationId="{7B786209-1B0B-4CA9-9BDD-F7327066A84D}"/>
          </ac:spMkLst>
        </pc:spChg>
        <pc:spChg chg="add del">
          <ac:chgData name="Olinda Furtado Sani (2132944)" userId="S::2132944@student.uwtsd.ac.uk::385e70fc-eeec-4129-a5dc-3acfdd18820d" providerId="AD" clId="Web-{D8C1B104-69B3-B851-D0E4-3D53BD25AA5F}" dt="2023-02-15T10:58:52.233" v="52"/>
          <ac:spMkLst>
            <pc:docMk/>
            <pc:sldMk cId="2648987032" sldId="257"/>
            <ac:spMk id="19" creationId="{E92FEB64-6EEA-4759-B4A4-BD2C1E660BA8}"/>
          </ac:spMkLst>
        </pc:spChg>
        <pc:spChg chg="add del">
          <ac:chgData name="Olinda Furtado Sani (2132944)" userId="S::2132944@student.uwtsd.ac.uk::385e70fc-eeec-4129-a5dc-3acfdd18820d" providerId="AD" clId="Web-{D8C1B104-69B3-B851-D0E4-3D53BD25AA5F}" dt="2023-02-15T10:58:52.233" v="52"/>
          <ac:spMkLst>
            <pc:docMk/>
            <pc:sldMk cId="2648987032" sldId="257"/>
            <ac:spMk id="20" creationId="{2D2964BB-484D-45AE-AD66-D407D0629652}"/>
          </ac:spMkLst>
        </pc:spChg>
        <pc:spChg chg="add del">
          <ac:chgData name="Olinda Furtado Sani (2132944)" userId="S::2132944@student.uwtsd.ac.uk::385e70fc-eeec-4129-a5dc-3acfdd18820d" providerId="AD" clId="Web-{D8C1B104-69B3-B851-D0E4-3D53BD25AA5F}" dt="2023-02-15T10:58:52.233" v="52"/>
          <ac:spMkLst>
            <pc:docMk/>
            <pc:sldMk cId="2648987032" sldId="257"/>
            <ac:spMk id="21" creationId="{B10BB131-AC8E-4A8E-A5D1-36260F720C3B}"/>
          </ac:spMkLst>
        </pc:spChg>
        <pc:spChg chg="add del">
          <ac:chgData name="Olinda Furtado Sani (2132944)" userId="S::2132944@student.uwtsd.ac.uk::385e70fc-eeec-4129-a5dc-3acfdd18820d" providerId="AD" clId="Web-{D8C1B104-69B3-B851-D0E4-3D53BD25AA5F}" dt="2023-02-15T10:58:52.233" v="52"/>
          <ac:spMkLst>
            <pc:docMk/>
            <pc:sldMk cId="2648987032" sldId="257"/>
            <ac:spMk id="22" creationId="{6691AC69-A76E-4DAB-B565-468B6B87ACF3}"/>
          </ac:spMkLst>
        </pc:spChg>
        <pc:spChg chg="add del">
          <ac:chgData name="Olinda Furtado Sani (2132944)" userId="S::2132944@student.uwtsd.ac.uk::385e70fc-eeec-4129-a5dc-3acfdd18820d" providerId="AD" clId="Web-{D8C1B104-69B3-B851-D0E4-3D53BD25AA5F}" dt="2023-02-15T10:58:52.233" v="52"/>
          <ac:spMkLst>
            <pc:docMk/>
            <pc:sldMk cId="2648987032" sldId="257"/>
            <ac:spMk id="23" creationId="{14847E93-7DC1-4D4B-8829-B19AA7137C50}"/>
          </ac:spMkLst>
        </pc:spChg>
        <pc:spChg chg="add del">
          <ac:chgData name="Olinda Furtado Sani (2132944)" userId="S::2132944@student.uwtsd.ac.uk::385e70fc-eeec-4129-a5dc-3acfdd18820d" providerId="AD" clId="Web-{D8C1B104-69B3-B851-D0E4-3D53BD25AA5F}" dt="2023-02-15T10:58:52.233" v="52"/>
          <ac:spMkLst>
            <pc:docMk/>
            <pc:sldMk cId="2648987032" sldId="257"/>
            <ac:spMk id="24" creationId="{5566D6E1-03A1-4D73-A4E0-35D74D568A04}"/>
          </ac:spMkLst>
        </pc:spChg>
        <pc:spChg chg="add del">
          <ac:chgData name="Olinda Furtado Sani (2132944)" userId="S::2132944@student.uwtsd.ac.uk::385e70fc-eeec-4129-a5dc-3acfdd18820d" providerId="AD" clId="Web-{D8C1B104-69B3-B851-D0E4-3D53BD25AA5F}" dt="2023-02-15T10:58:52.233" v="52"/>
          <ac:spMkLst>
            <pc:docMk/>
            <pc:sldMk cId="2648987032" sldId="257"/>
            <ac:spMk id="25" creationId="{9F835A99-04AC-494A-A572-AFE8413CC938}"/>
          </ac:spMkLst>
        </pc:spChg>
        <pc:spChg chg="add del">
          <ac:chgData name="Olinda Furtado Sani (2132944)" userId="S::2132944@student.uwtsd.ac.uk::385e70fc-eeec-4129-a5dc-3acfdd18820d" providerId="AD" clId="Web-{D8C1B104-69B3-B851-D0E4-3D53BD25AA5F}" dt="2023-02-15T10:58:52.233" v="52"/>
          <ac:spMkLst>
            <pc:docMk/>
            <pc:sldMk cId="2648987032" sldId="257"/>
            <ac:spMk id="26" creationId="{0E9C015E-1F36-8816-292C-990E14C0FE90}"/>
          </ac:spMkLst>
        </pc:spChg>
        <pc:spChg chg="add del">
          <ac:chgData name="Olinda Furtado Sani (2132944)" userId="S::2132944@student.uwtsd.ac.uk::385e70fc-eeec-4129-a5dc-3acfdd18820d" providerId="AD" clId="Web-{D8C1B104-69B3-B851-D0E4-3D53BD25AA5F}" dt="2023-02-15T10:58:57.123" v="54"/>
          <ac:spMkLst>
            <pc:docMk/>
            <pc:sldMk cId="2648987032" sldId="257"/>
            <ac:spMk id="28" creationId="{EE39DFCF-9247-4DE5-BB93-074BFAF07A3F}"/>
          </ac:spMkLst>
        </pc:spChg>
        <pc:spChg chg="add del">
          <ac:chgData name="Olinda Furtado Sani (2132944)" userId="S::2132944@student.uwtsd.ac.uk::385e70fc-eeec-4129-a5dc-3acfdd18820d" providerId="AD" clId="Web-{D8C1B104-69B3-B851-D0E4-3D53BD25AA5F}" dt="2023-02-15T10:58:57.123" v="54"/>
          <ac:spMkLst>
            <pc:docMk/>
            <pc:sldMk cId="2648987032" sldId="257"/>
            <ac:spMk id="29" creationId="{442B652E-D499-4CDA-8F7A-60469EDBCBE3}"/>
          </ac:spMkLst>
        </pc:spChg>
        <pc:spChg chg="add del">
          <ac:chgData name="Olinda Furtado Sani (2132944)" userId="S::2132944@student.uwtsd.ac.uk::385e70fc-eeec-4129-a5dc-3acfdd18820d" providerId="AD" clId="Web-{D8C1B104-69B3-B851-D0E4-3D53BD25AA5F}" dt="2023-02-15T10:58:57.123" v="54"/>
          <ac:spMkLst>
            <pc:docMk/>
            <pc:sldMk cId="2648987032" sldId="257"/>
            <ac:spMk id="30" creationId="{484A22B8-F5B6-47C2-B88E-DADAF379130D}"/>
          </ac:spMkLst>
        </pc:spChg>
        <pc:spChg chg="add del">
          <ac:chgData name="Olinda Furtado Sani (2132944)" userId="S::2132944@student.uwtsd.ac.uk::385e70fc-eeec-4129-a5dc-3acfdd18820d" providerId="AD" clId="Web-{D8C1B104-69B3-B851-D0E4-3D53BD25AA5F}" dt="2023-02-15T10:58:57.123" v="54"/>
          <ac:spMkLst>
            <pc:docMk/>
            <pc:sldMk cId="2648987032" sldId="257"/>
            <ac:spMk id="31" creationId="{A987C18C-164D-4263-B486-4647A98E888E}"/>
          </ac:spMkLst>
        </pc:spChg>
        <pc:spChg chg="add del">
          <ac:chgData name="Olinda Furtado Sani (2132944)" userId="S::2132944@student.uwtsd.ac.uk::385e70fc-eeec-4129-a5dc-3acfdd18820d" providerId="AD" clId="Web-{D8C1B104-69B3-B851-D0E4-3D53BD25AA5F}" dt="2023-02-15T10:58:57.123" v="54"/>
          <ac:spMkLst>
            <pc:docMk/>
            <pc:sldMk cId="2648987032" sldId="257"/>
            <ac:spMk id="32" creationId="{E7E98B39-04C6-408B-92FD-76862874063D}"/>
          </ac:spMkLst>
        </pc:spChg>
        <pc:spChg chg="add del">
          <ac:chgData name="Olinda Furtado Sani (2132944)" userId="S::2132944@student.uwtsd.ac.uk::385e70fc-eeec-4129-a5dc-3acfdd18820d" providerId="AD" clId="Web-{D8C1B104-69B3-B851-D0E4-3D53BD25AA5F}" dt="2023-02-15T10:58:57.123" v="54"/>
          <ac:spMkLst>
            <pc:docMk/>
            <pc:sldMk cId="2648987032" sldId="257"/>
            <ac:spMk id="33" creationId="{981C8C27-2457-421F-BDC4-7B4EA3C78286}"/>
          </ac:spMkLst>
        </pc:spChg>
        <pc:spChg chg="add del">
          <ac:chgData name="Olinda Furtado Sani (2132944)" userId="S::2132944@student.uwtsd.ac.uk::385e70fc-eeec-4129-a5dc-3acfdd18820d" providerId="AD" clId="Web-{D8C1B104-69B3-B851-D0E4-3D53BD25AA5F}" dt="2023-02-15T10:58:57.123" v="54"/>
          <ac:spMkLst>
            <pc:docMk/>
            <pc:sldMk cId="2648987032" sldId="257"/>
            <ac:spMk id="34" creationId="{CEA13C66-82C1-44AF-972B-8F5CCA41B6D9}"/>
          </ac:spMkLst>
        </pc:spChg>
        <pc:spChg chg="add del">
          <ac:chgData name="Olinda Furtado Sani (2132944)" userId="S::2132944@student.uwtsd.ac.uk::385e70fc-eeec-4129-a5dc-3acfdd18820d" providerId="AD" clId="Web-{D8C1B104-69B3-B851-D0E4-3D53BD25AA5F}" dt="2023-02-15T10:58:57.123" v="54"/>
          <ac:spMkLst>
            <pc:docMk/>
            <pc:sldMk cId="2648987032" sldId="257"/>
            <ac:spMk id="35" creationId="{9DB36437-FE59-457E-91A7-396BBD3C9C6A}"/>
          </ac:spMkLst>
        </pc:spChg>
        <pc:spChg chg="add del">
          <ac:chgData name="Olinda Furtado Sani (2132944)" userId="S::2132944@student.uwtsd.ac.uk::385e70fc-eeec-4129-a5dc-3acfdd18820d" providerId="AD" clId="Web-{D8C1B104-69B3-B851-D0E4-3D53BD25AA5F}" dt="2023-02-15T10:58:57.123" v="54"/>
          <ac:spMkLst>
            <pc:docMk/>
            <pc:sldMk cId="2648987032" sldId="257"/>
            <ac:spMk id="36" creationId="{844D3693-2EFE-4667-89D5-47E2D5920912}"/>
          </ac:spMkLst>
        </pc:spChg>
        <pc:spChg chg="add del">
          <ac:chgData name="Olinda Furtado Sani (2132944)" userId="S::2132944@student.uwtsd.ac.uk::385e70fc-eeec-4129-a5dc-3acfdd18820d" providerId="AD" clId="Web-{D8C1B104-69B3-B851-D0E4-3D53BD25AA5F}" dt="2023-02-15T10:58:57.123" v="54"/>
          <ac:spMkLst>
            <pc:docMk/>
            <pc:sldMk cId="2648987032" sldId="257"/>
            <ac:spMk id="37" creationId="{C21FD796-9CD0-404D-8DF5-5274C0BCC754}"/>
          </ac:spMkLst>
        </pc:spChg>
        <pc:spChg chg="add">
          <ac:chgData name="Olinda Furtado Sani (2132944)" userId="S::2132944@student.uwtsd.ac.uk::385e70fc-eeec-4129-a5dc-3acfdd18820d" providerId="AD" clId="Web-{D8C1B104-69B3-B851-D0E4-3D53BD25AA5F}" dt="2023-02-15T10:58:57.123" v="55"/>
          <ac:spMkLst>
            <pc:docMk/>
            <pc:sldMk cId="2648987032" sldId="257"/>
            <ac:spMk id="39" creationId="{1BB867FF-FC45-48F7-8104-F89BE54909F1}"/>
          </ac:spMkLst>
        </pc:spChg>
        <pc:spChg chg="add">
          <ac:chgData name="Olinda Furtado Sani (2132944)" userId="S::2132944@student.uwtsd.ac.uk::385e70fc-eeec-4129-a5dc-3acfdd18820d" providerId="AD" clId="Web-{D8C1B104-69B3-B851-D0E4-3D53BD25AA5F}" dt="2023-02-15T10:58:57.123" v="55"/>
          <ac:spMkLst>
            <pc:docMk/>
            <pc:sldMk cId="2648987032" sldId="257"/>
            <ac:spMk id="40" creationId="{8BB56887-D0D5-4F0C-9E19-7247EB83C8B7}"/>
          </ac:spMkLst>
        </pc:spChg>
        <pc:spChg chg="add">
          <ac:chgData name="Olinda Furtado Sani (2132944)" userId="S::2132944@student.uwtsd.ac.uk::385e70fc-eeec-4129-a5dc-3acfdd18820d" providerId="AD" clId="Web-{D8C1B104-69B3-B851-D0E4-3D53BD25AA5F}" dt="2023-02-15T10:58:57.123" v="55"/>
          <ac:spMkLst>
            <pc:docMk/>
            <pc:sldMk cId="2648987032" sldId="257"/>
            <ac:spMk id="41" creationId="{081E4A58-353D-44AE-B2FC-2A74E2E400F7}"/>
          </ac:spMkLst>
        </pc:spChg>
        <pc:spChg chg="add">
          <ac:chgData name="Olinda Furtado Sani (2132944)" userId="S::2132944@student.uwtsd.ac.uk::385e70fc-eeec-4129-a5dc-3acfdd18820d" providerId="AD" clId="Web-{D8C1B104-69B3-B851-D0E4-3D53BD25AA5F}" dt="2023-02-15T10:58:57.123" v="55"/>
          <ac:spMkLst>
            <pc:docMk/>
            <pc:sldMk cId="2648987032" sldId="257"/>
            <ac:spMk id="42" creationId="{0E9C015E-1F36-8816-292C-990E14C0FE90}"/>
          </ac:spMkLst>
        </pc:spChg>
      </pc:sldChg>
      <pc:sldChg chg="new">
        <pc:chgData name="Olinda Furtado Sani (2132944)" userId="S::2132944@student.uwtsd.ac.uk::385e70fc-eeec-4129-a5dc-3acfdd18820d" providerId="AD" clId="Web-{D8C1B104-69B3-B851-D0E4-3D53BD25AA5F}" dt="2023-02-15T10:46:01.091" v="42"/>
        <pc:sldMkLst>
          <pc:docMk/>
          <pc:sldMk cId="201887292" sldId="258"/>
        </pc:sldMkLst>
      </pc:sldChg>
      <pc:sldChg chg="new">
        <pc:chgData name="Olinda Furtado Sani (2132944)" userId="S::2132944@student.uwtsd.ac.uk::385e70fc-eeec-4129-a5dc-3acfdd18820d" providerId="AD" clId="Web-{D8C1B104-69B3-B851-D0E4-3D53BD25AA5F}" dt="2023-02-15T10:46:04.076" v="43"/>
        <pc:sldMkLst>
          <pc:docMk/>
          <pc:sldMk cId="1344830173" sldId="259"/>
        </pc:sldMkLst>
      </pc:sldChg>
      <pc:sldChg chg="addSp modSp new mod setBg">
        <pc:chgData name="Olinda Furtado Sani (2132944)" userId="S::2132944@student.uwtsd.ac.uk::385e70fc-eeec-4129-a5dc-3acfdd18820d" providerId="AD" clId="Web-{D8C1B104-69B3-B851-D0E4-3D53BD25AA5F}" dt="2023-02-15T10:46:12.733" v="45"/>
        <pc:sldMkLst>
          <pc:docMk/>
          <pc:sldMk cId="2540940706" sldId="260"/>
        </pc:sldMkLst>
        <pc:spChg chg="mod">
          <ac:chgData name="Olinda Furtado Sani (2132944)" userId="S::2132944@student.uwtsd.ac.uk::385e70fc-eeec-4129-a5dc-3acfdd18820d" providerId="AD" clId="Web-{D8C1B104-69B3-B851-D0E4-3D53BD25AA5F}" dt="2023-02-15T10:46:12.733" v="45"/>
          <ac:spMkLst>
            <pc:docMk/>
            <pc:sldMk cId="2540940706" sldId="260"/>
            <ac:spMk id="2" creationId="{DB96242B-DE15-60BB-BBC0-436A95DD04F9}"/>
          </ac:spMkLst>
        </pc:spChg>
        <pc:spChg chg="mod">
          <ac:chgData name="Olinda Furtado Sani (2132944)" userId="S::2132944@student.uwtsd.ac.uk::385e70fc-eeec-4129-a5dc-3acfdd18820d" providerId="AD" clId="Web-{D8C1B104-69B3-B851-D0E4-3D53BD25AA5F}" dt="2023-02-15T10:46:12.733" v="45"/>
          <ac:spMkLst>
            <pc:docMk/>
            <pc:sldMk cId="2540940706" sldId="260"/>
            <ac:spMk id="3" creationId="{80B13002-2648-D8AC-C69D-867606E534FA}"/>
          </ac:spMkLst>
        </pc:spChg>
        <pc:spChg chg="add">
          <ac:chgData name="Olinda Furtado Sani (2132944)" userId="S::2132944@student.uwtsd.ac.uk::385e70fc-eeec-4129-a5dc-3acfdd18820d" providerId="AD" clId="Web-{D8C1B104-69B3-B851-D0E4-3D53BD25AA5F}" dt="2023-02-15T10:46:12.733" v="45"/>
          <ac:spMkLst>
            <pc:docMk/>
            <pc:sldMk cId="2540940706" sldId="260"/>
            <ac:spMk id="8" creationId="{2B566528-1B12-4246-9431-5C2D7D081168}"/>
          </ac:spMkLst>
        </pc:spChg>
        <pc:spChg chg="add">
          <ac:chgData name="Olinda Furtado Sani (2132944)" userId="S::2132944@student.uwtsd.ac.uk::385e70fc-eeec-4129-a5dc-3acfdd18820d" providerId="AD" clId="Web-{D8C1B104-69B3-B851-D0E4-3D53BD25AA5F}" dt="2023-02-15T10:46:12.733" v="45"/>
          <ac:spMkLst>
            <pc:docMk/>
            <pc:sldMk cId="2540940706" sldId="260"/>
            <ac:spMk id="10" creationId="{2E80C965-DB6D-4F81-9E9E-B027384D0BD6}"/>
          </ac:spMkLst>
        </pc:spChg>
        <pc:spChg chg="add">
          <ac:chgData name="Olinda Furtado Sani (2132944)" userId="S::2132944@student.uwtsd.ac.uk::385e70fc-eeec-4129-a5dc-3acfdd18820d" providerId="AD" clId="Web-{D8C1B104-69B3-B851-D0E4-3D53BD25AA5F}" dt="2023-02-15T10:46:12.733" v="45"/>
          <ac:spMkLst>
            <pc:docMk/>
            <pc:sldMk cId="2540940706" sldId="260"/>
            <ac:spMk id="12" creationId="{A580F890-B085-4E95-96AA-55AEBEC5CE6E}"/>
          </ac:spMkLst>
        </pc:spChg>
        <pc:spChg chg="add">
          <ac:chgData name="Olinda Furtado Sani (2132944)" userId="S::2132944@student.uwtsd.ac.uk::385e70fc-eeec-4129-a5dc-3acfdd18820d" providerId="AD" clId="Web-{D8C1B104-69B3-B851-D0E4-3D53BD25AA5F}" dt="2023-02-15T10:46:12.733" v="45"/>
          <ac:spMkLst>
            <pc:docMk/>
            <pc:sldMk cId="2540940706" sldId="260"/>
            <ac:spMk id="14" creationId="{D3F51FEB-38FB-4F6C-9F7B-2F2AFAB65463}"/>
          </ac:spMkLst>
        </pc:spChg>
        <pc:spChg chg="add">
          <ac:chgData name="Olinda Furtado Sani (2132944)" userId="S::2132944@student.uwtsd.ac.uk::385e70fc-eeec-4129-a5dc-3acfdd18820d" providerId="AD" clId="Web-{D8C1B104-69B3-B851-D0E4-3D53BD25AA5F}" dt="2023-02-15T10:46:12.733" v="45"/>
          <ac:spMkLst>
            <pc:docMk/>
            <pc:sldMk cId="2540940706" sldId="260"/>
            <ac:spMk id="16" creationId="{1E547BA6-BAE0-43BB-A7CA-60F69CE252F0}"/>
          </ac:spMkLst>
        </pc:spChg>
      </pc:sldChg>
      <pc:sldMasterChg chg="del delSldLayout">
        <pc:chgData name="Olinda Furtado Sani (2132944)" userId="S::2132944@student.uwtsd.ac.uk::385e70fc-eeec-4129-a5dc-3acfdd18820d" providerId="AD" clId="Web-{D8C1B104-69B3-B851-D0E4-3D53BD25AA5F}" dt="2023-02-15T09:29:58.972" v="0"/>
        <pc:sldMasterMkLst>
          <pc:docMk/>
          <pc:sldMasterMk cId="3906637968" sldId="2147483826"/>
        </pc:sldMasterMkLst>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458140276" sldId="2147483815"/>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2894357441" sldId="2147483816"/>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2279818678" sldId="2147483817"/>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3756730654" sldId="2147483818"/>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626322307" sldId="2147483819"/>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3266922847" sldId="2147483820"/>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542607900" sldId="2147483821"/>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1057902563" sldId="2147483822"/>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1933513543" sldId="2147483823"/>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2288490787" sldId="2147483824"/>
          </pc:sldLayoutMkLst>
        </pc:sldLayoutChg>
        <pc:sldLayoutChg chg="del">
          <pc:chgData name="Olinda Furtado Sani (2132944)" userId="S::2132944@student.uwtsd.ac.uk::385e70fc-eeec-4129-a5dc-3acfdd18820d" providerId="AD" clId="Web-{D8C1B104-69B3-B851-D0E4-3D53BD25AA5F}" dt="2023-02-15T09:29:58.972" v="0"/>
          <pc:sldLayoutMkLst>
            <pc:docMk/>
            <pc:sldMasterMk cId="3906637968" sldId="2147483826"/>
            <pc:sldLayoutMk cId="482149200" sldId="2147483825"/>
          </pc:sldLayoutMkLst>
        </pc:sldLayoutChg>
      </pc:sldMasterChg>
      <pc:sldMasterChg chg="add del addSldLayout delSldLayout modSldLayout">
        <pc:chgData name="Olinda Furtado Sani (2132944)" userId="S::2132944@student.uwtsd.ac.uk::385e70fc-eeec-4129-a5dc-3acfdd18820d" providerId="AD" clId="Web-{D8C1B104-69B3-B851-D0E4-3D53BD25AA5F}" dt="2023-02-15T09:31:00.396" v="5"/>
        <pc:sldMasterMkLst>
          <pc:docMk/>
          <pc:sldMasterMk cId="877205773" sldId="2147483827"/>
        </pc:sldMasterMkLst>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3429201806" sldId="2147483828"/>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1234671015" sldId="2147483829"/>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2423847177" sldId="2147483830"/>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33391585" sldId="2147483831"/>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3023785467" sldId="2147483832"/>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3777070857" sldId="2147483833"/>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1336657105" sldId="2147483834"/>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770154824" sldId="2147483835"/>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3890150814" sldId="2147483836"/>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1775435031" sldId="2147483837"/>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3531568377" sldId="2147483838"/>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1915018309" sldId="2147483839"/>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842210779" sldId="2147483840"/>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3034570446" sldId="2147483841"/>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3109458013" sldId="2147483842"/>
          </pc:sldLayoutMkLst>
        </pc:sldLayoutChg>
        <pc:sldLayoutChg chg="add del mod replId">
          <pc:chgData name="Olinda Furtado Sani (2132944)" userId="S::2132944@student.uwtsd.ac.uk::385e70fc-eeec-4129-a5dc-3acfdd18820d" providerId="AD" clId="Web-{D8C1B104-69B3-B851-D0E4-3D53BD25AA5F}" dt="2023-02-15T09:31:00.396" v="5"/>
          <pc:sldLayoutMkLst>
            <pc:docMk/>
            <pc:sldMasterMk cId="877205773" sldId="2147483827"/>
            <pc:sldLayoutMk cId="8714618" sldId="2147483843"/>
          </pc:sldLayoutMkLst>
        </pc:sldLayoutChg>
      </pc:sldMasterChg>
      <pc:sldMasterChg chg="add del replId addSldLayout delSldLayout">
        <pc:chgData name="Olinda Furtado Sani (2132944)" userId="S::2132944@student.uwtsd.ac.uk::385e70fc-eeec-4129-a5dc-3acfdd18820d" providerId="AD" clId="Web-{D8C1B104-69B3-B851-D0E4-3D53BD25AA5F}" dt="2023-02-15T09:34:47.810" v="19"/>
        <pc:sldMasterMkLst>
          <pc:docMk/>
          <pc:sldMasterMk cId="3063445850" sldId="2147483844"/>
        </pc:sldMasterMkLst>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931335555" sldId="2147483845"/>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2438124012" sldId="2147483846"/>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741801854" sldId="2147483847"/>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1545304327" sldId="2147483848"/>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2863338088" sldId="2147483849"/>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1687771135" sldId="2147483850"/>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4199011621" sldId="2147483851"/>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232836799" sldId="2147483852"/>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285634065" sldId="2147483853"/>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1508266363" sldId="2147483854"/>
          </pc:sldLayoutMkLst>
        </pc:sldLayoutChg>
        <pc:sldLayoutChg chg="add del replId">
          <pc:chgData name="Olinda Furtado Sani (2132944)" userId="S::2132944@student.uwtsd.ac.uk::385e70fc-eeec-4129-a5dc-3acfdd18820d" providerId="AD" clId="Web-{D8C1B104-69B3-B851-D0E4-3D53BD25AA5F}" dt="2023-02-15T09:34:47.810" v="19"/>
          <pc:sldLayoutMkLst>
            <pc:docMk/>
            <pc:sldMasterMk cId="3063445850" sldId="2147483844"/>
            <pc:sldLayoutMk cId="2212312973" sldId="2147483855"/>
          </pc:sldLayoutMkLst>
        </pc:sldLayoutChg>
      </pc:sldMasterChg>
      <pc:sldMasterChg chg="add del addSldLayout delSldLayout">
        <pc:chgData name="Olinda Furtado Sani (2132944)" userId="S::2132944@student.uwtsd.ac.uk::385e70fc-eeec-4129-a5dc-3acfdd18820d" providerId="AD" clId="Web-{D8C1B104-69B3-B851-D0E4-3D53BD25AA5F}" dt="2023-02-15T09:31:00.349" v="4"/>
        <pc:sldMasterMkLst>
          <pc:docMk/>
          <pc:sldMasterMk cId="2012579213" sldId="2147483878"/>
        </pc:sldMasterMkLst>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3717964653" sldId="2147483867"/>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2171825751" sldId="2147483868"/>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603706356" sldId="2147483869"/>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629161918" sldId="2147483870"/>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3077849876" sldId="2147483871"/>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3057719224" sldId="2147483872"/>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1242517318" sldId="2147483873"/>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2606756284" sldId="2147483874"/>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1793275399" sldId="2147483875"/>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326179237" sldId="2147483876"/>
          </pc:sldLayoutMkLst>
        </pc:sldLayoutChg>
        <pc:sldLayoutChg chg="add del">
          <pc:chgData name="Olinda Furtado Sani (2132944)" userId="S::2132944@student.uwtsd.ac.uk::385e70fc-eeec-4129-a5dc-3acfdd18820d" providerId="AD" clId="Web-{D8C1B104-69B3-B851-D0E4-3D53BD25AA5F}" dt="2023-02-15T09:31:00.349" v="4"/>
          <pc:sldLayoutMkLst>
            <pc:docMk/>
            <pc:sldMasterMk cId="2012579213" sldId="2147483878"/>
            <pc:sldLayoutMk cId="2541311622" sldId="2147483877"/>
          </pc:sldLayoutMkLst>
        </pc:sldLayoutChg>
      </pc:sldMasterChg>
      <pc:sldMasterChg chg="add del addSldLayout delSldLayout">
        <pc:chgData name="Olinda Furtado Sani (2132944)" userId="S::2132944@student.uwtsd.ac.uk::385e70fc-eeec-4129-a5dc-3acfdd18820d" providerId="AD" clId="Web-{D8C1B104-69B3-B851-D0E4-3D53BD25AA5F}" dt="2023-02-15T09:36:19.126" v="28"/>
        <pc:sldMasterMkLst>
          <pc:docMk/>
          <pc:sldMasterMk cId="883003540" sldId="2147483892"/>
        </pc:sldMasterMkLst>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4167166745" sldId="2147483881"/>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2852122894" sldId="2147483882"/>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3355515909" sldId="2147483883"/>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984914797" sldId="2147483884"/>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3065794469" sldId="2147483885"/>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1286409172" sldId="2147483886"/>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283934026" sldId="2147483887"/>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2594321375" sldId="2147483888"/>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2310155514" sldId="2147483889"/>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205280351" sldId="2147483890"/>
          </pc:sldLayoutMkLst>
        </pc:sldLayoutChg>
        <pc:sldLayoutChg chg="add del">
          <pc:chgData name="Olinda Furtado Sani (2132944)" userId="S::2132944@student.uwtsd.ac.uk::385e70fc-eeec-4129-a5dc-3acfdd18820d" providerId="AD" clId="Web-{D8C1B104-69B3-B851-D0E4-3D53BD25AA5F}" dt="2023-02-15T09:36:19.126" v="28"/>
          <pc:sldLayoutMkLst>
            <pc:docMk/>
            <pc:sldMasterMk cId="883003540" sldId="2147483892"/>
            <pc:sldLayoutMk cId="2633127509" sldId="2147483891"/>
          </pc:sldLayoutMkLst>
        </pc:sldLayoutChg>
      </pc:sldMasterChg>
      <pc:sldMasterChg chg="add del addSldLayout delSldLayout">
        <pc:chgData name="Olinda Furtado Sani (2132944)" userId="S::2132944@student.uwtsd.ac.uk::385e70fc-eeec-4129-a5dc-3acfdd18820d" providerId="AD" clId="Web-{D8C1B104-69B3-B851-D0E4-3D53BD25AA5F}" dt="2023-02-15T09:36:03.531" v="25"/>
        <pc:sldMasterMkLst>
          <pc:docMk/>
          <pc:sldMasterMk cId="361985949" sldId="2147483893"/>
        </pc:sldMasterMkLst>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3308020967" sldId="2147483894"/>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2402910316" sldId="2147483895"/>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3895862660" sldId="2147483896"/>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206578351" sldId="2147483897"/>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779079082" sldId="2147483898"/>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48281901" sldId="2147483899"/>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1507711229" sldId="2147483900"/>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1198191255" sldId="2147483901"/>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3463853791" sldId="2147483902"/>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2681995286" sldId="2147483903"/>
          </pc:sldLayoutMkLst>
        </pc:sldLayoutChg>
        <pc:sldLayoutChg chg="add del">
          <pc:chgData name="Olinda Furtado Sani (2132944)" userId="S::2132944@student.uwtsd.ac.uk::385e70fc-eeec-4129-a5dc-3acfdd18820d" providerId="AD" clId="Web-{D8C1B104-69B3-B851-D0E4-3D53BD25AA5F}" dt="2023-02-15T09:36:03.531" v="25"/>
          <pc:sldLayoutMkLst>
            <pc:docMk/>
            <pc:sldMasterMk cId="361985949" sldId="2147483893"/>
            <pc:sldLayoutMk cId="2699100409" sldId="2147483904"/>
          </pc:sldLayoutMkLst>
        </pc:sldLayoutChg>
      </pc:sldMasterChg>
      <pc:sldMasterChg chg="add del addSldLayout delSldLayout">
        <pc:chgData name="Olinda Furtado Sani (2132944)" userId="S::2132944@student.uwtsd.ac.uk::385e70fc-eeec-4129-a5dc-3acfdd18820d" providerId="AD" clId="Web-{D8C1B104-69B3-B851-D0E4-3D53BD25AA5F}" dt="2023-02-15T09:36:19.001" v="27"/>
        <pc:sldMasterMkLst>
          <pc:docMk/>
          <pc:sldMasterMk cId="22158105" sldId="2147483955"/>
        </pc:sldMasterMkLst>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1640974472" sldId="2147483944"/>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3969627233" sldId="2147483945"/>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1472243182" sldId="2147483946"/>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1118105684" sldId="2147483947"/>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939114478" sldId="2147483948"/>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3170670267" sldId="2147483949"/>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3375620274" sldId="2147483950"/>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1501823933" sldId="2147483951"/>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2496126027" sldId="2147483952"/>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4019543774" sldId="2147483953"/>
          </pc:sldLayoutMkLst>
        </pc:sldLayoutChg>
        <pc:sldLayoutChg chg="add del">
          <pc:chgData name="Olinda Furtado Sani (2132944)" userId="S::2132944@student.uwtsd.ac.uk::385e70fc-eeec-4129-a5dc-3acfdd18820d" providerId="AD" clId="Web-{D8C1B104-69B3-B851-D0E4-3D53BD25AA5F}" dt="2023-02-15T09:36:19.001" v="27"/>
          <pc:sldLayoutMkLst>
            <pc:docMk/>
            <pc:sldMasterMk cId="22158105" sldId="2147483955"/>
            <pc:sldLayoutMk cId="375697646" sldId="2147483954"/>
          </pc:sldLayoutMkLst>
        </pc:sldLayoutChg>
      </pc:sldMasterChg>
      <pc:sldMasterChg chg="add addSldLayout">
        <pc:chgData name="Olinda Furtado Sani (2132944)" userId="S::2132944@student.uwtsd.ac.uk::385e70fc-eeec-4129-a5dc-3acfdd18820d" providerId="AD" clId="Web-{D8C1B104-69B3-B851-D0E4-3D53BD25AA5F}" dt="2023-02-15T09:36:19.126" v="28"/>
        <pc:sldMasterMkLst>
          <pc:docMk/>
          <pc:sldMasterMk cId="1881859139" sldId="2147483982"/>
        </pc:sldMasterMkLst>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3686479288" sldId="2147483970"/>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674651668" sldId="2147483971"/>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2338314162" sldId="2147483972"/>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873810440" sldId="2147483973"/>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776188424" sldId="2147483974"/>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110488502" sldId="2147483975"/>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3140892515" sldId="2147483976"/>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1745878202" sldId="2147483977"/>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3325412389" sldId="2147483978"/>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3493324562" sldId="2147483979"/>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2097480424" sldId="2147483980"/>
          </pc:sldLayoutMkLst>
        </pc:sldLayoutChg>
        <pc:sldLayoutChg chg="add">
          <pc:chgData name="Olinda Furtado Sani (2132944)" userId="S::2132944@student.uwtsd.ac.uk::385e70fc-eeec-4129-a5dc-3acfdd18820d" providerId="AD" clId="Web-{D8C1B104-69B3-B851-D0E4-3D53BD25AA5F}" dt="2023-02-15T09:36:19.126" v="28"/>
          <pc:sldLayoutMkLst>
            <pc:docMk/>
            <pc:sldMasterMk cId="1881859139" sldId="2147483982"/>
            <pc:sldLayoutMk cId="1401171474" sldId="2147483981"/>
          </pc:sldLayoutMkLst>
        </pc:sldLayoutChg>
      </pc:sldMasterChg>
      <pc:sldMasterChg chg="add del addSldLayout delSldLayout">
        <pc:chgData name="Olinda Furtado Sani (2132944)" userId="S::2132944@student.uwtsd.ac.uk::385e70fc-eeec-4129-a5dc-3acfdd18820d" providerId="AD" clId="Web-{D8C1B104-69B3-B851-D0E4-3D53BD25AA5F}" dt="2023-02-15T09:37:00.502" v="31"/>
        <pc:sldMasterMkLst>
          <pc:docMk/>
          <pc:sldMasterMk cId="3609802136" sldId="2147484006"/>
        </pc:sldMasterMkLst>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411218580" sldId="2147483995"/>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2758546055" sldId="2147483996"/>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1106958430" sldId="2147483997"/>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1198889254" sldId="2147483998"/>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2793978457" sldId="2147483999"/>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390391860" sldId="2147484000"/>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2149392958" sldId="2147484001"/>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829927333" sldId="2147484002"/>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4159740621" sldId="2147484003"/>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3424628819" sldId="2147484004"/>
          </pc:sldLayoutMkLst>
        </pc:sldLayoutChg>
        <pc:sldLayoutChg chg="add del">
          <pc:chgData name="Olinda Furtado Sani (2132944)" userId="S::2132944@student.uwtsd.ac.uk::385e70fc-eeec-4129-a5dc-3acfdd18820d" providerId="AD" clId="Web-{D8C1B104-69B3-B851-D0E4-3D53BD25AA5F}" dt="2023-02-15T09:37:00.502" v="31"/>
          <pc:sldLayoutMkLst>
            <pc:docMk/>
            <pc:sldMasterMk cId="3609802136" sldId="2147484006"/>
            <pc:sldLayoutMk cId="2643648577" sldId="2147484005"/>
          </pc:sldLayoutMkLst>
        </pc:sldLayoutChg>
      </pc:sldMasterChg>
      <pc:sldMasterChg chg="add del addSldLayout delSldLayout">
        <pc:chgData name="Olinda Furtado Sani (2132944)" userId="S::2132944@student.uwtsd.ac.uk::385e70fc-eeec-4129-a5dc-3acfdd18820d" providerId="AD" clId="Web-{D8C1B104-69B3-B851-D0E4-3D53BD25AA5F}" dt="2023-02-15T10:42:27.895" v="38"/>
        <pc:sldMasterMkLst>
          <pc:docMk/>
          <pc:sldMasterMk cId="3761894383" sldId="2147484032"/>
        </pc:sldMasterMkLst>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2633030759" sldId="2147484021"/>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3897265142" sldId="2147484022"/>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2938192893" sldId="2147484023"/>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1899023697" sldId="2147484024"/>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619326213" sldId="2147484025"/>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2518633632" sldId="2147484026"/>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3081265986" sldId="2147484027"/>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524971214" sldId="2147484028"/>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3063211266" sldId="2147484029"/>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2040700179" sldId="2147484030"/>
          </pc:sldLayoutMkLst>
        </pc:sldLayoutChg>
        <pc:sldLayoutChg chg="add del">
          <pc:chgData name="Olinda Furtado Sani (2132944)" userId="S::2132944@student.uwtsd.ac.uk::385e70fc-eeec-4129-a5dc-3acfdd18820d" providerId="AD" clId="Web-{D8C1B104-69B3-B851-D0E4-3D53BD25AA5F}" dt="2023-02-15T10:42:27.895" v="38"/>
          <pc:sldLayoutMkLst>
            <pc:docMk/>
            <pc:sldMasterMk cId="3761894383" sldId="2147484032"/>
            <pc:sldLayoutMk cId="3051706539" sldId="2147484031"/>
          </pc:sldLayoutMkLst>
        </pc:sldLayoutChg>
      </pc:sldMasterChg>
      <pc:sldMasterChg chg="add addSldLayout modSldLayout">
        <pc:chgData name="Olinda Furtado Sani (2132944)" userId="S::2132944@student.uwtsd.ac.uk::385e70fc-eeec-4129-a5dc-3acfdd18820d" providerId="AD" clId="Web-{D8C1B104-69B3-B851-D0E4-3D53BD25AA5F}" dt="2023-02-15T10:42:27.895" v="38"/>
        <pc:sldMasterMkLst>
          <pc:docMk/>
          <pc:sldMasterMk cId="4127702430" sldId="2147484033"/>
        </pc:sldMasterMkLst>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3170063581" sldId="2147484034"/>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2036473128" sldId="2147484035"/>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600710246" sldId="2147484036"/>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3028212185" sldId="2147484037"/>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3340670832" sldId="2147484038"/>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1232366290" sldId="2147484039"/>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3303714533" sldId="2147484040"/>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2747037015" sldId="2147484041"/>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2293041312" sldId="2147484042"/>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1498098492" sldId="2147484043"/>
          </pc:sldLayoutMkLst>
        </pc:sldLayoutChg>
        <pc:sldLayoutChg chg="add mod replId">
          <pc:chgData name="Olinda Furtado Sani (2132944)" userId="S::2132944@student.uwtsd.ac.uk::385e70fc-eeec-4129-a5dc-3acfdd18820d" providerId="AD" clId="Web-{D8C1B104-69B3-B851-D0E4-3D53BD25AA5F}" dt="2023-02-15T10:42:27.895" v="38"/>
          <pc:sldLayoutMkLst>
            <pc:docMk/>
            <pc:sldMasterMk cId="4127702430" sldId="2147484033"/>
            <pc:sldLayoutMk cId="1382370655" sldId="2147484044"/>
          </pc:sldLayoutMkLst>
        </pc:sldLayoutChg>
      </pc:sldMasterChg>
    </pc:docChg>
  </pc:docChgLst>
  <pc:docChgLst>
    <pc:chgData name="Olinda Furtado Sani (2132944)" userId="S::2132944@student.uwtsd.ac.uk::385e70fc-eeec-4129-a5dc-3acfdd18820d" providerId="AD" clId="Web-{6839341D-E7BE-EACA-A00D-E660EF011154}"/>
    <pc:docChg chg="modSld">
      <pc:chgData name="Olinda Furtado Sani (2132944)" userId="S::2132944@student.uwtsd.ac.uk::385e70fc-eeec-4129-a5dc-3acfdd18820d" providerId="AD" clId="Web-{6839341D-E7BE-EACA-A00D-E660EF011154}" dt="2023-02-19T16:48:21.809" v="50" actId="20577"/>
      <pc:docMkLst>
        <pc:docMk/>
      </pc:docMkLst>
      <pc:sldChg chg="modSp">
        <pc:chgData name="Olinda Furtado Sani (2132944)" userId="S::2132944@student.uwtsd.ac.uk::385e70fc-eeec-4129-a5dc-3acfdd18820d" providerId="AD" clId="Web-{6839341D-E7BE-EACA-A00D-E660EF011154}" dt="2023-02-19T14:56:57.178" v="0" actId="14100"/>
        <pc:sldMkLst>
          <pc:docMk/>
          <pc:sldMk cId="2648987032" sldId="257"/>
        </pc:sldMkLst>
        <pc:graphicFrameChg chg="mod">
          <ac:chgData name="Olinda Furtado Sani (2132944)" userId="S::2132944@student.uwtsd.ac.uk::385e70fc-eeec-4129-a5dc-3acfdd18820d" providerId="AD" clId="Web-{6839341D-E7BE-EACA-A00D-E660EF011154}" dt="2023-02-19T14:56:57.178" v="0" actId="14100"/>
          <ac:graphicFrameMkLst>
            <pc:docMk/>
            <pc:sldMk cId="2648987032" sldId="257"/>
            <ac:graphicFrameMk id="46" creationId="{64E4135C-DEB2-0FFC-2E22-4AC1A0F0F98B}"/>
          </ac:graphicFrameMkLst>
        </pc:graphicFrameChg>
      </pc:sldChg>
      <pc:sldChg chg="modSp">
        <pc:chgData name="Olinda Furtado Sani (2132944)" userId="S::2132944@student.uwtsd.ac.uk::385e70fc-eeec-4129-a5dc-3acfdd18820d" providerId="AD" clId="Web-{6839341D-E7BE-EACA-A00D-E660EF011154}" dt="2023-02-19T16:46:17.617" v="22" actId="1076"/>
        <pc:sldMkLst>
          <pc:docMk/>
          <pc:sldMk cId="1344830173" sldId="259"/>
        </pc:sldMkLst>
        <pc:graphicFrameChg chg="mod modGraphic">
          <ac:chgData name="Olinda Furtado Sani (2132944)" userId="S::2132944@student.uwtsd.ac.uk::385e70fc-eeec-4129-a5dc-3acfdd18820d" providerId="AD" clId="Web-{6839341D-E7BE-EACA-A00D-E660EF011154}" dt="2023-02-19T16:46:17.617" v="22" actId="1076"/>
          <ac:graphicFrameMkLst>
            <pc:docMk/>
            <pc:sldMk cId="1344830173" sldId="259"/>
            <ac:graphicFrameMk id="5" creationId="{259088D6-1071-66CC-54F1-339CC172ABCF}"/>
          </ac:graphicFrameMkLst>
        </pc:graphicFrameChg>
      </pc:sldChg>
      <pc:sldChg chg="modSp">
        <pc:chgData name="Olinda Furtado Sani (2132944)" userId="S::2132944@student.uwtsd.ac.uk::385e70fc-eeec-4129-a5dc-3acfdd18820d" providerId="AD" clId="Web-{6839341D-E7BE-EACA-A00D-E660EF011154}" dt="2023-02-19T16:48:21.809" v="50" actId="20577"/>
        <pc:sldMkLst>
          <pc:docMk/>
          <pc:sldMk cId="2303710296" sldId="261"/>
        </pc:sldMkLst>
        <pc:spChg chg="mod">
          <ac:chgData name="Olinda Furtado Sani (2132944)" userId="S::2132944@student.uwtsd.ac.uk::385e70fc-eeec-4129-a5dc-3acfdd18820d" providerId="AD" clId="Web-{6839341D-E7BE-EACA-A00D-E660EF011154}" dt="2023-02-19T16:48:21.809" v="50" actId="20577"/>
          <ac:spMkLst>
            <pc:docMk/>
            <pc:sldMk cId="2303710296" sldId="261"/>
            <ac:spMk id="3" creationId="{5604478E-64F3-8E01-BE2E-39C2E9DCF49D}"/>
          </ac:spMkLst>
        </pc:spChg>
      </pc:sldChg>
      <pc:sldChg chg="addSp modSp mod setBg">
        <pc:chgData name="Olinda Furtado Sani (2132944)" userId="S::2132944@student.uwtsd.ac.uk::385e70fc-eeec-4129-a5dc-3acfdd18820d" providerId="AD" clId="Web-{6839341D-E7BE-EACA-A00D-E660EF011154}" dt="2023-02-19T16:32:24.035" v="10"/>
        <pc:sldMkLst>
          <pc:docMk/>
          <pc:sldMk cId="2245788182" sldId="263"/>
        </pc:sldMkLst>
        <pc:spChg chg="mod">
          <ac:chgData name="Olinda Furtado Sani (2132944)" userId="S::2132944@student.uwtsd.ac.uk::385e70fc-eeec-4129-a5dc-3acfdd18820d" providerId="AD" clId="Web-{6839341D-E7BE-EACA-A00D-E660EF011154}" dt="2023-02-19T16:32:24.035" v="10"/>
          <ac:spMkLst>
            <pc:docMk/>
            <pc:sldMk cId="2245788182" sldId="263"/>
            <ac:spMk id="2" creationId="{C78F5E59-FBA6-25CB-4EBD-F4387A77E163}"/>
          </ac:spMkLst>
        </pc:spChg>
        <pc:spChg chg="mod">
          <ac:chgData name="Olinda Furtado Sani (2132944)" userId="S::2132944@student.uwtsd.ac.uk::385e70fc-eeec-4129-a5dc-3acfdd18820d" providerId="AD" clId="Web-{6839341D-E7BE-EACA-A00D-E660EF011154}" dt="2023-02-19T16:32:24.035" v="10"/>
          <ac:spMkLst>
            <pc:docMk/>
            <pc:sldMk cId="2245788182" sldId="263"/>
            <ac:spMk id="3" creationId="{3811CB25-A60A-8E16-A248-AEB30A358E25}"/>
          </ac:spMkLst>
        </pc:spChg>
        <pc:spChg chg="add">
          <ac:chgData name="Olinda Furtado Sani (2132944)" userId="S::2132944@student.uwtsd.ac.uk::385e70fc-eeec-4129-a5dc-3acfdd18820d" providerId="AD" clId="Web-{6839341D-E7BE-EACA-A00D-E660EF011154}" dt="2023-02-19T16:32:24.035" v="10"/>
          <ac:spMkLst>
            <pc:docMk/>
            <pc:sldMk cId="2245788182" sldId="263"/>
            <ac:spMk id="9" creationId="{2C61293E-6EBE-43EF-A52C-9BEBFD7679D4}"/>
          </ac:spMkLst>
        </pc:spChg>
        <pc:spChg chg="add">
          <ac:chgData name="Olinda Furtado Sani (2132944)" userId="S::2132944@student.uwtsd.ac.uk::385e70fc-eeec-4129-a5dc-3acfdd18820d" providerId="AD" clId="Web-{6839341D-E7BE-EACA-A00D-E660EF011154}" dt="2023-02-19T16:32:24.035" v="10"/>
          <ac:spMkLst>
            <pc:docMk/>
            <pc:sldMk cId="2245788182" sldId="263"/>
            <ac:spMk id="11" creationId="{21540236-BFD5-4A9D-8840-4703E7F76825}"/>
          </ac:spMkLst>
        </pc:spChg>
        <pc:picChg chg="add">
          <ac:chgData name="Olinda Furtado Sani (2132944)" userId="S::2132944@student.uwtsd.ac.uk::385e70fc-eeec-4129-a5dc-3acfdd18820d" providerId="AD" clId="Web-{6839341D-E7BE-EACA-A00D-E660EF011154}" dt="2023-02-19T16:32:24.035" v="10"/>
          <ac:picMkLst>
            <pc:docMk/>
            <pc:sldMk cId="2245788182" sldId="263"/>
            <ac:picMk id="5" creationId="{19C920D6-142C-E7D1-801E-20EC502AC38F}"/>
          </ac:picMkLst>
        </pc:picChg>
      </pc:sldChg>
    </pc:docChg>
  </pc:docChgLst>
</pc:chgInfo>
</file>

<file path=ppt/diagrams/_rels/data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2.svg"/><Relationship Id="rId3" Type="http://schemas.openxmlformats.org/officeDocument/2006/relationships/image" Target="../media/image7.png"/><Relationship Id="rId7" Type="http://schemas.openxmlformats.org/officeDocument/2006/relationships/image" Target="../media/image11.png"/><Relationship Id="rId2" Type="http://schemas.openxmlformats.org/officeDocument/2006/relationships/image" Target="../media/image6.svg"/><Relationship Id="rId1" Type="http://schemas.openxmlformats.org/officeDocument/2006/relationships/image" Target="../media/image5.png"/><Relationship Id="rId6" Type="http://schemas.openxmlformats.org/officeDocument/2006/relationships/image" Target="../media/image10.svg"/><Relationship Id="rId5" Type="http://schemas.openxmlformats.org/officeDocument/2006/relationships/image" Target="../media/image9.png"/><Relationship Id="rId10" Type="http://schemas.openxmlformats.org/officeDocument/2006/relationships/image" Target="../media/image14.svg"/><Relationship Id="rId4" Type="http://schemas.openxmlformats.org/officeDocument/2006/relationships/image" Target="../media/image8.svg"/><Relationship Id="rId9" Type="http://schemas.openxmlformats.org/officeDocument/2006/relationships/image" Target="../media/image13.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9635887-DEA5-4593-98B9-F9126C79D960}" type="doc">
      <dgm:prSet loTypeId="urn:microsoft.com/office/officeart/2005/8/layout/cycle2" loCatId="cycle" qsTypeId="urn:microsoft.com/office/officeart/2005/8/quickstyle/simple1" qsCatId="simple" csTypeId="urn:microsoft.com/office/officeart/2005/8/colors/accent1_2" csCatId="accent1"/>
      <dgm:spPr/>
      <dgm:t>
        <a:bodyPr/>
        <a:lstStyle/>
        <a:p>
          <a:endParaRPr lang="en-US"/>
        </a:p>
      </dgm:t>
    </dgm:pt>
    <dgm:pt modelId="{4CA28FE3-A3A4-499E-87B5-3EDC5D78321F}">
      <dgm:prSet/>
      <dgm:spPr/>
      <dgm:t>
        <a:bodyPr/>
        <a:lstStyle/>
        <a:p>
          <a:r>
            <a:rPr lang="en-GB"/>
            <a:t>Working with children in a social care setting development Timeline  skills from the point of birth to Threshold of independence. </a:t>
          </a:r>
          <a:endParaRPr lang="en-US"/>
        </a:p>
      </dgm:t>
    </dgm:pt>
    <dgm:pt modelId="{8112823D-476B-4126-9FD6-55FE85AF1534}" type="parTrans" cxnId="{CFCF1DFF-DE99-4707-8632-27283C97FABB}">
      <dgm:prSet/>
      <dgm:spPr/>
      <dgm:t>
        <a:bodyPr/>
        <a:lstStyle/>
        <a:p>
          <a:endParaRPr lang="en-US"/>
        </a:p>
      </dgm:t>
    </dgm:pt>
    <dgm:pt modelId="{CB91C55D-597A-459C-95E1-EE679598A7CC}" type="sibTrans" cxnId="{CFCF1DFF-DE99-4707-8632-27283C97FABB}">
      <dgm:prSet/>
      <dgm:spPr/>
      <dgm:t>
        <a:bodyPr/>
        <a:lstStyle/>
        <a:p>
          <a:endParaRPr lang="en-US"/>
        </a:p>
      </dgm:t>
    </dgm:pt>
    <dgm:pt modelId="{BD7B27EA-6FC4-460A-82B6-65A68B9DA19E}">
      <dgm:prSet/>
      <dgm:spPr/>
      <dgm:t>
        <a:bodyPr/>
        <a:lstStyle/>
        <a:p>
          <a:r>
            <a:rPr lang="en-GB"/>
            <a:t>Based on Basic components to piaget's theory.</a:t>
          </a:r>
          <a:endParaRPr lang="en-US"/>
        </a:p>
      </dgm:t>
    </dgm:pt>
    <dgm:pt modelId="{3B916772-6C0C-4984-B784-75EF7B2350DA}" type="parTrans" cxnId="{51C7AB6D-D3C0-4CF6-A2CE-29E03C0A0951}">
      <dgm:prSet/>
      <dgm:spPr/>
      <dgm:t>
        <a:bodyPr/>
        <a:lstStyle/>
        <a:p>
          <a:endParaRPr lang="en-US"/>
        </a:p>
      </dgm:t>
    </dgm:pt>
    <dgm:pt modelId="{8AF348F1-2856-475E-ABCA-266BB33A99A0}" type="sibTrans" cxnId="{51C7AB6D-D3C0-4CF6-A2CE-29E03C0A0951}">
      <dgm:prSet/>
      <dgm:spPr/>
      <dgm:t>
        <a:bodyPr/>
        <a:lstStyle/>
        <a:p>
          <a:endParaRPr lang="en-US"/>
        </a:p>
      </dgm:t>
    </dgm:pt>
    <dgm:pt modelId="{43EA0BAA-C586-4F59-8B58-CE006A31DABF}" type="pres">
      <dgm:prSet presAssocID="{C9635887-DEA5-4593-98B9-F9126C79D960}" presName="cycle" presStyleCnt="0">
        <dgm:presLayoutVars>
          <dgm:dir/>
          <dgm:resizeHandles val="exact"/>
        </dgm:presLayoutVars>
      </dgm:prSet>
      <dgm:spPr/>
    </dgm:pt>
    <dgm:pt modelId="{3FCB0215-5FBE-4EB3-8083-BFBB93804D81}" type="pres">
      <dgm:prSet presAssocID="{4CA28FE3-A3A4-499E-87B5-3EDC5D78321F}" presName="node" presStyleLbl="node1" presStyleIdx="0" presStyleCnt="2">
        <dgm:presLayoutVars>
          <dgm:bulletEnabled val="1"/>
        </dgm:presLayoutVars>
      </dgm:prSet>
      <dgm:spPr/>
    </dgm:pt>
    <dgm:pt modelId="{65FDF64C-649B-42C8-8A36-AED4D0419EE5}" type="pres">
      <dgm:prSet presAssocID="{CB91C55D-597A-459C-95E1-EE679598A7CC}" presName="sibTrans" presStyleLbl="sibTrans2D1" presStyleIdx="0" presStyleCnt="2"/>
      <dgm:spPr/>
    </dgm:pt>
    <dgm:pt modelId="{D81C2CBF-CB4D-462B-96BC-6FA8C3D4D9BD}" type="pres">
      <dgm:prSet presAssocID="{CB91C55D-597A-459C-95E1-EE679598A7CC}" presName="connectorText" presStyleLbl="sibTrans2D1" presStyleIdx="0" presStyleCnt="2"/>
      <dgm:spPr/>
    </dgm:pt>
    <dgm:pt modelId="{F6237C19-F3E3-4BB1-AE88-ABDFC8693344}" type="pres">
      <dgm:prSet presAssocID="{BD7B27EA-6FC4-460A-82B6-65A68B9DA19E}" presName="node" presStyleLbl="node1" presStyleIdx="1" presStyleCnt="2">
        <dgm:presLayoutVars>
          <dgm:bulletEnabled val="1"/>
        </dgm:presLayoutVars>
      </dgm:prSet>
      <dgm:spPr/>
    </dgm:pt>
    <dgm:pt modelId="{C5CFAF63-ED57-46DB-99CB-C98BB73E19D6}" type="pres">
      <dgm:prSet presAssocID="{8AF348F1-2856-475E-ABCA-266BB33A99A0}" presName="sibTrans" presStyleLbl="sibTrans2D1" presStyleIdx="1" presStyleCnt="2"/>
      <dgm:spPr/>
    </dgm:pt>
    <dgm:pt modelId="{AC9B4064-1DC4-4F6E-A3B4-AA24B2ED1325}" type="pres">
      <dgm:prSet presAssocID="{8AF348F1-2856-475E-ABCA-266BB33A99A0}" presName="connectorText" presStyleLbl="sibTrans2D1" presStyleIdx="1" presStyleCnt="2"/>
      <dgm:spPr/>
    </dgm:pt>
  </dgm:ptLst>
  <dgm:cxnLst>
    <dgm:cxn modelId="{FCCDF308-4F0B-4F57-81F2-57F0D2654F23}" type="presOf" srcId="{BD7B27EA-6FC4-460A-82B6-65A68B9DA19E}" destId="{F6237C19-F3E3-4BB1-AE88-ABDFC8693344}" srcOrd="0" destOrd="0" presId="urn:microsoft.com/office/officeart/2005/8/layout/cycle2"/>
    <dgm:cxn modelId="{FC617022-F4E0-417B-9DEA-92451B356CE5}" type="presOf" srcId="{CB91C55D-597A-459C-95E1-EE679598A7CC}" destId="{D81C2CBF-CB4D-462B-96BC-6FA8C3D4D9BD}" srcOrd="1" destOrd="0" presId="urn:microsoft.com/office/officeart/2005/8/layout/cycle2"/>
    <dgm:cxn modelId="{F036B832-4BD8-4AFE-9D78-3085D947C1E0}" type="presOf" srcId="{C9635887-DEA5-4593-98B9-F9126C79D960}" destId="{43EA0BAA-C586-4F59-8B58-CE006A31DABF}" srcOrd="0" destOrd="0" presId="urn:microsoft.com/office/officeart/2005/8/layout/cycle2"/>
    <dgm:cxn modelId="{8BDBCD46-29B3-442E-93C0-3D93CC216B40}" type="presOf" srcId="{4CA28FE3-A3A4-499E-87B5-3EDC5D78321F}" destId="{3FCB0215-5FBE-4EB3-8083-BFBB93804D81}" srcOrd="0" destOrd="0" presId="urn:microsoft.com/office/officeart/2005/8/layout/cycle2"/>
    <dgm:cxn modelId="{51C7AB6D-D3C0-4CF6-A2CE-29E03C0A0951}" srcId="{C9635887-DEA5-4593-98B9-F9126C79D960}" destId="{BD7B27EA-6FC4-460A-82B6-65A68B9DA19E}" srcOrd="1" destOrd="0" parTransId="{3B916772-6C0C-4984-B784-75EF7B2350DA}" sibTransId="{8AF348F1-2856-475E-ABCA-266BB33A99A0}"/>
    <dgm:cxn modelId="{33ABFFA4-6963-4C43-9514-E41826657566}" type="presOf" srcId="{8AF348F1-2856-475E-ABCA-266BB33A99A0}" destId="{AC9B4064-1DC4-4F6E-A3B4-AA24B2ED1325}" srcOrd="1" destOrd="0" presId="urn:microsoft.com/office/officeart/2005/8/layout/cycle2"/>
    <dgm:cxn modelId="{32EAE0D6-35AF-45EF-8B1C-26EB3BA6CCF7}" type="presOf" srcId="{8AF348F1-2856-475E-ABCA-266BB33A99A0}" destId="{C5CFAF63-ED57-46DB-99CB-C98BB73E19D6}" srcOrd="0" destOrd="0" presId="urn:microsoft.com/office/officeart/2005/8/layout/cycle2"/>
    <dgm:cxn modelId="{87EE0DE4-4319-43AC-B456-57A92C0E6B23}" type="presOf" srcId="{CB91C55D-597A-459C-95E1-EE679598A7CC}" destId="{65FDF64C-649B-42C8-8A36-AED4D0419EE5}" srcOrd="0" destOrd="0" presId="urn:microsoft.com/office/officeart/2005/8/layout/cycle2"/>
    <dgm:cxn modelId="{CFCF1DFF-DE99-4707-8632-27283C97FABB}" srcId="{C9635887-DEA5-4593-98B9-F9126C79D960}" destId="{4CA28FE3-A3A4-499E-87B5-3EDC5D78321F}" srcOrd="0" destOrd="0" parTransId="{8112823D-476B-4126-9FD6-55FE85AF1534}" sibTransId="{CB91C55D-597A-459C-95E1-EE679598A7CC}"/>
    <dgm:cxn modelId="{B4A192B1-8016-4EA9-A24A-14568FA6328E}" type="presParOf" srcId="{43EA0BAA-C586-4F59-8B58-CE006A31DABF}" destId="{3FCB0215-5FBE-4EB3-8083-BFBB93804D81}" srcOrd="0" destOrd="0" presId="urn:microsoft.com/office/officeart/2005/8/layout/cycle2"/>
    <dgm:cxn modelId="{9E73AF22-2F41-4876-92B9-F714EC3EE0EA}" type="presParOf" srcId="{43EA0BAA-C586-4F59-8B58-CE006A31DABF}" destId="{65FDF64C-649B-42C8-8A36-AED4D0419EE5}" srcOrd="1" destOrd="0" presId="urn:microsoft.com/office/officeart/2005/8/layout/cycle2"/>
    <dgm:cxn modelId="{05CEA924-8718-4D4C-82C7-6E183C8D2C30}" type="presParOf" srcId="{65FDF64C-649B-42C8-8A36-AED4D0419EE5}" destId="{D81C2CBF-CB4D-462B-96BC-6FA8C3D4D9BD}" srcOrd="0" destOrd="0" presId="urn:microsoft.com/office/officeart/2005/8/layout/cycle2"/>
    <dgm:cxn modelId="{001534D3-A92C-4A94-A599-A5DB79BB87F0}" type="presParOf" srcId="{43EA0BAA-C586-4F59-8B58-CE006A31DABF}" destId="{F6237C19-F3E3-4BB1-AE88-ABDFC8693344}" srcOrd="2" destOrd="0" presId="urn:microsoft.com/office/officeart/2005/8/layout/cycle2"/>
    <dgm:cxn modelId="{9BEF40D4-CA87-40CB-9302-665A178E86EB}" type="presParOf" srcId="{43EA0BAA-C586-4F59-8B58-CE006A31DABF}" destId="{C5CFAF63-ED57-46DB-99CB-C98BB73E19D6}" srcOrd="3" destOrd="0" presId="urn:microsoft.com/office/officeart/2005/8/layout/cycle2"/>
    <dgm:cxn modelId="{5C64C083-5E3C-4376-99A3-051B42B9A34B}" type="presParOf" srcId="{C5CFAF63-ED57-46DB-99CB-C98BB73E19D6}" destId="{AC9B4064-1DC4-4F6E-A3B4-AA24B2ED1325}" srcOrd="0" destOrd="0" presId="urn:microsoft.com/office/officeart/2005/8/layout/cycle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D31ABA0-6211-4A55-B72F-B32F63AE48F9}" type="doc">
      <dgm:prSet loTypeId="urn:microsoft.com/office/officeart/2005/8/layout/process1" loCatId="process" qsTypeId="urn:microsoft.com/office/officeart/2005/8/quickstyle/simple5" qsCatId="simple" csTypeId="urn:microsoft.com/office/officeart/2005/8/colors/colorful1" csCatId="colorful"/>
      <dgm:spPr/>
      <dgm:t>
        <a:bodyPr/>
        <a:lstStyle/>
        <a:p>
          <a:endParaRPr lang="en-US"/>
        </a:p>
      </dgm:t>
    </dgm:pt>
    <dgm:pt modelId="{3CF841C7-4E29-4F29-8512-8ED85FEF3400}">
      <dgm:prSet/>
      <dgm:spPr/>
      <dgm:t>
        <a:bodyPr/>
        <a:lstStyle/>
        <a:p>
          <a:r>
            <a:rPr lang="en-GB"/>
            <a:t>What skills does playdough develop in toddlers?</a:t>
          </a:r>
          <a:endParaRPr lang="en-US"/>
        </a:p>
      </dgm:t>
    </dgm:pt>
    <dgm:pt modelId="{C801023C-89E3-4B64-A695-5ED069A73FBC}" type="parTrans" cxnId="{17A8793D-2A12-4F9A-8974-1F8999FF5A5A}">
      <dgm:prSet/>
      <dgm:spPr/>
      <dgm:t>
        <a:bodyPr/>
        <a:lstStyle/>
        <a:p>
          <a:endParaRPr lang="en-US"/>
        </a:p>
      </dgm:t>
    </dgm:pt>
    <dgm:pt modelId="{F0F79D1C-119E-41F6-B5C1-DBE09A827964}" type="sibTrans" cxnId="{17A8793D-2A12-4F9A-8974-1F8999FF5A5A}">
      <dgm:prSet/>
      <dgm:spPr/>
      <dgm:t>
        <a:bodyPr/>
        <a:lstStyle/>
        <a:p>
          <a:endParaRPr lang="en-US"/>
        </a:p>
      </dgm:t>
    </dgm:pt>
    <dgm:pt modelId="{F01D250E-018A-420B-879E-743F83615ECA}">
      <dgm:prSet/>
      <dgm:spPr/>
      <dgm:t>
        <a:bodyPr/>
        <a:lstStyle/>
        <a:p>
          <a:r>
            <a:rPr lang="en-GB"/>
            <a:t>The squeezing, pinching and pulling movements also strengthen your child’s hand muscles and develop fine motor skills. </a:t>
          </a:r>
          <a:endParaRPr lang="en-US"/>
        </a:p>
      </dgm:t>
    </dgm:pt>
    <dgm:pt modelId="{316F4864-71BC-4703-946A-1AE75079CBBF}" type="parTrans" cxnId="{6ED70CC1-753B-419D-8AE2-56054DCE19CF}">
      <dgm:prSet/>
      <dgm:spPr/>
      <dgm:t>
        <a:bodyPr/>
        <a:lstStyle/>
        <a:p>
          <a:endParaRPr lang="en-US"/>
        </a:p>
      </dgm:t>
    </dgm:pt>
    <dgm:pt modelId="{254B6944-24BA-4C04-9309-191E589D7F96}" type="sibTrans" cxnId="{6ED70CC1-753B-419D-8AE2-56054DCE19CF}">
      <dgm:prSet/>
      <dgm:spPr/>
      <dgm:t>
        <a:bodyPr/>
        <a:lstStyle/>
        <a:p>
          <a:endParaRPr lang="en-US"/>
        </a:p>
      </dgm:t>
    </dgm:pt>
    <dgm:pt modelId="{49563655-5696-41FB-8171-DFDA0A8666E2}">
      <dgm:prSet/>
      <dgm:spPr/>
      <dgm:t>
        <a:bodyPr/>
        <a:lstStyle/>
        <a:p>
          <a:pPr rtl="0"/>
          <a:r>
            <a:rPr lang="en-GB"/>
            <a:t>Its calming for children playing with clay can help ease tension, release excess energy, improve focus and make from playdough creating objects from scratch encourages kids to stretch their imaginations and think in new and innovative ways </a:t>
          </a:r>
          <a:r>
            <a:rPr lang="en-GB">
              <a:latin typeface="Calibri Light" panose="020F0302020204030204"/>
            </a:rPr>
            <a:t>hand eye</a:t>
          </a:r>
          <a:r>
            <a:rPr lang="en-GB"/>
            <a:t> coordination develops hand eye co-ordination by forcing them to manipulate the materials to fit their ideas. </a:t>
          </a:r>
          <a:endParaRPr lang="en-US"/>
        </a:p>
      </dgm:t>
    </dgm:pt>
    <dgm:pt modelId="{ADBBF17E-D505-4372-B828-AD21E14707CA}" type="parTrans" cxnId="{7124DDCE-915B-49E2-9C46-9C75730564DC}">
      <dgm:prSet/>
      <dgm:spPr/>
      <dgm:t>
        <a:bodyPr/>
        <a:lstStyle/>
        <a:p>
          <a:endParaRPr lang="en-US"/>
        </a:p>
      </dgm:t>
    </dgm:pt>
    <dgm:pt modelId="{F885B98D-9D51-40EC-B9BE-A966AE29CE38}" type="sibTrans" cxnId="{7124DDCE-915B-49E2-9C46-9C75730564DC}">
      <dgm:prSet/>
      <dgm:spPr/>
      <dgm:t>
        <a:bodyPr/>
        <a:lstStyle/>
        <a:p>
          <a:endParaRPr lang="en-US"/>
        </a:p>
      </dgm:t>
    </dgm:pt>
    <dgm:pt modelId="{F52E69F3-B494-434F-AA8A-064E143C0266}" type="pres">
      <dgm:prSet presAssocID="{4D31ABA0-6211-4A55-B72F-B32F63AE48F9}" presName="Name0" presStyleCnt="0">
        <dgm:presLayoutVars>
          <dgm:dir/>
          <dgm:resizeHandles val="exact"/>
        </dgm:presLayoutVars>
      </dgm:prSet>
      <dgm:spPr/>
    </dgm:pt>
    <dgm:pt modelId="{B477BFAB-7476-4327-A149-69B5F25D014A}" type="pres">
      <dgm:prSet presAssocID="{3CF841C7-4E29-4F29-8512-8ED85FEF3400}" presName="node" presStyleLbl="node1" presStyleIdx="0" presStyleCnt="1">
        <dgm:presLayoutVars>
          <dgm:bulletEnabled val="1"/>
        </dgm:presLayoutVars>
      </dgm:prSet>
      <dgm:spPr/>
    </dgm:pt>
  </dgm:ptLst>
  <dgm:cxnLst>
    <dgm:cxn modelId="{D138281B-BEE9-4346-9654-0C2BDCF4F758}" type="presOf" srcId="{F01D250E-018A-420B-879E-743F83615ECA}" destId="{B477BFAB-7476-4327-A149-69B5F25D014A}" srcOrd="0" destOrd="1" presId="urn:microsoft.com/office/officeart/2005/8/layout/process1"/>
    <dgm:cxn modelId="{6891A538-B489-4B0D-A60D-49368EEEA4AF}" type="presOf" srcId="{3CF841C7-4E29-4F29-8512-8ED85FEF3400}" destId="{B477BFAB-7476-4327-A149-69B5F25D014A}" srcOrd="0" destOrd="0" presId="urn:microsoft.com/office/officeart/2005/8/layout/process1"/>
    <dgm:cxn modelId="{17A8793D-2A12-4F9A-8974-1F8999FF5A5A}" srcId="{4D31ABA0-6211-4A55-B72F-B32F63AE48F9}" destId="{3CF841C7-4E29-4F29-8512-8ED85FEF3400}" srcOrd="0" destOrd="0" parTransId="{C801023C-89E3-4B64-A695-5ED069A73FBC}" sibTransId="{F0F79D1C-119E-41F6-B5C1-DBE09A827964}"/>
    <dgm:cxn modelId="{1EC5B76C-BBA0-4C0D-BC7B-73A4996B0F79}" type="presOf" srcId="{4D31ABA0-6211-4A55-B72F-B32F63AE48F9}" destId="{F52E69F3-B494-434F-AA8A-064E143C0266}" srcOrd="0" destOrd="0" presId="urn:microsoft.com/office/officeart/2005/8/layout/process1"/>
    <dgm:cxn modelId="{FA8034B9-F5C2-461E-8F1D-FD753C4C20B5}" type="presOf" srcId="{49563655-5696-41FB-8171-DFDA0A8666E2}" destId="{B477BFAB-7476-4327-A149-69B5F25D014A}" srcOrd="0" destOrd="2" presId="urn:microsoft.com/office/officeart/2005/8/layout/process1"/>
    <dgm:cxn modelId="{6ED70CC1-753B-419D-8AE2-56054DCE19CF}" srcId="{3CF841C7-4E29-4F29-8512-8ED85FEF3400}" destId="{F01D250E-018A-420B-879E-743F83615ECA}" srcOrd="0" destOrd="0" parTransId="{316F4864-71BC-4703-946A-1AE75079CBBF}" sibTransId="{254B6944-24BA-4C04-9309-191E589D7F96}"/>
    <dgm:cxn modelId="{7124DDCE-915B-49E2-9C46-9C75730564DC}" srcId="{3CF841C7-4E29-4F29-8512-8ED85FEF3400}" destId="{49563655-5696-41FB-8171-DFDA0A8666E2}" srcOrd="1" destOrd="0" parTransId="{ADBBF17E-D505-4372-B828-AD21E14707CA}" sibTransId="{F885B98D-9D51-40EC-B9BE-A966AE29CE38}"/>
    <dgm:cxn modelId="{80AAA994-7632-4381-8A47-9C4972DC3D4E}" type="presParOf" srcId="{F52E69F3-B494-434F-AA8A-064E143C0266}" destId="{B477BFAB-7476-4327-A149-69B5F25D014A}" srcOrd="0" destOrd="0" presId="urn:microsoft.com/office/officeart/2005/8/layout/process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514051B-4CB0-4145-8DC9-DCE0A2613B6F}" type="doc">
      <dgm:prSet loTypeId="urn:microsoft.com/office/officeart/2018/2/layout/IconLabelList" loCatId="icon" qsTypeId="urn:microsoft.com/office/officeart/2005/8/quickstyle/simple1" qsCatId="simple" csTypeId="urn:microsoft.com/office/officeart/2005/8/colors/accent1_2" csCatId="accent1" phldr="1"/>
      <dgm:spPr/>
      <dgm:t>
        <a:bodyPr/>
        <a:lstStyle/>
        <a:p>
          <a:endParaRPr lang="en-US"/>
        </a:p>
      </dgm:t>
    </dgm:pt>
    <dgm:pt modelId="{481EC90A-77A7-41AC-92AE-966659B27F74}">
      <dgm:prSet/>
      <dgm:spPr/>
      <dgm:t>
        <a:bodyPr/>
        <a:lstStyle/>
        <a:p>
          <a:pPr>
            <a:lnSpc>
              <a:spcPct val="100000"/>
            </a:lnSpc>
          </a:pPr>
          <a:r>
            <a:rPr lang="en-GB"/>
            <a:t>Basic building blocks in Piaget’s theory</a:t>
          </a:r>
          <a:endParaRPr lang="en-US"/>
        </a:p>
      </dgm:t>
    </dgm:pt>
    <dgm:pt modelId="{D32A5F64-49F5-4D29-A8CE-B98343CF5F3E}" type="parTrans" cxnId="{E89329D2-BCF5-4548-8433-CEA9D1417DE1}">
      <dgm:prSet/>
      <dgm:spPr/>
      <dgm:t>
        <a:bodyPr/>
        <a:lstStyle/>
        <a:p>
          <a:endParaRPr lang="en-US"/>
        </a:p>
      </dgm:t>
    </dgm:pt>
    <dgm:pt modelId="{0FBBF462-C4D2-4946-95D4-E8B4775FC121}" type="sibTrans" cxnId="{E89329D2-BCF5-4548-8433-CEA9D1417DE1}">
      <dgm:prSet/>
      <dgm:spPr/>
      <dgm:t>
        <a:bodyPr/>
        <a:lstStyle/>
        <a:p>
          <a:endParaRPr lang="en-US"/>
        </a:p>
      </dgm:t>
    </dgm:pt>
    <dgm:pt modelId="{766CA72A-23B0-4629-9D06-4EB7F9BE36E5}">
      <dgm:prSet/>
      <dgm:spPr/>
      <dgm:t>
        <a:bodyPr/>
        <a:lstStyle/>
        <a:p>
          <a:pPr>
            <a:lnSpc>
              <a:spcPct val="100000"/>
            </a:lnSpc>
          </a:pPr>
          <a:r>
            <a:rPr lang="en-GB"/>
            <a:t>Clusters of ideas/concepts associated with experience</a:t>
          </a:r>
          <a:endParaRPr lang="en-US"/>
        </a:p>
      </dgm:t>
    </dgm:pt>
    <dgm:pt modelId="{6639FC50-DD14-40A6-B5C8-CE927461343C}" type="parTrans" cxnId="{EA3FD6D2-A80A-415A-B4B1-027A9FECA994}">
      <dgm:prSet/>
      <dgm:spPr/>
      <dgm:t>
        <a:bodyPr/>
        <a:lstStyle/>
        <a:p>
          <a:endParaRPr lang="en-US"/>
        </a:p>
      </dgm:t>
    </dgm:pt>
    <dgm:pt modelId="{9B13E1D6-E4C4-4CE9-A325-CD74A5CC4BE5}" type="sibTrans" cxnId="{EA3FD6D2-A80A-415A-B4B1-027A9FECA994}">
      <dgm:prSet/>
      <dgm:spPr/>
      <dgm:t>
        <a:bodyPr/>
        <a:lstStyle/>
        <a:p>
          <a:endParaRPr lang="en-US"/>
        </a:p>
      </dgm:t>
    </dgm:pt>
    <dgm:pt modelId="{D5BE1FA3-DFAD-458C-9386-A9A183973B7C}">
      <dgm:prSet/>
      <dgm:spPr/>
      <dgm:t>
        <a:bodyPr/>
        <a:lstStyle/>
        <a:p>
          <a:pPr>
            <a:lnSpc>
              <a:spcPct val="100000"/>
            </a:lnSpc>
          </a:pPr>
          <a:r>
            <a:rPr lang="en-GB"/>
            <a:t>Similar to folders in which we organise material on computers</a:t>
          </a:r>
          <a:endParaRPr lang="en-US"/>
        </a:p>
      </dgm:t>
    </dgm:pt>
    <dgm:pt modelId="{B85154B4-F10B-404A-889A-04A6A595815C}" type="parTrans" cxnId="{B6742A4E-27A5-4A22-B926-B5D982927595}">
      <dgm:prSet/>
      <dgm:spPr/>
      <dgm:t>
        <a:bodyPr/>
        <a:lstStyle/>
        <a:p>
          <a:endParaRPr lang="en-US"/>
        </a:p>
      </dgm:t>
    </dgm:pt>
    <dgm:pt modelId="{8729DF2B-433A-4AAE-A2B9-EBF7372E6FC0}" type="sibTrans" cxnId="{B6742A4E-27A5-4A22-B926-B5D982927595}">
      <dgm:prSet/>
      <dgm:spPr/>
      <dgm:t>
        <a:bodyPr/>
        <a:lstStyle/>
        <a:p>
          <a:endParaRPr lang="en-US"/>
        </a:p>
      </dgm:t>
    </dgm:pt>
    <dgm:pt modelId="{CA3251AE-BF21-4C3E-A165-00C333C54454}">
      <dgm:prSet/>
      <dgm:spPr/>
      <dgm:t>
        <a:bodyPr/>
        <a:lstStyle/>
        <a:p>
          <a:pPr>
            <a:lnSpc>
              <a:spcPct val="100000"/>
            </a:lnSpc>
          </a:pPr>
          <a:r>
            <a:rPr lang="en-GB"/>
            <a:t>Evolving and expanding over time to include novel information</a:t>
          </a:r>
          <a:endParaRPr lang="en-US"/>
        </a:p>
      </dgm:t>
    </dgm:pt>
    <dgm:pt modelId="{06C9A20C-2B12-4D55-96EA-7E75267851AA}" type="parTrans" cxnId="{62019D2D-E400-44A0-A5D1-B08E19FB51A0}">
      <dgm:prSet/>
      <dgm:spPr/>
      <dgm:t>
        <a:bodyPr/>
        <a:lstStyle/>
        <a:p>
          <a:endParaRPr lang="en-US"/>
        </a:p>
      </dgm:t>
    </dgm:pt>
    <dgm:pt modelId="{A48ECA72-775D-443C-B677-F93C4B4ED620}" type="sibTrans" cxnId="{62019D2D-E400-44A0-A5D1-B08E19FB51A0}">
      <dgm:prSet/>
      <dgm:spPr/>
      <dgm:t>
        <a:bodyPr/>
        <a:lstStyle/>
        <a:p>
          <a:endParaRPr lang="en-US"/>
        </a:p>
      </dgm:t>
    </dgm:pt>
    <dgm:pt modelId="{12B02B6C-D49C-4771-94CB-0619B1341DCB}">
      <dgm:prSet/>
      <dgm:spPr/>
      <dgm:t>
        <a:bodyPr/>
        <a:lstStyle/>
        <a:p>
          <a:pPr>
            <a:lnSpc>
              <a:spcPct val="100000"/>
            </a:lnSpc>
          </a:pPr>
          <a:r>
            <a:rPr lang="en-GB"/>
            <a:t>Becoming more and more complex in their organisation as experience throws up new information that will be classified and further structured and ordered within hierarchies of knowledge</a:t>
          </a:r>
          <a:endParaRPr lang="en-US"/>
        </a:p>
      </dgm:t>
    </dgm:pt>
    <dgm:pt modelId="{A2948468-C462-4166-859F-9097707A984C}" type="parTrans" cxnId="{1334EB58-FC22-4FEB-8F76-4438F9026048}">
      <dgm:prSet/>
      <dgm:spPr/>
      <dgm:t>
        <a:bodyPr/>
        <a:lstStyle/>
        <a:p>
          <a:endParaRPr lang="en-US"/>
        </a:p>
      </dgm:t>
    </dgm:pt>
    <dgm:pt modelId="{5CFECC2D-94C2-407E-A33F-E6BBBC15C7C1}" type="sibTrans" cxnId="{1334EB58-FC22-4FEB-8F76-4438F9026048}">
      <dgm:prSet/>
      <dgm:spPr/>
      <dgm:t>
        <a:bodyPr/>
        <a:lstStyle/>
        <a:p>
          <a:endParaRPr lang="en-US"/>
        </a:p>
      </dgm:t>
    </dgm:pt>
    <dgm:pt modelId="{B7FBB70C-D058-4B5A-8055-42AA58B842B3}" type="pres">
      <dgm:prSet presAssocID="{B514051B-4CB0-4145-8DC9-DCE0A2613B6F}" presName="root" presStyleCnt="0">
        <dgm:presLayoutVars>
          <dgm:dir/>
          <dgm:resizeHandles val="exact"/>
        </dgm:presLayoutVars>
      </dgm:prSet>
      <dgm:spPr/>
    </dgm:pt>
    <dgm:pt modelId="{33A311C2-6465-4A89-B75A-0C6A3716A7B9}" type="pres">
      <dgm:prSet presAssocID="{481EC90A-77A7-41AC-92AE-966659B27F74}" presName="compNode" presStyleCnt="0"/>
      <dgm:spPr/>
    </dgm:pt>
    <dgm:pt modelId="{03077EBB-C4A6-466F-9C40-6C446643DFED}" type="pres">
      <dgm:prSet presAssocID="{481EC90A-77A7-41AC-92AE-966659B27F74}"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Head with Gears"/>
        </a:ext>
      </dgm:extLst>
    </dgm:pt>
    <dgm:pt modelId="{CDF09EB6-F892-497C-852F-F7AC1F6793AB}" type="pres">
      <dgm:prSet presAssocID="{481EC90A-77A7-41AC-92AE-966659B27F74}" presName="spaceRect" presStyleCnt="0"/>
      <dgm:spPr/>
    </dgm:pt>
    <dgm:pt modelId="{44462154-0536-4170-98FF-450AA55B53C9}" type="pres">
      <dgm:prSet presAssocID="{481EC90A-77A7-41AC-92AE-966659B27F74}" presName="textRect" presStyleLbl="revTx" presStyleIdx="0" presStyleCnt="5">
        <dgm:presLayoutVars>
          <dgm:chMax val="1"/>
          <dgm:chPref val="1"/>
        </dgm:presLayoutVars>
      </dgm:prSet>
      <dgm:spPr/>
    </dgm:pt>
    <dgm:pt modelId="{BE62B245-57A1-4F01-B696-632F5C58700C}" type="pres">
      <dgm:prSet presAssocID="{0FBBF462-C4D2-4946-95D4-E8B4775FC121}" presName="sibTrans" presStyleCnt="0"/>
      <dgm:spPr/>
    </dgm:pt>
    <dgm:pt modelId="{6352A398-470A-495C-B5C4-3353CDEC4601}" type="pres">
      <dgm:prSet presAssocID="{766CA72A-23B0-4629-9D06-4EB7F9BE36E5}" presName="compNode" presStyleCnt="0"/>
      <dgm:spPr/>
    </dgm:pt>
    <dgm:pt modelId="{6D70A1C2-D14C-4931-9464-0ADD367A0E1F}" type="pres">
      <dgm:prSet presAssocID="{766CA72A-23B0-4629-9D06-4EB7F9BE36E5}"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Lightbulb"/>
        </a:ext>
      </dgm:extLst>
    </dgm:pt>
    <dgm:pt modelId="{A1FA9F1F-3959-43D8-A491-D65B367D24AE}" type="pres">
      <dgm:prSet presAssocID="{766CA72A-23B0-4629-9D06-4EB7F9BE36E5}" presName="spaceRect" presStyleCnt="0"/>
      <dgm:spPr/>
    </dgm:pt>
    <dgm:pt modelId="{A48359BF-31ED-4FBE-8D6B-12EF869CE4B2}" type="pres">
      <dgm:prSet presAssocID="{766CA72A-23B0-4629-9D06-4EB7F9BE36E5}" presName="textRect" presStyleLbl="revTx" presStyleIdx="1" presStyleCnt="5">
        <dgm:presLayoutVars>
          <dgm:chMax val="1"/>
          <dgm:chPref val="1"/>
        </dgm:presLayoutVars>
      </dgm:prSet>
      <dgm:spPr/>
    </dgm:pt>
    <dgm:pt modelId="{343ABA75-41CE-4EA1-9B59-7587159578FC}" type="pres">
      <dgm:prSet presAssocID="{9B13E1D6-E4C4-4CE9-A325-CD74A5CC4BE5}" presName="sibTrans" presStyleCnt="0"/>
      <dgm:spPr/>
    </dgm:pt>
    <dgm:pt modelId="{DA32472A-5C02-429E-9582-1A7B9193209B}" type="pres">
      <dgm:prSet presAssocID="{D5BE1FA3-DFAD-458C-9386-A9A183973B7C}" presName="compNode" presStyleCnt="0"/>
      <dgm:spPr/>
    </dgm:pt>
    <dgm:pt modelId="{D4743AA6-DB16-4323-AF16-55A22D8F53A1}" type="pres">
      <dgm:prSet presAssocID="{D5BE1FA3-DFAD-458C-9386-A9A183973B7C}"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Open Folder"/>
        </a:ext>
      </dgm:extLst>
    </dgm:pt>
    <dgm:pt modelId="{2742673A-D34E-40FB-A915-49B7789A1512}" type="pres">
      <dgm:prSet presAssocID="{D5BE1FA3-DFAD-458C-9386-A9A183973B7C}" presName="spaceRect" presStyleCnt="0"/>
      <dgm:spPr/>
    </dgm:pt>
    <dgm:pt modelId="{C959A40F-2671-4DFE-92C4-541C2A819518}" type="pres">
      <dgm:prSet presAssocID="{D5BE1FA3-DFAD-458C-9386-A9A183973B7C}" presName="textRect" presStyleLbl="revTx" presStyleIdx="2" presStyleCnt="5">
        <dgm:presLayoutVars>
          <dgm:chMax val="1"/>
          <dgm:chPref val="1"/>
        </dgm:presLayoutVars>
      </dgm:prSet>
      <dgm:spPr/>
    </dgm:pt>
    <dgm:pt modelId="{028FD379-0CD3-46E9-BCAD-E7008209097D}" type="pres">
      <dgm:prSet presAssocID="{8729DF2B-433A-4AAE-A2B9-EBF7372E6FC0}" presName="sibTrans" presStyleCnt="0"/>
      <dgm:spPr/>
    </dgm:pt>
    <dgm:pt modelId="{8140BF43-900C-47A1-99C2-9738B5EA1954}" type="pres">
      <dgm:prSet presAssocID="{CA3251AE-BF21-4C3E-A165-00C333C54454}" presName="compNode" presStyleCnt="0"/>
      <dgm:spPr/>
    </dgm:pt>
    <dgm:pt modelId="{B4AF4181-4236-4CE6-8B85-26F1D304FDFC}" type="pres">
      <dgm:prSet presAssocID="{CA3251AE-BF21-4C3E-A165-00C333C54454}"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Stopwatch"/>
        </a:ext>
      </dgm:extLst>
    </dgm:pt>
    <dgm:pt modelId="{1DC78659-F725-4D74-A108-79AB25307ED6}" type="pres">
      <dgm:prSet presAssocID="{CA3251AE-BF21-4C3E-A165-00C333C54454}" presName="spaceRect" presStyleCnt="0"/>
      <dgm:spPr/>
    </dgm:pt>
    <dgm:pt modelId="{659FC845-4060-4519-9FBC-75ED2EFC077A}" type="pres">
      <dgm:prSet presAssocID="{CA3251AE-BF21-4C3E-A165-00C333C54454}" presName="textRect" presStyleLbl="revTx" presStyleIdx="3" presStyleCnt="5">
        <dgm:presLayoutVars>
          <dgm:chMax val="1"/>
          <dgm:chPref val="1"/>
        </dgm:presLayoutVars>
      </dgm:prSet>
      <dgm:spPr/>
    </dgm:pt>
    <dgm:pt modelId="{C7B7962D-B722-47FE-9DE4-19FF2C5200FC}" type="pres">
      <dgm:prSet presAssocID="{A48ECA72-775D-443C-B677-F93C4B4ED620}" presName="sibTrans" presStyleCnt="0"/>
      <dgm:spPr/>
    </dgm:pt>
    <dgm:pt modelId="{2A02116C-BF7E-4461-B02C-78ECAF95B558}" type="pres">
      <dgm:prSet presAssocID="{12B02B6C-D49C-4771-94CB-0619B1341DCB}" presName="compNode" presStyleCnt="0"/>
      <dgm:spPr/>
    </dgm:pt>
    <dgm:pt modelId="{18B58282-FCB9-41A2-89A5-01F3E634AA29}" type="pres">
      <dgm:prSet presAssocID="{12B02B6C-D49C-4771-94CB-0619B1341DCB}"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Hierarchy"/>
        </a:ext>
      </dgm:extLst>
    </dgm:pt>
    <dgm:pt modelId="{2417A03F-7731-4682-B25D-1EBFE4E490ED}" type="pres">
      <dgm:prSet presAssocID="{12B02B6C-D49C-4771-94CB-0619B1341DCB}" presName="spaceRect" presStyleCnt="0"/>
      <dgm:spPr/>
    </dgm:pt>
    <dgm:pt modelId="{AA0C61C4-F79D-455F-8180-4FBD9F2AEB61}" type="pres">
      <dgm:prSet presAssocID="{12B02B6C-D49C-4771-94CB-0619B1341DCB}" presName="textRect" presStyleLbl="revTx" presStyleIdx="4" presStyleCnt="5">
        <dgm:presLayoutVars>
          <dgm:chMax val="1"/>
          <dgm:chPref val="1"/>
        </dgm:presLayoutVars>
      </dgm:prSet>
      <dgm:spPr/>
    </dgm:pt>
  </dgm:ptLst>
  <dgm:cxnLst>
    <dgm:cxn modelId="{792C9D14-3B57-486C-83DF-1F3736F39046}" type="presOf" srcId="{D5BE1FA3-DFAD-458C-9386-A9A183973B7C}" destId="{C959A40F-2671-4DFE-92C4-541C2A819518}" srcOrd="0" destOrd="0" presId="urn:microsoft.com/office/officeart/2018/2/layout/IconLabelList"/>
    <dgm:cxn modelId="{62019D2D-E400-44A0-A5D1-B08E19FB51A0}" srcId="{B514051B-4CB0-4145-8DC9-DCE0A2613B6F}" destId="{CA3251AE-BF21-4C3E-A165-00C333C54454}" srcOrd="3" destOrd="0" parTransId="{06C9A20C-2B12-4D55-96EA-7E75267851AA}" sibTransId="{A48ECA72-775D-443C-B677-F93C4B4ED620}"/>
    <dgm:cxn modelId="{B6742A4E-27A5-4A22-B926-B5D982927595}" srcId="{B514051B-4CB0-4145-8DC9-DCE0A2613B6F}" destId="{D5BE1FA3-DFAD-458C-9386-A9A183973B7C}" srcOrd="2" destOrd="0" parTransId="{B85154B4-F10B-404A-889A-04A6A595815C}" sibTransId="{8729DF2B-433A-4AAE-A2B9-EBF7372E6FC0}"/>
    <dgm:cxn modelId="{27454B4F-68E4-47D2-973D-CA7793089835}" type="presOf" srcId="{481EC90A-77A7-41AC-92AE-966659B27F74}" destId="{44462154-0536-4170-98FF-450AA55B53C9}" srcOrd="0" destOrd="0" presId="urn:microsoft.com/office/officeart/2018/2/layout/IconLabelList"/>
    <dgm:cxn modelId="{1334EB58-FC22-4FEB-8F76-4438F9026048}" srcId="{B514051B-4CB0-4145-8DC9-DCE0A2613B6F}" destId="{12B02B6C-D49C-4771-94CB-0619B1341DCB}" srcOrd="4" destOrd="0" parTransId="{A2948468-C462-4166-859F-9097707A984C}" sibTransId="{5CFECC2D-94C2-407E-A33F-E6BBBC15C7C1}"/>
    <dgm:cxn modelId="{5026B9C6-D387-471B-ADFC-207CA454D180}" type="presOf" srcId="{12B02B6C-D49C-4771-94CB-0619B1341DCB}" destId="{AA0C61C4-F79D-455F-8180-4FBD9F2AEB61}" srcOrd="0" destOrd="0" presId="urn:microsoft.com/office/officeart/2018/2/layout/IconLabelList"/>
    <dgm:cxn modelId="{E89329D2-BCF5-4548-8433-CEA9D1417DE1}" srcId="{B514051B-4CB0-4145-8DC9-DCE0A2613B6F}" destId="{481EC90A-77A7-41AC-92AE-966659B27F74}" srcOrd="0" destOrd="0" parTransId="{D32A5F64-49F5-4D29-A8CE-B98343CF5F3E}" sibTransId="{0FBBF462-C4D2-4946-95D4-E8B4775FC121}"/>
    <dgm:cxn modelId="{EA3FD6D2-A80A-415A-B4B1-027A9FECA994}" srcId="{B514051B-4CB0-4145-8DC9-DCE0A2613B6F}" destId="{766CA72A-23B0-4629-9D06-4EB7F9BE36E5}" srcOrd="1" destOrd="0" parTransId="{6639FC50-DD14-40A6-B5C8-CE927461343C}" sibTransId="{9B13E1D6-E4C4-4CE9-A325-CD74A5CC4BE5}"/>
    <dgm:cxn modelId="{617438DA-85F9-4DF5-8175-1067D07E1BDC}" type="presOf" srcId="{766CA72A-23B0-4629-9D06-4EB7F9BE36E5}" destId="{A48359BF-31ED-4FBE-8D6B-12EF869CE4B2}" srcOrd="0" destOrd="0" presId="urn:microsoft.com/office/officeart/2018/2/layout/IconLabelList"/>
    <dgm:cxn modelId="{B93F81DA-6A15-4ACB-A2A9-F7C075F3AF09}" type="presOf" srcId="{CA3251AE-BF21-4C3E-A165-00C333C54454}" destId="{659FC845-4060-4519-9FBC-75ED2EFC077A}" srcOrd="0" destOrd="0" presId="urn:microsoft.com/office/officeart/2018/2/layout/IconLabelList"/>
    <dgm:cxn modelId="{F2D640F9-30AE-4F2D-B939-6B4566374FDA}" type="presOf" srcId="{B514051B-4CB0-4145-8DC9-DCE0A2613B6F}" destId="{B7FBB70C-D058-4B5A-8055-42AA58B842B3}" srcOrd="0" destOrd="0" presId="urn:microsoft.com/office/officeart/2018/2/layout/IconLabelList"/>
    <dgm:cxn modelId="{21D304DA-8510-422E-9E61-3406EBDE8080}" type="presParOf" srcId="{B7FBB70C-D058-4B5A-8055-42AA58B842B3}" destId="{33A311C2-6465-4A89-B75A-0C6A3716A7B9}" srcOrd="0" destOrd="0" presId="urn:microsoft.com/office/officeart/2018/2/layout/IconLabelList"/>
    <dgm:cxn modelId="{5A6303EB-D1D9-40D4-BACC-6DBD26809487}" type="presParOf" srcId="{33A311C2-6465-4A89-B75A-0C6A3716A7B9}" destId="{03077EBB-C4A6-466F-9C40-6C446643DFED}" srcOrd="0" destOrd="0" presId="urn:microsoft.com/office/officeart/2018/2/layout/IconLabelList"/>
    <dgm:cxn modelId="{49F0817A-BB75-44E0-83FE-B137005E5B1D}" type="presParOf" srcId="{33A311C2-6465-4A89-B75A-0C6A3716A7B9}" destId="{CDF09EB6-F892-497C-852F-F7AC1F6793AB}" srcOrd="1" destOrd="0" presId="urn:microsoft.com/office/officeart/2018/2/layout/IconLabelList"/>
    <dgm:cxn modelId="{D08F4BC0-CB69-4946-855C-46C479B7B682}" type="presParOf" srcId="{33A311C2-6465-4A89-B75A-0C6A3716A7B9}" destId="{44462154-0536-4170-98FF-450AA55B53C9}" srcOrd="2" destOrd="0" presId="urn:microsoft.com/office/officeart/2018/2/layout/IconLabelList"/>
    <dgm:cxn modelId="{C20A7AF8-C3AD-400A-816C-6BEA941494FF}" type="presParOf" srcId="{B7FBB70C-D058-4B5A-8055-42AA58B842B3}" destId="{BE62B245-57A1-4F01-B696-632F5C58700C}" srcOrd="1" destOrd="0" presId="urn:microsoft.com/office/officeart/2018/2/layout/IconLabelList"/>
    <dgm:cxn modelId="{326D6224-0D3F-47C7-9617-EB7277B2A70B}" type="presParOf" srcId="{B7FBB70C-D058-4B5A-8055-42AA58B842B3}" destId="{6352A398-470A-495C-B5C4-3353CDEC4601}" srcOrd="2" destOrd="0" presId="urn:microsoft.com/office/officeart/2018/2/layout/IconLabelList"/>
    <dgm:cxn modelId="{00EFE929-EB82-4B28-BE7A-6FD61F496EA7}" type="presParOf" srcId="{6352A398-470A-495C-B5C4-3353CDEC4601}" destId="{6D70A1C2-D14C-4931-9464-0ADD367A0E1F}" srcOrd="0" destOrd="0" presId="urn:microsoft.com/office/officeart/2018/2/layout/IconLabelList"/>
    <dgm:cxn modelId="{66D1F2E3-5C29-4E46-8DB1-88B447BF817E}" type="presParOf" srcId="{6352A398-470A-495C-B5C4-3353CDEC4601}" destId="{A1FA9F1F-3959-43D8-A491-D65B367D24AE}" srcOrd="1" destOrd="0" presId="urn:microsoft.com/office/officeart/2018/2/layout/IconLabelList"/>
    <dgm:cxn modelId="{80EE2537-1BCB-4ADA-BFC4-AE93629AD628}" type="presParOf" srcId="{6352A398-470A-495C-B5C4-3353CDEC4601}" destId="{A48359BF-31ED-4FBE-8D6B-12EF869CE4B2}" srcOrd="2" destOrd="0" presId="urn:microsoft.com/office/officeart/2018/2/layout/IconLabelList"/>
    <dgm:cxn modelId="{0526EC98-8B07-403F-8C94-A4C167EA9B24}" type="presParOf" srcId="{B7FBB70C-D058-4B5A-8055-42AA58B842B3}" destId="{343ABA75-41CE-4EA1-9B59-7587159578FC}" srcOrd="3" destOrd="0" presId="urn:microsoft.com/office/officeart/2018/2/layout/IconLabelList"/>
    <dgm:cxn modelId="{40724D19-DB68-4F74-9020-16ECD2D8B3A2}" type="presParOf" srcId="{B7FBB70C-D058-4B5A-8055-42AA58B842B3}" destId="{DA32472A-5C02-429E-9582-1A7B9193209B}" srcOrd="4" destOrd="0" presId="urn:microsoft.com/office/officeart/2018/2/layout/IconLabelList"/>
    <dgm:cxn modelId="{8B382832-6D9F-4E76-86C2-90C6B1BEAC44}" type="presParOf" srcId="{DA32472A-5C02-429E-9582-1A7B9193209B}" destId="{D4743AA6-DB16-4323-AF16-55A22D8F53A1}" srcOrd="0" destOrd="0" presId="urn:microsoft.com/office/officeart/2018/2/layout/IconLabelList"/>
    <dgm:cxn modelId="{482FA553-87A2-4C62-BBB4-CB0093B807D2}" type="presParOf" srcId="{DA32472A-5C02-429E-9582-1A7B9193209B}" destId="{2742673A-D34E-40FB-A915-49B7789A1512}" srcOrd="1" destOrd="0" presId="urn:microsoft.com/office/officeart/2018/2/layout/IconLabelList"/>
    <dgm:cxn modelId="{88638BF3-81FA-4B48-BD52-6B7DED6EA2A5}" type="presParOf" srcId="{DA32472A-5C02-429E-9582-1A7B9193209B}" destId="{C959A40F-2671-4DFE-92C4-541C2A819518}" srcOrd="2" destOrd="0" presId="urn:microsoft.com/office/officeart/2018/2/layout/IconLabelList"/>
    <dgm:cxn modelId="{E2209E7F-975F-4DBA-9A70-4F6F68A95AFA}" type="presParOf" srcId="{B7FBB70C-D058-4B5A-8055-42AA58B842B3}" destId="{028FD379-0CD3-46E9-BCAD-E7008209097D}" srcOrd="5" destOrd="0" presId="urn:microsoft.com/office/officeart/2018/2/layout/IconLabelList"/>
    <dgm:cxn modelId="{43F4DAF7-E5E3-46FF-B064-005B1296413C}" type="presParOf" srcId="{B7FBB70C-D058-4B5A-8055-42AA58B842B3}" destId="{8140BF43-900C-47A1-99C2-9738B5EA1954}" srcOrd="6" destOrd="0" presId="urn:microsoft.com/office/officeart/2018/2/layout/IconLabelList"/>
    <dgm:cxn modelId="{AEC9FDAD-4F85-4BA7-B1CC-719D7227E952}" type="presParOf" srcId="{8140BF43-900C-47A1-99C2-9738B5EA1954}" destId="{B4AF4181-4236-4CE6-8B85-26F1D304FDFC}" srcOrd="0" destOrd="0" presId="urn:microsoft.com/office/officeart/2018/2/layout/IconLabelList"/>
    <dgm:cxn modelId="{35BBC5E1-BC92-41B9-8157-31CB262DD4D3}" type="presParOf" srcId="{8140BF43-900C-47A1-99C2-9738B5EA1954}" destId="{1DC78659-F725-4D74-A108-79AB25307ED6}" srcOrd="1" destOrd="0" presId="urn:microsoft.com/office/officeart/2018/2/layout/IconLabelList"/>
    <dgm:cxn modelId="{8FF17AD2-8D7A-4242-863A-611C37502CF3}" type="presParOf" srcId="{8140BF43-900C-47A1-99C2-9738B5EA1954}" destId="{659FC845-4060-4519-9FBC-75ED2EFC077A}" srcOrd="2" destOrd="0" presId="urn:microsoft.com/office/officeart/2018/2/layout/IconLabelList"/>
    <dgm:cxn modelId="{04F4A0A2-D57E-403E-BEA9-ECF6DAED49D5}" type="presParOf" srcId="{B7FBB70C-D058-4B5A-8055-42AA58B842B3}" destId="{C7B7962D-B722-47FE-9DE4-19FF2C5200FC}" srcOrd="7" destOrd="0" presId="urn:microsoft.com/office/officeart/2018/2/layout/IconLabelList"/>
    <dgm:cxn modelId="{32BFCD29-DF35-47D5-BD8D-646EEE4FEFEA}" type="presParOf" srcId="{B7FBB70C-D058-4B5A-8055-42AA58B842B3}" destId="{2A02116C-BF7E-4461-B02C-78ECAF95B558}" srcOrd="8" destOrd="0" presId="urn:microsoft.com/office/officeart/2018/2/layout/IconLabelList"/>
    <dgm:cxn modelId="{E6B3796A-E58C-42B2-84B7-B48330A373C4}" type="presParOf" srcId="{2A02116C-BF7E-4461-B02C-78ECAF95B558}" destId="{18B58282-FCB9-41A2-89A5-01F3E634AA29}" srcOrd="0" destOrd="0" presId="urn:microsoft.com/office/officeart/2018/2/layout/IconLabelList"/>
    <dgm:cxn modelId="{72623650-DCCE-4660-9242-14A64044CC35}" type="presParOf" srcId="{2A02116C-BF7E-4461-B02C-78ECAF95B558}" destId="{2417A03F-7731-4682-B25D-1EBFE4E490ED}" srcOrd="1" destOrd="0" presId="urn:microsoft.com/office/officeart/2018/2/layout/IconLabelList"/>
    <dgm:cxn modelId="{1EB3E9C3-77C0-4D2B-A054-C5AFA300052E}" type="presParOf" srcId="{2A02116C-BF7E-4461-B02C-78ECAF95B558}" destId="{AA0C61C4-F79D-455F-8180-4FBD9F2AEB61}" srcOrd="2" destOrd="0" presId="urn:microsoft.com/office/officeart/2018/2/layout/Icon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FCB0215-5FBE-4EB3-8083-BFBB93804D81}">
      <dsp:nvSpPr>
        <dsp:cNvPr id="0" name=""/>
        <dsp:cNvSpPr/>
      </dsp:nvSpPr>
      <dsp:spPr>
        <a:xfrm>
          <a:off x="2442" y="1262"/>
          <a:ext cx="2968587" cy="29685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Working with children in a social care setting development Timeline  skills from the point of birth to Threshold of independence. </a:t>
          </a:r>
          <a:endParaRPr lang="en-US" sz="1800" kern="1200"/>
        </a:p>
      </dsp:txBody>
      <dsp:txXfrm>
        <a:off x="437182" y="436002"/>
        <a:ext cx="2099107" cy="2099107"/>
      </dsp:txXfrm>
    </dsp:sp>
    <dsp:sp modelId="{65FDF64C-649B-42C8-8A36-AED4D0419EE5}">
      <dsp:nvSpPr>
        <dsp:cNvPr id="0" name=""/>
        <dsp:cNvSpPr/>
      </dsp:nvSpPr>
      <dsp:spPr>
        <a:xfrm>
          <a:off x="2834393" y="-435431"/>
          <a:ext cx="2205913" cy="10018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a:off x="2834393" y="-235051"/>
        <a:ext cx="1905344" cy="601138"/>
      </dsp:txXfrm>
    </dsp:sp>
    <dsp:sp modelId="{F6237C19-F3E3-4BB1-AE88-ABDFC8693344}">
      <dsp:nvSpPr>
        <dsp:cNvPr id="0" name=""/>
        <dsp:cNvSpPr/>
      </dsp:nvSpPr>
      <dsp:spPr>
        <a:xfrm>
          <a:off x="5028532" y="1262"/>
          <a:ext cx="2968587" cy="2968587"/>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t>Based on Basic components to piaget's theory.</a:t>
          </a:r>
          <a:endParaRPr lang="en-US" sz="1800" kern="1200"/>
        </a:p>
      </dsp:txBody>
      <dsp:txXfrm>
        <a:off x="5463272" y="436002"/>
        <a:ext cx="2099107" cy="2099107"/>
      </dsp:txXfrm>
    </dsp:sp>
    <dsp:sp modelId="{C5CFAF63-ED57-46DB-99CB-C98BB73E19D6}">
      <dsp:nvSpPr>
        <dsp:cNvPr id="0" name=""/>
        <dsp:cNvSpPr/>
      </dsp:nvSpPr>
      <dsp:spPr>
        <a:xfrm rot="10800000">
          <a:off x="2959256" y="2404645"/>
          <a:ext cx="2205913" cy="1001898"/>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622300">
            <a:lnSpc>
              <a:spcPct val="90000"/>
            </a:lnSpc>
            <a:spcBef>
              <a:spcPct val="0"/>
            </a:spcBef>
            <a:spcAft>
              <a:spcPct val="35000"/>
            </a:spcAft>
            <a:buNone/>
          </a:pPr>
          <a:endParaRPr lang="en-US" sz="1400" kern="1200"/>
        </a:p>
      </dsp:txBody>
      <dsp:txXfrm rot="10800000">
        <a:off x="3259825" y="2605025"/>
        <a:ext cx="1905344" cy="60113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77BFAB-7476-4327-A149-69B5F25D014A}">
      <dsp:nvSpPr>
        <dsp:cNvPr id="0" name=""/>
        <dsp:cNvSpPr/>
      </dsp:nvSpPr>
      <dsp:spPr>
        <a:xfrm>
          <a:off x="3048" y="0"/>
          <a:ext cx="6236396" cy="3020354"/>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a:t>What skills does playdough develop in toddlers?</a:t>
          </a:r>
          <a:endParaRPr lang="en-US" sz="2200" kern="1200"/>
        </a:p>
        <a:p>
          <a:pPr marL="171450" lvl="1" indent="-171450" algn="l" defTabSz="755650">
            <a:lnSpc>
              <a:spcPct val="90000"/>
            </a:lnSpc>
            <a:spcBef>
              <a:spcPct val="0"/>
            </a:spcBef>
            <a:spcAft>
              <a:spcPct val="15000"/>
            </a:spcAft>
            <a:buChar char="•"/>
          </a:pPr>
          <a:r>
            <a:rPr lang="en-GB" sz="1700" kern="1200"/>
            <a:t>The squeezing, pinching and pulling movements also strengthen your child’s hand muscles and develop fine motor skills. </a:t>
          </a:r>
          <a:endParaRPr lang="en-US" sz="1700" kern="1200"/>
        </a:p>
        <a:p>
          <a:pPr marL="171450" lvl="1" indent="-171450" algn="l" defTabSz="755650" rtl="0">
            <a:lnSpc>
              <a:spcPct val="90000"/>
            </a:lnSpc>
            <a:spcBef>
              <a:spcPct val="0"/>
            </a:spcBef>
            <a:spcAft>
              <a:spcPct val="15000"/>
            </a:spcAft>
            <a:buChar char="•"/>
          </a:pPr>
          <a:r>
            <a:rPr lang="en-GB" sz="1700" kern="1200"/>
            <a:t>Its calming for children playing with clay can help ease tension, release excess energy, improve focus and make from playdough creating objects from scratch encourages kids to stretch their imaginations and think in new and innovative ways </a:t>
          </a:r>
          <a:r>
            <a:rPr lang="en-GB" sz="1700" kern="1200">
              <a:latin typeface="Calibri Light" panose="020F0302020204030204"/>
            </a:rPr>
            <a:t>hand eye</a:t>
          </a:r>
          <a:r>
            <a:rPr lang="en-GB" sz="1700" kern="1200"/>
            <a:t> coordination develops hand eye co-ordination by forcing them to manipulate the materials to fit their ideas. </a:t>
          </a:r>
          <a:endParaRPr lang="en-US" sz="1700" kern="1200"/>
        </a:p>
      </dsp:txBody>
      <dsp:txXfrm>
        <a:off x="91511" y="88463"/>
        <a:ext cx="6059470" cy="284342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3077EBB-C4A6-466F-9C40-6C446643DFED}">
      <dsp:nvSpPr>
        <dsp:cNvPr id="0" name=""/>
        <dsp:cNvSpPr/>
      </dsp:nvSpPr>
      <dsp:spPr>
        <a:xfrm>
          <a:off x="622800" y="984227"/>
          <a:ext cx="810000" cy="81000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4462154-0536-4170-98FF-450AA55B53C9}">
      <dsp:nvSpPr>
        <dsp:cNvPr id="0" name=""/>
        <dsp:cNvSpPr/>
      </dsp:nvSpPr>
      <dsp:spPr>
        <a:xfrm>
          <a:off x="127800" y="2152110"/>
          <a:ext cx="180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Basic building blocks in Piaget’s theory</a:t>
          </a:r>
          <a:endParaRPr lang="en-US" sz="1100" kern="1200"/>
        </a:p>
      </dsp:txBody>
      <dsp:txXfrm>
        <a:off x="127800" y="2152110"/>
        <a:ext cx="1800000" cy="1215000"/>
      </dsp:txXfrm>
    </dsp:sp>
    <dsp:sp modelId="{6D70A1C2-D14C-4931-9464-0ADD367A0E1F}">
      <dsp:nvSpPr>
        <dsp:cNvPr id="0" name=""/>
        <dsp:cNvSpPr/>
      </dsp:nvSpPr>
      <dsp:spPr>
        <a:xfrm>
          <a:off x="2737800" y="984227"/>
          <a:ext cx="810000" cy="81000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48359BF-31ED-4FBE-8D6B-12EF869CE4B2}">
      <dsp:nvSpPr>
        <dsp:cNvPr id="0" name=""/>
        <dsp:cNvSpPr/>
      </dsp:nvSpPr>
      <dsp:spPr>
        <a:xfrm>
          <a:off x="2242800" y="2152110"/>
          <a:ext cx="180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Clusters of ideas/concepts associated with experience</a:t>
          </a:r>
          <a:endParaRPr lang="en-US" sz="1100" kern="1200"/>
        </a:p>
      </dsp:txBody>
      <dsp:txXfrm>
        <a:off x="2242800" y="2152110"/>
        <a:ext cx="1800000" cy="1215000"/>
      </dsp:txXfrm>
    </dsp:sp>
    <dsp:sp modelId="{D4743AA6-DB16-4323-AF16-55A22D8F53A1}">
      <dsp:nvSpPr>
        <dsp:cNvPr id="0" name=""/>
        <dsp:cNvSpPr/>
      </dsp:nvSpPr>
      <dsp:spPr>
        <a:xfrm>
          <a:off x="4852800" y="984227"/>
          <a:ext cx="810000" cy="81000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959A40F-2671-4DFE-92C4-541C2A819518}">
      <dsp:nvSpPr>
        <dsp:cNvPr id="0" name=""/>
        <dsp:cNvSpPr/>
      </dsp:nvSpPr>
      <dsp:spPr>
        <a:xfrm>
          <a:off x="4357800" y="2152110"/>
          <a:ext cx="180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Similar to folders in which we organise material on computers</a:t>
          </a:r>
          <a:endParaRPr lang="en-US" sz="1100" kern="1200"/>
        </a:p>
      </dsp:txBody>
      <dsp:txXfrm>
        <a:off x="4357800" y="2152110"/>
        <a:ext cx="1800000" cy="1215000"/>
      </dsp:txXfrm>
    </dsp:sp>
    <dsp:sp modelId="{B4AF4181-4236-4CE6-8B85-26F1D304FDFC}">
      <dsp:nvSpPr>
        <dsp:cNvPr id="0" name=""/>
        <dsp:cNvSpPr/>
      </dsp:nvSpPr>
      <dsp:spPr>
        <a:xfrm>
          <a:off x="6967800" y="984227"/>
          <a:ext cx="810000" cy="81000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59FC845-4060-4519-9FBC-75ED2EFC077A}">
      <dsp:nvSpPr>
        <dsp:cNvPr id="0" name=""/>
        <dsp:cNvSpPr/>
      </dsp:nvSpPr>
      <dsp:spPr>
        <a:xfrm>
          <a:off x="6472800" y="2152110"/>
          <a:ext cx="180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Evolving and expanding over time to include novel information</a:t>
          </a:r>
          <a:endParaRPr lang="en-US" sz="1100" kern="1200"/>
        </a:p>
      </dsp:txBody>
      <dsp:txXfrm>
        <a:off x="6472800" y="2152110"/>
        <a:ext cx="1800000" cy="1215000"/>
      </dsp:txXfrm>
    </dsp:sp>
    <dsp:sp modelId="{18B58282-FCB9-41A2-89A5-01F3E634AA29}">
      <dsp:nvSpPr>
        <dsp:cNvPr id="0" name=""/>
        <dsp:cNvSpPr/>
      </dsp:nvSpPr>
      <dsp:spPr>
        <a:xfrm>
          <a:off x="9082800" y="984227"/>
          <a:ext cx="810000" cy="81000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0C61C4-F79D-455F-8180-4FBD9F2AEB61}">
      <dsp:nvSpPr>
        <dsp:cNvPr id="0" name=""/>
        <dsp:cNvSpPr/>
      </dsp:nvSpPr>
      <dsp:spPr>
        <a:xfrm>
          <a:off x="8587800" y="2152110"/>
          <a:ext cx="1800000" cy="121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100000"/>
            </a:lnSpc>
            <a:spcBef>
              <a:spcPct val="0"/>
            </a:spcBef>
            <a:spcAft>
              <a:spcPct val="35000"/>
            </a:spcAft>
            <a:buNone/>
          </a:pPr>
          <a:r>
            <a:rPr lang="en-GB" sz="1100" kern="1200"/>
            <a:t>Becoming more and more complex in their organisation as experience throws up new information that will be classified and further structured and ordered within hierarchies of knowledge</a:t>
          </a:r>
          <a:endParaRPr lang="en-US" sz="1100" kern="1200"/>
        </a:p>
      </dsp:txBody>
      <dsp:txXfrm>
        <a:off x="8587800" y="2152110"/>
        <a:ext cx="1800000" cy="1215000"/>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FD1E9DC-ABA6-4CA5-A6FF-C00EADFCEA9E}" type="datetimeFigureOut">
              <a:t>2/19/2023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EB4A896-2550-409D-B482-0B3E20B685A4}" type="slidenum">
              <a:t>‹#›</a:t>
            </a:fld>
            <a:endParaRPr lang="en-GB"/>
          </a:p>
        </p:txBody>
      </p:sp>
    </p:spTree>
    <p:extLst>
      <p:ext uri="{BB962C8B-B14F-4D97-AF65-F5344CB8AC3E}">
        <p14:creationId xmlns:p14="http://schemas.microsoft.com/office/powerpoint/2010/main" val="194145383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sunshinehouse.com/blog/7-benefits-of-playing-with-play-dough/"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1"/>
              <a:t>7 benefits of playing with play dough: Sunshine house</a:t>
            </a:r>
            <a:r>
              <a:rPr lang="en-GB"/>
              <a:t> (no date) </a:t>
            </a:r>
            <a:r>
              <a:rPr lang="en-GB" i="1"/>
              <a:t>Sunshine House Early Learning Academy</a:t>
            </a:r>
            <a:r>
              <a:rPr lang="en-GB"/>
              <a:t>. Available at: </a:t>
            </a:r>
            <a:r>
              <a:rPr lang="en-GB" u="sng">
                <a:hlinkClick r:id="rId3"/>
              </a:rPr>
              <a:t>https://sunshinehouse.com/blog/7-benefits-of-playing-with-play-dough/</a:t>
            </a:r>
            <a:r>
              <a:rPr lang="en-GB"/>
              <a:t> (Accessed: February 19, 2023).</a:t>
            </a:r>
            <a:endParaRPr lang="en-US"/>
          </a:p>
        </p:txBody>
      </p:sp>
      <p:sp>
        <p:nvSpPr>
          <p:cNvPr id="4" name="Slide Number Placeholder 3"/>
          <p:cNvSpPr>
            <a:spLocks noGrp="1"/>
          </p:cNvSpPr>
          <p:nvPr>
            <p:ph type="sldNum" sz="quarter" idx="5"/>
          </p:nvPr>
        </p:nvSpPr>
        <p:spPr/>
        <p:txBody>
          <a:bodyPr/>
          <a:lstStyle/>
          <a:p>
            <a:fld id="{6EB4A896-2550-409D-B482-0B3E20B685A4}" type="slidenum">
              <a:t>4</a:t>
            </a:fld>
            <a:endParaRPr lang="en-GB"/>
          </a:p>
        </p:txBody>
      </p:sp>
    </p:spTree>
    <p:extLst>
      <p:ext uri="{BB962C8B-B14F-4D97-AF65-F5344CB8AC3E}">
        <p14:creationId xmlns:p14="http://schemas.microsoft.com/office/powerpoint/2010/main" val="15004897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(Halpenny and Petersen 2014)</a:t>
            </a:r>
          </a:p>
        </p:txBody>
      </p:sp>
      <p:sp>
        <p:nvSpPr>
          <p:cNvPr id="4" name="Slide Number Placeholder 3"/>
          <p:cNvSpPr>
            <a:spLocks noGrp="1"/>
          </p:cNvSpPr>
          <p:nvPr>
            <p:ph type="sldNum" sz="quarter" idx="5"/>
          </p:nvPr>
        </p:nvSpPr>
        <p:spPr/>
        <p:txBody>
          <a:bodyPr/>
          <a:lstStyle/>
          <a:p>
            <a:fld id="{6EB4A896-2550-409D-B482-0B3E20B685A4}" type="slidenum">
              <a:t>6</a:t>
            </a:fld>
            <a:endParaRPr lang="en-GB"/>
          </a:p>
        </p:txBody>
      </p:sp>
    </p:spTree>
    <p:extLst>
      <p:ext uri="{BB962C8B-B14F-4D97-AF65-F5344CB8AC3E}">
        <p14:creationId xmlns:p14="http://schemas.microsoft.com/office/powerpoint/2010/main" val="9865767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1700635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364731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0071024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02821218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2/19/2023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406708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2/19/2023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2323662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2/19/2023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30371453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747037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2/19/2023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930413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4980984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2/19/2023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38237065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745878202"/>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32541238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4933245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09748042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40117147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686479288"/>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314089251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674651668"/>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338314162"/>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7381044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77618842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2/19/2023</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1048850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2/19/2023</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4127702430"/>
      </p:ext>
    </p:extLst>
  </p:cSld>
  <p:clrMap bg1="lt1" tx1="dk1" bg2="lt2" tx2="dk2" accent1="accent1" accent2="accent2" accent3="accent3" accent4="accent4" accent5="accent5" accent6="accent6" hlink="hlink" folHlink="folHlink"/>
  <p:sldLayoutIdLst>
    <p:sldLayoutId id="2147484034" r:id="rId1"/>
    <p:sldLayoutId id="2147484035" r:id="rId2"/>
    <p:sldLayoutId id="2147484036" r:id="rId3"/>
    <p:sldLayoutId id="2147484037" r:id="rId4"/>
    <p:sldLayoutId id="2147484038" r:id="rId5"/>
    <p:sldLayoutId id="2147484039" r:id="rId6"/>
    <p:sldLayoutId id="2147484040" r:id="rId7"/>
    <p:sldLayoutId id="2147484041" r:id="rId8"/>
    <p:sldLayoutId id="2147484042" r:id="rId9"/>
    <p:sldLayoutId id="2147484043" r:id="rId10"/>
    <p:sldLayoutId id="2147484044"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2/19/2023</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1881859139"/>
      </p:ext>
    </p:extLst>
  </p:cSld>
  <p:clrMap bg1="lt1" tx1="dk1" bg2="lt2" tx2="dk2" accent1="accent1" accent2="accent2" accent3="accent3" accent4="accent4" accent5="accent5" accent6="accent6" hlink="hlink" folHlink="folHlink"/>
  <p:sldLayoutIdLst>
    <p:sldLayoutId id="2147483977" r:id="rId1"/>
    <p:sldLayoutId id="2147483978" r:id="rId2"/>
    <p:sldLayoutId id="2147483979" r:id="rId3"/>
    <p:sldLayoutId id="2147483980" r:id="rId4"/>
    <p:sldLayoutId id="2147483981" r:id="rId5"/>
    <p:sldLayoutId id="2147483970" r:id="rId6"/>
    <p:sldLayoutId id="2147483976" r:id="rId7"/>
    <p:sldLayoutId id="2147483971" r:id="rId8"/>
    <p:sldLayoutId id="2147483972" r:id="rId9"/>
    <p:sldLayoutId id="2147483973" r:id="rId10"/>
    <p:sldLayoutId id="2147483974" r:id="rId11"/>
    <p:sldLayoutId id="2147483975"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3.png"/><Relationship Id="rId7" Type="http://schemas.openxmlformats.org/officeDocument/2006/relationships/diagramColors" Target="../diagrams/colors2.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7.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2" name="Picture 4">
            <a:extLst>
              <a:ext uri="{FF2B5EF4-FFF2-40B4-BE49-F238E27FC236}">
                <a16:creationId xmlns:a16="http://schemas.microsoft.com/office/drawing/2014/main" id="{859C3068-7E00-4A99-C649-99FF44EF1015}"/>
              </a:ext>
            </a:extLst>
          </p:cNvPr>
          <p:cNvPicPr>
            <a:picLocks noChangeAspect="1"/>
          </p:cNvPicPr>
          <p:nvPr/>
        </p:nvPicPr>
        <p:blipFill rotWithShape="1">
          <a:blip r:embed="rId2"/>
          <a:srcRect t="14708" r="-2" b="1447"/>
          <a:stretch/>
        </p:blipFill>
        <p:spPr>
          <a:xfrm>
            <a:off x="20" y="10"/>
            <a:ext cx="12191980" cy="6857990"/>
          </a:xfrm>
          <a:prstGeom prst="rect">
            <a:avLst/>
          </a:prstGeom>
        </p:spPr>
      </p:pic>
      <p:sp>
        <p:nvSpPr>
          <p:cNvPr id="14" name="Freeform 5">
            <a:extLst>
              <a:ext uri="{FF2B5EF4-FFF2-40B4-BE49-F238E27FC236}">
                <a16:creationId xmlns:a16="http://schemas.microsoft.com/office/drawing/2014/main" id="{87CC2527-562A-4F69-B487-4371E5B243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7488621" y="2277613"/>
            <a:ext cx="4703379" cy="4580387"/>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0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p:cNvSpPr>
            <a:spLocks noGrp="1"/>
          </p:cNvSpPr>
          <p:nvPr>
            <p:ph type="ctrTitle"/>
          </p:nvPr>
        </p:nvSpPr>
        <p:spPr>
          <a:xfrm>
            <a:off x="8022021" y="3231931"/>
            <a:ext cx="3852041" cy="1834056"/>
          </a:xfrm>
        </p:spPr>
        <p:txBody>
          <a:bodyPr>
            <a:normAutofit/>
          </a:bodyPr>
          <a:lstStyle/>
          <a:p>
            <a:r>
              <a:rPr lang="en-GB" sz="4000">
                <a:cs typeface="Calibri Light"/>
              </a:rPr>
              <a:t>Psychology in Health and Social</a:t>
            </a:r>
            <a:endParaRPr lang="en-GB" sz="4000"/>
          </a:p>
        </p:txBody>
      </p:sp>
      <p:sp>
        <p:nvSpPr>
          <p:cNvPr id="3" name="Subtitle 2"/>
          <p:cNvSpPr>
            <a:spLocks noGrp="1"/>
          </p:cNvSpPr>
          <p:nvPr>
            <p:ph type="subTitle" idx="1"/>
          </p:nvPr>
        </p:nvSpPr>
        <p:spPr>
          <a:xfrm>
            <a:off x="7782910" y="5242675"/>
            <a:ext cx="4330262" cy="1215246"/>
          </a:xfrm>
        </p:spPr>
        <p:txBody>
          <a:bodyPr vert="horz" lIns="91440" tIns="45720" rIns="91440" bIns="45720" rtlCol="0" anchor="t">
            <a:normAutofit fontScale="85000" lnSpcReduction="20000"/>
          </a:bodyPr>
          <a:lstStyle/>
          <a:p>
            <a:r>
              <a:rPr lang="en-GB" sz="2000">
                <a:cs typeface="Calibri"/>
              </a:rPr>
              <a:t>LCHS4006</a:t>
            </a:r>
          </a:p>
          <a:p>
            <a:r>
              <a:rPr lang="en-GB" sz="2000">
                <a:cs typeface="Calibri"/>
              </a:rPr>
              <a:t>Dr Hayley Trower</a:t>
            </a:r>
          </a:p>
          <a:p>
            <a:r>
              <a:rPr lang="en-GB" sz="2000">
                <a:cs typeface="Calibri"/>
              </a:rPr>
              <a:t>Olinda Sani </a:t>
            </a:r>
          </a:p>
          <a:p>
            <a:r>
              <a:rPr lang="en-GB" sz="2000">
                <a:cs typeface="Calibri"/>
              </a:rPr>
              <a:t>2132944</a:t>
            </a:r>
          </a:p>
          <a:p>
            <a:endParaRPr lang="en-GB" sz="2000">
              <a:cs typeface="Calibri"/>
            </a:endParaRPr>
          </a:p>
        </p:txBody>
      </p:sp>
      <p:cxnSp>
        <p:nvCxnSpPr>
          <p:cNvPr id="19" name="Straight Connector 10">
            <a:extLst>
              <a:ext uri="{FF2B5EF4-FFF2-40B4-BE49-F238E27FC236}">
                <a16:creationId xmlns:a16="http://schemas.microsoft.com/office/drawing/2014/main" id="{BCDAEC91-5BCE-4B55-9CC0-43EF94CB73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480331" y="5123793"/>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7000" b="-7000"/>
          </a:stretch>
        </a:blipFill>
        <a:effectLst/>
      </p:bgPr>
    </p:bg>
    <p:spTree>
      <p:nvGrpSpPr>
        <p:cNvPr id="1" name=""/>
        <p:cNvGrpSpPr/>
        <p:nvPr/>
      </p:nvGrpSpPr>
      <p:grpSpPr>
        <a:xfrm>
          <a:off x="0" y="0"/>
          <a:ext cx="0" cy="0"/>
          <a:chOff x="0" y="0"/>
          <a:chExt cx="0" cy="0"/>
        </a:xfrm>
      </p:grpSpPr>
      <p:sp useBgFill="1">
        <p:nvSpPr>
          <p:cNvPr id="39"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DC3A7B5-D8C9-41F7-EEA7-CC84C2329083}"/>
              </a:ext>
            </a:extLst>
          </p:cNvPr>
          <p:cNvSpPr>
            <a:spLocks noGrp="1"/>
          </p:cNvSpPr>
          <p:nvPr>
            <p:ph type="title"/>
          </p:nvPr>
        </p:nvSpPr>
        <p:spPr>
          <a:xfrm>
            <a:off x="838200" y="365125"/>
            <a:ext cx="10515600" cy="1325563"/>
          </a:xfrm>
        </p:spPr>
        <p:txBody>
          <a:bodyPr>
            <a:normAutofit/>
          </a:bodyPr>
          <a:lstStyle/>
          <a:p>
            <a:r>
              <a:rPr lang="en-GB" b="1">
                <a:ea typeface="+mj-lt"/>
                <a:cs typeface="+mj-lt"/>
              </a:rPr>
              <a:t>Introduction </a:t>
            </a:r>
            <a:endParaRPr lang="en-GB">
              <a:ea typeface="+mj-lt"/>
              <a:cs typeface="+mj-lt"/>
            </a:endParaRPr>
          </a:p>
        </p:txBody>
      </p:sp>
      <p:sp>
        <p:nvSpPr>
          <p:cNvPr id="41"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graphicFrame>
        <p:nvGraphicFramePr>
          <p:cNvPr id="46" name="Content Placeholder 2">
            <a:extLst>
              <a:ext uri="{FF2B5EF4-FFF2-40B4-BE49-F238E27FC236}">
                <a16:creationId xmlns:a16="http://schemas.microsoft.com/office/drawing/2014/main" id="{64E4135C-DEB2-0FFC-2E22-4AC1A0F0F98B}"/>
              </a:ext>
            </a:extLst>
          </p:cNvPr>
          <p:cNvGraphicFramePr>
            <a:graphicFrameLocks noGrp="1"/>
          </p:cNvGraphicFramePr>
          <p:nvPr>
            <p:ph idx="1"/>
            <p:extLst>
              <p:ext uri="{D42A27DB-BD31-4B8C-83A1-F6EECF244321}">
                <p14:modId xmlns:p14="http://schemas.microsoft.com/office/powerpoint/2010/main" val="1952548501"/>
              </p:ext>
            </p:extLst>
          </p:nvPr>
        </p:nvGraphicFramePr>
        <p:xfrm>
          <a:off x="248728" y="1768116"/>
          <a:ext cx="7999563" cy="29711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4898703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27D73B4-9F5C-4A64-A179-51B9500CB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C1F06963-6374-4B48-844F-071A9BAAAE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99528" y="554152"/>
            <a:ext cx="5742189" cy="5742189"/>
          </a:xfrm>
          <a:prstGeom prst="ellipse">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1AD8680-45B5-A1FB-4638-D17E6CAA6BAB}"/>
              </a:ext>
            </a:extLst>
          </p:cNvPr>
          <p:cNvSpPr>
            <a:spLocks noGrp="1"/>
          </p:cNvSpPr>
          <p:nvPr>
            <p:ph type="title"/>
          </p:nvPr>
        </p:nvSpPr>
        <p:spPr>
          <a:xfrm>
            <a:off x="1245072" y="1289765"/>
            <a:ext cx="3651101" cy="4270963"/>
          </a:xfrm>
        </p:spPr>
        <p:txBody>
          <a:bodyPr anchor="ctr">
            <a:normAutofit/>
          </a:bodyPr>
          <a:lstStyle/>
          <a:p>
            <a:pPr algn="ctr"/>
            <a:r>
              <a:rPr lang="en-GB" sz="4800">
                <a:solidFill>
                  <a:srgbClr val="FFFFFF"/>
                </a:solidFill>
                <a:cs typeface="Calibri Light"/>
              </a:rPr>
              <a:t>Development Timeline...</a:t>
            </a:r>
            <a:br>
              <a:rPr lang="en-GB" sz="4800">
                <a:solidFill>
                  <a:srgbClr val="FFFFFF"/>
                </a:solidFill>
                <a:cs typeface="Calibri Light"/>
              </a:rPr>
            </a:br>
            <a:endParaRPr lang="en-GB" sz="4800">
              <a:solidFill>
                <a:srgbClr val="FFFFFF"/>
              </a:solidFill>
            </a:endParaRPr>
          </a:p>
        </p:txBody>
      </p:sp>
      <p:sp>
        <p:nvSpPr>
          <p:cNvPr id="12" name="Graphic 11">
            <a:extLst>
              <a:ext uri="{FF2B5EF4-FFF2-40B4-BE49-F238E27FC236}">
                <a16:creationId xmlns:a16="http://schemas.microsoft.com/office/drawing/2014/main" id="{6CB927A4-E432-4310-9CD5-E89FF50631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3493" y="374394"/>
            <a:ext cx="171515" cy="171515"/>
          </a:xfrm>
          <a:custGeom>
            <a:avLst/>
            <a:gdLst>
              <a:gd name="connsiteX0" fmla="*/ 159874 w 171515"/>
              <a:gd name="connsiteY0" fmla="*/ 74116 h 171515"/>
              <a:gd name="connsiteX1" fmla="*/ 97399 w 171515"/>
              <a:gd name="connsiteY1" fmla="*/ 74116 h 171515"/>
              <a:gd name="connsiteX2" fmla="*/ 97399 w 171515"/>
              <a:gd name="connsiteY2" fmla="*/ 11641 h 171515"/>
              <a:gd name="connsiteX3" fmla="*/ 85758 w 171515"/>
              <a:gd name="connsiteY3" fmla="*/ 0 h 171515"/>
              <a:gd name="connsiteX4" fmla="*/ 74116 w 171515"/>
              <a:gd name="connsiteY4" fmla="*/ 11641 h 171515"/>
              <a:gd name="connsiteX5" fmla="*/ 74116 w 171515"/>
              <a:gd name="connsiteY5" fmla="*/ 74116 h 171515"/>
              <a:gd name="connsiteX6" fmla="*/ 11641 w 171515"/>
              <a:gd name="connsiteY6" fmla="*/ 74116 h 171515"/>
              <a:gd name="connsiteX7" fmla="*/ 0 w 171515"/>
              <a:gd name="connsiteY7" fmla="*/ 85758 h 171515"/>
              <a:gd name="connsiteX8" fmla="*/ 11641 w 171515"/>
              <a:gd name="connsiteY8" fmla="*/ 97399 h 171515"/>
              <a:gd name="connsiteX9" fmla="*/ 74116 w 171515"/>
              <a:gd name="connsiteY9" fmla="*/ 97399 h 171515"/>
              <a:gd name="connsiteX10" fmla="*/ 74116 w 171515"/>
              <a:gd name="connsiteY10" fmla="*/ 159874 h 171515"/>
              <a:gd name="connsiteX11" fmla="*/ 85758 w 171515"/>
              <a:gd name="connsiteY11" fmla="*/ 171515 h 171515"/>
              <a:gd name="connsiteX12" fmla="*/ 97399 w 171515"/>
              <a:gd name="connsiteY12" fmla="*/ 159874 h 171515"/>
              <a:gd name="connsiteX13" fmla="*/ 97399 w 171515"/>
              <a:gd name="connsiteY13" fmla="*/ 97399 h 171515"/>
              <a:gd name="connsiteX14" fmla="*/ 159874 w 171515"/>
              <a:gd name="connsiteY14" fmla="*/ 97399 h 171515"/>
              <a:gd name="connsiteX15" fmla="*/ 171515 w 171515"/>
              <a:gd name="connsiteY15" fmla="*/ 85758 h 171515"/>
              <a:gd name="connsiteX16" fmla="*/ 159874 w 171515"/>
              <a:gd name="connsiteY16" fmla="*/ 74116 h 17151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71515" h="171515">
                <a:moveTo>
                  <a:pt x="159874" y="74116"/>
                </a:moveTo>
                <a:lnTo>
                  <a:pt x="97399" y="74116"/>
                </a:lnTo>
                <a:lnTo>
                  <a:pt x="97399" y="11641"/>
                </a:lnTo>
                <a:cubicBezTo>
                  <a:pt x="97399" y="5212"/>
                  <a:pt x="92187" y="0"/>
                  <a:pt x="85758" y="0"/>
                </a:cubicBezTo>
                <a:cubicBezTo>
                  <a:pt x="79328" y="0"/>
                  <a:pt x="74116" y="5212"/>
                  <a:pt x="74116" y="11641"/>
                </a:cubicBezTo>
                <a:lnTo>
                  <a:pt x="74116" y="74116"/>
                </a:lnTo>
                <a:lnTo>
                  <a:pt x="11641" y="74116"/>
                </a:lnTo>
                <a:cubicBezTo>
                  <a:pt x="5212" y="74116"/>
                  <a:pt x="0" y="79328"/>
                  <a:pt x="0" y="85758"/>
                </a:cubicBezTo>
                <a:cubicBezTo>
                  <a:pt x="0" y="92187"/>
                  <a:pt x="5212" y="97399"/>
                  <a:pt x="11641" y="97399"/>
                </a:cubicBezTo>
                <a:lnTo>
                  <a:pt x="74116" y="97399"/>
                </a:lnTo>
                <a:lnTo>
                  <a:pt x="74116" y="159874"/>
                </a:lnTo>
                <a:cubicBezTo>
                  <a:pt x="74116" y="166303"/>
                  <a:pt x="79328" y="171515"/>
                  <a:pt x="85758" y="171515"/>
                </a:cubicBezTo>
                <a:cubicBezTo>
                  <a:pt x="92187" y="171515"/>
                  <a:pt x="97399" y="166303"/>
                  <a:pt x="97399" y="159874"/>
                </a:cubicBezTo>
                <a:lnTo>
                  <a:pt x="97399" y="97399"/>
                </a:lnTo>
                <a:lnTo>
                  <a:pt x="159874" y="97399"/>
                </a:lnTo>
                <a:cubicBezTo>
                  <a:pt x="166303" y="97399"/>
                  <a:pt x="171515" y="92187"/>
                  <a:pt x="171515" y="85758"/>
                </a:cubicBezTo>
                <a:cubicBezTo>
                  <a:pt x="171515" y="79328"/>
                  <a:pt x="166303" y="74116"/>
                  <a:pt x="159874" y="74116"/>
                </a:cubicBezTo>
                <a:close/>
              </a:path>
            </a:pathLst>
          </a:custGeom>
          <a:solidFill>
            <a:schemeClr val="accent2"/>
          </a:solidFill>
          <a:ln w="776" cap="flat">
            <a:noFill/>
            <a:prstDash val="solid"/>
            <a:miter/>
          </a:ln>
        </p:spPr>
        <p:txBody>
          <a:bodyPr rtlCol="0" anchor="ctr"/>
          <a:lstStyle/>
          <a:p>
            <a:endParaRPr lang="en-US"/>
          </a:p>
        </p:txBody>
      </p:sp>
      <p:sp>
        <p:nvSpPr>
          <p:cNvPr id="14" name="Graphic 12">
            <a:extLst>
              <a:ext uri="{FF2B5EF4-FFF2-40B4-BE49-F238E27FC236}">
                <a16:creationId xmlns:a16="http://schemas.microsoft.com/office/drawing/2014/main" id="{1453BF6C-B012-48B7-B4E8-6D7AC7C27D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50109" y="1084507"/>
            <a:ext cx="157545" cy="157545"/>
          </a:xfrm>
          <a:custGeom>
            <a:avLst/>
            <a:gdLst>
              <a:gd name="connsiteX0" fmla="*/ 78773 w 157545"/>
              <a:gd name="connsiteY0" fmla="*/ 23283 h 157545"/>
              <a:gd name="connsiteX1" fmla="*/ 134262 w 157545"/>
              <a:gd name="connsiteY1" fmla="*/ 78773 h 157545"/>
              <a:gd name="connsiteX2" fmla="*/ 78773 w 157545"/>
              <a:gd name="connsiteY2" fmla="*/ 134262 h 157545"/>
              <a:gd name="connsiteX3" fmla="*/ 23283 w 157545"/>
              <a:gd name="connsiteY3" fmla="*/ 78773 h 157545"/>
              <a:gd name="connsiteX4" fmla="*/ 78773 w 157545"/>
              <a:gd name="connsiteY4" fmla="*/ 23283 h 157545"/>
              <a:gd name="connsiteX5" fmla="*/ 78773 w 157545"/>
              <a:gd name="connsiteY5" fmla="*/ 0 h 157545"/>
              <a:gd name="connsiteX6" fmla="*/ 0 w 157545"/>
              <a:gd name="connsiteY6" fmla="*/ 78773 h 157545"/>
              <a:gd name="connsiteX7" fmla="*/ 78773 w 157545"/>
              <a:gd name="connsiteY7" fmla="*/ 157545 h 157545"/>
              <a:gd name="connsiteX8" fmla="*/ 157545 w 157545"/>
              <a:gd name="connsiteY8" fmla="*/ 78773 h 157545"/>
              <a:gd name="connsiteX9" fmla="*/ 78773 w 157545"/>
              <a:gd name="connsiteY9" fmla="*/ 0 h 1575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57545" h="157545">
                <a:moveTo>
                  <a:pt x="78773" y="23283"/>
                </a:moveTo>
                <a:cubicBezTo>
                  <a:pt x="109419" y="23283"/>
                  <a:pt x="134262" y="48126"/>
                  <a:pt x="134262" y="78773"/>
                </a:cubicBezTo>
                <a:cubicBezTo>
                  <a:pt x="134262" y="109419"/>
                  <a:pt x="109419" y="134262"/>
                  <a:pt x="78773" y="134262"/>
                </a:cubicBezTo>
                <a:cubicBezTo>
                  <a:pt x="48126" y="134262"/>
                  <a:pt x="23283" y="109419"/>
                  <a:pt x="23283" y="78773"/>
                </a:cubicBezTo>
                <a:cubicBezTo>
                  <a:pt x="23312" y="48139"/>
                  <a:pt x="48139" y="23312"/>
                  <a:pt x="78773" y="23283"/>
                </a:cubicBezTo>
                <a:moveTo>
                  <a:pt x="78773" y="0"/>
                </a:moveTo>
                <a:cubicBezTo>
                  <a:pt x="35268" y="0"/>
                  <a:pt x="0" y="35268"/>
                  <a:pt x="0" y="78773"/>
                </a:cubicBezTo>
                <a:cubicBezTo>
                  <a:pt x="0" y="122277"/>
                  <a:pt x="35268" y="157545"/>
                  <a:pt x="78773" y="157545"/>
                </a:cubicBezTo>
                <a:cubicBezTo>
                  <a:pt x="122277" y="157545"/>
                  <a:pt x="157545" y="122277"/>
                  <a:pt x="157545" y="78773"/>
                </a:cubicBezTo>
                <a:cubicBezTo>
                  <a:pt x="157545" y="35268"/>
                  <a:pt x="122277" y="0"/>
                  <a:pt x="78773" y="0"/>
                </a:cubicBezTo>
                <a:close/>
              </a:path>
            </a:pathLst>
          </a:custGeom>
          <a:solidFill>
            <a:schemeClr val="accent2"/>
          </a:solidFill>
          <a:ln w="751" cap="flat">
            <a:noFill/>
            <a:prstDash val="solid"/>
            <a:miter/>
          </a:ln>
        </p:spPr>
        <p:txBody>
          <a:bodyPr rtlCol="0" anchor="ctr"/>
          <a:lstStyle/>
          <a:p>
            <a:endParaRPr lang="en-US"/>
          </a:p>
        </p:txBody>
      </p:sp>
      <p:sp>
        <p:nvSpPr>
          <p:cNvPr id="3" name="Content Placeholder 2">
            <a:extLst>
              <a:ext uri="{FF2B5EF4-FFF2-40B4-BE49-F238E27FC236}">
                <a16:creationId xmlns:a16="http://schemas.microsoft.com/office/drawing/2014/main" id="{146F426B-E014-7BEA-AE5B-327110F146BE}"/>
              </a:ext>
            </a:extLst>
          </p:cNvPr>
          <p:cNvSpPr>
            <a:spLocks noGrp="1"/>
          </p:cNvSpPr>
          <p:nvPr>
            <p:ph idx="1"/>
          </p:nvPr>
        </p:nvSpPr>
        <p:spPr>
          <a:xfrm>
            <a:off x="6297233" y="518400"/>
            <a:ext cx="4771607" cy="5837949"/>
          </a:xfrm>
        </p:spPr>
        <p:txBody>
          <a:bodyPr vert="horz" lIns="91440" tIns="45720" rIns="91440" bIns="45720" rtlCol="0" anchor="ctr">
            <a:normAutofit/>
          </a:bodyPr>
          <a:lstStyle/>
          <a:p>
            <a:r>
              <a:rPr lang="en-GB" sz="2000">
                <a:solidFill>
                  <a:schemeClr val="tx1">
                    <a:alpha val="80000"/>
                  </a:schemeClr>
                </a:solidFill>
                <a:cs typeface="Calibri"/>
              </a:rPr>
              <a:t>it</a:t>
            </a:r>
            <a:r>
              <a:rPr lang="en-GB" sz="2000">
                <a:solidFill>
                  <a:schemeClr val="tx1">
                    <a:alpha val="80000"/>
                  </a:schemeClr>
                </a:solidFill>
                <a:ea typeface="+mn-lt"/>
                <a:cs typeface="+mn-lt"/>
              </a:rPr>
              <a:t> is particularly important to know how we speak, write, and listen our child and Timeline captures shows how child develops since born till turn adult also its essential to cross all steps. </a:t>
            </a:r>
          </a:p>
          <a:p>
            <a:endParaRPr lang="en-GB" sz="2000">
              <a:solidFill>
                <a:schemeClr val="tx1">
                  <a:alpha val="80000"/>
                </a:schemeClr>
              </a:solidFill>
              <a:ea typeface="+mn-lt"/>
              <a:cs typeface="+mn-lt"/>
            </a:endParaRPr>
          </a:p>
          <a:p>
            <a:pPr marL="0" indent="0">
              <a:buNone/>
            </a:pPr>
            <a:endParaRPr lang="en-GB" sz="2000">
              <a:solidFill>
                <a:schemeClr val="tx1">
                  <a:alpha val="80000"/>
                </a:schemeClr>
              </a:solidFill>
              <a:cs typeface="Calibri"/>
            </a:endParaRPr>
          </a:p>
        </p:txBody>
      </p:sp>
      <p:sp>
        <p:nvSpPr>
          <p:cNvPr id="16" name="Graphic 10">
            <a:extLst>
              <a:ext uri="{FF2B5EF4-FFF2-40B4-BE49-F238E27FC236}">
                <a16:creationId xmlns:a16="http://schemas.microsoft.com/office/drawing/2014/main" id="{E3020543-B24B-4EC4-8FFC-8DD88EEA91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36547" y="5751820"/>
            <a:ext cx="112426" cy="112426"/>
          </a:xfrm>
          <a:custGeom>
            <a:avLst/>
            <a:gdLst>
              <a:gd name="connsiteX0" fmla="*/ 112426 w 112426"/>
              <a:gd name="connsiteY0" fmla="*/ 56213 h 112426"/>
              <a:gd name="connsiteX1" fmla="*/ 56213 w 112426"/>
              <a:gd name="connsiteY1" fmla="*/ 112426 h 112426"/>
              <a:gd name="connsiteX2" fmla="*/ 0 w 112426"/>
              <a:gd name="connsiteY2" fmla="*/ 56213 h 112426"/>
              <a:gd name="connsiteX3" fmla="*/ 56213 w 112426"/>
              <a:gd name="connsiteY3" fmla="*/ 0 h 112426"/>
              <a:gd name="connsiteX4" fmla="*/ 112426 w 112426"/>
              <a:gd name="connsiteY4" fmla="*/ 56213 h 11242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2426" h="112426">
                <a:moveTo>
                  <a:pt x="112426" y="56213"/>
                </a:moveTo>
                <a:cubicBezTo>
                  <a:pt x="112426" y="87259"/>
                  <a:pt x="87259" y="112426"/>
                  <a:pt x="56213" y="112426"/>
                </a:cubicBezTo>
                <a:cubicBezTo>
                  <a:pt x="25167" y="112426"/>
                  <a:pt x="0" y="87259"/>
                  <a:pt x="0" y="56213"/>
                </a:cubicBezTo>
                <a:cubicBezTo>
                  <a:pt x="0" y="25167"/>
                  <a:pt x="25167" y="0"/>
                  <a:pt x="56213" y="0"/>
                </a:cubicBezTo>
                <a:cubicBezTo>
                  <a:pt x="87259" y="0"/>
                  <a:pt x="112426" y="25167"/>
                  <a:pt x="112426" y="56213"/>
                </a:cubicBezTo>
                <a:close/>
              </a:path>
            </a:pathLst>
          </a:custGeom>
          <a:solidFill>
            <a:schemeClr val="accent2"/>
          </a:solidFill>
          <a:ln w="516"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C49DA8F6-BCC1-4447-B54C-57856834B9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586162" y="3610394"/>
            <a:ext cx="0" cy="3238728"/>
          </a:xfrm>
          <a:prstGeom prst="line">
            <a:avLst/>
          </a:prstGeom>
          <a:ln w="25400" cap="sq">
            <a:gradFill flip="none" rotWithShape="1">
              <a:gsLst>
                <a:gs pos="0">
                  <a:schemeClr val="accent1"/>
                </a:gs>
                <a:gs pos="100000">
                  <a:schemeClr val="accent2"/>
                </a:gs>
              </a:gsLst>
              <a:lin ang="5400000" scaled="0"/>
              <a:tileRect/>
            </a:gradFill>
            <a:beve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188729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2">
            <a:extLst>
              <a:ext uri="{FF2B5EF4-FFF2-40B4-BE49-F238E27FC236}">
                <a16:creationId xmlns:a16="http://schemas.microsoft.com/office/drawing/2014/main" id="{8FC9BE17-9A7B-462D-AE50-3D87773873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 name="Picture 18" descr="A picture containing table, person, wooden&#10;&#10;Description automatically generated">
            <a:extLst>
              <a:ext uri="{FF2B5EF4-FFF2-40B4-BE49-F238E27FC236}">
                <a16:creationId xmlns:a16="http://schemas.microsoft.com/office/drawing/2014/main" id="{ADFB26A1-90B8-5D28-7EDE-3BA329DB48C3}"/>
              </a:ext>
            </a:extLst>
          </p:cNvPr>
          <p:cNvPicPr>
            <a:picLocks noChangeAspect="1"/>
          </p:cNvPicPr>
          <p:nvPr/>
        </p:nvPicPr>
        <p:blipFill rotWithShape="1">
          <a:blip r:embed="rId3"/>
          <a:srcRect r="20225"/>
          <a:stretch/>
        </p:blipFill>
        <p:spPr>
          <a:xfrm>
            <a:off x="3523488" y="10"/>
            <a:ext cx="8668512" cy="6857990"/>
          </a:xfrm>
          <a:prstGeom prst="rect">
            <a:avLst/>
          </a:prstGeom>
        </p:spPr>
      </p:pic>
      <p:sp>
        <p:nvSpPr>
          <p:cNvPr id="31" name="Rectangle 24">
            <a:extLst>
              <a:ext uri="{FF2B5EF4-FFF2-40B4-BE49-F238E27FC236}">
                <a16:creationId xmlns:a16="http://schemas.microsoft.com/office/drawing/2014/main" id="{3EBE8569-6AEC-4B8C-8D53-2DE337CDBA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 y="0"/>
            <a:ext cx="9756601" cy="6858000"/>
          </a:xfrm>
          <a:prstGeom prst="rect">
            <a:avLst/>
          </a:prstGeom>
          <a:gradFill>
            <a:gsLst>
              <a:gs pos="58000">
                <a:schemeClr val="bg1"/>
              </a:gs>
              <a:gs pos="35000">
                <a:schemeClr val="bg1">
                  <a:alpha val="78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31E0FF-CA1D-8F5F-EA45-87145228700B}"/>
              </a:ext>
            </a:extLst>
          </p:cNvPr>
          <p:cNvSpPr>
            <a:spLocks noGrp="1"/>
          </p:cNvSpPr>
          <p:nvPr>
            <p:ph type="title"/>
          </p:nvPr>
        </p:nvSpPr>
        <p:spPr>
          <a:xfrm>
            <a:off x="371094" y="1161288"/>
            <a:ext cx="3438144" cy="1124712"/>
          </a:xfrm>
        </p:spPr>
        <p:txBody>
          <a:bodyPr anchor="b">
            <a:normAutofit/>
          </a:bodyPr>
          <a:lstStyle/>
          <a:p>
            <a:r>
              <a:rPr lang="en-GB" sz="2800">
                <a:cs typeface="Calibri Light"/>
              </a:rPr>
              <a:t>Activities Proposed</a:t>
            </a:r>
          </a:p>
        </p:txBody>
      </p:sp>
      <p:sp>
        <p:nvSpPr>
          <p:cNvPr id="32" name="Rectangle 26">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29" name="Rectangle 28">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00984" cy="9144"/>
          </a:xfrm>
          <a:prstGeom prst="rect">
            <a:avLst/>
          </a:prstGeom>
          <a:solidFill>
            <a:srgbClr val="D5D5D5"/>
          </a:solidFill>
          <a:ln w="3175">
            <a:solidFill>
              <a:srgbClr val="D5D5D5"/>
            </a:solid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59088D6-1071-66CC-54F1-339CC172ABCF}"/>
              </a:ext>
            </a:extLst>
          </p:cNvPr>
          <p:cNvGraphicFramePr>
            <a:graphicFrameLocks noGrp="1"/>
          </p:cNvGraphicFramePr>
          <p:nvPr>
            <p:ph idx="1"/>
            <p:extLst>
              <p:ext uri="{D42A27DB-BD31-4B8C-83A1-F6EECF244321}">
                <p14:modId xmlns:p14="http://schemas.microsoft.com/office/powerpoint/2010/main" val="3151180406"/>
              </p:ext>
            </p:extLst>
          </p:nvPr>
        </p:nvGraphicFramePr>
        <p:xfrm>
          <a:off x="112301" y="3307525"/>
          <a:ext cx="6242493" cy="30203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344830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C60EDC-1E00-4981-EF4D-E5B8C4F00B51}"/>
              </a:ext>
            </a:extLst>
          </p:cNvPr>
          <p:cNvSpPr>
            <a:spLocks noGrp="1"/>
          </p:cNvSpPr>
          <p:nvPr>
            <p:ph type="title"/>
          </p:nvPr>
        </p:nvSpPr>
        <p:spPr>
          <a:xfrm>
            <a:off x="640080" y="325369"/>
            <a:ext cx="4368602" cy="1956841"/>
          </a:xfrm>
        </p:spPr>
        <p:txBody>
          <a:bodyPr anchor="b">
            <a:normAutofit/>
          </a:bodyPr>
          <a:lstStyle/>
          <a:p>
            <a:r>
              <a:rPr lang="en-GB" sz="5400">
                <a:ea typeface="+mj-lt"/>
                <a:cs typeface="+mj-lt"/>
              </a:rPr>
              <a:t>Activities Proposed</a:t>
            </a:r>
            <a:endParaRPr lang="en-US" sz="54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604478E-64F3-8E01-BE2E-39C2E9DCF49D}"/>
              </a:ext>
            </a:extLst>
          </p:cNvPr>
          <p:cNvSpPr>
            <a:spLocks noGrp="1"/>
          </p:cNvSpPr>
          <p:nvPr>
            <p:ph idx="1"/>
          </p:nvPr>
        </p:nvSpPr>
        <p:spPr>
          <a:xfrm>
            <a:off x="640080" y="2872899"/>
            <a:ext cx="4243589" cy="3320668"/>
          </a:xfrm>
        </p:spPr>
        <p:txBody>
          <a:bodyPr vert="horz" lIns="91440" tIns="45720" rIns="91440" bIns="45720" rtlCol="0" anchor="t">
            <a:normAutofit/>
          </a:bodyPr>
          <a:lstStyle/>
          <a:p>
            <a:r>
              <a:rPr lang="en-GB" sz="2000">
                <a:latin typeface="Arial"/>
                <a:cs typeface="Calibri"/>
              </a:rPr>
              <a:t>The benefits of toddler painting are extensive. Painting is fun and can be a learning avenue for toddlers. During painting toddlers can learn visual expression and colour recognition. Also, toddlers can develop their creative prowess and motor skills when they paint often.</a:t>
            </a:r>
            <a:endParaRPr lang="en-GB" sz="2000">
              <a:latin typeface="Arial"/>
              <a:cs typeface="Arial"/>
            </a:endParaRPr>
          </a:p>
        </p:txBody>
      </p:sp>
      <p:pic>
        <p:nvPicPr>
          <p:cNvPr id="13" name="Picture 4">
            <a:extLst>
              <a:ext uri="{FF2B5EF4-FFF2-40B4-BE49-F238E27FC236}">
                <a16:creationId xmlns:a16="http://schemas.microsoft.com/office/drawing/2014/main" id="{451C6AED-2D03-6870-5FC2-0E69FB8F7EE9}"/>
              </a:ext>
            </a:extLst>
          </p:cNvPr>
          <p:cNvPicPr>
            <a:picLocks noChangeAspect="1"/>
          </p:cNvPicPr>
          <p:nvPr/>
        </p:nvPicPr>
        <p:blipFill rotWithShape="1">
          <a:blip r:embed="rId2"/>
          <a:srcRect l="26607" r="20499" b="6250"/>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30371029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852CA1-0762-73CA-4738-0D1D034DC305}"/>
              </a:ext>
            </a:extLst>
          </p:cNvPr>
          <p:cNvSpPr>
            <a:spLocks noGrp="1"/>
          </p:cNvSpPr>
          <p:nvPr>
            <p:ph type="title"/>
          </p:nvPr>
        </p:nvSpPr>
        <p:spPr/>
        <p:txBody>
          <a:bodyPr/>
          <a:lstStyle/>
          <a:p>
            <a:r>
              <a:rPr lang="en-GB">
                <a:cs typeface="Calibri Light"/>
              </a:rPr>
              <a:t>Piaget's Theory </a:t>
            </a:r>
          </a:p>
        </p:txBody>
      </p:sp>
      <p:graphicFrame>
        <p:nvGraphicFramePr>
          <p:cNvPr id="5" name="Content Placeholder 2">
            <a:extLst>
              <a:ext uri="{FF2B5EF4-FFF2-40B4-BE49-F238E27FC236}">
                <a16:creationId xmlns:a16="http://schemas.microsoft.com/office/drawing/2014/main" id="{47086902-9829-2F04-A118-61D6C269A19F}"/>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61915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8F5E59-FBA6-25CB-4EBD-F4387A77E163}"/>
              </a:ext>
            </a:extLst>
          </p:cNvPr>
          <p:cNvSpPr>
            <a:spLocks noGrp="1"/>
          </p:cNvSpPr>
          <p:nvPr>
            <p:ph type="title"/>
          </p:nvPr>
        </p:nvSpPr>
        <p:spPr>
          <a:xfrm>
            <a:off x="5297762" y="329184"/>
            <a:ext cx="6251110" cy="1783080"/>
          </a:xfrm>
        </p:spPr>
        <p:txBody>
          <a:bodyPr anchor="b">
            <a:normAutofit/>
          </a:bodyPr>
          <a:lstStyle/>
          <a:p>
            <a:r>
              <a:rPr lang="en-GB" sz="5400">
                <a:cs typeface="Calibri Light"/>
              </a:rPr>
              <a:t>Conclusion </a:t>
            </a:r>
            <a:endParaRPr lang="en-GB" sz="5400"/>
          </a:p>
        </p:txBody>
      </p:sp>
      <p:pic>
        <p:nvPicPr>
          <p:cNvPr id="5" name="Picture 4" descr="Peg dolls with one painted">
            <a:extLst>
              <a:ext uri="{FF2B5EF4-FFF2-40B4-BE49-F238E27FC236}">
                <a16:creationId xmlns:a16="http://schemas.microsoft.com/office/drawing/2014/main" id="{19C920D6-142C-E7D1-801E-20EC502AC38F}"/>
              </a:ext>
            </a:extLst>
          </p:cNvPr>
          <p:cNvPicPr>
            <a:picLocks noChangeAspect="1"/>
          </p:cNvPicPr>
          <p:nvPr/>
        </p:nvPicPr>
        <p:blipFill rotWithShape="1">
          <a:blip r:embed="rId2"/>
          <a:srcRect l="25076" r="29660" b="-3"/>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811CB25-A60A-8E16-A248-AEB30A358E25}"/>
              </a:ext>
            </a:extLst>
          </p:cNvPr>
          <p:cNvSpPr>
            <a:spLocks noGrp="1"/>
          </p:cNvSpPr>
          <p:nvPr>
            <p:ph idx="1"/>
          </p:nvPr>
        </p:nvSpPr>
        <p:spPr>
          <a:xfrm>
            <a:off x="5297762" y="2706624"/>
            <a:ext cx="6251110" cy="3483864"/>
          </a:xfrm>
        </p:spPr>
        <p:txBody>
          <a:bodyPr vert="horz" lIns="91440" tIns="45720" rIns="91440" bIns="45720" rtlCol="0">
            <a:normAutofit/>
          </a:bodyPr>
          <a:lstStyle/>
          <a:p>
            <a:pPr marL="0" indent="0">
              <a:buNone/>
            </a:pPr>
            <a:r>
              <a:rPr lang="en-GB" sz="2200">
                <a:ea typeface="+mn-lt"/>
                <a:cs typeface="+mn-lt"/>
              </a:rPr>
              <a:t>With this work I can conclude that the infant explores the world through direct sensory and motor contact object permeance and separation anxiety contact object permeance and separation anxiety develop during this stage.  </a:t>
            </a:r>
          </a:p>
          <a:p>
            <a:pPr marL="0" indent="0">
              <a:buNone/>
            </a:pPr>
            <a:endParaRPr lang="en-GB" sz="2200">
              <a:ea typeface="+mn-lt"/>
              <a:cs typeface="+mn-lt"/>
            </a:endParaRPr>
          </a:p>
        </p:txBody>
      </p:sp>
    </p:spTree>
    <p:extLst>
      <p:ext uri="{BB962C8B-B14F-4D97-AF65-F5344CB8AC3E}">
        <p14:creationId xmlns:p14="http://schemas.microsoft.com/office/powerpoint/2010/main" val="2245788182"/>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BrushVTI">
  <a:themeElements>
    <a:clrScheme name="AnalogousFromLightSeedLeftStep">
      <a:dk1>
        <a:srgbClr val="000000"/>
      </a:dk1>
      <a:lt1>
        <a:srgbClr val="FFFFFF"/>
      </a:lt1>
      <a:dk2>
        <a:srgbClr val="3F2923"/>
      </a:dk2>
      <a:lt2>
        <a:srgbClr val="E5E2E8"/>
      </a:lt2>
      <a:accent1>
        <a:srgbClr val="81AE4D"/>
      </a:accent1>
      <a:accent2>
        <a:srgbClr val="A2A63B"/>
      </a:accent2>
      <a:accent3>
        <a:srgbClr val="D19632"/>
      </a:accent3>
      <a:accent4>
        <a:srgbClr val="E67252"/>
      </a:accent4>
      <a:accent5>
        <a:srgbClr val="EB728A"/>
      </a:accent5>
      <a:accent6>
        <a:srgbClr val="E652AE"/>
      </a:accent6>
      <a:hlink>
        <a:srgbClr val="8969AE"/>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7</Slides>
  <Notes>2</Notes>
  <HiddenSlides>0</HiddenSlides>
  <ScaleCrop>false</ScaleCrop>
  <HeadingPairs>
    <vt:vector size="4" baseType="variant">
      <vt:variant>
        <vt:lpstr>Theme</vt:lpstr>
      </vt:variant>
      <vt:variant>
        <vt:i4>2</vt:i4>
      </vt:variant>
      <vt:variant>
        <vt:lpstr>Slide Titles</vt:lpstr>
      </vt:variant>
      <vt:variant>
        <vt:i4>7</vt:i4>
      </vt:variant>
    </vt:vector>
  </HeadingPairs>
  <TitlesOfParts>
    <vt:vector size="9" baseType="lpstr">
      <vt:lpstr>Office Theme</vt:lpstr>
      <vt:lpstr>BrushVTI</vt:lpstr>
      <vt:lpstr>Psychology in Health and Social</vt:lpstr>
      <vt:lpstr>Introduction </vt:lpstr>
      <vt:lpstr>Development Timeline... </vt:lpstr>
      <vt:lpstr>Activities Proposed</vt:lpstr>
      <vt:lpstr>Activities Proposed</vt:lpstr>
      <vt:lpstr>Piaget's Theory </vt:lpstr>
      <vt:lpstr>Conclusion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1</cp:revision>
  <dcterms:created xsi:type="dcterms:W3CDTF">2023-02-10T10:47:36Z</dcterms:created>
  <dcterms:modified xsi:type="dcterms:W3CDTF">2023-02-19T16:48:33Z</dcterms:modified>
</cp:coreProperties>
</file>