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4" r:id="rId3"/>
    <p:sldId id="259" r:id="rId4"/>
    <p:sldId id="260" r:id="rId5"/>
    <p:sldId id="263" r:id="rId6"/>
    <p:sldId id="262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C4E83A-6987-420F-8D7D-248C2D6151DA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95079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C828E0-0E65-42DE-837F-3B9A0F0BA9E7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474048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899105-276D-40BF-8466-ACB76ABDE959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704575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23C8E-1289-4068-9407-D7B7A91DCD17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58893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62274-13E9-408C-9471-80D533BF1684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37142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947EF-990F-46AE-917A-ED3B4C091F7D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945277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15E3AE-EADC-4510-B106-D95DED9AB333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35743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54D20-73DC-4439-B745-51AA8C289267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61524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D7E5C-7ED3-43D8-BD20-6A158B481934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28644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B70D8-B9E9-4FFF-A782-A636E5422D88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11364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FE54B1-321C-4918-9015-8D16AA48A9F8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07255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A6D39E-798F-4783-A08E-8C050690DB04}" type="slidenum">
              <a:rPr lang="en-GB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868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image" Target="../media/image9.png"/><Relationship Id="rId5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.gif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gif"/><Relationship Id="rId7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" name="Straight Connector 6"/>
          <p:cNvCxnSpPr/>
          <p:nvPr/>
        </p:nvCxnSpPr>
        <p:spPr>
          <a:xfrm flipV="1">
            <a:off x="1979712" y="476672"/>
            <a:ext cx="2736304" cy="54726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1187624" y="836712"/>
            <a:ext cx="6264696" cy="43485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1763688" y="1052736"/>
            <a:ext cx="5256584" cy="2376264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547664" y="836712"/>
            <a:ext cx="5472608" cy="2160240"/>
          </a:xfrm>
          <a:prstGeom prst="line">
            <a:avLst/>
          </a:prstGeom>
          <a:ln w="3810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547664" y="1628800"/>
            <a:ext cx="4608512" cy="4608512"/>
          </a:xfrm>
          <a:prstGeom prst="line">
            <a:avLst/>
          </a:prstGeom>
          <a:ln w="38100"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 flipV="1">
            <a:off x="1628056" y="620688"/>
            <a:ext cx="5464224" cy="547260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/>
          <p:cNvSpPr txBox="1"/>
          <p:nvPr/>
        </p:nvSpPr>
        <p:spPr>
          <a:xfrm>
            <a:off x="7092280" y="153506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00B0F0"/>
                </a:solidFill>
              </a:rPr>
              <a:t>0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4644008" y="116632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+6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1035224" y="332656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33CC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FF33CC"/>
                </a:solidFill>
              </a:rPr>
              <a:t>+4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819200" y="2889810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+3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7236296" y="1052736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+1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5985655" y="5419632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9933"/>
                </a:solidFill>
              </a:rPr>
              <a:t>y-intercept</a:t>
            </a:r>
          </a:p>
          <a:p>
            <a:r>
              <a:rPr lang="en-GB" dirty="0" smtClean="0">
                <a:solidFill>
                  <a:srgbClr val="FF9933"/>
                </a:solidFill>
              </a:rPr>
              <a:t>-3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524328" y="306896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Find the     y-intercept of each line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50425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/>
          <p:cNvCxnSpPr/>
          <p:nvPr/>
        </p:nvCxnSpPr>
        <p:spPr>
          <a:xfrm flipV="1">
            <a:off x="1628056" y="620688"/>
            <a:ext cx="5464224" cy="547260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256076" y="198012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4535996" y="270020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/>
              <p:cNvSpPr txBox="1"/>
              <p:nvPr/>
            </p:nvSpPr>
            <p:spPr>
              <a:xfrm>
                <a:off x="7740352" y="2675073"/>
                <a:ext cx="12241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0" name="TextBox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75073"/>
                <a:ext cx="1224136" cy="6347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/>
              <p:cNvSpPr txBox="1"/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en-GB" dirty="0" smtClean="0"/>
                  <a:t>1</a:t>
                </a:r>
                <a:endParaRPr lang="en-GB" dirty="0"/>
              </a:p>
            </p:txBody>
          </p:sp>
        </mc:Choice>
        <mc:Fallback xmlns="">
          <p:sp>
            <p:nvSpPr>
              <p:cNvPr id="61" name="TextBox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TextBox 61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0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79512" y="1641457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gradient</a:t>
            </a:r>
          </a:p>
          <a:p>
            <a:r>
              <a:rPr lang="en-GB" dirty="0" smtClean="0"/>
              <a:t>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endParaRPr lang="en-GB" dirty="0" smtClean="0"/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3361" t="-4717" b="-14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/>
          <p:cNvCxnSpPr/>
          <p:nvPr/>
        </p:nvCxnSpPr>
        <p:spPr>
          <a:xfrm flipV="1">
            <a:off x="4689013" y="2287788"/>
            <a:ext cx="774086" cy="4485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>
            <a:off x="4716016" y="2276872"/>
            <a:ext cx="0" cy="740522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1942282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57" grpId="0"/>
      <p:bldP spid="60" grpId="0"/>
      <p:bldP spid="61" grpId="0"/>
      <p:bldP spid="62" grpId="0"/>
      <p:bldP spid="63" grpId="0"/>
      <p:bldP spid="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" name="Straight Connector 6"/>
          <p:cNvCxnSpPr/>
          <p:nvPr/>
        </p:nvCxnSpPr>
        <p:spPr>
          <a:xfrm flipV="1">
            <a:off x="1979712" y="476672"/>
            <a:ext cx="2736304" cy="54726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4175956" y="90000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3455876" y="234016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/>
              <p:cNvSpPr txBox="1"/>
              <p:nvPr/>
            </p:nvSpPr>
            <p:spPr>
              <a:xfrm>
                <a:off x="7740352" y="2675073"/>
                <a:ext cx="1224136" cy="6099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8" name="TextBox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75073"/>
                <a:ext cx="1224136" cy="6099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/>
              <p:cNvSpPr txBox="1"/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9" name="TextBox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Box 59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+6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79512" y="1641457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gradient</a:t>
            </a:r>
          </a:p>
          <a:p>
            <a:r>
              <a:rPr lang="en-GB" dirty="0"/>
              <a:t>2</a:t>
            </a:r>
            <a:endParaRPr lang="en-GB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/>
              <p:cNvSpPr txBox="1"/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2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+6</a:t>
                </a:r>
              </a:p>
            </p:txBody>
          </p:sp>
        </mc:Choice>
        <mc:Fallback xmlns="">
          <p:sp>
            <p:nvSpPr>
              <p:cNvPr id="62" name="TextBox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3361" t="-4717" b="-14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Straight Connector 56"/>
          <p:cNvCxnSpPr/>
          <p:nvPr/>
        </p:nvCxnSpPr>
        <p:spPr>
          <a:xfrm>
            <a:off x="3635896" y="1192396"/>
            <a:ext cx="720080" cy="4357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>
            <a:off x="3635896" y="1201237"/>
            <a:ext cx="0" cy="1445896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7947365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58" grpId="0"/>
      <p:bldP spid="59" grpId="0"/>
      <p:bldP spid="60" grpId="0"/>
      <p:bldP spid="61" grpId="0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Straight Connector 22"/>
          <p:cNvCxnSpPr/>
          <p:nvPr/>
        </p:nvCxnSpPr>
        <p:spPr>
          <a:xfrm>
            <a:off x="1547664" y="1628800"/>
            <a:ext cx="4608512" cy="4608512"/>
          </a:xfrm>
          <a:prstGeom prst="line">
            <a:avLst/>
          </a:prstGeom>
          <a:ln w="38100"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4535996" y="4437112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2375756" y="234016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/>
              <p:cNvSpPr txBox="1"/>
              <p:nvPr/>
            </p:nvSpPr>
            <p:spPr>
              <a:xfrm>
                <a:off x="7740352" y="2675073"/>
                <a:ext cx="1224136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0" name="TextBox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75073"/>
                <a:ext cx="1224136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/>
              <p:cNvSpPr txBox="1"/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en-GB" dirty="0" smtClean="0"/>
                  <a:t>-1</a:t>
                </a:r>
                <a:endParaRPr lang="en-GB" dirty="0"/>
              </a:p>
            </p:txBody>
          </p:sp>
        </mc:Choice>
        <mc:Fallback xmlns="">
          <p:sp>
            <p:nvSpPr>
              <p:cNvPr id="61" name="TextBox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2400" y="2843644"/>
                <a:ext cx="1224136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TextBox 61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-3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79512" y="1641457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gradient</a:t>
            </a:r>
          </a:p>
          <a:p>
            <a:r>
              <a:rPr lang="en-GB" dirty="0" smtClean="0"/>
              <a:t>-1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/>
                      </a:rPr>
                      <m:t>−</m:t>
                    </m:r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-3</a:t>
                </a:r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520478"/>
                <a:ext cx="1448544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3361" t="-4717" b="-14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Straight Connector 57"/>
          <p:cNvCxnSpPr/>
          <p:nvPr/>
        </p:nvCxnSpPr>
        <p:spPr>
          <a:xfrm>
            <a:off x="2555776" y="4810306"/>
            <a:ext cx="2160240" cy="1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2555776" y="2632556"/>
            <a:ext cx="0" cy="2177751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795483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57" grpId="0"/>
      <p:bldP spid="60" grpId="0"/>
      <p:bldP spid="61" grpId="0"/>
      <p:bldP spid="62" grpId="0"/>
      <p:bldP spid="63" grpId="0"/>
      <p:bldP spid="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/>
          <p:cNvCxnSpPr/>
          <p:nvPr/>
        </p:nvCxnSpPr>
        <p:spPr>
          <a:xfrm flipV="1">
            <a:off x="1835696" y="980728"/>
            <a:ext cx="5184576" cy="2553597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580112" y="126004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4896036" y="162008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/>
              <p:cNvSpPr txBox="1"/>
              <p:nvPr/>
            </p:nvSpPr>
            <p:spPr>
              <a:xfrm>
                <a:off x="7740352" y="2650195"/>
                <a:ext cx="12241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0" name="TextBox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50195"/>
                <a:ext cx="1224136" cy="6347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/>
              <p:cNvSpPr txBox="1"/>
              <p:nvPr/>
            </p:nvSpPr>
            <p:spPr>
              <a:xfrm>
                <a:off x="8100392" y="2650195"/>
                <a:ext cx="12241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1" name="TextBox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0392" y="2650195"/>
                <a:ext cx="1224136" cy="6347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TextBox 61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+3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79512" y="1641457"/>
                <a:ext cx="1448544" cy="9117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gradient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641457"/>
                <a:ext cx="1448544" cy="911788"/>
              </a:xfrm>
              <a:prstGeom prst="rect">
                <a:avLst/>
              </a:prstGeom>
              <a:blipFill rotWithShape="1">
                <a:blip r:embed="rId7"/>
                <a:stretch>
                  <a:fillRect l="-3361" t="-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179512" y="2710661"/>
                <a:ext cx="1448544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+3</a:t>
                </a:r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710661"/>
                <a:ext cx="1448544" cy="785536"/>
              </a:xfrm>
              <a:prstGeom prst="rect">
                <a:avLst/>
              </a:prstGeom>
              <a:blipFill rotWithShape="1">
                <a:blip r:embed="rId8"/>
                <a:stretch>
                  <a:fillRect l="-3361" t="-3876" b="-7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Straight Connector 57"/>
          <p:cNvCxnSpPr/>
          <p:nvPr/>
        </p:nvCxnSpPr>
        <p:spPr>
          <a:xfrm flipV="1">
            <a:off x="5048736" y="1577905"/>
            <a:ext cx="774086" cy="4485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5086833" y="1582390"/>
            <a:ext cx="0" cy="357744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2430433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57" grpId="0"/>
      <p:bldP spid="60" grpId="0"/>
      <p:bldP spid="61" grpId="0"/>
      <p:bldP spid="62" grpId="0"/>
      <p:bldP spid="63" grpId="0"/>
      <p:bldP spid="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" name="Straight Connector 10"/>
          <p:cNvCxnSpPr/>
          <p:nvPr/>
        </p:nvCxnSpPr>
        <p:spPr>
          <a:xfrm flipV="1">
            <a:off x="1691680" y="1057916"/>
            <a:ext cx="5544616" cy="37392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256076" y="1916832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00B0F0"/>
                </a:solidFill>
              </a:rPr>
              <a:t>x</a:t>
            </a:r>
            <a:endParaRPr lang="en-GB" sz="3200" dirty="0">
              <a:solidFill>
                <a:srgbClr val="00B0F0"/>
              </a:solidFill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4175956" y="270020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00B0F0"/>
                </a:solidFill>
              </a:rPr>
              <a:t>x</a:t>
            </a:r>
            <a:endParaRPr lang="en-GB" sz="3200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/>
              <p:cNvSpPr txBox="1"/>
              <p:nvPr/>
            </p:nvSpPr>
            <p:spPr>
              <a:xfrm>
                <a:off x="7740352" y="2650195"/>
                <a:ext cx="12241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0" name="TextBox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50195"/>
                <a:ext cx="1224136" cy="6347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/>
              <p:cNvSpPr txBox="1"/>
              <p:nvPr/>
            </p:nvSpPr>
            <p:spPr>
              <a:xfrm>
                <a:off x="8100392" y="2650195"/>
                <a:ext cx="12241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1" name="TextBox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0392" y="2650195"/>
                <a:ext cx="1224136" cy="6347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TextBox 61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+1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Box 62"/>
              <p:cNvSpPr txBox="1"/>
              <p:nvPr/>
            </p:nvSpPr>
            <p:spPr>
              <a:xfrm>
                <a:off x="179512" y="1641457"/>
                <a:ext cx="1448544" cy="9117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gradient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63" name="TextBox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641457"/>
                <a:ext cx="1448544" cy="911788"/>
              </a:xfrm>
              <a:prstGeom prst="rect">
                <a:avLst/>
              </a:prstGeom>
              <a:blipFill rotWithShape="1">
                <a:blip r:embed="rId7"/>
                <a:stretch>
                  <a:fillRect l="-3361" t="-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Box 63"/>
              <p:cNvSpPr txBox="1"/>
              <p:nvPr/>
            </p:nvSpPr>
            <p:spPr>
              <a:xfrm>
                <a:off x="179512" y="2710661"/>
                <a:ext cx="1448544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+1</a:t>
                </a:r>
              </a:p>
            </p:txBody>
          </p:sp>
        </mc:Choice>
        <mc:Fallback xmlns="">
          <p:sp>
            <p:nvSpPr>
              <p:cNvPr id="64" name="TextBox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710661"/>
                <a:ext cx="1448544" cy="785536"/>
              </a:xfrm>
              <a:prstGeom prst="rect">
                <a:avLst/>
              </a:prstGeom>
              <a:blipFill rotWithShape="1">
                <a:blip r:embed="rId8"/>
                <a:stretch>
                  <a:fillRect l="-3361" t="-3876" b="-7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Straight Connector 57"/>
          <p:cNvCxnSpPr/>
          <p:nvPr/>
        </p:nvCxnSpPr>
        <p:spPr>
          <a:xfrm flipV="1">
            <a:off x="4313906" y="2303189"/>
            <a:ext cx="1068184" cy="1"/>
          </a:xfrm>
          <a:prstGeom prst="line">
            <a:avLst/>
          </a:prstGeom>
          <a:ln w="38100">
            <a:solidFill>
              <a:srgbClr val="00B0F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4340909" y="2287788"/>
            <a:ext cx="0" cy="740522"/>
          </a:xfrm>
          <a:prstGeom prst="line">
            <a:avLst/>
          </a:prstGeom>
          <a:ln w="38100">
            <a:solidFill>
              <a:srgbClr val="00B0F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7489327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57" grpId="0"/>
      <p:bldP spid="60" grpId="0"/>
      <p:bldP spid="61" grpId="0"/>
      <p:bldP spid="62" grpId="0"/>
      <p:bldP spid="63" grpId="0"/>
      <p:bldP spid="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geometry.freehomeworkmathhelp.com/Analytic_Geometry_Coordinates_22/geometry_22_coordinate_plane_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9" b="17497"/>
          <a:stretch/>
        </p:blipFill>
        <p:spPr bwMode="auto">
          <a:xfrm>
            <a:off x="863588" y="260648"/>
            <a:ext cx="7308812" cy="642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oup 41"/>
          <p:cNvGrpSpPr/>
          <p:nvPr/>
        </p:nvGrpSpPr>
        <p:grpSpPr>
          <a:xfrm rot="5400000">
            <a:off x="1988096" y="476672"/>
            <a:ext cx="5040560" cy="5760640"/>
            <a:chOff x="1835696" y="476672"/>
            <a:chExt cx="5040560" cy="5760640"/>
          </a:xfrm>
        </p:grpSpPr>
        <p:cxnSp>
          <p:nvCxnSpPr>
            <p:cNvPr id="43" name="Straight Connector 42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1835696" y="476672"/>
            <a:ext cx="5040560" cy="5760640"/>
            <a:chOff x="1835696" y="476672"/>
            <a:chExt cx="5040560" cy="576064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18356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V="1">
              <a:off x="21957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V="1">
              <a:off x="25557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flipV="1">
              <a:off x="29158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V="1">
              <a:off x="32758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V="1">
              <a:off x="36358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flipV="1">
              <a:off x="39959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V="1">
              <a:off x="47160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flipV="1">
              <a:off x="50760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V="1">
              <a:off x="543609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V="1">
              <a:off x="579613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flipV="1">
              <a:off x="651621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87625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156176" y="476672"/>
              <a:ext cx="0" cy="57606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9" name="Straight Connector 18"/>
          <p:cNvCxnSpPr/>
          <p:nvPr/>
        </p:nvCxnSpPr>
        <p:spPr>
          <a:xfrm>
            <a:off x="1547664" y="836712"/>
            <a:ext cx="5472608" cy="2160240"/>
          </a:xfrm>
          <a:prstGeom prst="line">
            <a:avLst/>
          </a:prstGeom>
          <a:ln w="3810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Box 57"/>
              <p:cNvSpPr txBox="1"/>
              <p:nvPr/>
            </p:nvSpPr>
            <p:spPr>
              <a:xfrm>
                <a:off x="7740352" y="2675073"/>
                <a:ext cx="1224136" cy="612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8" name="TextBox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75073"/>
                <a:ext cx="1224136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Box 59"/>
          <p:cNvSpPr txBox="1"/>
          <p:nvPr/>
        </p:nvSpPr>
        <p:spPr>
          <a:xfrm>
            <a:off x="179512" y="734751"/>
            <a:ext cx="1448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y-intercept</a:t>
            </a:r>
          </a:p>
          <a:p>
            <a:r>
              <a:rPr lang="en-GB" dirty="0" smtClean="0"/>
              <a:t>+4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Box 60"/>
              <p:cNvSpPr txBox="1"/>
              <p:nvPr/>
            </p:nvSpPr>
            <p:spPr>
              <a:xfrm>
                <a:off x="179512" y="1641457"/>
                <a:ext cx="1448544" cy="8897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gradient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61" name="TextBox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641457"/>
                <a:ext cx="1448544" cy="889731"/>
              </a:xfrm>
              <a:prstGeom prst="rect">
                <a:avLst/>
              </a:prstGeom>
              <a:blipFill rotWithShape="1">
                <a:blip r:embed="rId5"/>
                <a:stretch>
                  <a:fillRect l="-3361" t="-34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Box 61"/>
              <p:cNvSpPr txBox="1"/>
              <p:nvPr/>
            </p:nvSpPr>
            <p:spPr>
              <a:xfrm>
                <a:off x="179512" y="2710661"/>
                <a:ext cx="1448544" cy="7624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equation</a:t>
                </a:r>
              </a:p>
              <a:p>
                <a:r>
                  <a:rPr lang="en-GB" dirty="0" smtClean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en-GB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+4</a:t>
                </a:r>
              </a:p>
            </p:txBody>
          </p:sp>
        </mc:Choice>
        <mc:Fallback xmlns="">
          <p:sp>
            <p:nvSpPr>
              <p:cNvPr id="62" name="TextBox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710661"/>
                <a:ext cx="1448544" cy="762453"/>
              </a:xfrm>
              <a:prstGeom prst="rect">
                <a:avLst/>
              </a:prstGeom>
              <a:blipFill rotWithShape="1">
                <a:blip r:embed="rId6"/>
                <a:stretch>
                  <a:fillRect l="-3361" t="-4000" b="-4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TextBox 62"/>
          <p:cNvSpPr txBox="1"/>
          <p:nvPr/>
        </p:nvSpPr>
        <p:spPr>
          <a:xfrm>
            <a:off x="5976156" y="234016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4175956" y="1620089"/>
            <a:ext cx="25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x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41" name="Straight Connector 40"/>
          <p:cNvCxnSpPr>
            <a:endCxn id="63" idx="3"/>
          </p:cNvCxnSpPr>
          <p:nvPr/>
        </p:nvCxnSpPr>
        <p:spPr>
          <a:xfrm flipV="1">
            <a:off x="4327618" y="2632557"/>
            <a:ext cx="1900566" cy="29978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4340909" y="1922012"/>
            <a:ext cx="0" cy="740522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8982670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0" grpId="0"/>
      <p:bldP spid="61" grpId="0"/>
      <p:bldP spid="62" grpId="0"/>
      <p:bldP spid="63" grpId="0"/>
      <p:bldP spid="6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101</Words>
  <Application>Microsoft Office PowerPoint</Application>
  <PresentationFormat>On-screen Show (4:3)</PresentationFormat>
  <Paragraphs>72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Cambria Math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Fiona Ryan</dc:creator>
  <cp:lastModifiedBy>Gregory Owen</cp:lastModifiedBy>
  <cp:revision>19</cp:revision>
  <dcterms:created xsi:type="dcterms:W3CDTF">2015-06-09T12:16:16Z</dcterms:created>
  <dcterms:modified xsi:type="dcterms:W3CDTF">2018-02-27T08:44:02Z</dcterms:modified>
</cp:coreProperties>
</file>