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7" r:id="rId1"/>
  </p:sldMasterIdLst>
  <p:sldIdLst>
    <p:sldId id="256" r:id="rId2"/>
    <p:sldId id="257" r:id="rId3"/>
    <p:sldId id="258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1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D37DDE-F48C-47F2-A8F9-0A0C4A34273C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4D54F10-A77C-451A-A385-94CB71E71142}">
      <dgm:prSet/>
      <dgm:spPr/>
      <dgm:t>
        <a:bodyPr/>
        <a:lstStyle/>
        <a:p>
          <a:r>
            <a:rPr lang="en-GB"/>
            <a:t>Display Ads</a:t>
          </a:r>
          <a:endParaRPr lang="en-US"/>
        </a:p>
      </dgm:t>
    </dgm:pt>
    <dgm:pt modelId="{3E5E8960-BBC2-42C7-B1E7-8C9D10D30105}" type="parTrans" cxnId="{DA1DFD5F-0834-435F-B0FE-CBD8D4364458}">
      <dgm:prSet/>
      <dgm:spPr/>
      <dgm:t>
        <a:bodyPr/>
        <a:lstStyle/>
        <a:p>
          <a:endParaRPr lang="en-US"/>
        </a:p>
      </dgm:t>
    </dgm:pt>
    <dgm:pt modelId="{EA9726B7-CCD1-4102-9A8D-6735CDB23C4D}" type="sibTrans" cxnId="{DA1DFD5F-0834-435F-B0FE-CBD8D4364458}">
      <dgm:prSet/>
      <dgm:spPr/>
      <dgm:t>
        <a:bodyPr/>
        <a:lstStyle/>
        <a:p>
          <a:endParaRPr lang="en-US"/>
        </a:p>
      </dgm:t>
    </dgm:pt>
    <dgm:pt modelId="{1AE6B55C-4CFB-48C6-A69B-91026A7D720F}">
      <dgm:prSet/>
      <dgm:spPr/>
      <dgm:t>
        <a:bodyPr/>
        <a:lstStyle/>
        <a:p>
          <a:r>
            <a:rPr lang="en-GB"/>
            <a:t>Retargeting</a:t>
          </a:r>
          <a:endParaRPr lang="en-US"/>
        </a:p>
      </dgm:t>
    </dgm:pt>
    <dgm:pt modelId="{3DD230E9-C926-4464-A8AB-B6D04698B52C}" type="parTrans" cxnId="{CF93C2C1-5E27-4B41-B972-1A7BB47B0F87}">
      <dgm:prSet/>
      <dgm:spPr/>
      <dgm:t>
        <a:bodyPr/>
        <a:lstStyle/>
        <a:p>
          <a:endParaRPr lang="en-US"/>
        </a:p>
      </dgm:t>
    </dgm:pt>
    <dgm:pt modelId="{C8DC642F-F310-4D2F-B1B1-1B645AAAB883}" type="sibTrans" cxnId="{CF93C2C1-5E27-4B41-B972-1A7BB47B0F87}">
      <dgm:prSet/>
      <dgm:spPr/>
      <dgm:t>
        <a:bodyPr/>
        <a:lstStyle/>
        <a:p>
          <a:endParaRPr lang="en-US"/>
        </a:p>
      </dgm:t>
    </dgm:pt>
    <dgm:pt modelId="{199C4787-5902-4799-88E0-98AC8721B74B}">
      <dgm:prSet/>
      <dgm:spPr/>
      <dgm:t>
        <a:bodyPr/>
        <a:lstStyle/>
        <a:p>
          <a:r>
            <a:rPr lang="en-GB"/>
            <a:t>Pay per click</a:t>
          </a:r>
          <a:endParaRPr lang="en-US"/>
        </a:p>
      </dgm:t>
    </dgm:pt>
    <dgm:pt modelId="{461CDE3D-2332-4D2B-9F87-7A09DF8012E7}" type="parTrans" cxnId="{26CB7978-16D8-464B-88DD-5245F578B330}">
      <dgm:prSet/>
      <dgm:spPr/>
      <dgm:t>
        <a:bodyPr/>
        <a:lstStyle/>
        <a:p>
          <a:endParaRPr lang="en-US"/>
        </a:p>
      </dgm:t>
    </dgm:pt>
    <dgm:pt modelId="{1F7FA1FB-34CE-4AC9-8E44-E034C989729F}" type="sibTrans" cxnId="{26CB7978-16D8-464B-88DD-5245F578B330}">
      <dgm:prSet/>
      <dgm:spPr/>
      <dgm:t>
        <a:bodyPr/>
        <a:lstStyle/>
        <a:p>
          <a:endParaRPr lang="en-US"/>
        </a:p>
      </dgm:t>
    </dgm:pt>
    <dgm:pt modelId="{DC293346-64D8-48A8-AEF8-3059BEB9476D}">
      <dgm:prSet/>
      <dgm:spPr/>
      <dgm:t>
        <a:bodyPr/>
        <a:lstStyle/>
        <a:p>
          <a:r>
            <a:rPr lang="en-GB"/>
            <a:t>Paid Adverts</a:t>
          </a:r>
          <a:endParaRPr lang="en-US"/>
        </a:p>
      </dgm:t>
    </dgm:pt>
    <dgm:pt modelId="{B3529266-E450-477A-84D6-89E3162E7DEB}" type="parTrans" cxnId="{70DC5787-E596-45D6-9CD7-98E7E4FFAAE3}">
      <dgm:prSet/>
      <dgm:spPr/>
      <dgm:t>
        <a:bodyPr/>
        <a:lstStyle/>
        <a:p>
          <a:endParaRPr lang="en-US"/>
        </a:p>
      </dgm:t>
    </dgm:pt>
    <dgm:pt modelId="{D34E50EC-9501-45F3-B7AD-03FB7B245CB4}" type="sibTrans" cxnId="{70DC5787-E596-45D6-9CD7-98E7E4FFAAE3}">
      <dgm:prSet/>
      <dgm:spPr/>
      <dgm:t>
        <a:bodyPr/>
        <a:lstStyle/>
        <a:p>
          <a:endParaRPr lang="en-US"/>
        </a:p>
      </dgm:t>
    </dgm:pt>
    <dgm:pt modelId="{49D8DCDE-A067-40BB-ADC2-185A41C6A874}">
      <dgm:prSet/>
      <dgm:spPr/>
      <dgm:t>
        <a:bodyPr/>
        <a:lstStyle/>
        <a:p>
          <a:r>
            <a:rPr lang="en-GB" dirty="0"/>
            <a:t>Shares, Mentions, Reviews</a:t>
          </a:r>
          <a:endParaRPr lang="en-US" dirty="0"/>
        </a:p>
      </dgm:t>
    </dgm:pt>
    <dgm:pt modelId="{2ABCCD70-B80D-40ED-A183-70C548A2DBC7}" type="parTrans" cxnId="{9F2F56C4-BC30-403D-AFE8-1842F14180EF}">
      <dgm:prSet/>
      <dgm:spPr/>
      <dgm:t>
        <a:bodyPr/>
        <a:lstStyle/>
        <a:p>
          <a:endParaRPr lang="en-US"/>
        </a:p>
      </dgm:t>
    </dgm:pt>
    <dgm:pt modelId="{932139BF-4745-4C72-A080-B4DECF4E0796}" type="sibTrans" cxnId="{9F2F56C4-BC30-403D-AFE8-1842F14180EF}">
      <dgm:prSet/>
      <dgm:spPr/>
      <dgm:t>
        <a:bodyPr/>
        <a:lstStyle/>
        <a:p>
          <a:endParaRPr lang="en-US"/>
        </a:p>
      </dgm:t>
    </dgm:pt>
    <dgm:pt modelId="{A9AF654B-44E6-4558-A3BD-393B4BFD3C40}">
      <dgm:prSet/>
      <dgm:spPr/>
      <dgm:t>
        <a:bodyPr/>
        <a:lstStyle/>
        <a:p>
          <a:r>
            <a:rPr lang="en-GB"/>
            <a:t>Incentives</a:t>
          </a:r>
          <a:endParaRPr lang="en-US"/>
        </a:p>
      </dgm:t>
    </dgm:pt>
    <dgm:pt modelId="{042FECF8-B4E6-4954-975D-E094E678A1FE}" type="parTrans" cxnId="{B39B0B57-A4BB-47BA-81CF-C895E7DC9B71}">
      <dgm:prSet/>
      <dgm:spPr/>
      <dgm:t>
        <a:bodyPr/>
        <a:lstStyle/>
        <a:p>
          <a:endParaRPr lang="en-US"/>
        </a:p>
      </dgm:t>
    </dgm:pt>
    <dgm:pt modelId="{BAAE78AD-5749-437A-ADB1-B1EB18757653}" type="sibTrans" cxnId="{B39B0B57-A4BB-47BA-81CF-C895E7DC9B71}">
      <dgm:prSet/>
      <dgm:spPr/>
      <dgm:t>
        <a:bodyPr/>
        <a:lstStyle/>
        <a:p>
          <a:endParaRPr lang="en-US"/>
        </a:p>
      </dgm:t>
    </dgm:pt>
    <dgm:pt modelId="{372CF23F-7E8B-408C-95B2-54924B47E5C7}">
      <dgm:prSet/>
      <dgm:spPr/>
      <dgm:t>
        <a:bodyPr/>
        <a:lstStyle/>
        <a:p>
          <a:r>
            <a:rPr lang="en-GB"/>
            <a:t>Influencers</a:t>
          </a:r>
          <a:endParaRPr lang="en-US"/>
        </a:p>
      </dgm:t>
    </dgm:pt>
    <dgm:pt modelId="{5714F712-56AE-4224-9705-DC8DE04408EF}" type="parTrans" cxnId="{715106EA-1576-4691-A963-3155DECF8C8E}">
      <dgm:prSet/>
      <dgm:spPr/>
      <dgm:t>
        <a:bodyPr/>
        <a:lstStyle/>
        <a:p>
          <a:endParaRPr lang="en-US"/>
        </a:p>
      </dgm:t>
    </dgm:pt>
    <dgm:pt modelId="{7D055E71-13F6-4454-AC44-17CE48176C43}" type="sibTrans" cxnId="{715106EA-1576-4691-A963-3155DECF8C8E}">
      <dgm:prSet/>
      <dgm:spPr/>
      <dgm:t>
        <a:bodyPr/>
        <a:lstStyle/>
        <a:p>
          <a:endParaRPr lang="en-US"/>
        </a:p>
      </dgm:t>
    </dgm:pt>
    <dgm:pt modelId="{8B9C4897-0467-4E2E-9C30-239028BCA4B5}">
      <dgm:prSet/>
      <dgm:spPr/>
      <dgm:t>
        <a:bodyPr/>
        <a:lstStyle/>
        <a:p>
          <a:r>
            <a:rPr lang="en-GB"/>
            <a:t>Paid Influencers</a:t>
          </a:r>
          <a:endParaRPr lang="en-US"/>
        </a:p>
      </dgm:t>
    </dgm:pt>
    <dgm:pt modelId="{35D0580E-5992-4CBC-B5D2-570974D492C7}" type="parTrans" cxnId="{46BD052A-AF89-4531-B848-6CE5CCFF78D5}">
      <dgm:prSet/>
      <dgm:spPr/>
      <dgm:t>
        <a:bodyPr/>
        <a:lstStyle/>
        <a:p>
          <a:endParaRPr lang="en-US"/>
        </a:p>
      </dgm:t>
    </dgm:pt>
    <dgm:pt modelId="{E1B4C023-2BB6-47F4-A61D-232593C29018}" type="sibTrans" cxnId="{46BD052A-AF89-4531-B848-6CE5CCFF78D5}">
      <dgm:prSet/>
      <dgm:spPr/>
      <dgm:t>
        <a:bodyPr/>
        <a:lstStyle/>
        <a:p>
          <a:endParaRPr lang="en-US"/>
        </a:p>
      </dgm:t>
    </dgm:pt>
    <dgm:pt modelId="{D4175D84-25BF-43C7-A4CB-29964FD58CB9}">
      <dgm:prSet/>
      <dgm:spPr/>
      <dgm:t>
        <a:bodyPr/>
        <a:lstStyle/>
        <a:p>
          <a:r>
            <a:rPr lang="en-GB"/>
            <a:t>Paid Content</a:t>
          </a:r>
          <a:endParaRPr lang="en-US"/>
        </a:p>
      </dgm:t>
    </dgm:pt>
    <dgm:pt modelId="{0CB88C8F-FFCC-4A41-921F-0995A596032F}" type="parTrans" cxnId="{2A1BE60F-291B-4220-841A-BD827913C57D}">
      <dgm:prSet/>
      <dgm:spPr/>
      <dgm:t>
        <a:bodyPr/>
        <a:lstStyle/>
        <a:p>
          <a:endParaRPr lang="en-US"/>
        </a:p>
      </dgm:t>
    </dgm:pt>
    <dgm:pt modelId="{0A897054-B774-412D-9792-523A16F08BE7}" type="sibTrans" cxnId="{2A1BE60F-291B-4220-841A-BD827913C57D}">
      <dgm:prSet/>
      <dgm:spPr/>
      <dgm:t>
        <a:bodyPr/>
        <a:lstStyle/>
        <a:p>
          <a:endParaRPr lang="en-US"/>
        </a:p>
      </dgm:t>
    </dgm:pt>
    <dgm:pt modelId="{A5BE4E6C-6ECB-4D8A-952D-969EA76604FB}">
      <dgm:prSet/>
      <dgm:spPr/>
      <dgm:t>
        <a:bodyPr/>
        <a:lstStyle/>
        <a:p>
          <a:r>
            <a:rPr lang="en-GB"/>
            <a:t>Promotion</a:t>
          </a:r>
          <a:endParaRPr lang="en-US"/>
        </a:p>
      </dgm:t>
    </dgm:pt>
    <dgm:pt modelId="{157A3B11-91C3-4C5A-B939-A882ABB1A06F}" type="parTrans" cxnId="{66318BB0-3D50-4543-8003-7D65FAA36D12}">
      <dgm:prSet/>
      <dgm:spPr/>
      <dgm:t>
        <a:bodyPr/>
        <a:lstStyle/>
        <a:p>
          <a:endParaRPr lang="en-US"/>
        </a:p>
      </dgm:t>
    </dgm:pt>
    <dgm:pt modelId="{34B6EDBC-E541-4A4C-A6D3-0EC2DE0C4AF0}" type="sibTrans" cxnId="{66318BB0-3D50-4543-8003-7D65FAA36D12}">
      <dgm:prSet/>
      <dgm:spPr/>
      <dgm:t>
        <a:bodyPr/>
        <a:lstStyle/>
        <a:p>
          <a:endParaRPr lang="en-US"/>
        </a:p>
      </dgm:t>
    </dgm:pt>
    <dgm:pt modelId="{4824599C-7113-42ED-BCAF-5971E554EE2E}">
      <dgm:prSet/>
      <dgm:spPr/>
      <dgm:t>
        <a:bodyPr/>
        <a:lstStyle/>
        <a:p>
          <a:r>
            <a:rPr lang="en-GB"/>
            <a:t>Data Gathering</a:t>
          </a:r>
          <a:endParaRPr lang="en-US"/>
        </a:p>
      </dgm:t>
    </dgm:pt>
    <dgm:pt modelId="{D9C987A8-F199-4A0A-AEC2-850C94E16F73}" type="parTrans" cxnId="{53721B58-5C8E-4BE7-B9E0-685A8287769D}">
      <dgm:prSet/>
      <dgm:spPr/>
      <dgm:t>
        <a:bodyPr/>
        <a:lstStyle/>
        <a:p>
          <a:endParaRPr lang="en-US"/>
        </a:p>
      </dgm:t>
    </dgm:pt>
    <dgm:pt modelId="{9F7CF0F1-081F-4DD9-B23F-40621EB17F9C}" type="sibTrans" cxnId="{53721B58-5C8E-4BE7-B9E0-685A8287769D}">
      <dgm:prSet/>
      <dgm:spPr/>
      <dgm:t>
        <a:bodyPr/>
        <a:lstStyle/>
        <a:p>
          <a:endParaRPr lang="en-US"/>
        </a:p>
      </dgm:t>
    </dgm:pt>
    <dgm:pt modelId="{0E414E93-FFC7-4506-A067-0EDAEC6EEADA}" type="pres">
      <dgm:prSet presAssocID="{2ED37DDE-F48C-47F2-A8F9-0A0C4A34273C}" presName="diagram" presStyleCnt="0">
        <dgm:presLayoutVars>
          <dgm:dir/>
          <dgm:resizeHandles val="exact"/>
        </dgm:presLayoutVars>
      </dgm:prSet>
      <dgm:spPr/>
    </dgm:pt>
    <dgm:pt modelId="{94CA0C9D-F6C8-45B8-9ACF-A6C3158DD795}" type="pres">
      <dgm:prSet presAssocID="{64D54F10-A77C-451A-A385-94CB71E71142}" presName="node" presStyleLbl="node1" presStyleIdx="0" presStyleCnt="11">
        <dgm:presLayoutVars>
          <dgm:bulletEnabled val="1"/>
        </dgm:presLayoutVars>
      </dgm:prSet>
      <dgm:spPr/>
    </dgm:pt>
    <dgm:pt modelId="{A2FAD472-D69D-45FE-9EEA-C08813F26684}" type="pres">
      <dgm:prSet presAssocID="{EA9726B7-CCD1-4102-9A8D-6735CDB23C4D}" presName="sibTrans" presStyleCnt="0"/>
      <dgm:spPr/>
    </dgm:pt>
    <dgm:pt modelId="{3982EDFB-3277-4C84-9A21-FFDD6FD92EB8}" type="pres">
      <dgm:prSet presAssocID="{1AE6B55C-4CFB-48C6-A69B-91026A7D720F}" presName="node" presStyleLbl="node1" presStyleIdx="1" presStyleCnt="11">
        <dgm:presLayoutVars>
          <dgm:bulletEnabled val="1"/>
        </dgm:presLayoutVars>
      </dgm:prSet>
      <dgm:spPr/>
    </dgm:pt>
    <dgm:pt modelId="{447B810D-6003-489F-87CC-A55061AB341F}" type="pres">
      <dgm:prSet presAssocID="{C8DC642F-F310-4D2F-B1B1-1B645AAAB883}" presName="sibTrans" presStyleCnt="0"/>
      <dgm:spPr/>
    </dgm:pt>
    <dgm:pt modelId="{B12CEA91-2642-4F95-B86A-713593BED664}" type="pres">
      <dgm:prSet presAssocID="{199C4787-5902-4799-88E0-98AC8721B74B}" presName="node" presStyleLbl="node1" presStyleIdx="2" presStyleCnt="11">
        <dgm:presLayoutVars>
          <dgm:bulletEnabled val="1"/>
        </dgm:presLayoutVars>
      </dgm:prSet>
      <dgm:spPr/>
    </dgm:pt>
    <dgm:pt modelId="{7AF1473A-0382-4882-8401-8AB3D9D4CA11}" type="pres">
      <dgm:prSet presAssocID="{1F7FA1FB-34CE-4AC9-8E44-E034C989729F}" presName="sibTrans" presStyleCnt="0"/>
      <dgm:spPr/>
    </dgm:pt>
    <dgm:pt modelId="{BF1408D6-07FC-479A-8A62-9C6B528B5A9E}" type="pres">
      <dgm:prSet presAssocID="{DC293346-64D8-48A8-AEF8-3059BEB9476D}" presName="node" presStyleLbl="node1" presStyleIdx="3" presStyleCnt="11">
        <dgm:presLayoutVars>
          <dgm:bulletEnabled val="1"/>
        </dgm:presLayoutVars>
      </dgm:prSet>
      <dgm:spPr/>
    </dgm:pt>
    <dgm:pt modelId="{9C9AC205-25BE-4004-BC94-7D000B122350}" type="pres">
      <dgm:prSet presAssocID="{D34E50EC-9501-45F3-B7AD-03FB7B245CB4}" presName="sibTrans" presStyleCnt="0"/>
      <dgm:spPr/>
    </dgm:pt>
    <dgm:pt modelId="{B4B014FA-4B71-469E-9D3A-E5314E38A9B5}" type="pres">
      <dgm:prSet presAssocID="{49D8DCDE-A067-40BB-ADC2-185A41C6A874}" presName="node" presStyleLbl="node1" presStyleIdx="4" presStyleCnt="11">
        <dgm:presLayoutVars>
          <dgm:bulletEnabled val="1"/>
        </dgm:presLayoutVars>
      </dgm:prSet>
      <dgm:spPr/>
    </dgm:pt>
    <dgm:pt modelId="{4A8196D1-744A-4FC1-9093-AB9D12A6FF06}" type="pres">
      <dgm:prSet presAssocID="{932139BF-4745-4C72-A080-B4DECF4E0796}" presName="sibTrans" presStyleCnt="0"/>
      <dgm:spPr/>
    </dgm:pt>
    <dgm:pt modelId="{45639F05-BFEE-4898-B1A7-366D6FABF134}" type="pres">
      <dgm:prSet presAssocID="{A9AF654B-44E6-4558-A3BD-393B4BFD3C40}" presName="node" presStyleLbl="node1" presStyleIdx="5" presStyleCnt="11">
        <dgm:presLayoutVars>
          <dgm:bulletEnabled val="1"/>
        </dgm:presLayoutVars>
      </dgm:prSet>
      <dgm:spPr/>
    </dgm:pt>
    <dgm:pt modelId="{DC1BFB80-D2BB-4D70-883B-D643FBA73531}" type="pres">
      <dgm:prSet presAssocID="{BAAE78AD-5749-437A-ADB1-B1EB18757653}" presName="sibTrans" presStyleCnt="0"/>
      <dgm:spPr/>
    </dgm:pt>
    <dgm:pt modelId="{132840D1-2481-492B-BA6B-D9E54E0716B3}" type="pres">
      <dgm:prSet presAssocID="{372CF23F-7E8B-408C-95B2-54924B47E5C7}" presName="node" presStyleLbl="node1" presStyleIdx="6" presStyleCnt="11">
        <dgm:presLayoutVars>
          <dgm:bulletEnabled val="1"/>
        </dgm:presLayoutVars>
      </dgm:prSet>
      <dgm:spPr/>
    </dgm:pt>
    <dgm:pt modelId="{C810CBDA-55FA-4693-BFCE-82380CD0B065}" type="pres">
      <dgm:prSet presAssocID="{7D055E71-13F6-4454-AC44-17CE48176C43}" presName="sibTrans" presStyleCnt="0"/>
      <dgm:spPr/>
    </dgm:pt>
    <dgm:pt modelId="{97DE91BF-894F-4564-B7C3-65EFBE454A9A}" type="pres">
      <dgm:prSet presAssocID="{8B9C4897-0467-4E2E-9C30-239028BCA4B5}" presName="node" presStyleLbl="node1" presStyleIdx="7" presStyleCnt="11">
        <dgm:presLayoutVars>
          <dgm:bulletEnabled val="1"/>
        </dgm:presLayoutVars>
      </dgm:prSet>
      <dgm:spPr/>
    </dgm:pt>
    <dgm:pt modelId="{98D0B65B-C491-4326-B858-D6A48F57C473}" type="pres">
      <dgm:prSet presAssocID="{E1B4C023-2BB6-47F4-A61D-232593C29018}" presName="sibTrans" presStyleCnt="0"/>
      <dgm:spPr/>
    </dgm:pt>
    <dgm:pt modelId="{9E461E0D-DBC1-4742-AF7C-B22A1DF5B954}" type="pres">
      <dgm:prSet presAssocID="{D4175D84-25BF-43C7-A4CB-29964FD58CB9}" presName="node" presStyleLbl="node1" presStyleIdx="8" presStyleCnt="11">
        <dgm:presLayoutVars>
          <dgm:bulletEnabled val="1"/>
        </dgm:presLayoutVars>
      </dgm:prSet>
      <dgm:spPr/>
    </dgm:pt>
    <dgm:pt modelId="{6D72D149-1BC2-4794-A2F3-F818E37EEA7C}" type="pres">
      <dgm:prSet presAssocID="{0A897054-B774-412D-9792-523A16F08BE7}" presName="sibTrans" presStyleCnt="0"/>
      <dgm:spPr/>
    </dgm:pt>
    <dgm:pt modelId="{7561DF8C-E21B-4568-8BE4-85719587B478}" type="pres">
      <dgm:prSet presAssocID="{A5BE4E6C-6ECB-4D8A-952D-969EA76604FB}" presName="node" presStyleLbl="node1" presStyleIdx="9" presStyleCnt="11">
        <dgm:presLayoutVars>
          <dgm:bulletEnabled val="1"/>
        </dgm:presLayoutVars>
      </dgm:prSet>
      <dgm:spPr/>
    </dgm:pt>
    <dgm:pt modelId="{21AD68E7-B692-4A23-804A-4AC37507E67A}" type="pres">
      <dgm:prSet presAssocID="{34B6EDBC-E541-4A4C-A6D3-0EC2DE0C4AF0}" presName="sibTrans" presStyleCnt="0"/>
      <dgm:spPr/>
    </dgm:pt>
    <dgm:pt modelId="{1C44733C-D703-45B3-BF0B-460FD37839FA}" type="pres">
      <dgm:prSet presAssocID="{4824599C-7113-42ED-BCAF-5971E554EE2E}" presName="node" presStyleLbl="node1" presStyleIdx="10" presStyleCnt="11">
        <dgm:presLayoutVars>
          <dgm:bulletEnabled val="1"/>
        </dgm:presLayoutVars>
      </dgm:prSet>
      <dgm:spPr/>
    </dgm:pt>
  </dgm:ptLst>
  <dgm:cxnLst>
    <dgm:cxn modelId="{2A1BE60F-291B-4220-841A-BD827913C57D}" srcId="{2ED37DDE-F48C-47F2-A8F9-0A0C4A34273C}" destId="{D4175D84-25BF-43C7-A4CB-29964FD58CB9}" srcOrd="8" destOrd="0" parTransId="{0CB88C8F-FFCC-4A41-921F-0995A596032F}" sibTransId="{0A897054-B774-412D-9792-523A16F08BE7}"/>
    <dgm:cxn modelId="{BDFE0527-7077-4952-BCF1-416874DCE3BC}" type="presOf" srcId="{8B9C4897-0467-4E2E-9C30-239028BCA4B5}" destId="{97DE91BF-894F-4564-B7C3-65EFBE454A9A}" srcOrd="0" destOrd="0" presId="urn:microsoft.com/office/officeart/2005/8/layout/default"/>
    <dgm:cxn modelId="{46BD052A-AF89-4531-B848-6CE5CCFF78D5}" srcId="{2ED37DDE-F48C-47F2-A8F9-0A0C4A34273C}" destId="{8B9C4897-0467-4E2E-9C30-239028BCA4B5}" srcOrd="7" destOrd="0" parTransId="{35D0580E-5992-4CBC-B5D2-570974D492C7}" sibTransId="{E1B4C023-2BB6-47F4-A61D-232593C29018}"/>
    <dgm:cxn modelId="{3CA5C231-22F2-4D88-8BE4-3D34B5D47A12}" type="presOf" srcId="{D4175D84-25BF-43C7-A4CB-29964FD58CB9}" destId="{9E461E0D-DBC1-4742-AF7C-B22A1DF5B954}" srcOrd="0" destOrd="0" presId="urn:microsoft.com/office/officeart/2005/8/layout/default"/>
    <dgm:cxn modelId="{DA1DFD5F-0834-435F-B0FE-CBD8D4364458}" srcId="{2ED37DDE-F48C-47F2-A8F9-0A0C4A34273C}" destId="{64D54F10-A77C-451A-A385-94CB71E71142}" srcOrd="0" destOrd="0" parTransId="{3E5E8960-BBC2-42C7-B1E7-8C9D10D30105}" sibTransId="{EA9726B7-CCD1-4102-9A8D-6735CDB23C4D}"/>
    <dgm:cxn modelId="{5A618A52-49BD-4CF6-98A1-11B042AE65F9}" type="presOf" srcId="{4824599C-7113-42ED-BCAF-5971E554EE2E}" destId="{1C44733C-D703-45B3-BF0B-460FD37839FA}" srcOrd="0" destOrd="0" presId="urn:microsoft.com/office/officeart/2005/8/layout/default"/>
    <dgm:cxn modelId="{B39B0B57-A4BB-47BA-81CF-C895E7DC9B71}" srcId="{2ED37DDE-F48C-47F2-A8F9-0A0C4A34273C}" destId="{A9AF654B-44E6-4558-A3BD-393B4BFD3C40}" srcOrd="5" destOrd="0" parTransId="{042FECF8-B4E6-4954-975D-E094E678A1FE}" sibTransId="{BAAE78AD-5749-437A-ADB1-B1EB18757653}"/>
    <dgm:cxn modelId="{53721B58-5C8E-4BE7-B9E0-685A8287769D}" srcId="{2ED37DDE-F48C-47F2-A8F9-0A0C4A34273C}" destId="{4824599C-7113-42ED-BCAF-5971E554EE2E}" srcOrd="10" destOrd="0" parTransId="{D9C987A8-F199-4A0A-AEC2-850C94E16F73}" sibTransId="{9F7CF0F1-081F-4DD9-B23F-40621EB17F9C}"/>
    <dgm:cxn modelId="{26CB7978-16D8-464B-88DD-5245F578B330}" srcId="{2ED37DDE-F48C-47F2-A8F9-0A0C4A34273C}" destId="{199C4787-5902-4799-88E0-98AC8721B74B}" srcOrd="2" destOrd="0" parTransId="{461CDE3D-2332-4D2B-9F87-7A09DF8012E7}" sibTransId="{1F7FA1FB-34CE-4AC9-8E44-E034C989729F}"/>
    <dgm:cxn modelId="{BD58A582-39DA-4F85-9690-04A0FF9AB86D}" type="presOf" srcId="{49D8DCDE-A067-40BB-ADC2-185A41C6A874}" destId="{B4B014FA-4B71-469E-9D3A-E5314E38A9B5}" srcOrd="0" destOrd="0" presId="urn:microsoft.com/office/officeart/2005/8/layout/default"/>
    <dgm:cxn modelId="{70DC5787-E596-45D6-9CD7-98E7E4FFAAE3}" srcId="{2ED37DDE-F48C-47F2-A8F9-0A0C4A34273C}" destId="{DC293346-64D8-48A8-AEF8-3059BEB9476D}" srcOrd="3" destOrd="0" parTransId="{B3529266-E450-477A-84D6-89E3162E7DEB}" sibTransId="{D34E50EC-9501-45F3-B7AD-03FB7B245CB4}"/>
    <dgm:cxn modelId="{B0B5D9A0-B471-4131-A2A8-8D6DB1CDC20E}" type="presOf" srcId="{372CF23F-7E8B-408C-95B2-54924B47E5C7}" destId="{132840D1-2481-492B-BA6B-D9E54E0716B3}" srcOrd="0" destOrd="0" presId="urn:microsoft.com/office/officeart/2005/8/layout/default"/>
    <dgm:cxn modelId="{769ABCA1-EB12-4E30-9E27-B31CEC5E5533}" type="presOf" srcId="{64D54F10-A77C-451A-A385-94CB71E71142}" destId="{94CA0C9D-F6C8-45B8-9ACF-A6C3158DD795}" srcOrd="0" destOrd="0" presId="urn:microsoft.com/office/officeart/2005/8/layout/default"/>
    <dgm:cxn modelId="{66318BB0-3D50-4543-8003-7D65FAA36D12}" srcId="{2ED37DDE-F48C-47F2-A8F9-0A0C4A34273C}" destId="{A5BE4E6C-6ECB-4D8A-952D-969EA76604FB}" srcOrd="9" destOrd="0" parTransId="{157A3B11-91C3-4C5A-B939-A882ABB1A06F}" sibTransId="{34B6EDBC-E541-4A4C-A6D3-0EC2DE0C4AF0}"/>
    <dgm:cxn modelId="{098062B4-3263-4710-8F9B-C15C9843B0C5}" type="presOf" srcId="{A9AF654B-44E6-4558-A3BD-393B4BFD3C40}" destId="{45639F05-BFEE-4898-B1A7-366D6FABF134}" srcOrd="0" destOrd="0" presId="urn:microsoft.com/office/officeart/2005/8/layout/default"/>
    <dgm:cxn modelId="{B0C31DBA-67AE-401F-9D3C-0F4E146B78FC}" type="presOf" srcId="{199C4787-5902-4799-88E0-98AC8721B74B}" destId="{B12CEA91-2642-4F95-B86A-713593BED664}" srcOrd="0" destOrd="0" presId="urn:microsoft.com/office/officeart/2005/8/layout/default"/>
    <dgm:cxn modelId="{CF93C2C1-5E27-4B41-B972-1A7BB47B0F87}" srcId="{2ED37DDE-F48C-47F2-A8F9-0A0C4A34273C}" destId="{1AE6B55C-4CFB-48C6-A69B-91026A7D720F}" srcOrd="1" destOrd="0" parTransId="{3DD230E9-C926-4464-A8AB-B6D04698B52C}" sibTransId="{C8DC642F-F310-4D2F-B1B1-1B645AAAB883}"/>
    <dgm:cxn modelId="{9F2F56C4-BC30-403D-AFE8-1842F14180EF}" srcId="{2ED37DDE-F48C-47F2-A8F9-0A0C4A34273C}" destId="{49D8DCDE-A067-40BB-ADC2-185A41C6A874}" srcOrd="4" destOrd="0" parTransId="{2ABCCD70-B80D-40ED-A183-70C548A2DBC7}" sibTransId="{932139BF-4745-4C72-A080-B4DECF4E0796}"/>
    <dgm:cxn modelId="{7A61BCC4-01BB-4E5A-AB5A-B667D06EDD23}" type="presOf" srcId="{A5BE4E6C-6ECB-4D8A-952D-969EA76604FB}" destId="{7561DF8C-E21B-4568-8BE4-85719587B478}" srcOrd="0" destOrd="0" presId="urn:microsoft.com/office/officeart/2005/8/layout/default"/>
    <dgm:cxn modelId="{53990FE8-06D1-4AD6-BF7F-01510878A5D8}" type="presOf" srcId="{2ED37DDE-F48C-47F2-A8F9-0A0C4A34273C}" destId="{0E414E93-FFC7-4506-A067-0EDAEC6EEADA}" srcOrd="0" destOrd="0" presId="urn:microsoft.com/office/officeart/2005/8/layout/default"/>
    <dgm:cxn modelId="{715106EA-1576-4691-A963-3155DECF8C8E}" srcId="{2ED37DDE-F48C-47F2-A8F9-0A0C4A34273C}" destId="{372CF23F-7E8B-408C-95B2-54924B47E5C7}" srcOrd="6" destOrd="0" parTransId="{5714F712-56AE-4224-9705-DC8DE04408EF}" sibTransId="{7D055E71-13F6-4454-AC44-17CE48176C43}"/>
    <dgm:cxn modelId="{5EE5D4F1-7C26-48FB-B73D-C4A61EA44EFE}" type="presOf" srcId="{DC293346-64D8-48A8-AEF8-3059BEB9476D}" destId="{BF1408D6-07FC-479A-8A62-9C6B528B5A9E}" srcOrd="0" destOrd="0" presId="urn:microsoft.com/office/officeart/2005/8/layout/default"/>
    <dgm:cxn modelId="{E0D726F6-31E6-4870-911D-07CB9CEBEF2C}" type="presOf" srcId="{1AE6B55C-4CFB-48C6-A69B-91026A7D720F}" destId="{3982EDFB-3277-4C84-9A21-FFDD6FD92EB8}" srcOrd="0" destOrd="0" presId="urn:microsoft.com/office/officeart/2005/8/layout/default"/>
    <dgm:cxn modelId="{05E59447-2779-4DA3-9A90-0BE0D4856111}" type="presParOf" srcId="{0E414E93-FFC7-4506-A067-0EDAEC6EEADA}" destId="{94CA0C9D-F6C8-45B8-9ACF-A6C3158DD795}" srcOrd="0" destOrd="0" presId="urn:microsoft.com/office/officeart/2005/8/layout/default"/>
    <dgm:cxn modelId="{DD31BAB1-F10C-4B75-9F62-0727793EE564}" type="presParOf" srcId="{0E414E93-FFC7-4506-A067-0EDAEC6EEADA}" destId="{A2FAD472-D69D-45FE-9EEA-C08813F26684}" srcOrd="1" destOrd="0" presId="urn:microsoft.com/office/officeart/2005/8/layout/default"/>
    <dgm:cxn modelId="{2ED8A19A-BE2C-4F74-BC5A-16219C260069}" type="presParOf" srcId="{0E414E93-FFC7-4506-A067-0EDAEC6EEADA}" destId="{3982EDFB-3277-4C84-9A21-FFDD6FD92EB8}" srcOrd="2" destOrd="0" presId="urn:microsoft.com/office/officeart/2005/8/layout/default"/>
    <dgm:cxn modelId="{906AAB57-22D8-4C74-9A6C-6BD276D6190D}" type="presParOf" srcId="{0E414E93-FFC7-4506-A067-0EDAEC6EEADA}" destId="{447B810D-6003-489F-87CC-A55061AB341F}" srcOrd="3" destOrd="0" presId="urn:microsoft.com/office/officeart/2005/8/layout/default"/>
    <dgm:cxn modelId="{FFECBECD-3D3C-4E96-B5F0-8B8DEAC9A39C}" type="presParOf" srcId="{0E414E93-FFC7-4506-A067-0EDAEC6EEADA}" destId="{B12CEA91-2642-4F95-B86A-713593BED664}" srcOrd="4" destOrd="0" presId="urn:microsoft.com/office/officeart/2005/8/layout/default"/>
    <dgm:cxn modelId="{2E3FBBE3-B168-45FF-886C-1E656720806A}" type="presParOf" srcId="{0E414E93-FFC7-4506-A067-0EDAEC6EEADA}" destId="{7AF1473A-0382-4882-8401-8AB3D9D4CA11}" srcOrd="5" destOrd="0" presId="urn:microsoft.com/office/officeart/2005/8/layout/default"/>
    <dgm:cxn modelId="{1783A6EF-FE03-4350-B740-31B39B24FBCD}" type="presParOf" srcId="{0E414E93-FFC7-4506-A067-0EDAEC6EEADA}" destId="{BF1408D6-07FC-479A-8A62-9C6B528B5A9E}" srcOrd="6" destOrd="0" presId="urn:microsoft.com/office/officeart/2005/8/layout/default"/>
    <dgm:cxn modelId="{7F0FA2D3-8642-4EC7-B532-722E59CBDA62}" type="presParOf" srcId="{0E414E93-FFC7-4506-A067-0EDAEC6EEADA}" destId="{9C9AC205-25BE-4004-BC94-7D000B122350}" srcOrd="7" destOrd="0" presId="urn:microsoft.com/office/officeart/2005/8/layout/default"/>
    <dgm:cxn modelId="{656E2B7C-3B40-4C1D-9606-E9E910C86F49}" type="presParOf" srcId="{0E414E93-FFC7-4506-A067-0EDAEC6EEADA}" destId="{B4B014FA-4B71-469E-9D3A-E5314E38A9B5}" srcOrd="8" destOrd="0" presId="urn:microsoft.com/office/officeart/2005/8/layout/default"/>
    <dgm:cxn modelId="{C9301647-F806-43B9-B3D7-FAEF87D22BEE}" type="presParOf" srcId="{0E414E93-FFC7-4506-A067-0EDAEC6EEADA}" destId="{4A8196D1-744A-4FC1-9093-AB9D12A6FF06}" srcOrd="9" destOrd="0" presId="urn:microsoft.com/office/officeart/2005/8/layout/default"/>
    <dgm:cxn modelId="{B0283B16-41E0-458E-85F3-1C914587DC0C}" type="presParOf" srcId="{0E414E93-FFC7-4506-A067-0EDAEC6EEADA}" destId="{45639F05-BFEE-4898-B1A7-366D6FABF134}" srcOrd="10" destOrd="0" presId="urn:microsoft.com/office/officeart/2005/8/layout/default"/>
    <dgm:cxn modelId="{AF434455-9D41-4572-88F7-41898294F269}" type="presParOf" srcId="{0E414E93-FFC7-4506-A067-0EDAEC6EEADA}" destId="{DC1BFB80-D2BB-4D70-883B-D643FBA73531}" srcOrd="11" destOrd="0" presId="urn:microsoft.com/office/officeart/2005/8/layout/default"/>
    <dgm:cxn modelId="{0183EE42-9F37-4534-A13E-9B5F5665469A}" type="presParOf" srcId="{0E414E93-FFC7-4506-A067-0EDAEC6EEADA}" destId="{132840D1-2481-492B-BA6B-D9E54E0716B3}" srcOrd="12" destOrd="0" presId="urn:microsoft.com/office/officeart/2005/8/layout/default"/>
    <dgm:cxn modelId="{0999C624-2135-4635-86F4-4672254BBD53}" type="presParOf" srcId="{0E414E93-FFC7-4506-A067-0EDAEC6EEADA}" destId="{C810CBDA-55FA-4693-BFCE-82380CD0B065}" srcOrd="13" destOrd="0" presId="urn:microsoft.com/office/officeart/2005/8/layout/default"/>
    <dgm:cxn modelId="{64DBF8BA-EE8C-4290-80B5-0B9823E0FA88}" type="presParOf" srcId="{0E414E93-FFC7-4506-A067-0EDAEC6EEADA}" destId="{97DE91BF-894F-4564-B7C3-65EFBE454A9A}" srcOrd="14" destOrd="0" presId="urn:microsoft.com/office/officeart/2005/8/layout/default"/>
    <dgm:cxn modelId="{28540E58-DA9B-4656-A493-258F14234674}" type="presParOf" srcId="{0E414E93-FFC7-4506-A067-0EDAEC6EEADA}" destId="{98D0B65B-C491-4326-B858-D6A48F57C473}" srcOrd="15" destOrd="0" presId="urn:microsoft.com/office/officeart/2005/8/layout/default"/>
    <dgm:cxn modelId="{FB2E8645-6DA6-44FF-8D86-BC8785E6A148}" type="presParOf" srcId="{0E414E93-FFC7-4506-A067-0EDAEC6EEADA}" destId="{9E461E0D-DBC1-4742-AF7C-B22A1DF5B954}" srcOrd="16" destOrd="0" presId="urn:microsoft.com/office/officeart/2005/8/layout/default"/>
    <dgm:cxn modelId="{0B64EB60-CF99-42F0-A1F5-E8B11CF66D24}" type="presParOf" srcId="{0E414E93-FFC7-4506-A067-0EDAEC6EEADA}" destId="{6D72D149-1BC2-4794-A2F3-F818E37EEA7C}" srcOrd="17" destOrd="0" presId="urn:microsoft.com/office/officeart/2005/8/layout/default"/>
    <dgm:cxn modelId="{F4490DB1-4745-4EEE-A6DB-A741D8EF51A7}" type="presParOf" srcId="{0E414E93-FFC7-4506-A067-0EDAEC6EEADA}" destId="{7561DF8C-E21B-4568-8BE4-85719587B478}" srcOrd="18" destOrd="0" presId="urn:microsoft.com/office/officeart/2005/8/layout/default"/>
    <dgm:cxn modelId="{6725B0C9-91D5-4CF6-863F-F2B66CF32B75}" type="presParOf" srcId="{0E414E93-FFC7-4506-A067-0EDAEC6EEADA}" destId="{21AD68E7-B692-4A23-804A-4AC37507E67A}" srcOrd="19" destOrd="0" presId="urn:microsoft.com/office/officeart/2005/8/layout/default"/>
    <dgm:cxn modelId="{AB12697E-4756-48B7-B06C-F3C32F585477}" type="presParOf" srcId="{0E414E93-FFC7-4506-A067-0EDAEC6EEADA}" destId="{1C44733C-D703-45B3-BF0B-460FD37839FA}" srcOrd="2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CA0C9D-F6C8-45B8-9ACF-A6C3158DD795}">
      <dsp:nvSpPr>
        <dsp:cNvPr id="0" name=""/>
        <dsp:cNvSpPr/>
      </dsp:nvSpPr>
      <dsp:spPr>
        <a:xfrm>
          <a:off x="590079" y="1575"/>
          <a:ext cx="2090225" cy="125413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Display Ads</a:t>
          </a:r>
          <a:endParaRPr lang="en-US" sz="2500" kern="1200"/>
        </a:p>
      </dsp:txBody>
      <dsp:txXfrm>
        <a:off x="590079" y="1575"/>
        <a:ext cx="2090225" cy="1254135"/>
      </dsp:txXfrm>
    </dsp:sp>
    <dsp:sp modelId="{3982EDFB-3277-4C84-9A21-FFDD6FD92EB8}">
      <dsp:nvSpPr>
        <dsp:cNvPr id="0" name=""/>
        <dsp:cNvSpPr/>
      </dsp:nvSpPr>
      <dsp:spPr>
        <a:xfrm>
          <a:off x="2889327" y="1575"/>
          <a:ext cx="2090225" cy="125413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Retargeting</a:t>
          </a:r>
          <a:endParaRPr lang="en-US" sz="2500" kern="1200"/>
        </a:p>
      </dsp:txBody>
      <dsp:txXfrm>
        <a:off x="2889327" y="1575"/>
        <a:ext cx="2090225" cy="1254135"/>
      </dsp:txXfrm>
    </dsp:sp>
    <dsp:sp modelId="{B12CEA91-2642-4F95-B86A-713593BED664}">
      <dsp:nvSpPr>
        <dsp:cNvPr id="0" name=""/>
        <dsp:cNvSpPr/>
      </dsp:nvSpPr>
      <dsp:spPr>
        <a:xfrm>
          <a:off x="5188575" y="1575"/>
          <a:ext cx="2090225" cy="125413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Pay per click</a:t>
          </a:r>
          <a:endParaRPr lang="en-US" sz="2500" kern="1200"/>
        </a:p>
      </dsp:txBody>
      <dsp:txXfrm>
        <a:off x="5188575" y="1575"/>
        <a:ext cx="2090225" cy="1254135"/>
      </dsp:txXfrm>
    </dsp:sp>
    <dsp:sp modelId="{BF1408D6-07FC-479A-8A62-9C6B528B5A9E}">
      <dsp:nvSpPr>
        <dsp:cNvPr id="0" name=""/>
        <dsp:cNvSpPr/>
      </dsp:nvSpPr>
      <dsp:spPr>
        <a:xfrm>
          <a:off x="7487823" y="1575"/>
          <a:ext cx="2090225" cy="125413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Paid Adverts</a:t>
          </a:r>
          <a:endParaRPr lang="en-US" sz="2500" kern="1200"/>
        </a:p>
      </dsp:txBody>
      <dsp:txXfrm>
        <a:off x="7487823" y="1575"/>
        <a:ext cx="2090225" cy="1254135"/>
      </dsp:txXfrm>
    </dsp:sp>
    <dsp:sp modelId="{B4B014FA-4B71-469E-9D3A-E5314E38A9B5}">
      <dsp:nvSpPr>
        <dsp:cNvPr id="0" name=""/>
        <dsp:cNvSpPr/>
      </dsp:nvSpPr>
      <dsp:spPr>
        <a:xfrm>
          <a:off x="590079" y="1464733"/>
          <a:ext cx="2090225" cy="125413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Shares, Mentions, Reviews</a:t>
          </a:r>
          <a:endParaRPr lang="en-US" sz="2500" kern="1200" dirty="0"/>
        </a:p>
      </dsp:txBody>
      <dsp:txXfrm>
        <a:off x="590079" y="1464733"/>
        <a:ext cx="2090225" cy="1254135"/>
      </dsp:txXfrm>
    </dsp:sp>
    <dsp:sp modelId="{45639F05-BFEE-4898-B1A7-366D6FABF134}">
      <dsp:nvSpPr>
        <dsp:cNvPr id="0" name=""/>
        <dsp:cNvSpPr/>
      </dsp:nvSpPr>
      <dsp:spPr>
        <a:xfrm>
          <a:off x="2889327" y="1464733"/>
          <a:ext cx="2090225" cy="125413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Incentives</a:t>
          </a:r>
          <a:endParaRPr lang="en-US" sz="2500" kern="1200"/>
        </a:p>
      </dsp:txBody>
      <dsp:txXfrm>
        <a:off x="2889327" y="1464733"/>
        <a:ext cx="2090225" cy="1254135"/>
      </dsp:txXfrm>
    </dsp:sp>
    <dsp:sp modelId="{132840D1-2481-492B-BA6B-D9E54E0716B3}">
      <dsp:nvSpPr>
        <dsp:cNvPr id="0" name=""/>
        <dsp:cNvSpPr/>
      </dsp:nvSpPr>
      <dsp:spPr>
        <a:xfrm>
          <a:off x="5188575" y="1464733"/>
          <a:ext cx="2090225" cy="125413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Influencers</a:t>
          </a:r>
          <a:endParaRPr lang="en-US" sz="2500" kern="1200"/>
        </a:p>
      </dsp:txBody>
      <dsp:txXfrm>
        <a:off x="5188575" y="1464733"/>
        <a:ext cx="2090225" cy="1254135"/>
      </dsp:txXfrm>
    </dsp:sp>
    <dsp:sp modelId="{97DE91BF-894F-4564-B7C3-65EFBE454A9A}">
      <dsp:nvSpPr>
        <dsp:cNvPr id="0" name=""/>
        <dsp:cNvSpPr/>
      </dsp:nvSpPr>
      <dsp:spPr>
        <a:xfrm>
          <a:off x="7487823" y="1464733"/>
          <a:ext cx="2090225" cy="125413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Paid Influencers</a:t>
          </a:r>
          <a:endParaRPr lang="en-US" sz="2500" kern="1200"/>
        </a:p>
      </dsp:txBody>
      <dsp:txXfrm>
        <a:off x="7487823" y="1464733"/>
        <a:ext cx="2090225" cy="1254135"/>
      </dsp:txXfrm>
    </dsp:sp>
    <dsp:sp modelId="{9E461E0D-DBC1-4742-AF7C-B22A1DF5B954}">
      <dsp:nvSpPr>
        <dsp:cNvPr id="0" name=""/>
        <dsp:cNvSpPr/>
      </dsp:nvSpPr>
      <dsp:spPr>
        <a:xfrm>
          <a:off x="1739703" y="2927891"/>
          <a:ext cx="2090225" cy="125413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Paid Content</a:t>
          </a:r>
          <a:endParaRPr lang="en-US" sz="2500" kern="1200"/>
        </a:p>
      </dsp:txBody>
      <dsp:txXfrm>
        <a:off x="1739703" y="2927891"/>
        <a:ext cx="2090225" cy="1254135"/>
      </dsp:txXfrm>
    </dsp:sp>
    <dsp:sp modelId="{7561DF8C-E21B-4568-8BE4-85719587B478}">
      <dsp:nvSpPr>
        <dsp:cNvPr id="0" name=""/>
        <dsp:cNvSpPr/>
      </dsp:nvSpPr>
      <dsp:spPr>
        <a:xfrm>
          <a:off x="4038951" y="2927891"/>
          <a:ext cx="2090225" cy="125413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Promotion</a:t>
          </a:r>
          <a:endParaRPr lang="en-US" sz="2500" kern="1200"/>
        </a:p>
      </dsp:txBody>
      <dsp:txXfrm>
        <a:off x="4038951" y="2927891"/>
        <a:ext cx="2090225" cy="1254135"/>
      </dsp:txXfrm>
    </dsp:sp>
    <dsp:sp modelId="{1C44733C-D703-45B3-BF0B-460FD37839FA}">
      <dsp:nvSpPr>
        <dsp:cNvPr id="0" name=""/>
        <dsp:cNvSpPr/>
      </dsp:nvSpPr>
      <dsp:spPr>
        <a:xfrm>
          <a:off x="6338199" y="2927891"/>
          <a:ext cx="2090225" cy="125413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Data Gathering</a:t>
          </a:r>
          <a:endParaRPr lang="en-US" sz="2500" kern="1200"/>
        </a:p>
      </dsp:txBody>
      <dsp:txXfrm>
        <a:off x="6338199" y="2927891"/>
        <a:ext cx="2090225" cy="12541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92756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12/1/2021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893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12/1/2021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94373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12/1/2021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4097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12/1/2021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4208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12/1/2021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684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12/1/2021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0651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12/1/2021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9876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12/1/2021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8619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12/1/2021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2774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12/1/2021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83960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12/1/2021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0170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12/1/2021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1938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12/1/2021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2978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12/1/2021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3584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12/1/2021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35179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12/1/2021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817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2AC24A9-CCB6-4F8D-B8DB-C2F3692CFA5A}" type="datetimeFigureOut">
              <a:rPr lang="en-US" smtClean="0"/>
              <a:t>12/1/2021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48437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  <p:sldLayoutId id="2147483732" r:id="rId5"/>
    <p:sldLayoutId id="2147483733" r:id="rId6"/>
    <p:sldLayoutId id="2147483734" r:id="rId7"/>
    <p:sldLayoutId id="2147483735" r:id="rId8"/>
    <p:sldLayoutId id="2147483736" r:id="rId9"/>
    <p:sldLayoutId id="2147483737" r:id="rId10"/>
    <p:sldLayoutId id="2147483738" r:id="rId11"/>
    <p:sldLayoutId id="2147483739" r:id="rId12"/>
    <p:sldLayoutId id="2147483740" r:id="rId13"/>
    <p:sldLayoutId id="2147483741" r:id="rId14"/>
    <p:sldLayoutId id="2147483742" r:id="rId15"/>
    <p:sldLayoutId id="2147483743" r:id="rId16"/>
    <p:sldLayoutId id="2147483744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7BED62-A2FC-432A-8BE6-989DE79024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3464" y="639097"/>
            <a:ext cx="4789678" cy="3746634"/>
          </a:xfrm>
        </p:spPr>
        <p:txBody>
          <a:bodyPr>
            <a:normAutofit/>
          </a:bodyPr>
          <a:lstStyle/>
          <a:p>
            <a:r>
              <a:rPr lang="en-GB"/>
              <a:t>Social Media &amp; Digital Marketing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B15C70-931F-4E50-A036-CE5760C215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3464" y="4385732"/>
            <a:ext cx="4813437" cy="1838087"/>
          </a:xfrm>
        </p:spPr>
        <p:txBody>
          <a:bodyPr>
            <a:normAutofit/>
          </a:bodyPr>
          <a:lstStyle/>
          <a:p>
            <a:r>
              <a:rPr lang="en-GB"/>
              <a:t>Niche Marketing </a:t>
            </a:r>
          </a:p>
        </p:txBody>
      </p:sp>
      <p:pic>
        <p:nvPicPr>
          <p:cNvPr id="4" name="Picture 3" descr="Sphere of mesh and nodes">
            <a:extLst>
              <a:ext uri="{FF2B5EF4-FFF2-40B4-BE49-F238E27FC236}">
                <a16:creationId xmlns:a16="http://schemas.microsoft.com/office/drawing/2014/main" id="{F6AD16E9-6625-49A6-9089-A99CD398E08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200"/>
          <a:stretch/>
        </p:blipFill>
        <p:spPr>
          <a:xfrm>
            <a:off x="6076606" y="1262288"/>
            <a:ext cx="5471927" cy="432905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17508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F38AE1-7FEF-4738-8E9C-A302CDD29E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Digital Marketing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CF3188-EF56-4780-80A2-98FEEBFCC2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Media forms overlap</a:t>
            </a:r>
          </a:p>
          <a:p>
            <a:r>
              <a:rPr lang="en-GB" dirty="0"/>
              <a:t>Platforms</a:t>
            </a:r>
          </a:p>
          <a:p>
            <a:r>
              <a:rPr lang="en-GB" dirty="0"/>
              <a:t>Owned Media</a:t>
            </a:r>
          </a:p>
          <a:p>
            <a:r>
              <a:rPr lang="en-GB" dirty="0"/>
              <a:t>Websites</a:t>
            </a:r>
          </a:p>
          <a:p>
            <a:r>
              <a:rPr lang="en-GB" dirty="0"/>
              <a:t>Mobile Sites – Apps</a:t>
            </a:r>
          </a:p>
          <a:p>
            <a:r>
              <a:rPr lang="en-GB" dirty="0"/>
              <a:t>Review Sites</a:t>
            </a:r>
          </a:p>
          <a:p>
            <a:r>
              <a:rPr lang="en-GB" dirty="0"/>
              <a:t>Social Media</a:t>
            </a:r>
          </a:p>
        </p:txBody>
      </p:sp>
    </p:spTree>
    <p:extLst>
      <p:ext uri="{BB962C8B-B14F-4D97-AF65-F5344CB8AC3E}">
        <p14:creationId xmlns:p14="http://schemas.microsoft.com/office/powerpoint/2010/main" val="41859301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6181BB-A454-4177-B898-2F200D23BD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Impacts &amp; Strategies</a:t>
            </a:r>
            <a:endParaRPr lang="en-GB" dirty="0"/>
          </a:p>
        </p:txBody>
      </p:sp>
      <p:graphicFrame>
        <p:nvGraphicFramePr>
          <p:cNvPr id="17" name="Content Placeholder 2">
            <a:extLst>
              <a:ext uri="{FF2B5EF4-FFF2-40B4-BE49-F238E27FC236}">
                <a16:creationId xmlns:a16="http://schemas.microsoft.com/office/drawing/2014/main" id="{07B06B60-6730-4572-99AF-798C1B6B1B5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976851"/>
              </p:ext>
            </p:extLst>
          </p:nvPr>
        </p:nvGraphicFramePr>
        <p:xfrm>
          <a:off x="1115568" y="1988598"/>
          <a:ext cx="10168128" cy="41836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036306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>
            <a:extLst>
              <a:ext uri="{FF2B5EF4-FFF2-40B4-BE49-F238E27FC236}">
                <a16:creationId xmlns:a16="http://schemas.microsoft.com/office/drawing/2014/main" id="{5C819037-A607-4A7B-ADF1-B04516199C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7" name="Rectangle 10">
            <a:extLst>
              <a:ext uri="{FF2B5EF4-FFF2-40B4-BE49-F238E27FC236}">
                <a16:creationId xmlns:a16="http://schemas.microsoft.com/office/drawing/2014/main" id="{F8C668FA-2417-47B5-B454-2D55FC17FF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12">
            <a:extLst>
              <a:ext uri="{FF2B5EF4-FFF2-40B4-BE49-F238E27FC236}">
                <a16:creationId xmlns:a16="http://schemas.microsoft.com/office/drawing/2014/main" id="{97FEBA57-8992-46BB-BCF0-5A83FE8E01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0" name="Rectangle 14">
            <a:extLst>
              <a:ext uri="{FF2B5EF4-FFF2-40B4-BE49-F238E27FC236}">
                <a16:creationId xmlns:a16="http://schemas.microsoft.com/office/drawing/2014/main" id="{2B4CDDF6-55C3-415A-8D8B-7E03C3D616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55ADEE7-6BA1-4440-9F63-95A0EE4D98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1162" y="800007"/>
            <a:ext cx="9335321" cy="5251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4590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C819037-A607-4A7B-ADF1-B04516199C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8C668FA-2417-47B5-B454-2D55FC17FF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7FEBA57-8992-46BB-BCF0-5A83FE8E01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6" name="Rectangle 14">
            <a:extLst>
              <a:ext uri="{FF2B5EF4-FFF2-40B4-BE49-F238E27FC236}">
                <a16:creationId xmlns:a16="http://schemas.microsoft.com/office/drawing/2014/main" id="{2B4CDDF6-55C3-415A-8D8B-7E03C3D616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060D2E9-AD45-4307-AF93-F56F9503FF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1162" y="590550"/>
            <a:ext cx="9335321" cy="567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03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bg1">
                <a:shade val="96000"/>
                <a:satMod val="160000"/>
                <a:lumMod val="100000"/>
              </a:schemeClr>
            </a:gs>
          </a:gsLst>
          <a:lin ang="474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BEA9AF1-EF35-4EC4-862B-93C14919B5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D208839-7407-44E6-AAD8-EA89D18CD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DA1E8CC-C82D-4421-893C-5FA2C6073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19FE912-A793-4CB3-9945-44B3BBBC811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022" r="1" b="3158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</p:spTree>
    <p:extLst>
      <p:ext uri="{BB962C8B-B14F-4D97-AF65-F5344CB8AC3E}">
        <p14:creationId xmlns:p14="http://schemas.microsoft.com/office/powerpoint/2010/main" val="387952761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16</TotalTime>
  <Words>49</Words>
  <Application>Microsoft Office PowerPoint</Application>
  <PresentationFormat>Widescreen</PresentationFormat>
  <Paragraphs>22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Celestial</vt:lpstr>
      <vt:lpstr>Social Media &amp; Digital Marketing</vt:lpstr>
      <vt:lpstr>Digital Marketing</vt:lpstr>
      <vt:lpstr>Impacts &amp; Strategies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Social Media &amp; Digital Marketing</dc:title>
  <dc:creator>Jacqui Jones</dc:creator>
  <cp:lastModifiedBy>Jacqui Jones</cp:lastModifiedBy>
  <cp:revision>1</cp:revision>
  <dcterms:created xsi:type="dcterms:W3CDTF">2021-12-01T09:29:33Z</dcterms:created>
  <dcterms:modified xsi:type="dcterms:W3CDTF">2021-12-01T09:45:55Z</dcterms:modified>
</cp:coreProperties>
</file>