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57" r:id="rId5"/>
    <p:sldId id="259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 showGuides="1">
      <p:cViewPr varScale="1">
        <p:scale>
          <a:sx n="85" d="100"/>
          <a:sy n="85" d="100"/>
        </p:scale>
        <p:origin x="48" y="22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23E0-356B-4405-9B03-80B0ED9CA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EF380A-6618-451F-9BF3-B923BD071E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B82F4-6A82-447E-916D-8DBFFCCC7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9F3AA-8EE6-47AB-BF23-EDAADD9B9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EB6D9-3942-41ED-B73F-9A158C532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70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A905-C1BA-4EF3-97EC-C78BA8B9C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5E621-F5E1-4CFF-9494-349BF6EE4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12781-2180-4E6C-AE86-83D99E05D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DBEEBF-3226-4654-B168-4EA03EEF2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5E0E92-281C-4BC5-B5F9-BE662F2CE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739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59710-1BCE-4935-97D3-B00CB3C9C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DB6D13-0341-4BB8-992A-D46D5C9C00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520B0-AFBF-469D-BDB1-1B7BAF5A4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E99FA-AF02-4BE7-A096-0BABB78B8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C31BB-FF22-43E8-97D6-FC6C3E709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228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14470-C0FE-4377-87D0-0FA681634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C4863-AACB-45BE-91EF-02EB786902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B2384F-1CC2-4303-BEEB-4A436D2FE2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D0DC42-B369-4945-9DBF-537DBD2F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0FF9-C801-4430-B97E-EA3845361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87889-4D31-419F-8F11-A6A6D4F88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661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115F4-8625-4533-B738-CD09FEBE3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306CC0-26ED-4F68-9A24-EB4D5325E4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509DB6-D96C-4CEB-A724-266D4D5437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298C86-A49A-4C55-A1DB-C8789427C6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B77366-6235-4019-9706-A37066ADD5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BC4A79-70AF-4D70-AA23-1186C59C2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3D10F8-5E8A-4755-86B6-197A87EAE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79C540-0F42-445A-9D11-B4830B922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73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10326-CD90-4A89-A845-601BBE873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3673CB-217C-483B-891E-A181D3494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E5A92F-7AA8-4BAF-942F-6A82B0FDC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9E921B-C70F-4410-AABC-B658CDBDA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20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859561-90A7-4A79-90D0-CD8DBD065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9FEC5F-4132-435D-8547-C64AE5A77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7D2AF8-EFBC-4844-9291-D920312A7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802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D8809-C4C6-4406-AE88-E63994A16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22E62-8E05-4E98-917D-83010B124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4E493A-6C00-4032-B0E8-0BB29A417F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693644-7B6E-4286-BF40-A622D1F59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73914E-58EF-4E92-B322-C25203AD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FBCCA5-6055-4499-AC53-4F08C6A09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013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14905-828F-4675-8A41-3E0A18EF9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79943E-5451-48B5-9390-7FA9867853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45790C-C0CD-44F5-B1D9-76A37A86FC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661F30-0B2F-41FF-91D4-1553298E9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B304B9-03A1-4D58-BD2A-38FC4DC3F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D049E6-DAE0-4FD4-B7AA-B1DB8F261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001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04A2F-8703-43D3-8E18-FEFF8863F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79DBD7-A1DD-4FC9-AD74-B710B7768A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A1EF7-CA5E-466D-8731-A0E25C9D9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CA085-56B9-4143-A9E2-9BD83735A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287656-3F6F-481C-9371-7F167940E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813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574488-C456-40D1-A2A3-7A78B70C4C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C437AB-89DF-4FCC-9328-B22B8C0E74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37E75-411A-435E-90D1-703F00FE5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8E718-B0AE-4351-A208-094130F1E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A4664-A89A-4666-986E-6C2B66F70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88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E92E6-92F9-416B-9DC5-48B4BF627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9B9B9C-590A-426B-A243-0FD32CF789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A3952-6393-4121-8774-FD820A5C0C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346AC-60A9-4397-97B9-12DF7FF4A30A}" type="datetimeFigureOut">
              <a:rPr lang="en-GB" smtClean="0"/>
              <a:t>08/05/2022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7C49B-2C79-49F1-A28C-1C59A510B7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89060-1499-4974-A1E9-78BA572827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89324A-CEC0-41A5-822C-A9212B09C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02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037F5-05A2-4421-8044-9590153AB97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Blogging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1AE8BB-7DB9-4288-8F20-36E5C109D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550" y="3683794"/>
            <a:ext cx="6438900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54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7B034-400A-4E6B-A271-F27AA77F3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blogging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0FFD1F-FB2C-4440-B72E-C2EE524218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546736"/>
            <a:ext cx="4826793" cy="2040481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CC08E7-7C9C-4F70-949F-AE6E0C1C7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" y="3767127"/>
            <a:ext cx="8748712" cy="2842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056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7021A5-B733-4D61-9F21-8AD4349B3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890" y="633909"/>
            <a:ext cx="11205868" cy="580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137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F4627B-D496-4393-92E5-142F27998B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263" y="121700"/>
            <a:ext cx="10251281" cy="6631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265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34780-28FB-4000-B2F9-61B850DBB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include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2C1D3D-D168-4F6E-8899-68BB5D17D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755873"/>
            <a:ext cx="4546548" cy="441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955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19FC76-40D9-4229-ABF6-FEE4CE059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50" y="746105"/>
            <a:ext cx="3054952" cy="55901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A1779D-0B05-4782-BFEE-C2AAA33A16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9622" y="992353"/>
            <a:ext cx="3533775" cy="2247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7159838-B8E7-4970-AE3D-CDDE03E713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3901" y="3668090"/>
            <a:ext cx="1533865" cy="2197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961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7667244-8938-4254-9625-EFE6223514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107" y="1063635"/>
            <a:ext cx="10335151" cy="3328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904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848A4-F088-4BB3-9E16-9BCAF9E93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dirty="0">
                <a:solidFill>
                  <a:srgbClr val="FF0000"/>
                </a:solidFill>
              </a:rPr>
              <a:t>Enjoy </a:t>
            </a:r>
            <a:r>
              <a:rPr lang="en-GB" sz="7200" b="1" dirty="0">
                <a:solidFill>
                  <a:srgbClr val="FF0000"/>
                </a:solidFill>
                <a:sym typeface="Wingdings" panose="05000000000000000000" pitchFamily="2" charset="2"/>
              </a:rPr>
              <a:t></a:t>
            </a:r>
            <a:endParaRPr lang="en-GB" sz="7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9E8E3CC-F2BB-4CA6-BB5D-A13E97431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058" y="2007212"/>
            <a:ext cx="6260203" cy="415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952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8</Words>
  <Application>Microsoft Office PowerPoint</Application>
  <PresentationFormat>Widescreen</PresentationFormat>
  <Paragraphs>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Blogging </vt:lpstr>
      <vt:lpstr>Start blogging</vt:lpstr>
      <vt:lpstr>PowerPoint Presentation</vt:lpstr>
      <vt:lpstr>PowerPoint Presentation</vt:lpstr>
      <vt:lpstr>Things to include</vt:lpstr>
      <vt:lpstr>PowerPoint Presentation</vt:lpstr>
      <vt:lpstr>PowerPoint Presentation</vt:lpstr>
      <vt:lpstr>Enjoy 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Blogging</dc:title>
  <dc:creator>Shehla Khan</dc:creator>
  <cp:lastModifiedBy>Shehla Khan</cp:lastModifiedBy>
  <cp:revision>5</cp:revision>
  <dcterms:created xsi:type="dcterms:W3CDTF">2022-05-08T10:26:27Z</dcterms:created>
  <dcterms:modified xsi:type="dcterms:W3CDTF">2022-05-08T12:31:40Z</dcterms:modified>
</cp:coreProperties>
</file>