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3E6FF-E052-4040-9F90-0CB3FB2991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A7960B-B869-48C1-9F91-A08B26EF8D4C}"/>
              </a:ext>
            </a:extLst>
          </p:cNvPr>
          <p:cNvSpPr>
            <a:spLocks noGrp="1"/>
          </p:cNvSpPr>
          <p:nvPr>
            <p:ph type="dt" sz="half" idx="10"/>
          </p:nvPr>
        </p:nvSpPr>
        <p:spPr/>
        <p:txBody>
          <a:bodyPr/>
          <a:lstStyle/>
          <a:p>
            <a:fld id="{2C62AC72-D520-44A9-AC50-E478E6A3F3A1}" type="datetimeFigureOut">
              <a:rPr lang="en-GB" smtClean="0"/>
              <a:t>17/03/2021</a:t>
            </a:fld>
            <a:endParaRPr lang="en-GB"/>
          </a:p>
        </p:txBody>
      </p:sp>
      <p:sp>
        <p:nvSpPr>
          <p:cNvPr id="4" name="Footer Placeholder 3">
            <a:extLst>
              <a:ext uri="{FF2B5EF4-FFF2-40B4-BE49-F238E27FC236}">
                <a16:creationId xmlns:a16="http://schemas.microsoft.com/office/drawing/2014/main" id="{D0977CBB-18A0-491C-9142-094FA7AFBA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4F1B50-748B-4EBA-8BB9-BB227F47B38F}"/>
              </a:ext>
            </a:extLst>
          </p:cNvPr>
          <p:cNvSpPr>
            <a:spLocks noGrp="1"/>
          </p:cNvSpPr>
          <p:nvPr>
            <p:ph type="sldNum" sz="quarter" idx="12"/>
          </p:nvPr>
        </p:nvSpPr>
        <p:spPr/>
        <p:txBody>
          <a:bodyPr/>
          <a:lstStyle/>
          <a:p>
            <a:fld id="{3639ACAF-1C82-476B-A102-03EF7B0088E2}" type="slidenum">
              <a:rPr lang="en-GB" smtClean="0"/>
              <a:t>‹#›</a:t>
            </a:fld>
            <a:endParaRPr lang="en-GB"/>
          </a:p>
        </p:txBody>
      </p:sp>
    </p:spTree>
    <p:extLst>
      <p:ext uri="{BB962C8B-B14F-4D97-AF65-F5344CB8AC3E}">
        <p14:creationId xmlns:p14="http://schemas.microsoft.com/office/powerpoint/2010/main" val="183793607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364FAF-EBAF-445B-88E5-C97F20FCAA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3BD8CA-0315-4067-8A42-201A08B0B0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2575FA-1F0E-49ED-8E07-2760004FFA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2AC72-D520-44A9-AC50-E478E6A3F3A1}" type="datetimeFigureOut">
              <a:rPr lang="en-GB" smtClean="0"/>
              <a:t>17/03/2021</a:t>
            </a:fld>
            <a:endParaRPr lang="en-GB"/>
          </a:p>
        </p:txBody>
      </p:sp>
      <p:sp>
        <p:nvSpPr>
          <p:cNvPr id="5" name="Footer Placeholder 4">
            <a:extLst>
              <a:ext uri="{FF2B5EF4-FFF2-40B4-BE49-F238E27FC236}">
                <a16:creationId xmlns:a16="http://schemas.microsoft.com/office/drawing/2014/main" id="{B384BA05-8AE4-445F-9115-451D04B065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C8ADD9-F041-4B28-BBC7-2E08614962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39ACAF-1C82-476B-A102-03EF7B0088E2}" type="slidenum">
              <a:rPr lang="en-GB" smtClean="0"/>
              <a:t>‹#›</a:t>
            </a:fld>
            <a:endParaRPr lang="en-GB"/>
          </a:p>
        </p:txBody>
      </p:sp>
    </p:spTree>
    <p:extLst>
      <p:ext uri="{BB962C8B-B14F-4D97-AF65-F5344CB8AC3E}">
        <p14:creationId xmlns:p14="http://schemas.microsoft.com/office/powerpoint/2010/main" val="301273459"/>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67D4392-AABC-4298-A8C8-25671C989626}"/>
              </a:ext>
            </a:extLst>
          </p:cNvPr>
          <p:cNvSpPr>
            <a:spLocks noGrp="1"/>
          </p:cNvSpPr>
          <p:nvPr>
            <p:ph type="title"/>
          </p:nvPr>
        </p:nvSpPr>
        <p:spPr/>
        <p:txBody>
          <a:bodyPr/>
          <a:lstStyle/>
          <a:p>
            <a:pPr marL="539998" lvl="0">
              <a:lnSpc>
                <a:spcPct val="150000"/>
              </a:lnSpc>
            </a:pPr>
            <a:br>
              <a:rPr lang="en-GB" sz="1200" b="1">
                <a:solidFill>
                  <a:srgbClr val="FFFFFF"/>
                </a:solidFill>
                <a:latin typeface="Arial" pitchFamily="34"/>
                <a:cs typeface="Arial" pitchFamily="34"/>
              </a:rPr>
            </a:br>
            <a:r>
              <a:rPr lang="en-GB" sz="1200" b="1">
                <a:solidFill>
                  <a:srgbClr val="FFFFFF"/>
                </a:solidFill>
                <a:latin typeface="Arial" pitchFamily="34"/>
                <a:cs typeface="Arial" pitchFamily="34"/>
              </a:rPr>
              <a:t>TITLE PAGE</a:t>
            </a:r>
          </a:p>
        </p:txBody>
      </p:sp>
      <p:pic>
        <p:nvPicPr>
          <p:cNvPr id="3" name="Picture 2">
            <a:extLst>
              <a:ext uri="{FF2B5EF4-FFF2-40B4-BE49-F238E27FC236}">
                <a16:creationId xmlns:a16="http://schemas.microsoft.com/office/drawing/2014/main" id="{683AB4F3-EDD6-41AF-93E5-2E5CE1541BB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05637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16480C7-16E9-457D-95D4-F2CC4399A4A6}"/>
              </a:ext>
            </a:extLst>
          </p:cNvPr>
          <p:cNvSpPr>
            <a:spLocks noGrp="1"/>
          </p:cNvSpPr>
          <p:nvPr>
            <p:ph type="title"/>
          </p:nvPr>
        </p:nvSpPr>
        <p:spPr/>
        <p:txBody>
          <a:bodyPr/>
          <a:lstStyle/>
          <a:p>
            <a:pPr marL="539998" lvl="0">
              <a:lnSpc>
                <a:spcPct val="150000"/>
              </a:lnSpc>
            </a:pPr>
            <a:r>
              <a:rPr lang="en-US" sz="1200" b="1">
                <a:solidFill>
                  <a:srgbClr val="FFFFFF"/>
                </a:solidFill>
                <a:latin typeface="Arial" pitchFamily="34"/>
                <a:cs typeface="Arial" pitchFamily="34"/>
              </a:rPr>
              <a:t>PITCH          P1.</a:t>
            </a:r>
          </a:p>
        </p:txBody>
      </p:sp>
      <p:pic>
        <p:nvPicPr>
          <p:cNvPr id="3" name="Picture 2">
            <a:extLst>
              <a:ext uri="{FF2B5EF4-FFF2-40B4-BE49-F238E27FC236}">
                <a16:creationId xmlns:a16="http://schemas.microsoft.com/office/drawing/2014/main" id="{C072B0F0-0ADD-43C6-9C4F-66FD6C301E2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79707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DEF8594-9F27-4C8C-9658-D652B0B4A741}"/>
              </a:ext>
            </a:extLst>
          </p:cNvPr>
          <p:cNvSpPr>
            <a:spLocks noGrp="1"/>
          </p:cNvSpPr>
          <p:nvPr>
            <p:ph type="title"/>
          </p:nvPr>
        </p:nvSpPr>
        <p:spPr/>
        <p:txBody>
          <a:bodyPr/>
          <a:lstStyle/>
          <a:p>
            <a:pPr marL="539998" lvl="0">
              <a:lnSpc>
                <a:spcPct val="150000"/>
              </a:lnSpc>
            </a:pPr>
            <a:r>
              <a:rPr lang="en-GB" sz="1200" b="1">
                <a:latin typeface="Arial" pitchFamily="34"/>
                <a:cs typeface="Arial" pitchFamily="34"/>
              </a:rPr>
              <a:t>Poster, P2. EVENT: </a:t>
            </a:r>
            <a:r>
              <a:rPr lang="en-GB" sz="1200">
                <a:latin typeface="Arial" pitchFamily="34"/>
                <a:cs typeface="Arial" pitchFamily="34"/>
              </a:rPr>
              <a:t>NEWTOWN COMMUNITY CENTRE, DATE: 31.03.21 Time:12:00-16:00, COME ALONG AND HAVE YOUR SAY, ABOUT NEW HEALTHCARE DIGITAL INNOVATIONS TECHNOLOGIES THAT ARE ON THE WAY, IF YOU ARE UNABLE TO ATTEND THIS EVENT, YOU CAN STILL GET INVOLVED, BY EMAIL OR CALL TO REQUEST A SINGNATURE FORM, SIGN THE PETITION , FOLLOW ME ON TWITTER, CHECK OUT OUR WEBSITE TO FIND OUT MORE, LETS WORK TOGETHER TO HAVE OUR SAY ABOUT THE FUTURE AND THE WORLD WE LIVE IN TODAY.                                                      </a:t>
            </a:r>
            <a:endParaRPr lang="en-GB" sz="1200" dirty="0">
              <a:latin typeface="Arial" pitchFamily="34"/>
              <a:cs typeface="Arial" pitchFamily="34"/>
            </a:endParaRPr>
          </a:p>
        </p:txBody>
      </p:sp>
      <p:pic>
        <p:nvPicPr>
          <p:cNvPr id="3" name="Picture 2">
            <a:extLst>
              <a:ext uri="{FF2B5EF4-FFF2-40B4-BE49-F238E27FC236}">
                <a16:creationId xmlns:a16="http://schemas.microsoft.com/office/drawing/2014/main" id="{3434E630-4F85-49A8-AC09-90237D9A1B6D}"/>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600931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436B26E-E35E-4DA8-8565-9567353C5B65}"/>
              </a:ext>
            </a:extLst>
          </p:cNvPr>
          <p:cNvSpPr>
            <a:spLocks noGrp="1"/>
          </p:cNvSpPr>
          <p:nvPr>
            <p:ph type="title"/>
          </p:nvPr>
        </p:nvSpPr>
        <p:spPr/>
        <p:txBody>
          <a:bodyPr/>
          <a:lstStyle/>
          <a:p>
            <a:pPr marL="539998" lvl="0">
              <a:lnSpc>
                <a:spcPct val="150000"/>
              </a:lnSpc>
            </a:pPr>
            <a:r>
              <a:rPr lang="en-GB" sz="1100" b="1">
                <a:latin typeface="Arial" pitchFamily="34"/>
                <a:cs typeface="Arial" pitchFamily="34"/>
              </a:rPr>
              <a:t>                                                                           </a:t>
            </a:r>
            <a:br>
              <a:rPr lang="en-GB" sz="1100" b="1">
                <a:latin typeface="Arial" pitchFamily="34"/>
                <a:cs typeface="Arial" pitchFamily="34"/>
              </a:rPr>
            </a:br>
            <a:r>
              <a:rPr lang="en-GB" sz="1100" b="1">
                <a:latin typeface="Arial" pitchFamily="34"/>
                <a:cs typeface="Arial" pitchFamily="34"/>
              </a:rPr>
              <a:t>            </a:t>
            </a:r>
            <a:r>
              <a:rPr lang="en-GB" sz="1300" b="1">
                <a:latin typeface="Arial" pitchFamily="34"/>
                <a:cs typeface="Arial" pitchFamily="34"/>
              </a:rPr>
              <a:t>P3. Leaflet, front page</a:t>
            </a:r>
            <a:br>
              <a:rPr lang="en-GB" sz="1100" b="1">
                <a:latin typeface="Arial" pitchFamily="34"/>
                <a:cs typeface="Arial" pitchFamily="34"/>
              </a:rPr>
            </a:br>
            <a:r>
              <a:rPr lang="en-GB" sz="1100" b="1">
                <a:latin typeface="Arial" pitchFamily="34"/>
                <a:cs typeface="Arial" pitchFamily="34"/>
              </a:rPr>
              <a:t>             </a:t>
            </a:r>
            <a:r>
              <a:rPr lang="en-GB" sz="1300" b="1">
                <a:latin typeface="Arial" pitchFamily="34"/>
                <a:cs typeface="Arial" pitchFamily="34"/>
              </a:rPr>
              <a:t>Upcoming Event: </a:t>
            </a:r>
            <a:r>
              <a:rPr lang="en-GB" sz="1300">
                <a:latin typeface="Arial" pitchFamily="34"/>
                <a:cs typeface="Arial" pitchFamily="34"/>
              </a:rPr>
              <a:t>Newtown Community Centre </a:t>
            </a:r>
            <a:r>
              <a:rPr lang="en-GB" sz="1300" b="1">
                <a:latin typeface="Arial" pitchFamily="34"/>
                <a:cs typeface="Arial" pitchFamily="34"/>
              </a:rPr>
              <a:t>Date: </a:t>
            </a:r>
            <a:r>
              <a:rPr lang="en-GB" sz="1300">
                <a:latin typeface="Arial" pitchFamily="34"/>
                <a:cs typeface="Arial" pitchFamily="34"/>
              </a:rPr>
              <a:t>31.03.21 </a:t>
            </a:r>
            <a:r>
              <a:rPr lang="en-GB" sz="1300" b="1">
                <a:latin typeface="Arial" pitchFamily="34"/>
                <a:cs typeface="Arial" pitchFamily="34"/>
              </a:rPr>
              <a:t>Time: </a:t>
            </a:r>
            <a:r>
              <a:rPr lang="en-GB" sz="1300">
                <a:latin typeface="Arial" pitchFamily="34"/>
                <a:cs typeface="Arial" pitchFamily="34"/>
              </a:rPr>
              <a:t>12:00-16:00</a:t>
            </a:r>
            <a:r>
              <a:rPr lang="en-GB" sz="1300" b="1">
                <a:latin typeface="Arial" pitchFamily="34"/>
                <a:cs typeface="Arial" pitchFamily="34"/>
              </a:rPr>
              <a:t> </a:t>
            </a:r>
            <a:br>
              <a:rPr lang="en-GB" sz="1200" b="1">
                <a:latin typeface="Arial" pitchFamily="34"/>
                <a:cs typeface="Arial" pitchFamily="34"/>
              </a:rPr>
            </a:br>
            <a:r>
              <a:rPr lang="en-GB" sz="1200" b="1">
                <a:latin typeface="Arial" pitchFamily="34"/>
                <a:cs typeface="Arial" pitchFamily="34"/>
              </a:rPr>
              <a:t>             “</a:t>
            </a:r>
            <a:r>
              <a:rPr lang="en-GB" sz="1300">
                <a:latin typeface="Arial" pitchFamily="34"/>
                <a:cs typeface="Arial" pitchFamily="34"/>
              </a:rPr>
              <a:t>Come along and have your say</a:t>
            </a:r>
            <a:r>
              <a:rPr lang="en-GB" sz="1100">
                <a:latin typeface="Arial" pitchFamily="34"/>
                <a:cs typeface="Arial" pitchFamily="34"/>
              </a:rPr>
              <a:t>” </a:t>
            </a:r>
            <a:br>
              <a:rPr lang="en-GB" sz="1200">
                <a:latin typeface="Arial" pitchFamily="34"/>
                <a:cs typeface="Arial" pitchFamily="34"/>
              </a:rPr>
            </a:br>
            <a:br>
              <a:rPr lang="en-GB" sz="1000" b="1">
                <a:latin typeface="Arial" pitchFamily="34"/>
                <a:cs typeface="Arial" pitchFamily="34"/>
              </a:rPr>
            </a:br>
            <a:r>
              <a:rPr lang="en-GB" sz="1000" b="1">
                <a:latin typeface="Arial" pitchFamily="34"/>
                <a:cs typeface="Arial" pitchFamily="34"/>
              </a:rPr>
              <a:t>              </a:t>
            </a:r>
            <a:br>
              <a:rPr lang="en-GB" sz="1000" b="1">
                <a:latin typeface="Arial" pitchFamily="34"/>
                <a:cs typeface="Arial" pitchFamily="34"/>
              </a:rPr>
            </a:br>
            <a:br>
              <a:rPr lang="en-GB" sz="1000" b="1">
                <a:latin typeface="Arial" pitchFamily="34"/>
                <a:cs typeface="Arial" pitchFamily="34"/>
              </a:rPr>
            </a:br>
            <a:r>
              <a:rPr lang="en-GB" sz="1000" b="1">
                <a:latin typeface="Arial" pitchFamily="34"/>
                <a:cs typeface="Arial" pitchFamily="34"/>
              </a:rPr>
              <a:t>                                               </a:t>
            </a:r>
            <a:br>
              <a:rPr lang="en-GB" sz="1000" b="1">
                <a:latin typeface="Arial" pitchFamily="34"/>
                <a:cs typeface="Arial" pitchFamily="34"/>
              </a:rPr>
            </a:br>
            <a:r>
              <a:rPr lang="en-GB" sz="1000" b="1">
                <a:latin typeface="Arial" pitchFamily="34"/>
                <a:cs typeface="Arial" pitchFamily="34"/>
              </a:rPr>
              <a:t> </a:t>
            </a:r>
            <a:endParaRPr lang="en-GB" sz="1000" dirty="0">
              <a:latin typeface="Arial" pitchFamily="34"/>
              <a:cs typeface="Arial" pitchFamily="34"/>
            </a:endParaRPr>
          </a:p>
        </p:txBody>
      </p:sp>
      <p:pic>
        <p:nvPicPr>
          <p:cNvPr id="3" name="Picture 2">
            <a:extLst>
              <a:ext uri="{FF2B5EF4-FFF2-40B4-BE49-F238E27FC236}">
                <a16:creationId xmlns:a16="http://schemas.microsoft.com/office/drawing/2014/main" id="{7F25D9A3-1F1E-4942-91D0-F522CFB7928E}"/>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3037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205E5B5D-0B3C-4539-8D0D-3C9D52C22051}"/>
              </a:ext>
            </a:extLst>
          </p:cNvPr>
          <p:cNvSpPr>
            <a:spLocks noGrp="1"/>
          </p:cNvSpPr>
          <p:nvPr>
            <p:ph type="title"/>
          </p:nvPr>
        </p:nvSpPr>
        <p:spPr/>
        <p:txBody>
          <a:bodyPr/>
          <a:lstStyle/>
          <a:p>
            <a:pPr marL="539998" lvl="0">
              <a:lnSpc>
                <a:spcPct val="150000"/>
              </a:lnSpc>
            </a:pPr>
            <a:r>
              <a:rPr lang="en-GB" sz="1200">
                <a:latin typeface="Arial" pitchFamily="34"/>
                <a:cs typeface="Arial" pitchFamily="34"/>
              </a:rPr>
              <a:t> “Huge developments in new digital innovation technologies, to enhance all aspects of  the health and social care sector”</a:t>
            </a:r>
            <a:br>
              <a:rPr lang="en-GB" sz="1200">
                <a:latin typeface="Arial" pitchFamily="34"/>
                <a:cs typeface="Arial" pitchFamily="34"/>
              </a:rPr>
            </a:br>
            <a:r>
              <a:rPr lang="en-GB" sz="1200">
                <a:latin typeface="Arial" pitchFamily="34"/>
                <a:cs typeface="Arial" pitchFamily="34"/>
              </a:rPr>
              <a:t>Get involved, have some control over your own health(Connected how digital technology is transforming health and social care,2021).</a:t>
            </a:r>
            <a:endParaRPr lang="en-GB" sz="1200" dirty="0">
              <a:latin typeface="Arial" pitchFamily="34"/>
              <a:cs typeface="Arial" pitchFamily="34"/>
            </a:endParaRPr>
          </a:p>
        </p:txBody>
      </p:sp>
      <p:pic>
        <p:nvPicPr>
          <p:cNvPr id="3" name="Picture 2">
            <a:extLst>
              <a:ext uri="{FF2B5EF4-FFF2-40B4-BE49-F238E27FC236}">
                <a16:creationId xmlns:a16="http://schemas.microsoft.com/office/drawing/2014/main" id="{44006A32-0C15-4198-9AF7-4ADCD5F3313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30943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7915694-3686-4FC2-BBA7-E1E3561A6D17}"/>
              </a:ext>
            </a:extLst>
          </p:cNvPr>
          <p:cNvSpPr>
            <a:spLocks noGrp="1"/>
          </p:cNvSpPr>
          <p:nvPr>
            <p:ph type="title"/>
          </p:nvPr>
        </p:nvSpPr>
        <p:spPr/>
        <p:txBody>
          <a:bodyPr/>
          <a:lstStyle/>
          <a:p>
            <a:pPr marL="540000">
              <a:lnSpc>
                <a:spcPct val="150000"/>
              </a:lnSpc>
            </a:pPr>
            <a:r>
              <a:rPr lang="en-GB" sz="1200" b="1">
                <a:latin typeface="Arial" panose="020B0604020202020204" pitchFamily="34" charset="0"/>
                <a:cs typeface="Arial" panose="020B0604020202020204" pitchFamily="34" charset="0"/>
              </a:rPr>
              <a:t>                                                                                                   REFRENCES</a:t>
            </a:r>
            <a:endParaRPr lang="en-GB" sz="12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E6242E2-25CB-4723-9D6B-F5A565B82B7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67496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E2D4F62D-A42B-4870-8501-C7170139FC4B}"/>
              </a:ext>
            </a:extLst>
          </p:cNvPr>
          <p:cNvSpPr>
            <a:spLocks noGrp="1"/>
          </p:cNvSpPr>
          <p:nvPr>
            <p:ph type="title"/>
          </p:nvPr>
        </p:nvSpPr>
        <p:spPr/>
        <p:txBody>
          <a:bodyPr/>
          <a:lstStyle/>
          <a:p>
            <a:pPr marL="540000">
              <a:lnSpc>
                <a:spcPct val="150000"/>
              </a:lnSpc>
            </a:pPr>
            <a:r>
              <a:rPr lang="en-GB" sz="1200" b="1">
                <a:latin typeface="Arial" panose="020B0604020202020204" pitchFamily="34" charset="0"/>
                <a:cs typeface="Arial" panose="020B0604020202020204" pitchFamily="34" charset="0"/>
              </a:rPr>
              <a:t>                                                                                           REFRENCES</a:t>
            </a:r>
            <a:endParaRPr lang="en-GB" sz="1200" b="1"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FF13DE6A-17C3-4BAA-B5A6-D0958D9FA8CA}"/>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40999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195</Words>
  <Application>Microsoft Office PowerPoint</Application>
  <PresentationFormat>Widescreen</PresentationFormat>
  <Paragraphs>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TITLE PAGE</vt:lpstr>
      <vt:lpstr>PITCH          P1.</vt:lpstr>
      <vt:lpstr>Poster, P2. EVENT: NEWTOWN COMMUNITY CENTRE, DATE: 31.03.21 Time:12:00-16:00, COME ALONG AND HAVE YOUR SAY, ABOUT NEW HEALTHCARE DIGITAL INNOVATIONS TECHNOLOGIES THAT ARE ON THE WAY, IF YOU ARE UNABLE TO ATTEND THIS EVENT, YOU CAN STILL GET INVOLVED, BY EMAIL OR CALL TO REQUEST A SINGNATURE FORM, SIGN THE PETITION , FOLLOW ME ON TWITTER, CHECK OUT OUR WEBSITE TO FIND OUT MORE, LETS WORK TOGETHER TO HAVE OUR SAY ABOUT THE FUTURE AND THE WORLD WE LIVE IN TODAY.                                                      </vt:lpstr>
      <vt:lpstr>                                                                                        P3. Leaflet, front page              Upcoming Event: Newtown Community Centre Date: 31.03.21 Time: 12:00-16:00               “Come along and have your say”                                                                    </vt:lpstr>
      <vt:lpstr> “Huge developments in new digital innovation technologies, to enhance all aspects of  the health and social care sector” Get involved, have some control over your own health(Connected how digital technology is transforming health and social care,2021).</vt:lpstr>
      <vt:lpstr>                                                                                                   REFRENCES</vt:lpstr>
      <vt:lpstr>                                                                                           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TITLE PAGE</dc:title>
  <dc:creator>Andrea Louise Lester (1912330)</dc:creator>
  <cp:lastModifiedBy>Andrea Louise Lester (1912330)</cp:lastModifiedBy>
  <cp:revision>1</cp:revision>
  <dcterms:created xsi:type="dcterms:W3CDTF">2021-03-17T21:26:01Z</dcterms:created>
  <dcterms:modified xsi:type="dcterms:W3CDTF">2021-03-17T21:26:01Z</dcterms:modified>
</cp:coreProperties>
</file>